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35" r:id="rId31"/>
    <p:sldId id="334" r:id="rId32"/>
    <p:sldId id="338" r:id="rId33"/>
    <p:sldId id="342" r:id="rId34"/>
    <p:sldId id="346" r:id="rId35"/>
    <p:sldId id="347" r:id="rId36"/>
    <p:sldId id="349" r:id="rId37"/>
    <p:sldId id="348" r:id="rId38"/>
    <p:sldId id="350" r:id="rId39"/>
    <p:sldId id="351" r:id="rId40"/>
    <p:sldId id="376" r:id="rId41"/>
    <p:sldId id="352" r:id="rId42"/>
    <p:sldId id="353" r:id="rId43"/>
    <p:sldId id="354" r:id="rId44"/>
    <p:sldId id="355" r:id="rId45"/>
    <p:sldId id="356" r:id="rId46"/>
    <p:sldId id="357" r:id="rId47"/>
    <p:sldId id="314" r:id="rId48"/>
    <p:sldId id="315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88B0C-938F-8FEF-CA88-92EC8466D479}" v="24" dt="2021-03-15T07:25:49.859"/>
    <p1510:client id="{2DC6D9C5-40C4-DC82-9D29-5F240994B56E}" v="637" dt="2021-03-04T03:36:17.061"/>
    <p1510:client id="{6ADD6287-1736-6E8C-A597-667677E0A251}" v="957" dt="2021-03-17T09:32:28.771"/>
    <p1510:client id="{A794A8F9-9696-8BF2-DF62-DF53B0C3A085}" v="1885" dt="2021-03-22T05:42:03.751"/>
    <p1510:client id="{CA3A42F0-4ADE-7049-D0E3-F6303E200A6A}" v="2643" dt="2021-03-17T07:57:18.041"/>
    <p1510:client id="{E2839937-4EA4-5DEE-CB6B-4A8B85B3ED25}" v="2333" dt="2021-03-17T06:59:10.329"/>
    <p1510:client id="{FE7410EF-6161-04F1-E506-291FA94ADA34}" v="3226" dt="2021-03-15T06:54:49.110"/>
    <p1510:client id="{FFABB69F-E052-0000-8427-9040E6A6A2CF}" v="2518" dt="2021-03-22T07:30:57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CA3A42F0-4ADE-7049-D0E3-F6303E200A6A}"/>
    <pc:docChg chg="addSld delSld modSld">
      <pc:chgData name="Vaibhav Ambhire" userId="S::vaibhav13046@tsecedu.org::09ddf9ea-3199-4586-aea1-b2614813806f" providerId="AD" clId="Web-{CA3A42F0-4ADE-7049-D0E3-F6303E200A6A}" dt="2021-03-17T07:57:15.447" v="1197"/>
      <pc:docMkLst>
        <pc:docMk/>
      </pc:docMkLst>
      <pc:sldChg chg="addSp delSp modSp">
        <pc:chgData name="Vaibhav Ambhire" userId="S::vaibhav13046@tsecedu.org::09ddf9ea-3199-4586-aea1-b2614813806f" providerId="AD" clId="Web-{CA3A42F0-4ADE-7049-D0E3-F6303E200A6A}" dt="2021-03-17T07:01:00.012" v="18"/>
        <pc:sldMkLst>
          <pc:docMk/>
          <pc:sldMk cId="1691057954" sldId="293"/>
        </pc:sldMkLst>
        <pc:graphicFrameChg chg="add del mod">
          <ac:chgData name="Vaibhav Ambhire" userId="S::vaibhav13046@tsecedu.org::09ddf9ea-3199-4586-aea1-b2614813806f" providerId="AD" clId="Web-{CA3A42F0-4ADE-7049-D0E3-F6303E200A6A}" dt="2021-03-17T07:00:06.339" v="1"/>
          <ac:graphicFrameMkLst>
            <pc:docMk/>
            <pc:sldMk cId="1691057954" sldId="293"/>
            <ac:graphicFrameMk id="4" creationId="{05951682-D725-4A51-9067-1503441C5132}"/>
          </ac:graphicFrameMkLst>
        </pc:graphicFrameChg>
        <pc:graphicFrameChg chg="mod modGraphic">
          <ac:chgData name="Vaibhav Ambhire" userId="S::vaibhav13046@tsecedu.org::09ddf9ea-3199-4586-aea1-b2614813806f" providerId="AD" clId="Web-{CA3A42F0-4ADE-7049-D0E3-F6303E200A6A}" dt="2021-03-17T07:01:00.012" v="18"/>
          <ac:graphicFrameMkLst>
            <pc:docMk/>
            <pc:sldMk cId="1691057954" sldId="293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01:53.232" v="32"/>
        <pc:sldMkLst>
          <pc:docMk/>
          <pc:sldMk cId="4137070323" sldId="294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01:53.232" v="32"/>
          <ac:graphicFrameMkLst>
            <pc:docMk/>
            <pc:sldMk cId="4137070323" sldId="294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04:07.345" v="67"/>
        <pc:sldMkLst>
          <pc:docMk/>
          <pc:sldMk cId="393376089" sldId="295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04:07.345" v="67"/>
          <ac:graphicFrameMkLst>
            <pc:docMk/>
            <pc:sldMk cId="393376089" sldId="295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05:18.940" v="86"/>
        <pc:sldMkLst>
          <pc:docMk/>
          <pc:sldMk cId="2942506258" sldId="296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05:18.940" v="86"/>
          <ac:graphicFrameMkLst>
            <pc:docMk/>
            <pc:sldMk cId="2942506258" sldId="296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06:41.348" v="101"/>
        <pc:sldMkLst>
          <pc:docMk/>
          <pc:sldMk cId="3702494684" sldId="297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06:41.348" v="101"/>
          <ac:graphicFrameMkLst>
            <pc:docMk/>
            <pc:sldMk cId="3702494684" sldId="297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08:25.366" v="127" actId="20577"/>
        <pc:sldMkLst>
          <pc:docMk/>
          <pc:sldMk cId="2219794670" sldId="298"/>
        </pc:sldMkLst>
        <pc:spChg chg="mod">
          <ac:chgData name="Vaibhav Ambhire" userId="S::vaibhav13046@tsecedu.org::09ddf9ea-3199-4586-aea1-b2614813806f" providerId="AD" clId="Web-{CA3A42F0-4ADE-7049-D0E3-F6303E200A6A}" dt="2021-03-17T07:08:25.366" v="127" actId="20577"/>
          <ac:spMkLst>
            <pc:docMk/>
            <pc:sldMk cId="2219794670" sldId="298"/>
            <ac:spMk id="2" creationId="{26C12B60-0682-45D9-9CA8-CE7D71387952}"/>
          </ac:spMkLst>
        </pc:spChg>
        <pc:graphicFrameChg chg="mod modGraphic">
          <ac:chgData name="Vaibhav Ambhire" userId="S::vaibhav13046@tsecedu.org::09ddf9ea-3199-4586-aea1-b2614813806f" providerId="AD" clId="Web-{CA3A42F0-4ADE-7049-D0E3-F6303E200A6A}" dt="2021-03-17T07:08:16.913" v="126"/>
          <ac:graphicFrameMkLst>
            <pc:docMk/>
            <pc:sldMk cId="2219794670" sldId="298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13:45.983" v="284" actId="14100"/>
        <pc:sldMkLst>
          <pc:docMk/>
          <pc:sldMk cId="332926736" sldId="299"/>
        </pc:sldMkLst>
        <pc:spChg chg="mod">
          <ac:chgData name="Vaibhav Ambhire" userId="S::vaibhav13046@tsecedu.org::09ddf9ea-3199-4586-aea1-b2614813806f" providerId="AD" clId="Web-{CA3A42F0-4ADE-7049-D0E3-F6303E200A6A}" dt="2021-03-17T07:13:45.983" v="284" actId="14100"/>
          <ac:spMkLst>
            <pc:docMk/>
            <pc:sldMk cId="332926736" sldId="299"/>
            <ac:spMk id="2" creationId="{26C12B60-0682-45D9-9CA8-CE7D71387952}"/>
          </ac:spMkLst>
        </pc:spChg>
        <pc:spChg chg="mod">
          <ac:chgData name="Vaibhav Ambhire" userId="S::vaibhav13046@tsecedu.org::09ddf9ea-3199-4586-aea1-b2614813806f" providerId="AD" clId="Web-{CA3A42F0-4ADE-7049-D0E3-F6303E200A6A}" dt="2021-03-17T07:13:40.686" v="283" actId="20577"/>
          <ac:spMkLst>
            <pc:docMk/>
            <pc:sldMk cId="332926736" sldId="299"/>
            <ac:spMk id="3" creationId="{050ABC3A-71EF-4202-96EE-E2F9399F3F7A}"/>
          </ac:spMkLst>
        </pc:spChg>
      </pc:sldChg>
      <pc:sldChg chg="modSp add replId">
        <pc:chgData name="Vaibhav Ambhire" userId="S::vaibhav13046@tsecedu.org::09ddf9ea-3199-4586-aea1-b2614813806f" providerId="AD" clId="Web-{CA3A42F0-4ADE-7049-D0E3-F6303E200A6A}" dt="2021-03-17T07:27:47.283" v="669" actId="20577"/>
        <pc:sldMkLst>
          <pc:docMk/>
          <pc:sldMk cId="3905280035" sldId="300"/>
        </pc:sldMkLst>
        <pc:spChg chg="mod">
          <ac:chgData name="Vaibhav Ambhire" userId="S::vaibhav13046@tsecedu.org::09ddf9ea-3199-4586-aea1-b2614813806f" providerId="AD" clId="Web-{CA3A42F0-4ADE-7049-D0E3-F6303E200A6A}" dt="2021-03-17T07:17:06.972" v="411" actId="1076"/>
          <ac:spMkLst>
            <pc:docMk/>
            <pc:sldMk cId="3905280035" sldId="300"/>
            <ac:spMk id="2" creationId="{26C12B60-0682-45D9-9CA8-CE7D71387952}"/>
          </ac:spMkLst>
        </pc:spChg>
        <pc:spChg chg="mod">
          <ac:chgData name="Vaibhav Ambhire" userId="S::vaibhav13046@tsecedu.org::09ddf9ea-3199-4586-aea1-b2614813806f" providerId="AD" clId="Web-{CA3A42F0-4ADE-7049-D0E3-F6303E200A6A}" dt="2021-03-17T07:27:47.283" v="669" actId="20577"/>
          <ac:spMkLst>
            <pc:docMk/>
            <pc:sldMk cId="3905280035" sldId="300"/>
            <ac:spMk id="3" creationId="{050ABC3A-71EF-4202-96EE-E2F9399F3F7A}"/>
          </ac:spMkLst>
        </pc:spChg>
      </pc:sldChg>
      <pc:sldChg chg="addSp delSp modSp add replId">
        <pc:chgData name="Vaibhav Ambhire" userId="S::vaibhav13046@tsecedu.org::09ddf9ea-3199-4586-aea1-b2614813806f" providerId="AD" clId="Web-{CA3A42F0-4ADE-7049-D0E3-F6303E200A6A}" dt="2021-03-17T07:39:10.673" v="849"/>
        <pc:sldMkLst>
          <pc:docMk/>
          <pc:sldMk cId="1547320826" sldId="301"/>
        </pc:sldMkLst>
        <pc:spChg chg="mod">
          <ac:chgData name="Vaibhav Ambhire" userId="S::vaibhav13046@tsecedu.org::09ddf9ea-3199-4586-aea1-b2614813806f" providerId="AD" clId="Web-{CA3A42F0-4ADE-7049-D0E3-F6303E200A6A}" dt="2021-03-17T07:35:15.230" v="739"/>
          <ac:spMkLst>
            <pc:docMk/>
            <pc:sldMk cId="1547320826" sldId="301"/>
            <ac:spMk id="2" creationId="{26C12B60-0682-45D9-9CA8-CE7D71387952}"/>
          </ac:spMkLst>
        </pc:spChg>
        <pc:spChg chg="add mod">
          <ac:chgData name="Vaibhav Ambhire" userId="S::vaibhav13046@tsecedu.org::09ddf9ea-3199-4586-aea1-b2614813806f" providerId="AD" clId="Web-{CA3A42F0-4ADE-7049-D0E3-F6303E200A6A}" dt="2021-03-17T07:39:10.673" v="849"/>
          <ac:spMkLst>
            <pc:docMk/>
            <pc:sldMk cId="1547320826" sldId="301"/>
            <ac:spMk id="5" creationId="{85267D78-4596-49ED-8FF8-E710145A8D8D}"/>
          </ac:spMkLst>
        </pc:spChg>
        <pc:spChg chg="mod">
          <ac:chgData name="Vaibhav Ambhire" userId="S::vaibhav13046@tsecedu.org::09ddf9ea-3199-4586-aea1-b2614813806f" providerId="AD" clId="Web-{CA3A42F0-4ADE-7049-D0E3-F6303E200A6A}" dt="2021-03-17T07:34:46.011" v="733" actId="20577"/>
          <ac:spMkLst>
            <pc:docMk/>
            <pc:sldMk cId="1547320826" sldId="301"/>
            <ac:spMk id="7" creationId="{4786B774-6115-4394-9399-39378ED55544}"/>
          </ac:spMkLst>
        </pc:spChg>
        <pc:graphicFrameChg chg="add mod modGraphic">
          <ac:chgData name="Vaibhav Ambhire" userId="S::vaibhav13046@tsecedu.org::09ddf9ea-3199-4586-aea1-b2614813806f" providerId="AD" clId="Web-{CA3A42F0-4ADE-7049-D0E3-F6303E200A6A}" dt="2021-03-17T07:38:13.719" v="847"/>
          <ac:graphicFrameMkLst>
            <pc:docMk/>
            <pc:sldMk cId="1547320826" sldId="301"/>
            <ac:graphicFrameMk id="3" creationId="{28BC3A30-9C56-4393-B140-A0C41B8D038D}"/>
          </ac:graphicFrameMkLst>
        </pc:graphicFrameChg>
        <pc:graphicFrameChg chg="del mod modGraphic">
          <ac:chgData name="Vaibhav Ambhire" userId="S::vaibhav13046@tsecedu.org::09ddf9ea-3199-4586-aea1-b2614813806f" providerId="AD" clId="Web-{CA3A42F0-4ADE-7049-D0E3-F6303E200A6A}" dt="2021-03-17T07:39:10.673" v="849"/>
          <ac:graphicFrameMkLst>
            <pc:docMk/>
            <pc:sldMk cId="1547320826" sldId="301"/>
            <ac:graphicFrameMk id="6" creationId="{0C13EAD2-1FB8-4B59-B978-92572F14DC60}"/>
          </ac:graphicFrameMkLst>
        </pc:graphicFrameChg>
      </pc:sldChg>
      <pc:sldChg chg="add replId">
        <pc:chgData name="Vaibhav Ambhire" userId="S::vaibhav13046@tsecedu.org::09ddf9ea-3199-4586-aea1-b2614813806f" providerId="AD" clId="Web-{CA3A42F0-4ADE-7049-D0E3-F6303E200A6A}" dt="2021-03-17T07:31:32.069" v="726"/>
        <pc:sldMkLst>
          <pc:docMk/>
          <pc:sldMk cId="850496555" sldId="302"/>
        </pc:sldMkLst>
      </pc:sldChg>
      <pc:sldChg chg="modSp add replId">
        <pc:chgData name="Vaibhav Ambhire" userId="S::vaibhav13046@tsecedu.org::09ddf9ea-3199-4586-aea1-b2614813806f" providerId="AD" clId="Web-{CA3A42F0-4ADE-7049-D0E3-F6303E200A6A}" dt="2021-03-17T07:40:12.706" v="886"/>
        <pc:sldMkLst>
          <pc:docMk/>
          <pc:sldMk cId="100932579" sldId="303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40:12.706" v="886"/>
          <ac:graphicFrameMkLst>
            <pc:docMk/>
            <pc:sldMk cId="100932579" sldId="303"/>
            <ac:graphicFrameMk id="6" creationId="{0C13EAD2-1FB8-4B59-B978-92572F14DC60}"/>
          </ac:graphicFrameMkLst>
        </pc:graphicFrameChg>
      </pc:sldChg>
      <pc:sldChg chg="modSp add del replId">
        <pc:chgData name="Vaibhav Ambhire" userId="S::vaibhav13046@tsecedu.org::09ddf9ea-3199-4586-aea1-b2614813806f" providerId="AD" clId="Web-{CA3A42F0-4ADE-7049-D0E3-F6303E200A6A}" dt="2021-03-17T07:44:08.039" v="919"/>
        <pc:sldMkLst>
          <pc:docMk/>
          <pc:sldMk cId="3731159219" sldId="304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41:09.941" v="917"/>
          <ac:graphicFrameMkLst>
            <pc:docMk/>
            <pc:sldMk cId="3731159219" sldId="304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45:47.463" v="936"/>
        <pc:sldMkLst>
          <pc:docMk/>
          <pc:sldMk cId="3592052791" sldId="305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45:47.463" v="936"/>
          <ac:graphicFrameMkLst>
            <pc:docMk/>
            <pc:sldMk cId="3592052791" sldId="305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0:43.813" v="983"/>
        <pc:sldMkLst>
          <pc:docMk/>
          <pc:sldMk cId="3399157018" sldId="306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0:43.813" v="983"/>
          <ac:graphicFrameMkLst>
            <pc:docMk/>
            <pc:sldMk cId="3399157018" sldId="306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1:38.955" v="1025"/>
        <pc:sldMkLst>
          <pc:docMk/>
          <pc:sldMk cId="765607770" sldId="307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1:38.955" v="1025"/>
          <ac:graphicFrameMkLst>
            <pc:docMk/>
            <pc:sldMk cId="765607770" sldId="307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3:12.020" v="1056"/>
        <pc:sldMkLst>
          <pc:docMk/>
          <pc:sldMk cId="487468272" sldId="308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3:12.020" v="1056"/>
          <ac:graphicFrameMkLst>
            <pc:docMk/>
            <pc:sldMk cId="487468272" sldId="308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3:58.130" v="1085"/>
        <pc:sldMkLst>
          <pc:docMk/>
          <pc:sldMk cId="2719359576" sldId="309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3:58.130" v="1085"/>
          <ac:graphicFrameMkLst>
            <pc:docMk/>
            <pc:sldMk cId="2719359576" sldId="309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4:47.850" v="1120"/>
        <pc:sldMkLst>
          <pc:docMk/>
          <pc:sldMk cId="4206625575" sldId="310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4:47.850" v="1120"/>
          <ac:graphicFrameMkLst>
            <pc:docMk/>
            <pc:sldMk cId="4206625575" sldId="310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5:25.148" v="1149"/>
        <pc:sldMkLst>
          <pc:docMk/>
          <pc:sldMk cId="3494174088" sldId="311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5:25.148" v="1149"/>
          <ac:graphicFrameMkLst>
            <pc:docMk/>
            <pc:sldMk cId="3494174088" sldId="311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6:04.102" v="1175"/>
        <pc:sldMkLst>
          <pc:docMk/>
          <pc:sldMk cId="1632079529" sldId="312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6:04.102" v="1175"/>
          <ac:graphicFrameMkLst>
            <pc:docMk/>
            <pc:sldMk cId="1632079529" sldId="312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CA3A42F0-4ADE-7049-D0E3-F6303E200A6A}" dt="2021-03-17T07:57:15.447" v="1197"/>
        <pc:sldMkLst>
          <pc:docMk/>
          <pc:sldMk cId="2461544260" sldId="313"/>
        </pc:sldMkLst>
        <pc:graphicFrameChg chg="mod modGraphic">
          <ac:chgData name="Vaibhav Ambhire" userId="S::vaibhav13046@tsecedu.org::09ddf9ea-3199-4586-aea1-b2614813806f" providerId="AD" clId="Web-{CA3A42F0-4ADE-7049-D0E3-F6303E200A6A}" dt="2021-03-17T07:57:15.447" v="1197"/>
          <ac:graphicFrameMkLst>
            <pc:docMk/>
            <pc:sldMk cId="2461544260" sldId="313"/>
            <ac:graphicFrameMk id="6" creationId="{0C13EAD2-1FB8-4B59-B978-92572F14DC60}"/>
          </ac:graphicFrameMkLst>
        </pc:graphicFrameChg>
      </pc:sldChg>
    </pc:docChg>
  </pc:docChgLst>
  <pc:docChgLst>
    <pc:chgData name="Vaibhav Ambhire" userId="S::vaibhav13046@tsecedu.org::09ddf9ea-3199-4586-aea1-b2614813806f" providerId="AD" clId="Web-{A794A8F9-9696-8BF2-DF62-DF53B0C3A085}"/>
    <pc:docChg chg="addSld delSld modSld">
      <pc:chgData name="Vaibhav Ambhire" userId="S::vaibhav13046@tsecedu.org::09ddf9ea-3199-4586-aea1-b2614813806f" providerId="AD" clId="Web-{A794A8F9-9696-8BF2-DF62-DF53B0C3A085}" dt="2021-03-22T05:42:03.751" v="1180"/>
      <pc:docMkLst>
        <pc:docMk/>
      </pc:docMkLst>
      <pc:sldChg chg="del">
        <pc:chgData name="Vaibhav Ambhire" userId="S::vaibhav13046@tsecedu.org::09ddf9ea-3199-4586-aea1-b2614813806f" providerId="AD" clId="Web-{A794A8F9-9696-8BF2-DF62-DF53B0C3A085}" dt="2021-03-22T05:42:03.751" v="1180"/>
        <pc:sldMkLst>
          <pc:docMk/>
          <pc:sldMk cId="850496555" sldId="302"/>
        </pc:sldMkLst>
      </pc:sldChg>
      <pc:sldChg chg="modSp">
        <pc:chgData name="Vaibhav Ambhire" userId="S::vaibhav13046@tsecedu.org::09ddf9ea-3199-4586-aea1-b2614813806f" providerId="AD" clId="Web-{A794A8F9-9696-8BF2-DF62-DF53B0C3A085}" dt="2021-03-22T04:13:19.408" v="135"/>
        <pc:sldMkLst>
          <pc:docMk/>
          <pc:sldMk cId="2461544260" sldId="313"/>
        </pc:sldMkLst>
        <pc:graphicFrameChg chg="mod modGraphic">
          <ac:chgData name="Vaibhav Ambhire" userId="S::vaibhav13046@tsecedu.org::09ddf9ea-3199-4586-aea1-b2614813806f" providerId="AD" clId="Web-{A794A8F9-9696-8BF2-DF62-DF53B0C3A085}" dt="2021-03-22T04:13:19.408" v="135"/>
          <ac:graphicFrameMkLst>
            <pc:docMk/>
            <pc:sldMk cId="2461544260" sldId="313"/>
            <ac:graphicFrameMk id="6" creationId="{0C13EAD2-1FB8-4B59-B978-92572F14DC60}"/>
          </ac:graphicFrameMkLst>
        </pc:graphicFrameChg>
      </pc:sldChg>
      <pc:sldChg chg="addSp modSp new mod setBg setClrOvrMap">
        <pc:chgData name="Vaibhav Ambhire" userId="S::vaibhav13046@tsecedu.org::09ddf9ea-3199-4586-aea1-b2614813806f" providerId="AD" clId="Web-{A794A8F9-9696-8BF2-DF62-DF53B0C3A085}" dt="2021-03-22T04:06:07.523" v="1"/>
        <pc:sldMkLst>
          <pc:docMk/>
          <pc:sldMk cId="2924331056" sldId="331"/>
        </pc:sldMkLst>
        <pc:spChg chg="mod">
          <ac:chgData name="Vaibhav Ambhire" userId="S::vaibhav13046@tsecedu.org::09ddf9ea-3199-4586-aea1-b2614813806f" providerId="AD" clId="Web-{A794A8F9-9696-8BF2-DF62-DF53B0C3A085}" dt="2021-03-22T04:06:07.523" v="1"/>
          <ac:spMkLst>
            <pc:docMk/>
            <pc:sldMk cId="2924331056" sldId="331"/>
            <ac:spMk id="2" creationId="{50F44FC9-A7BD-4A29-B972-0E0CA1CCB3CD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4:06:07.523" v="1"/>
          <ac:spMkLst>
            <pc:docMk/>
            <pc:sldMk cId="2924331056" sldId="331"/>
            <ac:spMk id="3" creationId="{E46BADC1-DF9E-4B46-9922-2BF5D9709764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4:06:07.523" v="1"/>
          <ac:spMkLst>
            <pc:docMk/>
            <pc:sldMk cId="2924331056" sldId="331"/>
            <ac:spMk id="8" creationId="{A9D01BD4-D715-47C5-936E-D17703C9AE83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4:06:07.523" v="1"/>
          <ac:spMkLst>
            <pc:docMk/>
            <pc:sldMk cId="2924331056" sldId="331"/>
            <ac:spMk id="10" creationId="{8E095A5C-C0E1-442D-A262-3354333CA8ED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4:06:07.523" v="1"/>
          <ac:spMkLst>
            <pc:docMk/>
            <pc:sldMk cId="2924331056" sldId="331"/>
            <ac:spMk id="12" creationId="{7884CF81-7E80-4D00-BC0F-A2166793CF8D}"/>
          </ac:spMkLst>
        </pc:spChg>
      </pc:sldChg>
      <pc:sldChg chg="modSp add replId">
        <pc:chgData name="Vaibhav Ambhire" userId="S::vaibhav13046@tsecedu.org::09ddf9ea-3199-4586-aea1-b2614813806f" providerId="AD" clId="Web-{A794A8F9-9696-8BF2-DF62-DF53B0C3A085}" dt="2021-03-22T04:10:27.872" v="98" actId="20577"/>
        <pc:sldMkLst>
          <pc:docMk/>
          <pc:sldMk cId="3326804569" sldId="332"/>
        </pc:sldMkLst>
        <pc:spChg chg="mod">
          <ac:chgData name="Vaibhav Ambhire" userId="S::vaibhav13046@tsecedu.org::09ddf9ea-3199-4586-aea1-b2614813806f" providerId="AD" clId="Web-{A794A8F9-9696-8BF2-DF62-DF53B0C3A085}" dt="2021-03-22T04:09:44.309" v="34" actId="20577"/>
          <ac:spMkLst>
            <pc:docMk/>
            <pc:sldMk cId="3326804569" sldId="332"/>
            <ac:spMk id="2" creationId="{26C12B60-0682-45D9-9CA8-CE7D71387952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4:10:27.872" v="98" actId="20577"/>
          <ac:spMkLst>
            <pc:docMk/>
            <pc:sldMk cId="3326804569" sldId="332"/>
            <ac:spMk id="3" creationId="{050ABC3A-71EF-4202-96EE-E2F9399F3F7A}"/>
          </ac:spMkLst>
        </pc:spChg>
      </pc:sldChg>
      <pc:sldChg chg="add del replId">
        <pc:chgData name="Vaibhav Ambhire" userId="S::vaibhav13046@tsecedu.org::09ddf9ea-3199-4586-aea1-b2614813806f" providerId="AD" clId="Web-{A794A8F9-9696-8BF2-DF62-DF53B0C3A085}" dt="2021-03-22T05:42:01.142" v="1179"/>
        <pc:sldMkLst>
          <pc:docMk/>
          <pc:sldMk cId="429964156" sldId="333"/>
        </pc:sldMkLst>
      </pc:sldChg>
      <pc:sldChg chg="delSp modSp add replId">
        <pc:chgData name="Vaibhav Ambhire" userId="S::vaibhav13046@tsecedu.org::09ddf9ea-3199-4586-aea1-b2614813806f" providerId="AD" clId="Web-{A794A8F9-9696-8BF2-DF62-DF53B0C3A085}" dt="2021-03-22T04:35:01.054" v="247"/>
        <pc:sldMkLst>
          <pc:docMk/>
          <pc:sldMk cId="1656497574" sldId="334"/>
        </pc:sldMkLst>
        <pc:spChg chg="mod">
          <ac:chgData name="Vaibhav Ambhire" userId="S::vaibhav13046@tsecedu.org::09ddf9ea-3199-4586-aea1-b2614813806f" providerId="AD" clId="Web-{A794A8F9-9696-8BF2-DF62-DF53B0C3A085}" dt="2021-03-22T04:26:19.133" v="154" actId="14100"/>
          <ac:spMkLst>
            <pc:docMk/>
            <pc:sldMk cId="1656497574" sldId="334"/>
            <ac:spMk id="2" creationId="{26C12B60-0682-45D9-9CA8-CE7D71387952}"/>
          </ac:spMkLst>
        </pc:spChg>
        <pc:graphicFrameChg chg="del">
          <ac:chgData name="Vaibhav Ambhire" userId="S::vaibhav13046@tsecedu.org::09ddf9ea-3199-4586-aea1-b2614813806f" providerId="AD" clId="Web-{A794A8F9-9696-8BF2-DF62-DF53B0C3A085}" dt="2021-03-22T04:25:37.085" v="153"/>
          <ac:graphicFrameMkLst>
            <pc:docMk/>
            <pc:sldMk cId="1656497574" sldId="334"/>
            <ac:graphicFrameMk id="3" creationId="{28BC3A30-9C56-4393-B140-A0C41B8D038D}"/>
          </ac:graphicFrameMkLst>
        </pc:graphicFrameChg>
        <pc:graphicFrameChg chg="mod modGraphic">
          <ac:chgData name="Vaibhav Ambhire" userId="S::vaibhav13046@tsecedu.org::09ddf9ea-3199-4586-aea1-b2614813806f" providerId="AD" clId="Web-{A794A8F9-9696-8BF2-DF62-DF53B0C3A085}" dt="2021-03-22T04:35:01.054" v="247"/>
          <ac:graphicFrameMkLst>
            <pc:docMk/>
            <pc:sldMk cId="1656497574" sldId="334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A794A8F9-9696-8BF2-DF62-DF53B0C3A085}" dt="2021-03-22T05:41:28.719" v="1178" actId="14100"/>
        <pc:sldMkLst>
          <pc:docMk/>
          <pc:sldMk cId="4164615926" sldId="335"/>
        </pc:sldMkLst>
        <pc:spChg chg="mod">
          <ac:chgData name="Vaibhav Ambhire" userId="S::vaibhav13046@tsecedu.org::09ddf9ea-3199-4586-aea1-b2614813806f" providerId="AD" clId="Web-{A794A8F9-9696-8BF2-DF62-DF53B0C3A085}" dt="2021-03-22T04:22:48.909" v="149"/>
          <ac:spMkLst>
            <pc:docMk/>
            <pc:sldMk cId="4164615926" sldId="335"/>
            <ac:spMk id="2" creationId="{26C12B60-0682-45D9-9CA8-CE7D71387952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5:41:28.719" v="1178" actId="14100"/>
          <ac:spMkLst>
            <pc:docMk/>
            <pc:sldMk cId="4164615926" sldId="335"/>
            <ac:spMk id="3" creationId="{050ABC3A-71EF-4202-96EE-E2F9399F3F7A}"/>
          </ac:spMkLst>
        </pc:spChg>
      </pc:sldChg>
      <pc:sldChg chg="addSp modSp add del replId">
        <pc:chgData name="Vaibhav Ambhire" userId="S::vaibhav13046@tsecedu.org::09ddf9ea-3199-4586-aea1-b2614813806f" providerId="AD" clId="Web-{A794A8F9-9696-8BF2-DF62-DF53B0C3A085}" dt="2021-03-22T04:55:46.808" v="439"/>
        <pc:sldMkLst>
          <pc:docMk/>
          <pc:sldMk cId="2239773672" sldId="336"/>
        </pc:sldMkLst>
        <pc:spChg chg="add mod">
          <ac:chgData name="Vaibhav Ambhire" userId="S::vaibhav13046@tsecedu.org::09ddf9ea-3199-4586-aea1-b2614813806f" providerId="AD" clId="Web-{A794A8F9-9696-8BF2-DF62-DF53B0C3A085}" dt="2021-03-22T04:29:44.452" v="170" actId="1076"/>
          <ac:spMkLst>
            <pc:docMk/>
            <pc:sldMk cId="2239773672" sldId="336"/>
            <ac:spMk id="3" creationId="{33CF8164-8EF6-4782-90DA-155493F31727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0:41.703" v="178" actId="1076"/>
          <ac:spMkLst>
            <pc:docMk/>
            <pc:sldMk cId="2239773672" sldId="336"/>
            <ac:spMk id="9" creationId="{30A6BC38-95A3-4029-8C58-9BC2BDDA2BAC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2:36.113" v="206" actId="20577"/>
          <ac:spMkLst>
            <pc:docMk/>
            <pc:sldMk cId="2239773672" sldId="336"/>
            <ac:spMk id="11" creationId="{2A4FE2D8-6B21-41F9-AF4F-FEF35E169200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32:14.065" v="203"/>
          <ac:graphicFrameMkLst>
            <pc:docMk/>
            <pc:sldMk cId="2239773672" sldId="336"/>
            <ac:graphicFrameMk id="6" creationId="{0C13EAD2-1FB8-4B59-B978-92572F14DC60}"/>
          </ac:graphicFrameMkLst>
        </pc:graphicFrameChg>
        <pc:cxnChg chg="add mod">
          <ac:chgData name="Vaibhav Ambhire" userId="S::vaibhav13046@tsecedu.org::09ddf9ea-3199-4586-aea1-b2614813806f" providerId="AD" clId="Web-{A794A8F9-9696-8BF2-DF62-DF53B0C3A085}" dt="2021-03-22T04:30:47.813" v="179" actId="14100"/>
          <ac:cxnSpMkLst>
            <pc:docMk/>
            <pc:sldMk cId="2239773672" sldId="336"/>
            <ac:cxnSpMk id="4" creationId="{8C84F247-4552-407F-9DE5-03E3E2CE360A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4:31:01.579" v="183" actId="14100"/>
          <ac:cxnSpMkLst>
            <pc:docMk/>
            <pc:sldMk cId="2239773672" sldId="336"/>
            <ac:cxnSpMk id="13" creationId="{C94B0BA7-07B6-460B-B5BD-75205945FCAB}"/>
          </ac:cxnSpMkLst>
        </pc:cxnChg>
      </pc:sldChg>
      <pc:sldChg chg="addSp modSp add del replId">
        <pc:chgData name="Vaibhav Ambhire" userId="S::vaibhav13046@tsecedu.org::09ddf9ea-3199-4586-aea1-b2614813806f" providerId="AD" clId="Web-{A794A8F9-9696-8BF2-DF62-DF53B0C3A085}" dt="2021-03-22T05:33:21.256" v="752"/>
        <pc:sldMkLst>
          <pc:docMk/>
          <pc:sldMk cId="2817532645" sldId="337"/>
        </pc:sldMkLst>
        <pc:spChg chg="mod">
          <ac:chgData name="Vaibhav Ambhire" userId="S::vaibhav13046@tsecedu.org::09ddf9ea-3199-4586-aea1-b2614813806f" providerId="AD" clId="Web-{A794A8F9-9696-8BF2-DF62-DF53B0C3A085}" dt="2021-03-22T04:33:03.473" v="208" actId="20577"/>
          <ac:spMkLst>
            <pc:docMk/>
            <pc:sldMk cId="2817532645" sldId="337"/>
            <ac:spMk id="11" creationId="{2A4FE2D8-6B21-41F9-AF4F-FEF35E169200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3:17.051" v="214" actId="1076"/>
          <ac:spMkLst>
            <pc:docMk/>
            <pc:sldMk cId="2817532645" sldId="337"/>
            <ac:spMk id="14" creationId="{BDF64AE6-006F-45FE-8B6E-33C5688E3D4E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3:17.067" v="215" actId="1076"/>
          <ac:spMkLst>
            <pc:docMk/>
            <pc:sldMk cId="2817532645" sldId="337"/>
            <ac:spMk id="15" creationId="{3D389C12-306C-4301-AF6F-98E76ADF9D33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3:23.099" v="220" actId="20577"/>
          <ac:spMkLst>
            <pc:docMk/>
            <pc:sldMk cId="2817532645" sldId="337"/>
            <ac:spMk id="16" creationId="{719A5238-AB04-4FF6-A388-2E906B5786EC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33:45.380" v="243"/>
          <ac:graphicFrameMkLst>
            <pc:docMk/>
            <pc:sldMk cId="2817532645" sldId="337"/>
            <ac:graphicFrameMk id="6" creationId="{0C13EAD2-1FB8-4B59-B978-92572F14DC60}"/>
          </ac:graphicFrameMkLst>
        </pc:graphicFrameChg>
        <pc:cxnChg chg="add mod">
          <ac:chgData name="Vaibhav Ambhire" userId="S::vaibhav13046@tsecedu.org::09ddf9ea-3199-4586-aea1-b2614813806f" providerId="AD" clId="Web-{A794A8F9-9696-8BF2-DF62-DF53B0C3A085}" dt="2021-03-22T04:33:17.114" v="217" actId="1076"/>
          <ac:cxnSpMkLst>
            <pc:docMk/>
            <pc:sldMk cId="2817532645" sldId="337"/>
            <ac:cxnSpMk id="17" creationId="{78D92CBE-1D01-49E1-91F6-35EDF046B3C3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4:33:17.114" v="218" actId="1076"/>
          <ac:cxnSpMkLst>
            <pc:docMk/>
            <pc:sldMk cId="2817532645" sldId="337"/>
            <ac:cxnSpMk id="18" creationId="{5C6AF957-952C-4907-95A6-3A0299D34191}"/>
          </ac:cxnSpMkLst>
        </pc:cxnChg>
      </pc:sldChg>
      <pc:sldChg chg="addSp modSp add replId addAnim modAnim">
        <pc:chgData name="Vaibhav Ambhire" userId="S::vaibhav13046@tsecedu.org::09ddf9ea-3199-4586-aea1-b2614813806f" providerId="AD" clId="Web-{A794A8F9-9696-8BF2-DF62-DF53B0C3A085}" dt="2021-03-22T04:46:22.746" v="401"/>
        <pc:sldMkLst>
          <pc:docMk/>
          <pc:sldMk cId="2508412126" sldId="338"/>
        </pc:sldMkLst>
        <pc:spChg chg="add mod">
          <ac:chgData name="Vaibhav Ambhire" userId="S::vaibhav13046@tsecedu.org::09ddf9ea-3199-4586-aea1-b2614813806f" providerId="AD" clId="Web-{A794A8F9-9696-8BF2-DF62-DF53B0C3A085}" dt="2021-03-22T04:45:57.557" v="399" actId="20577"/>
          <ac:spMkLst>
            <pc:docMk/>
            <pc:sldMk cId="2508412126" sldId="338"/>
            <ac:spMk id="3" creationId="{EED20A7D-EFF7-4E45-9F46-4B7A389574DF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38:34.185" v="324"/>
          <ac:graphicFrameMkLst>
            <pc:docMk/>
            <pc:sldMk cId="2508412126" sldId="338"/>
            <ac:graphicFrameMk id="6" creationId="{0C13EAD2-1FB8-4B59-B978-92572F14DC60}"/>
          </ac:graphicFrameMkLst>
        </pc:graphicFrameChg>
      </pc:sldChg>
      <pc:sldChg chg="addSp modSp add del replId">
        <pc:chgData name="Vaibhav Ambhire" userId="S::vaibhav13046@tsecedu.org::09ddf9ea-3199-4586-aea1-b2614813806f" providerId="AD" clId="Web-{A794A8F9-9696-8BF2-DF62-DF53B0C3A085}" dt="2021-03-22T04:39:22.218" v="329"/>
        <pc:sldMkLst>
          <pc:docMk/>
          <pc:sldMk cId="313879801" sldId="339"/>
        </pc:sldMkLst>
        <pc:spChg chg="add">
          <ac:chgData name="Vaibhav Ambhire" userId="S::vaibhav13046@tsecedu.org::09ddf9ea-3199-4586-aea1-b2614813806f" providerId="AD" clId="Web-{A794A8F9-9696-8BF2-DF62-DF53B0C3A085}" dt="2021-03-22T04:37:23.355" v="276"/>
          <ac:spMkLst>
            <pc:docMk/>
            <pc:sldMk cId="313879801" sldId="339"/>
            <ac:spMk id="3" creationId="{BF4C4AE1-A8CD-4754-875B-BB8ED890CEE6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7:30.621" v="278" actId="1076"/>
          <ac:spMkLst>
            <pc:docMk/>
            <pc:sldMk cId="313879801" sldId="339"/>
            <ac:spMk id="4" creationId="{DE3C55CA-138C-4913-9A0D-313FCAD0B00A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37:38.715" v="280" actId="1076"/>
          <ac:spMkLst>
            <pc:docMk/>
            <pc:sldMk cId="313879801" sldId="339"/>
            <ac:spMk id="5" creationId="{FDB66D5F-12A9-4FFC-9FEA-5C99DA10129A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38:07.013" v="288"/>
          <ac:graphicFrameMkLst>
            <pc:docMk/>
            <pc:sldMk cId="313879801" sldId="339"/>
            <ac:graphicFrameMk id="6" creationId="{0C13EAD2-1FB8-4B59-B978-92572F14DC60}"/>
          </ac:graphicFrameMkLst>
        </pc:graphicFrameChg>
      </pc:sldChg>
      <pc:sldChg chg="addSp modSp add del replId">
        <pc:chgData name="Vaibhav Ambhire" userId="S::vaibhav13046@tsecedu.org::09ddf9ea-3199-4586-aea1-b2614813806f" providerId="AD" clId="Web-{A794A8F9-9696-8BF2-DF62-DF53B0C3A085}" dt="2021-03-22T04:55:32.136" v="437"/>
        <pc:sldMkLst>
          <pc:docMk/>
          <pc:sldMk cId="752224473" sldId="340"/>
        </pc:sldMkLst>
        <pc:spChg chg="add">
          <ac:chgData name="Vaibhav Ambhire" userId="S::vaibhav13046@tsecedu.org::09ddf9ea-3199-4586-aea1-b2614813806f" providerId="AD" clId="Web-{A794A8F9-9696-8BF2-DF62-DF53B0C3A085}" dt="2021-03-22T04:39:14.046" v="326"/>
          <ac:spMkLst>
            <pc:docMk/>
            <pc:sldMk cId="752224473" sldId="340"/>
            <ac:spMk id="3" creationId="{DEC8094C-B3F1-4FA1-ABA4-0C75E112BCA8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4:39:14.062" v="327"/>
          <ac:spMkLst>
            <pc:docMk/>
            <pc:sldMk cId="752224473" sldId="340"/>
            <ac:spMk id="4" creationId="{07E74B9A-8CAE-4E34-B479-3FDD0D1D3145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4:39:14.077" v="328"/>
          <ac:spMkLst>
            <pc:docMk/>
            <pc:sldMk cId="752224473" sldId="340"/>
            <ac:spMk id="5" creationId="{DCD2476C-2356-43E1-8593-497F99052C2F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40:04.375" v="335"/>
          <ac:graphicFrameMkLst>
            <pc:docMk/>
            <pc:sldMk cId="752224473" sldId="340"/>
            <ac:graphicFrameMk id="6" creationId="{0C13EAD2-1FB8-4B59-B978-92572F14DC60}"/>
          </ac:graphicFrameMkLst>
        </pc:graphicFrameChg>
      </pc:sldChg>
      <pc:sldChg chg="addSp modSp add del replId">
        <pc:chgData name="Vaibhav Ambhire" userId="S::vaibhav13046@tsecedu.org::09ddf9ea-3199-4586-aea1-b2614813806f" providerId="AD" clId="Web-{A794A8F9-9696-8BF2-DF62-DF53B0C3A085}" dt="2021-03-22T04:55:34.761" v="438"/>
        <pc:sldMkLst>
          <pc:docMk/>
          <pc:sldMk cId="1867187286" sldId="341"/>
        </pc:sldMkLst>
        <pc:spChg chg="add mod">
          <ac:chgData name="Vaibhav Ambhire" userId="S::vaibhav13046@tsecedu.org::09ddf9ea-3199-4586-aea1-b2614813806f" providerId="AD" clId="Web-{A794A8F9-9696-8BF2-DF62-DF53B0C3A085}" dt="2021-03-22T04:41:10.877" v="342" actId="1076"/>
          <ac:spMkLst>
            <pc:docMk/>
            <pc:sldMk cId="1867187286" sldId="341"/>
            <ac:spMk id="11" creationId="{3D9D52E0-6A19-4659-A79B-20421498BF00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4:41:38.409" v="345"/>
          <ac:graphicFrameMkLst>
            <pc:docMk/>
            <pc:sldMk cId="1867187286" sldId="341"/>
            <ac:graphicFrameMk id="6" creationId="{0C13EAD2-1FB8-4B59-B978-92572F14DC60}"/>
          </ac:graphicFrameMkLst>
        </pc:graphicFrameChg>
        <pc:cxnChg chg="add">
          <ac:chgData name="Vaibhav Ambhire" userId="S::vaibhav13046@tsecedu.org::09ddf9ea-3199-4586-aea1-b2614813806f" providerId="AD" clId="Web-{A794A8F9-9696-8BF2-DF62-DF53B0C3A085}" dt="2021-03-22T04:41:02.893" v="341"/>
          <ac:cxnSpMkLst>
            <pc:docMk/>
            <pc:sldMk cId="1867187286" sldId="341"/>
            <ac:cxnSpMk id="9" creationId="{C1595F02-A8C0-4632-B314-6A93D8916C78}"/>
          </ac:cxnSpMkLst>
        </pc:cxnChg>
        <pc:cxnChg chg="add">
          <ac:chgData name="Vaibhav Ambhire" userId="S::vaibhav13046@tsecedu.org::09ddf9ea-3199-4586-aea1-b2614813806f" providerId="AD" clId="Web-{A794A8F9-9696-8BF2-DF62-DF53B0C3A085}" dt="2021-03-22T04:41:23.628" v="343"/>
          <ac:cxnSpMkLst>
            <pc:docMk/>
            <pc:sldMk cId="1867187286" sldId="341"/>
            <ac:cxnSpMk id="15" creationId="{E515A67A-1153-45B0-972A-BA1D7F08D5C6}"/>
          </ac:cxnSpMkLst>
        </pc:cxnChg>
      </pc:sldChg>
      <pc:sldChg chg="addSp delSp modSp add replId">
        <pc:chgData name="Vaibhav Ambhire" userId="S::vaibhav13046@tsecedu.org::09ddf9ea-3199-4586-aea1-b2614813806f" providerId="AD" clId="Web-{A794A8F9-9696-8BF2-DF62-DF53B0C3A085}" dt="2021-03-22T05:08:21.955" v="601"/>
        <pc:sldMkLst>
          <pc:docMk/>
          <pc:sldMk cId="3779520467" sldId="342"/>
        </pc:sldMkLst>
        <pc:spChg chg="mod">
          <ac:chgData name="Vaibhav Ambhire" userId="S::vaibhav13046@tsecedu.org::09ddf9ea-3199-4586-aea1-b2614813806f" providerId="AD" clId="Web-{A794A8F9-9696-8BF2-DF62-DF53B0C3A085}" dt="2021-03-22T04:47:40.263" v="411" actId="20577"/>
          <ac:spMkLst>
            <pc:docMk/>
            <pc:sldMk cId="3779520467" sldId="342"/>
            <ac:spMk id="3" creationId="{EED20A7D-EFF7-4E45-9F46-4B7A389574DF}"/>
          </ac:spMkLst>
        </pc:spChg>
        <pc:spChg chg="add del mod">
          <ac:chgData name="Vaibhav Ambhire" userId="S::vaibhav13046@tsecedu.org::09ddf9ea-3199-4586-aea1-b2614813806f" providerId="AD" clId="Web-{A794A8F9-9696-8BF2-DF62-DF53B0C3A085}" dt="2021-03-22T05:07:24.750" v="589"/>
          <ac:spMkLst>
            <pc:docMk/>
            <pc:sldMk cId="3779520467" sldId="342"/>
            <ac:spMk id="4" creationId="{ED132D1B-155E-4783-806C-067EB40D5B2D}"/>
          </ac:spMkLst>
        </pc:spChg>
        <pc:spChg chg="add del mod">
          <ac:chgData name="Vaibhav Ambhire" userId="S::vaibhav13046@tsecedu.org::09ddf9ea-3199-4586-aea1-b2614813806f" providerId="AD" clId="Web-{A794A8F9-9696-8BF2-DF62-DF53B0C3A085}" dt="2021-03-22T05:07:26.984" v="590"/>
          <ac:spMkLst>
            <pc:docMk/>
            <pc:sldMk cId="3779520467" sldId="342"/>
            <ac:spMk id="5" creationId="{AC6F9A93-1947-4E02-825A-1AC20EF6A18D}"/>
          </ac:spMkLst>
        </pc:spChg>
        <pc:spChg chg="add del mod">
          <ac:chgData name="Vaibhav Ambhire" userId="S::vaibhav13046@tsecedu.org::09ddf9ea-3199-4586-aea1-b2614813806f" providerId="AD" clId="Web-{A794A8F9-9696-8BF2-DF62-DF53B0C3A085}" dt="2021-03-22T05:07:28.969" v="591"/>
          <ac:spMkLst>
            <pc:docMk/>
            <pc:sldMk cId="3779520467" sldId="342"/>
            <ac:spMk id="14" creationId="{832A8AC3-8B70-40E9-8124-BB1CF2ABF458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08:21.955" v="601"/>
          <ac:graphicFrameMkLst>
            <pc:docMk/>
            <pc:sldMk cId="3779520467" sldId="342"/>
            <ac:graphicFrameMk id="6" creationId="{0C13EAD2-1FB8-4B59-B978-92572F14DC60}"/>
          </ac:graphicFrameMkLst>
        </pc:graphicFrameChg>
      </pc:sldChg>
      <pc:sldChg chg="addSp delSp modSp add del replId addAnim delAnim">
        <pc:chgData name="Vaibhav Ambhire" userId="S::vaibhav13046@tsecedu.org::09ddf9ea-3199-4586-aea1-b2614813806f" providerId="AD" clId="Web-{A794A8F9-9696-8BF2-DF62-DF53B0C3A085}" dt="2021-03-22T05:33:16.302" v="749"/>
        <pc:sldMkLst>
          <pc:docMk/>
          <pc:sldMk cId="2797474597" sldId="343"/>
        </pc:sldMkLst>
        <pc:spChg chg="mod">
          <ac:chgData name="Vaibhav Ambhire" userId="S::vaibhav13046@tsecedu.org::09ddf9ea-3199-4586-aea1-b2614813806f" providerId="AD" clId="Web-{A794A8F9-9696-8BF2-DF62-DF53B0C3A085}" dt="2021-03-22T04:49:22.969" v="422" actId="20577"/>
          <ac:spMkLst>
            <pc:docMk/>
            <pc:sldMk cId="2797474597" sldId="343"/>
            <ac:spMk id="3" creationId="{EED20A7D-EFF7-4E45-9F46-4B7A389574DF}"/>
          </ac:spMkLst>
        </pc:spChg>
        <pc:spChg chg="del mod">
          <ac:chgData name="Vaibhav Ambhire" userId="S::vaibhav13046@tsecedu.org::09ddf9ea-3199-4586-aea1-b2614813806f" providerId="AD" clId="Web-{A794A8F9-9696-8BF2-DF62-DF53B0C3A085}" dt="2021-03-22T05:08:07.611" v="598"/>
          <ac:spMkLst>
            <pc:docMk/>
            <pc:sldMk cId="2797474597" sldId="343"/>
            <ac:spMk id="5" creationId="{AC6F9A93-1947-4E02-825A-1AC20EF6A18D}"/>
          </ac:spMkLst>
        </pc:spChg>
        <pc:spChg chg="del">
          <ac:chgData name="Vaibhav Ambhire" userId="S::vaibhav13046@tsecedu.org::09ddf9ea-3199-4586-aea1-b2614813806f" providerId="AD" clId="Web-{A794A8F9-9696-8BF2-DF62-DF53B0C3A085}" dt="2021-03-22T05:08:07.611" v="597"/>
          <ac:spMkLst>
            <pc:docMk/>
            <pc:sldMk cId="2797474597" sldId="343"/>
            <ac:spMk id="14" creationId="{832A8AC3-8B70-40E9-8124-BB1CF2ABF458}"/>
          </ac:spMkLst>
        </pc:spChg>
        <pc:spChg chg="add del mod">
          <ac:chgData name="Vaibhav Ambhire" userId="S::vaibhav13046@tsecedu.org::09ddf9ea-3199-4586-aea1-b2614813806f" providerId="AD" clId="Web-{A794A8F9-9696-8BF2-DF62-DF53B0C3A085}" dt="2021-03-22T05:08:07.611" v="594"/>
          <ac:spMkLst>
            <pc:docMk/>
            <pc:sldMk cId="2797474597" sldId="343"/>
            <ac:spMk id="16" creationId="{D3C46722-C5C5-48A9-93B9-F39E84B08219}"/>
          </ac:spMkLst>
        </pc:spChg>
        <pc:spChg chg="add del mod">
          <ac:chgData name="Vaibhav Ambhire" userId="S::vaibhav13046@tsecedu.org::09ddf9ea-3199-4586-aea1-b2614813806f" providerId="AD" clId="Web-{A794A8F9-9696-8BF2-DF62-DF53B0C3A085}" dt="2021-03-22T05:08:07.611" v="593"/>
          <ac:spMkLst>
            <pc:docMk/>
            <pc:sldMk cId="2797474597" sldId="343"/>
            <ac:spMk id="18" creationId="{46B82D56-F75C-4E64-97C8-BCB68095CF44}"/>
          </ac:spMkLst>
        </pc:spChg>
        <pc:cxnChg chg="add del mod">
          <ac:chgData name="Vaibhav Ambhire" userId="S::vaibhav13046@tsecedu.org::09ddf9ea-3199-4586-aea1-b2614813806f" providerId="AD" clId="Web-{A794A8F9-9696-8BF2-DF62-DF53B0C3A085}" dt="2021-03-22T05:08:07.611" v="596"/>
          <ac:cxnSpMkLst>
            <pc:docMk/>
            <pc:sldMk cId="2797474597" sldId="343"/>
            <ac:cxnSpMk id="9" creationId="{21100A45-F3AD-43FC-9D03-C50D8B2E7CF5}"/>
          </ac:cxnSpMkLst>
        </pc:cxnChg>
        <pc:cxnChg chg="add del mod">
          <ac:chgData name="Vaibhav Ambhire" userId="S::vaibhav13046@tsecedu.org::09ddf9ea-3199-4586-aea1-b2614813806f" providerId="AD" clId="Web-{A794A8F9-9696-8BF2-DF62-DF53B0C3A085}" dt="2021-03-22T05:08:07.611" v="595"/>
          <ac:cxnSpMkLst>
            <pc:docMk/>
            <pc:sldMk cId="2797474597" sldId="343"/>
            <ac:cxnSpMk id="11" creationId="{C8307C66-8F77-4068-82A4-707502689DA6}"/>
          </ac:cxnSpMkLst>
        </pc:cxnChg>
      </pc:sldChg>
      <pc:sldChg chg="addSp delSp modSp add del replId">
        <pc:chgData name="Vaibhav Ambhire" userId="S::vaibhav13046@tsecedu.org::09ddf9ea-3199-4586-aea1-b2614813806f" providerId="AD" clId="Web-{A794A8F9-9696-8BF2-DF62-DF53B0C3A085}" dt="2021-03-22T05:33:20.006" v="751"/>
        <pc:sldMkLst>
          <pc:docMk/>
          <pc:sldMk cId="3350794909" sldId="344"/>
        </pc:sldMkLst>
        <pc:spChg chg="mod">
          <ac:chgData name="Vaibhav Ambhire" userId="S::vaibhav13046@tsecedu.org::09ddf9ea-3199-4586-aea1-b2614813806f" providerId="AD" clId="Web-{A794A8F9-9696-8BF2-DF62-DF53B0C3A085}" dt="2021-03-22T04:59:33.299" v="515" actId="20577"/>
          <ac:spMkLst>
            <pc:docMk/>
            <pc:sldMk cId="3350794909" sldId="344"/>
            <ac:spMk id="3" creationId="{EED20A7D-EFF7-4E45-9F46-4B7A389574DF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4:51:23.223" v="431" actId="1076"/>
          <ac:spMkLst>
            <pc:docMk/>
            <pc:sldMk cId="3350794909" sldId="344"/>
            <ac:spMk id="4" creationId="{ED132D1B-155E-4783-806C-067EB40D5B2D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4:50:55.331" v="426"/>
          <ac:spMkLst>
            <pc:docMk/>
            <pc:sldMk cId="3350794909" sldId="344"/>
            <ac:spMk id="13" creationId="{1A3485C8-E9C8-45F9-AFBE-0CD0D6D0628C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4:54:29.197" v="435" actId="20577"/>
          <ac:spMkLst>
            <pc:docMk/>
            <pc:sldMk cId="3350794909" sldId="344"/>
            <ac:spMk id="19" creationId="{AF60EED1-FB50-437B-B541-2AF02A7AFD96}"/>
          </ac:spMkLst>
        </pc:spChg>
        <pc:cxnChg chg="add mod">
          <ac:chgData name="Vaibhav Ambhire" userId="S::vaibhav13046@tsecedu.org::09ddf9ea-3199-4586-aea1-b2614813806f" providerId="AD" clId="Web-{A794A8F9-9696-8BF2-DF62-DF53B0C3A085}" dt="2021-03-22T04:51:17.379" v="429" actId="1076"/>
          <ac:cxnSpMkLst>
            <pc:docMk/>
            <pc:sldMk cId="3350794909" sldId="344"/>
            <ac:cxnSpMk id="17" creationId="{3E4B5A0A-321B-4C32-99ED-C9BD4A328243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4:51:17.379" v="430" actId="1076"/>
          <ac:cxnSpMkLst>
            <pc:docMk/>
            <pc:sldMk cId="3350794909" sldId="344"/>
            <ac:cxnSpMk id="18" creationId="{E0AE396E-C8BF-4436-AA4D-4A0C152BB790}"/>
          </ac:cxnSpMkLst>
        </pc:cxnChg>
      </pc:sldChg>
      <pc:sldChg chg="modSp add del replId">
        <pc:chgData name="Vaibhav Ambhire" userId="S::vaibhav13046@tsecedu.org::09ddf9ea-3199-4586-aea1-b2614813806f" providerId="AD" clId="Web-{A794A8F9-9696-8BF2-DF62-DF53B0C3A085}" dt="2021-03-22T05:33:18.334" v="750"/>
        <pc:sldMkLst>
          <pc:docMk/>
          <pc:sldMk cId="2858661887" sldId="345"/>
        </pc:sldMkLst>
        <pc:spChg chg="mod">
          <ac:chgData name="Vaibhav Ambhire" userId="S::vaibhav13046@tsecedu.org::09ddf9ea-3199-4586-aea1-b2614813806f" providerId="AD" clId="Web-{A794A8F9-9696-8BF2-DF62-DF53B0C3A085}" dt="2021-03-22T04:58:49.314" v="508" actId="20577"/>
          <ac:spMkLst>
            <pc:docMk/>
            <pc:sldMk cId="2858661887" sldId="345"/>
            <ac:spMk id="3" creationId="{EED20A7D-EFF7-4E45-9F46-4B7A389574DF}"/>
          </ac:spMkLst>
        </pc:spChg>
      </pc:sldChg>
      <pc:sldChg chg="addSp modSp add replId">
        <pc:chgData name="Vaibhav Ambhire" userId="S::vaibhav13046@tsecedu.org::09ddf9ea-3199-4586-aea1-b2614813806f" providerId="AD" clId="Web-{A794A8F9-9696-8BF2-DF62-DF53B0C3A085}" dt="2021-03-22T05:28:41.109" v="692" actId="20577"/>
        <pc:sldMkLst>
          <pc:docMk/>
          <pc:sldMk cId="1639451479" sldId="346"/>
        </pc:sldMkLst>
        <pc:spChg chg="mod">
          <ac:chgData name="Vaibhav Ambhire" userId="S::vaibhav13046@tsecedu.org::09ddf9ea-3199-4586-aea1-b2614813806f" providerId="AD" clId="Web-{A794A8F9-9696-8BF2-DF62-DF53B0C3A085}" dt="2021-03-22T05:28:41.109" v="692" actId="20577"/>
          <ac:spMkLst>
            <pc:docMk/>
            <pc:sldMk cId="1639451479" sldId="346"/>
            <ac:spMk id="3" creationId="{EED20A7D-EFF7-4E45-9F46-4B7A389574DF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5:08:12.111" v="599"/>
          <ac:spMkLst>
            <pc:docMk/>
            <pc:sldMk cId="1639451479" sldId="346"/>
            <ac:spMk id="9" creationId="{1502685E-0788-4EDF-B6CF-D702DFF1DD1E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5:08:12.111" v="599"/>
          <ac:spMkLst>
            <pc:docMk/>
            <pc:sldMk cId="1639451479" sldId="346"/>
            <ac:spMk id="11" creationId="{5BCAA913-CDA9-421D-A51E-084C33B21C98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5:08:12.111" v="599"/>
          <ac:spMkLst>
            <pc:docMk/>
            <pc:sldMk cId="1639451479" sldId="346"/>
            <ac:spMk id="15" creationId="{2F33AB8B-A0FA-4CB0-A154-BE3EFDBA473F}"/>
          </ac:spMkLst>
        </pc:spChg>
        <pc:spChg chg="add">
          <ac:chgData name="Vaibhav Ambhire" userId="S::vaibhav13046@tsecedu.org::09ddf9ea-3199-4586-aea1-b2614813806f" providerId="AD" clId="Web-{A794A8F9-9696-8BF2-DF62-DF53B0C3A085}" dt="2021-03-22T05:08:12.111" v="599"/>
          <ac:spMkLst>
            <pc:docMk/>
            <pc:sldMk cId="1639451479" sldId="346"/>
            <ac:spMk id="16" creationId="{77D0AC8F-FB58-4D1E-87FE-F81A7025FCC6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08:45.580" v="611"/>
          <ac:graphicFrameMkLst>
            <pc:docMk/>
            <pc:sldMk cId="1639451479" sldId="346"/>
            <ac:graphicFrameMk id="6" creationId="{0C13EAD2-1FB8-4B59-B978-92572F14DC60}"/>
          </ac:graphicFrameMkLst>
        </pc:graphicFrameChg>
        <pc:cxnChg chg="add">
          <ac:chgData name="Vaibhav Ambhire" userId="S::vaibhav13046@tsecedu.org::09ddf9ea-3199-4586-aea1-b2614813806f" providerId="AD" clId="Web-{A794A8F9-9696-8BF2-DF62-DF53B0C3A085}" dt="2021-03-22T05:08:12.111" v="599"/>
          <ac:cxnSpMkLst>
            <pc:docMk/>
            <pc:sldMk cId="1639451479" sldId="346"/>
            <ac:cxnSpMk id="13" creationId="{C2AC1221-4314-456E-87AD-E5F32616EA8B}"/>
          </ac:cxnSpMkLst>
        </pc:cxnChg>
        <pc:cxnChg chg="add">
          <ac:chgData name="Vaibhav Ambhire" userId="S::vaibhav13046@tsecedu.org::09ddf9ea-3199-4586-aea1-b2614813806f" providerId="AD" clId="Web-{A794A8F9-9696-8BF2-DF62-DF53B0C3A085}" dt="2021-03-22T05:08:12.111" v="599"/>
          <ac:cxnSpMkLst>
            <pc:docMk/>
            <pc:sldMk cId="1639451479" sldId="346"/>
            <ac:cxnSpMk id="14" creationId="{3BB66F4E-82CC-4E02-BF8B-1DDC6A7464B1}"/>
          </ac:cxnSpMkLst>
        </pc:cxnChg>
      </pc:sldChg>
      <pc:sldChg chg="modSp add replId">
        <pc:chgData name="Vaibhav Ambhire" userId="S::vaibhav13046@tsecedu.org::09ddf9ea-3199-4586-aea1-b2614813806f" providerId="AD" clId="Web-{A794A8F9-9696-8BF2-DF62-DF53B0C3A085}" dt="2021-03-22T05:29:08.360" v="693" actId="20577"/>
        <pc:sldMkLst>
          <pc:docMk/>
          <pc:sldMk cId="137625497" sldId="347"/>
        </pc:sldMkLst>
        <pc:spChg chg="mod">
          <ac:chgData name="Vaibhav Ambhire" userId="S::vaibhav13046@tsecedu.org::09ddf9ea-3199-4586-aea1-b2614813806f" providerId="AD" clId="Web-{A794A8F9-9696-8BF2-DF62-DF53B0C3A085}" dt="2021-03-22T05:29:08.360" v="693" actId="20577"/>
          <ac:spMkLst>
            <pc:docMk/>
            <pc:sldMk cId="137625497" sldId="347"/>
            <ac:spMk id="3" creationId="{EED20A7D-EFF7-4E45-9F46-4B7A389574DF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27:54.483" v="689"/>
          <ac:graphicFrameMkLst>
            <pc:docMk/>
            <pc:sldMk cId="137625497" sldId="347"/>
            <ac:graphicFrameMk id="6" creationId="{0C13EAD2-1FB8-4B59-B978-92572F14DC60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A794A8F9-9696-8BF2-DF62-DF53B0C3A085}" dt="2021-03-22T05:32:26.379" v="736" actId="20577"/>
        <pc:sldMkLst>
          <pc:docMk/>
          <pc:sldMk cId="673514734" sldId="348"/>
        </pc:sldMkLst>
        <pc:spChg chg="mod">
          <ac:chgData name="Vaibhav Ambhire" userId="S::vaibhav13046@tsecedu.org::09ddf9ea-3199-4586-aea1-b2614813806f" providerId="AD" clId="Web-{A794A8F9-9696-8BF2-DF62-DF53B0C3A085}" dt="2021-03-22T05:32:26.379" v="736" actId="20577"/>
          <ac:spMkLst>
            <pc:docMk/>
            <pc:sldMk cId="673514734" sldId="348"/>
            <ac:spMk id="3" creationId="{EED20A7D-EFF7-4E45-9F46-4B7A389574DF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5:25:06.495" v="644"/>
          <ac:spMkLst>
            <pc:docMk/>
            <pc:sldMk cId="673514734" sldId="348"/>
            <ac:spMk id="4" creationId="{2E1C5071-83AD-4B7D-A7A2-0133765160FC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5:25:06.495" v="643"/>
          <ac:spMkLst>
            <pc:docMk/>
            <pc:sldMk cId="673514734" sldId="348"/>
            <ac:spMk id="5" creationId="{F8BB0076-4E17-4C31-B96F-6C02301E6464}"/>
          </ac:spMkLst>
        </pc:spChg>
        <pc:spChg chg="del">
          <ac:chgData name="Vaibhav Ambhire" userId="S::vaibhav13046@tsecedu.org::09ddf9ea-3199-4586-aea1-b2614813806f" providerId="AD" clId="Web-{A794A8F9-9696-8BF2-DF62-DF53B0C3A085}" dt="2021-03-22T05:25:14.855" v="649"/>
          <ac:spMkLst>
            <pc:docMk/>
            <pc:sldMk cId="673514734" sldId="348"/>
            <ac:spMk id="9" creationId="{1502685E-0788-4EDF-B6CF-D702DFF1DD1E}"/>
          </ac:spMkLst>
        </pc:spChg>
        <pc:spChg chg="del">
          <ac:chgData name="Vaibhav Ambhire" userId="S::vaibhav13046@tsecedu.org::09ddf9ea-3199-4586-aea1-b2614813806f" providerId="AD" clId="Web-{A794A8F9-9696-8BF2-DF62-DF53B0C3A085}" dt="2021-03-22T05:25:14.855" v="648"/>
          <ac:spMkLst>
            <pc:docMk/>
            <pc:sldMk cId="673514734" sldId="348"/>
            <ac:spMk id="11" creationId="{5BCAA913-CDA9-421D-A51E-084C33B21C98}"/>
          </ac:spMkLst>
        </pc:spChg>
        <pc:spChg chg="del">
          <ac:chgData name="Vaibhav Ambhire" userId="S::vaibhav13046@tsecedu.org::09ddf9ea-3199-4586-aea1-b2614813806f" providerId="AD" clId="Web-{A794A8F9-9696-8BF2-DF62-DF53B0C3A085}" dt="2021-03-22T05:25:10.604" v="645"/>
          <ac:spMkLst>
            <pc:docMk/>
            <pc:sldMk cId="673514734" sldId="348"/>
            <ac:spMk id="15" creationId="{2F33AB8B-A0FA-4CB0-A154-BE3EFDBA473F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5:25:26.511" v="668" actId="20577"/>
          <ac:spMkLst>
            <pc:docMk/>
            <pc:sldMk cId="673514734" sldId="348"/>
            <ac:spMk id="16" creationId="{77D0AC8F-FB58-4D1E-87FE-F81A7025FCC6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5:25:06.495" v="642"/>
          <ac:spMkLst>
            <pc:docMk/>
            <pc:sldMk cId="673514734" sldId="348"/>
            <ac:spMk id="20" creationId="{6172CA08-FF6E-4A1D-8E85-116412DFF251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5:25:06.495" v="639"/>
          <ac:spMkLst>
            <pc:docMk/>
            <pc:sldMk cId="673514734" sldId="348"/>
            <ac:spMk id="26" creationId="{F262C7B0-112E-4D3D-BD64-AE9E0328AB41}"/>
          </ac:spMkLst>
        </pc:spChg>
        <pc:spChg chg="add del">
          <ac:chgData name="Vaibhav Ambhire" userId="S::vaibhav13046@tsecedu.org::09ddf9ea-3199-4586-aea1-b2614813806f" providerId="AD" clId="Web-{A794A8F9-9696-8BF2-DF62-DF53B0C3A085}" dt="2021-03-22T05:25:06.495" v="636"/>
          <ac:spMkLst>
            <pc:docMk/>
            <pc:sldMk cId="673514734" sldId="348"/>
            <ac:spMk id="32" creationId="{1DF6C5BC-ABDD-4CA3-9CE6-E1C6D884E3D2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5:25:22.855" v="659" actId="1076"/>
          <ac:spMkLst>
            <pc:docMk/>
            <pc:sldMk cId="673514734" sldId="348"/>
            <ac:spMk id="34" creationId="{2B3707B1-614D-4CF0-940D-5512D966EF2A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5:25:22.870" v="660" actId="1076"/>
          <ac:spMkLst>
            <pc:docMk/>
            <pc:sldMk cId="673514734" sldId="348"/>
            <ac:spMk id="36" creationId="{5E146AAA-F19D-416A-98E7-FD8EACE1A9A4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5:25:22.886" v="661" actId="1076"/>
          <ac:spMkLst>
            <pc:docMk/>
            <pc:sldMk cId="673514734" sldId="348"/>
            <ac:spMk id="38" creationId="{6010D6AF-21E3-4145-B1FB-D00DB1167645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5:25:22.933" v="664" actId="1076"/>
          <ac:spMkLst>
            <pc:docMk/>
            <pc:sldMk cId="673514734" sldId="348"/>
            <ac:spMk id="44" creationId="{07871709-84DE-49FC-9D36-6A047E7CD499}"/>
          </ac:spMkLst>
        </pc:spChg>
        <pc:spChg chg="add mod">
          <ac:chgData name="Vaibhav Ambhire" userId="S::vaibhav13046@tsecedu.org::09ddf9ea-3199-4586-aea1-b2614813806f" providerId="AD" clId="Web-{A794A8F9-9696-8BF2-DF62-DF53B0C3A085}" dt="2021-03-22T05:25:22.980" v="667" actId="1076"/>
          <ac:spMkLst>
            <pc:docMk/>
            <pc:sldMk cId="673514734" sldId="348"/>
            <ac:spMk id="50" creationId="{424E22E1-0E64-4BBD-AE51-2E46505D9286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30:53.502" v="713"/>
          <ac:graphicFrameMkLst>
            <pc:docMk/>
            <pc:sldMk cId="673514734" sldId="348"/>
            <ac:graphicFrameMk id="6" creationId="{0C13EAD2-1FB8-4B59-B978-92572F14DC60}"/>
          </ac:graphicFrameMkLst>
        </pc:graphicFrameChg>
        <pc:cxnChg chg="del">
          <ac:chgData name="Vaibhav Ambhire" userId="S::vaibhav13046@tsecedu.org::09ddf9ea-3199-4586-aea1-b2614813806f" providerId="AD" clId="Web-{A794A8F9-9696-8BF2-DF62-DF53B0C3A085}" dt="2021-03-22T05:25:14.855" v="647"/>
          <ac:cxnSpMkLst>
            <pc:docMk/>
            <pc:sldMk cId="673514734" sldId="348"/>
            <ac:cxnSpMk id="13" creationId="{C2AC1221-4314-456E-87AD-E5F32616EA8B}"/>
          </ac:cxnSpMkLst>
        </pc:cxnChg>
        <pc:cxnChg chg="del">
          <ac:chgData name="Vaibhav Ambhire" userId="S::vaibhav13046@tsecedu.org::09ddf9ea-3199-4586-aea1-b2614813806f" providerId="AD" clId="Web-{A794A8F9-9696-8BF2-DF62-DF53B0C3A085}" dt="2021-03-22T05:25:14.855" v="646"/>
          <ac:cxnSpMkLst>
            <pc:docMk/>
            <pc:sldMk cId="673514734" sldId="348"/>
            <ac:cxnSpMk id="14" creationId="{3BB66F4E-82CC-4E02-BF8B-1DDC6A7464B1}"/>
          </ac:cxnSpMkLst>
        </pc:cxnChg>
        <pc:cxnChg chg="add del">
          <ac:chgData name="Vaibhav Ambhire" userId="S::vaibhav13046@tsecedu.org::09ddf9ea-3199-4586-aea1-b2614813806f" providerId="AD" clId="Web-{A794A8F9-9696-8BF2-DF62-DF53B0C3A085}" dt="2021-03-22T05:25:06.495" v="641"/>
          <ac:cxnSpMkLst>
            <pc:docMk/>
            <pc:sldMk cId="673514734" sldId="348"/>
            <ac:cxnSpMk id="22" creationId="{25D65BCC-B6F2-4EA9-9C9A-12D76873D65B}"/>
          </ac:cxnSpMkLst>
        </pc:cxnChg>
        <pc:cxnChg chg="add del">
          <ac:chgData name="Vaibhav Ambhire" userId="S::vaibhav13046@tsecedu.org::09ddf9ea-3199-4586-aea1-b2614813806f" providerId="AD" clId="Web-{A794A8F9-9696-8BF2-DF62-DF53B0C3A085}" dt="2021-03-22T05:25:06.495" v="640"/>
          <ac:cxnSpMkLst>
            <pc:docMk/>
            <pc:sldMk cId="673514734" sldId="348"/>
            <ac:cxnSpMk id="24" creationId="{AD6F2CC4-AE56-4DFA-944D-CA3B6E732B05}"/>
          </ac:cxnSpMkLst>
        </pc:cxnChg>
        <pc:cxnChg chg="add del">
          <ac:chgData name="Vaibhav Ambhire" userId="S::vaibhav13046@tsecedu.org::09ddf9ea-3199-4586-aea1-b2614813806f" providerId="AD" clId="Web-{A794A8F9-9696-8BF2-DF62-DF53B0C3A085}" dt="2021-03-22T05:25:06.495" v="638"/>
          <ac:cxnSpMkLst>
            <pc:docMk/>
            <pc:sldMk cId="673514734" sldId="348"/>
            <ac:cxnSpMk id="28" creationId="{DF3D9B8C-D885-46E3-9AC4-7FB596572267}"/>
          </ac:cxnSpMkLst>
        </pc:cxnChg>
        <pc:cxnChg chg="add del">
          <ac:chgData name="Vaibhav Ambhire" userId="S::vaibhav13046@tsecedu.org::09ddf9ea-3199-4586-aea1-b2614813806f" providerId="AD" clId="Web-{A794A8F9-9696-8BF2-DF62-DF53B0C3A085}" dt="2021-03-22T05:25:06.495" v="637"/>
          <ac:cxnSpMkLst>
            <pc:docMk/>
            <pc:sldMk cId="673514734" sldId="348"/>
            <ac:cxnSpMk id="30" creationId="{B0FC08F0-4E8B-41CB-8D53-1186D076DF7D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5:25:22.886" v="662" actId="1076"/>
          <ac:cxnSpMkLst>
            <pc:docMk/>
            <pc:sldMk cId="673514734" sldId="348"/>
            <ac:cxnSpMk id="40" creationId="{EF4B619F-DF19-4FE5-B547-BF183C6701E5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5:25:22.902" v="663" actId="1076"/>
          <ac:cxnSpMkLst>
            <pc:docMk/>
            <pc:sldMk cId="673514734" sldId="348"/>
            <ac:cxnSpMk id="42" creationId="{AB4A93DF-DF48-4FC9-B66E-813BF9A20FF7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5:25:22.949" v="665" actId="1076"/>
          <ac:cxnSpMkLst>
            <pc:docMk/>
            <pc:sldMk cId="673514734" sldId="348"/>
            <ac:cxnSpMk id="46" creationId="{D44A36FD-D07F-48F5-9996-1362375852B1}"/>
          </ac:cxnSpMkLst>
        </pc:cxnChg>
        <pc:cxnChg chg="add mod">
          <ac:chgData name="Vaibhav Ambhire" userId="S::vaibhav13046@tsecedu.org::09ddf9ea-3199-4586-aea1-b2614813806f" providerId="AD" clId="Web-{A794A8F9-9696-8BF2-DF62-DF53B0C3A085}" dt="2021-03-22T05:25:22.964" v="666" actId="1076"/>
          <ac:cxnSpMkLst>
            <pc:docMk/>
            <pc:sldMk cId="673514734" sldId="348"/>
            <ac:cxnSpMk id="48" creationId="{482988CD-8B0C-48B9-AB31-FA748B298253}"/>
          </ac:cxnSpMkLst>
        </pc:cxnChg>
      </pc:sldChg>
      <pc:sldChg chg="modSp add replId">
        <pc:chgData name="Vaibhav Ambhire" userId="S::vaibhav13046@tsecedu.org::09ddf9ea-3199-4586-aea1-b2614813806f" providerId="AD" clId="Web-{A794A8F9-9696-8BF2-DF62-DF53B0C3A085}" dt="2021-03-22T05:32:18.286" v="735" actId="20577"/>
        <pc:sldMkLst>
          <pc:docMk/>
          <pc:sldMk cId="4202730403" sldId="349"/>
        </pc:sldMkLst>
        <pc:spChg chg="mod">
          <ac:chgData name="Vaibhav Ambhire" userId="S::vaibhav13046@tsecedu.org::09ddf9ea-3199-4586-aea1-b2614813806f" providerId="AD" clId="Web-{A794A8F9-9696-8BF2-DF62-DF53B0C3A085}" dt="2021-03-22T05:32:18.286" v="735" actId="20577"/>
          <ac:spMkLst>
            <pc:docMk/>
            <pc:sldMk cId="4202730403" sldId="349"/>
            <ac:spMk id="3" creationId="{EED20A7D-EFF7-4E45-9F46-4B7A389574DF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5:26:55.247" v="674" actId="1076"/>
          <ac:spMkLst>
            <pc:docMk/>
            <pc:sldMk cId="4202730403" sldId="349"/>
            <ac:spMk id="11" creationId="{5BCAA913-CDA9-421D-A51E-084C33B21C98}"/>
          </ac:spMkLst>
        </pc:spChg>
        <pc:spChg chg="mod">
          <ac:chgData name="Vaibhav Ambhire" userId="S::vaibhav13046@tsecedu.org::09ddf9ea-3199-4586-aea1-b2614813806f" providerId="AD" clId="Web-{A794A8F9-9696-8BF2-DF62-DF53B0C3A085}" dt="2021-03-22T05:27:06.263" v="676" actId="20577"/>
          <ac:spMkLst>
            <pc:docMk/>
            <pc:sldMk cId="4202730403" sldId="349"/>
            <ac:spMk id="15" creationId="{2F33AB8B-A0FA-4CB0-A154-BE3EFDBA473F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30:09.423" v="707"/>
          <ac:graphicFrameMkLst>
            <pc:docMk/>
            <pc:sldMk cId="4202730403" sldId="349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A794A8F9-9696-8BF2-DF62-DF53B0C3A085}" dt="2021-03-22T05:32:32.567" v="737" actId="20577"/>
        <pc:sldMkLst>
          <pc:docMk/>
          <pc:sldMk cId="743860766" sldId="350"/>
        </pc:sldMkLst>
        <pc:spChg chg="mod">
          <ac:chgData name="Vaibhav Ambhire" userId="S::vaibhav13046@tsecedu.org::09ddf9ea-3199-4586-aea1-b2614813806f" providerId="AD" clId="Web-{A794A8F9-9696-8BF2-DF62-DF53B0C3A085}" dt="2021-03-22T05:32:32.567" v="737" actId="20577"/>
          <ac:spMkLst>
            <pc:docMk/>
            <pc:sldMk cId="743860766" sldId="350"/>
            <ac:spMk id="3" creationId="{EED20A7D-EFF7-4E45-9F46-4B7A389574DF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31:33.035" v="734"/>
          <ac:graphicFrameMkLst>
            <pc:docMk/>
            <pc:sldMk cId="743860766" sldId="350"/>
            <ac:graphicFrameMk id="6" creationId="{0C13EAD2-1FB8-4B59-B978-92572F14DC60}"/>
          </ac:graphicFrameMkLst>
        </pc:graphicFrameChg>
      </pc:sldChg>
      <pc:sldChg chg="modSp add replId">
        <pc:chgData name="Vaibhav Ambhire" userId="S::vaibhav13046@tsecedu.org::09ddf9ea-3199-4586-aea1-b2614813806f" providerId="AD" clId="Web-{A794A8F9-9696-8BF2-DF62-DF53B0C3A085}" dt="2021-03-22T05:33:11.240" v="748" actId="20577"/>
        <pc:sldMkLst>
          <pc:docMk/>
          <pc:sldMk cId="31017563" sldId="351"/>
        </pc:sldMkLst>
        <pc:spChg chg="mod">
          <ac:chgData name="Vaibhav Ambhire" userId="S::vaibhav13046@tsecedu.org::09ddf9ea-3199-4586-aea1-b2614813806f" providerId="AD" clId="Web-{A794A8F9-9696-8BF2-DF62-DF53B0C3A085}" dt="2021-03-22T05:33:11.240" v="748" actId="20577"/>
          <ac:spMkLst>
            <pc:docMk/>
            <pc:sldMk cId="31017563" sldId="351"/>
            <ac:spMk id="16" creationId="{77D0AC8F-FB58-4D1E-87FE-F81A7025FCC6}"/>
          </ac:spMkLst>
        </pc:spChg>
        <pc:graphicFrameChg chg="mod modGraphic">
          <ac:chgData name="Vaibhav Ambhire" userId="S::vaibhav13046@tsecedu.org::09ddf9ea-3199-4586-aea1-b2614813806f" providerId="AD" clId="Web-{A794A8F9-9696-8BF2-DF62-DF53B0C3A085}" dt="2021-03-22T05:33:01.786" v="740"/>
          <ac:graphicFrameMkLst>
            <pc:docMk/>
            <pc:sldMk cId="31017563" sldId="351"/>
            <ac:graphicFrameMk id="6" creationId="{0C13EAD2-1FB8-4B59-B978-92572F14DC60}"/>
          </ac:graphicFrameMkLst>
        </pc:graphicFrameChg>
      </pc:sldChg>
    </pc:docChg>
  </pc:docChgLst>
  <pc:docChgLst>
    <pc:chgData name="Vaibhav Ambhire" userId="S::vaibhav13046@tsecedu.org::09ddf9ea-3199-4586-aea1-b2614813806f" providerId="AD" clId="Web-{FFABB69F-E052-0000-8427-9040E6A6A2CF}"/>
    <pc:docChg chg="addSld delSld modSld sldOrd">
      <pc:chgData name="Vaibhav Ambhire" userId="S::vaibhav13046@tsecedu.org::09ddf9ea-3199-4586-aea1-b2614813806f" providerId="AD" clId="Web-{FFABB69F-E052-0000-8427-9040E6A6A2CF}" dt="2021-03-22T07:30:57.020" v="1749" actId="20577"/>
      <pc:docMkLst>
        <pc:docMk/>
      </pc:docMkLst>
      <pc:sldChg chg="del">
        <pc:chgData name="Vaibhav Ambhire" userId="S::vaibhav13046@tsecedu.org::09ddf9ea-3199-4586-aea1-b2614813806f" providerId="AD" clId="Web-{FFABB69F-E052-0000-8427-9040E6A6A2CF}" dt="2021-03-22T06:52:50.482" v="596"/>
        <pc:sldMkLst>
          <pc:docMk/>
          <pc:sldMk cId="2468599799" sldId="259"/>
        </pc:sldMkLst>
      </pc:sldChg>
      <pc:sldChg chg="del">
        <pc:chgData name="Vaibhav Ambhire" userId="S::vaibhav13046@tsecedu.org::09ddf9ea-3199-4586-aea1-b2614813806f" providerId="AD" clId="Web-{FFABB69F-E052-0000-8427-9040E6A6A2CF}" dt="2021-03-22T06:52:20.417" v="572"/>
        <pc:sldMkLst>
          <pc:docMk/>
          <pc:sldMk cId="3271556004" sldId="260"/>
        </pc:sldMkLst>
      </pc:sldChg>
      <pc:sldChg chg="del">
        <pc:chgData name="Vaibhav Ambhire" userId="S::vaibhav13046@tsecedu.org::09ddf9ea-3199-4586-aea1-b2614813806f" providerId="AD" clId="Web-{FFABB69F-E052-0000-8427-9040E6A6A2CF}" dt="2021-03-22T06:52:50.248" v="595"/>
        <pc:sldMkLst>
          <pc:docMk/>
          <pc:sldMk cId="1717454853" sldId="261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8.404" v="594"/>
        <pc:sldMkLst>
          <pc:docMk/>
          <pc:sldMk cId="3901682590" sldId="263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8.013" v="593"/>
        <pc:sldMkLst>
          <pc:docMk/>
          <pc:sldMk cId="681091326" sldId="264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7.044" v="592"/>
        <pc:sldMkLst>
          <pc:docMk/>
          <pc:sldMk cId="387682859" sldId="265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6.560" v="591"/>
        <pc:sldMkLst>
          <pc:docMk/>
          <pc:sldMk cId="1789347730" sldId="266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8.028" v="581"/>
        <pc:sldMkLst>
          <pc:docMk/>
          <pc:sldMk cId="2907596414" sldId="267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7.137" v="580"/>
        <pc:sldMkLst>
          <pc:docMk/>
          <pc:sldMk cId="3560244739" sldId="268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6.137" v="579"/>
        <pc:sldMkLst>
          <pc:docMk/>
          <pc:sldMk cId="3939527076" sldId="269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4.965" v="578"/>
        <pc:sldMkLst>
          <pc:docMk/>
          <pc:sldMk cId="3699391605" sldId="270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4.387" v="577"/>
        <pc:sldMkLst>
          <pc:docMk/>
          <pc:sldMk cId="1464488606" sldId="271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3.403" v="576"/>
        <pc:sldMkLst>
          <pc:docMk/>
          <pc:sldMk cId="2499924858" sldId="272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2.481" v="575"/>
        <pc:sldMkLst>
          <pc:docMk/>
          <pc:sldMk cId="273668963" sldId="273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1.059" v="574"/>
        <pc:sldMkLst>
          <pc:docMk/>
          <pc:sldMk cId="1511844903" sldId="274"/>
        </pc:sldMkLst>
      </pc:sldChg>
      <pc:sldChg chg="del">
        <pc:chgData name="Vaibhav Ambhire" userId="S::vaibhav13046@tsecedu.org::09ddf9ea-3199-4586-aea1-b2614813806f" providerId="AD" clId="Web-{FFABB69F-E052-0000-8427-9040E6A6A2CF}" dt="2021-03-22T06:52:29.918" v="573"/>
        <pc:sldMkLst>
          <pc:docMk/>
          <pc:sldMk cId="493502697" sldId="275"/>
        </pc:sldMkLst>
      </pc:sldChg>
      <pc:sldChg chg="del">
        <pc:chgData name="Vaibhav Ambhire" userId="S::vaibhav13046@tsecedu.org::09ddf9ea-3199-4586-aea1-b2614813806f" providerId="AD" clId="Web-{FFABB69F-E052-0000-8427-9040E6A6A2CF}" dt="2021-03-22T06:52:19.495" v="571"/>
        <pc:sldMkLst>
          <pc:docMk/>
          <pc:sldMk cId="1311935238" sldId="276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8.950" v="582"/>
        <pc:sldMkLst>
          <pc:docMk/>
          <pc:sldMk cId="3824969360" sldId="277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5.841" v="590"/>
        <pc:sldMkLst>
          <pc:docMk/>
          <pc:sldMk cId="1790223734" sldId="278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5.060" v="589"/>
        <pc:sldMkLst>
          <pc:docMk/>
          <pc:sldMk cId="430023382" sldId="279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4.247" v="588"/>
        <pc:sldMkLst>
          <pc:docMk/>
          <pc:sldMk cId="1646115778" sldId="280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3.466" v="587"/>
        <pc:sldMkLst>
          <pc:docMk/>
          <pc:sldMk cId="985006097" sldId="281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2.653" v="586"/>
        <pc:sldMkLst>
          <pc:docMk/>
          <pc:sldMk cId="3128982027" sldId="282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1.966" v="585"/>
        <pc:sldMkLst>
          <pc:docMk/>
          <pc:sldMk cId="1122464728" sldId="283"/>
        </pc:sldMkLst>
      </pc:sldChg>
      <pc:sldChg chg="del">
        <pc:chgData name="Vaibhav Ambhire" userId="S::vaibhav13046@tsecedu.org::09ddf9ea-3199-4586-aea1-b2614813806f" providerId="AD" clId="Web-{FFABB69F-E052-0000-8427-9040E6A6A2CF}" dt="2021-03-22T06:52:41.950" v="584"/>
        <pc:sldMkLst>
          <pc:docMk/>
          <pc:sldMk cId="1440436438" sldId="284"/>
        </pc:sldMkLst>
      </pc:sldChg>
      <pc:sldChg chg="del">
        <pc:chgData name="Vaibhav Ambhire" userId="S::vaibhav13046@tsecedu.org::09ddf9ea-3199-4586-aea1-b2614813806f" providerId="AD" clId="Web-{FFABB69F-E052-0000-8427-9040E6A6A2CF}" dt="2021-03-22T06:52:39.778" v="583"/>
        <pc:sldMkLst>
          <pc:docMk/>
          <pc:sldMk cId="192204172" sldId="285"/>
        </pc:sldMkLst>
      </pc:sldChg>
      <pc:sldChg chg="del">
        <pc:chgData name="Vaibhav Ambhire" userId="S::vaibhav13046@tsecedu.org::09ddf9ea-3199-4586-aea1-b2614813806f" providerId="AD" clId="Web-{FFABB69F-E052-0000-8427-9040E6A6A2CF}" dt="2021-03-22T06:52:55.014" v="598"/>
        <pc:sldMkLst>
          <pc:docMk/>
          <pc:sldMk cId="2422195599" sldId="316"/>
        </pc:sldMkLst>
      </pc:sldChg>
      <pc:sldChg chg="del">
        <pc:chgData name="Vaibhav Ambhire" userId="S::vaibhav13046@tsecedu.org::09ddf9ea-3199-4586-aea1-b2614813806f" providerId="AD" clId="Web-{FFABB69F-E052-0000-8427-9040E6A6A2CF}" dt="2021-03-22T06:52:51.716" v="597"/>
        <pc:sldMkLst>
          <pc:docMk/>
          <pc:sldMk cId="2924331056" sldId="331"/>
        </pc:sldMkLst>
      </pc:sldChg>
      <pc:sldChg chg="del">
        <pc:chgData name="Vaibhav Ambhire" userId="S::vaibhav13046@tsecedu.org::09ddf9ea-3199-4586-aea1-b2614813806f" providerId="AD" clId="Web-{FFABB69F-E052-0000-8427-9040E6A6A2CF}" dt="2021-03-22T06:52:59.639" v="599"/>
        <pc:sldMkLst>
          <pc:docMk/>
          <pc:sldMk cId="3326804569" sldId="332"/>
        </pc:sldMkLst>
      </pc:sldChg>
      <pc:sldChg chg="modSp">
        <pc:chgData name="Vaibhav Ambhire" userId="S::vaibhav13046@tsecedu.org::09ddf9ea-3199-4586-aea1-b2614813806f" providerId="AD" clId="Web-{FFABB69F-E052-0000-8427-9040E6A6A2CF}" dt="2021-03-22T07:14:50.201" v="1165" actId="20577"/>
        <pc:sldMkLst>
          <pc:docMk/>
          <pc:sldMk cId="4164615926" sldId="335"/>
        </pc:sldMkLst>
        <pc:spChg chg="mod">
          <ac:chgData name="Vaibhav Ambhire" userId="S::vaibhav13046@tsecedu.org::09ddf9ea-3199-4586-aea1-b2614813806f" providerId="AD" clId="Web-{FFABB69F-E052-0000-8427-9040E6A6A2CF}" dt="2021-03-22T07:14:50.201" v="1165" actId="20577"/>
          <ac:spMkLst>
            <pc:docMk/>
            <pc:sldMk cId="4164615926" sldId="335"/>
            <ac:spMk id="3" creationId="{050ABC3A-71EF-4202-96EE-E2F9399F3F7A}"/>
          </ac:spMkLst>
        </pc:spChg>
      </pc:sldChg>
      <pc:sldChg chg="ord">
        <pc:chgData name="Vaibhav Ambhire" userId="S::vaibhav13046@tsecedu.org::09ddf9ea-3199-4586-aea1-b2614813806f" providerId="AD" clId="Web-{FFABB69F-E052-0000-8427-9040E6A6A2CF}" dt="2021-03-22T06:41:24.527" v="406"/>
        <pc:sldMkLst>
          <pc:docMk/>
          <pc:sldMk cId="4202730403" sldId="349"/>
        </pc:sldMkLst>
      </pc:sldChg>
      <pc:sldChg chg="addSp delSp modSp add replId">
        <pc:chgData name="Vaibhav Ambhire" userId="S::vaibhav13046@tsecedu.org::09ddf9ea-3199-4586-aea1-b2614813806f" providerId="AD" clId="Web-{FFABB69F-E052-0000-8427-9040E6A6A2CF}" dt="2021-03-22T06:24:05.015" v="45"/>
        <pc:sldMkLst>
          <pc:docMk/>
          <pc:sldMk cId="1624231848" sldId="352"/>
        </pc:sldMkLst>
        <pc:spChg chg="mod">
          <ac:chgData name="Vaibhav Ambhire" userId="S::vaibhav13046@tsecedu.org::09ddf9ea-3199-4586-aea1-b2614813806f" providerId="AD" clId="Web-{FFABB69F-E052-0000-8427-9040E6A6A2CF}" dt="2021-03-22T06:23:54.670" v="25" actId="20577"/>
          <ac:spMkLst>
            <pc:docMk/>
            <pc:sldMk cId="1624231848" sldId="352"/>
            <ac:spMk id="3" creationId="{EED20A7D-EFF7-4E45-9F46-4B7A389574DF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20:11.701" v="2"/>
          <ac:spMkLst>
            <pc:docMk/>
            <pc:sldMk cId="1624231848" sldId="352"/>
            <ac:spMk id="5" creationId="{0543072E-3229-4596-AF20-0F43056983E1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45"/>
          <ac:spMkLst>
            <pc:docMk/>
            <pc:sldMk cId="1624231848" sldId="352"/>
            <ac:spMk id="16" creationId="{77D0AC8F-FB58-4D1E-87FE-F81A7025FCC6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44"/>
          <ac:spMkLst>
            <pc:docMk/>
            <pc:sldMk cId="1624231848" sldId="352"/>
            <ac:spMk id="34" creationId="{2B3707B1-614D-4CF0-940D-5512D966EF2A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43"/>
          <ac:spMkLst>
            <pc:docMk/>
            <pc:sldMk cId="1624231848" sldId="352"/>
            <ac:spMk id="36" creationId="{5E146AAA-F19D-416A-98E7-FD8EACE1A9A4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42"/>
          <ac:spMkLst>
            <pc:docMk/>
            <pc:sldMk cId="1624231848" sldId="352"/>
            <ac:spMk id="38" creationId="{6010D6AF-21E3-4145-B1FB-D00DB1167645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39"/>
          <ac:spMkLst>
            <pc:docMk/>
            <pc:sldMk cId="1624231848" sldId="352"/>
            <ac:spMk id="44" creationId="{07871709-84DE-49FC-9D36-6A047E7CD499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24:05.015" v="36"/>
          <ac:spMkLst>
            <pc:docMk/>
            <pc:sldMk cId="1624231848" sldId="352"/>
            <ac:spMk id="50" creationId="{424E22E1-0E64-4BBD-AE51-2E46505D9286}"/>
          </ac:spMkLst>
        </pc:spChg>
        <pc:graphicFrameChg chg="del">
          <ac:chgData name="Vaibhav Ambhire" userId="S::vaibhav13046@tsecedu.org::09ddf9ea-3199-4586-aea1-b2614813806f" providerId="AD" clId="Web-{FFABB69F-E052-0000-8427-9040E6A6A2CF}" dt="2021-03-22T06:20:07.513" v="1"/>
          <ac:graphicFrameMkLst>
            <pc:docMk/>
            <pc:sldMk cId="1624231848" sldId="352"/>
            <ac:graphicFrameMk id="6" creationId="{0C13EAD2-1FB8-4B59-B978-92572F14DC60}"/>
          </ac:graphicFrameMkLst>
        </pc:graphicFrameChg>
        <pc:graphicFrameChg chg="add mod modGraphic">
          <ac:chgData name="Vaibhav Ambhire" userId="S::vaibhav13046@tsecedu.org::09ddf9ea-3199-4586-aea1-b2614813806f" providerId="AD" clId="Web-{FFABB69F-E052-0000-8427-9040E6A6A2CF}" dt="2021-03-22T06:23:56.295" v="35"/>
          <ac:graphicFrameMkLst>
            <pc:docMk/>
            <pc:sldMk cId="1624231848" sldId="352"/>
            <ac:graphicFrameMk id="9" creationId="{8C1D435A-5C3B-449A-A07F-FAC61571E11C}"/>
          </ac:graphicFrameMkLst>
        </pc:graphicFrameChg>
        <pc:cxnChg chg="del">
          <ac:chgData name="Vaibhav Ambhire" userId="S::vaibhav13046@tsecedu.org::09ddf9ea-3199-4586-aea1-b2614813806f" providerId="AD" clId="Web-{FFABB69F-E052-0000-8427-9040E6A6A2CF}" dt="2021-03-22T06:24:05.015" v="41"/>
          <ac:cxnSpMkLst>
            <pc:docMk/>
            <pc:sldMk cId="1624231848" sldId="352"/>
            <ac:cxnSpMk id="40" creationId="{EF4B619F-DF19-4FE5-B547-BF183C6701E5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24:05.015" v="40"/>
          <ac:cxnSpMkLst>
            <pc:docMk/>
            <pc:sldMk cId="1624231848" sldId="352"/>
            <ac:cxnSpMk id="42" creationId="{AB4A93DF-DF48-4FC9-B66E-813BF9A20FF7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24:05.015" v="38"/>
          <ac:cxnSpMkLst>
            <pc:docMk/>
            <pc:sldMk cId="1624231848" sldId="352"/>
            <ac:cxnSpMk id="46" creationId="{D44A36FD-D07F-48F5-9996-1362375852B1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24:05.015" v="37"/>
          <ac:cxnSpMkLst>
            <pc:docMk/>
            <pc:sldMk cId="1624231848" sldId="352"/>
            <ac:cxnSpMk id="48" creationId="{482988CD-8B0C-48B9-AB31-FA748B298253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26:54.152" v="90" actId="20577"/>
        <pc:sldMkLst>
          <pc:docMk/>
          <pc:sldMk cId="1366860845" sldId="353"/>
        </pc:sldMkLst>
        <pc:spChg chg="add mod">
          <ac:chgData name="Vaibhav Ambhire" userId="S::vaibhav13046@tsecedu.org::09ddf9ea-3199-4586-aea1-b2614813806f" providerId="AD" clId="Web-{FFABB69F-E052-0000-8427-9040E6A6A2CF}" dt="2021-03-22T06:26:04.383" v="81" actId="1076"/>
          <ac:spMkLst>
            <pc:docMk/>
            <pc:sldMk cId="1366860845" sldId="353"/>
            <ac:spMk id="4" creationId="{393F7AD7-A970-497B-AA1B-42108A9D8C64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5:51.585" v="79" actId="20577"/>
          <ac:spMkLst>
            <pc:docMk/>
            <pc:sldMk cId="1366860845" sldId="353"/>
            <ac:spMk id="5" creationId="{D4DC76F1-4CC2-43C2-8B77-D8C1F8987C4D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5:39.724" v="76" actId="20577"/>
          <ac:spMkLst>
            <pc:docMk/>
            <pc:sldMk cId="1366860845" sldId="353"/>
            <ac:spMk id="18" creationId="{632F6086-56A4-471C-8AB0-8E9F18C104AD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6:54.152" v="90" actId="20577"/>
          <ac:spMkLst>
            <pc:docMk/>
            <pc:sldMk cId="1366860845" sldId="353"/>
            <ac:spMk id="20" creationId="{D3D901FA-0843-492F-BFA8-7FDA15E64437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24:50.643" v="64"/>
          <ac:graphicFrameMkLst>
            <pc:docMk/>
            <pc:sldMk cId="1366860845" sldId="353"/>
            <ac:graphicFrameMk id="9" creationId="{8C1D435A-5C3B-449A-A07F-FAC61571E11C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25:31.677" v="72" actId="1076"/>
          <ac:cxnSpMkLst>
            <pc:docMk/>
            <pc:sldMk cId="1366860845" sldId="353"/>
            <ac:cxnSpMk id="6" creationId="{03F5493E-36B5-4955-BD17-93A71980882E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25:31.693" v="73" actId="1076"/>
          <ac:cxnSpMkLst>
            <pc:docMk/>
            <pc:sldMk cId="1366860845" sldId="353"/>
            <ac:cxnSpMk id="16" creationId="{89679012-9E63-4B8C-B579-D9A0AE395CED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26:39.916" v="86" actId="14100"/>
          <ac:cxnSpMkLst>
            <pc:docMk/>
            <pc:sldMk cId="1366860845" sldId="353"/>
            <ac:cxnSpMk id="19" creationId="{DC23D1E5-4EDF-4320-95E1-42395563245C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31:49.954" v="220"/>
        <pc:sldMkLst>
          <pc:docMk/>
          <pc:sldMk cId="1934941030" sldId="354"/>
        </pc:sldMkLst>
        <pc:spChg chg="mod">
          <ac:chgData name="Vaibhav Ambhire" userId="S::vaibhav13046@tsecedu.org::09ddf9ea-3199-4586-aea1-b2614813806f" providerId="AD" clId="Web-{FFABB69F-E052-0000-8427-9040E6A6A2CF}" dt="2021-03-22T06:27:49.609" v="104" actId="1076"/>
          <ac:spMkLst>
            <pc:docMk/>
            <pc:sldMk cId="1934941030" sldId="354"/>
            <ac:spMk id="5" creationId="{D4DC76F1-4CC2-43C2-8B77-D8C1F8987C4D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7:44.515" v="98" actId="1076"/>
          <ac:spMkLst>
            <pc:docMk/>
            <pc:sldMk cId="1934941030" sldId="354"/>
            <ac:spMk id="11" creationId="{B0DD1B63-EA18-4463-BF19-651E7EA10841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7:44.530" v="99" actId="1076"/>
          <ac:spMkLst>
            <pc:docMk/>
            <pc:sldMk cId="1934941030" sldId="354"/>
            <ac:spMk id="13" creationId="{C9D06C09-F06C-423E-B2DA-E0F5FCCD22AA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28:13.079" v="110" actId="20577"/>
          <ac:spMkLst>
            <pc:docMk/>
            <pc:sldMk cId="1934941030" sldId="354"/>
            <ac:spMk id="27" creationId="{242882D8-E9AD-4E87-BD4B-AEBD07DDBF30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1:49.954" v="220"/>
          <ac:graphicFrameMkLst>
            <pc:docMk/>
            <pc:sldMk cId="1934941030" sldId="354"/>
            <ac:graphicFrameMk id="9" creationId="{8C1D435A-5C3B-449A-A07F-FAC61571E11C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27:44.546" v="100" actId="1076"/>
          <ac:cxnSpMkLst>
            <pc:docMk/>
            <pc:sldMk cId="1934941030" sldId="354"/>
            <ac:cxnSpMk id="14" creationId="{93B66A8A-963C-407D-A45A-C38FF26C61FB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27:44.562" v="101" actId="1076"/>
          <ac:cxnSpMkLst>
            <pc:docMk/>
            <pc:sldMk cId="1934941030" sldId="354"/>
            <ac:cxnSpMk id="15" creationId="{3538E416-E05D-42CE-9988-99F9E5186CB5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28:03.516" v="106" actId="1076"/>
          <ac:cxnSpMkLst>
            <pc:docMk/>
            <pc:sldMk cId="1934941030" sldId="354"/>
            <ac:cxnSpMk id="25" creationId="{1E76DC65-0C52-477C-AEFE-E922CCB14F01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31:39.375" v="216"/>
        <pc:sldMkLst>
          <pc:docMk/>
          <pc:sldMk cId="3091624297" sldId="355"/>
        </pc:sldMkLst>
        <pc:spChg chg="add mod">
          <ac:chgData name="Vaibhav Ambhire" userId="S::vaibhav13046@tsecedu.org::09ddf9ea-3199-4586-aea1-b2614813806f" providerId="AD" clId="Web-{FFABB69F-E052-0000-8427-9040E6A6A2CF}" dt="2021-03-22T06:29:14.537" v="142" actId="20577"/>
          <ac:spMkLst>
            <pc:docMk/>
            <pc:sldMk cId="3091624297" sldId="355"/>
            <ac:spMk id="23" creationId="{17AB482C-F596-48DA-9070-BFCB888EF4FE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1:39.375" v="216"/>
          <ac:graphicFrameMkLst>
            <pc:docMk/>
            <pc:sldMk cId="3091624297" sldId="355"/>
            <ac:graphicFrameMk id="9" creationId="{8C1D435A-5C3B-449A-A07F-FAC61571E11C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29:11.115" v="138" actId="1076"/>
          <ac:cxnSpMkLst>
            <pc:docMk/>
            <pc:sldMk cId="3091624297" sldId="355"/>
            <ac:cxnSpMk id="22" creationId="{C2B92BDA-5DE4-4DA0-B8C4-DD9213086FD2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31:20.264" v="208"/>
        <pc:sldMkLst>
          <pc:docMk/>
          <pc:sldMk cId="3528118762" sldId="356"/>
        </pc:sldMkLst>
        <pc:spChg chg="add mod">
          <ac:chgData name="Vaibhav Ambhire" userId="S::vaibhav13046@tsecedu.org::09ddf9ea-3199-4586-aea1-b2614813806f" providerId="AD" clId="Web-{FFABB69F-E052-0000-8427-9040E6A6A2CF}" dt="2021-03-22T06:29:39.601" v="150" actId="20577"/>
          <ac:spMkLst>
            <pc:docMk/>
            <pc:sldMk cId="3528118762" sldId="356"/>
            <ac:spMk id="21" creationId="{E43E7BBA-B39E-44A3-B5AF-E5C02C69B923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1:20.264" v="208"/>
          <ac:graphicFrameMkLst>
            <pc:docMk/>
            <pc:sldMk cId="3528118762" sldId="356"/>
            <ac:graphicFrameMk id="9" creationId="{8C1D435A-5C3B-449A-A07F-FAC61571E11C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29:36.819" v="146" actId="1076"/>
          <ac:cxnSpMkLst>
            <pc:docMk/>
            <pc:sldMk cId="3528118762" sldId="356"/>
            <ac:cxnSpMk id="17" creationId="{72471DA5-008A-4B6D-A73E-89EA762A0507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30:59.028" v="196"/>
        <pc:sldMkLst>
          <pc:docMk/>
          <pc:sldMk cId="1187212778" sldId="357"/>
        </pc:sldMkLst>
        <pc:spChg chg="add mod">
          <ac:chgData name="Vaibhav Ambhire" userId="S::vaibhav13046@tsecedu.org::09ddf9ea-3199-4586-aea1-b2614813806f" providerId="AD" clId="Web-{FFABB69F-E052-0000-8427-9040E6A6A2CF}" dt="2021-03-22T06:30:23.651" v="168" actId="20577"/>
          <ac:spMkLst>
            <pc:docMk/>
            <pc:sldMk cId="1187212778" sldId="357"/>
            <ac:spMk id="29" creationId="{009C2051-3E4E-4FE5-86D6-866C143B2CB8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0:59.028" v="196"/>
          <ac:graphicFrameMkLst>
            <pc:docMk/>
            <pc:sldMk cId="1187212778" sldId="357"/>
            <ac:graphicFrameMk id="9" creationId="{8C1D435A-5C3B-449A-A07F-FAC61571E11C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30:18.994" v="164" actId="1076"/>
          <ac:cxnSpMkLst>
            <pc:docMk/>
            <pc:sldMk cId="1187212778" sldId="357"/>
            <ac:cxnSpMk id="24" creationId="{9346D1CB-0F7F-4BB2-8D3C-A4E67BDACAC6}"/>
          </ac:cxnSpMkLst>
        </pc:cxnChg>
      </pc:sldChg>
      <pc:sldChg chg="modSp add replId">
        <pc:chgData name="Vaibhav Ambhire" userId="S::vaibhav13046@tsecedu.org::09ddf9ea-3199-4586-aea1-b2614813806f" providerId="AD" clId="Web-{FFABB69F-E052-0000-8427-9040E6A6A2CF}" dt="2021-03-22T06:33:10.819" v="222"/>
        <pc:sldMkLst>
          <pc:docMk/>
          <pc:sldMk cId="983160034" sldId="358"/>
        </pc:sldMkLst>
        <pc:graphicFrameChg chg="modGraphic">
          <ac:chgData name="Vaibhav Ambhire" userId="S::vaibhav13046@tsecedu.org::09ddf9ea-3199-4586-aea1-b2614813806f" providerId="AD" clId="Web-{FFABB69F-E052-0000-8427-9040E6A6A2CF}" dt="2021-03-22T06:33:10.819" v="222"/>
          <ac:graphicFrameMkLst>
            <pc:docMk/>
            <pc:sldMk cId="983160034" sldId="358"/>
            <ac:graphicFrameMk id="4" creationId="{88407251-AD1B-487B-993B-A09E59230A91}"/>
          </ac:graphicFrameMkLst>
        </pc:graphicFrameChg>
      </pc:sldChg>
      <pc:sldChg chg="addSp modSp add replId addAnim">
        <pc:chgData name="Vaibhav Ambhire" userId="S::vaibhav13046@tsecedu.org::09ddf9ea-3199-4586-aea1-b2614813806f" providerId="AD" clId="Web-{FFABB69F-E052-0000-8427-9040E6A6A2CF}" dt="2021-03-22T06:38:19.763" v="360"/>
        <pc:sldMkLst>
          <pc:docMk/>
          <pc:sldMk cId="2894354983" sldId="359"/>
        </pc:sldMkLst>
        <pc:spChg chg="add mod">
          <ac:chgData name="Vaibhav Ambhire" userId="S::vaibhav13046@tsecedu.org::09ddf9ea-3199-4586-aea1-b2614813806f" providerId="AD" clId="Web-{FFABB69F-E052-0000-8427-9040E6A6A2CF}" dt="2021-03-22T06:37:27.494" v="336" actId="20577"/>
          <ac:spMkLst>
            <pc:docMk/>
            <pc:sldMk cId="2894354983" sldId="359"/>
            <ac:spMk id="3" creationId="{9F6A3AFC-51CA-4A48-8410-F4DD07820C91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8:19.763" v="360"/>
          <ac:graphicFrameMkLst>
            <pc:docMk/>
            <pc:sldMk cId="2894354983" sldId="359"/>
            <ac:graphicFrameMk id="4" creationId="{88407251-AD1B-487B-993B-A09E59230A91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FFABB69F-E052-0000-8427-9040E6A6A2CF}" dt="2021-03-22T06:43:14.847" v="431"/>
        <pc:sldMkLst>
          <pc:docMk/>
          <pc:sldMk cId="4069550413" sldId="360"/>
        </pc:sldMkLst>
        <pc:spChg chg="mod">
          <ac:chgData name="Vaibhav Ambhire" userId="S::vaibhav13046@tsecedu.org::09ddf9ea-3199-4586-aea1-b2614813806f" providerId="AD" clId="Web-{FFABB69F-E052-0000-8427-9040E6A6A2CF}" dt="2021-03-22T06:39:55.442" v="403" actId="20577"/>
          <ac:spMkLst>
            <pc:docMk/>
            <pc:sldMk cId="4069550413" sldId="360"/>
            <ac:spMk id="3" creationId="{9F6A3AFC-51CA-4A48-8410-F4DD07820C91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3:14.847" v="431"/>
          <ac:spMkLst>
            <pc:docMk/>
            <pc:sldMk cId="4069550413" sldId="360"/>
            <ac:spMk id="5" creationId="{B5619DD0-3BDD-4168-BA13-CE5B582E8770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3:14.847" v="430"/>
          <ac:spMkLst>
            <pc:docMk/>
            <pc:sldMk cId="4069550413" sldId="360"/>
            <ac:spMk id="6" creationId="{4187DA7E-AF7F-4244-A690-78BFC0157FB3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3:14.847" v="427"/>
          <ac:spMkLst>
            <pc:docMk/>
            <pc:sldMk cId="4069550413" sldId="360"/>
            <ac:spMk id="18" creationId="{957D7CA9-EF2B-4852-A271-CD329005241B}"/>
          </ac:spMkLst>
        </pc:spChg>
        <pc:spChg chg="add del">
          <ac:chgData name="Vaibhav Ambhire" userId="S::vaibhav13046@tsecedu.org::09ddf9ea-3199-4586-aea1-b2614813806f" providerId="AD" clId="Web-{FFABB69F-E052-0000-8427-9040E6A6A2CF}" dt="2021-03-22T06:43:14.847" v="426"/>
          <ac:spMkLst>
            <pc:docMk/>
            <pc:sldMk cId="4069550413" sldId="360"/>
            <ac:spMk id="20" creationId="{D3F08E79-7C39-4FC2-9753-B6718E00FABC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39:28.330" v="401"/>
          <ac:graphicFrameMkLst>
            <pc:docMk/>
            <pc:sldMk cId="4069550413" sldId="360"/>
            <ac:graphicFrameMk id="4" creationId="{88407251-AD1B-487B-993B-A09E59230A91}"/>
          </ac:graphicFrameMkLst>
        </pc:graphicFrameChg>
        <pc:cxnChg chg="add del">
          <ac:chgData name="Vaibhav Ambhire" userId="S::vaibhav13046@tsecedu.org::09ddf9ea-3199-4586-aea1-b2614813806f" providerId="AD" clId="Web-{FFABB69F-E052-0000-8427-9040E6A6A2CF}" dt="2021-03-22T06:43:14.847" v="429"/>
          <ac:cxnSpMkLst>
            <pc:docMk/>
            <pc:sldMk cId="4069550413" sldId="360"/>
            <ac:cxnSpMk id="14" creationId="{B7F5E3E6-F5E7-4564-9C67-E853BF88D8CB}"/>
          </ac:cxnSpMkLst>
        </pc:cxnChg>
        <pc:cxnChg chg="add del">
          <ac:chgData name="Vaibhav Ambhire" userId="S::vaibhav13046@tsecedu.org::09ddf9ea-3199-4586-aea1-b2614813806f" providerId="AD" clId="Web-{FFABB69F-E052-0000-8427-9040E6A6A2CF}" dt="2021-03-22T06:43:14.847" v="428"/>
          <ac:cxnSpMkLst>
            <pc:docMk/>
            <pc:sldMk cId="4069550413" sldId="360"/>
            <ac:cxnSpMk id="16" creationId="{9323E6FB-2E31-495E-8C16-5775A98B02D3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6:43:35.755" v="436" actId="20577"/>
        <pc:sldMkLst>
          <pc:docMk/>
          <pc:sldMk cId="1343551544" sldId="361"/>
        </pc:sldMkLst>
        <pc:spChg chg="mod">
          <ac:chgData name="Vaibhav Ambhire" userId="S::vaibhav13046@tsecedu.org::09ddf9ea-3199-4586-aea1-b2614813806f" providerId="AD" clId="Web-{FFABB69F-E052-0000-8427-9040E6A6A2CF}" dt="2021-03-22T06:43:35.755" v="436" actId="20577"/>
          <ac:spMkLst>
            <pc:docMk/>
            <pc:sldMk cId="1343551544" sldId="361"/>
            <ac:spMk id="3" creationId="{9F6A3AFC-51CA-4A48-8410-F4DD07820C91}"/>
          </ac:spMkLst>
        </pc:spChg>
        <pc:spChg chg="add">
          <ac:chgData name="Vaibhav Ambhire" userId="S::vaibhav13046@tsecedu.org::09ddf9ea-3199-4586-aea1-b2614813806f" providerId="AD" clId="Web-{FFABB69F-E052-0000-8427-9040E6A6A2CF}" dt="2021-03-22T06:43:06.581" v="420"/>
          <ac:spMkLst>
            <pc:docMk/>
            <pc:sldMk cId="1343551544" sldId="361"/>
            <ac:spMk id="5" creationId="{F5524AB8-2A2F-4712-BF90-46C69D4ABCF9}"/>
          </ac:spMkLst>
        </pc:spChg>
        <pc:spChg chg="add">
          <ac:chgData name="Vaibhav Ambhire" userId="S::vaibhav13046@tsecedu.org::09ddf9ea-3199-4586-aea1-b2614813806f" providerId="AD" clId="Web-{FFABB69F-E052-0000-8427-9040E6A6A2CF}" dt="2021-03-22T06:43:06.597" v="421"/>
          <ac:spMkLst>
            <pc:docMk/>
            <pc:sldMk cId="1343551544" sldId="361"/>
            <ac:spMk id="6" creationId="{AD5B6AF0-C198-46EA-9A2C-211E00DEA248}"/>
          </ac:spMkLst>
        </pc:spChg>
        <pc:spChg chg="add">
          <ac:chgData name="Vaibhav Ambhire" userId="S::vaibhav13046@tsecedu.org::09ddf9ea-3199-4586-aea1-b2614813806f" providerId="AD" clId="Web-{FFABB69F-E052-0000-8427-9040E6A6A2CF}" dt="2021-03-22T06:43:06.659" v="424"/>
          <ac:spMkLst>
            <pc:docMk/>
            <pc:sldMk cId="1343551544" sldId="361"/>
            <ac:spMk id="18" creationId="{26F1A45D-6D0B-4CD8-AD99-CF5366F32018}"/>
          </ac:spMkLst>
        </pc:spChg>
        <pc:spChg chg="add">
          <ac:chgData name="Vaibhav Ambhire" userId="S::vaibhav13046@tsecedu.org::09ddf9ea-3199-4586-aea1-b2614813806f" providerId="AD" clId="Web-{FFABB69F-E052-0000-8427-9040E6A6A2CF}" dt="2021-03-22T06:43:06.675" v="425"/>
          <ac:spMkLst>
            <pc:docMk/>
            <pc:sldMk cId="1343551544" sldId="361"/>
            <ac:spMk id="20" creationId="{E51AEC0E-785C-4EF9-969A-BFE7DA4AE542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43:21.957" v="435"/>
          <ac:graphicFrameMkLst>
            <pc:docMk/>
            <pc:sldMk cId="1343551544" sldId="361"/>
            <ac:graphicFrameMk id="4" creationId="{88407251-AD1B-487B-993B-A09E59230A91}"/>
          </ac:graphicFrameMkLst>
        </pc:graphicFrameChg>
        <pc:cxnChg chg="add">
          <ac:chgData name="Vaibhav Ambhire" userId="S::vaibhav13046@tsecedu.org::09ddf9ea-3199-4586-aea1-b2614813806f" providerId="AD" clId="Web-{FFABB69F-E052-0000-8427-9040E6A6A2CF}" dt="2021-03-22T06:43:06.612" v="422"/>
          <ac:cxnSpMkLst>
            <pc:docMk/>
            <pc:sldMk cId="1343551544" sldId="361"/>
            <ac:cxnSpMk id="14" creationId="{116D57CE-63CE-405C-85BB-F230141C5C49}"/>
          </ac:cxnSpMkLst>
        </pc:cxnChg>
        <pc:cxnChg chg="add">
          <ac:chgData name="Vaibhav Ambhire" userId="S::vaibhav13046@tsecedu.org::09ddf9ea-3199-4586-aea1-b2614813806f" providerId="AD" clId="Web-{FFABB69F-E052-0000-8427-9040E6A6A2CF}" dt="2021-03-22T06:43:06.628" v="423"/>
          <ac:cxnSpMkLst>
            <pc:docMk/>
            <pc:sldMk cId="1343551544" sldId="361"/>
            <ac:cxnSpMk id="16" creationId="{E70DDBF1-BBCC-411D-9F12-48F691A3447E}"/>
          </ac:cxnSpMkLst>
        </pc:cxnChg>
      </pc:sldChg>
      <pc:sldChg chg="modSp add replId">
        <pc:chgData name="Vaibhav Ambhire" userId="S::vaibhav13046@tsecedu.org::09ddf9ea-3199-4586-aea1-b2614813806f" providerId="AD" clId="Web-{FFABB69F-E052-0000-8427-9040E6A6A2CF}" dt="2021-03-22T06:43:51.709" v="449"/>
        <pc:sldMkLst>
          <pc:docMk/>
          <pc:sldMk cId="3766359315" sldId="362"/>
        </pc:sldMkLst>
        <pc:graphicFrameChg chg="mod modGraphic">
          <ac:chgData name="Vaibhav Ambhire" userId="S::vaibhav13046@tsecedu.org::09ddf9ea-3199-4586-aea1-b2614813806f" providerId="AD" clId="Web-{FFABB69F-E052-0000-8427-9040E6A6A2CF}" dt="2021-03-22T06:43:51.709" v="449"/>
          <ac:graphicFrameMkLst>
            <pc:docMk/>
            <pc:sldMk cId="3766359315" sldId="362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FFABB69F-E052-0000-8427-9040E6A6A2CF}" dt="2021-03-22T06:44:29.306" v="453" actId="20577"/>
        <pc:sldMkLst>
          <pc:docMk/>
          <pc:sldMk cId="2391510846" sldId="363"/>
        </pc:sldMkLst>
        <pc:spChg chg="mod">
          <ac:chgData name="Vaibhav Ambhire" userId="S::vaibhav13046@tsecedu.org::09ddf9ea-3199-4586-aea1-b2614813806f" providerId="AD" clId="Web-{FFABB69F-E052-0000-8427-9040E6A6A2CF}" dt="2021-03-22T06:44:29.306" v="453" actId="20577"/>
          <ac:spMkLst>
            <pc:docMk/>
            <pc:sldMk cId="2391510846" sldId="363"/>
            <ac:spMk id="3" creationId="{9F6A3AFC-51CA-4A48-8410-F4DD07820C91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44:22.555" v="452"/>
          <ac:graphicFrameMkLst>
            <pc:docMk/>
            <pc:sldMk cId="2391510846" sldId="363"/>
            <ac:graphicFrameMk id="4" creationId="{88407251-AD1B-487B-993B-A09E59230A91}"/>
          </ac:graphicFrameMkLst>
        </pc:graphicFrameChg>
      </pc:sldChg>
      <pc:sldChg chg="addSp delSp modSp add del replId">
        <pc:chgData name="Vaibhav Ambhire" userId="S::vaibhav13046@tsecedu.org::09ddf9ea-3199-4586-aea1-b2614813806f" providerId="AD" clId="Web-{FFABB69F-E052-0000-8427-9040E6A6A2CF}" dt="2021-03-22T06:45:38.857" v="459"/>
        <pc:sldMkLst>
          <pc:docMk/>
          <pc:sldMk cId="1321772979" sldId="364"/>
        </pc:sldMkLst>
        <pc:spChg chg="add del mod">
          <ac:chgData name="Vaibhav Ambhire" userId="S::vaibhav13046@tsecedu.org::09ddf9ea-3199-4586-aea1-b2614813806f" providerId="AD" clId="Web-{FFABB69F-E052-0000-8427-9040E6A6A2CF}" dt="2021-03-22T06:45:31.419" v="458"/>
          <ac:spMkLst>
            <pc:docMk/>
            <pc:sldMk cId="1321772979" sldId="364"/>
            <ac:spMk id="15" creationId="{DE6BBE29-4D48-4224-B5B6-A2AE99B4AB62}"/>
          </ac:spMkLst>
        </pc:spChg>
        <pc:spChg chg="add del">
          <ac:chgData name="Vaibhav Ambhire" userId="S::vaibhav13046@tsecedu.org::09ddf9ea-3199-4586-aea1-b2614813806f" providerId="AD" clId="Web-{FFABB69F-E052-0000-8427-9040E6A6A2CF}" dt="2021-03-22T06:45:31.419" v="458"/>
          <ac:spMkLst>
            <pc:docMk/>
            <pc:sldMk cId="1321772979" sldId="364"/>
            <ac:spMk id="17" creationId="{4A5FA1F0-5830-4D4B-B9CA-FF11930D6663}"/>
          </ac:spMkLst>
        </pc:spChg>
        <pc:spChg chg="add del">
          <ac:chgData name="Vaibhav Ambhire" userId="S::vaibhav13046@tsecedu.org::09ddf9ea-3199-4586-aea1-b2614813806f" providerId="AD" clId="Web-{FFABB69F-E052-0000-8427-9040E6A6A2CF}" dt="2021-03-22T06:45:31.419" v="458"/>
          <ac:spMkLst>
            <pc:docMk/>
            <pc:sldMk cId="1321772979" sldId="364"/>
            <ac:spMk id="22" creationId="{06FC74A3-F692-495E-B249-2FB21A61B673}"/>
          </ac:spMkLst>
        </pc:spChg>
        <pc:spChg chg="add del">
          <ac:chgData name="Vaibhav Ambhire" userId="S::vaibhav13046@tsecedu.org::09ddf9ea-3199-4586-aea1-b2614813806f" providerId="AD" clId="Web-{FFABB69F-E052-0000-8427-9040E6A6A2CF}" dt="2021-03-22T06:45:31.419" v="458"/>
          <ac:spMkLst>
            <pc:docMk/>
            <pc:sldMk cId="1321772979" sldId="364"/>
            <ac:spMk id="23" creationId="{08445537-554D-41DF-ADA0-A7BB1BFEB4D7}"/>
          </ac:spMkLst>
        </pc:spChg>
        <pc:cxnChg chg="add del">
          <ac:chgData name="Vaibhav Ambhire" userId="S::vaibhav13046@tsecedu.org::09ddf9ea-3199-4586-aea1-b2614813806f" providerId="AD" clId="Web-{FFABB69F-E052-0000-8427-9040E6A6A2CF}" dt="2021-03-22T06:45:31.419" v="458"/>
          <ac:cxnSpMkLst>
            <pc:docMk/>
            <pc:sldMk cId="1321772979" sldId="364"/>
            <ac:cxnSpMk id="19" creationId="{22C976C5-D78D-449D-AF9B-39E826E8D3F3}"/>
          </ac:cxnSpMkLst>
        </pc:cxnChg>
        <pc:cxnChg chg="add del">
          <ac:chgData name="Vaibhav Ambhire" userId="S::vaibhav13046@tsecedu.org::09ddf9ea-3199-4586-aea1-b2614813806f" providerId="AD" clId="Web-{FFABB69F-E052-0000-8427-9040E6A6A2CF}" dt="2021-03-22T06:45:31.419" v="458"/>
          <ac:cxnSpMkLst>
            <pc:docMk/>
            <pc:sldMk cId="1321772979" sldId="364"/>
            <ac:cxnSpMk id="21" creationId="{D604AB36-1F9D-4E7E-B9CC-570FD5C81F75}"/>
          </ac:cxnSpMkLst>
        </pc:cxnChg>
      </pc:sldChg>
      <pc:sldChg chg="addSp delSp modSp add replId">
        <pc:chgData name="Vaibhav Ambhire" userId="S::vaibhav13046@tsecedu.org::09ddf9ea-3199-4586-aea1-b2614813806f" providerId="AD" clId="Web-{FFABB69F-E052-0000-8427-9040E6A6A2CF}" dt="2021-03-22T06:47:08.036" v="493" actId="20577"/>
        <pc:sldMkLst>
          <pc:docMk/>
          <pc:sldMk cId="2731641582" sldId="364"/>
        </pc:sldMkLst>
        <pc:spChg chg="mod">
          <ac:chgData name="Vaibhav Ambhire" userId="S::vaibhav13046@tsecedu.org::09ddf9ea-3199-4586-aea1-b2614813806f" providerId="AD" clId="Web-{FFABB69F-E052-0000-8427-9040E6A6A2CF}" dt="2021-03-22T06:47:08.036" v="493" actId="20577"/>
          <ac:spMkLst>
            <pc:docMk/>
            <pc:sldMk cId="2731641582" sldId="364"/>
            <ac:spMk id="3" creationId="{9F6A3AFC-51CA-4A48-8410-F4DD07820C91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6:13.282" v="468"/>
          <ac:spMkLst>
            <pc:docMk/>
            <pc:sldMk cId="2731641582" sldId="364"/>
            <ac:spMk id="15" creationId="{DE6BBE29-4D48-4224-B5B6-A2AE99B4AB62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46:43.300" v="475" actId="20577"/>
          <ac:spMkLst>
            <pc:docMk/>
            <pc:sldMk cId="2731641582" sldId="364"/>
            <ac:spMk id="17" creationId="{4A5FA1F0-5830-4D4B-B9CA-FF11930D6663}"/>
          </ac:spMkLst>
        </pc:spChg>
        <pc:spChg chg="mod">
          <ac:chgData name="Vaibhav Ambhire" userId="S::vaibhav13046@tsecedu.org::09ddf9ea-3199-4586-aea1-b2614813806f" providerId="AD" clId="Web-{FFABB69F-E052-0000-8427-9040E6A6A2CF}" dt="2021-03-22T06:46:50.456" v="476" actId="20577"/>
          <ac:spMkLst>
            <pc:docMk/>
            <pc:sldMk cId="2731641582" sldId="364"/>
            <ac:spMk id="20" creationId="{E51AEC0E-785C-4EF9-969A-BFE7DA4AE542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46:27.533" v="473" actId="1076"/>
          <ac:spMkLst>
            <pc:docMk/>
            <pc:sldMk cId="2731641582" sldId="364"/>
            <ac:spMk id="22" creationId="{06FC74A3-F692-495E-B249-2FB21A61B673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6:17.251" v="469"/>
          <ac:spMkLst>
            <pc:docMk/>
            <pc:sldMk cId="2731641582" sldId="364"/>
            <ac:spMk id="23" creationId="{08445537-554D-41DF-ADA0-A7BB1BFEB4D7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46:58.332" v="492"/>
          <ac:graphicFrameMkLst>
            <pc:docMk/>
            <pc:sldMk cId="2731641582" sldId="364"/>
            <ac:graphicFrameMk id="4" creationId="{88407251-AD1B-487B-993B-A09E59230A91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46:27.502" v="471" actId="1076"/>
          <ac:cxnSpMkLst>
            <pc:docMk/>
            <pc:sldMk cId="2731641582" sldId="364"/>
            <ac:cxnSpMk id="19" creationId="{22C976C5-D78D-449D-AF9B-39E826E8D3F3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46:27.517" v="472" actId="1076"/>
          <ac:cxnSpMkLst>
            <pc:docMk/>
            <pc:sldMk cId="2731641582" sldId="364"/>
            <ac:cxnSpMk id="21" creationId="{D604AB36-1F9D-4E7E-B9CC-570FD5C81F75}"/>
          </ac:cxnSpMkLst>
        </pc:cxnChg>
      </pc:sldChg>
      <pc:sldChg chg="modSp add replId">
        <pc:chgData name="Vaibhav Ambhire" userId="S::vaibhav13046@tsecedu.org::09ddf9ea-3199-4586-aea1-b2614813806f" providerId="AD" clId="Web-{FFABB69F-E052-0000-8427-9040E6A6A2CF}" dt="2021-03-22T06:47:23.959" v="506"/>
        <pc:sldMkLst>
          <pc:docMk/>
          <pc:sldMk cId="1532240164" sldId="365"/>
        </pc:sldMkLst>
        <pc:graphicFrameChg chg="mod modGraphic">
          <ac:chgData name="Vaibhav Ambhire" userId="S::vaibhav13046@tsecedu.org::09ddf9ea-3199-4586-aea1-b2614813806f" providerId="AD" clId="Web-{FFABB69F-E052-0000-8427-9040E6A6A2CF}" dt="2021-03-22T06:47:23.959" v="506"/>
          <ac:graphicFrameMkLst>
            <pc:docMk/>
            <pc:sldMk cId="1532240164" sldId="365"/>
            <ac:graphicFrameMk id="4" creationId="{88407251-AD1B-487B-993B-A09E59230A91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FFABB69F-E052-0000-8427-9040E6A6A2CF}" dt="2021-03-22T06:49:57.110" v="534" actId="20577"/>
        <pc:sldMkLst>
          <pc:docMk/>
          <pc:sldMk cId="523157765" sldId="366"/>
        </pc:sldMkLst>
        <pc:spChg chg="mod">
          <ac:chgData name="Vaibhav Ambhire" userId="S::vaibhav13046@tsecedu.org::09ddf9ea-3199-4586-aea1-b2614813806f" providerId="AD" clId="Web-{FFABB69F-E052-0000-8427-9040E6A6A2CF}" dt="2021-03-22T06:49:57.110" v="534" actId="20577"/>
          <ac:spMkLst>
            <pc:docMk/>
            <pc:sldMk cId="523157765" sldId="366"/>
            <ac:spMk id="3" creationId="{9F6A3AFC-51CA-4A48-8410-F4DD07820C91}"/>
          </ac:spMkLst>
        </pc:spChg>
        <pc:spChg chg="mod">
          <ac:chgData name="Vaibhav Ambhire" userId="S::vaibhav13046@tsecedu.org::09ddf9ea-3199-4586-aea1-b2614813806f" providerId="AD" clId="Web-{FFABB69F-E052-0000-8427-9040E6A6A2CF}" dt="2021-03-22T06:49:43.687" v="529" actId="20577"/>
          <ac:spMkLst>
            <pc:docMk/>
            <pc:sldMk cId="523157765" sldId="366"/>
            <ac:spMk id="20" creationId="{E51AEC0E-785C-4EF9-969A-BFE7DA4AE542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9:32.187" v="524" actId="1076"/>
          <ac:spMkLst>
            <pc:docMk/>
            <pc:sldMk cId="523157765" sldId="366"/>
            <ac:spMk id="23" creationId="{DE6BBE29-4D48-4224-B5B6-A2AE99B4AB62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8:51.043" v="522"/>
          <ac:spMkLst>
            <pc:docMk/>
            <pc:sldMk cId="523157765" sldId="366"/>
            <ac:spMk id="24" creationId="{4A5FA1F0-5830-4D4B-B9CA-FF11930D6663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49:32.233" v="527" actId="1076"/>
          <ac:spMkLst>
            <pc:docMk/>
            <pc:sldMk cId="523157765" sldId="366"/>
            <ac:spMk id="27" creationId="{06FC74A3-F692-495E-B249-2FB21A61B673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48:53.996" v="523"/>
          <ac:spMkLst>
            <pc:docMk/>
            <pc:sldMk cId="523157765" sldId="366"/>
            <ac:spMk id="28" creationId="{08445537-554D-41DF-ADA0-A7BB1BFEB4D7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49:50.891" v="533"/>
          <ac:graphicFrameMkLst>
            <pc:docMk/>
            <pc:sldMk cId="523157765" sldId="366"/>
            <ac:graphicFrameMk id="4" creationId="{88407251-AD1B-487B-993B-A09E59230A91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6:49:32.202" v="525" actId="1076"/>
          <ac:cxnSpMkLst>
            <pc:docMk/>
            <pc:sldMk cId="523157765" sldId="366"/>
            <ac:cxnSpMk id="25" creationId="{22C976C5-D78D-449D-AF9B-39E826E8D3F3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49:32.218" v="526" actId="1076"/>
          <ac:cxnSpMkLst>
            <pc:docMk/>
            <pc:sldMk cId="523157765" sldId="366"/>
            <ac:cxnSpMk id="26" creationId="{D604AB36-1F9D-4E7E-B9CC-570FD5C81F75}"/>
          </ac:cxnSpMkLst>
        </pc:cxnChg>
      </pc:sldChg>
      <pc:sldChg chg="modSp add replId">
        <pc:chgData name="Vaibhav Ambhire" userId="S::vaibhav13046@tsecedu.org::09ddf9ea-3199-4586-aea1-b2614813806f" providerId="AD" clId="Web-{FFABB69F-E052-0000-8427-9040E6A6A2CF}" dt="2021-03-22T06:50:18.159" v="557"/>
        <pc:sldMkLst>
          <pc:docMk/>
          <pc:sldMk cId="407564206" sldId="367"/>
        </pc:sldMkLst>
        <pc:graphicFrameChg chg="mod modGraphic">
          <ac:chgData name="Vaibhav Ambhire" userId="S::vaibhav13046@tsecedu.org::09ddf9ea-3199-4586-aea1-b2614813806f" providerId="AD" clId="Web-{FFABB69F-E052-0000-8427-9040E6A6A2CF}" dt="2021-03-22T06:50:18.159" v="557"/>
          <ac:graphicFrameMkLst>
            <pc:docMk/>
            <pc:sldMk cId="407564206" sldId="367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FFABB69F-E052-0000-8427-9040E6A6A2CF}" dt="2021-03-22T06:50:40.066" v="566" actId="20577"/>
        <pc:sldMkLst>
          <pc:docMk/>
          <pc:sldMk cId="646151947" sldId="368"/>
        </pc:sldMkLst>
        <pc:spChg chg="mod">
          <ac:chgData name="Vaibhav Ambhire" userId="S::vaibhav13046@tsecedu.org::09ddf9ea-3199-4586-aea1-b2614813806f" providerId="AD" clId="Web-{FFABB69F-E052-0000-8427-9040E6A6A2CF}" dt="2021-03-22T06:50:40.066" v="566" actId="20577"/>
          <ac:spMkLst>
            <pc:docMk/>
            <pc:sldMk cId="646151947" sldId="368"/>
            <ac:spMk id="20" creationId="{E51AEC0E-785C-4EF9-969A-BFE7DA4AE542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6:50:31.894" v="560"/>
          <ac:graphicFrameMkLst>
            <pc:docMk/>
            <pc:sldMk cId="646151947" sldId="368"/>
            <ac:graphicFrameMk id="4" creationId="{88407251-AD1B-487B-993B-A09E59230A91}"/>
          </ac:graphicFrameMkLst>
        </pc:graphicFrameChg>
      </pc:sldChg>
      <pc:sldChg chg="addSp delSp modSp add replId addAnim delAnim">
        <pc:chgData name="Vaibhav Ambhire" userId="S::vaibhav13046@tsecedu.org::09ddf9ea-3199-4586-aea1-b2614813806f" providerId="AD" clId="Web-{FFABB69F-E052-0000-8427-9040E6A6A2CF}" dt="2021-03-22T07:14:05.870" v="1155"/>
        <pc:sldMkLst>
          <pc:docMk/>
          <pc:sldMk cId="1736586807" sldId="369"/>
        </pc:sldMkLst>
        <pc:spChg chg="del">
          <ac:chgData name="Vaibhav Ambhire" userId="S::vaibhav13046@tsecedu.org::09ddf9ea-3199-4586-aea1-b2614813806f" providerId="AD" clId="Web-{FFABB69F-E052-0000-8427-9040E6A6A2CF}" dt="2021-03-22T06:53:14.374" v="600"/>
          <ac:spMkLst>
            <pc:docMk/>
            <pc:sldMk cId="1736586807" sldId="369"/>
            <ac:spMk id="3" creationId="{9F6A3AFC-51CA-4A48-8410-F4DD07820C91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59" v="620"/>
          <ac:spMkLst>
            <pc:docMk/>
            <pc:sldMk cId="1736586807" sldId="369"/>
            <ac:spMk id="5" creationId="{F5524AB8-2A2F-4712-BF90-46C69D4ABCF9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59" v="619"/>
          <ac:spMkLst>
            <pc:docMk/>
            <pc:sldMk cId="1736586807" sldId="369"/>
            <ac:spMk id="6" creationId="{AD5B6AF0-C198-46EA-9A2C-211E00DEA248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51:18.476" v="569"/>
          <ac:spMkLst>
            <pc:docMk/>
            <pc:sldMk cId="1736586807" sldId="369"/>
            <ac:spMk id="11" creationId="{59F2FAD5-DDFA-44D6-AC82-CA21CEEB6F7D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3:26.078" v="602" actId="1076"/>
          <ac:spMkLst>
            <pc:docMk/>
            <pc:sldMk cId="1736586807" sldId="369"/>
            <ac:spMk id="15" creationId="{70FC5B59-0FE0-4D9B-BA7C-21DC4D024D42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59" v="614"/>
          <ac:spMkLst>
            <pc:docMk/>
            <pc:sldMk cId="1736586807" sldId="369"/>
            <ac:spMk id="17" creationId="{4A5FA1F0-5830-4D4B-B9CA-FF11930D6663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59" v="616"/>
          <ac:spMkLst>
            <pc:docMk/>
            <pc:sldMk cId="1736586807" sldId="369"/>
            <ac:spMk id="18" creationId="{26F1A45D-6D0B-4CD8-AD99-CF5366F32018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59" v="615"/>
          <ac:spMkLst>
            <pc:docMk/>
            <pc:sldMk cId="1736586807" sldId="369"/>
            <ac:spMk id="20" creationId="{E51AEC0E-785C-4EF9-969A-BFE7DA4AE542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43" v="611"/>
          <ac:spMkLst>
            <pc:docMk/>
            <pc:sldMk cId="1736586807" sldId="369"/>
            <ac:spMk id="22" creationId="{06FC74A3-F692-495E-B249-2FB21A61B673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43" v="610"/>
          <ac:spMkLst>
            <pc:docMk/>
            <pc:sldMk cId="1736586807" sldId="369"/>
            <ac:spMk id="23" creationId="{DE6BBE29-4D48-4224-B5B6-A2AE99B4AB62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5:51.526" v="652"/>
          <ac:spMkLst>
            <pc:docMk/>
            <pc:sldMk cId="1736586807" sldId="369"/>
            <ac:spMk id="24" creationId="{8A442D37-482F-43F8-AD9D-80FE1CB7B0C2}"/>
          </ac:spMkLst>
        </pc:spChg>
        <pc:spChg chg="del">
          <ac:chgData name="Vaibhav Ambhire" userId="S::vaibhav13046@tsecedu.org::09ddf9ea-3199-4586-aea1-b2614813806f" providerId="AD" clId="Web-{FFABB69F-E052-0000-8427-9040E6A6A2CF}" dt="2021-03-22T06:54:00.143" v="607"/>
          <ac:spMkLst>
            <pc:docMk/>
            <pc:sldMk cId="1736586807" sldId="369"/>
            <ac:spMk id="27" creationId="{06FC74A3-F692-495E-B249-2FB21A61B673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6:07.496" v="655" actId="20577"/>
          <ac:spMkLst>
            <pc:docMk/>
            <pc:sldMk cId="1736586807" sldId="369"/>
            <ac:spMk id="32" creationId="{7BF518A3-5B77-4CF9-BC46-BD79125DA1C8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5:40.510" v="651"/>
          <ac:spMkLst>
            <pc:docMk/>
            <pc:sldMk cId="1736586807" sldId="369"/>
            <ac:spMk id="38" creationId="{2EE01B58-19AB-43E6-A7E3-D2CC389D5273}"/>
          </ac:spMkLst>
        </pc:spChg>
        <pc:spChg chg="add">
          <ac:chgData name="Vaibhav Ambhire" userId="S::vaibhav13046@tsecedu.org::09ddf9ea-3199-4586-aea1-b2614813806f" providerId="AD" clId="Web-{FFABB69F-E052-0000-8427-9040E6A6A2CF}" dt="2021-03-22T06:55:15.195" v="649"/>
          <ac:spMkLst>
            <pc:docMk/>
            <pc:sldMk cId="1736586807" sldId="369"/>
            <ac:spMk id="42" creationId="{75CA56AF-8B38-432A-8A6E-C95DAB9F03F8}"/>
          </ac:spMkLst>
        </pc:spChg>
        <pc:graphicFrameChg chg="del">
          <ac:chgData name="Vaibhav Ambhire" userId="S::vaibhav13046@tsecedu.org::09ddf9ea-3199-4586-aea1-b2614813806f" providerId="AD" clId="Web-{FFABB69F-E052-0000-8427-9040E6A6A2CF}" dt="2021-03-22T06:51:14.428" v="568"/>
          <ac:graphicFrameMkLst>
            <pc:docMk/>
            <pc:sldMk cId="1736586807" sldId="369"/>
            <ac:graphicFrameMk id="4" creationId="{88407251-AD1B-487B-993B-A09E59230A91}"/>
          </ac:graphicFrameMkLst>
        </pc:graphicFrameChg>
        <pc:graphicFrameChg chg="add mod modGraphic">
          <ac:chgData name="Vaibhav Ambhire" userId="S::vaibhav13046@tsecedu.org::09ddf9ea-3199-4586-aea1-b2614813806f" providerId="AD" clId="Web-{FFABB69F-E052-0000-8427-9040E6A6A2CF}" dt="2021-03-22T07:14:05.870" v="1155"/>
          <ac:graphicFrameMkLst>
            <pc:docMk/>
            <pc:sldMk cId="1736586807" sldId="369"/>
            <ac:graphicFrameMk id="13" creationId="{67E9C95F-24BE-4AC2-9467-F1910794AEB8}"/>
          </ac:graphicFrameMkLst>
        </pc:graphicFrameChg>
        <pc:cxnChg chg="del">
          <ac:chgData name="Vaibhav Ambhire" userId="S::vaibhav13046@tsecedu.org::09ddf9ea-3199-4586-aea1-b2614813806f" providerId="AD" clId="Web-{FFABB69F-E052-0000-8427-9040E6A6A2CF}" dt="2021-03-22T06:54:00.159" v="618"/>
          <ac:cxnSpMkLst>
            <pc:docMk/>
            <pc:sldMk cId="1736586807" sldId="369"/>
            <ac:cxnSpMk id="14" creationId="{116D57CE-63CE-405C-85BB-F230141C5C49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54:00.159" v="617"/>
          <ac:cxnSpMkLst>
            <pc:docMk/>
            <pc:sldMk cId="1736586807" sldId="369"/>
            <ac:cxnSpMk id="16" creationId="{E70DDBF1-BBCC-411D-9F12-48F691A3447E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54:00.159" v="613"/>
          <ac:cxnSpMkLst>
            <pc:docMk/>
            <pc:sldMk cId="1736586807" sldId="369"/>
            <ac:cxnSpMk id="19" creationId="{22C976C5-D78D-449D-AF9B-39E826E8D3F3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54:00.143" v="612"/>
          <ac:cxnSpMkLst>
            <pc:docMk/>
            <pc:sldMk cId="1736586807" sldId="369"/>
            <ac:cxnSpMk id="21" creationId="{D604AB36-1F9D-4E7E-B9CC-570FD5C81F75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54:00.143" v="609"/>
          <ac:cxnSpMkLst>
            <pc:docMk/>
            <pc:sldMk cId="1736586807" sldId="369"/>
            <ac:cxnSpMk id="25" creationId="{22C976C5-D78D-449D-AF9B-39E826E8D3F3}"/>
          </ac:cxnSpMkLst>
        </pc:cxnChg>
        <pc:cxnChg chg="del">
          <ac:chgData name="Vaibhav Ambhire" userId="S::vaibhav13046@tsecedu.org::09ddf9ea-3199-4586-aea1-b2614813806f" providerId="AD" clId="Web-{FFABB69F-E052-0000-8427-9040E6A6A2CF}" dt="2021-03-22T06:54:00.143" v="608"/>
          <ac:cxnSpMkLst>
            <pc:docMk/>
            <pc:sldMk cId="1736586807" sldId="369"/>
            <ac:cxnSpMk id="26" creationId="{D604AB36-1F9D-4E7E-B9CC-570FD5C81F75}"/>
          </ac:cxnSpMkLst>
        </pc:cxnChg>
        <pc:cxnChg chg="add">
          <ac:chgData name="Vaibhav Ambhire" userId="S::vaibhav13046@tsecedu.org::09ddf9ea-3199-4586-aea1-b2614813806f" providerId="AD" clId="Web-{FFABB69F-E052-0000-8427-9040E6A6A2CF}" dt="2021-03-22T06:55:15.102" v="645"/>
          <ac:cxnSpMkLst>
            <pc:docMk/>
            <pc:sldMk cId="1736586807" sldId="369"/>
            <ac:cxnSpMk id="34" creationId="{B79262B1-B459-403C-B507-29530FD42C9C}"/>
          </ac:cxnSpMkLst>
        </pc:cxnChg>
        <pc:cxnChg chg="add">
          <ac:chgData name="Vaibhav Ambhire" userId="S::vaibhav13046@tsecedu.org::09ddf9ea-3199-4586-aea1-b2614813806f" providerId="AD" clId="Web-{FFABB69F-E052-0000-8427-9040E6A6A2CF}" dt="2021-03-22T06:55:15.133" v="646"/>
          <ac:cxnSpMkLst>
            <pc:docMk/>
            <pc:sldMk cId="1736586807" sldId="369"/>
            <ac:cxnSpMk id="36" creationId="{CEEEF50F-B7E1-4641-A0B8-22EEE91FF163}"/>
          </ac:cxnSpMkLst>
        </pc:cxnChg>
        <pc:cxnChg chg="add">
          <ac:chgData name="Vaibhav Ambhire" userId="S::vaibhav13046@tsecedu.org::09ddf9ea-3199-4586-aea1-b2614813806f" providerId="AD" clId="Web-{FFABB69F-E052-0000-8427-9040E6A6A2CF}" dt="2021-03-22T06:55:15.180" v="648"/>
          <ac:cxnSpMkLst>
            <pc:docMk/>
            <pc:sldMk cId="1736586807" sldId="369"/>
            <ac:cxnSpMk id="40" creationId="{4E6BC64A-724C-40D0-B83E-4DFE7E5F1BD4}"/>
          </ac:cxnSpMkLst>
        </pc:cxnChg>
      </pc:sldChg>
      <pc:sldChg chg="addSp delSp modSp add replId">
        <pc:chgData name="Vaibhav Ambhire" userId="S::vaibhav13046@tsecedu.org::09ddf9ea-3199-4586-aea1-b2614813806f" providerId="AD" clId="Web-{FFABB69F-E052-0000-8427-9040E6A6A2CF}" dt="2021-03-22T07:13:43.993" v="1135"/>
        <pc:sldMkLst>
          <pc:docMk/>
          <pc:sldMk cId="1549350541" sldId="370"/>
        </pc:sldMkLst>
        <pc:spChg chg="add del mod">
          <ac:chgData name="Vaibhav Ambhire" userId="S::vaibhav13046@tsecedu.org::09ddf9ea-3199-4586-aea1-b2614813806f" providerId="AD" clId="Web-{FFABB69F-E052-0000-8427-9040E6A6A2CF}" dt="2021-03-22T06:58:06.473" v="704"/>
          <ac:spMkLst>
            <pc:docMk/>
            <pc:sldMk cId="1549350541" sldId="370"/>
            <ac:spMk id="3" creationId="{9909E634-5B71-47BA-B404-96F66A55D0FC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58:06.473" v="703"/>
          <ac:spMkLst>
            <pc:docMk/>
            <pc:sldMk cId="1549350541" sldId="370"/>
            <ac:spMk id="4" creationId="{D6D9C4AD-9828-468B-AE59-0DF2FA085693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57:03.484" v="691"/>
          <ac:spMkLst>
            <pc:docMk/>
            <pc:sldMk cId="1549350541" sldId="370"/>
            <ac:spMk id="9" creationId="{185CF42C-6B3C-48C8-85B4-4C48A84691A9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58:06.473" v="699"/>
          <ac:spMkLst>
            <pc:docMk/>
            <pc:sldMk cId="1549350541" sldId="370"/>
            <ac:spMk id="14" creationId="{81ACDEBA-DF93-4948-B5DE-F389CA22BBAC}"/>
          </ac:spMkLst>
        </pc:spChg>
        <pc:spChg chg="mod">
          <ac:chgData name="Vaibhav Ambhire" userId="S::vaibhav13046@tsecedu.org::09ddf9ea-3199-4586-aea1-b2614813806f" providerId="AD" clId="Web-{FFABB69F-E052-0000-8427-9040E6A6A2CF}" dt="2021-03-22T06:57:17.204" v="692" actId="1076"/>
          <ac:spMkLst>
            <pc:docMk/>
            <pc:sldMk cId="1549350541" sldId="370"/>
            <ac:spMk id="24" creationId="{8A442D37-482F-43F8-AD9D-80FE1CB7B0C2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8:34.475" v="718" actId="20577"/>
          <ac:spMkLst>
            <pc:docMk/>
            <pc:sldMk cId="1549350541" sldId="370"/>
            <ac:spMk id="30" creationId="{15F24DA4-F02C-4888-834F-3B9359FD6B8F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8:44.554" v="722" actId="20577"/>
          <ac:spMkLst>
            <pc:docMk/>
            <pc:sldMk cId="1549350541" sldId="370"/>
            <ac:spMk id="31" creationId="{9AA341E5-AA07-4144-9174-35D11A4392D3}"/>
          </ac:spMkLst>
        </pc:spChg>
        <pc:spChg chg="mod">
          <ac:chgData name="Vaibhav Ambhire" userId="S::vaibhav13046@tsecedu.org::09ddf9ea-3199-4586-aea1-b2614813806f" providerId="AD" clId="Web-{FFABB69F-E052-0000-8427-9040E6A6A2CF}" dt="2021-03-22T06:57:24.439" v="693" actId="1076"/>
          <ac:spMkLst>
            <pc:docMk/>
            <pc:sldMk cId="1549350541" sldId="370"/>
            <ac:spMk id="32" creationId="{7BF518A3-5B77-4CF9-BC46-BD79125DA1C8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8:40.444" v="720" actId="20577"/>
          <ac:spMkLst>
            <pc:docMk/>
            <pc:sldMk cId="1549350541" sldId="370"/>
            <ac:spMk id="39" creationId="{39DA49BC-1CE3-4A09-8ACC-7B455207E508}"/>
          </ac:spMkLst>
        </pc:spChg>
        <pc:spChg chg="mod">
          <ac:chgData name="Vaibhav Ambhire" userId="S::vaibhav13046@tsecedu.org::09ddf9ea-3199-4586-aea1-b2614813806f" providerId="AD" clId="Web-{FFABB69F-E052-0000-8427-9040E6A6A2CF}" dt="2021-03-22T06:57:42.581" v="695" actId="1076"/>
          <ac:spMkLst>
            <pc:docMk/>
            <pc:sldMk cId="1549350541" sldId="370"/>
            <ac:spMk id="42" creationId="{75CA56AF-8B38-432A-8A6E-C95DAB9F03F8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13:43.993" v="1135"/>
          <ac:graphicFrameMkLst>
            <pc:docMk/>
            <pc:sldMk cId="1549350541" sldId="370"/>
            <ac:graphicFrameMk id="13" creationId="{67E9C95F-24BE-4AC2-9467-F1910794AEB8}"/>
          </ac:graphicFrameMkLst>
        </pc:graphicFrameChg>
        <pc:cxnChg chg="add del mod">
          <ac:chgData name="Vaibhav Ambhire" userId="S::vaibhav13046@tsecedu.org::09ddf9ea-3199-4586-aea1-b2614813806f" providerId="AD" clId="Web-{FFABB69F-E052-0000-8427-9040E6A6A2CF}" dt="2021-03-22T06:58:06.473" v="702"/>
          <ac:cxnSpMkLst>
            <pc:docMk/>
            <pc:sldMk cId="1549350541" sldId="370"/>
            <ac:cxnSpMk id="5" creationId="{EAAC128F-A281-4E1F-B3EE-AE03B06CC88E}"/>
          </ac:cxnSpMkLst>
        </pc:cxnChg>
        <pc:cxnChg chg="add del mod">
          <ac:chgData name="Vaibhav Ambhire" userId="S::vaibhav13046@tsecedu.org::09ddf9ea-3199-4586-aea1-b2614813806f" providerId="AD" clId="Web-{FFABB69F-E052-0000-8427-9040E6A6A2CF}" dt="2021-03-22T06:58:06.473" v="701"/>
          <ac:cxnSpMkLst>
            <pc:docMk/>
            <pc:sldMk cId="1549350541" sldId="370"/>
            <ac:cxnSpMk id="6" creationId="{27AC8E39-7F2D-4C3A-BB2E-490118826A51}"/>
          </ac:cxnSpMkLst>
        </pc:cxnChg>
        <pc:cxnChg chg="add del mod">
          <ac:chgData name="Vaibhav Ambhire" userId="S::vaibhav13046@tsecedu.org::09ddf9ea-3199-4586-aea1-b2614813806f" providerId="AD" clId="Web-{FFABB69F-E052-0000-8427-9040E6A6A2CF}" dt="2021-03-22T06:58:06.473" v="700"/>
          <ac:cxnSpMkLst>
            <pc:docMk/>
            <pc:sldMk cId="1549350541" sldId="370"/>
            <ac:cxnSpMk id="11" creationId="{DBA385C8-84D5-4360-A1D3-943535FDB8D5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58:24.631" v="713" actId="1076"/>
          <ac:cxnSpMkLst>
            <pc:docMk/>
            <pc:sldMk cId="1549350541" sldId="370"/>
            <ac:cxnSpMk id="33" creationId="{904CB729-B44B-445A-B219-438EF982580B}"/>
          </ac:cxnSpMkLst>
        </pc:cxnChg>
        <pc:cxnChg chg="mod">
          <ac:chgData name="Vaibhav Ambhire" userId="S::vaibhav13046@tsecedu.org::09ddf9ea-3199-4586-aea1-b2614813806f" providerId="AD" clId="Web-{FFABB69F-E052-0000-8427-9040E6A6A2CF}" dt="2021-03-22T06:57:35.221" v="694" actId="14100"/>
          <ac:cxnSpMkLst>
            <pc:docMk/>
            <pc:sldMk cId="1549350541" sldId="370"/>
            <ac:cxnSpMk id="34" creationId="{B79262B1-B459-403C-B507-29530FD42C9C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58:24.662" v="714" actId="1076"/>
          <ac:cxnSpMkLst>
            <pc:docMk/>
            <pc:sldMk cId="1549350541" sldId="370"/>
            <ac:cxnSpMk id="35" creationId="{C129A3B8-7B09-4A9B-929B-32DED2393488}"/>
          </ac:cxnSpMkLst>
        </pc:cxnChg>
        <pc:cxnChg chg="mod">
          <ac:chgData name="Vaibhav Ambhire" userId="S::vaibhav13046@tsecedu.org::09ddf9ea-3199-4586-aea1-b2614813806f" providerId="AD" clId="Web-{FFABB69F-E052-0000-8427-9040E6A6A2CF}" dt="2021-03-22T06:57:55.488" v="697" actId="14100"/>
          <ac:cxnSpMkLst>
            <pc:docMk/>
            <pc:sldMk cId="1549350541" sldId="370"/>
            <ac:cxnSpMk id="36" creationId="{CEEEF50F-B7E1-4641-A0B8-22EEE91FF163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58:24.678" v="715" actId="1076"/>
          <ac:cxnSpMkLst>
            <pc:docMk/>
            <pc:sldMk cId="1549350541" sldId="370"/>
            <ac:cxnSpMk id="37" creationId="{6C4C9865-1891-4F19-B2D0-88D99DFC9292}"/>
          </ac:cxnSpMkLst>
        </pc:cxnChg>
        <pc:cxnChg chg="mod">
          <ac:chgData name="Vaibhav Ambhire" userId="S::vaibhav13046@tsecedu.org::09ddf9ea-3199-4586-aea1-b2614813806f" providerId="AD" clId="Web-{FFABB69F-E052-0000-8427-9040E6A6A2CF}" dt="2021-03-22T06:58:01.270" v="698" actId="1076"/>
          <ac:cxnSpMkLst>
            <pc:docMk/>
            <pc:sldMk cId="1549350541" sldId="370"/>
            <ac:cxnSpMk id="40" creationId="{4E6BC64A-724C-40D0-B83E-4DFE7E5F1BD4}"/>
          </ac:cxnSpMkLst>
        </pc:cxnChg>
      </pc:sldChg>
      <pc:sldChg chg="addSp delSp modSp add replId">
        <pc:chgData name="Vaibhav Ambhire" userId="S::vaibhav13046@tsecedu.org::09ddf9ea-3199-4586-aea1-b2614813806f" providerId="AD" clId="Web-{FFABB69F-E052-0000-8427-9040E6A6A2CF}" dt="2021-03-22T07:13:13.132" v="1111"/>
        <pc:sldMkLst>
          <pc:docMk/>
          <pc:sldMk cId="594857320" sldId="371"/>
        </pc:sldMkLst>
        <pc:spChg chg="add del mod">
          <ac:chgData name="Vaibhav Ambhire" userId="S::vaibhav13046@tsecedu.org::09ddf9ea-3199-4586-aea1-b2614813806f" providerId="AD" clId="Web-{FFABB69F-E052-0000-8427-9040E6A6A2CF}" dt="2021-03-22T06:59:35.198" v="751"/>
          <ac:spMkLst>
            <pc:docMk/>
            <pc:sldMk cId="594857320" sldId="371"/>
            <ac:spMk id="3" creationId="{AB2DB602-B1F8-4240-999F-757E79C2C023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6:59:40.496" v="753"/>
          <ac:spMkLst>
            <pc:docMk/>
            <pc:sldMk cId="594857320" sldId="371"/>
            <ac:spMk id="4" creationId="{446986DA-A900-4961-8DBC-BFDEAA0A5B3A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6:59:43.683" v="755" actId="20577"/>
          <ac:spMkLst>
            <pc:docMk/>
            <pc:sldMk cId="594857320" sldId="371"/>
            <ac:spMk id="11" creationId="{BB1FF472-7B57-4814-9647-C5A4064DFFAB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13:13.132" v="1111"/>
          <ac:graphicFrameMkLst>
            <pc:docMk/>
            <pc:sldMk cId="594857320" sldId="371"/>
            <ac:graphicFrameMk id="13" creationId="{67E9C95F-24BE-4AC2-9467-F1910794AEB8}"/>
          </ac:graphicFrameMkLst>
        </pc:graphicFrameChg>
        <pc:cxnChg chg="add del mod">
          <ac:chgData name="Vaibhav Ambhire" userId="S::vaibhav13046@tsecedu.org::09ddf9ea-3199-4586-aea1-b2614813806f" providerId="AD" clId="Web-{FFABB69F-E052-0000-8427-9040E6A6A2CF}" dt="2021-03-22T06:59:33.026" v="750"/>
          <ac:cxnSpMkLst>
            <pc:docMk/>
            <pc:sldMk cId="594857320" sldId="371"/>
            <ac:cxnSpMk id="5" creationId="{D93C8538-1C10-4B59-B23C-02DB30ACA6FC}"/>
          </ac:cxnSpMkLst>
        </pc:cxnChg>
        <pc:cxnChg chg="add del mod">
          <ac:chgData name="Vaibhav Ambhire" userId="S::vaibhav13046@tsecedu.org::09ddf9ea-3199-4586-aea1-b2614813806f" providerId="AD" clId="Web-{FFABB69F-E052-0000-8427-9040E6A6A2CF}" dt="2021-03-22T06:59:38.136" v="752"/>
          <ac:cxnSpMkLst>
            <pc:docMk/>
            <pc:sldMk cId="594857320" sldId="371"/>
            <ac:cxnSpMk id="6" creationId="{0DC84D0C-FB8C-4112-AD42-7188FE1E1026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6:59:28.557" v="748" actId="1076"/>
          <ac:cxnSpMkLst>
            <pc:docMk/>
            <pc:sldMk cId="594857320" sldId="371"/>
            <ac:cxnSpMk id="9" creationId="{3877F697-D8AB-4A40-81CA-F15A8F3FEEEF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7:12:43.661" v="1083"/>
        <pc:sldMkLst>
          <pc:docMk/>
          <pc:sldMk cId="3678553731" sldId="372"/>
        </pc:sldMkLst>
        <pc:spChg chg="add mod">
          <ac:chgData name="Vaibhav Ambhire" userId="S::vaibhav13046@tsecedu.org::09ddf9ea-3199-4586-aea1-b2614813806f" providerId="AD" clId="Web-{FFABB69F-E052-0000-8427-9040E6A6A2CF}" dt="2021-03-22T07:00:39" v="782" actId="20577"/>
          <ac:spMkLst>
            <pc:docMk/>
            <pc:sldMk cId="3678553731" sldId="372"/>
            <ac:spMk id="3" creationId="{8DF43891-D1FF-46FF-B0AC-643101A686BA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0:48.235" v="786" actId="20577"/>
          <ac:spMkLst>
            <pc:docMk/>
            <pc:sldMk cId="3678553731" sldId="372"/>
            <ac:spMk id="4" creationId="{E9F0EB0C-1A34-46E5-82C2-D4EF8A0786B5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0:43.813" v="784" actId="20577"/>
          <ac:spMkLst>
            <pc:docMk/>
            <pc:sldMk cId="3678553731" sldId="372"/>
            <ac:spMk id="16" creationId="{EC9FEBBB-EBE1-491E-B398-DC10DEDBE4BF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12:43.661" v="1083"/>
          <ac:graphicFrameMkLst>
            <pc:docMk/>
            <pc:sldMk cId="3678553731" sldId="372"/>
            <ac:graphicFrameMk id="13" creationId="{67E9C95F-24BE-4AC2-9467-F1910794AEB8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7:00:31.015" v="777" actId="1076"/>
          <ac:cxnSpMkLst>
            <pc:docMk/>
            <pc:sldMk cId="3678553731" sldId="372"/>
            <ac:cxnSpMk id="5" creationId="{91269DC1-5F38-4491-B28D-7A2EED61B0E2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0:31.046" v="778" actId="1076"/>
          <ac:cxnSpMkLst>
            <pc:docMk/>
            <pc:sldMk cId="3678553731" sldId="372"/>
            <ac:cxnSpMk id="6" creationId="{7D01EE66-35D6-4324-8A12-1408B6766A67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0:31.077" v="779" actId="1076"/>
          <ac:cxnSpMkLst>
            <pc:docMk/>
            <pc:sldMk cId="3678553731" sldId="372"/>
            <ac:cxnSpMk id="14" creationId="{A816AAB0-775E-477F-9FD1-70704F7A6557}"/>
          </ac:cxnSpMkLst>
        </pc:cxnChg>
      </pc:sldChg>
      <pc:sldChg chg="addSp delSp modSp add replId">
        <pc:chgData name="Vaibhav Ambhire" userId="S::vaibhav13046@tsecedu.org::09ddf9ea-3199-4586-aea1-b2614813806f" providerId="AD" clId="Web-{FFABB69F-E052-0000-8427-9040E6A6A2CF}" dt="2021-03-22T07:11:45.829" v="1051"/>
        <pc:sldMkLst>
          <pc:docMk/>
          <pc:sldMk cId="1509878580" sldId="373"/>
        </pc:sldMkLst>
        <pc:spChg chg="add del mod">
          <ac:chgData name="Vaibhav Ambhire" userId="S::vaibhav13046@tsecedu.org::09ddf9ea-3199-4586-aea1-b2614813806f" providerId="AD" clId="Web-{FFABB69F-E052-0000-8427-9040E6A6A2CF}" dt="2021-03-22T07:02:07.912" v="806"/>
          <ac:spMkLst>
            <pc:docMk/>
            <pc:sldMk cId="1509878580" sldId="373"/>
            <ac:spMk id="17" creationId="{62CA553E-90EE-4135-AA1A-7F52C393B80B}"/>
          </ac:spMkLst>
        </pc:spChg>
        <pc:spChg chg="add del mod">
          <ac:chgData name="Vaibhav Ambhire" userId="S::vaibhav13046@tsecedu.org::09ddf9ea-3199-4586-aea1-b2614813806f" providerId="AD" clId="Web-{FFABB69F-E052-0000-8427-9040E6A6A2CF}" dt="2021-03-22T07:02:16.929" v="809"/>
          <ac:spMkLst>
            <pc:docMk/>
            <pc:sldMk cId="1509878580" sldId="373"/>
            <ac:spMk id="18" creationId="{FFCE6E18-2A35-4D03-BE0A-BF62CE6BA9E8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2:23.382" v="811" actId="20577"/>
          <ac:spMkLst>
            <pc:docMk/>
            <pc:sldMk cId="1509878580" sldId="373"/>
            <ac:spMk id="22" creationId="{D1AC2462-61E4-4D65-864A-143AD93E33DC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11:45.829" v="1051"/>
          <ac:graphicFrameMkLst>
            <pc:docMk/>
            <pc:sldMk cId="1509878580" sldId="373"/>
            <ac:graphicFrameMk id="13" creationId="{67E9C95F-24BE-4AC2-9467-F1910794AEB8}"/>
          </ac:graphicFrameMkLst>
        </pc:graphicFrameChg>
        <pc:cxnChg chg="add del mod">
          <ac:chgData name="Vaibhav Ambhire" userId="S::vaibhav13046@tsecedu.org::09ddf9ea-3199-4586-aea1-b2614813806f" providerId="AD" clId="Web-{FFABB69F-E052-0000-8427-9040E6A6A2CF}" dt="2021-03-22T07:02:10.725" v="807"/>
          <ac:cxnSpMkLst>
            <pc:docMk/>
            <pc:sldMk cId="1509878580" sldId="373"/>
            <ac:cxnSpMk id="19" creationId="{A266DFAC-D748-4660-8C1D-C0F59E125017}"/>
          </ac:cxnSpMkLst>
        </pc:cxnChg>
        <pc:cxnChg chg="add del mod">
          <ac:chgData name="Vaibhav Ambhire" userId="S::vaibhav13046@tsecedu.org::09ddf9ea-3199-4586-aea1-b2614813806f" providerId="AD" clId="Web-{FFABB69F-E052-0000-8427-9040E6A6A2CF}" dt="2021-03-22T07:02:14.007" v="808"/>
          <ac:cxnSpMkLst>
            <pc:docMk/>
            <pc:sldMk cId="1509878580" sldId="373"/>
            <ac:cxnSpMk id="20" creationId="{1C0970AB-1613-4428-96C6-61DA582AD2A9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1:53.958" v="804" actId="1076"/>
          <ac:cxnSpMkLst>
            <pc:docMk/>
            <pc:sldMk cId="1509878580" sldId="373"/>
            <ac:cxnSpMk id="21" creationId="{91645693-3386-4B0E-B146-5C76F8092240}"/>
          </ac:cxnSpMkLst>
        </pc:cxnChg>
      </pc:sldChg>
      <pc:sldChg chg="addSp delSp modSp add replId">
        <pc:chgData name="Vaibhav Ambhire" userId="S::vaibhav13046@tsecedu.org::09ddf9ea-3199-4586-aea1-b2614813806f" providerId="AD" clId="Web-{FFABB69F-E052-0000-8427-9040E6A6A2CF}" dt="2021-03-22T07:11:08.295" v="1015"/>
        <pc:sldMkLst>
          <pc:docMk/>
          <pc:sldMk cId="2422083423" sldId="374"/>
        </pc:sldMkLst>
        <pc:spChg chg="add mod">
          <ac:chgData name="Vaibhav Ambhire" userId="S::vaibhav13046@tsecedu.org::09ddf9ea-3199-4586-aea1-b2614813806f" providerId="AD" clId="Web-{FFABB69F-E052-0000-8427-9040E6A6A2CF}" dt="2021-03-22T07:05:28.255" v="860"/>
          <ac:spMkLst>
            <pc:docMk/>
            <pc:sldMk cId="2422083423" sldId="374"/>
            <ac:spMk id="18" creationId="{5F643000-6148-4110-BE89-F5F8652F7455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5:13.801" v="859" actId="1076"/>
          <ac:spMkLst>
            <pc:docMk/>
            <pc:sldMk cId="2422083423" sldId="374"/>
            <ac:spMk id="20" creationId="{AED5BE42-7E26-4663-BF59-F1F408306B2D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11:08.295" v="1015"/>
          <ac:graphicFrameMkLst>
            <pc:docMk/>
            <pc:sldMk cId="2422083423" sldId="374"/>
            <ac:graphicFrameMk id="13" creationId="{67E9C95F-24BE-4AC2-9467-F1910794AEB8}"/>
          </ac:graphicFrameMkLst>
        </pc:graphicFrameChg>
        <pc:cxnChg chg="add del mod">
          <ac:chgData name="Vaibhav Ambhire" userId="S::vaibhav13046@tsecedu.org::09ddf9ea-3199-4586-aea1-b2614813806f" providerId="AD" clId="Web-{FFABB69F-E052-0000-8427-9040E6A6A2CF}" dt="2021-03-22T07:04:57.487" v="856"/>
          <ac:cxnSpMkLst>
            <pc:docMk/>
            <pc:sldMk cId="2422083423" sldId="374"/>
            <ac:cxnSpMk id="17" creationId="{D33E25FF-78E0-4A57-A101-5A0C49D9A80A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4:53.612" v="855" actId="14100"/>
          <ac:cxnSpMkLst>
            <pc:docMk/>
            <pc:sldMk cId="2422083423" sldId="374"/>
            <ac:cxnSpMk id="19" creationId="{8FF291CD-074B-4AB9-8FEC-30F3A2A23837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5:08.238" v="858" actId="1076"/>
          <ac:cxnSpMkLst>
            <pc:docMk/>
            <pc:sldMk cId="2422083423" sldId="374"/>
            <ac:cxnSpMk id="46" creationId="{7441A972-ED62-40E8-83B6-49524235F411}"/>
          </ac:cxnSpMkLst>
        </pc:cxnChg>
      </pc:sldChg>
      <pc:sldChg chg="addSp modSp add replId">
        <pc:chgData name="Vaibhav Ambhire" userId="S::vaibhav13046@tsecedu.org::09ddf9ea-3199-4586-aea1-b2614813806f" providerId="AD" clId="Web-{FFABB69F-E052-0000-8427-9040E6A6A2CF}" dt="2021-03-22T07:09:55.727" v="972"/>
        <pc:sldMkLst>
          <pc:docMk/>
          <pc:sldMk cId="373553064" sldId="375"/>
        </pc:sldMkLst>
        <pc:spChg chg="add mod">
          <ac:chgData name="Vaibhav Ambhire" userId="S::vaibhav13046@tsecedu.org::09ddf9ea-3199-4586-aea1-b2614813806f" providerId="AD" clId="Web-{FFABB69F-E052-0000-8427-9040E6A6A2CF}" dt="2021-03-22T07:06:27.775" v="866" actId="1076"/>
          <ac:spMkLst>
            <pc:docMk/>
            <pc:sldMk cId="373553064" sldId="375"/>
            <ac:spMk id="41" creationId="{53657118-8CAF-4C5B-9DDC-C5FFFB7059BA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6:53.714" v="874" actId="1076"/>
          <ac:spMkLst>
            <pc:docMk/>
            <pc:sldMk cId="373553064" sldId="375"/>
            <ac:spMk id="44" creationId="{75F70AAE-1A2D-40C7-8360-58B77DC27E7F}"/>
          </ac:spMkLst>
        </pc:spChg>
        <pc:spChg chg="add mod">
          <ac:chgData name="Vaibhav Ambhire" userId="S::vaibhav13046@tsecedu.org::09ddf9ea-3199-4586-aea1-b2614813806f" providerId="AD" clId="Web-{FFABB69F-E052-0000-8427-9040E6A6A2CF}" dt="2021-03-22T07:07:29.279" v="880" actId="20577"/>
          <ac:spMkLst>
            <pc:docMk/>
            <pc:sldMk cId="373553064" sldId="375"/>
            <ac:spMk id="45" creationId="{49984C44-6B17-49FF-BFF9-0CAD73DBF782}"/>
          </ac:spMkLst>
        </pc:spChg>
        <pc:graphicFrameChg chg="mod modGraphic">
          <ac:chgData name="Vaibhav Ambhire" userId="S::vaibhav13046@tsecedu.org::09ddf9ea-3199-4586-aea1-b2614813806f" providerId="AD" clId="Web-{FFABB69F-E052-0000-8427-9040E6A6A2CF}" dt="2021-03-22T07:09:55.727" v="972"/>
          <ac:graphicFrameMkLst>
            <pc:docMk/>
            <pc:sldMk cId="373553064" sldId="375"/>
            <ac:graphicFrameMk id="13" creationId="{67E9C95F-24BE-4AC2-9467-F1910794AEB8}"/>
          </ac:graphicFrameMkLst>
        </pc:graphicFrameChg>
        <pc:cxnChg chg="add mod">
          <ac:chgData name="Vaibhav Ambhire" userId="S::vaibhav13046@tsecedu.org::09ddf9ea-3199-4586-aea1-b2614813806f" providerId="AD" clId="Web-{FFABB69F-E052-0000-8427-9040E6A6A2CF}" dt="2021-03-22T07:07:49.124" v="882" actId="14100"/>
          <ac:cxnSpMkLst>
            <pc:docMk/>
            <pc:sldMk cId="373553064" sldId="375"/>
            <ac:cxnSpMk id="43" creationId="{437E81A2-2948-4F68-9449-37EA6142E30F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7:13.012" v="876" actId="1076"/>
          <ac:cxnSpMkLst>
            <pc:docMk/>
            <pc:sldMk cId="373553064" sldId="375"/>
            <ac:cxnSpMk id="47" creationId="{234E9E98-9821-485B-AA0B-FDFD4BB93F73}"/>
          </ac:cxnSpMkLst>
        </pc:cxnChg>
        <pc:cxnChg chg="add mod">
          <ac:chgData name="Vaibhav Ambhire" userId="S::vaibhav13046@tsecedu.org::09ddf9ea-3199-4586-aea1-b2614813806f" providerId="AD" clId="Web-{FFABB69F-E052-0000-8427-9040E6A6A2CF}" dt="2021-03-22T07:07:23.310" v="878" actId="1076"/>
          <ac:cxnSpMkLst>
            <pc:docMk/>
            <pc:sldMk cId="373553064" sldId="375"/>
            <ac:cxnSpMk id="48" creationId="{AB9D24D0-D4D1-457C-89F9-A01C8D864892}"/>
          </ac:cxnSpMkLst>
        </pc:cxnChg>
      </pc:sldChg>
      <pc:sldChg chg="modSp add replId">
        <pc:chgData name="Vaibhav Ambhire" userId="S::vaibhav13046@tsecedu.org::09ddf9ea-3199-4586-aea1-b2614813806f" providerId="AD" clId="Web-{FFABB69F-E052-0000-8427-9040E6A6A2CF}" dt="2021-03-22T07:30:57.020" v="1749" actId="20577"/>
        <pc:sldMkLst>
          <pc:docMk/>
          <pc:sldMk cId="35233527" sldId="376"/>
        </pc:sldMkLst>
        <pc:spChg chg="mod">
          <ac:chgData name="Vaibhav Ambhire" userId="S::vaibhav13046@tsecedu.org::09ddf9ea-3199-4586-aea1-b2614813806f" providerId="AD" clId="Web-{FFABB69F-E052-0000-8427-9040E6A6A2CF}" dt="2021-03-22T07:30:57.020" v="1749" actId="20577"/>
          <ac:spMkLst>
            <pc:docMk/>
            <pc:sldMk cId="35233527" sldId="376"/>
            <ac:spMk id="3" creationId="{050ABC3A-71EF-4202-96EE-E2F9399F3F7A}"/>
          </ac:spMkLst>
        </pc:spChg>
      </pc:sldChg>
    </pc:docChg>
  </pc:docChgLst>
  <pc:docChgLst>
    <pc:chgData name="Vaibhav Ambhire" userId="S::vaibhav13046@tsecedu.org::09ddf9ea-3199-4586-aea1-b2614813806f" providerId="AD" clId="Web-{E2839937-4EA4-5DEE-CB6B-4A8B85B3ED25}"/>
    <pc:docChg chg="addSld modSld">
      <pc:chgData name="Vaibhav Ambhire" userId="S::vaibhav13046@tsecedu.org::09ddf9ea-3199-4586-aea1-b2614813806f" providerId="AD" clId="Web-{E2839937-4EA4-5DEE-CB6B-4A8B85B3ED25}" dt="2021-03-17T06:59:10.329" v="1511"/>
      <pc:docMkLst>
        <pc:docMk/>
      </pc:docMkLst>
      <pc:sldChg chg="modSp">
        <pc:chgData name="Vaibhav Ambhire" userId="S::vaibhav13046@tsecedu.org::09ddf9ea-3199-4586-aea1-b2614813806f" providerId="AD" clId="Web-{E2839937-4EA4-5DEE-CB6B-4A8B85B3ED25}" dt="2021-03-17T06:23:55.533" v="160" actId="20577"/>
        <pc:sldMkLst>
          <pc:docMk/>
          <pc:sldMk cId="3953374764" sldId="258"/>
        </pc:sldMkLst>
        <pc:spChg chg="mod">
          <ac:chgData name="Vaibhav Ambhire" userId="S::vaibhav13046@tsecedu.org::09ddf9ea-3199-4586-aea1-b2614813806f" providerId="AD" clId="Web-{E2839937-4EA4-5DEE-CB6B-4A8B85B3ED25}" dt="2021-03-17T06:13:19.681" v="20" actId="20577"/>
          <ac:spMkLst>
            <pc:docMk/>
            <pc:sldMk cId="3953374764" sldId="258"/>
            <ac:spMk id="2" creationId="{26C12B60-0682-45D9-9CA8-CE7D71387952}"/>
          </ac:spMkLst>
        </pc:spChg>
        <pc:spChg chg="mod">
          <ac:chgData name="Vaibhav Ambhire" userId="S::vaibhav13046@tsecedu.org::09ddf9ea-3199-4586-aea1-b2614813806f" providerId="AD" clId="Web-{E2839937-4EA4-5DEE-CB6B-4A8B85B3ED25}" dt="2021-03-17T06:23:55.533" v="160" actId="20577"/>
          <ac:spMkLst>
            <pc:docMk/>
            <pc:sldMk cId="3953374764" sldId="258"/>
            <ac:spMk id="3" creationId="{050ABC3A-71EF-4202-96EE-E2F9399F3F7A}"/>
          </ac:spMkLst>
        </pc:spChg>
      </pc:sldChg>
      <pc:sldChg chg="modSp add replId">
        <pc:chgData name="Vaibhav Ambhire" userId="S::vaibhav13046@tsecedu.org::09ddf9ea-3199-4586-aea1-b2614813806f" providerId="AD" clId="Web-{E2839937-4EA4-5DEE-CB6B-4A8B85B3ED25}" dt="2021-03-17T06:34:23.625" v="354" actId="20577"/>
        <pc:sldMkLst>
          <pc:docMk/>
          <pc:sldMk cId="3393921772" sldId="286"/>
        </pc:sldMkLst>
        <pc:spChg chg="mod">
          <ac:chgData name="Vaibhav Ambhire" userId="S::vaibhav13046@tsecedu.org::09ddf9ea-3199-4586-aea1-b2614813806f" providerId="AD" clId="Web-{E2839937-4EA4-5DEE-CB6B-4A8B85B3ED25}" dt="2021-03-17T06:34:23.625" v="354" actId="20577"/>
          <ac:spMkLst>
            <pc:docMk/>
            <pc:sldMk cId="3393921772" sldId="286"/>
            <ac:spMk id="3" creationId="{050ABC3A-71EF-4202-96EE-E2F9399F3F7A}"/>
          </ac:spMkLst>
        </pc:spChg>
      </pc:sldChg>
      <pc:sldChg chg="modSp add replId">
        <pc:chgData name="Vaibhav Ambhire" userId="S::vaibhav13046@tsecedu.org::09ddf9ea-3199-4586-aea1-b2614813806f" providerId="AD" clId="Web-{E2839937-4EA4-5DEE-CB6B-4A8B85B3ED25}" dt="2021-03-17T06:41:01.071" v="537" actId="20577"/>
        <pc:sldMkLst>
          <pc:docMk/>
          <pc:sldMk cId="4228395077" sldId="287"/>
        </pc:sldMkLst>
        <pc:spChg chg="mod">
          <ac:chgData name="Vaibhav Ambhire" userId="S::vaibhav13046@tsecedu.org::09ddf9ea-3199-4586-aea1-b2614813806f" providerId="AD" clId="Web-{E2839937-4EA4-5DEE-CB6B-4A8B85B3ED25}" dt="2021-03-17T06:41:01.071" v="537" actId="20577"/>
          <ac:spMkLst>
            <pc:docMk/>
            <pc:sldMk cId="4228395077" sldId="287"/>
            <ac:spMk id="3" creationId="{050ABC3A-71EF-4202-96EE-E2F9399F3F7A}"/>
          </ac:spMkLst>
        </pc:spChg>
      </pc:sldChg>
      <pc:sldChg chg="modSp add replId">
        <pc:chgData name="Vaibhav Ambhire" userId="S::vaibhav13046@tsecedu.org::09ddf9ea-3199-4586-aea1-b2614813806f" providerId="AD" clId="Web-{E2839937-4EA4-5DEE-CB6B-4A8B85B3ED25}" dt="2021-03-17T06:48:06.643" v="727" actId="20577"/>
        <pc:sldMkLst>
          <pc:docMk/>
          <pc:sldMk cId="1619545127" sldId="288"/>
        </pc:sldMkLst>
        <pc:spChg chg="mod">
          <ac:chgData name="Vaibhav Ambhire" userId="S::vaibhav13046@tsecedu.org::09ddf9ea-3199-4586-aea1-b2614813806f" providerId="AD" clId="Web-{E2839937-4EA4-5DEE-CB6B-4A8B85B3ED25}" dt="2021-03-17T06:48:06.643" v="727" actId="20577"/>
          <ac:spMkLst>
            <pc:docMk/>
            <pc:sldMk cId="1619545127" sldId="288"/>
            <ac:spMk id="3" creationId="{050ABC3A-71EF-4202-96EE-E2F9399F3F7A}"/>
          </ac:spMkLst>
        </pc:spChg>
      </pc:sldChg>
      <pc:sldChg chg="modSp add replId">
        <pc:chgData name="Vaibhav Ambhire" userId="S::vaibhav13046@tsecedu.org::09ddf9ea-3199-4586-aea1-b2614813806f" providerId="AD" clId="Web-{E2839937-4EA4-5DEE-CB6B-4A8B85B3ED25}" dt="2021-03-17T06:50:06.645" v="779" actId="20577"/>
        <pc:sldMkLst>
          <pc:docMk/>
          <pc:sldMk cId="148772451" sldId="289"/>
        </pc:sldMkLst>
        <pc:spChg chg="mod">
          <ac:chgData name="Vaibhav Ambhire" userId="S::vaibhav13046@tsecedu.org::09ddf9ea-3199-4586-aea1-b2614813806f" providerId="AD" clId="Web-{E2839937-4EA4-5DEE-CB6B-4A8B85B3ED25}" dt="2021-03-17T06:50:06.645" v="779" actId="20577"/>
          <ac:spMkLst>
            <pc:docMk/>
            <pc:sldMk cId="148772451" sldId="289"/>
            <ac:spMk id="3" creationId="{050ABC3A-71EF-4202-96EE-E2F9399F3F7A}"/>
          </ac:spMkLst>
        </pc:spChg>
      </pc:sldChg>
      <pc:sldChg chg="addSp delSp modSp add replId delAnim">
        <pc:chgData name="Vaibhav Ambhire" userId="S::vaibhav13046@tsecedu.org::09ddf9ea-3199-4586-aea1-b2614813806f" providerId="AD" clId="Web-{E2839937-4EA4-5DEE-CB6B-4A8B85B3ED25}" dt="2021-03-17T06:57:02.608" v="1491"/>
        <pc:sldMkLst>
          <pc:docMk/>
          <pc:sldMk cId="3077461404" sldId="290"/>
        </pc:sldMkLst>
        <pc:spChg chg="mod">
          <ac:chgData name="Vaibhav Ambhire" userId="S::vaibhav13046@tsecedu.org::09ddf9ea-3199-4586-aea1-b2614813806f" providerId="AD" clId="Web-{E2839937-4EA4-5DEE-CB6B-4A8B85B3ED25}" dt="2021-03-17T06:52:22.476" v="805" actId="20577"/>
          <ac:spMkLst>
            <pc:docMk/>
            <pc:sldMk cId="3077461404" sldId="290"/>
            <ac:spMk id="2" creationId="{26C12B60-0682-45D9-9CA8-CE7D71387952}"/>
          </ac:spMkLst>
        </pc:spChg>
        <pc:spChg chg="del">
          <ac:chgData name="Vaibhav Ambhire" userId="S::vaibhav13046@tsecedu.org::09ddf9ea-3199-4586-aea1-b2614813806f" providerId="AD" clId="Web-{E2839937-4EA4-5DEE-CB6B-4A8B85B3ED25}" dt="2021-03-17T06:51:15.038" v="791"/>
          <ac:spMkLst>
            <pc:docMk/>
            <pc:sldMk cId="3077461404" sldId="290"/>
            <ac:spMk id="3" creationId="{050ABC3A-71EF-4202-96EE-E2F9399F3F7A}"/>
          </ac:spMkLst>
        </pc:spChg>
        <pc:spChg chg="add del mod">
          <ac:chgData name="Vaibhav Ambhire" userId="S::vaibhav13046@tsecedu.org::09ddf9ea-3199-4586-aea1-b2614813806f" providerId="AD" clId="Web-{E2839937-4EA4-5DEE-CB6B-4A8B85B3ED25}" dt="2021-03-17T06:51:40.679" v="792"/>
          <ac:spMkLst>
            <pc:docMk/>
            <pc:sldMk cId="3077461404" sldId="290"/>
            <ac:spMk id="5" creationId="{0D86AD09-8BC3-40FD-B341-E80878C734CA}"/>
          </ac:spMkLst>
        </pc:spChg>
        <pc:graphicFrameChg chg="add mod ord modGraphic">
          <ac:chgData name="Vaibhav Ambhire" userId="S::vaibhav13046@tsecedu.org::09ddf9ea-3199-4586-aea1-b2614813806f" providerId="AD" clId="Web-{E2839937-4EA4-5DEE-CB6B-4A8B85B3ED25}" dt="2021-03-17T06:57:02.608" v="1491"/>
          <ac:graphicFrameMkLst>
            <pc:docMk/>
            <pc:sldMk cId="3077461404" sldId="290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E2839937-4EA4-5DEE-CB6B-4A8B85B3ED25}" dt="2021-03-17T06:56:52.185" v="1289"/>
        <pc:sldMkLst>
          <pc:docMk/>
          <pc:sldMk cId="1448458688" sldId="291"/>
        </pc:sldMkLst>
        <pc:graphicFrameChg chg="mod modGraphic">
          <ac:chgData name="Vaibhav Ambhire" userId="S::vaibhav13046@tsecedu.org::09ddf9ea-3199-4586-aea1-b2614813806f" providerId="AD" clId="Web-{E2839937-4EA4-5DEE-CB6B-4A8B85B3ED25}" dt="2021-03-17T06:56:52.185" v="1289"/>
          <ac:graphicFrameMkLst>
            <pc:docMk/>
            <pc:sldMk cId="1448458688" sldId="291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E2839937-4EA4-5DEE-CB6B-4A8B85B3ED25}" dt="2021-03-17T06:58:28.594" v="1502"/>
        <pc:sldMkLst>
          <pc:docMk/>
          <pc:sldMk cId="297884550" sldId="292"/>
        </pc:sldMkLst>
        <pc:graphicFrameChg chg="mod modGraphic">
          <ac:chgData name="Vaibhav Ambhire" userId="S::vaibhav13046@tsecedu.org::09ddf9ea-3199-4586-aea1-b2614813806f" providerId="AD" clId="Web-{E2839937-4EA4-5DEE-CB6B-4A8B85B3ED25}" dt="2021-03-17T06:58:28.594" v="1502"/>
          <ac:graphicFrameMkLst>
            <pc:docMk/>
            <pc:sldMk cId="297884550" sldId="292"/>
            <ac:graphicFrameMk id="6" creationId="{B469E19B-2F45-41AA-97C3-2CBA9AAE5AAB}"/>
          </ac:graphicFrameMkLst>
        </pc:graphicFrameChg>
      </pc:sldChg>
      <pc:sldChg chg="modSp add replId">
        <pc:chgData name="Vaibhav Ambhire" userId="S::vaibhav13046@tsecedu.org::09ddf9ea-3199-4586-aea1-b2614813806f" providerId="AD" clId="Web-{E2839937-4EA4-5DEE-CB6B-4A8B85B3ED25}" dt="2021-03-17T06:59:10.329" v="1511"/>
        <pc:sldMkLst>
          <pc:docMk/>
          <pc:sldMk cId="1691057954" sldId="293"/>
        </pc:sldMkLst>
        <pc:graphicFrameChg chg="mod modGraphic">
          <ac:chgData name="Vaibhav Ambhire" userId="S::vaibhav13046@tsecedu.org::09ddf9ea-3199-4586-aea1-b2614813806f" providerId="AD" clId="Web-{E2839937-4EA4-5DEE-CB6B-4A8B85B3ED25}" dt="2021-03-17T06:59:10.329" v="1511"/>
          <ac:graphicFrameMkLst>
            <pc:docMk/>
            <pc:sldMk cId="1691057954" sldId="293"/>
            <ac:graphicFrameMk id="6" creationId="{B469E19B-2F45-41AA-97C3-2CBA9AAE5AAB}"/>
          </ac:graphicFrameMkLst>
        </pc:graphicFrameChg>
      </pc:sldChg>
    </pc:docChg>
  </pc:docChgLst>
  <pc:docChgLst>
    <pc:chgData name="Vaibhav Ambhire" userId="S::vaibhav13046@tsecedu.org::09ddf9ea-3199-4586-aea1-b2614813806f" providerId="AD" clId="Web-{6ADD6287-1736-6E8C-A597-667677E0A251}"/>
    <pc:docChg chg="addSld modSld">
      <pc:chgData name="Vaibhav Ambhire" userId="S::vaibhav13046@tsecedu.org::09ddf9ea-3199-4586-aea1-b2614813806f" providerId="AD" clId="Web-{6ADD6287-1736-6E8C-A597-667677E0A251}" dt="2021-03-17T09:32:28.771" v="814"/>
      <pc:docMkLst>
        <pc:docMk/>
      </pc:docMkLst>
      <pc:sldChg chg="modSp">
        <pc:chgData name="Vaibhav Ambhire" userId="S::vaibhav13046@tsecedu.org::09ddf9ea-3199-4586-aea1-b2614813806f" providerId="AD" clId="Web-{6ADD6287-1736-6E8C-A597-667677E0A251}" dt="2021-03-17T08:13:51.200" v="0" actId="20577"/>
        <pc:sldMkLst>
          <pc:docMk/>
          <pc:sldMk cId="3953374764" sldId="258"/>
        </pc:sldMkLst>
        <pc:spChg chg="mod">
          <ac:chgData name="Vaibhav Ambhire" userId="S::vaibhav13046@tsecedu.org::09ddf9ea-3199-4586-aea1-b2614813806f" providerId="AD" clId="Web-{6ADD6287-1736-6E8C-A597-667677E0A251}" dt="2021-03-17T08:13:51.200" v="0" actId="20577"/>
          <ac:spMkLst>
            <pc:docMk/>
            <pc:sldMk cId="3953374764" sldId="258"/>
            <ac:spMk id="2" creationId="{26C12B60-0682-45D9-9CA8-CE7D71387952}"/>
          </ac:spMkLst>
        </pc:spChg>
      </pc:sldChg>
      <pc:sldChg chg="delSp modSp add replId">
        <pc:chgData name="Vaibhav Ambhire" userId="S::vaibhav13046@tsecedu.org::09ddf9ea-3199-4586-aea1-b2614813806f" providerId="AD" clId="Web-{6ADD6287-1736-6E8C-A597-667677E0A251}" dt="2021-03-17T08:20:46.427" v="183"/>
        <pc:sldMkLst>
          <pc:docMk/>
          <pc:sldMk cId="1021354276" sldId="314"/>
        </pc:sldMkLst>
        <pc:spChg chg="mod">
          <ac:chgData name="Vaibhav Ambhire" userId="S::vaibhav13046@tsecedu.org::09ddf9ea-3199-4586-aea1-b2614813806f" providerId="AD" clId="Web-{6ADD6287-1736-6E8C-A597-667677E0A251}" dt="2021-03-17T08:17:25.908" v="42" actId="20577"/>
          <ac:spMkLst>
            <pc:docMk/>
            <pc:sldMk cId="1021354276" sldId="314"/>
            <ac:spMk id="2" creationId="{26C12B60-0682-45D9-9CA8-CE7D71387952}"/>
          </ac:spMkLst>
        </pc:spChg>
        <pc:spChg chg="del">
          <ac:chgData name="Vaibhav Ambhire" userId="S::vaibhav13046@tsecedu.org::09ddf9ea-3199-4586-aea1-b2614813806f" providerId="AD" clId="Web-{6ADD6287-1736-6E8C-A597-667677E0A251}" dt="2021-03-17T08:16:43.016" v="33"/>
          <ac:spMkLst>
            <pc:docMk/>
            <pc:sldMk cId="1021354276" sldId="314"/>
            <ac:spMk id="5" creationId="{85267D78-4596-49ED-8FF8-E710145A8D8D}"/>
          </ac:spMkLst>
        </pc:spChg>
        <pc:graphicFrameChg chg="mod modGraphic">
          <ac:chgData name="Vaibhav Ambhire" userId="S::vaibhav13046@tsecedu.org::09ddf9ea-3199-4586-aea1-b2614813806f" providerId="AD" clId="Web-{6ADD6287-1736-6E8C-A597-667677E0A251}" dt="2021-03-17T08:20:46.427" v="183"/>
          <ac:graphicFrameMkLst>
            <pc:docMk/>
            <pc:sldMk cId="1021354276" sldId="314"/>
            <ac:graphicFrameMk id="3" creationId="{28BC3A30-9C56-4393-B140-A0C41B8D038D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6ADD6287-1736-6E8C-A597-667677E0A251}" dt="2021-03-17T08:24:44.713" v="321"/>
        <pc:sldMkLst>
          <pc:docMk/>
          <pc:sldMk cId="2549224772" sldId="315"/>
        </pc:sldMkLst>
        <pc:spChg chg="mod">
          <ac:chgData name="Vaibhav Ambhire" userId="S::vaibhav13046@tsecedu.org::09ddf9ea-3199-4586-aea1-b2614813806f" providerId="AD" clId="Web-{6ADD6287-1736-6E8C-A597-667677E0A251}" dt="2021-03-17T08:21:56.694" v="210" actId="14100"/>
          <ac:spMkLst>
            <pc:docMk/>
            <pc:sldMk cId="2549224772" sldId="315"/>
            <ac:spMk id="2" creationId="{26C12B60-0682-45D9-9CA8-CE7D71387952}"/>
          </ac:spMkLst>
        </pc:spChg>
        <pc:graphicFrameChg chg="del">
          <ac:chgData name="Vaibhav Ambhire" userId="S::vaibhav13046@tsecedu.org::09ddf9ea-3199-4586-aea1-b2614813806f" providerId="AD" clId="Web-{6ADD6287-1736-6E8C-A597-667677E0A251}" dt="2021-03-17T08:21:12.756" v="185"/>
          <ac:graphicFrameMkLst>
            <pc:docMk/>
            <pc:sldMk cId="2549224772" sldId="315"/>
            <ac:graphicFrameMk id="3" creationId="{28BC3A30-9C56-4393-B140-A0C41B8D038D}"/>
          </ac:graphicFrameMkLst>
        </pc:graphicFrameChg>
        <pc:graphicFrameChg chg="add mod modGraphic">
          <ac:chgData name="Vaibhav Ambhire" userId="S::vaibhav13046@tsecedu.org::09ddf9ea-3199-4586-aea1-b2614813806f" providerId="AD" clId="Web-{6ADD6287-1736-6E8C-A597-667677E0A251}" dt="2021-03-17T08:24:44.713" v="321"/>
          <ac:graphicFrameMkLst>
            <pc:docMk/>
            <pc:sldMk cId="2549224772" sldId="315"/>
            <ac:graphicFrameMk id="4" creationId="{88407251-AD1B-487B-993B-A09E59230A91}"/>
          </ac:graphicFrameMkLst>
        </pc:graphicFrameChg>
      </pc:sldChg>
      <pc:sldChg chg="add replId">
        <pc:chgData name="Vaibhav Ambhire" userId="S::vaibhav13046@tsecedu.org::09ddf9ea-3199-4586-aea1-b2614813806f" providerId="AD" clId="Web-{6ADD6287-1736-6E8C-A597-667677E0A251}" dt="2021-03-17T08:24:05.946" v="306"/>
        <pc:sldMkLst>
          <pc:docMk/>
          <pc:sldMk cId="2422195599" sldId="316"/>
        </pc:sldMkLst>
      </pc:sldChg>
      <pc:sldChg chg="modSp add replId">
        <pc:chgData name="Vaibhav Ambhire" userId="S::vaibhav13046@tsecedu.org::09ddf9ea-3199-4586-aea1-b2614813806f" providerId="AD" clId="Web-{6ADD6287-1736-6E8C-A597-667677E0A251}" dt="2021-03-17T08:25:31.620" v="364"/>
        <pc:sldMkLst>
          <pc:docMk/>
          <pc:sldMk cId="1107620785" sldId="317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5:31.620" v="364"/>
          <ac:graphicFrameMkLst>
            <pc:docMk/>
            <pc:sldMk cId="1107620785" sldId="317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6:07.886" v="399"/>
        <pc:sldMkLst>
          <pc:docMk/>
          <pc:sldMk cId="3533192486" sldId="318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6:07.886" v="399"/>
          <ac:graphicFrameMkLst>
            <pc:docMk/>
            <pc:sldMk cId="3533192486" sldId="318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7:21.184" v="454"/>
        <pc:sldMkLst>
          <pc:docMk/>
          <pc:sldMk cId="421644081" sldId="319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7:21.184" v="454"/>
          <ac:graphicFrameMkLst>
            <pc:docMk/>
            <pc:sldMk cId="421644081" sldId="319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7:56.841" v="487"/>
        <pc:sldMkLst>
          <pc:docMk/>
          <pc:sldMk cId="3182457105" sldId="320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7:56.841" v="487"/>
          <ac:graphicFrameMkLst>
            <pc:docMk/>
            <pc:sldMk cId="3182457105" sldId="320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8:45.217" v="522"/>
        <pc:sldMkLst>
          <pc:docMk/>
          <pc:sldMk cId="1135594812" sldId="321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8:45.217" v="522"/>
          <ac:graphicFrameMkLst>
            <pc:docMk/>
            <pc:sldMk cId="1135594812" sldId="321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9:23.499" v="568"/>
        <pc:sldMkLst>
          <pc:docMk/>
          <pc:sldMk cId="3523199945" sldId="322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9:23.499" v="568"/>
          <ac:graphicFrameMkLst>
            <pc:docMk/>
            <pc:sldMk cId="3523199945" sldId="322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29:53.640" v="599"/>
        <pc:sldMkLst>
          <pc:docMk/>
          <pc:sldMk cId="3790210260" sldId="323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29:53.640" v="599"/>
          <ac:graphicFrameMkLst>
            <pc:docMk/>
            <pc:sldMk cId="3790210260" sldId="323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30:44.469" v="634"/>
        <pc:sldMkLst>
          <pc:docMk/>
          <pc:sldMk cId="1668916430" sldId="324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30:44.469" v="634"/>
          <ac:graphicFrameMkLst>
            <pc:docMk/>
            <pc:sldMk cId="1668916430" sldId="324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31:18.579" v="667"/>
        <pc:sldMkLst>
          <pc:docMk/>
          <pc:sldMk cId="1754099925" sldId="325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31:18.579" v="667"/>
          <ac:graphicFrameMkLst>
            <pc:docMk/>
            <pc:sldMk cId="1754099925" sldId="325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32:09.861" v="700"/>
        <pc:sldMkLst>
          <pc:docMk/>
          <pc:sldMk cId="2689010246" sldId="326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32:09.861" v="700"/>
          <ac:graphicFrameMkLst>
            <pc:docMk/>
            <pc:sldMk cId="2689010246" sldId="326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34:29.880" v="727"/>
        <pc:sldMkLst>
          <pc:docMk/>
          <pc:sldMk cId="3377107631" sldId="327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34:29.880" v="727"/>
          <ac:graphicFrameMkLst>
            <pc:docMk/>
            <pc:sldMk cId="3377107631" sldId="327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8:46:01.736" v="757"/>
        <pc:sldMkLst>
          <pc:docMk/>
          <pc:sldMk cId="2942944486" sldId="328"/>
        </pc:sldMkLst>
        <pc:graphicFrameChg chg="mod modGraphic">
          <ac:chgData name="Vaibhav Ambhire" userId="S::vaibhav13046@tsecedu.org::09ddf9ea-3199-4586-aea1-b2614813806f" providerId="AD" clId="Web-{6ADD6287-1736-6E8C-A597-667677E0A251}" dt="2021-03-17T08:46:01.736" v="757"/>
          <ac:graphicFrameMkLst>
            <pc:docMk/>
            <pc:sldMk cId="2942944486" sldId="328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9:23:02.774" v="785"/>
        <pc:sldMkLst>
          <pc:docMk/>
          <pc:sldMk cId="2459072942" sldId="329"/>
        </pc:sldMkLst>
        <pc:spChg chg="mod">
          <ac:chgData name="Vaibhav Ambhire" userId="S::vaibhav13046@tsecedu.org::09ddf9ea-3199-4586-aea1-b2614813806f" providerId="AD" clId="Web-{6ADD6287-1736-6E8C-A597-667677E0A251}" dt="2021-03-17T09:22:18.508" v="762" actId="14100"/>
          <ac:spMkLst>
            <pc:docMk/>
            <pc:sldMk cId="2459072942" sldId="329"/>
            <ac:spMk id="2" creationId="{26C12B60-0682-45D9-9CA8-CE7D71387952}"/>
          </ac:spMkLst>
        </pc:spChg>
        <pc:graphicFrameChg chg="mod modGraphic">
          <ac:chgData name="Vaibhav Ambhire" userId="S::vaibhav13046@tsecedu.org::09ddf9ea-3199-4586-aea1-b2614813806f" providerId="AD" clId="Web-{6ADD6287-1736-6E8C-A597-667677E0A251}" dt="2021-03-17T09:23:02.774" v="785"/>
          <ac:graphicFrameMkLst>
            <pc:docMk/>
            <pc:sldMk cId="2459072942" sldId="329"/>
            <ac:graphicFrameMk id="4" creationId="{88407251-AD1B-487B-993B-A09E59230A91}"/>
          </ac:graphicFrameMkLst>
        </pc:graphicFrameChg>
      </pc:sldChg>
      <pc:sldChg chg="modSp add replId">
        <pc:chgData name="Vaibhav Ambhire" userId="S::vaibhav13046@tsecedu.org::09ddf9ea-3199-4586-aea1-b2614813806f" providerId="AD" clId="Web-{6ADD6287-1736-6E8C-A597-667677E0A251}" dt="2021-03-17T09:32:28.771" v="814"/>
        <pc:sldMkLst>
          <pc:docMk/>
          <pc:sldMk cId="2785737893" sldId="330"/>
        </pc:sldMkLst>
        <pc:graphicFrameChg chg="mod modGraphic">
          <ac:chgData name="Vaibhav Ambhire" userId="S::vaibhav13046@tsecedu.org::09ddf9ea-3199-4586-aea1-b2614813806f" providerId="AD" clId="Web-{6ADD6287-1736-6E8C-A597-667677E0A251}" dt="2021-03-17T09:32:28.771" v="814"/>
          <ac:graphicFrameMkLst>
            <pc:docMk/>
            <pc:sldMk cId="2785737893" sldId="330"/>
            <ac:graphicFrameMk id="4" creationId="{88407251-AD1B-487B-993B-A09E59230A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5952037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SYNTAX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8842423" y="1616681"/>
            <a:ext cx="2904037" cy="100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/>
                </a:solidFill>
                <a:latin typeface="Daytona"/>
              </a:rPr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89853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64888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05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28516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029051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80076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0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4718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9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Precedence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34159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79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3188470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17302"/>
            <a:ext cx="6493222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Input:</a:t>
            </a:r>
            <a:r>
              <a:rPr lang="en-US" sz="2000">
                <a:latin typeface="Daytona"/>
              </a:rPr>
              <a:t> A string w and table of precedence relations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Output:</a:t>
            </a:r>
            <a:r>
              <a:rPr lang="en-US" sz="2000">
                <a:latin typeface="Daytona"/>
              </a:rPr>
              <a:t> If w is well formed, a Skeletal parse tree, with a placeholder non-terminal E labeling all interior nodes otherwise an error indication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Method:</a:t>
            </a:r>
            <a:r>
              <a:rPr lang="en-US" sz="2000">
                <a:latin typeface="Daytona"/>
              </a:rPr>
              <a:t> Initially the stack contains $ and the input buffer the string w $ </a:t>
            </a:r>
          </a:p>
        </p:txBody>
      </p:sp>
    </p:spTree>
    <p:extLst>
      <p:ext uri="{BB962C8B-B14F-4D97-AF65-F5344CB8AC3E}">
        <p14:creationId xmlns:p14="http://schemas.microsoft.com/office/powerpoint/2010/main" val="33292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55" y="659150"/>
            <a:ext cx="3059074" cy="1919257"/>
          </a:xfrm>
        </p:spPr>
        <p:txBody>
          <a:bodyPr anchor="t">
            <a:normAutofit fontScale="90000"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285" y="817302"/>
            <a:ext cx="8333523" cy="5786763"/>
          </a:xfrm>
          <a:ln w="5715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Set </a:t>
            </a:r>
            <a:r>
              <a:rPr lang="en-US" sz="2000" err="1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ip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 to point to the first symbol of w$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Repeat forever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If $ is on top of stack and </a:t>
            </a:r>
            <a:r>
              <a:rPr lang="en-US" sz="2000" err="1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ip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 points to $ then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Return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else begin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Let a be the topmost terminal symbol on top of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And let b be the symbol pointed to by </a:t>
            </a:r>
            <a:r>
              <a:rPr lang="en-US" sz="2000" err="1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ip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If a &lt; b or a = b then begin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  Push b on the top of the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  Advance </a:t>
            </a:r>
            <a:r>
              <a:rPr lang="en-US" sz="2000" err="1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ip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 to the next symbol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End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Else if a &gt; b then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Repeat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        Pop of the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Until the top stack terminal is related by &lt;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to the terminal most recently popped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Else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latin typeface="Gill Sans MT" panose="020B0502020104020203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           Error( 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latin typeface="Gill Sans MT" panose="020B0502020104020203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Dayton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528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1220"/>
              </p:ext>
            </p:extLst>
          </p:nvPr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267D78-4596-49ED-8FF8-E710145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11776"/>
              </p:ext>
            </p:extLst>
          </p:nvPr>
        </p:nvGraphicFramePr>
        <p:xfrm>
          <a:off x="595402" y="2871338"/>
          <a:ext cx="11029944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507415"/>
            <a:ext cx="6493222" cy="4737217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Operator precedance parser can be constructed from Operator Grammar</a:t>
            </a:r>
            <a:endParaRPr lang="en-US"/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Operator Grammar: The grammar which has property that no production on right side is </a:t>
            </a:r>
            <a:r>
              <a:rPr lang="en-US" sz="2000" b="1">
                <a:latin typeface="Daytona"/>
                <a:ea typeface="+mn-lt"/>
                <a:cs typeface="+mn-lt"/>
              </a:rPr>
              <a:t>ε or has two adjacent non-terminal</a:t>
            </a:r>
            <a:endParaRPr lang="en-US">
              <a:latin typeface="Daytona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Example:</a:t>
            </a:r>
          </a:p>
          <a:p>
            <a:pPr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Daytona"/>
              </a:rPr>
              <a:t>E </a:t>
            </a:r>
            <a:r>
              <a:rPr lang="en-US" sz="2000">
                <a:solidFill>
                  <a:schemeClr val="tx1"/>
                </a:solidFill>
                <a:latin typeface="Daytona"/>
              </a:rPr>
              <a:t>→ E + E | E – E | E * E | E / E | E </a:t>
            </a:r>
            <a:r>
              <a:rPr lang="en-US" sz="2000" b="1">
                <a:solidFill>
                  <a:schemeClr val="tx1"/>
                </a:solidFill>
                <a:latin typeface="Daytona"/>
              </a:rPr>
              <a:t>↑ E | ( E ) | id</a:t>
            </a:r>
            <a:endParaRPr lang="en-US" sz="2000"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395337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93831"/>
              </p:ext>
            </p:extLst>
          </p:nvPr>
        </p:nvGraphicFramePr>
        <p:xfrm>
          <a:off x="595402" y="2871338"/>
          <a:ext cx="11029944" cy="111251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5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927"/>
              </p:ext>
            </p:extLst>
          </p:nvPr>
        </p:nvGraphicFramePr>
        <p:xfrm>
          <a:off x="595402" y="2871338"/>
          <a:ext cx="11029944" cy="14833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5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61404"/>
              </p:ext>
            </p:extLst>
          </p:nvPr>
        </p:nvGraphicFramePr>
        <p:xfrm>
          <a:off x="595402" y="2871338"/>
          <a:ext cx="11029944" cy="18541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5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079106"/>
              </p:ext>
            </p:extLst>
          </p:nvPr>
        </p:nvGraphicFramePr>
        <p:xfrm>
          <a:off x="595402" y="2871338"/>
          <a:ext cx="11029944" cy="22250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0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13137"/>
              </p:ext>
            </p:extLst>
          </p:nvPr>
        </p:nvGraphicFramePr>
        <p:xfrm>
          <a:off x="595402" y="2871338"/>
          <a:ext cx="11029944" cy="25958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46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690619"/>
              </p:ext>
            </p:extLst>
          </p:nvPr>
        </p:nvGraphicFramePr>
        <p:xfrm>
          <a:off x="595402" y="2871338"/>
          <a:ext cx="11029944" cy="29667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59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82892"/>
              </p:ext>
            </p:extLst>
          </p:nvPr>
        </p:nvGraphicFramePr>
        <p:xfrm>
          <a:off x="595402" y="2871338"/>
          <a:ext cx="11029944" cy="33375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2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44133"/>
              </p:ext>
            </p:extLst>
          </p:nvPr>
        </p:nvGraphicFramePr>
        <p:xfrm>
          <a:off x="595402" y="2871338"/>
          <a:ext cx="11029944" cy="37083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7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62348"/>
              </p:ext>
            </p:extLst>
          </p:nvPr>
        </p:nvGraphicFramePr>
        <p:xfrm>
          <a:off x="624157" y="2655678"/>
          <a:ext cx="11029944" cy="40792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79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72634"/>
              </p:ext>
            </p:extLst>
          </p:nvPr>
        </p:nvGraphicFramePr>
        <p:xfrm>
          <a:off x="624157" y="2396886"/>
          <a:ext cx="11029944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Precedance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17302"/>
            <a:ext cx="6493222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There are three disjoint precedance relations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&lt;  less than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=  Equal to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&gt;  Greater than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Suppose there are two operators a and b then relations give following meaning: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a &lt; b – a gives precedance to b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a = b – a has same precedance as of b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1800">
                <a:latin typeface="Daytona"/>
              </a:rPr>
              <a:t>a &gt; b – a takes precedance over b</a:t>
            </a:r>
          </a:p>
        </p:txBody>
      </p:sp>
    </p:spTree>
    <p:extLst>
      <p:ext uri="{BB962C8B-B14F-4D97-AF65-F5344CB8AC3E}">
        <p14:creationId xmlns:p14="http://schemas.microsoft.com/office/powerpoint/2010/main" val="3393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3346620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 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 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544133"/>
            <a:ext cx="6493222" cy="6174950"/>
          </a:xfrm>
          <a:ln w="5715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latin typeface="Daytona"/>
              </a:rPr>
              <a:t>Steps to construct syntax tree (Expression Tree):</a:t>
            </a:r>
            <a:endParaRPr lang="en-US" sz="2000">
              <a:latin typeface="Dayton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Keep track of elements that are popped in the same order. Consider that sequence as input string for processing using stack.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Read the processing sequence from left to right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operand (identifier) is found, then push that onto stack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an</a:t>
            </a:r>
            <a:r>
              <a:rPr lang="en-US" b="1">
                <a:latin typeface="Daytona"/>
                <a:ea typeface="+mn-lt"/>
                <a:cs typeface="+mn-lt"/>
              </a:rPr>
              <a:t> operator </a:t>
            </a:r>
            <a:r>
              <a:rPr lang="en-US" b="1">
                <a:latin typeface="Daytona"/>
              </a:rPr>
              <a:t>is found, then pop out top 2 elements and construct subtree with operator as root node.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Push this newly constructed subtree on top of stack</a:t>
            </a:r>
            <a:endParaRPr lang="en-US">
              <a:latin typeface="Gill Sans MT" panose="020B0502020104020203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Repeat step 3 to 5 until all the symbols in input string are processed.</a:t>
            </a:r>
            <a:endParaRPr lang="en-US">
              <a:latin typeface="Gill Sans MT" panose="020B0502020104020203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When input string is completed then pop out topmost element of stack.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stack is not empty after pop then declare ERROR otherwise POPPED ELEMENT is final SYNTAX TREE</a:t>
            </a:r>
          </a:p>
        </p:txBody>
      </p:sp>
    </p:spTree>
    <p:extLst>
      <p:ext uri="{BB962C8B-B14F-4D97-AF65-F5344CB8AC3E}">
        <p14:creationId xmlns:p14="http://schemas.microsoft.com/office/powerpoint/2010/main" val="4164615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969549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val="165649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186613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id , id , id, * , +</a:t>
            </a:r>
          </a:p>
        </p:txBody>
      </p:sp>
    </p:spTree>
    <p:extLst>
      <p:ext uri="{BB962C8B-B14F-4D97-AF65-F5344CB8AC3E}">
        <p14:creationId xmlns:p14="http://schemas.microsoft.com/office/powerpoint/2010/main" val="250841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55264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* , +</a:t>
            </a:r>
          </a:p>
        </p:txBody>
      </p:sp>
    </p:spTree>
    <p:extLst>
      <p:ext uri="{BB962C8B-B14F-4D97-AF65-F5344CB8AC3E}">
        <p14:creationId xmlns:p14="http://schemas.microsoft.com/office/powerpoint/2010/main" val="377952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01582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16394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98560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Sub Tree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13762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75517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126747" y="5510840"/>
            <a:ext cx="948905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ST1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420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65756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73514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66724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Sub Tree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3860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008723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id , id , id,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Final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1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Precedance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17302"/>
            <a:ext cx="6493222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Rules for finding operator precedance relations if a1 &amp; a2 are operators</a:t>
            </a:r>
            <a:endParaRPr 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>
                <a:latin typeface="Daytona"/>
              </a:rPr>
              <a:t>If a1 has higher precedance than a2 then make a1 &gt; a2 and a2 &lt; a1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>
                <a:latin typeface="Daytona"/>
              </a:rPr>
              <a:t>If a1 has equal precedance with a2 and if operators are left associative then make a1 &gt; a2 and a2 &gt; a1</a:t>
            </a:r>
            <a:endParaRPr lang="en-US" sz="2000">
              <a:latin typeface="Gill Sans MT" panose="020B0502020104020203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>
                <a:latin typeface="Daytona"/>
              </a:rPr>
              <a:t>If a1 has equal precedance with a2 and if operators are right associative then make a1 &lt; a2 and a2 &lt; a1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39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3346620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 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 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544133"/>
            <a:ext cx="6493222" cy="6174950"/>
          </a:xfrm>
          <a:ln w="5715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latin typeface="Daytona"/>
              </a:rPr>
              <a:t>Steps to construct Entire Derivation Tree:</a:t>
            </a:r>
            <a:endParaRPr lang="en-US" sz="2000">
              <a:latin typeface="Dayton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Keep track of elements that are popped in the reverse order. (Start from Bottom and move in Top Direction)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Select start symbol as a root node.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Select the Next unprocessed symbol from list of popped elements.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Generate sub tree in which this symbol act as a leaf node by choosing one (or set) of the suitable production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Select rightmost node of this newly generated subtree such that it is non terminal. This node will act as a root node.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Repeat step 3 to 5 until all the symbols in popped sequence are processed.</a:t>
            </a:r>
            <a:endParaRPr lang="en-US">
              <a:latin typeface="Gill Sans MT" panose="020B0502020104020203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The final tree is Required Derivation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287873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3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252402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aytona"/>
                        </a:rPr>
                        <a:t>Pop + (1):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E + E</a:t>
                      </a:r>
                      <a:endPara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93F7AD7-A970-497B-AA1B-42108A9D8C64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DC76F1-4CC2-43C2-8B77-D8C1F8987C4D}"/>
              </a:ext>
            </a:extLst>
          </p:cNvPr>
          <p:cNvSpPr/>
          <p:nvPr/>
        </p:nvSpPr>
        <p:spPr>
          <a:xfrm>
            <a:off x="9514935" y="253472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5493E-36B5-4955-BD17-93A71980882E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679012-9E63-4B8C-B579-D9A0AE395CED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2F6086-56A4-471C-8AB0-8E9F18C104AD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23D1E5-4EDF-4320-95E1-42395563245C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901FA-0843-492F-BFA8-7FDA15E64437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686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03696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 : E 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 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*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aytona"/>
                        </a:rPr>
                        <a:t>Pop + (1):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E + E</a:t>
                      </a:r>
                      <a:endPara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93F7AD7-A970-497B-AA1B-42108A9D8C64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DC76F1-4CC2-43C2-8B77-D8C1F8987C4D}"/>
              </a:ext>
            </a:extLst>
          </p:cNvPr>
          <p:cNvSpPr/>
          <p:nvPr/>
        </p:nvSpPr>
        <p:spPr>
          <a:xfrm>
            <a:off x="9514935" y="25491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5493E-36B5-4955-BD17-93A71980882E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679012-9E63-4B8C-B579-D9A0AE395CED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2F6086-56A4-471C-8AB0-8E9F18C104AD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23D1E5-4EDF-4320-95E1-42395563245C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901FA-0843-492F-BFA8-7FDA15E64437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DD1B63-EA18-4463-BF19-651E7EA10841}"/>
              </a:ext>
            </a:extLst>
          </p:cNvPr>
          <p:cNvSpPr/>
          <p:nvPr/>
        </p:nvSpPr>
        <p:spPr>
          <a:xfrm>
            <a:off x="8804693" y="359290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D06C09-F06C-423E-B2DA-E0F5FCCD22AA}"/>
              </a:ext>
            </a:extLst>
          </p:cNvPr>
          <p:cNvSpPr/>
          <p:nvPr/>
        </p:nvSpPr>
        <p:spPr>
          <a:xfrm>
            <a:off x="10486844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66A8A-963C-407D-A45A-C38FF26C61FB}"/>
              </a:ext>
            </a:extLst>
          </p:cNvPr>
          <p:cNvCxnSpPr>
            <a:cxnSpLocks/>
          </p:cNvCxnSpPr>
          <p:nvPr/>
        </p:nvCxnSpPr>
        <p:spPr>
          <a:xfrm flipH="1">
            <a:off x="9148853" y="3137679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8E416-E05D-42CE-9988-99F9E5186CB5}"/>
              </a:ext>
            </a:extLst>
          </p:cNvPr>
          <p:cNvCxnSpPr/>
          <p:nvPr/>
        </p:nvCxnSpPr>
        <p:spPr>
          <a:xfrm>
            <a:off x="10103508" y="3137679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6DC65-0C52-477C-AEFE-E922CCB14F01}"/>
              </a:ext>
            </a:extLst>
          </p:cNvPr>
          <p:cNvCxnSpPr>
            <a:cxnSpLocks/>
          </p:cNvCxnSpPr>
          <p:nvPr/>
        </p:nvCxnSpPr>
        <p:spPr>
          <a:xfrm flipH="1">
            <a:off x="9824588" y="3123301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2882D8-E9AD-4E87-BD4B-AEBD07DDBF30}"/>
              </a:ext>
            </a:extLst>
          </p:cNvPr>
          <p:cNvSpPr/>
          <p:nvPr/>
        </p:nvSpPr>
        <p:spPr>
          <a:xfrm>
            <a:off x="9595447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494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26518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 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 : E 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 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*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aytona"/>
                        </a:rPr>
                        <a:t>Pop + (1):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E + E</a:t>
                      </a:r>
                      <a:endPara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93F7AD7-A970-497B-AA1B-42108A9D8C64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DC76F1-4CC2-43C2-8B77-D8C1F8987C4D}"/>
              </a:ext>
            </a:extLst>
          </p:cNvPr>
          <p:cNvSpPr/>
          <p:nvPr/>
        </p:nvSpPr>
        <p:spPr>
          <a:xfrm>
            <a:off x="9514935" y="25491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5493E-36B5-4955-BD17-93A71980882E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679012-9E63-4B8C-B579-D9A0AE395CED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2F6086-56A4-471C-8AB0-8E9F18C104AD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23D1E5-4EDF-4320-95E1-42395563245C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901FA-0843-492F-BFA8-7FDA15E64437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DD1B63-EA18-4463-BF19-651E7EA10841}"/>
              </a:ext>
            </a:extLst>
          </p:cNvPr>
          <p:cNvSpPr/>
          <p:nvPr/>
        </p:nvSpPr>
        <p:spPr>
          <a:xfrm>
            <a:off x="8804693" y="359290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D06C09-F06C-423E-B2DA-E0F5FCCD22AA}"/>
              </a:ext>
            </a:extLst>
          </p:cNvPr>
          <p:cNvSpPr/>
          <p:nvPr/>
        </p:nvSpPr>
        <p:spPr>
          <a:xfrm>
            <a:off x="10486844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66A8A-963C-407D-A45A-C38FF26C61FB}"/>
              </a:ext>
            </a:extLst>
          </p:cNvPr>
          <p:cNvCxnSpPr>
            <a:cxnSpLocks/>
          </p:cNvCxnSpPr>
          <p:nvPr/>
        </p:nvCxnSpPr>
        <p:spPr>
          <a:xfrm flipH="1">
            <a:off x="9148853" y="3137679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8E416-E05D-42CE-9988-99F9E5186CB5}"/>
              </a:ext>
            </a:extLst>
          </p:cNvPr>
          <p:cNvCxnSpPr/>
          <p:nvPr/>
        </p:nvCxnSpPr>
        <p:spPr>
          <a:xfrm>
            <a:off x="10103508" y="3137679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6DC65-0C52-477C-AEFE-E922CCB14F01}"/>
              </a:ext>
            </a:extLst>
          </p:cNvPr>
          <p:cNvCxnSpPr>
            <a:cxnSpLocks/>
          </p:cNvCxnSpPr>
          <p:nvPr/>
        </p:nvCxnSpPr>
        <p:spPr>
          <a:xfrm flipH="1">
            <a:off x="9824588" y="3123301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2882D8-E9AD-4E87-BD4B-AEBD07DDBF30}"/>
              </a:ext>
            </a:extLst>
          </p:cNvPr>
          <p:cNvSpPr/>
          <p:nvPr/>
        </p:nvSpPr>
        <p:spPr>
          <a:xfrm>
            <a:off x="9595447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B92BDA-5DE4-4DA0-B8C4-DD9213086FD2}"/>
              </a:ext>
            </a:extLst>
          </p:cNvPr>
          <p:cNvCxnSpPr>
            <a:cxnSpLocks/>
          </p:cNvCxnSpPr>
          <p:nvPr/>
        </p:nvCxnSpPr>
        <p:spPr>
          <a:xfrm flipH="1">
            <a:off x="10787870" y="4201602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7AB482C-F596-48DA-9070-BFCB888EF4FE}"/>
              </a:ext>
            </a:extLst>
          </p:cNvPr>
          <p:cNvSpPr/>
          <p:nvPr/>
        </p:nvSpPr>
        <p:spPr>
          <a:xfrm>
            <a:off x="10558729" y="471433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09162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42159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(4): E 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 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 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 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*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aytona"/>
                        </a:rPr>
                        <a:t>Pop + (1):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E + E</a:t>
                      </a:r>
                      <a:endPara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93F7AD7-A970-497B-AA1B-42108A9D8C64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DC76F1-4CC2-43C2-8B77-D8C1F8987C4D}"/>
              </a:ext>
            </a:extLst>
          </p:cNvPr>
          <p:cNvSpPr/>
          <p:nvPr/>
        </p:nvSpPr>
        <p:spPr>
          <a:xfrm>
            <a:off x="9514935" y="25491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5493E-36B5-4955-BD17-93A71980882E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679012-9E63-4B8C-B579-D9A0AE395CED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2F6086-56A4-471C-8AB0-8E9F18C104AD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23D1E5-4EDF-4320-95E1-42395563245C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901FA-0843-492F-BFA8-7FDA15E64437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DD1B63-EA18-4463-BF19-651E7EA10841}"/>
              </a:ext>
            </a:extLst>
          </p:cNvPr>
          <p:cNvSpPr/>
          <p:nvPr/>
        </p:nvSpPr>
        <p:spPr>
          <a:xfrm>
            <a:off x="8804693" y="359290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D06C09-F06C-423E-B2DA-E0F5FCCD22AA}"/>
              </a:ext>
            </a:extLst>
          </p:cNvPr>
          <p:cNvSpPr/>
          <p:nvPr/>
        </p:nvSpPr>
        <p:spPr>
          <a:xfrm>
            <a:off x="10486844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66A8A-963C-407D-A45A-C38FF26C61FB}"/>
              </a:ext>
            </a:extLst>
          </p:cNvPr>
          <p:cNvCxnSpPr>
            <a:cxnSpLocks/>
          </p:cNvCxnSpPr>
          <p:nvPr/>
        </p:nvCxnSpPr>
        <p:spPr>
          <a:xfrm flipH="1">
            <a:off x="9148853" y="3137679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8E416-E05D-42CE-9988-99F9E5186CB5}"/>
              </a:ext>
            </a:extLst>
          </p:cNvPr>
          <p:cNvCxnSpPr/>
          <p:nvPr/>
        </p:nvCxnSpPr>
        <p:spPr>
          <a:xfrm>
            <a:off x="10103508" y="3137679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6DC65-0C52-477C-AEFE-E922CCB14F01}"/>
              </a:ext>
            </a:extLst>
          </p:cNvPr>
          <p:cNvCxnSpPr>
            <a:cxnSpLocks/>
          </p:cNvCxnSpPr>
          <p:nvPr/>
        </p:nvCxnSpPr>
        <p:spPr>
          <a:xfrm flipH="1">
            <a:off x="9824588" y="3123301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2882D8-E9AD-4E87-BD4B-AEBD07DDBF30}"/>
              </a:ext>
            </a:extLst>
          </p:cNvPr>
          <p:cNvSpPr/>
          <p:nvPr/>
        </p:nvSpPr>
        <p:spPr>
          <a:xfrm>
            <a:off x="9595447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B92BDA-5DE4-4DA0-B8C4-DD9213086FD2}"/>
              </a:ext>
            </a:extLst>
          </p:cNvPr>
          <p:cNvCxnSpPr>
            <a:cxnSpLocks/>
          </p:cNvCxnSpPr>
          <p:nvPr/>
        </p:nvCxnSpPr>
        <p:spPr>
          <a:xfrm flipH="1">
            <a:off x="10787870" y="4201602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7AB482C-F596-48DA-9070-BFCB888EF4FE}"/>
              </a:ext>
            </a:extLst>
          </p:cNvPr>
          <p:cNvSpPr/>
          <p:nvPr/>
        </p:nvSpPr>
        <p:spPr>
          <a:xfrm>
            <a:off x="10558729" y="471433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471DA5-008A-4B6D-A73E-89EA762A0507}"/>
              </a:ext>
            </a:extLst>
          </p:cNvPr>
          <p:cNvCxnSpPr>
            <a:cxnSpLocks/>
          </p:cNvCxnSpPr>
          <p:nvPr/>
        </p:nvCxnSpPr>
        <p:spPr>
          <a:xfrm flipH="1">
            <a:off x="9085592" y="4181475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43E7BBA-B39E-44A3-B5AF-E5C02C69B923}"/>
              </a:ext>
            </a:extLst>
          </p:cNvPr>
          <p:cNvSpPr/>
          <p:nvPr/>
        </p:nvSpPr>
        <p:spPr>
          <a:xfrm>
            <a:off x="8856451" y="469420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52811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7801155" y="756249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C1D435A-5C3B-449A-A07F-FAC61571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145226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(5):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id</a:t>
                      </a: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(4):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 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(2) 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</a:t>
                      </a: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*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aytona"/>
                        </a:rPr>
                        <a:t>Pop + (1): E </a:t>
                      </a:r>
                      <a:r>
                        <a:rPr lang="en-US" sz="1800" b="0" i="0" u="none" strike="noStrike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→ E + E</a:t>
                      </a:r>
                      <a:endPara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93F7AD7-A970-497B-AA1B-42108A9D8C64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DC76F1-4CC2-43C2-8B77-D8C1F8987C4D}"/>
              </a:ext>
            </a:extLst>
          </p:cNvPr>
          <p:cNvSpPr/>
          <p:nvPr/>
        </p:nvSpPr>
        <p:spPr>
          <a:xfrm>
            <a:off x="9514935" y="25491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5493E-36B5-4955-BD17-93A71980882E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679012-9E63-4B8C-B579-D9A0AE395CED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2F6086-56A4-471C-8AB0-8E9F18C104AD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23D1E5-4EDF-4320-95E1-42395563245C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901FA-0843-492F-BFA8-7FDA15E64437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DD1B63-EA18-4463-BF19-651E7EA10841}"/>
              </a:ext>
            </a:extLst>
          </p:cNvPr>
          <p:cNvSpPr/>
          <p:nvPr/>
        </p:nvSpPr>
        <p:spPr>
          <a:xfrm>
            <a:off x="8804693" y="359290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D06C09-F06C-423E-B2DA-E0F5FCCD22AA}"/>
              </a:ext>
            </a:extLst>
          </p:cNvPr>
          <p:cNvSpPr/>
          <p:nvPr/>
        </p:nvSpPr>
        <p:spPr>
          <a:xfrm>
            <a:off x="10486844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66A8A-963C-407D-A45A-C38FF26C61FB}"/>
              </a:ext>
            </a:extLst>
          </p:cNvPr>
          <p:cNvCxnSpPr>
            <a:cxnSpLocks/>
          </p:cNvCxnSpPr>
          <p:nvPr/>
        </p:nvCxnSpPr>
        <p:spPr>
          <a:xfrm flipH="1">
            <a:off x="9148853" y="3137679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8E416-E05D-42CE-9988-99F9E5186CB5}"/>
              </a:ext>
            </a:extLst>
          </p:cNvPr>
          <p:cNvCxnSpPr/>
          <p:nvPr/>
        </p:nvCxnSpPr>
        <p:spPr>
          <a:xfrm>
            <a:off x="10103508" y="3137679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6DC65-0C52-477C-AEFE-E922CCB14F01}"/>
              </a:ext>
            </a:extLst>
          </p:cNvPr>
          <p:cNvCxnSpPr>
            <a:cxnSpLocks/>
          </p:cNvCxnSpPr>
          <p:nvPr/>
        </p:nvCxnSpPr>
        <p:spPr>
          <a:xfrm flipH="1">
            <a:off x="9824588" y="3123301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2882D8-E9AD-4E87-BD4B-AEBD07DDBF30}"/>
              </a:ext>
            </a:extLst>
          </p:cNvPr>
          <p:cNvSpPr/>
          <p:nvPr/>
        </p:nvSpPr>
        <p:spPr>
          <a:xfrm>
            <a:off x="9595447" y="3636033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B92BDA-5DE4-4DA0-B8C4-DD9213086FD2}"/>
              </a:ext>
            </a:extLst>
          </p:cNvPr>
          <p:cNvCxnSpPr>
            <a:cxnSpLocks/>
          </p:cNvCxnSpPr>
          <p:nvPr/>
        </p:nvCxnSpPr>
        <p:spPr>
          <a:xfrm flipH="1">
            <a:off x="10787870" y="4201602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7AB482C-F596-48DA-9070-BFCB888EF4FE}"/>
              </a:ext>
            </a:extLst>
          </p:cNvPr>
          <p:cNvSpPr/>
          <p:nvPr/>
        </p:nvSpPr>
        <p:spPr>
          <a:xfrm>
            <a:off x="10558729" y="471433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471DA5-008A-4B6D-A73E-89EA762A0507}"/>
              </a:ext>
            </a:extLst>
          </p:cNvPr>
          <p:cNvCxnSpPr>
            <a:cxnSpLocks/>
          </p:cNvCxnSpPr>
          <p:nvPr/>
        </p:nvCxnSpPr>
        <p:spPr>
          <a:xfrm flipH="1">
            <a:off x="9085592" y="4181475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43E7BBA-B39E-44A3-B5AF-E5C02C69B923}"/>
              </a:ext>
            </a:extLst>
          </p:cNvPr>
          <p:cNvSpPr/>
          <p:nvPr/>
        </p:nvSpPr>
        <p:spPr>
          <a:xfrm>
            <a:off x="8856451" y="469420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46D1CB-0F7F-4BB2-8D3C-A4E67BDACAC6}"/>
              </a:ext>
            </a:extLst>
          </p:cNvPr>
          <p:cNvCxnSpPr>
            <a:cxnSpLocks/>
          </p:cNvCxnSpPr>
          <p:nvPr/>
        </p:nvCxnSpPr>
        <p:spPr>
          <a:xfrm flipH="1">
            <a:off x="8079177" y="3074418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09C2051-3E4E-4FE5-86D6-866C143B2CB8}"/>
              </a:ext>
            </a:extLst>
          </p:cNvPr>
          <p:cNvSpPr/>
          <p:nvPr/>
        </p:nvSpPr>
        <p:spPr>
          <a:xfrm>
            <a:off x="7850036" y="3587150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18721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72438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</a:t>
            </a:r>
            <a:b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</a:t>
            </a:r>
            <a:b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</a:t>
            </a:r>
            <a:b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89825"/>
              </p:ext>
            </p:extLst>
          </p:nvPr>
        </p:nvGraphicFramePr>
        <p:xfrm>
          <a:off x="4845170" y="2300376"/>
          <a:ext cx="5482888" cy="419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61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1016865750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2237224706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4235479641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523874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52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52123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7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5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13048"/>
              </p:ext>
            </p:extLst>
          </p:nvPr>
        </p:nvGraphicFramePr>
        <p:xfrm>
          <a:off x="466006" y="1908055"/>
          <a:ext cx="11029944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2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9941"/>
              </p:ext>
            </p:extLst>
          </p:nvPr>
        </p:nvGraphicFramePr>
        <p:xfrm>
          <a:off x="466006" y="1908055"/>
          <a:ext cx="11029944" cy="11125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2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Precedance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17302"/>
            <a:ext cx="6493222" cy="5786763"/>
          </a:xfrm>
          <a:ln w="571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Rules for finding operator precedance relations if a1 &amp; a2 are operators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4.</a:t>
            </a:r>
            <a:r>
              <a:rPr lang="en-US" sz="2000">
                <a:latin typeface="Daytona"/>
              </a:rPr>
              <a:t> For all operators a,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     a &lt; id  and  id &gt;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     a &lt; (    and   (  &lt;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     a  &gt; )   and    )  &gt; 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     a  &gt; $   and  $  &lt; 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  <a:ea typeface="+mn-lt"/>
                <a:cs typeface="+mn-lt"/>
              </a:rPr>
              <a:t>5.</a:t>
            </a:r>
            <a:r>
              <a:rPr lang="en-US" sz="2000">
                <a:latin typeface="Daytona"/>
                <a:ea typeface="+mn-lt"/>
                <a:cs typeface="+mn-lt"/>
              </a:rPr>
              <a:t> Operator </a:t>
            </a:r>
            <a:r>
              <a:rPr lang="en-US" sz="2000" b="1">
                <a:solidFill>
                  <a:schemeClr val="tx1"/>
                </a:solidFill>
                <a:latin typeface="Daytona"/>
                <a:ea typeface="+mn-lt"/>
                <a:cs typeface="+mn-lt"/>
              </a:rPr>
              <a:t>↑ has highest precedance and right associativity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  <a:ea typeface="+mn-lt"/>
                <a:cs typeface="+mn-lt"/>
              </a:rPr>
              <a:t>6.</a:t>
            </a:r>
            <a:r>
              <a:rPr lang="en-US" sz="2000" b="1">
                <a:solidFill>
                  <a:schemeClr val="tx1"/>
                </a:solidFill>
                <a:latin typeface="Daytona"/>
                <a:ea typeface="+mn-lt"/>
                <a:cs typeface="+mn-lt"/>
              </a:rPr>
              <a:t> Operator * and / has next higher precedance and left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61954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97835"/>
              </p:ext>
            </p:extLst>
          </p:nvPr>
        </p:nvGraphicFramePr>
        <p:xfrm>
          <a:off x="466006" y="1908055"/>
          <a:ext cx="11029944" cy="148335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9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82000"/>
              </p:ext>
            </p:extLst>
          </p:nvPr>
        </p:nvGraphicFramePr>
        <p:xfrm>
          <a:off x="466006" y="1908055"/>
          <a:ext cx="11029944" cy="18541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24910"/>
              </p:ext>
            </p:extLst>
          </p:nvPr>
        </p:nvGraphicFramePr>
        <p:xfrm>
          <a:off x="466006" y="1908055"/>
          <a:ext cx="11029944" cy="22250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5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40727"/>
              </p:ext>
            </p:extLst>
          </p:nvPr>
        </p:nvGraphicFramePr>
        <p:xfrm>
          <a:off x="466006" y="1908055"/>
          <a:ext cx="11029944" cy="259587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59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208529"/>
              </p:ext>
            </p:extLst>
          </p:nvPr>
        </p:nvGraphicFramePr>
        <p:xfrm>
          <a:off x="466006" y="1908055"/>
          <a:ext cx="11029944" cy="29667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19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225340"/>
              </p:ext>
            </p:extLst>
          </p:nvPr>
        </p:nvGraphicFramePr>
        <p:xfrm>
          <a:off x="466006" y="1908055"/>
          <a:ext cx="11029944" cy="33375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1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813503"/>
              </p:ext>
            </p:extLst>
          </p:nvPr>
        </p:nvGraphicFramePr>
        <p:xfrm>
          <a:off x="466006" y="1908055"/>
          <a:ext cx="11029944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1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92311"/>
              </p:ext>
            </p:extLst>
          </p:nvPr>
        </p:nvGraphicFramePr>
        <p:xfrm>
          <a:off x="466006" y="1908055"/>
          <a:ext cx="11029944" cy="407922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09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44968"/>
              </p:ext>
            </p:extLst>
          </p:nvPr>
        </p:nvGraphicFramePr>
        <p:xfrm>
          <a:off x="466006" y="1908055"/>
          <a:ext cx="11029944" cy="445006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10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476401"/>
              </p:ext>
            </p:extLst>
          </p:nvPr>
        </p:nvGraphicFramePr>
        <p:xfrm>
          <a:off x="466006" y="1908055"/>
          <a:ext cx="11029944" cy="48208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0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Precedance</a:t>
            </a:r>
            <a:b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4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17302"/>
            <a:ext cx="6493222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Rules for finding operator precedance relations if a1 &amp; a2 are operators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7.</a:t>
            </a:r>
            <a:r>
              <a:rPr lang="en-US" sz="2000">
                <a:latin typeface="Daytona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Daytona"/>
              </a:rPr>
              <a:t>Operator + and - has lowest precedance and left associativity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  <a:ea typeface="+mn-lt"/>
                <a:cs typeface="+mn-lt"/>
              </a:rPr>
              <a:t>8.</a:t>
            </a:r>
            <a:r>
              <a:rPr lang="en-US" sz="2000">
                <a:latin typeface="Daytona"/>
                <a:ea typeface="+mn-lt"/>
                <a:cs typeface="+mn-lt"/>
              </a:rPr>
              <a:t> The blank entries in operator precedance relation table indicates an error</a:t>
            </a:r>
            <a:endParaRPr lang="en-US" sz="2000">
              <a:solidFill>
                <a:srgbClr val="EBEBEB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7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984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74839"/>
              </p:ext>
            </p:extLst>
          </p:nvPr>
        </p:nvGraphicFramePr>
        <p:xfrm>
          <a:off x="451629" y="1577376"/>
          <a:ext cx="11029944" cy="51917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94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84759"/>
              </p:ext>
            </p:extLst>
          </p:nvPr>
        </p:nvGraphicFramePr>
        <p:xfrm>
          <a:off x="408497" y="887263"/>
          <a:ext cx="11029944" cy="55625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7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414264"/>
              </p:ext>
            </p:extLst>
          </p:nvPr>
        </p:nvGraphicFramePr>
        <p:xfrm>
          <a:off x="408497" y="887263"/>
          <a:ext cx="11029944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 + b * c * 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+ 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 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 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* 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3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39906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Push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6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512455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(5)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(7)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a , b , c , * , d , * , +</a:t>
            </a:r>
          </a:p>
        </p:txBody>
      </p:sp>
    </p:spTree>
    <p:extLst>
      <p:ext uri="{BB962C8B-B14F-4D97-AF65-F5344CB8AC3E}">
        <p14:creationId xmlns:p14="http://schemas.microsoft.com/office/powerpoint/2010/main" val="289435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44098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</a:t>
            </a:r>
            <a:r>
              <a:rPr lang="en-US">
                <a:latin typeface="Daytona"/>
              </a:rPr>
              <a:t> * , d , * , +</a:t>
            </a:r>
          </a:p>
        </p:txBody>
      </p:sp>
    </p:spTree>
    <p:extLst>
      <p:ext uri="{BB962C8B-B14F-4D97-AF65-F5344CB8AC3E}">
        <p14:creationId xmlns:p14="http://schemas.microsoft.com/office/powerpoint/2010/main" val="406955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42196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d , * , 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134355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73223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Sub Tree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* ,</a:t>
            </a:r>
            <a:r>
              <a:rPr lang="en-US">
                <a:latin typeface="Daytona"/>
              </a:rPr>
              <a:t> d , * , 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376635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30886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Sub Tree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* , d ,</a:t>
            </a:r>
            <a:r>
              <a:rPr lang="en-US">
                <a:latin typeface="Daytona"/>
              </a:rPr>
              <a:t> * , 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239151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213709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 * , d , * ,</a:t>
            </a:r>
            <a:r>
              <a:rPr lang="en-US">
                <a:latin typeface="Daytona"/>
              </a:rPr>
              <a:t> 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FA1F0-5830-4D4B-B9CA-FF11930D6663}"/>
              </a:ext>
            </a:extLst>
          </p:cNvPr>
          <p:cNvSpPr/>
          <p:nvPr/>
        </p:nvSpPr>
        <p:spPr>
          <a:xfrm>
            <a:off x="10233803" y="456193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895811" y="4063580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850467" y="4063580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9333780" y="366191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316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2443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46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48306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Sub Tree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 * , d , * ,</a:t>
            </a:r>
            <a:r>
              <a:rPr lang="en-US">
                <a:latin typeface="Daytona"/>
              </a:rPr>
              <a:t> 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FA1F0-5830-4D4B-B9CA-FF11930D6663}"/>
              </a:ext>
            </a:extLst>
          </p:cNvPr>
          <p:cNvSpPr/>
          <p:nvPr/>
        </p:nvSpPr>
        <p:spPr>
          <a:xfrm>
            <a:off x="10233803" y="456193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895811" y="4063580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850467" y="4063580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9333780" y="366191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3224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70798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 * , d , 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FA1F0-5830-4D4B-B9CA-FF11930D6663}"/>
              </a:ext>
            </a:extLst>
          </p:cNvPr>
          <p:cNvSpPr/>
          <p:nvPr/>
        </p:nvSpPr>
        <p:spPr>
          <a:xfrm>
            <a:off x="10233803" y="456193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895811" y="4063580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850467" y="4063580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9333780" y="366191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6BBE29-4D48-4224-B5B6-A2AE99B4AB62}"/>
              </a:ext>
            </a:extLst>
          </p:cNvPr>
          <p:cNvSpPr/>
          <p:nvPr/>
        </p:nvSpPr>
        <p:spPr>
          <a:xfrm>
            <a:off x="7804029" y="35986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090679" y="3085921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045336" y="3085921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8528648" y="26842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2315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330305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Sub Tree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 * , d , 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Sub Tree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FA1F0-5830-4D4B-B9CA-FF11930D6663}"/>
              </a:ext>
            </a:extLst>
          </p:cNvPr>
          <p:cNvSpPr/>
          <p:nvPr/>
        </p:nvSpPr>
        <p:spPr>
          <a:xfrm>
            <a:off x="10233803" y="456193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895811" y="4063580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850467" y="4063580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9333780" y="366191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6BBE29-4D48-4224-B5B6-A2AE99B4AB62}"/>
              </a:ext>
            </a:extLst>
          </p:cNvPr>
          <p:cNvSpPr/>
          <p:nvPr/>
        </p:nvSpPr>
        <p:spPr>
          <a:xfrm>
            <a:off x="7804029" y="35986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090679" y="3085921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045336" y="3085921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8528648" y="26842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756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407251-AD1B-487B-993B-A09E5923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85488"/>
              </p:ext>
            </p:extLst>
          </p:nvPr>
        </p:nvGraphicFramePr>
        <p:xfrm>
          <a:off x="394120" y="2655678"/>
          <a:ext cx="2757486" cy="370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6A3AFC-51CA-4A48-8410-F4DD07820C91}"/>
              </a:ext>
            </a:extLst>
          </p:cNvPr>
          <p:cNvSpPr txBox="1"/>
          <p:nvPr/>
        </p:nvSpPr>
        <p:spPr>
          <a:xfrm>
            <a:off x="5615796" y="1144438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Daytona"/>
              </a:rPr>
              <a:t>Sequence to be processed: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a , b , c , * , d , * ,</a:t>
            </a:r>
            <a:r>
              <a:rPr lang="en-US">
                <a:latin typeface="Daytona"/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Daytona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4AB8-2A2F-4712-BF90-46C69D4ABCF9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B6AF0-C198-46EA-9A2C-211E00DEA24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57CE-63CE-405C-85BB-F230141C5C49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DDBF1-BBCC-411D-9F12-48F691A3447E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F1A45D-6D0B-4CD8-AD99-CF5366F32018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51AEC0E-785C-4EF9-969A-BFE7DA4AE542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Final Tree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FA1F0-5830-4D4B-B9CA-FF11930D6663}"/>
              </a:ext>
            </a:extLst>
          </p:cNvPr>
          <p:cNvSpPr/>
          <p:nvPr/>
        </p:nvSpPr>
        <p:spPr>
          <a:xfrm>
            <a:off x="10233803" y="456193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895811" y="4063580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850467" y="4063580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9333780" y="366191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6BBE29-4D48-4224-B5B6-A2AE99B4AB62}"/>
              </a:ext>
            </a:extLst>
          </p:cNvPr>
          <p:cNvSpPr/>
          <p:nvPr/>
        </p:nvSpPr>
        <p:spPr>
          <a:xfrm>
            <a:off x="7804029" y="35986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976C5-D78D-449D-AF9B-39E826E8D3F3}"/>
              </a:ext>
            </a:extLst>
          </p:cNvPr>
          <p:cNvCxnSpPr>
            <a:cxnSpLocks/>
          </p:cNvCxnSpPr>
          <p:nvPr/>
        </p:nvCxnSpPr>
        <p:spPr>
          <a:xfrm flipH="1">
            <a:off x="8090679" y="3085921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04AB36-1F9D-4E7E-B9CC-570FD5C81F75}"/>
              </a:ext>
            </a:extLst>
          </p:cNvPr>
          <p:cNvCxnSpPr/>
          <p:nvPr/>
        </p:nvCxnSpPr>
        <p:spPr>
          <a:xfrm>
            <a:off x="9045336" y="3085921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FC74A3-F692-495E-B249-2FB21A61B673}"/>
              </a:ext>
            </a:extLst>
          </p:cNvPr>
          <p:cNvSpPr/>
          <p:nvPr/>
        </p:nvSpPr>
        <p:spPr>
          <a:xfrm>
            <a:off x="8528648" y="2684252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4615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095311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832784" y="2491595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514935" y="253472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176943" y="2036373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31599" y="2036373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 flipH="1">
            <a:off x="8895811" y="2180146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09161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3658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98846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4935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923630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F697-D8AB-4A40-81CA-F15A8F3FEEEF}"/>
              </a:ext>
            </a:extLst>
          </p:cNvPr>
          <p:cNvCxnSpPr>
            <a:cxnSpLocks/>
          </p:cNvCxnSpPr>
          <p:nvPr/>
        </p:nvCxnSpPr>
        <p:spPr>
          <a:xfrm>
            <a:off x="11009283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FF472-7B57-4814-9647-C5A4064DFFAB}"/>
              </a:ext>
            </a:extLst>
          </p:cNvPr>
          <p:cNvSpPr/>
          <p:nvPr/>
        </p:nvSpPr>
        <p:spPr>
          <a:xfrm>
            <a:off x="10760014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9485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32463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F697-D8AB-4A40-81CA-F15A8F3FEEEF}"/>
              </a:ext>
            </a:extLst>
          </p:cNvPr>
          <p:cNvCxnSpPr>
            <a:cxnSpLocks/>
          </p:cNvCxnSpPr>
          <p:nvPr/>
        </p:nvCxnSpPr>
        <p:spPr>
          <a:xfrm>
            <a:off x="11009283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FF472-7B57-4814-9647-C5A4064DFFAB}"/>
              </a:ext>
            </a:extLst>
          </p:cNvPr>
          <p:cNvSpPr/>
          <p:nvPr/>
        </p:nvSpPr>
        <p:spPr>
          <a:xfrm>
            <a:off x="10760014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F43891-D1FF-46FF-B0AC-643101A686BA}"/>
              </a:ext>
            </a:extLst>
          </p:cNvPr>
          <p:cNvSpPr/>
          <p:nvPr/>
        </p:nvSpPr>
        <p:spPr>
          <a:xfrm>
            <a:off x="7827033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F0EB0C-1A34-46E5-82C2-D4EF8A0786B5}"/>
              </a:ext>
            </a:extLst>
          </p:cNvPr>
          <p:cNvSpPr/>
          <p:nvPr/>
        </p:nvSpPr>
        <p:spPr>
          <a:xfrm>
            <a:off x="9782354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269DC1-5F38-4491-B28D-7A2EED61B0E2}"/>
              </a:ext>
            </a:extLst>
          </p:cNvPr>
          <p:cNvCxnSpPr>
            <a:cxnSpLocks/>
          </p:cNvCxnSpPr>
          <p:nvPr/>
        </p:nvCxnSpPr>
        <p:spPr>
          <a:xfrm flipH="1">
            <a:off x="8228702" y="4187226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1EE66-35D6-4324-8A12-1408B6766A67}"/>
              </a:ext>
            </a:extLst>
          </p:cNvPr>
          <p:cNvCxnSpPr/>
          <p:nvPr/>
        </p:nvCxnSpPr>
        <p:spPr>
          <a:xfrm>
            <a:off x="9255245" y="4187226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6AAB0-775E-477F-9FD1-70704F7A6557}"/>
              </a:ext>
            </a:extLst>
          </p:cNvPr>
          <p:cNvCxnSpPr>
            <a:cxnSpLocks/>
          </p:cNvCxnSpPr>
          <p:nvPr/>
        </p:nvCxnSpPr>
        <p:spPr>
          <a:xfrm>
            <a:off x="9039585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9FEBBB-EBE1-491E-B398-DC10DEDBE4BF}"/>
              </a:ext>
            </a:extLst>
          </p:cNvPr>
          <p:cNvSpPr/>
          <p:nvPr/>
        </p:nvSpPr>
        <p:spPr>
          <a:xfrm>
            <a:off x="8790316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7855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694887"/>
              </p:ext>
            </p:extLst>
          </p:nvPr>
        </p:nvGraphicFramePr>
        <p:xfrm>
          <a:off x="408497" y="887263"/>
          <a:ext cx="2757486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 : V 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 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F697-D8AB-4A40-81CA-F15A8F3FEEEF}"/>
              </a:ext>
            </a:extLst>
          </p:cNvPr>
          <p:cNvCxnSpPr>
            <a:cxnSpLocks/>
          </p:cNvCxnSpPr>
          <p:nvPr/>
        </p:nvCxnSpPr>
        <p:spPr>
          <a:xfrm>
            <a:off x="11009283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FF472-7B57-4814-9647-C5A4064DFFAB}"/>
              </a:ext>
            </a:extLst>
          </p:cNvPr>
          <p:cNvSpPr/>
          <p:nvPr/>
        </p:nvSpPr>
        <p:spPr>
          <a:xfrm>
            <a:off x="10760014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F43891-D1FF-46FF-B0AC-643101A686BA}"/>
              </a:ext>
            </a:extLst>
          </p:cNvPr>
          <p:cNvSpPr/>
          <p:nvPr/>
        </p:nvSpPr>
        <p:spPr>
          <a:xfrm>
            <a:off x="7827033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F0EB0C-1A34-46E5-82C2-D4EF8A0786B5}"/>
              </a:ext>
            </a:extLst>
          </p:cNvPr>
          <p:cNvSpPr/>
          <p:nvPr/>
        </p:nvSpPr>
        <p:spPr>
          <a:xfrm>
            <a:off x="9782354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269DC1-5F38-4491-B28D-7A2EED61B0E2}"/>
              </a:ext>
            </a:extLst>
          </p:cNvPr>
          <p:cNvCxnSpPr>
            <a:cxnSpLocks/>
          </p:cNvCxnSpPr>
          <p:nvPr/>
        </p:nvCxnSpPr>
        <p:spPr>
          <a:xfrm flipH="1">
            <a:off x="8228702" y="4187226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1EE66-35D6-4324-8A12-1408B6766A67}"/>
              </a:ext>
            </a:extLst>
          </p:cNvPr>
          <p:cNvCxnSpPr/>
          <p:nvPr/>
        </p:nvCxnSpPr>
        <p:spPr>
          <a:xfrm>
            <a:off x="9255245" y="4187226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6AAB0-775E-477F-9FD1-70704F7A6557}"/>
              </a:ext>
            </a:extLst>
          </p:cNvPr>
          <p:cNvCxnSpPr>
            <a:cxnSpLocks/>
          </p:cNvCxnSpPr>
          <p:nvPr/>
        </p:nvCxnSpPr>
        <p:spPr>
          <a:xfrm>
            <a:off x="9039585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9FEBBB-EBE1-491E-B398-DC10DEDBE4BF}"/>
              </a:ext>
            </a:extLst>
          </p:cNvPr>
          <p:cNvSpPr/>
          <p:nvPr/>
        </p:nvSpPr>
        <p:spPr>
          <a:xfrm>
            <a:off x="8790316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645693-3386-4B0E-B146-5C76F8092240}"/>
              </a:ext>
            </a:extLst>
          </p:cNvPr>
          <p:cNvCxnSpPr>
            <a:cxnSpLocks/>
          </p:cNvCxnSpPr>
          <p:nvPr/>
        </p:nvCxnSpPr>
        <p:spPr>
          <a:xfrm>
            <a:off x="10103509" y="53805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1AC2462-61E4-4D65-864A-143AD93E33DC}"/>
              </a:ext>
            </a:extLst>
          </p:cNvPr>
          <p:cNvSpPr/>
          <p:nvPr/>
        </p:nvSpPr>
        <p:spPr>
          <a:xfrm>
            <a:off x="9854240" y="58213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987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94622"/>
              </p:ext>
            </p:extLst>
          </p:nvPr>
        </p:nvGraphicFramePr>
        <p:xfrm>
          <a:off x="408497" y="887263"/>
          <a:ext cx="2916878" cy="5933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16878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8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 : T 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 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V, V 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 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 : V 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 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F697-D8AB-4A40-81CA-F15A8F3FEEEF}"/>
              </a:ext>
            </a:extLst>
          </p:cNvPr>
          <p:cNvCxnSpPr>
            <a:cxnSpLocks/>
          </p:cNvCxnSpPr>
          <p:nvPr/>
        </p:nvCxnSpPr>
        <p:spPr>
          <a:xfrm>
            <a:off x="11009283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FF472-7B57-4814-9647-C5A4064DFFAB}"/>
              </a:ext>
            </a:extLst>
          </p:cNvPr>
          <p:cNvSpPr/>
          <p:nvPr/>
        </p:nvSpPr>
        <p:spPr>
          <a:xfrm>
            <a:off x="10760014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F43891-D1FF-46FF-B0AC-643101A686BA}"/>
              </a:ext>
            </a:extLst>
          </p:cNvPr>
          <p:cNvSpPr/>
          <p:nvPr/>
        </p:nvSpPr>
        <p:spPr>
          <a:xfrm>
            <a:off x="7827033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F0EB0C-1A34-46E5-82C2-D4EF8A0786B5}"/>
              </a:ext>
            </a:extLst>
          </p:cNvPr>
          <p:cNvSpPr/>
          <p:nvPr/>
        </p:nvSpPr>
        <p:spPr>
          <a:xfrm>
            <a:off x="9782354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269DC1-5F38-4491-B28D-7A2EED61B0E2}"/>
              </a:ext>
            </a:extLst>
          </p:cNvPr>
          <p:cNvCxnSpPr>
            <a:cxnSpLocks/>
          </p:cNvCxnSpPr>
          <p:nvPr/>
        </p:nvCxnSpPr>
        <p:spPr>
          <a:xfrm flipH="1">
            <a:off x="8228702" y="4187226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1EE66-35D6-4324-8A12-1408B6766A67}"/>
              </a:ext>
            </a:extLst>
          </p:cNvPr>
          <p:cNvCxnSpPr/>
          <p:nvPr/>
        </p:nvCxnSpPr>
        <p:spPr>
          <a:xfrm>
            <a:off x="9255245" y="4187226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6AAB0-775E-477F-9FD1-70704F7A6557}"/>
              </a:ext>
            </a:extLst>
          </p:cNvPr>
          <p:cNvCxnSpPr>
            <a:cxnSpLocks/>
          </p:cNvCxnSpPr>
          <p:nvPr/>
        </p:nvCxnSpPr>
        <p:spPr>
          <a:xfrm>
            <a:off x="9039585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9FEBBB-EBE1-491E-B398-DC10DEDBE4BF}"/>
              </a:ext>
            </a:extLst>
          </p:cNvPr>
          <p:cNvSpPr/>
          <p:nvPr/>
        </p:nvSpPr>
        <p:spPr>
          <a:xfrm>
            <a:off x="8790316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645693-3386-4B0E-B146-5C76F8092240}"/>
              </a:ext>
            </a:extLst>
          </p:cNvPr>
          <p:cNvCxnSpPr>
            <a:cxnSpLocks/>
          </p:cNvCxnSpPr>
          <p:nvPr/>
        </p:nvCxnSpPr>
        <p:spPr>
          <a:xfrm>
            <a:off x="10103509" y="53805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1AC2462-61E4-4D65-864A-143AD93E33DC}"/>
              </a:ext>
            </a:extLst>
          </p:cNvPr>
          <p:cNvSpPr/>
          <p:nvPr/>
        </p:nvSpPr>
        <p:spPr>
          <a:xfrm>
            <a:off x="9854240" y="58213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43000-6148-4110-BE89-F5F8652F7455}"/>
              </a:ext>
            </a:extLst>
          </p:cNvPr>
          <p:cNvSpPr/>
          <p:nvPr/>
        </p:nvSpPr>
        <p:spPr>
          <a:xfrm>
            <a:off x="7835659" y="5614357"/>
            <a:ext cx="517585" cy="43132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F291CD-074B-4AB9-8FEC-30F3A2A23837}"/>
              </a:ext>
            </a:extLst>
          </p:cNvPr>
          <p:cNvCxnSpPr>
            <a:cxnSpLocks/>
          </p:cNvCxnSpPr>
          <p:nvPr/>
        </p:nvCxnSpPr>
        <p:spPr>
          <a:xfrm>
            <a:off x="8156814" y="6050531"/>
            <a:ext cx="8627" cy="28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ED5BE42-7E26-4663-BF59-F1F408306B2D}"/>
              </a:ext>
            </a:extLst>
          </p:cNvPr>
          <p:cNvSpPr/>
          <p:nvPr/>
        </p:nvSpPr>
        <p:spPr>
          <a:xfrm>
            <a:off x="7936300" y="6333225"/>
            <a:ext cx="474453" cy="38818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41A972-ED62-40E8-83B6-49524235F411}"/>
              </a:ext>
            </a:extLst>
          </p:cNvPr>
          <p:cNvCxnSpPr>
            <a:cxnSpLocks/>
          </p:cNvCxnSpPr>
          <p:nvPr/>
        </p:nvCxnSpPr>
        <p:spPr>
          <a:xfrm>
            <a:off x="8113681" y="5317285"/>
            <a:ext cx="8627" cy="28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63057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5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10995375" cy="3808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T | T                  T 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 T * V | V        V  </a:t>
            </a:r>
            <a:r>
              <a:rPr lang="en-US" sz="1800" cap="none">
                <a:solidFill>
                  <a:srgbClr val="FFFFFF"/>
                </a:solidFill>
                <a:ea typeface="+mj-lt"/>
                <a:cs typeface="+mj-lt"/>
              </a:rPr>
              <a:t>→</a:t>
            </a: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 a | b | c | d                        Input: a + b * c *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7E9C95F-24BE-4AC2-9467-F1910794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563196"/>
              </p:ext>
            </p:extLst>
          </p:nvPr>
        </p:nvGraphicFramePr>
        <p:xfrm>
          <a:off x="408497" y="887263"/>
          <a:ext cx="3108148" cy="58318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08148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a (7) : E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T, T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V,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62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7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b (6)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V,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697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83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4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c (5)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(4)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99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240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d (3) : V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18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* (2) : T </a:t>
                      </a:r>
                      <a:r>
                        <a:rPr lang="en-US" sz="1800" b="0" i="0" u="none" strike="noStrike" noProof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T *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79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Pop + (1) : E 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Gill Sans MT"/>
                        </a:rPr>
                        <a:t>→</a:t>
                      </a: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67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853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C5B59-0FE0-4D9B-BA7C-21DC4D024D42}"/>
              </a:ext>
            </a:extLst>
          </p:cNvPr>
          <p:cNvSpPr txBox="1"/>
          <p:nvPr/>
        </p:nvSpPr>
        <p:spPr>
          <a:xfrm>
            <a:off x="5529532" y="885645"/>
            <a:ext cx="3533955" cy="470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Daytona"/>
              </a:rPr>
              <a:t>Construction of Entire Tree:</a:t>
            </a: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42D37-482F-43F8-AD9D-80FE1CB7B0C2}"/>
              </a:ext>
            </a:extLst>
          </p:cNvPr>
          <p:cNvSpPr/>
          <p:nvPr/>
        </p:nvSpPr>
        <p:spPr>
          <a:xfrm>
            <a:off x="7689010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F518A3-5B77-4CF9-BC46-BD79125DA1C8}"/>
              </a:ext>
            </a:extLst>
          </p:cNvPr>
          <p:cNvSpPr/>
          <p:nvPr/>
        </p:nvSpPr>
        <p:spPr>
          <a:xfrm>
            <a:off x="9644331" y="2620991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9262B1-B459-403C-B507-29530FD42C9C}"/>
              </a:ext>
            </a:extLst>
          </p:cNvPr>
          <p:cNvCxnSpPr>
            <a:cxnSpLocks/>
          </p:cNvCxnSpPr>
          <p:nvPr/>
        </p:nvCxnSpPr>
        <p:spPr>
          <a:xfrm flipH="1">
            <a:off x="8090679" y="2036373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EF50F-B7E1-4641-A0B8-22EEE91FF163}"/>
              </a:ext>
            </a:extLst>
          </p:cNvPr>
          <p:cNvCxnSpPr/>
          <p:nvPr/>
        </p:nvCxnSpPr>
        <p:spPr>
          <a:xfrm>
            <a:off x="9117222" y="2036373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EE01B58-19AB-43E6-A7E3-D2CC389D5273}"/>
              </a:ext>
            </a:extLst>
          </p:cNvPr>
          <p:cNvSpPr/>
          <p:nvPr/>
        </p:nvSpPr>
        <p:spPr>
          <a:xfrm>
            <a:off x="8614912" y="163470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C64A-724C-40D0-B83E-4DFE7E5F1BD4}"/>
              </a:ext>
            </a:extLst>
          </p:cNvPr>
          <p:cNvCxnSpPr>
            <a:cxnSpLocks/>
          </p:cNvCxnSpPr>
          <p:nvPr/>
        </p:nvCxnSpPr>
        <p:spPr>
          <a:xfrm>
            <a:off x="8901562" y="21801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5CA56AF-8B38-432A-8A6E-C95DAB9F03F8}"/>
              </a:ext>
            </a:extLst>
          </p:cNvPr>
          <p:cNvSpPr/>
          <p:nvPr/>
        </p:nvSpPr>
        <p:spPr>
          <a:xfrm>
            <a:off x="8652293" y="26209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24DA4-F02C-4888-834F-3B9359FD6B8F}"/>
              </a:ext>
            </a:extLst>
          </p:cNvPr>
          <p:cNvSpPr/>
          <p:nvPr/>
        </p:nvSpPr>
        <p:spPr>
          <a:xfrm>
            <a:off x="8738557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341E5-AA07-4144-9174-35D11A4392D3}"/>
              </a:ext>
            </a:extLst>
          </p:cNvPr>
          <p:cNvSpPr/>
          <p:nvPr/>
        </p:nvSpPr>
        <p:spPr>
          <a:xfrm>
            <a:off x="10693878" y="3728047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CB729-B44B-445A-B219-438EF982580B}"/>
              </a:ext>
            </a:extLst>
          </p:cNvPr>
          <p:cNvCxnSpPr>
            <a:cxnSpLocks/>
          </p:cNvCxnSpPr>
          <p:nvPr/>
        </p:nvCxnSpPr>
        <p:spPr>
          <a:xfrm flipH="1">
            <a:off x="9140226" y="3143429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9A3B8-7B09-4A9B-929B-32DED2393488}"/>
              </a:ext>
            </a:extLst>
          </p:cNvPr>
          <p:cNvCxnSpPr>
            <a:cxnSpLocks/>
          </p:cNvCxnSpPr>
          <p:nvPr/>
        </p:nvCxnSpPr>
        <p:spPr>
          <a:xfrm>
            <a:off x="10166769" y="3143429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C9865-1891-4F19-B2D0-88D99DFC9292}"/>
              </a:ext>
            </a:extLst>
          </p:cNvPr>
          <p:cNvCxnSpPr>
            <a:cxnSpLocks/>
          </p:cNvCxnSpPr>
          <p:nvPr/>
        </p:nvCxnSpPr>
        <p:spPr>
          <a:xfrm>
            <a:off x="9951109" y="3287202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DA49BC-1CE3-4A09-8ACC-7B455207E508}"/>
              </a:ext>
            </a:extLst>
          </p:cNvPr>
          <p:cNvSpPr/>
          <p:nvPr/>
        </p:nvSpPr>
        <p:spPr>
          <a:xfrm>
            <a:off x="9701840" y="3728047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F697-D8AB-4A40-81CA-F15A8F3FEEEF}"/>
              </a:ext>
            </a:extLst>
          </p:cNvPr>
          <p:cNvCxnSpPr>
            <a:cxnSpLocks/>
          </p:cNvCxnSpPr>
          <p:nvPr/>
        </p:nvCxnSpPr>
        <p:spPr>
          <a:xfrm>
            <a:off x="11009283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FF472-7B57-4814-9647-C5A4064DFFAB}"/>
              </a:ext>
            </a:extLst>
          </p:cNvPr>
          <p:cNvSpPr/>
          <p:nvPr/>
        </p:nvSpPr>
        <p:spPr>
          <a:xfrm>
            <a:off x="10760014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F43891-D1FF-46FF-B0AC-643101A686BA}"/>
              </a:ext>
            </a:extLst>
          </p:cNvPr>
          <p:cNvSpPr/>
          <p:nvPr/>
        </p:nvSpPr>
        <p:spPr>
          <a:xfrm>
            <a:off x="7827033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F0EB0C-1A34-46E5-82C2-D4EF8A0786B5}"/>
              </a:ext>
            </a:extLst>
          </p:cNvPr>
          <p:cNvSpPr/>
          <p:nvPr/>
        </p:nvSpPr>
        <p:spPr>
          <a:xfrm>
            <a:off x="9782354" y="4771844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269DC1-5F38-4491-B28D-7A2EED61B0E2}"/>
              </a:ext>
            </a:extLst>
          </p:cNvPr>
          <p:cNvCxnSpPr>
            <a:cxnSpLocks/>
          </p:cNvCxnSpPr>
          <p:nvPr/>
        </p:nvCxnSpPr>
        <p:spPr>
          <a:xfrm flipH="1">
            <a:off x="8228702" y="4187226"/>
            <a:ext cx="537712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1EE66-35D6-4324-8A12-1408B6766A67}"/>
              </a:ext>
            </a:extLst>
          </p:cNvPr>
          <p:cNvCxnSpPr/>
          <p:nvPr/>
        </p:nvCxnSpPr>
        <p:spPr>
          <a:xfrm>
            <a:off x="9255245" y="4187226"/>
            <a:ext cx="612475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6AAB0-775E-477F-9FD1-70704F7A6557}"/>
              </a:ext>
            </a:extLst>
          </p:cNvPr>
          <p:cNvCxnSpPr>
            <a:cxnSpLocks/>
          </p:cNvCxnSpPr>
          <p:nvPr/>
        </p:nvCxnSpPr>
        <p:spPr>
          <a:xfrm>
            <a:off x="9039585" y="4330999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9FEBBB-EBE1-491E-B398-DC10DEDBE4BF}"/>
              </a:ext>
            </a:extLst>
          </p:cNvPr>
          <p:cNvSpPr/>
          <p:nvPr/>
        </p:nvSpPr>
        <p:spPr>
          <a:xfrm>
            <a:off x="8790316" y="4771844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645693-3386-4B0E-B146-5C76F8092240}"/>
              </a:ext>
            </a:extLst>
          </p:cNvPr>
          <p:cNvCxnSpPr>
            <a:cxnSpLocks/>
          </p:cNvCxnSpPr>
          <p:nvPr/>
        </p:nvCxnSpPr>
        <p:spPr>
          <a:xfrm>
            <a:off x="10103509" y="5380546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1AC2462-61E4-4D65-864A-143AD93E33DC}"/>
              </a:ext>
            </a:extLst>
          </p:cNvPr>
          <p:cNvSpPr/>
          <p:nvPr/>
        </p:nvSpPr>
        <p:spPr>
          <a:xfrm>
            <a:off x="9854240" y="5821391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43000-6148-4110-BE89-F5F8652F7455}"/>
              </a:ext>
            </a:extLst>
          </p:cNvPr>
          <p:cNvSpPr/>
          <p:nvPr/>
        </p:nvSpPr>
        <p:spPr>
          <a:xfrm>
            <a:off x="7835659" y="5614357"/>
            <a:ext cx="517585" cy="43132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F291CD-074B-4AB9-8FEC-30F3A2A23837}"/>
              </a:ext>
            </a:extLst>
          </p:cNvPr>
          <p:cNvCxnSpPr>
            <a:cxnSpLocks/>
          </p:cNvCxnSpPr>
          <p:nvPr/>
        </p:nvCxnSpPr>
        <p:spPr>
          <a:xfrm>
            <a:off x="8156814" y="6050531"/>
            <a:ext cx="8627" cy="28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ED5BE42-7E26-4663-BF59-F1F408306B2D}"/>
              </a:ext>
            </a:extLst>
          </p:cNvPr>
          <p:cNvSpPr/>
          <p:nvPr/>
        </p:nvSpPr>
        <p:spPr>
          <a:xfrm>
            <a:off x="7936300" y="6333225"/>
            <a:ext cx="474453" cy="38818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41A972-ED62-40E8-83B6-49524235F411}"/>
              </a:ext>
            </a:extLst>
          </p:cNvPr>
          <p:cNvCxnSpPr>
            <a:cxnSpLocks/>
          </p:cNvCxnSpPr>
          <p:nvPr/>
        </p:nvCxnSpPr>
        <p:spPr>
          <a:xfrm>
            <a:off x="8113681" y="5317285"/>
            <a:ext cx="8627" cy="28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3657118-8CAF-4C5B-9DDC-C5FFFB7059BA}"/>
              </a:ext>
            </a:extLst>
          </p:cNvPr>
          <p:cNvSpPr/>
          <p:nvPr/>
        </p:nvSpPr>
        <p:spPr>
          <a:xfrm>
            <a:off x="6863749" y="3866070"/>
            <a:ext cx="560717" cy="54633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E81A2-2948-4F68-9449-37EA6142E30F}"/>
              </a:ext>
            </a:extLst>
          </p:cNvPr>
          <p:cNvCxnSpPr>
            <a:cxnSpLocks/>
          </p:cNvCxnSpPr>
          <p:nvPr/>
        </p:nvCxnSpPr>
        <p:spPr>
          <a:xfrm flipH="1">
            <a:off x="7179154" y="3137678"/>
            <a:ext cx="595221" cy="6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5F70AAE-1A2D-40C7-8360-58B77DC27E7F}"/>
              </a:ext>
            </a:extLst>
          </p:cNvPr>
          <p:cNvSpPr/>
          <p:nvPr/>
        </p:nvSpPr>
        <p:spPr>
          <a:xfrm>
            <a:off x="6857998" y="4794847"/>
            <a:ext cx="560716" cy="48883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V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984C44-6B17-49FF-BFF9-0CAD73DBF782}"/>
              </a:ext>
            </a:extLst>
          </p:cNvPr>
          <p:cNvSpPr/>
          <p:nvPr/>
        </p:nvSpPr>
        <p:spPr>
          <a:xfrm>
            <a:off x="6857997" y="5571225"/>
            <a:ext cx="546339" cy="4744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4E9E98-9821-485B-AA0B-FDFD4BB93F73}"/>
              </a:ext>
            </a:extLst>
          </p:cNvPr>
          <p:cNvCxnSpPr>
            <a:cxnSpLocks/>
          </p:cNvCxnSpPr>
          <p:nvPr/>
        </p:nvCxnSpPr>
        <p:spPr>
          <a:xfrm>
            <a:off x="7121643" y="5288530"/>
            <a:ext cx="8627" cy="28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D24D0-D4D1-457C-89F9-A01C8D864892}"/>
              </a:ext>
            </a:extLst>
          </p:cNvPr>
          <p:cNvCxnSpPr>
            <a:cxnSpLocks/>
          </p:cNvCxnSpPr>
          <p:nvPr/>
        </p:nvCxnSpPr>
        <p:spPr>
          <a:xfrm>
            <a:off x="7141773" y="4388508"/>
            <a:ext cx="23004" cy="45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7209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Widescreen</PresentationFormat>
  <Slides>80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Dividend</vt:lpstr>
      <vt:lpstr>SYNTAX ANALYSIS</vt:lpstr>
      <vt:lpstr>Operator Precedence Parser</vt:lpstr>
      <vt:lpstr>Operator Precedance Parser</vt:lpstr>
      <vt:lpstr>Operator Precedance Parser</vt:lpstr>
      <vt:lpstr>Operator Precedance Parser</vt:lpstr>
      <vt:lpstr>Operator Precedance Parser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Precedence Relation Table</vt:lpstr>
      <vt:lpstr>Operator Precedence Algorithm</vt:lpstr>
      <vt:lpstr>Operator Precedence Algorithm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  Precedence  Parser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  Precedence  Parser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T | T T →  T * V | V V  → a | b | c | d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Operator Precedence Parser 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  <vt:lpstr>E → E + T | T                  T →  T * V | V        V  → a | b | c | d                        Input: a + b * c *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2021-03-04T03:05:48Z</dcterms:created>
  <dcterms:modified xsi:type="dcterms:W3CDTF">2021-03-22T07:31:34Z</dcterms:modified>
</cp:coreProperties>
</file>