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80" r:id="rId23"/>
    <p:sldId id="279" r:id="rId24"/>
    <p:sldId id="28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055E6-5BAB-847C-3C6B-9B18D392B5AF}" v="554" dt="2021-04-26T06:25:36.642"/>
    <p1510:client id="{E747B2B7-0A94-FDEE-3089-ED6476C4110C}" v="595" dt="2021-04-19T07:19:10.972"/>
    <p1510:client id="{EB96D959-8778-621C-B118-A05459FF6DBC}" v="852" dt="2021-04-26T04:35:09.541"/>
    <p1510:client id="{F7A61183-B794-42CB-AA96-FCE00EB4804F}" v="1124" dt="2021-04-19T06:23:4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F7A61183-B794-42CB-AA96-FCE00EB4804F}"/>
    <pc:docChg chg="addSld delSld modSld addMainMaster delMainMaster">
      <pc:chgData name="Vaibhav Ambhire" userId="S::vaibhav13046@tsecedu.org::09ddf9ea-3199-4586-aea1-b2614813806f" providerId="AD" clId="Web-{F7A61183-B794-42CB-AA96-FCE00EB4804F}" dt="2021-04-19T06:24:37.141" v="652"/>
      <pc:docMkLst>
        <pc:docMk/>
      </pc:docMkLst>
      <pc:sldChg chg="addSp delSp modSp del mod setBg modClrScheme addAnim delAnim setClrOvrMap delDesignElem chgLayout">
        <pc:chgData name="Vaibhav Ambhire" userId="S::vaibhav13046@tsecedu.org::09ddf9ea-3199-4586-aea1-b2614813806f" providerId="AD" clId="Web-{F7A61183-B794-42CB-AA96-FCE00EB4804F}" dt="2021-04-19T05:25:04.886" v="49"/>
        <pc:sldMkLst>
          <pc:docMk/>
          <pc:sldMk cId="109857222" sldId="256"/>
        </pc:sldMkLst>
        <pc:spChg chg="mod ord">
          <ac:chgData name="Vaibhav Ambhire" userId="S::vaibhav13046@tsecedu.org::09ddf9ea-3199-4586-aea1-b2614813806f" providerId="AD" clId="Web-{F7A61183-B794-42CB-AA96-FCE00EB4804F}" dt="2021-04-19T05:23:37.040" v="3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23:37.040" v="3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09.083" v="14"/>
          <ac:spMkLst>
            <pc:docMk/>
            <pc:sldMk cId="109857222" sldId="256"/>
            <ac:spMk id="5" creationId="{E08D4B6A-8113-4DFB-B82E-B60CAC8E0A5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09.083" v="14"/>
          <ac:spMkLst>
            <pc:docMk/>
            <pc:sldMk cId="109857222" sldId="256"/>
            <ac:spMk id="6" creationId="{9822E561-F97C-4CBB-A9A6-A6BF6317BC8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09.083" v="14"/>
          <ac:spMkLst>
            <pc:docMk/>
            <pc:sldMk cId="109857222" sldId="256"/>
            <ac:spMk id="7" creationId="{B01B0E58-A5C8-4CDA-A2E0-35DF94E5985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0:37.160" v="12"/>
          <ac:spMkLst>
            <pc:docMk/>
            <pc:sldMk cId="109857222" sldId="256"/>
            <ac:spMk id="9" creationId="{75955B3A-C08D-43E6-ABEF-A4F616FB682B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21.021" v="16"/>
          <ac:spMkLst>
            <pc:docMk/>
            <pc:sldMk cId="109857222" sldId="256"/>
            <ac:spMk id="10" creationId="{F1314C34-F582-4EEF-86CE-F88761E5243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0:37.160" v="12"/>
          <ac:spMkLst>
            <pc:docMk/>
            <pc:sldMk cId="109857222" sldId="256"/>
            <ac:spMk id="11" creationId="{C719694A-8B4E-4127-9C08-9B8F39B6F28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0:37.160" v="12"/>
          <ac:spMkLst>
            <pc:docMk/>
            <pc:sldMk cId="109857222" sldId="256"/>
            <ac:spMk id="13" creationId="{52D36E6B-D7EF-409B-B48D-1628C06EE123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21.021" v="16"/>
          <ac:spMkLst>
            <pc:docMk/>
            <pc:sldMk cId="109857222" sldId="256"/>
            <ac:spMk id="14" creationId="{7319A1DD-F557-4EC6-8A8C-F7617B4CD67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0:37.160" v="12"/>
          <ac:spMkLst>
            <pc:docMk/>
            <pc:sldMk cId="109857222" sldId="256"/>
            <ac:spMk id="15" creationId="{816D2053-BB10-4615-A38D-86EEC0D863E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1:21.021" v="16"/>
          <ac:spMkLst>
            <pc:docMk/>
            <pc:sldMk cId="109857222" sldId="256"/>
            <ac:spMk id="18" creationId="{C390A367-0330-4E03-9D5F-40308A7975C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2:58.601" v="24"/>
          <ac:spMkLst>
            <pc:docMk/>
            <pc:sldMk cId="109857222" sldId="256"/>
            <ac:spMk id="20" creationId="{E08D4B6A-8113-4DFB-B82E-B60CAC8E0A5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2:58.601" v="24"/>
          <ac:spMkLst>
            <pc:docMk/>
            <pc:sldMk cId="109857222" sldId="256"/>
            <ac:spMk id="21" creationId="{9822E561-F97C-4CBB-A9A6-A6BF6317BC8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2:58.601" v="24"/>
          <ac:spMkLst>
            <pc:docMk/>
            <pc:sldMk cId="109857222" sldId="256"/>
            <ac:spMk id="22" creationId="{B01B0E58-A5C8-4CDA-A2E0-35DF94E5985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32.634" v="34"/>
          <ac:spMkLst>
            <pc:docMk/>
            <pc:sldMk cId="109857222" sldId="256"/>
            <ac:spMk id="25" creationId="{95FFA5E0-4C70-431D-A19D-18415F6C400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32.634" v="34"/>
          <ac:spMkLst>
            <pc:docMk/>
            <pc:sldMk cId="109857222" sldId="256"/>
            <ac:spMk id="26" creationId="{BBE55C11-4C41-45E4-A00F-83DEE6BB51A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37.040" v="36"/>
          <ac:spMkLst>
            <pc:docMk/>
            <pc:sldMk cId="109857222" sldId="256"/>
            <ac:spMk id="27" creationId="{6D356F1A-690D-401E-8CF3-E4686CDFEC3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22.743" v="32"/>
          <ac:spMkLst>
            <pc:docMk/>
            <pc:sldMk cId="109857222" sldId="256"/>
            <ac:spMk id="28" creationId="{95FFA5E0-4C70-431D-A19D-18415F6C400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22.743" v="32"/>
          <ac:spMkLst>
            <pc:docMk/>
            <pc:sldMk cId="109857222" sldId="256"/>
            <ac:spMk id="30" creationId="{4536C52F-C11B-4718-8B63-3E4A43465561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3:37.040" v="37"/>
          <ac:spMkLst>
            <pc:docMk/>
            <pc:sldMk cId="109857222" sldId="256"/>
            <ac:spMk id="31" creationId="{95FFA5E0-4C70-431D-A19D-18415F6C4009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3:37.040" v="37"/>
          <ac:spMkLst>
            <pc:docMk/>
            <pc:sldMk cId="109857222" sldId="256"/>
            <ac:spMk id="32" creationId="{BBE55C11-4C41-45E4-A00F-83DEE6BB51A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37.040" v="36"/>
          <ac:spMkLst>
            <pc:docMk/>
            <pc:sldMk cId="109857222" sldId="256"/>
            <ac:spMk id="58" creationId="{8841A10E-0F0E-4596-8888-870D709254A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3:37.040" v="36"/>
          <ac:spMkLst>
            <pc:docMk/>
            <pc:sldMk cId="109857222" sldId="256"/>
            <ac:spMk id="60" creationId="{29B1E55C-E51F-4093-A2A8-137C3E9014D7}"/>
          </ac:spMkLst>
        </pc:spChg>
        <pc:grpChg chg="add del">
          <ac:chgData name="Vaibhav Ambhire" userId="S::vaibhav13046@tsecedu.org::09ddf9ea-3199-4586-aea1-b2614813806f" providerId="AD" clId="Web-{F7A61183-B794-42CB-AA96-FCE00EB4804F}" dt="2021-04-19T05:23:37.040" v="36"/>
          <ac:grpSpMkLst>
            <pc:docMk/>
            <pc:sldMk cId="109857222" sldId="256"/>
            <ac:grpSpMk id="29" creationId="{F398A7BA-9279-4363-9D59-238782AB6BB5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23:37.040" v="36"/>
          <ac:grpSpMkLst>
            <pc:docMk/>
            <pc:sldMk cId="109857222" sldId="256"/>
            <ac:grpSpMk id="44" creationId="{3B88DAD3-AF6F-4D6C-8512-7239A69A40DD}"/>
          </ac:grpSpMkLst>
        </pc:grpChg>
        <pc:picChg chg="add del">
          <ac:chgData name="Vaibhav Ambhire" userId="S::vaibhav13046@tsecedu.org::09ddf9ea-3199-4586-aea1-b2614813806f" providerId="AD" clId="Web-{F7A61183-B794-42CB-AA96-FCE00EB4804F}" dt="2021-04-19T05:20:37.160" v="12"/>
          <ac:picMkLst>
            <pc:docMk/>
            <pc:sldMk cId="109857222" sldId="256"/>
            <ac:picMk id="4" creationId="{7F6531B0-3A93-44DC-A105-36C202AF230C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1:09.083" v="14"/>
          <ac:picMkLst>
            <pc:docMk/>
            <pc:sldMk cId="109857222" sldId="256"/>
            <ac:picMk id="8" creationId="{24E4FE35-C6BF-43B3-8ABF-B6A459B13FC4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1:21.021" v="16"/>
          <ac:picMkLst>
            <pc:docMk/>
            <pc:sldMk cId="109857222" sldId="256"/>
            <ac:picMk id="12" creationId="{20B83833-2345-47DB-B911-9CD9BE9B4F40}"/>
          </ac:picMkLst>
        </pc:picChg>
        <pc:picChg chg="add mod ord">
          <ac:chgData name="Vaibhav Ambhire" userId="S::vaibhav13046@tsecedu.org::09ddf9ea-3199-4586-aea1-b2614813806f" providerId="AD" clId="Web-{F7A61183-B794-42CB-AA96-FCE00EB4804F}" dt="2021-04-19T05:23:37.040" v="37"/>
          <ac:picMkLst>
            <pc:docMk/>
            <pc:sldMk cId="109857222" sldId="256"/>
            <ac:picMk id="23" creationId="{24E4FE35-C6BF-43B3-8ABF-B6A459B13FC4}"/>
          </ac:picMkLst>
        </pc:picChg>
        <pc:cxnChg chg="add del">
          <ac:chgData name="Vaibhav Ambhire" userId="S::vaibhav13046@tsecedu.org::09ddf9ea-3199-4586-aea1-b2614813806f" providerId="AD" clId="Web-{F7A61183-B794-42CB-AA96-FCE00EB4804F}" dt="2021-04-19T05:21:21.021" v="16"/>
          <ac:cxnSpMkLst>
            <pc:docMk/>
            <pc:sldMk cId="109857222" sldId="256"/>
            <ac:cxnSpMk id="16" creationId="{D28A9C89-B313-458F-9C85-515930A51A93}"/>
          </ac:cxnSpMkLst>
        </pc:cxnChg>
        <pc:cxnChg chg="add del">
          <ac:chgData name="Vaibhav Ambhire" userId="S::vaibhav13046@tsecedu.org::09ddf9ea-3199-4586-aea1-b2614813806f" providerId="AD" clId="Web-{F7A61183-B794-42CB-AA96-FCE00EB4804F}" dt="2021-04-19T05:20:37.160" v="12"/>
          <ac:cxnSpMkLst>
            <pc:docMk/>
            <pc:sldMk cId="109857222" sldId="256"/>
            <ac:cxnSpMk id="17" creationId="{CF2CC60F-C99A-48C5-856F-3C79856E9E9F}"/>
          </ac:cxnSpMkLst>
        </pc:cxnChg>
        <pc:cxnChg chg="add del">
          <ac:chgData name="Vaibhav Ambhire" userId="S::vaibhav13046@tsecedu.org::09ddf9ea-3199-4586-aea1-b2614813806f" providerId="AD" clId="Web-{F7A61183-B794-42CB-AA96-FCE00EB4804F}" dt="2021-04-19T05:20:37.160" v="12"/>
          <ac:cxnSpMkLst>
            <pc:docMk/>
            <pc:sldMk cId="109857222" sldId="256"/>
            <ac:cxnSpMk id="19" creationId="{D8A2ED1C-4B10-41E7-9BF6-7447B99B9850}"/>
          </ac:cxnSpMkLst>
        </pc:cxnChg>
      </pc:sldChg>
      <pc:sldChg chg="addSp delSp modSp new del mod setBg modClrScheme addAnim delAnim setClrOvrMap chgLayout">
        <pc:chgData name="Vaibhav Ambhire" userId="S::vaibhav13046@tsecedu.org::09ddf9ea-3199-4586-aea1-b2614813806f" providerId="AD" clId="Web-{F7A61183-B794-42CB-AA96-FCE00EB4804F}" dt="2021-04-19T05:29:54.691" v="112"/>
        <pc:sldMkLst>
          <pc:docMk/>
          <pc:sldMk cId="124781489" sldId="256"/>
        </pc:sldMkLst>
        <pc:spChg chg="mod">
          <ac:chgData name="Vaibhav Ambhire" userId="S::vaibhav13046@tsecedu.org::09ddf9ea-3199-4586-aea1-b2614813806f" providerId="AD" clId="Web-{F7A61183-B794-42CB-AA96-FCE00EB4804F}" dt="2021-04-19T05:29:29.753" v="108"/>
          <ac:spMkLst>
            <pc:docMk/>
            <pc:sldMk cId="124781489" sldId="256"/>
            <ac:spMk id="2" creationId="{19F48184-2E56-4940-A054-08E27DB45AA2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5:29:29.753" v="108"/>
          <ac:spMkLst>
            <pc:docMk/>
            <pc:sldMk cId="124781489" sldId="256"/>
            <ac:spMk id="3" creationId="{A5F759EE-9788-4196-B6E6-E65DB1A3F731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25.064" v="89"/>
          <ac:spMkLst>
            <pc:docMk/>
            <pc:sldMk cId="124781489" sldId="256"/>
            <ac:spMk id="5" creationId="{BA6285CA-6AFA-4F27-AFB5-1B32CDE09B1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25.064" v="89"/>
          <ac:spMkLst>
            <pc:docMk/>
            <pc:sldMk cId="124781489" sldId="256"/>
            <ac:spMk id="6" creationId="{AF152BFE-7BA8-4007-AD9C-F4DC95E437EE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31.423" v="91"/>
          <ac:spMkLst>
            <pc:docMk/>
            <pc:sldMk cId="124781489" sldId="256"/>
            <ac:spMk id="8" creationId="{AC8EEB0F-BA72-49AC-956F-331B60FDE79E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17.017" v="85"/>
          <ac:spMkLst>
            <pc:docMk/>
            <pc:sldMk cId="124781489" sldId="256"/>
            <ac:spMk id="9" creationId="{7A18C9FB-EC4C-4DAE-8F7D-C6E5AF60795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17.017" v="85"/>
          <ac:spMkLst>
            <pc:docMk/>
            <pc:sldMk cId="124781489" sldId="256"/>
            <ac:spMk id="11" creationId="{55F5D1E8-E605-4EFC-8912-6E191F84FE26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1.220" v="93"/>
          <ac:spMkLst>
            <pc:docMk/>
            <pc:sldMk cId="124781489" sldId="256"/>
            <ac:spMk id="12" creationId="{6CCA5F87-1D1E-45CB-8D83-FC7EEFAD9935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25.064" v="89"/>
          <ac:spMkLst>
            <pc:docMk/>
            <pc:sldMk cId="124781489" sldId="256"/>
            <ac:spMk id="13" creationId="{26796024-DF17-4BB3-BF28-01E168A3C54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25.064" v="89"/>
          <ac:spMkLst>
            <pc:docMk/>
            <pc:sldMk cId="124781489" sldId="256"/>
            <ac:spMk id="15" creationId="{7BCC6446-8462-4A63-9B6F-8F57EC40F64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1.220" v="93"/>
          <ac:spMkLst>
            <pc:docMk/>
            <pc:sldMk cId="124781489" sldId="256"/>
            <ac:spMk id="18" creationId="{7CCFC2C6-6238-4A2F-93DE-2ADF74AF635E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1.220" v="93"/>
          <ac:spMkLst>
            <pc:docMk/>
            <pc:sldMk cId="124781489" sldId="256"/>
            <ac:spMk id="19" creationId="{AF2F604E-43BE-4DC3-B983-E071523364F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1.220" v="93"/>
          <ac:spMkLst>
            <pc:docMk/>
            <pc:sldMk cId="124781489" sldId="256"/>
            <ac:spMk id="20" creationId="{08C9B587-E65E-4B52-B37C-ABEBB6E8792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5.799" v="97"/>
          <ac:spMkLst>
            <pc:docMk/>
            <pc:sldMk cId="124781489" sldId="256"/>
            <ac:spMk id="21" creationId="{A38827F1-3359-44F6-9009-43AE2B17FEAD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5.799" v="97"/>
          <ac:spMkLst>
            <pc:docMk/>
            <pc:sldMk cId="124781489" sldId="256"/>
            <ac:spMk id="22" creationId="{17AFAD67-5350-4773-886F-D6DD7E66DB0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9.596" v="101"/>
          <ac:spMkLst>
            <pc:docMk/>
            <pc:sldMk cId="124781489" sldId="256"/>
            <ac:spMk id="25" creationId="{26B4480E-B7FF-4481-890E-043A69AE6FE2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9.596" v="101"/>
          <ac:spMkLst>
            <pc:docMk/>
            <pc:sldMk cId="124781489" sldId="256"/>
            <ac:spMk id="27" creationId="{64C13BAB-7C00-4D21-A857-E3D41C0A2A66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8:49.596" v="101"/>
          <ac:spMkLst>
            <pc:docMk/>
            <pc:sldMk cId="124781489" sldId="256"/>
            <ac:spMk id="28" creationId="{1F1FF39A-AC3C-4066-9D4C-519AA22812E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06.987" v="103"/>
          <ac:spMkLst>
            <pc:docMk/>
            <pc:sldMk cId="124781489" sldId="256"/>
            <ac:spMk id="29" creationId="{CE3C5560-7A9C-489F-9148-18C5E1D0F0B2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06.987" v="103"/>
          <ac:spMkLst>
            <pc:docMk/>
            <pc:sldMk cId="124781489" sldId="256"/>
            <ac:spMk id="30" creationId="{C5CB530E-515E-412C-9DF1-5F8FFBD6F383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06.987" v="103"/>
          <ac:spMkLst>
            <pc:docMk/>
            <pc:sldMk cId="124781489" sldId="256"/>
            <ac:spMk id="31" creationId="{712D4376-A578-4FF1-94FC-245E7A6A489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06.987" v="103"/>
          <ac:spMkLst>
            <pc:docMk/>
            <pc:sldMk cId="124781489" sldId="256"/>
            <ac:spMk id="32" creationId="{AEA7509D-F04F-40CB-A0B3-EEF16499CC9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29.706" v="107"/>
          <ac:spMkLst>
            <pc:docMk/>
            <pc:sldMk cId="124781489" sldId="256"/>
            <ac:spMk id="38" creationId="{1E644DE9-8D09-43E2-BA69-F57482CFC93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29.706" v="107"/>
          <ac:spMkLst>
            <pc:docMk/>
            <pc:sldMk cId="124781489" sldId="256"/>
            <ac:spMk id="39" creationId="{6C23C919-B32E-40FF-B3D8-631316E84E3E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9:29.706" v="107"/>
          <ac:spMkLst>
            <pc:docMk/>
            <pc:sldMk cId="124781489" sldId="256"/>
            <ac:spMk id="40" creationId="{61B17B84-F8A7-4053-9C9D-91E3CA7FFEFA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9:29.753" v="108"/>
          <ac:spMkLst>
            <pc:docMk/>
            <pc:sldMk cId="124781489" sldId="256"/>
            <ac:spMk id="42" creationId="{7A18C9FB-EC4C-4DAE-8F7D-C6E5AF607958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9:29.753" v="108"/>
          <ac:spMkLst>
            <pc:docMk/>
            <pc:sldMk cId="124781489" sldId="256"/>
            <ac:spMk id="44" creationId="{55F5D1E8-E605-4EFC-8912-6E191F84FE26}"/>
          </ac:spMkLst>
        </pc:spChg>
        <pc:grpChg chg="add del">
          <ac:chgData name="Vaibhav Ambhire" userId="S::vaibhav13046@tsecedu.org::09ddf9ea-3199-4586-aea1-b2614813806f" providerId="AD" clId="Web-{F7A61183-B794-42CB-AA96-FCE00EB4804F}" dt="2021-04-19T05:28:31.423" v="91"/>
          <ac:grpSpMkLst>
            <pc:docMk/>
            <pc:sldMk cId="124781489" sldId="256"/>
            <ac:grpSpMk id="16" creationId="{FB8CE58F-407C-497E-B723-21FD8C6D35E4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28:25.064" v="89"/>
          <ac:grpSpMkLst>
            <pc:docMk/>
            <pc:sldMk cId="124781489" sldId="256"/>
            <ac:grpSpMk id="17" creationId="{8118ECEF-CA6A-4CB6-BCA5-59B2DB40C4AB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28:45.799" v="97"/>
          <ac:grpSpMkLst>
            <pc:docMk/>
            <pc:sldMk cId="124781489" sldId="256"/>
            <ac:grpSpMk id="24" creationId="{3914D2BD-3C47-433D-81FE-DC6C39595F0E}"/>
          </ac:grpSpMkLst>
        </pc:grpChg>
        <pc:picChg chg="add del">
          <ac:chgData name="Vaibhav Ambhire" userId="S::vaibhav13046@tsecedu.org::09ddf9ea-3199-4586-aea1-b2614813806f" providerId="AD" clId="Web-{F7A61183-B794-42CB-AA96-FCE00EB4804F}" dt="2021-04-19T05:28:17.017" v="85"/>
          <ac:picMkLst>
            <pc:docMk/>
            <pc:sldMk cId="124781489" sldId="256"/>
            <ac:picMk id="4" creationId="{432A864F-B6FC-4730-A060-6DC3B81BF609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8:25.064" v="89"/>
          <ac:picMkLst>
            <pc:docMk/>
            <pc:sldMk cId="124781489" sldId="256"/>
            <ac:picMk id="7" creationId="{B539FDD3-DA07-41A8-BA84-DC37709FF3D7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8:31.423" v="91"/>
          <ac:picMkLst>
            <pc:docMk/>
            <pc:sldMk cId="124781489" sldId="256"/>
            <ac:picMk id="10" creationId="{DA4BF89F-1569-45E7-AD22-1361D45FEF39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8:41.220" v="93"/>
          <ac:picMkLst>
            <pc:docMk/>
            <pc:sldMk cId="124781489" sldId="256"/>
            <ac:picMk id="14" creationId="{B7B8BABF-BD18-4F04-9B42-74EE14008079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8:45.799" v="97"/>
          <ac:picMkLst>
            <pc:docMk/>
            <pc:sldMk cId="124781489" sldId="256"/>
            <ac:picMk id="23" creationId="{7076F993-DAC3-4F6E-8C89-007B12277968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8:49.596" v="101"/>
          <ac:picMkLst>
            <pc:docMk/>
            <pc:sldMk cId="124781489" sldId="256"/>
            <ac:picMk id="26" creationId="{F90AB39F-3EBA-405A-A40F-80173E868860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9:06.987" v="103"/>
          <ac:picMkLst>
            <pc:docMk/>
            <pc:sldMk cId="124781489" sldId="256"/>
            <ac:picMk id="34" creationId="{508BEF50-7B1E-49A4-BC19-5F4F1D755E64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9:06.987" v="103"/>
          <ac:picMkLst>
            <pc:docMk/>
            <pc:sldMk cId="124781489" sldId="256"/>
            <ac:picMk id="35" creationId="{3FBAD350-5664-4811-A208-657FB882D350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9:06.987" v="103"/>
          <ac:picMkLst>
            <pc:docMk/>
            <pc:sldMk cId="124781489" sldId="256"/>
            <ac:picMk id="36" creationId="{C39ADB8F-D187-49D7-BDCF-C1B6DC727068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9:06.987" v="103"/>
          <ac:picMkLst>
            <pc:docMk/>
            <pc:sldMk cId="124781489" sldId="256"/>
            <ac:picMk id="37" creationId="{9F784629-7439-474D-BB09-6E6AE2AB84BC}"/>
          </ac:picMkLst>
        </pc:picChg>
        <pc:picChg chg="add del">
          <ac:chgData name="Vaibhav Ambhire" userId="S::vaibhav13046@tsecedu.org::09ddf9ea-3199-4586-aea1-b2614813806f" providerId="AD" clId="Web-{F7A61183-B794-42CB-AA96-FCE00EB4804F}" dt="2021-04-19T05:29:29.706" v="107"/>
          <ac:picMkLst>
            <pc:docMk/>
            <pc:sldMk cId="124781489" sldId="256"/>
            <ac:picMk id="41" creationId="{0E480744-A9EA-4B38-BEB1-DD352D0E82D2}"/>
          </ac:picMkLst>
        </pc:picChg>
        <pc:picChg chg="add">
          <ac:chgData name="Vaibhav Ambhire" userId="S::vaibhav13046@tsecedu.org::09ddf9ea-3199-4586-aea1-b2614813806f" providerId="AD" clId="Web-{F7A61183-B794-42CB-AA96-FCE00EB4804F}" dt="2021-04-19T05:29:29.753" v="108"/>
          <ac:picMkLst>
            <pc:docMk/>
            <pc:sldMk cId="124781489" sldId="256"/>
            <ac:picMk id="43" creationId="{432A864F-B6FC-4730-A060-6DC3B81BF609}"/>
          </ac:picMkLst>
        </pc:picChg>
        <pc:cxnChg chg="add del">
          <ac:chgData name="Vaibhav Ambhire" userId="S::vaibhav13046@tsecedu.org::09ddf9ea-3199-4586-aea1-b2614813806f" providerId="AD" clId="Web-{F7A61183-B794-42CB-AA96-FCE00EB4804F}" dt="2021-04-19T05:29:06.987" v="103"/>
          <ac:cxnSpMkLst>
            <pc:docMk/>
            <pc:sldMk cId="124781489" sldId="256"/>
            <ac:cxnSpMk id="33" creationId="{56020367-4FD5-4596-8E10-C5F095CD8DBF}"/>
          </ac:cxnSpMkLst>
        </pc:cxnChg>
      </pc:sldChg>
      <pc:sldChg chg="addSp modSp new del mod setBg modClrScheme addAnim setClrOvrMap chgLayout">
        <pc:chgData name="Vaibhav Ambhire" userId="S::vaibhav13046@tsecedu.org::09ddf9ea-3199-4586-aea1-b2614813806f" providerId="AD" clId="Web-{F7A61183-B794-42CB-AA96-FCE00EB4804F}" dt="2021-04-19T05:26:59.202" v="75"/>
        <pc:sldMkLst>
          <pc:docMk/>
          <pc:sldMk cId="567366002" sldId="256"/>
        </pc:sldMkLst>
        <pc:spChg chg="mod">
          <ac:chgData name="Vaibhav Ambhire" userId="S::vaibhav13046@tsecedu.org::09ddf9ea-3199-4586-aea1-b2614813806f" providerId="AD" clId="Web-{F7A61183-B794-42CB-AA96-FCE00EB4804F}" dt="2021-04-19T05:26:11.888" v="70"/>
          <ac:spMkLst>
            <pc:docMk/>
            <pc:sldMk cId="567366002" sldId="256"/>
            <ac:spMk id="2" creationId="{BB33BD89-07D3-46D0-8601-7FD41DA6838B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5:26:11.888" v="70"/>
          <ac:spMkLst>
            <pc:docMk/>
            <pc:sldMk cId="567366002" sldId="256"/>
            <ac:spMk id="3" creationId="{41C38FE5-F87B-4AD0-831C-F22F9A10972E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6:11.888" v="70"/>
          <ac:spMkLst>
            <pc:docMk/>
            <pc:sldMk cId="567366002" sldId="256"/>
            <ac:spMk id="9" creationId="{A38827F1-3359-44F6-9009-43AE2B17FEAD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6:11.888" v="70"/>
          <ac:spMkLst>
            <pc:docMk/>
            <pc:sldMk cId="567366002" sldId="256"/>
            <ac:spMk id="11" creationId="{17AFAD67-5350-4773-886F-D6DD7E66DB04}"/>
          </ac:spMkLst>
        </pc:spChg>
        <pc:grpChg chg="add">
          <ac:chgData name="Vaibhav Ambhire" userId="S::vaibhav13046@tsecedu.org::09ddf9ea-3199-4586-aea1-b2614813806f" providerId="AD" clId="Web-{F7A61183-B794-42CB-AA96-FCE00EB4804F}" dt="2021-04-19T05:26:11.888" v="70"/>
          <ac:grpSpMkLst>
            <pc:docMk/>
            <pc:sldMk cId="567366002" sldId="256"/>
            <ac:grpSpMk id="13" creationId="{3914D2BD-3C47-433D-81FE-DC6C39595F0E}"/>
          </ac:grpSpMkLst>
        </pc:grpChg>
        <pc:picChg chg="add">
          <ac:chgData name="Vaibhav Ambhire" userId="S::vaibhav13046@tsecedu.org::09ddf9ea-3199-4586-aea1-b2614813806f" providerId="AD" clId="Web-{F7A61183-B794-42CB-AA96-FCE00EB4804F}" dt="2021-04-19T05:26:11.888" v="70"/>
          <ac:picMkLst>
            <pc:docMk/>
            <pc:sldMk cId="567366002" sldId="256"/>
            <ac:picMk id="4" creationId="{1DE1DA3C-5A42-4446-95B6-28DC9CC7677E}"/>
          </ac:picMkLst>
        </pc:picChg>
      </pc:sldChg>
      <pc:sldChg chg="addSp delSp modSp new mod setBg modClrScheme addAnim delDesignElem chgLayout">
        <pc:chgData name="Vaibhav Ambhire" userId="S::vaibhav13046@tsecedu.org::09ddf9ea-3199-4586-aea1-b2614813806f" providerId="AD" clId="Web-{F7A61183-B794-42CB-AA96-FCE00EB4804F}" dt="2021-04-19T05:37:22.204" v="158"/>
        <pc:sldMkLst>
          <pc:docMk/>
          <pc:sldMk cId="1737198748" sldId="256"/>
        </pc:sldMkLst>
        <pc:spChg chg="mod ord">
          <ac:chgData name="Vaibhav Ambhire" userId="S::vaibhav13046@tsecedu.org::09ddf9ea-3199-4586-aea1-b2614813806f" providerId="AD" clId="Web-{F7A61183-B794-42CB-AA96-FCE00EB4804F}" dt="2021-04-19T05:37:02.640" v="153"/>
          <ac:spMkLst>
            <pc:docMk/>
            <pc:sldMk cId="1737198748" sldId="256"/>
            <ac:spMk id="2" creationId="{4652052E-01DE-4B86-91FD-384AD705BB8E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37:22.204" v="158"/>
          <ac:spMkLst>
            <pc:docMk/>
            <pc:sldMk cId="1737198748" sldId="256"/>
            <ac:spMk id="3" creationId="{8A487014-4C31-44F0-B8CC-67C2435F90DB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37:02.640" v="153"/>
          <ac:spMkLst>
            <pc:docMk/>
            <pc:sldMk cId="1737198748" sldId="256"/>
            <ac:spMk id="6" creationId="{4CE9304C-7D47-49AD-9260-6DBF0A5B9A0A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37:02.640" v="153"/>
          <ac:spMkLst>
            <pc:docMk/>
            <pc:sldMk cId="1737198748" sldId="256"/>
            <ac:spMk id="7" creationId="{9DEDD006-D91C-4989-B39C-EEEA43F868FF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37:02.640" v="153"/>
          <ac:spMkLst>
            <pc:docMk/>
            <pc:sldMk cId="1737198748" sldId="256"/>
            <ac:spMk id="8" creationId="{35EF7FFE-55CC-444E-A630-F40A5C9C5C8B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6:50.812" v="152"/>
          <ac:spMkLst>
            <pc:docMk/>
            <pc:sldMk cId="1737198748" sldId="256"/>
            <ac:spMk id="9" creationId="{1E644DE9-8D09-43E2-BA69-F57482CFC93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6:50.812" v="152"/>
          <ac:spMkLst>
            <pc:docMk/>
            <pc:sldMk cId="1737198748" sldId="256"/>
            <ac:spMk id="11" creationId="{6C23C919-B32E-40FF-B3D8-631316E84E3E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6:50.812" v="152"/>
          <ac:spMkLst>
            <pc:docMk/>
            <pc:sldMk cId="1737198748" sldId="256"/>
            <ac:spMk id="13" creationId="{61B17B84-F8A7-4053-9C9D-91E3CA7FFEFA}"/>
          </ac:spMkLst>
        </pc:spChg>
        <pc:picChg chg="add mod">
          <ac:chgData name="Vaibhav Ambhire" userId="S::vaibhav13046@tsecedu.org::09ddf9ea-3199-4586-aea1-b2614813806f" providerId="AD" clId="Web-{F7A61183-B794-42CB-AA96-FCE00EB4804F}" dt="2021-04-19T05:37:02.640" v="153"/>
          <ac:picMkLst>
            <pc:docMk/>
            <pc:sldMk cId="1737198748" sldId="256"/>
            <ac:picMk id="4" creationId="{AE527C83-25E7-4A46-BF3A-FE369999D2FA}"/>
          </ac:picMkLst>
        </pc:picChg>
      </pc:sldChg>
      <pc:sldChg chg="addSp delSp modSp new del mod setBg modClrScheme addAnim delAnim setClrOvrMap delDesignElem chgLayout">
        <pc:chgData name="Vaibhav Ambhire" userId="S::vaibhav13046@tsecedu.org::09ddf9ea-3199-4586-aea1-b2614813806f" providerId="AD" clId="Web-{F7A61183-B794-42CB-AA96-FCE00EB4804F}" dt="2021-04-19T05:35:19.997" v="142"/>
        <pc:sldMkLst>
          <pc:docMk/>
          <pc:sldMk cId="4259951368" sldId="256"/>
        </pc:sldMkLst>
        <pc:spChg chg="del mod ord">
          <ac:chgData name="Vaibhav Ambhire" userId="S::vaibhav13046@tsecedu.org::09ddf9ea-3199-4586-aea1-b2614813806f" providerId="AD" clId="Web-{F7A61183-B794-42CB-AA96-FCE00EB4804F}" dt="2021-04-19T05:35:15.434" v="140"/>
          <ac:spMkLst>
            <pc:docMk/>
            <pc:sldMk cId="4259951368" sldId="256"/>
            <ac:spMk id="2" creationId="{6E148CEF-92D7-49C8-982A-B2746778474A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4259951368" sldId="256"/>
            <ac:spMk id="3" creationId="{498B4B55-FE87-41B8-9524-2C0DACA6E7B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2:45.946" v="125"/>
          <ac:spMkLst>
            <pc:docMk/>
            <pc:sldMk cId="4259951368" sldId="256"/>
            <ac:spMk id="5" creationId="{0FA27539-4286-4FA8-9DA6-7CF237447C8D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3:48.807" v="129"/>
          <ac:spMkLst>
            <pc:docMk/>
            <pc:sldMk cId="4259951368" sldId="256"/>
            <ac:spMk id="8" creationId="{95FFA5E0-4C70-431D-A19D-18415F6C400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2:18.554" v="122"/>
          <ac:spMkLst>
            <pc:docMk/>
            <pc:sldMk cId="4259951368" sldId="256"/>
            <ac:spMk id="9" creationId="{0671A8AE-40A1-4631-A6B8-581AFF065482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3:48.807" v="129"/>
          <ac:spMkLst>
            <pc:docMk/>
            <pc:sldMk cId="4259951368" sldId="256"/>
            <ac:spMk id="10" creationId="{BBE55C11-4C41-45E4-A00F-83DEE6BB51A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2:18.554" v="122"/>
          <ac:spMkLst>
            <pc:docMk/>
            <pc:sldMk cId="4259951368" sldId="256"/>
            <ac:spMk id="11" creationId="{A44CD100-6267-4E62-AA64-2182A3A6A1C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08.839" v="131"/>
          <ac:spMkLst>
            <pc:docMk/>
            <pc:sldMk cId="4259951368" sldId="256"/>
            <ac:spMk id="12" creationId="{95FFA5E0-4C70-431D-A19D-18415F6C400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2:18.554" v="122"/>
          <ac:spMkLst>
            <pc:docMk/>
            <pc:sldMk cId="4259951368" sldId="256"/>
            <ac:spMk id="13" creationId="{AF2F604E-43BE-4DC3-B983-E071523364F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08.839" v="131"/>
          <ac:spMkLst>
            <pc:docMk/>
            <pc:sldMk cId="4259951368" sldId="256"/>
            <ac:spMk id="14" creationId="{BBE55C11-4C41-45E4-A00F-83DEE6BB51A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2:18.554" v="122"/>
          <ac:spMkLst>
            <pc:docMk/>
            <pc:sldMk cId="4259951368" sldId="256"/>
            <ac:spMk id="15" creationId="{08C9B587-E65E-4B52-B37C-ABEBB6E8792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25.542" v="135"/>
          <ac:spMkLst>
            <pc:docMk/>
            <pc:sldMk cId="4259951368" sldId="256"/>
            <ac:spMk id="16" creationId="{4CE9304C-7D47-49AD-9260-6DBF0A5B9A0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25.542" v="135"/>
          <ac:spMkLst>
            <pc:docMk/>
            <pc:sldMk cId="4259951368" sldId="256"/>
            <ac:spMk id="17" creationId="{9DEDD006-D91C-4989-B39C-EEEA43F868F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25.542" v="135"/>
          <ac:spMkLst>
            <pc:docMk/>
            <pc:sldMk cId="4259951368" sldId="256"/>
            <ac:spMk id="18" creationId="{35EF7FFE-55CC-444E-A630-F40A5C9C5C8B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28.277" v="137"/>
          <ac:spMkLst>
            <pc:docMk/>
            <pc:sldMk cId="4259951368" sldId="256"/>
            <ac:spMk id="19" creationId="{95FFA5E0-4C70-431D-A19D-18415F6C400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28.277" v="137"/>
          <ac:spMkLst>
            <pc:docMk/>
            <pc:sldMk cId="4259951368" sldId="256"/>
            <ac:spMk id="20" creationId="{BBE55C11-4C41-45E4-A00F-83DEE6BB51A8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16.683" v="133"/>
          <ac:spMkLst>
            <pc:docMk/>
            <pc:sldMk cId="4259951368" sldId="256"/>
            <ac:spMk id="26" creationId="{C1D1F24C-BA9D-41EE-B46F-6C4F5B35D36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16.683" v="133"/>
          <ac:spMkLst>
            <pc:docMk/>
            <pc:sldMk cId="4259951368" sldId="256"/>
            <ac:spMk id="41" creationId="{9DEDD006-D91C-4989-B39C-EEEA43F868F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4259951368" sldId="256"/>
            <ac:spMk id="42" creationId="{C1D1F24C-BA9D-41EE-B46F-6C4F5B35D36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16.683" v="133"/>
          <ac:spMkLst>
            <pc:docMk/>
            <pc:sldMk cId="4259951368" sldId="256"/>
            <ac:spMk id="43" creationId="{35EF7FFE-55CC-444E-A630-F40A5C9C5C8B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4259951368" sldId="256"/>
            <ac:spMk id="53" creationId="{9DEDD006-D91C-4989-B39C-EEEA43F868F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4259951368" sldId="256"/>
            <ac:spMk id="54" creationId="{35EF7FFE-55CC-444E-A630-F40A5C9C5C8B}"/>
          </ac:spMkLst>
        </pc:spChg>
        <pc:spChg chg="add mod">
          <ac:chgData name="Vaibhav Ambhire" userId="S::vaibhav13046@tsecedu.org::09ddf9ea-3199-4586-aea1-b2614813806f" providerId="AD" clId="Web-{F7A61183-B794-42CB-AA96-FCE00EB4804F}" dt="2021-04-19T05:35:15.434" v="140"/>
          <ac:spMkLst>
            <pc:docMk/>
            <pc:sldMk cId="4259951368" sldId="256"/>
            <ac:spMk id="56" creationId="{D86A00DB-C17D-427D-9FBD-11E46F92F9EF}"/>
          </ac:spMkLst>
        </pc:spChg>
        <pc:grpChg chg="add del">
          <ac:chgData name="Vaibhav Ambhire" userId="S::vaibhav13046@tsecedu.org::09ddf9ea-3199-4586-aea1-b2614813806f" providerId="AD" clId="Web-{F7A61183-B794-42CB-AA96-FCE00EB4804F}" dt="2021-04-19T05:34:16.683" v="133"/>
          <ac:grpSpMkLst>
            <pc:docMk/>
            <pc:sldMk cId="4259951368" sldId="256"/>
            <ac:grpSpMk id="27" creationId="{502F7C86-D374-4969-AB87-CA4108CE95BE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34:16.683" v="133"/>
          <ac:grpSpMkLst>
            <pc:docMk/>
            <pc:sldMk cId="4259951368" sldId="256"/>
            <ac:grpSpMk id="40" creationId="{C13B8118-80AF-4C0C-BC64-74291987FF28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34:39.043" v="139"/>
          <ac:grpSpMkLst>
            <pc:docMk/>
            <pc:sldMk cId="4259951368" sldId="256"/>
            <ac:grpSpMk id="44" creationId="{C13B8118-80AF-4C0C-BC64-74291987FF28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34:39.043" v="139"/>
          <ac:grpSpMkLst>
            <pc:docMk/>
            <pc:sldMk cId="4259951368" sldId="256"/>
            <ac:grpSpMk id="52" creationId="{502F7C86-D374-4969-AB87-CA4108CE95BE}"/>
          </ac:grpSpMkLst>
        </pc:grpChg>
        <pc:picChg chg="add del">
          <ac:chgData name="Vaibhav Ambhire" userId="S::vaibhav13046@tsecedu.org::09ddf9ea-3199-4586-aea1-b2614813806f" providerId="AD" clId="Web-{F7A61183-B794-42CB-AA96-FCE00EB4804F}" dt="2021-04-19T05:32:18.554" v="122"/>
          <ac:picMkLst>
            <pc:docMk/>
            <pc:sldMk cId="4259951368" sldId="256"/>
            <ac:picMk id="4" creationId="{5665D505-9E7E-47C1-B6AA-EDD8FCA49934}"/>
          </ac:picMkLst>
        </pc:picChg>
        <pc:picChg chg="add mod ord">
          <ac:chgData name="Vaibhav Ambhire" userId="S::vaibhav13046@tsecedu.org::09ddf9ea-3199-4586-aea1-b2614813806f" providerId="AD" clId="Web-{F7A61183-B794-42CB-AA96-FCE00EB4804F}" dt="2021-04-19T05:34:28.324" v="138"/>
          <ac:picMkLst>
            <pc:docMk/>
            <pc:sldMk cId="4259951368" sldId="256"/>
            <ac:picMk id="6" creationId="{2F4C37D2-CD62-447D-A73B-BFA37B3C195A}"/>
          </ac:picMkLst>
        </pc:picChg>
        <pc:cxnChg chg="add del">
          <ac:chgData name="Vaibhav Ambhire" userId="S::vaibhav13046@tsecedu.org::09ddf9ea-3199-4586-aea1-b2614813806f" providerId="AD" clId="Web-{F7A61183-B794-42CB-AA96-FCE00EB4804F}" dt="2021-04-19T05:32:45.946" v="125"/>
          <ac:cxnSpMkLst>
            <pc:docMk/>
            <pc:sldMk cId="4259951368" sldId="256"/>
            <ac:cxnSpMk id="7" creationId="{C5E74535-9C0E-4211-B088-610AD56262A4}"/>
          </ac:cxnSpMkLst>
        </pc:cxnChg>
      </pc:sldChg>
      <pc:sldChg chg="new del">
        <pc:chgData name="Vaibhav Ambhire" userId="S::vaibhav13046@tsecedu.org::09ddf9ea-3199-4586-aea1-b2614813806f" providerId="AD" clId="Web-{F7A61183-B794-42CB-AA96-FCE00EB4804F}" dt="2021-04-19T05:29:45.988" v="111"/>
        <pc:sldMkLst>
          <pc:docMk/>
          <pc:sldMk cId="932148378" sldId="257"/>
        </pc:sldMkLst>
      </pc:sldChg>
      <pc:sldChg chg="addSp delSp modSp new mod setBg modClrScheme chgLayout">
        <pc:chgData name="Vaibhav Ambhire" userId="S::vaibhav13046@tsecedu.org::09ddf9ea-3199-4586-aea1-b2614813806f" providerId="AD" clId="Web-{F7A61183-B794-42CB-AA96-FCE00EB4804F}" dt="2021-04-19T05:39:25.832" v="171" actId="20577"/>
        <pc:sldMkLst>
          <pc:docMk/>
          <pc:sldMk cId="1462272279" sldId="257"/>
        </pc:sldMkLst>
        <pc:spChg chg="mod ord">
          <ac:chgData name="Vaibhav Ambhire" userId="S::vaibhav13046@tsecedu.org::09ddf9ea-3199-4586-aea1-b2614813806f" providerId="AD" clId="Web-{F7A61183-B794-42CB-AA96-FCE00EB4804F}" dt="2021-04-19T05:39:25.832" v="171" actId="20577"/>
          <ac:spMkLst>
            <pc:docMk/>
            <pc:sldMk cId="1462272279" sldId="257"/>
            <ac:spMk id="2" creationId="{9272E9BC-A786-45A7-BD40-01ED57EFD190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3" creationId="{5E1AC496-66C0-422D-83C0-49320C3B4FD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8" creationId="{19FE08D8-CEA0-461E-870A-02CD15D9B9D2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10" creationId="{2B982904-A46E-41DF-BA98-61E2300C7DCB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12" creationId="{27018161-547E-48F7-A0D9-272C9EA5B379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17" creationId="{CD306B45-25EE-434D-ABA9-A27B79320CFF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39:02.456" v="169"/>
          <ac:spMkLst>
            <pc:docMk/>
            <pc:sldMk cId="1462272279" sldId="257"/>
            <ac:spMk id="19" creationId="{0A42F85E-4939-431E-8B4A-EC07C8E0AB65}"/>
          </ac:spMkLst>
        </pc:spChg>
        <pc:grpChg chg="add">
          <ac:chgData name="Vaibhav Ambhire" userId="S::vaibhav13046@tsecedu.org::09ddf9ea-3199-4586-aea1-b2614813806f" providerId="AD" clId="Web-{F7A61183-B794-42CB-AA96-FCE00EB4804F}" dt="2021-04-19T05:39:02.456" v="169"/>
          <ac:grpSpMkLst>
            <pc:docMk/>
            <pc:sldMk cId="1462272279" sldId="257"/>
            <ac:grpSpMk id="23" creationId="{5D2B17EF-74EB-4C33-B2E2-8E727B2E7D68}"/>
          </ac:grpSpMkLst>
        </pc:grpChg>
        <pc:cxnChg chg="add">
          <ac:chgData name="Vaibhav Ambhire" userId="S::vaibhav13046@tsecedu.org::09ddf9ea-3199-4586-aea1-b2614813806f" providerId="AD" clId="Web-{F7A61183-B794-42CB-AA96-FCE00EB4804F}" dt="2021-04-19T05:39:02.456" v="169"/>
          <ac:cxnSpMkLst>
            <pc:docMk/>
            <pc:sldMk cId="1462272279" sldId="257"/>
            <ac:cxnSpMk id="21" creationId="{27EBB3F9-D6F7-4F6A-8843-9FEBA15E4969}"/>
          </ac:cxnSpMkLst>
        </pc:cxnChg>
      </pc:sldChg>
      <pc:sldChg chg="modSp new del mod modClrScheme chgLayout">
        <pc:chgData name="Vaibhav Ambhire" userId="S::vaibhav13046@tsecedu.org::09ddf9ea-3199-4586-aea1-b2614813806f" providerId="AD" clId="Web-{F7A61183-B794-42CB-AA96-FCE00EB4804F}" dt="2021-04-19T05:35:18.263" v="141"/>
        <pc:sldMkLst>
          <pc:docMk/>
          <pc:sldMk cId="2047259492" sldId="257"/>
        </pc:sldMkLst>
        <pc:spChg chg="mod ord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2047259492" sldId="257"/>
            <ac:spMk id="2" creationId="{DFEC13DA-2E91-4225-9FF2-E43C3579FF87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34:39.043" v="139"/>
          <ac:spMkLst>
            <pc:docMk/>
            <pc:sldMk cId="2047259492" sldId="257"/>
            <ac:spMk id="3" creationId="{19C359F8-24E5-4479-A4FB-694B082B52E6}"/>
          </ac:spMkLst>
        </pc:spChg>
      </pc:sldChg>
      <pc:sldChg chg="modSp new del mod modClrScheme chgLayout">
        <pc:chgData name="Vaibhav Ambhire" userId="S::vaibhav13046@tsecedu.org::09ddf9ea-3199-4586-aea1-b2614813806f" providerId="AD" clId="Web-{F7A61183-B794-42CB-AA96-FCE00EB4804F}" dt="2021-04-19T05:23:49.447" v="38"/>
        <pc:sldMkLst>
          <pc:docMk/>
          <pc:sldMk cId="2215813224" sldId="257"/>
        </pc:sldMkLst>
        <pc:spChg chg="mod ord">
          <ac:chgData name="Vaibhav Ambhire" userId="S::vaibhav13046@tsecedu.org::09ddf9ea-3199-4586-aea1-b2614813806f" providerId="AD" clId="Web-{F7A61183-B794-42CB-AA96-FCE00EB4804F}" dt="2021-04-19T05:22:58.601" v="24"/>
          <ac:spMkLst>
            <pc:docMk/>
            <pc:sldMk cId="2215813224" sldId="257"/>
            <ac:spMk id="2" creationId="{13DEEAFB-299B-4064-9248-A7D1C695F390}"/>
          </ac:spMkLst>
        </pc:spChg>
        <pc:spChg chg="mod ord">
          <ac:chgData name="Vaibhav Ambhire" userId="S::vaibhav13046@tsecedu.org::09ddf9ea-3199-4586-aea1-b2614813806f" providerId="AD" clId="Web-{F7A61183-B794-42CB-AA96-FCE00EB4804F}" dt="2021-04-19T05:22:58.601" v="24"/>
          <ac:spMkLst>
            <pc:docMk/>
            <pc:sldMk cId="2215813224" sldId="257"/>
            <ac:spMk id="3" creationId="{43E7CBEC-1C6F-485F-AAD5-E2AAC9BB177D}"/>
          </ac:spMkLst>
        </pc:spChg>
      </pc:sldChg>
      <pc:sldChg chg="addSp delSp modSp new del mod setBg setClrOvrMap">
        <pc:chgData name="Vaibhav Ambhire" userId="S::vaibhav13046@tsecedu.org::09ddf9ea-3199-4586-aea1-b2614813806f" providerId="AD" clId="Web-{F7A61183-B794-42CB-AA96-FCE00EB4804F}" dt="2021-04-19T05:25:06.105" v="50"/>
        <pc:sldMkLst>
          <pc:docMk/>
          <pc:sldMk cId="3213860744" sldId="257"/>
        </pc:sldMkLst>
        <pc:spChg chg="mod">
          <ac:chgData name="Vaibhav Ambhire" userId="S::vaibhav13046@tsecedu.org::09ddf9ea-3199-4586-aea1-b2614813806f" providerId="AD" clId="Web-{F7A61183-B794-42CB-AA96-FCE00EB4804F}" dt="2021-04-19T05:24:55.699" v="48"/>
          <ac:spMkLst>
            <pc:docMk/>
            <pc:sldMk cId="3213860744" sldId="257"/>
            <ac:spMk id="2" creationId="{FC1FCDE9-052F-4503-BDD5-895A49A06349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5:24:55.699" v="48"/>
          <ac:spMkLst>
            <pc:docMk/>
            <pc:sldMk cId="3213860744" sldId="257"/>
            <ac:spMk id="3" creationId="{F2C46836-DFD9-4393-B0C2-F46D6814306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6.651" v="43"/>
          <ac:spMkLst>
            <pc:docMk/>
            <pc:sldMk cId="3213860744" sldId="257"/>
            <ac:spMk id="5" creationId="{3A3C2D7E-3F2E-404E-9B30-CB12DC972D50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6.651" v="43"/>
          <ac:spMkLst>
            <pc:docMk/>
            <pc:sldMk cId="3213860744" sldId="257"/>
            <ac:spMk id="6" creationId="{F1F7FD00-BF97-4325-B7C2-E451F20840A7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9.901" v="45"/>
          <ac:spMkLst>
            <pc:docMk/>
            <pc:sldMk cId="3213860744" sldId="257"/>
            <ac:spMk id="7" creationId="{B16F0F56-7B4E-43DC-AA4A-7E1896ED1415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0.073" v="41"/>
          <ac:spMkLst>
            <pc:docMk/>
            <pc:sldMk cId="3213860744" sldId="257"/>
            <ac:spMk id="8" creationId="{5BE0789E-91A7-4246-978E-A17FE1BF952A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9.901" v="45"/>
          <ac:spMkLst>
            <pc:docMk/>
            <pc:sldMk cId="3213860744" sldId="257"/>
            <ac:spMk id="9" creationId="{AEAAD1C9-1487-4C1B-8CA2-A565EA7B5BA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9.901" v="45"/>
          <ac:spMkLst>
            <pc:docMk/>
            <pc:sldMk cId="3213860744" sldId="257"/>
            <ac:spMk id="11" creationId="{1A5F4AA7-D436-4D3E-9311-E3CAACDFAD54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6.651" v="43"/>
          <ac:spMkLst>
            <pc:docMk/>
            <pc:sldMk cId="3213860744" sldId="257"/>
            <ac:spMk id="12" creationId="{179B5294-DA4E-4926-B14A-DD6E07A12F67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4:55.699" v="48"/>
          <ac:spMkLst>
            <pc:docMk/>
            <pc:sldMk cId="3213860744" sldId="257"/>
            <ac:spMk id="13" creationId="{19FE08D8-CEA0-461E-870A-02CD15D9B9D2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9.901" v="45"/>
          <ac:spMkLst>
            <pc:docMk/>
            <pc:sldMk cId="3213860744" sldId="257"/>
            <ac:spMk id="14" creationId="{5C6FA62F-E948-4EBA-AE1A-47CBEE9FC547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4:55.699" v="48"/>
          <ac:spMkLst>
            <pc:docMk/>
            <pc:sldMk cId="3213860744" sldId="257"/>
            <ac:spMk id="15" creationId="{2B982904-A46E-41DF-BA98-61E2300C7DCB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5:24:55.699" v="48"/>
          <ac:spMkLst>
            <pc:docMk/>
            <pc:sldMk cId="3213860744" sldId="257"/>
            <ac:spMk id="16" creationId="{27018161-547E-48F7-A0D9-272C9EA5B379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0.073" v="41"/>
          <ac:spMkLst>
            <pc:docMk/>
            <pc:sldMk cId="3213860744" sldId="257"/>
            <ac:spMk id="24" creationId="{15EDA122-4530-45D2-A70A-B1A967AAE566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55.667" v="47"/>
          <ac:spMkLst>
            <pc:docMk/>
            <pc:sldMk cId="3213860744" sldId="257"/>
            <ac:spMk id="25" creationId="{0A46F010-D160-4609-8979-FFD8C1EA6C43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40.073" v="41"/>
          <ac:spMkLst>
            <pc:docMk/>
            <pc:sldMk cId="3213860744" sldId="257"/>
            <ac:spMk id="26" creationId="{9782F52E-0F94-4BFC-9F89-B054DDEAB9EF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55.667" v="47"/>
          <ac:spMkLst>
            <pc:docMk/>
            <pc:sldMk cId="3213860744" sldId="257"/>
            <ac:spMk id="39" creationId="{81B8C4F6-C3AC-4C94-8EC7-E4F7B7E9CDB6}"/>
          </ac:spMkLst>
        </pc:spChg>
        <pc:spChg chg="add del">
          <ac:chgData name="Vaibhav Ambhire" userId="S::vaibhav13046@tsecedu.org::09ddf9ea-3199-4586-aea1-b2614813806f" providerId="AD" clId="Web-{F7A61183-B794-42CB-AA96-FCE00EB4804F}" dt="2021-04-19T05:24:55.667" v="47"/>
          <ac:spMkLst>
            <pc:docMk/>
            <pc:sldMk cId="3213860744" sldId="257"/>
            <ac:spMk id="40" creationId="{91328346-8BAD-4616-B50B-5CFDA5648D6A}"/>
          </ac:spMkLst>
        </pc:spChg>
        <pc:grpChg chg="add del">
          <ac:chgData name="Vaibhav Ambhire" userId="S::vaibhav13046@tsecedu.org::09ddf9ea-3199-4586-aea1-b2614813806f" providerId="AD" clId="Web-{F7A61183-B794-42CB-AA96-FCE00EB4804F}" dt="2021-04-19T05:24:40.073" v="41"/>
          <ac:grpSpMkLst>
            <pc:docMk/>
            <pc:sldMk cId="3213860744" sldId="257"/>
            <ac:grpSpMk id="10" creationId="{3C6C0BD2-8B3C-4042-B4EE-5DB7665A3736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24:55.667" v="47"/>
          <ac:grpSpMkLst>
            <pc:docMk/>
            <pc:sldMk cId="3213860744" sldId="257"/>
            <ac:grpSpMk id="41" creationId="{0B789310-9859-4942-98C8-3D2F12AAAE73}"/>
          </ac:grpSpMkLst>
        </pc:grpChg>
        <pc:grpChg chg="add del">
          <ac:chgData name="Vaibhav Ambhire" userId="S::vaibhav13046@tsecedu.org::09ddf9ea-3199-4586-aea1-b2614813806f" providerId="AD" clId="Web-{F7A61183-B794-42CB-AA96-FCE00EB4804F}" dt="2021-04-19T05:24:55.667" v="47"/>
          <ac:grpSpMkLst>
            <pc:docMk/>
            <pc:sldMk cId="3213860744" sldId="257"/>
            <ac:grpSpMk id="44" creationId="{6F1CEC7A-E419-4950-AA57-B00546C29CAF}"/>
          </ac:grpSpMkLst>
        </pc:grpChg>
      </pc:sldChg>
      <pc:sldChg chg="new del">
        <pc:chgData name="Vaibhav Ambhire" userId="S::vaibhav13046@tsecedu.org::09ddf9ea-3199-4586-aea1-b2614813806f" providerId="AD" clId="Web-{F7A61183-B794-42CB-AA96-FCE00EB4804F}" dt="2021-04-19T05:26:56.749" v="74"/>
        <pc:sldMkLst>
          <pc:docMk/>
          <pc:sldMk cId="3522690186" sldId="257"/>
        </pc:sldMkLst>
      </pc:sldChg>
      <pc:sldChg chg="addSp delSp modSp new addAnim modAnim">
        <pc:chgData name="Vaibhav Ambhire" userId="S::vaibhav13046@tsecedu.org::09ddf9ea-3199-4586-aea1-b2614813806f" providerId="AD" clId="Web-{F7A61183-B794-42CB-AA96-FCE00EB4804F}" dt="2021-04-19T05:44:11.496" v="222"/>
        <pc:sldMkLst>
          <pc:docMk/>
          <pc:sldMk cId="4182245510" sldId="258"/>
        </pc:sldMkLst>
        <pc:spChg chg="mod">
          <ac:chgData name="Vaibhav Ambhire" userId="S::vaibhav13046@tsecedu.org::09ddf9ea-3199-4586-aea1-b2614813806f" providerId="AD" clId="Web-{F7A61183-B794-42CB-AA96-FCE00EB4804F}" dt="2021-04-19T05:44:03.433" v="221"/>
          <ac:spMkLst>
            <pc:docMk/>
            <pc:sldMk cId="4182245510" sldId="258"/>
            <ac:spMk id="2" creationId="{2869307D-85EB-4D84-8971-EE442498BCD6}"/>
          </ac:spMkLst>
        </pc:spChg>
        <pc:spChg chg="add del mod">
          <ac:chgData name="Vaibhav Ambhire" userId="S::vaibhav13046@tsecedu.org::09ddf9ea-3199-4586-aea1-b2614813806f" providerId="AD" clId="Web-{F7A61183-B794-42CB-AA96-FCE00EB4804F}" dt="2021-04-19T05:44:11.496" v="222"/>
          <ac:spMkLst>
            <pc:docMk/>
            <pc:sldMk cId="4182245510" sldId="258"/>
            <ac:spMk id="3" creationId="{8035EF4B-BAC0-460D-BEC3-06A7036D7DBF}"/>
          </ac:spMkLst>
        </pc:spChg>
        <pc:picChg chg="add del mod ord">
          <ac:chgData name="Vaibhav Ambhire" userId="S::vaibhav13046@tsecedu.org::09ddf9ea-3199-4586-aea1-b2614813806f" providerId="AD" clId="Web-{F7A61183-B794-42CB-AA96-FCE00EB4804F}" dt="2021-04-19T05:40:20.849" v="174"/>
          <ac:picMkLst>
            <pc:docMk/>
            <pc:sldMk cId="4182245510" sldId="258"/>
            <ac:picMk id="4" creationId="{0DA10644-97AA-4153-A6DC-6788673EDCE8}"/>
          </ac:picMkLst>
        </pc:picChg>
      </pc:sldChg>
      <pc:sldChg chg="modSp add replId">
        <pc:chgData name="Vaibhav Ambhire" userId="S::vaibhav13046@tsecedu.org::09ddf9ea-3199-4586-aea1-b2614813806f" providerId="AD" clId="Web-{F7A61183-B794-42CB-AA96-FCE00EB4804F}" dt="2021-04-19T05:45:29.311" v="231"/>
        <pc:sldMkLst>
          <pc:docMk/>
          <pc:sldMk cId="3534353243" sldId="259"/>
        </pc:sldMkLst>
        <pc:spChg chg="mod">
          <ac:chgData name="Vaibhav Ambhire" userId="S::vaibhav13046@tsecedu.org::09ddf9ea-3199-4586-aea1-b2614813806f" providerId="AD" clId="Web-{F7A61183-B794-42CB-AA96-FCE00EB4804F}" dt="2021-04-19T05:45:29.311" v="231"/>
          <ac:spMkLst>
            <pc:docMk/>
            <pc:sldMk cId="3534353243" sldId="259"/>
            <ac:spMk id="3" creationId="{8035EF4B-BAC0-460D-BEC3-06A7036D7DBF}"/>
          </ac:spMkLst>
        </pc:spChg>
      </pc:sldChg>
      <pc:sldChg chg="modSp add replId">
        <pc:chgData name="Vaibhav Ambhire" userId="S::vaibhav13046@tsecedu.org::09ddf9ea-3199-4586-aea1-b2614813806f" providerId="AD" clId="Web-{F7A61183-B794-42CB-AA96-FCE00EB4804F}" dt="2021-04-19T05:57:47.566" v="369"/>
        <pc:sldMkLst>
          <pc:docMk/>
          <pc:sldMk cId="3649396308" sldId="260"/>
        </pc:sldMkLst>
        <pc:spChg chg="mod">
          <ac:chgData name="Vaibhav Ambhire" userId="S::vaibhav13046@tsecedu.org::09ddf9ea-3199-4586-aea1-b2614813806f" providerId="AD" clId="Web-{F7A61183-B794-42CB-AA96-FCE00EB4804F}" dt="2021-04-19T05:57:47.566" v="369"/>
          <ac:spMkLst>
            <pc:docMk/>
            <pc:sldMk cId="3649396308" sldId="260"/>
            <ac:spMk id="3" creationId="{8035EF4B-BAC0-460D-BEC3-06A7036D7DBF}"/>
          </ac:spMkLst>
        </pc:spChg>
      </pc:sldChg>
      <pc:sldChg chg="add del replId">
        <pc:chgData name="Vaibhav Ambhire" userId="S::vaibhav13046@tsecedu.org::09ddf9ea-3199-4586-aea1-b2614813806f" providerId="AD" clId="Web-{F7A61183-B794-42CB-AA96-FCE00EB4804F}" dt="2021-04-19T05:54:33.326" v="365"/>
        <pc:sldMkLst>
          <pc:docMk/>
          <pc:sldMk cId="2376754992" sldId="261"/>
        </pc:sldMkLst>
      </pc:sldChg>
      <pc:sldChg chg="modSp add replId">
        <pc:chgData name="Vaibhav Ambhire" userId="S::vaibhav13046@tsecedu.org::09ddf9ea-3199-4586-aea1-b2614813806f" providerId="AD" clId="Web-{F7A61183-B794-42CB-AA96-FCE00EB4804F}" dt="2021-04-19T05:58:14.988" v="372" actId="20577"/>
        <pc:sldMkLst>
          <pc:docMk/>
          <pc:sldMk cId="2528383206" sldId="261"/>
        </pc:sldMkLst>
        <pc:spChg chg="mod">
          <ac:chgData name="Vaibhav Ambhire" userId="S::vaibhav13046@tsecedu.org::09ddf9ea-3199-4586-aea1-b2614813806f" providerId="AD" clId="Web-{F7A61183-B794-42CB-AA96-FCE00EB4804F}" dt="2021-04-19T05:58:14.988" v="372" actId="20577"/>
          <ac:spMkLst>
            <pc:docMk/>
            <pc:sldMk cId="2528383206" sldId="261"/>
            <ac:spMk id="3" creationId="{8035EF4B-BAC0-460D-BEC3-06A7036D7DBF}"/>
          </ac:spMkLst>
        </pc:spChg>
      </pc:sldChg>
      <pc:sldChg chg="modSp add del replId">
        <pc:chgData name="Vaibhav Ambhire" userId="S::vaibhav13046@tsecedu.org::09ddf9ea-3199-4586-aea1-b2614813806f" providerId="AD" clId="Web-{F7A61183-B794-42CB-AA96-FCE00EB4804F}" dt="2021-04-19T06:02:56.808" v="405"/>
        <pc:sldMkLst>
          <pc:docMk/>
          <pc:sldMk cId="2299888514" sldId="262"/>
        </pc:sldMkLst>
        <pc:spChg chg="mod">
          <ac:chgData name="Vaibhav Ambhire" userId="S::vaibhav13046@tsecedu.org::09ddf9ea-3199-4586-aea1-b2614813806f" providerId="AD" clId="Web-{F7A61183-B794-42CB-AA96-FCE00EB4804F}" dt="2021-04-19T06:02:47.543" v="404" actId="20577"/>
          <ac:spMkLst>
            <pc:docMk/>
            <pc:sldMk cId="2299888514" sldId="262"/>
            <ac:spMk id="3" creationId="{8035EF4B-BAC0-460D-BEC3-06A7036D7DBF}"/>
          </ac:spMkLst>
        </pc:spChg>
      </pc:sldChg>
      <pc:sldChg chg="modSp add">
        <pc:chgData name="Vaibhav Ambhire" userId="S::vaibhav13046@tsecedu.org::09ddf9ea-3199-4586-aea1-b2614813806f" providerId="AD" clId="Web-{F7A61183-B794-42CB-AA96-FCE00EB4804F}" dt="2021-04-19T06:01:34.744" v="403" actId="14100"/>
        <pc:sldMkLst>
          <pc:docMk/>
          <pc:sldMk cId="3060641886" sldId="263"/>
        </pc:sldMkLst>
        <pc:spChg chg="mod">
          <ac:chgData name="Vaibhav Ambhire" userId="S::vaibhav13046@tsecedu.org::09ddf9ea-3199-4586-aea1-b2614813806f" providerId="AD" clId="Web-{F7A61183-B794-42CB-AA96-FCE00EB4804F}" dt="2021-04-19T06:01:34.744" v="403" actId="14100"/>
          <ac:spMkLst>
            <pc:docMk/>
            <pc:sldMk cId="3060641886" sldId="263"/>
            <ac:spMk id="3" creationId="{8035EF4B-BAC0-460D-BEC3-06A7036D7DBF}"/>
          </ac:spMkLst>
        </pc:spChg>
      </pc:sldChg>
      <pc:sldChg chg="addSp modSp add mod setBg">
        <pc:chgData name="Vaibhav Ambhire" userId="S::vaibhav13046@tsecedu.org::09ddf9ea-3199-4586-aea1-b2614813806f" providerId="AD" clId="Web-{F7A61183-B794-42CB-AA96-FCE00EB4804F}" dt="2021-04-19T06:04:36.358" v="443"/>
        <pc:sldMkLst>
          <pc:docMk/>
          <pc:sldMk cId="2965805555" sldId="264"/>
        </pc:sldMkLst>
        <pc:spChg chg="mod">
          <ac:chgData name="Vaibhav Ambhire" userId="S::vaibhav13046@tsecedu.org::09ddf9ea-3199-4586-aea1-b2614813806f" providerId="AD" clId="Web-{F7A61183-B794-42CB-AA96-FCE00EB4804F}" dt="2021-04-19T06:04:31.999" v="442"/>
          <ac:spMkLst>
            <pc:docMk/>
            <pc:sldMk cId="2965805555" sldId="264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6:04:36.358" v="443"/>
          <ac:spMkLst>
            <pc:docMk/>
            <pc:sldMk cId="2965805555" sldId="264"/>
            <ac:spMk id="3" creationId="{8035EF4B-BAC0-460D-BEC3-06A7036D7DBF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04:26.108" v="441"/>
          <ac:spMkLst>
            <pc:docMk/>
            <pc:sldMk cId="2965805555" sldId="264"/>
            <ac:spMk id="8" creationId="{83030214-227F-42DB-9282-BBA6AF8D94A8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04:26.108" v="441"/>
          <ac:spMkLst>
            <pc:docMk/>
            <pc:sldMk cId="2965805555" sldId="264"/>
            <ac:spMk id="10" creationId="{0D7A9289-BAD1-4A78-979F-A655C886DBF5}"/>
          </ac:spMkLst>
        </pc:spChg>
      </pc:sldChg>
      <pc:sldChg chg="addSp delSp modSp add replId">
        <pc:chgData name="Vaibhav Ambhire" userId="S::vaibhav13046@tsecedu.org::09ddf9ea-3199-4586-aea1-b2614813806f" providerId="AD" clId="Web-{F7A61183-B794-42CB-AA96-FCE00EB4804F}" dt="2021-04-19T06:08:06.301" v="490" actId="14100"/>
        <pc:sldMkLst>
          <pc:docMk/>
          <pc:sldMk cId="3746302631" sldId="265"/>
        </pc:sldMkLst>
        <pc:spChg chg="mod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6:08:06.301" v="490" actId="14100"/>
          <ac:spMkLst>
            <pc:docMk/>
            <pc:sldMk cId="3746302631" sldId="265"/>
            <ac:spMk id="3" creationId="{8035EF4B-BAC0-460D-BEC3-06A7036D7DBF}"/>
          </ac:spMkLst>
        </pc:spChg>
        <pc:spChg chg="del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8" creationId="{83030214-227F-42DB-9282-BBA6AF8D94A8}"/>
          </ac:spMkLst>
        </pc:spChg>
        <pc:spChg chg="del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10" creationId="{0D7A9289-BAD1-4A78-979F-A655C886DBF5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15" creationId="{19FE08D8-CEA0-461E-870A-02CD15D9B9D2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17" creationId="{2B982904-A46E-41DF-BA98-61E2300C7DCB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05:55.876" v="453"/>
          <ac:spMkLst>
            <pc:docMk/>
            <pc:sldMk cId="3746302631" sldId="265"/>
            <ac:spMk id="19" creationId="{27018161-547E-48F7-A0D9-272C9EA5B379}"/>
          </ac:spMkLst>
        </pc:spChg>
      </pc:sldChg>
      <pc:sldChg chg="modSp add replId">
        <pc:chgData name="Vaibhav Ambhire" userId="S::vaibhav13046@tsecedu.org::09ddf9ea-3199-4586-aea1-b2614813806f" providerId="AD" clId="Web-{F7A61183-B794-42CB-AA96-FCE00EB4804F}" dt="2021-04-19T06:13:39.482" v="540" actId="20577"/>
        <pc:sldMkLst>
          <pc:docMk/>
          <pc:sldMk cId="2960265471" sldId="266"/>
        </pc:sldMkLst>
        <pc:spChg chg="mod">
          <ac:chgData name="Vaibhav Ambhire" userId="S::vaibhav13046@tsecedu.org::09ddf9ea-3199-4586-aea1-b2614813806f" providerId="AD" clId="Web-{F7A61183-B794-42CB-AA96-FCE00EB4804F}" dt="2021-04-19T06:13:39.482" v="540" actId="20577"/>
          <ac:spMkLst>
            <pc:docMk/>
            <pc:sldMk cId="2960265471" sldId="266"/>
            <ac:spMk id="3" creationId="{8035EF4B-BAC0-460D-BEC3-06A7036D7DBF}"/>
          </ac:spMkLst>
        </pc:spChg>
      </pc:sldChg>
      <pc:sldChg chg="modSp add replId">
        <pc:chgData name="Vaibhav Ambhire" userId="S::vaibhav13046@tsecedu.org::09ddf9ea-3199-4586-aea1-b2614813806f" providerId="AD" clId="Web-{F7A61183-B794-42CB-AA96-FCE00EB4804F}" dt="2021-04-19T06:16:39.300" v="579" actId="20577"/>
        <pc:sldMkLst>
          <pc:docMk/>
          <pc:sldMk cId="3484912518" sldId="267"/>
        </pc:sldMkLst>
        <pc:spChg chg="mod">
          <ac:chgData name="Vaibhav Ambhire" userId="S::vaibhav13046@tsecedu.org::09ddf9ea-3199-4586-aea1-b2614813806f" providerId="AD" clId="Web-{F7A61183-B794-42CB-AA96-FCE00EB4804F}" dt="2021-04-19T06:16:39.300" v="579" actId="20577"/>
          <ac:spMkLst>
            <pc:docMk/>
            <pc:sldMk cId="3484912518" sldId="267"/>
            <ac:spMk id="3" creationId="{8035EF4B-BAC0-460D-BEC3-06A7036D7DBF}"/>
          </ac:spMkLst>
        </pc:spChg>
      </pc:sldChg>
      <pc:sldChg chg="modSp add">
        <pc:chgData name="Vaibhav Ambhire" userId="S::vaibhav13046@tsecedu.org::09ddf9ea-3199-4586-aea1-b2614813806f" providerId="AD" clId="Web-{F7A61183-B794-42CB-AA96-FCE00EB4804F}" dt="2021-04-19T06:20:01.602" v="616" actId="20577"/>
        <pc:sldMkLst>
          <pc:docMk/>
          <pc:sldMk cId="3172563967" sldId="268"/>
        </pc:sldMkLst>
        <pc:spChg chg="mod">
          <ac:chgData name="Vaibhav Ambhire" userId="S::vaibhav13046@tsecedu.org::09ddf9ea-3199-4586-aea1-b2614813806f" providerId="AD" clId="Web-{F7A61183-B794-42CB-AA96-FCE00EB4804F}" dt="2021-04-19T06:17:43.036" v="588" actId="20577"/>
          <ac:spMkLst>
            <pc:docMk/>
            <pc:sldMk cId="3172563967" sldId="268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6:20:01.602" v="616" actId="20577"/>
          <ac:spMkLst>
            <pc:docMk/>
            <pc:sldMk cId="3172563967" sldId="268"/>
            <ac:spMk id="3" creationId="{8035EF4B-BAC0-460D-BEC3-06A7036D7DBF}"/>
          </ac:spMkLst>
        </pc:spChg>
      </pc:sldChg>
      <pc:sldChg chg="modSp add">
        <pc:chgData name="Vaibhav Ambhire" userId="S::vaibhav13046@tsecedu.org::09ddf9ea-3199-4586-aea1-b2614813806f" providerId="AD" clId="Web-{F7A61183-B794-42CB-AA96-FCE00EB4804F}" dt="2021-04-19T06:23:21.092" v="650" actId="20577"/>
        <pc:sldMkLst>
          <pc:docMk/>
          <pc:sldMk cId="2982868004" sldId="269"/>
        </pc:sldMkLst>
        <pc:spChg chg="mod">
          <ac:chgData name="Vaibhav Ambhire" userId="S::vaibhav13046@tsecedu.org::09ddf9ea-3199-4586-aea1-b2614813806f" providerId="AD" clId="Web-{F7A61183-B794-42CB-AA96-FCE00EB4804F}" dt="2021-04-19T06:20:40.088" v="623" actId="14100"/>
          <ac:spMkLst>
            <pc:docMk/>
            <pc:sldMk cId="2982868004" sldId="269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6:23:21.092" v="650" actId="20577"/>
          <ac:spMkLst>
            <pc:docMk/>
            <pc:sldMk cId="2982868004" sldId="269"/>
            <ac:spMk id="3" creationId="{8035EF4B-BAC0-460D-BEC3-06A7036D7DBF}"/>
          </ac:spMkLst>
        </pc:spChg>
      </pc:sldChg>
      <pc:sldChg chg="addSp delSp modSp add">
        <pc:chgData name="Vaibhav Ambhire" userId="S::vaibhav13046@tsecedu.org::09ddf9ea-3199-4586-aea1-b2614813806f" providerId="AD" clId="Web-{F7A61183-B794-42CB-AA96-FCE00EB4804F}" dt="2021-04-19T06:24:37.141" v="652"/>
        <pc:sldMkLst>
          <pc:docMk/>
          <pc:sldMk cId="3777016565" sldId="270"/>
        </pc:sldMkLst>
        <pc:spChg chg="mod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3" creationId="{8035EF4B-BAC0-460D-BEC3-06A7036D7DBF}"/>
          </ac:spMkLst>
        </pc:spChg>
        <pc:spChg chg="del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15" creationId="{19FE08D8-CEA0-461E-870A-02CD15D9B9D2}"/>
          </ac:spMkLst>
        </pc:spChg>
        <pc:spChg chg="del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17" creationId="{2B982904-A46E-41DF-BA98-61E2300C7DCB}"/>
          </ac:spMkLst>
        </pc:spChg>
        <pc:spChg chg="del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19" creationId="{27018161-547E-48F7-A0D9-272C9EA5B379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24" creationId="{0A46F010-D160-4609-8979-FFD8C1EA6C43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26" creationId="{81B8C4F6-C3AC-4C94-8EC7-E4F7B7E9CDB6}"/>
          </ac:spMkLst>
        </pc:spChg>
        <pc:spChg chg="add">
          <ac:chgData name="Vaibhav Ambhire" userId="S::vaibhav13046@tsecedu.org::09ddf9ea-3199-4586-aea1-b2614813806f" providerId="AD" clId="Web-{F7A61183-B794-42CB-AA96-FCE00EB4804F}" dt="2021-04-19T06:24:37.141" v="652"/>
          <ac:spMkLst>
            <pc:docMk/>
            <pc:sldMk cId="3777016565" sldId="270"/>
            <ac:spMk id="56" creationId="{91328346-8BAD-4616-B50B-5CFDA5648D6A}"/>
          </ac:spMkLst>
        </pc:spChg>
        <pc:grpChg chg="add">
          <ac:chgData name="Vaibhav Ambhire" userId="S::vaibhav13046@tsecedu.org::09ddf9ea-3199-4586-aea1-b2614813806f" providerId="AD" clId="Web-{F7A61183-B794-42CB-AA96-FCE00EB4804F}" dt="2021-04-19T06:24:37.141" v="652"/>
          <ac:grpSpMkLst>
            <pc:docMk/>
            <pc:sldMk cId="3777016565" sldId="270"/>
            <ac:grpSpMk id="28" creationId="{0B789310-9859-4942-98C8-3D2F12AAAE73}"/>
          </ac:grpSpMkLst>
        </pc:grpChg>
        <pc:grpChg chg="add">
          <ac:chgData name="Vaibhav Ambhire" userId="S::vaibhav13046@tsecedu.org::09ddf9ea-3199-4586-aea1-b2614813806f" providerId="AD" clId="Web-{F7A61183-B794-42CB-AA96-FCE00EB4804F}" dt="2021-04-19T06:24:37.141" v="652"/>
          <ac:grpSpMkLst>
            <pc:docMk/>
            <pc:sldMk cId="3777016565" sldId="270"/>
            <ac:grpSpMk id="42" creationId="{6F1CEC7A-E419-4950-AA57-B00546C29CAF}"/>
          </ac:grpSpMkLst>
        </pc:grpChg>
      </pc:sldChg>
      <pc:sldMasterChg chg="del delSldLayout">
        <pc:chgData name="Vaibhav Ambhire" userId="S::vaibhav13046@tsecedu.org::09ddf9ea-3199-4586-aea1-b2614813806f" providerId="AD" clId="Web-{F7A61183-B794-42CB-AA96-FCE00EB4804F}" dt="2021-04-19T05:18:11.187" v="0"/>
        <pc:sldMasterMkLst>
          <pc:docMk/>
          <pc:sldMasterMk cId="2460954070" sldId="2147483660"/>
        </pc:sldMasterMkLst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bhav Ambhire" userId="S::vaibhav13046@tsecedu.org::09ddf9ea-3199-4586-aea1-b2614813806f" providerId="AD" clId="Web-{F7A61183-B794-42CB-AA96-FCE00EB4804F}" dt="2021-04-19T05:18:11.18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18:23.125" v="1"/>
        <pc:sldMasterMkLst>
          <pc:docMk/>
          <pc:sldMasterMk cId="3789886953" sldId="2147483672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3956882230" sldId="214748367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4275799078" sldId="214748367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2960698182" sldId="214748367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2970409898" sldId="214748367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4116953718" sldId="214748367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2788957355" sldId="214748367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2710908356" sldId="214748367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3824882415" sldId="214748368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3212853367" sldId="214748368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1585276469" sldId="214748368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23.125" v="1"/>
          <pc:sldLayoutMkLst>
            <pc:docMk/>
            <pc:sldMasterMk cId="3789886953" sldId="2147483672"/>
            <pc:sldLayoutMk cId="310633220" sldId="2147483683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18:43.423" v="2"/>
        <pc:sldMasterMkLst>
          <pc:docMk/>
          <pc:sldMasterMk cId="2382824859" sldId="2147483684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4189198025" sldId="214748368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337089629" sldId="214748368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1898564349" sldId="214748368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606944563" sldId="214748368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048805390" sldId="214748368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3813619349" sldId="214748369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4120895489" sldId="214748369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1254699970" sldId="214748369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711705947" sldId="214748369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1219718298" sldId="214748369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993985588" sldId="214748369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4111603280" sldId="214748369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919241312" sldId="214748369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2601747157" sldId="214748369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4269084218" sldId="214748369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1933610547" sldId="214748370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18:43.423" v="2"/>
          <pc:sldLayoutMkLst>
            <pc:docMk/>
            <pc:sldMasterMk cId="2382824859" sldId="2147483684"/>
            <pc:sldLayoutMk cId="351775058" sldId="214748370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21:21.083" v="17"/>
        <pc:sldMasterMkLst>
          <pc:docMk/>
          <pc:sldMasterMk cId="71590216" sldId="2147483702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1534011833" sldId="214748370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3226074663" sldId="214748370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3539817866" sldId="214748370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3675904379" sldId="214748370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866517110" sldId="214748370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3686002563" sldId="214748370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4142833204" sldId="214748370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705917759" sldId="214748371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103391519" sldId="214748371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386456424" sldId="214748371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084158513" sldId="214748371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567079318" sldId="214748371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1008173078" sldId="214748371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560469368" sldId="214748371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518242090" sldId="214748371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1:21.083" v="17"/>
          <pc:sldLayoutMkLst>
            <pc:docMk/>
            <pc:sldMasterMk cId="71590216" sldId="2147483702"/>
            <pc:sldLayoutMk cId="2443046461" sldId="2147483718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2:58.601" v="24"/>
        <pc:sldMasterMkLst>
          <pc:docMk/>
          <pc:sldMasterMk cId="1204614313" sldId="2147483766"/>
        </pc:sldMasterMkLst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396314240" sldId="214748375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2456526894" sldId="214748375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1708296677" sldId="214748375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1248887585" sldId="214748375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1230340372" sldId="214748375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2961198971" sldId="214748376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986551652" sldId="214748376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3815991809" sldId="214748376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2519628807" sldId="214748376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334303070" sldId="214748376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2:58.601" v="24"/>
          <pc:sldLayoutMkLst>
            <pc:docMk/>
            <pc:sldMasterMk cId="1204614313" sldId="2147483766"/>
            <pc:sldLayoutMk cId="1225096264" sldId="2147483765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1:21.021" v="16"/>
        <pc:sldMasterMkLst>
          <pc:docMk/>
          <pc:sldMasterMk cId="2246912912" sldId="2147483766"/>
        </pc:sldMasterMkLst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3016944029" sldId="214748375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826612182" sldId="214748375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1527905049" sldId="214748375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1265036288" sldId="214748375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4266972052" sldId="214748375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4235225860" sldId="214748376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3158878524" sldId="214748376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1330814407" sldId="214748376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396977526" sldId="214748376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2917618929" sldId="214748376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1:21.021" v="16"/>
          <pc:sldLayoutMkLst>
            <pc:docMk/>
            <pc:sldMasterMk cId="2246912912" sldId="2147483766"/>
            <pc:sldLayoutMk cId="4093254771" sldId="2147483765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26:11.888" v="70"/>
        <pc:sldMasterMkLst>
          <pc:docMk/>
          <pc:sldMasterMk cId="976403006" sldId="2147483767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234856168" sldId="214748376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95910085" sldId="214748376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400067693" sldId="214748377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92232989" sldId="214748377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3909433959" sldId="214748377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647160568" sldId="214748377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1696597761" sldId="214748377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554286306" sldId="214748377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071170097" sldId="214748377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984745547" sldId="214748377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3957394241" sldId="214748377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1543779279" sldId="214748377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2753320599" sldId="214748378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3823212355" sldId="214748378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3490870115" sldId="214748378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26:11.888" v="70"/>
          <pc:sldLayoutMkLst>
            <pc:docMk/>
            <pc:sldMasterMk cId="976403006" sldId="2147483767"/>
            <pc:sldLayoutMk cId="1862205588" sldId="2147483783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0:37.160" v="12"/>
        <pc:sldMasterMkLst>
          <pc:docMk/>
          <pc:sldMasterMk cId="2085540434" sldId="2147483779"/>
        </pc:sldMasterMkLst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351514694" sldId="214748376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233305143" sldId="214748376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1964890393" sldId="214748377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531955931" sldId="214748377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1628702330" sldId="214748377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44198170" sldId="214748377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2692202884" sldId="214748377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825546215" sldId="214748377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103684253" sldId="214748377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3315444645" sldId="214748377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0:37.160" v="12"/>
          <pc:sldLayoutMkLst>
            <pc:docMk/>
            <pc:sldMasterMk cId="2085540434" sldId="2147483779"/>
            <pc:sldLayoutMk cId="624458300" sldId="2147483778"/>
          </pc:sldLayoutMkLst>
        </pc:sldLayoutChg>
      </pc:sldMasterChg>
      <pc:sldMasterChg chg="add del replId addSldLayout delSldLayout">
        <pc:chgData name="Vaibhav Ambhire" userId="S::vaibhav13046@tsecedu.org::09ddf9ea-3199-4586-aea1-b2614813806f" providerId="AD" clId="Web-{F7A61183-B794-42CB-AA96-FCE00EB4804F}" dt="2021-04-19T05:29:29.753" v="108"/>
        <pc:sldMasterMkLst>
          <pc:docMk/>
          <pc:sldMasterMk cId="2849637788" sldId="2147483784"/>
        </pc:sldMasterMkLst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3596118109" sldId="2147483785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3173298926" sldId="2147483786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43179927" sldId="2147483787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927089284" sldId="2147483788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104089770" sldId="2147483789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443772664" sldId="2147483790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3955374598" sldId="2147483791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3053474734" sldId="2147483792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2611061776" sldId="2147483793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73375076" sldId="2147483794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29:29.753" v="108"/>
          <pc:sldLayoutMkLst>
            <pc:docMk/>
            <pc:sldMasterMk cId="2849637788" sldId="2147483784"/>
            <pc:sldLayoutMk cId="3964216913" sldId="2147483795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31:08.646" v="120"/>
        <pc:sldMasterMkLst>
          <pc:docMk/>
          <pc:sldMasterMk cId="27152740" sldId="2147483796"/>
        </pc:sldMasterMkLst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3930036663" sldId="214748379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3147521791" sldId="214748379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3557763424" sldId="214748379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364207425" sldId="214748380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4061480062" sldId="214748380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910415537" sldId="214748380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285297874" sldId="214748380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527353127" sldId="214748380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155010128" sldId="214748380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3216655533" sldId="214748380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1:08.646" v="120"/>
          <pc:sldLayoutMkLst>
            <pc:docMk/>
            <pc:sldMasterMk cId="27152740" sldId="2147483796"/>
            <pc:sldLayoutMk cId="2737753570" sldId="2147483807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8:49.596" v="101"/>
        <pc:sldMasterMkLst>
          <pc:docMk/>
          <pc:sldMasterMk cId="227284177" sldId="2147483796"/>
        </pc:sldMasterMkLst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4104875329" sldId="214748379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1276639946" sldId="214748379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1073802156" sldId="214748379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1135086365" sldId="214748380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3708950304" sldId="214748380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594649183" sldId="214748380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1254258248" sldId="214748380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3375694554" sldId="214748380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2096615931" sldId="214748380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1493879560" sldId="214748380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9.596" v="101"/>
          <pc:sldLayoutMkLst>
            <pc:docMk/>
            <pc:sldMasterMk cId="227284177" sldId="2147483796"/>
            <pc:sldLayoutMk cId="2674360903" sldId="2147483807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32:18.617" v="123"/>
        <pc:sldMasterMkLst>
          <pc:docMk/>
          <pc:sldMasterMk cId="1770173870" sldId="2147483808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2209042272" sldId="214748380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848995517" sldId="214748381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690611553" sldId="214748381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2231658229" sldId="214748381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1588684159" sldId="214748381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2571354000" sldId="214748381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2722347950" sldId="214748381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3137465789" sldId="214748381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521251611" sldId="214748381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1204047250" sldId="214748381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690219997" sldId="214748381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2714995475" sldId="214748382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1130134993" sldId="214748382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3825354209" sldId="214748382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568279918" sldId="214748382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2:18.617" v="123"/>
          <pc:sldLayoutMkLst>
            <pc:docMk/>
            <pc:sldMasterMk cId="1770173870" sldId="2147483808"/>
            <pc:sldLayoutMk cId="1891378022" sldId="2147483824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8:25.064" v="89"/>
        <pc:sldMasterMkLst>
          <pc:docMk/>
          <pc:sldMasterMk cId="639501144" sldId="2147483819"/>
        </pc:sldMasterMkLst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442613237" sldId="214748380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482270949" sldId="214748380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300877750" sldId="214748381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2009900108" sldId="214748381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3548458274" sldId="214748381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3211231583" sldId="214748381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2740576952" sldId="214748381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3593728304" sldId="214748381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1351531570" sldId="214748381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987617838" sldId="214748381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25.064" v="89"/>
          <pc:sldLayoutMkLst>
            <pc:docMk/>
            <pc:sldMasterMk cId="639501144" sldId="2147483819"/>
            <pc:sldLayoutMk cId="444082481" sldId="2147483818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8:45.799" v="97"/>
        <pc:sldMasterMkLst>
          <pc:docMk/>
          <pc:sldMasterMk cId="988583457" sldId="2147483819"/>
        </pc:sldMasterMkLst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298587681" sldId="214748380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1900188100" sldId="214748380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4030466776" sldId="214748381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901774438" sldId="214748381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2552750280" sldId="214748381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807269888" sldId="214748381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2841062068" sldId="214748381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4005038518" sldId="214748381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860396593" sldId="214748381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1173517743" sldId="214748381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5.799" v="97"/>
          <pc:sldLayoutMkLst>
            <pc:docMk/>
            <pc:sldMasterMk cId="988583457" sldId="2147483819"/>
            <pc:sldLayoutMk cId="2170622926" sldId="2147483818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8:41.220" v="93"/>
        <pc:sldMasterMkLst>
          <pc:docMk/>
          <pc:sldMasterMk cId="184611003" sldId="2147483832"/>
        </pc:sldMasterMkLst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395939863" sldId="214748382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4247693698" sldId="214748382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3117787851" sldId="214748382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1422979466" sldId="214748382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3198690939" sldId="214748382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2131016221" sldId="214748382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1204968054" sldId="214748382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696431421" sldId="214748382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3805677451" sldId="214748382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361184009" sldId="214748383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41.220" v="93"/>
          <pc:sldLayoutMkLst>
            <pc:docMk/>
            <pc:sldMasterMk cId="184611003" sldId="2147483832"/>
            <pc:sldLayoutMk cId="1999835197" sldId="2147483831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9:29.706" v="107"/>
        <pc:sldMasterMkLst>
          <pc:docMk/>
          <pc:sldMasterMk cId="797872997" sldId="2147483832"/>
        </pc:sldMasterMkLst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3309704547" sldId="214748382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1307379523" sldId="214748382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2560637622" sldId="214748382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440804739" sldId="214748382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1171782370" sldId="214748382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1350442920" sldId="214748382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1832176970" sldId="214748382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2265998275" sldId="214748382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2977687447" sldId="214748382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541191030" sldId="214748383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29.706" v="107"/>
          <pc:sldLayoutMkLst>
            <pc:docMk/>
            <pc:sldMasterMk cId="797872997" sldId="2147483832"/>
            <pc:sldLayoutMk cId="1221091580" sldId="2147483831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32:18.554" v="122"/>
        <pc:sldMasterMkLst>
          <pc:docMk/>
          <pc:sldMasterMk cId="378045420" sldId="2147483860"/>
        </pc:sldMasterMkLst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2005625079" sldId="214748384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4064973653" sldId="214748385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743775115" sldId="214748385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2636974237" sldId="214748385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2102099860" sldId="214748385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1141733747" sldId="214748385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507302795" sldId="214748385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2417315899" sldId="214748385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3327576837" sldId="214748385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263943846" sldId="214748385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18.554" v="122"/>
          <pc:sldLayoutMkLst>
            <pc:docMk/>
            <pc:sldMasterMk cId="378045420" sldId="2147483860"/>
            <pc:sldLayoutMk cId="161538551" sldId="2147483859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8:31.423" v="91"/>
        <pc:sldMasterMkLst>
          <pc:docMk/>
          <pc:sldMasterMk cId="1397871236" sldId="2147483871"/>
        </pc:sldMasterMkLst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4289604078" sldId="214748386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3665015428" sldId="214748386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2634438471" sldId="214748386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357396353" sldId="214748386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3762048781" sldId="214748386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607869787" sldId="214748386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2064762240" sldId="214748386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534270890" sldId="214748386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3982069535" sldId="214748386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3053495687" sldId="214748386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8:31.423" v="91"/>
          <pc:sldLayoutMkLst>
            <pc:docMk/>
            <pc:sldMasterMk cId="1397871236" sldId="2147483871"/>
            <pc:sldLayoutMk cId="4081823241" sldId="2147483870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32:45.946" v="125"/>
        <pc:sldMasterMkLst>
          <pc:docMk/>
          <pc:sldMasterMk cId="1418182753" sldId="2147483872"/>
        </pc:sldMasterMkLst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2608380866" sldId="214748386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1503287253" sldId="214748386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3169089541" sldId="214748386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2159408477" sldId="214748386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2388774822" sldId="214748386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558277116" sldId="214748386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2696999802" sldId="214748386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4140454174" sldId="214748386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2312951070" sldId="214748386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3938533892" sldId="214748387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32:45.946" v="125"/>
          <pc:sldLayoutMkLst>
            <pc:docMk/>
            <pc:sldMasterMk cId="1418182753" sldId="2147483872"/>
            <pc:sldLayoutMk cId="875703491" sldId="2147483871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33:48.807" v="129"/>
        <pc:sldMasterMkLst>
          <pc:docMk/>
          <pc:sldMasterMk cId="691738202" sldId="2147483873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486920112" sldId="214748387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2673183855" sldId="214748387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403670221" sldId="214748387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2168278249" sldId="214748387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75481764" sldId="214748387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208406610" sldId="214748387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530262435" sldId="214748388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523279781" sldId="214748388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007177520" sldId="214748388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292834022" sldId="214748388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232219188" sldId="214748388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640386566" sldId="214748388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116638392" sldId="214748388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176914564" sldId="214748388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3932905071" sldId="214748388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3:48.807" v="129"/>
          <pc:sldLayoutMkLst>
            <pc:docMk/>
            <pc:sldMasterMk cId="691738202" sldId="2147483873"/>
            <pc:sldLayoutMk cId="1355600094" sldId="2147483889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34:39.043" v="139"/>
        <pc:sldMasterMkLst>
          <pc:docMk/>
          <pc:sldMasterMk cId="3299666810" sldId="2147483890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3894685664" sldId="214748389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3089009482" sldId="214748389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505447916" sldId="214748389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756315314" sldId="214748389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2882082392" sldId="214748389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2122822384" sldId="214748389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435717456" sldId="214748389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702496852" sldId="214748389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014342794" sldId="214748389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3239773270" sldId="214748390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2871267396" sldId="214748390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528816545" sldId="214748390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4193335427" sldId="214748390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1244357657" sldId="214748390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560798681" sldId="214748390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4:39.043" v="139"/>
          <pc:sldLayoutMkLst>
            <pc:docMk/>
            <pc:sldMasterMk cId="3299666810" sldId="2147483890"/>
            <pc:sldLayoutMk cId="2587353025" sldId="2147483906"/>
          </pc:sldLayoutMkLst>
        </pc:sldLayoutChg>
      </pc:sldMasterChg>
      <pc:sldMasterChg chg="add del addSldLayout delSldLayout">
        <pc:chgData name="Vaibhav Ambhire" userId="S::vaibhav13046@tsecedu.org::09ddf9ea-3199-4586-aea1-b2614813806f" providerId="AD" clId="Web-{F7A61183-B794-42CB-AA96-FCE00EB4804F}" dt="2021-04-19T05:29:06.987" v="103"/>
        <pc:sldMasterMkLst>
          <pc:docMk/>
          <pc:sldMasterMk cId="1356386334" sldId="2147483897"/>
        </pc:sldMasterMkLst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3463837009" sldId="2147483886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3680165288" sldId="2147483887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4010781893" sldId="2147483888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929001215" sldId="2147483889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208526699" sldId="2147483890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3184242417" sldId="2147483891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4228097118" sldId="2147483892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3263517893" sldId="2147483893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3667613034" sldId="2147483894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94813967" sldId="2147483895"/>
          </pc:sldLayoutMkLst>
        </pc:sldLayoutChg>
        <pc:sldLayoutChg chg="add del">
          <pc:chgData name="Vaibhav Ambhire" userId="S::vaibhav13046@tsecedu.org::09ddf9ea-3199-4586-aea1-b2614813806f" providerId="AD" clId="Web-{F7A61183-B794-42CB-AA96-FCE00EB4804F}" dt="2021-04-19T05:29:06.987" v="103"/>
          <pc:sldLayoutMkLst>
            <pc:docMk/>
            <pc:sldMasterMk cId="1356386334" sldId="2147483897"/>
            <pc:sldLayoutMk cId="1339209041" sldId="2147483896"/>
          </pc:sldLayoutMkLst>
        </pc:sldLayoutChg>
      </pc:sldMasterChg>
      <pc:sldMasterChg chg="add del addSldLayout delSldLayout modSldLayout">
        <pc:chgData name="Vaibhav Ambhire" userId="S::vaibhav13046@tsecedu.org::09ddf9ea-3199-4586-aea1-b2614813806f" providerId="AD" clId="Web-{F7A61183-B794-42CB-AA96-FCE00EB4804F}" dt="2021-04-19T05:36:18.217" v="149"/>
        <pc:sldMasterMkLst>
          <pc:docMk/>
          <pc:sldMasterMk cId="2864202476" sldId="2147483907"/>
        </pc:sldMasterMkLst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2233865079" sldId="214748390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1170614652" sldId="214748390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931191697" sldId="214748391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1651020421" sldId="214748391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2779875321" sldId="214748391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2648122669" sldId="2147483913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3805417222" sldId="2147483914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3822438303" sldId="2147483915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3589915151" sldId="2147483916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684968269" sldId="2147483917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4165492137" sldId="2147483918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1195489409" sldId="2147483919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2407920253" sldId="2147483920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3800471922" sldId="2147483921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635082841" sldId="2147483922"/>
          </pc:sldLayoutMkLst>
        </pc:sldLayoutChg>
        <pc:sldLayoutChg chg="add del mod replId">
          <pc:chgData name="Vaibhav Ambhire" userId="S::vaibhav13046@tsecedu.org::09ddf9ea-3199-4586-aea1-b2614813806f" providerId="AD" clId="Web-{F7A61183-B794-42CB-AA96-FCE00EB4804F}" dt="2021-04-19T05:36:18.217" v="149"/>
          <pc:sldLayoutMkLst>
            <pc:docMk/>
            <pc:sldMasterMk cId="2864202476" sldId="2147483907"/>
            <pc:sldLayoutMk cId="424744427" sldId="2147483923"/>
          </pc:sldLayoutMkLst>
        </pc:sldLayoutChg>
      </pc:sldMasterChg>
      <pc:sldMasterChg chg="add del replId addSldLayout delSldLayout">
        <pc:chgData name="Vaibhav Ambhire" userId="S::vaibhav13046@tsecedu.org::09ddf9ea-3199-4586-aea1-b2614813806f" providerId="AD" clId="Web-{F7A61183-B794-42CB-AA96-FCE00EB4804F}" dt="2021-04-19T05:36:50.812" v="152"/>
        <pc:sldMasterMkLst>
          <pc:docMk/>
          <pc:sldMasterMk cId="758373941" sldId="2147483924"/>
        </pc:sldMasterMkLst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833830782" sldId="2147483925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3481237118" sldId="2147483926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2744301328" sldId="2147483927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871011414" sldId="2147483928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608412678" sldId="2147483929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278763" sldId="2147483930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2488498615" sldId="2147483931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3068432280" sldId="2147483932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1505901780" sldId="2147483933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2905703233" sldId="2147483934"/>
          </pc:sldLayoutMkLst>
        </pc:sldLayoutChg>
        <pc:sldLayoutChg chg="add del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758373941" sldId="2147483924"/>
            <pc:sldLayoutMk cId="262990957" sldId="2147483935"/>
          </pc:sldLayoutMkLst>
        </pc:sldLayoutChg>
      </pc:sldMasterChg>
      <pc:sldMasterChg chg="add addSldLayout modSldLayout">
        <pc:chgData name="Vaibhav Ambhire" userId="S::vaibhav13046@tsecedu.org::09ddf9ea-3199-4586-aea1-b2614813806f" providerId="AD" clId="Web-{F7A61183-B794-42CB-AA96-FCE00EB4804F}" dt="2021-04-19T05:36:50.812" v="152"/>
        <pc:sldMasterMkLst>
          <pc:docMk/>
          <pc:sldMasterMk cId="1555406338" sldId="2147483936"/>
        </pc:sldMasterMkLst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290875653" sldId="2147483937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439537113" sldId="2147483938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1355090511" sldId="2147483939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942470050" sldId="2147483940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638740153" sldId="2147483941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353346799" sldId="2147483942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846500588" sldId="2147483943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256745758" sldId="2147483944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69429110" sldId="2147483945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109551685" sldId="2147483946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727339083" sldId="2147483947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107749962" sldId="2147483948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882669352" sldId="2147483949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206421419" sldId="2147483950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2274413359" sldId="2147483951"/>
          </pc:sldLayoutMkLst>
        </pc:sldLayoutChg>
        <pc:sldLayoutChg chg="add mod replId">
          <pc:chgData name="Vaibhav Ambhire" userId="S::vaibhav13046@tsecedu.org::09ddf9ea-3199-4586-aea1-b2614813806f" providerId="AD" clId="Web-{F7A61183-B794-42CB-AA96-FCE00EB4804F}" dt="2021-04-19T05:36:50.812" v="152"/>
          <pc:sldLayoutMkLst>
            <pc:docMk/>
            <pc:sldMasterMk cId="1555406338" sldId="2147483936"/>
            <pc:sldLayoutMk cId="3180624712" sldId="2147483952"/>
          </pc:sldLayoutMkLst>
        </pc:sldLayoutChg>
      </pc:sldMasterChg>
    </pc:docChg>
  </pc:docChgLst>
  <pc:docChgLst>
    <pc:chgData name="Vaibhav Ambhire" userId="S::vaibhav13046@tsecedu.org::09ddf9ea-3199-4586-aea1-b2614813806f" providerId="AD" clId="Web-{8E6055E6-5BAB-847C-3C6B-9B18D392B5AF}"/>
    <pc:docChg chg="addSld modSld sldOrd">
      <pc:chgData name="Vaibhav Ambhire" userId="S::vaibhav13046@tsecedu.org::09ddf9ea-3199-4586-aea1-b2614813806f" providerId="AD" clId="Web-{8E6055E6-5BAB-847C-3C6B-9B18D392B5AF}" dt="2021-04-26T06:25:36.642" v="312" actId="20577"/>
      <pc:docMkLst>
        <pc:docMk/>
      </pc:docMkLst>
      <pc:sldChg chg="addSp delSp modSp delAnim">
        <pc:chgData name="Vaibhav Ambhire" userId="S::vaibhav13046@tsecedu.org::09ddf9ea-3199-4586-aea1-b2614813806f" providerId="AD" clId="Web-{8E6055E6-5BAB-847C-3C6B-9B18D392B5AF}" dt="2021-04-26T06:12:16.782" v="147" actId="20577"/>
        <pc:sldMkLst>
          <pc:docMk/>
          <pc:sldMk cId="928759754" sldId="275"/>
        </pc:sldMkLst>
        <pc:spChg chg="mod">
          <ac:chgData name="Vaibhav Ambhire" userId="S::vaibhav13046@tsecedu.org::09ddf9ea-3199-4586-aea1-b2614813806f" providerId="AD" clId="Web-{8E6055E6-5BAB-847C-3C6B-9B18D392B5AF}" dt="2021-04-26T06:10:41.530" v="95" actId="1076"/>
          <ac:spMkLst>
            <pc:docMk/>
            <pc:sldMk cId="928759754" sldId="275"/>
            <ac:spMk id="4" creationId="{20AA8A25-CB7E-4629-B684-9492AC15085B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0:21.264" v="89"/>
          <ac:spMkLst>
            <pc:docMk/>
            <pc:sldMk cId="928759754" sldId="275"/>
            <ac:spMk id="7" creationId="{7BA3B5BB-8F4E-44DC-ABB3-6D6F9F2E8507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6:12:16.782" v="147" actId="20577"/>
          <ac:spMkLst>
            <pc:docMk/>
            <pc:sldMk cId="928759754" sldId="275"/>
            <ac:spMk id="10" creationId="{4FDE33A9-F6D4-4E9B-AD3A-E8BEBD803CDC}"/>
          </ac:spMkLst>
        </pc:spChg>
        <pc:spChg chg="add mod">
          <ac:chgData name="Vaibhav Ambhire" userId="S::vaibhav13046@tsecedu.org::09ddf9ea-3199-4586-aea1-b2614813806f" providerId="AD" clId="Web-{8E6055E6-5BAB-847C-3C6B-9B18D392B5AF}" dt="2021-04-26T06:11:33.703" v="108" actId="20577"/>
          <ac:spMkLst>
            <pc:docMk/>
            <pc:sldMk cId="928759754" sldId="275"/>
            <ac:spMk id="39" creationId="{2CEFF797-4983-4FBB-82D6-5FB65168C45C}"/>
          </ac:spMkLst>
        </pc:spChg>
        <pc:spChg chg="add del">
          <ac:chgData name="Vaibhav Ambhire" userId="S::vaibhav13046@tsecedu.org::09ddf9ea-3199-4586-aea1-b2614813806f" providerId="AD" clId="Web-{8E6055E6-5BAB-847C-3C6B-9B18D392B5AF}" dt="2021-04-26T06:10:28.702" v="92"/>
          <ac:spMkLst>
            <pc:docMk/>
            <pc:sldMk cId="928759754" sldId="275"/>
            <ac:spMk id="40" creationId="{CA8B9711-1CE0-4157-94BC-4F9807B87CF9}"/>
          </ac:spMkLst>
        </pc:spChg>
      </pc:sldChg>
      <pc:sldChg chg="addSp modSp">
        <pc:chgData name="Vaibhav Ambhire" userId="S::vaibhav13046@tsecedu.org::09ddf9ea-3199-4586-aea1-b2614813806f" providerId="AD" clId="Web-{8E6055E6-5BAB-847C-3C6B-9B18D392B5AF}" dt="2021-04-26T06:12:56.814" v="157" actId="20577"/>
        <pc:sldMkLst>
          <pc:docMk/>
          <pc:sldMk cId="2656621340" sldId="276"/>
        </pc:sldMkLst>
        <pc:spChg chg="mod">
          <ac:chgData name="Vaibhav Ambhire" userId="S::vaibhav13046@tsecedu.org::09ddf9ea-3199-4586-aea1-b2614813806f" providerId="AD" clId="Web-{8E6055E6-5BAB-847C-3C6B-9B18D392B5AF}" dt="2021-04-26T06:12:56.814" v="157" actId="20577"/>
          <ac:spMkLst>
            <pc:docMk/>
            <pc:sldMk cId="2656621340" sldId="276"/>
            <ac:spMk id="3" creationId="{8035EF4B-BAC0-460D-BEC3-06A7036D7DBF}"/>
          </ac:spMkLst>
        </pc:spChg>
        <pc:spChg chg="add mod">
          <ac:chgData name="Vaibhav Ambhire" userId="S::vaibhav13046@tsecedu.org::09ddf9ea-3199-4586-aea1-b2614813806f" providerId="AD" clId="Web-{8E6055E6-5BAB-847C-3C6B-9B18D392B5AF}" dt="2021-04-26T05:55:15.059" v="19"/>
          <ac:spMkLst>
            <pc:docMk/>
            <pc:sldMk cId="2656621340" sldId="276"/>
            <ac:spMk id="4" creationId="{0002400C-2370-4AD7-B498-17B0124A45FE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5:53:40.729" v="0" actId="1076"/>
          <ac:spMkLst>
            <pc:docMk/>
            <pc:sldMk cId="2656621340" sldId="276"/>
            <ac:spMk id="124" creationId="{548E70FC-3B4C-469F-948A-34C8FB38E346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5:56:29.623" v="27" actId="20577"/>
          <ac:spMkLst>
            <pc:docMk/>
            <pc:sldMk cId="2656621340" sldId="276"/>
            <ac:spMk id="125" creationId="{F8D8653F-7D4A-472F-B02D-D3A369574E68}"/>
          </ac:spMkLst>
        </pc:spChg>
      </pc:sldChg>
      <pc:sldChg chg="delSp modSp add replId delAnim">
        <pc:chgData name="Vaibhav Ambhire" userId="S::vaibhav13046@tsecedu.org::09ddf9ea-3199-4586-aea1-b2614813806f" providerId="AD" clId="Web-{8E6055E6-5BAB-847C-3C6B-9B18D392B5AF}" dt="2021-04-26T06:15:45.333" v="209" actId="14100"/>
        <pc:sldMkLst>
          <pc:docMk/>
          <pc:sldMk cId="1538288255" sldId="278"/>
        </pc:sldMkLst>
        <pc:spChg chg="mod">
          <ac:chgData name="Vaibhav Ambhire" userId="S::vaibhav13046@tsecedu.org::09ddf9ea-3199-4586-aea1-b2614813806f" providerId="AD" clId="Web-{8E6055E6-5BAB-847C-3C6B-9B18D392B5AF}" dt="2021-04-26T06:13:23.049" v="176" actId="20577"/>
          <ac:spMkLst>
            <pc:docMk/>
            <pc:sldMk cId="1538288255" sldId="278"/>
            <ac:spMk id="3" creationId="{8035EF4B-BAC0-460D-BEC3-06A7036D7DBF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4:05.284" v="182"/>
          <ac:spMkLst>
            <pc:docMk/>
            <pc:sldMk cId="1538288255" sldId="278"/>
            <ac:spMk id="4" creationId="{20AA8A25-CB7E-4629-B684-9492AC15085B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4:05.284" v="181"/>
          <ac:spMkLst>
            <pc:docMk/>
            <pc:sldMk cId="1538288255" sldId="278"/>
            <ac:spMk id="5" creationId="{B8E8228C-B2B0-4F33-ACAE-9F17A9AAF820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4:05.284" v="180"/>
          <ac:spMkLst>
            <pc:docMk/>
            <pc:sldMk cId="1538288255" sldId="278"/>
            <ac:spMk id="6" creationId="{D4C54374-98E5-484B-91A8-ACDB44D18E51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4:32.722" v="196"/>
          <ac:spMkLst>
            <pc:docMk/>
            <pc:sldMk cId="1538288255" sldId="278"/>
            <ac:spMk id="8" creationId="{140F51C3-190A-4F04-8F60-41BF97D292C0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6:15:45.333" v="209" actId="14100"/>
          <ac:spMkLst>
            <pc:docMk/>
            <pc:sldMk cId="1538288255" sldId="278"/>
            <ac:spMk id="10" creationId="{4FDE33A9-F6D4-4E9B-AD3A-E8BEBD803CDC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14:09.222" v="183"/>
          <ac:spMkLst>
            <pc:docMk/>
            <pc:sldMk cId="1538288255" sldId="278"/>
            <ac:spMk id="39" creationId="{2CEFF797-4983-4FBB-82D6-5FB65168C45C}"/>
          </ac:spMkLst>
        </pc:spChg>
      </pc:sldChg>
      <pc:sldChg chg="addSp delSp modSp add ord delAnim">
        <pc:chgData name="Vaibhav Ambhire" userId="S::vaibhav13046@tsecedu.org::09ddf9ea-3199-4586-aea1-b2614813806f" providerId="AD" clId="Web-{8E6055E6-5BAB-847C-3C6B-9B18D392B5AF}" dt="2021-04-26T06:23:37.733" v="287" actId="20577"/>
        <pc:sldMkLst>
          <pc:docMk/>
          <pc:sldMk cId="744188598" sldId="279"/>
        </pc:sldMkLst>
        <pc:spChg chg="mod">
          <ac:chgData name="Vaibhav Ambhire" userId="S::vaibhav13046@tsecedu.org::09ddf9ea-3199-4586-aea1-b2614813806f" providerId="AD" clId="Web-{8E6055E6-5BAB-847C-3C6B-9B18D392B5AF}" dt="2021-04-26T06:17:50.101" v="218" actId="20577"/>
          <ac:spMkLst>
            <pc:docMk/>
            <pc:sldMk cId="744188598" sldId="279"/>
            <ac:spMk id="2" creationId="{2869307D-85EB-4D84-8971-EE442498BCD6}"/>
          </ac:spMkLst>
        </pc:spChg>
        <pc:spChg chg="del">
          <ac:chgData name="Vaibhav Ambhire" userId="S::vaibhav13046@tsecedu.org::09ddf9ea-3199-4586-aea1-b2614813806f" providerId="AD" clId="Web-{8E6055E6-5BAB-847C-3C6B-9B18D392B5AF}" dt="2021-04-26T06:21:25.652" v="254"/>
          <ac:spMkLst>
            <pc:docMk/>
            <pc:sldMk cId="744188598" sldId="279"/>
            <ac:spMk id="3" creationId="{8035EF4B-BAC0-460D-BEC3-06A7036D7DBF}"/>
          </ac:spMkLst>
        </pc:spChg>
        <pc:spChg chg="add del mod">
          <ac:chgData name="Vaibhav Ambhire" userId="S::vaibhav13046@tsecedu.org::09ddf9ea-3199-4586-aea1-b2614813806f" providerId="AD" clId="Web-{8E6055E6-5BAB-847C-3C6B-9B18D392B5AF}" dt="2021-04-26T06:21:30.246" v="255"/>
          <ac:spMkLst>
            <pc:docMk/>
            <pc:sldMk cId="744188598" sldId="279"/>
            <ac:spMk id="5" creationId="{FF0C3B22-84D9-4EAB-ABF3-67499B740E19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6:23:37.733" v="287" actId="20577"/>
          <ac:spMkLst>
            <pc:docMk/>
            <pc:sldMk cId="744188598" sldId="279"/>
            <ac:spMk id="10" creationId="{4FDE33A9-F6D4-4E9B-AD3A-E8BEBD803CDC}"/>
          </ac:spMkLst>
        </pc:spChg>
      </pc:sldChg>
      <pc:sldChg chg="delSp modSp add replId delAnim">
        <pc:chgData name="Vaibhav Ambhire" userId="S::vaibhav13046@tsecedu.org::09ddf9ea-3199-4586-aea1-b2614813806f" providerId="AD" clId="Web-{8E6055E6-5BAB-847C-3C6B-9B18D392B5AF}" dt="2021-04-26T06:21:11.808" v="252" actId="20577"/>
        <pc:sldMkLst>
          <pc:docMk/>
          <pc:sldMk cId="2827274918" sldId="280"/>
        </pc:sldMkLst>
        <pc:spChg chg="mod">
          <ac:chgData name="Vaibhav Ambhire" userId="S::vaibhav13046@tsecedu.org::09ddf9ea-3199-4586-aea1-b2614813806f" providerId="AD" clId="Web-{8E6055E6-5BAB-847C-3C6B-9B18D392B5AF}" dt="2021-04-26T06:20:11.198" v="241" actId="1076"/>
          <ac:spMkLst>
            <pc:docMk/>
            <pc:sldMk cId="2827274918" sldId="280"/>
            <ac:spMk id="2" creationId="{2869307D-85EB-4D84-8971-EE442498BCD6}"/>
          </ac:spMkLst>
        </pc:spChg>
        <pc:spChg chg="del mod">
          <ac:chgData name="Vaibhav Ambhire" userId="S::vaibhav13046@tsecedu.org::09ddf9ea-3199-4586-aea1-b2614813806f" providerId="AD" clId="Web-{8E6055E6-5BAB-847C-3C6B-9B18D392B5AF}" dt="2021-04-26T06:19:51.010" v="221"/>
          <ac:spMkLst>
            <pc:docMk/>
            <pc:sldMk cId="2827274918" sldId="280"/>
            <ac:spMk id="3" creationId="{8035EF4B-BAC0-460D-BEC3-06A7036D7DBF}"/>
          </ac:spMkLst>
        </pc:spChg>
        <pc:spChg chg="mod">
          <ac:chgData name="Vaibhav Ambhire" userId="S::vaibhav13046@tsecedu.org::09ddf9ea-3199-4586-aea1-b2614813806f" providerId="AD" clId="Web-{8E6055E6-5BAB-847C-3C6B-9B18D392B5AF}" dt="2021-04-26T06:21:11.808" v="252" actId="20577"/>
          <ac:spMkLst>
            <pc:docMk/>
            <pc:sldMk cId="2827274918" sldId="280"/>
            <ac:spMk id="10" creationId="{4FDE33A9-F6D4-4E9B-AD3A-E8BEBD803CDC}"/>
          </ac:spMkLst>
        </pc:spChg>
      </pc:sldChg>
      <pc:sldChg chg="modSp add replId">
        <pc:chgData name="Vaibhav Ambhire" userId="S::vaibhav13046@tsecedu.org::09ddf9ea-3199-4586-aea1-b2614813806f" providerId="AD" clId="Web-{8E6055E6-5BAB-847C-3C6B-9B18D392B5AF}" dt="2021-04-26T06:25:36.642" v="312" actId="20577"/>
        <pc:sldMkLst>
          <pc:docMk/>
          <pc:sldMk cId="3241706439" sldId="281"/>
        </pc:sldMkLst>
        <pc:spChg chg="mod">
          <ac:chgData name="Vaibhav Ambhire" userId="S::vaibhav13046@tsecedu.org::09ddf9ea-3199-4586-aea1-b2614813806f" providerId="AD" clId="Web-{8E6055E6-5BAB-847C-3C6B-9B18D392B5AF}" dt="2021-04-26T06:25:36.642" v="312" actId="20577"/>
          <ac:spMkLst>
            <pc:docMk/>
            <pc:sldMk cId="3241706439" sldId="281"/>
            <ac:spMk id="10" creationId="{4FDE33A9-F6D4-4E9B-AD3A-E8BEBD803CDC}"/>
          </ac:spMkLst>
        </pc:spChg>
      </pc:sldChg>
    </pc:docChg>
  </pc:docChgLst>
  <pc:docChgLst>
    <pc:chgData name="Vaibhav Ambhire" userId="S::vaibhav13046@tsecedu.org::09ddf9ea-3199-4586-aea1-b2614813806f" providerId="AD" clId="Web-{E747B2B7-0A94-FDEE-3089-ED6476C4110C}"/>
    <pc:docChg chg="addSld modSld">
      <pc:chgData name="Vaibhav Ambhire" userId="S::vaibhav13046@tsecedu.org::09ddf9ea-3199-4586-aea1-b2614813806f" providerId="AD" clId="Web-{E747B2B7-0A94-FDEE-3089-ED6476C4110C}" dt="2021-04-19T07:19:10.550" v="393" actId="1076"/>
      <pc:docMkLst>
        <pc:docMk/>
      </pc:docMkLst>
      <pc:sldChg chg="addSp delSp modSp addAnim delAnim modAnim">
        <pc:chgData name="Vaibhav Ambhire" userId="S::vaibhav13046@tsecedu.org::09ddf9ea-3199-4586-aea1-b2614813806f" providerId="AD" clId="Web-{E747B2B7-0A94-FDEE-3089-ED6476C4110C}" dt="2021-04-19T07:18:20.377" v="385"/>
        <pc:sldMkLst>
          <pc:docMk/>
          <pc:sldMk cId="3777016565" sldId="270"/>
        </pc:sldMkLst>
        <pc:spChg chg="mod">
          <ac:chgData name="Vaibhav Ambhire" userId="S::vaibhav13046@tsecedu.org::09ddf9ea-3199-4586-aea1-b2614813806f" providerId="AD" clId="Web-{E747B2B7-0A94-FDEE-3089-ED6476C4110C}" dt="2021-04-19T06:52:18.077" v="96" actId="1076"/>
          <ac:spMkLst>
            <pc:docMk/>
            <pc:sldMk cId="3777016565" sldId="270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E747B2B7-0A94-FDEE-3089-ED6476C4110C}" dt="2021-04-19T07:14:45.073" v="326"/>
          <ac:spMkLst>
            <pc:docMk/>
            <pc:sldMk cId="3777016565" sldId="270"/>
            <ac:spMk id="3" creationId="{8035EF4B-BAC0-460D-BEC3-06A7036D7DBF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6:53:55.361" v="119" actId="14100"/>
          <ac:spMkLst>
            <pc:docMk/>
            <pc:sldMk cId="3777016565" sldId="270"/>
            <ac:spMk id="4" creationId="{30DE80B8-D414-4FA3-B3F7-7FD965D05DE1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6:56:32.991" v="144"/>
          <ac:spMkLst>
            <pc:docMk/>
            <pc:sldMk cId="3777016565" sldId="270"/>
            <ac:spMk id="6" creationId="{A1D25592-1482-4B62-8C44-1E3AAA398CE6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6:57:38.118" v="163" actId="14100"/>
          <ac:spMkLst>
            <pc:docMk/>
            <pc:sldMk cId="3777016565" sldId="270"/>
            <ac:spMk id="7" creationId="{ACDA5EC8-AB37-441D-89F8-C3E7B88B3B1C}"/>
          </ac:spMkLst>
        </pc:spChg>
        <pc:spChg chg="add del">
          <ac:chgData name="Vaibhav Ambhire" userId="S::vaibhav13046@tsecedu.org::09ddf9ea-3199-4586-aea1-b2614813806f" providerId="AD" clId="Web-{E747B2B7-0A94-FDEE-3089-ED6476C4110C}" dt="2021-04-19T06:57:02.523" v="151"/>
          <ac:spMkLst>
            <pc:docMk/>
            <pc:sldMk cId="3777016565" sldId="270"/>
            <ac:spMk id="8" creationId="{4764A1BB-EB8C-475D-9995-352E8930E1B3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24" creationId="{0A46F010-D160-4609-8979-FFD8C1EA6C43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26" creationId="{81B8C4F6-C3AC-4C94-8EC7-E4F7B7E9CDB6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56" creationId="{91328346-8BAD-4616-B50B-5CFDA5648D6A}"/>
          </ac:spMkLst>
        </pc:spChg>
        <pc:spChg chg="add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61" creationId="{0A46F010-D160-4609-8979-FFD8C1EA6C43}"/>
          </ac:spMkLst>
        </pc:spChg>
        <pc:spChg chg="add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63" creationId="{81B8C4F6-C3AC-4C94-8EC7-E4F7B7E9CDB6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6:56:02.693" v="139" actId="20577"/>
          <ac:spMkLst>
            <pc:docMk/>
            <pc:sldMk cId="3777016565" sldId="270"/>
            <ac:spMk id="64" creationId="{66EC8B7F-53EF-42A5-85F9-192B4D003F98}"/>
          </ac:spMkLst>
        </pc:spChg>
        <pc:spChg chg="add del mod">
          <ac:chgData name="Vaibhav Ambhire" userId="S::vaibhav13046@tsecedu.org::09ddf9ea-3199-4586-aea1-b2614813806f" providerId="AD" clId="Web-{E747B2B7-0A94-FDEE-3089-ED6476C4110C}" dt="2021-04-19T06:53:20.798" v="111"/>
          <ac:spMkLst>
            <pc:docMk/>
            <pc:sldMk cId="3777016565" sldId="270"/>
            <ac:spMk id="78" creationId="{449A896C-E083-4B49-A8BD-41488B7D4692}"/>
          </ac:spMkLst>
        </pc:spChg>
        <pc:spChg chg="add">
          <ac:chgData name="Vaibhav Ambhire" userId="S::vaibhav13046@tsecedu.org::09ddf9ea-3199-4586-aea1-b2614813806f" providerId="AD" clId="Web-{E747B2B7-0A94-FDEE-3089-ED6476C4110C}" dt="2021-04-19T06:31:18.896" v="0"/>
          <ac:spMkLst>
            <pc:docMk/>
            <pc:sldMk cId="3777016565" sldId="270"/>
            <ac:spMk id="93" creationId="{91328346-8BAD-4616-B50B-5CFDA5648D6A}"/>
          </ac:spMkLst>
        </pc:spChg>
        <pc:grpChg chg="del">
          <ac:chgData name="Vaibhav Ambhire" userId="S::vaibhav13046@tsecedu.org::09ddf9ea-3199-4586-aea1-b2614813806f" providerId="AD" clId="Web-{E747B2B7-0A94-FDEE-3089-ED6476C4110C}" dt="2021-04-19T06:31:18.896" v="0"/>
          <ac:grpSpMkLst>
            <pc:docMk/>
            <pc:sldMk cId="3777016565" sldId="270"/>
            <ac:grpSpMk id="28" creationId="{0B789310-9859-4942-98C8-3D2F12AAAE73}"/>
          </ac:grpSpMkLst>
        </pc:grpChg>
        <pc:grpChg chg="del">
          <ac:chgData name="Vaibhav Ambhire" userId="S::vaibhav13046@tsecedu.org::09ddf9ea-3199-4586-aea1-b2614813806f" providerId="AD" clId="Web-{E747B2B7-0A94-FDEE-3089-ED6476C4110C}" dt="2021-04-19T06:31:18.896" v="0"/>
          <ac:grpSpMkLst>
            <pc:docMk/>
            <pc:sldMk cId="3777016565" sldId="270"/>
            <ac:grpSpMk id="42" creationId="{6F1CEC7A-E419-4950-AA57-B00546C29CAF}"/>
          </ac:grpSpMkLst>
        </pc:grpChg>
        <pc:grpChg chg="add">
          <ac:chgData name="Vaibhav Ambhire" userId="S::vaibhav13046@tsecedu.org::09ddf9ea-3199-4586-aea1-b2614813806f" providerId="AD" clId="Web-{E747B2B7-0A94-FDEE-3089-ED6476C4110C}" dt="2021-04-19T06:31:18.896" v="0"/>
          <ac:grpSpMkLst>
            <pc:docMk/>
            <pc:sldMk cId="3777016565" sldId="270"/>
            <ac:grpSpMk id="65" creationId="{0B789310-9859-4942-98C8-3D2F12AAAE73}"/>
          </ac:grpSpMkLst>
        </pc:grpChg>
        <pc:grpChg chg="add">
          <ac:chgData name="Vaibhav Ambhire" userId="S::vaibhav13046@tsecedu.org::09ddf9ea-3199-4586-aea1-b2614813806f" providerId="AD" clId="Web-{E747B2B7-0A94-FDEE-3089-ED6476C4110C}" dt="2021-04-19T06:31:18.896" v="0"/>
          <ac:grpSpMkLst>
            <pc:docMk/>
            <pc:sldMk cId="3777016565" sldId="270"/>
            <ac:grpSpMk id="79" creationId="{6F1CEC7A-E419-4950-AA57-B00546C29CAF}"/>
          </ac:grpSpMkLst>
        </pc:grpChg>
        <pc:cxnChg chg="add mod">
          <ac:chgData name="Vaibhav Ambhire" userId="S::vaibhav13046@tsecedu.org::09ddf9ea-3199-4586-aea1-b2614813806f" providerId="AD" clId="Web-{E747B2B7-0A94-FDEE-3089-ED6476C4110C}" dt="2021-04-19T06:54:36.472" v="125"/>
          <ac:cxnSpMkLst>
            <pc:docMk/>
            <pc:sldMk cId="3777016565" sldId="270"/>
            <ac:cxnSpMk id="5" creationId="{6001ADE8-E806-410F-8ED0-CAB1CFD5FBC6}"/>
          </ac:cxnSpMkLst>
        </pc:cxnChg>
        <pc:cxnChg chg="add mod">
          <ac:chgData name="Vaibhav Ambhire" userId="S::vaibhav13046@tsecedu.org::09ddf9ea-3199-4586-aea1-b2614813806f" providerId="AD" clId="Web-{E747B2B7-0A94-FDEE-3089-ED6476C4110C}" dt="2021-04-19T06:55:33.005" v="131" actId="1076"/>
          <ac:cxnSpMkLst>
            <pc:docMk/>
            <pc:sldMk cId="3777016565" sldId="270"/>
            <ac:cxnSpMk id="92" creationId="{D37797D5-D85A-47E6-A769-C95E1667F7E0}"/>
          </ac:cxnSpMkLst>
        </pc:cxnChg>
        <pc:cxnChg chg="add mod">
          <ac:chgData name="Vaibhav Ambhire" userId="S::vaibhav13046@tsecedu.org::09ddf9ea-3199-4586-aea1-b2614813806f" providerId="AD" clId="Web-{E747B2B7-0A94-FDEE-3089-ED6476C4110C}" dt="2021-04-19T06:55:10.129" v="130" actId="1076"/>
          <ac:cxnSpMkLst>
            <pc:docMk/>
            <pc:sldMk cId="3777016565" sldId="270"/>
            <ac:cxnSpMk id="94" creationId="{7156A8AF-BAF4-4763-8134-F50B728E98DD}"/>
          </ac:cxnSpMkLst>
        </pc:cxnChg>
        <pc:cxnChg chg="add mod">
          <ac:chgData name="Vaibhav Ambhire" userId="S::vaibhav13046@tsecedu.org::09ddf9ea-3199-4586-aea1-b2614813806f" providerId="AD" clId="Web-{E747B2B7-0A94-FDEE-3089-ED6476C4110C}" dt="2021-04-19T06:56:07.631" v="140" actId="1076"/>
          <ac:cxnSpMkLst>
            <pc:docMk/>
            <pc:sldMk cId="3777016565" sldId="270"/>
            <ac:cxnSpMk id="95" creationId="{646F4EFF-2E18-41BB-9325-0ABCBACE76BD}"/>
          </ac:cxnSpMkLst>
        </pc:cxnChg>
        <pc:cxnChg chg="add mod">
          <ac:chgData name="Vaibhav Ambhire" userId="S::vaibhav13046@tsecedu.org::09ddf9ea-3199-4586-aea1-b2614813806f" providerId="AD" clId="Web-{E747B2B7-0A94-FDEE-3089-ED6476C4110C}" dt="2021-04-19T06:56:13.350" v="141" actId="1076"/>
          <ac:cxnSpMkLst>
            <pc:docMk/>
            <pc:sldMk cId="3777016565" sldId="270"/>
            <ac:cxnSpMk id="96" creationId="{4B0EDBCC-EA80-4DF8-9ABA-8D6605772A9F}"/>
          </ac:cxnSpMkLst>
        </pc:cxnChg>
        <pc:cxnChg chg="add mod">
          <ac:chgData name="Vaibhav Ambhire" userId="S::vaibhav13046@tsecedu.org::09ddf9ea-3199-4586-aea1-b2614813806f" providerId="AD" clId="Web-{E747B2B7-0A94-FDEE-3089-ED6476C4110C}" dt="2021-04-19T07:18:09.783" v="383" actId="1076"/>
          <ac:cxnSpMkLst>
            <pc:docMk/>
            <pc:sldMk cId="3777016565" sldId="270"/>
            <ac:cxnSpMk id="99" creationId="{E57C96A6-02FB-445C-806F-9D8232E9A7AC}"/>
          </ac:cxnSpMkLst>
        </pc:cxnChg>
        <pc:cxnChg chg="add del mod">
          <ac:chgData name="Vaibhav Ambhire" userId="S::vaibhav13046@tsecedu.org::09ddf9ea-3199-4586-aea1-b2614813806f" providerId="AD" clId="Web-{E747B2B7-0A94-FDEE-3089-ED6476C4110C}" dt="2021-04-19T07:18:02.673" v="382"/>
          <ac:cxnSpMkLst>
            <pc:docMk/>
            <pc:sldMk cId="3777016565" sldId="270"/>
            <ac:cxnSpMk id="100" creationId="{56E9A0BF-36C6-4914-A932-DD5D900CBD85}"/>
          </ac:cxnSpMkLst>
        </pc:cxnChg>
      </pc:sldChg>
      <pc:sldChg chg="addSp delSp modSp add replId addAnim delAnim">
        <pc:chgData name="Vaibhav Ambhire" userId="S::vaibhav13046@tsecedu.org::09ddf9ea-3199-4586-aea1-b2614813806f" providerId="AD" clId="Web-{E747B2B7-0A94-FDEE-3089-ED6476C4110C}" dt="2021-04-19T07:14:30.197" v="323"/>
        <pc:sldMkLst>
          <pc:docMk/>
          <pc:sldMk cId="3431114813" sldId="271"/>
        </pc:sldMkLst>
        <pc:spChg chg="mod">
          <ac:chgData name="Vaibhav Ambhire" userId="S::vaibhav13046@tsecedu.org::09ddf9ea-3199-4586-aea1-b2614813806f" providerId="AD" clId="Web-{E747B2B7-0A94-FDEE-3089-ED6476C4110C}" dt="2021-04-19T07:02:37.487" v="213" actId="1076"/>
          <ac:spMkLst>
            <pc:docMk/>
            <pc:sldMk cId="3431114813" sldId="271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E747B2B7-0A94-FDEE-3089-ED6476C4110C}" dt="2021-04-19T07:14:30.197" v="323"/>
          <ac:spMkLst>
            <pc:docMk/>
            <pc:sldMk cId="3431114813" sldId="271"/>
            <ac:spMk id="3" creationId="{8035EF4B-BAC0-460D-BEC3-06A7036D7DBF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58:26.417" v="170"/>
          <ac:spMkLst>
            <pc:docMk/>
            <pc:sldMk cId="3431114813" sldId="271"/>
            <ac:spMk id="4" creationId="{30DE80B8-D414-4FA3-B3F7-7FD965D05DE1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58:31.495" v="172"/>
          <ac:spMkLst>
            <pc:docMk/>
            <pc:sldMk cId="3431114813" sldId="271"/>
            <ac:spMk id="6" creationId="{A1D25592-1482-4B62-8C44-1E3AAA398CE6}"/>
          </ac:spMkLst>
        </pc:spChg>
        <pc:spChg chg="del">
          <ac:chgData name="Vaibhav Ambhire" userId="S::vaibhav13046@tsecedu.org::09ddf9ea-3199-4586-aea1-b2614813806f" providerId="AD" clId="Web-{E747B2B7-0A94-FDEE-3089-ED6476C4110C}" dt="2021-04-19T06:58:31.495" v="171"/>
          <ac:spMkLst>
            <pc:docMk/>
            <pc:sldMk cId="3431114813" sldId="271"/>
            <ac:spMk id="7" creationId="{ACDA5EC8-AB37-441D-89F8-C3E7B88B3B1C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7:02:50.550" v="215" actId="14100"/>
          <ac:spMkLst>
            <pc:docMk/>
            <pc:sldMk cId="3431114813" sldId="271"/>
            <ac:spMk id="8" creationId="{140F51C3-190A-4F04-8F60-41BF97D292C0}"/>
          </ac:spMkLst>
        </pc:spChg>
        <pc:spChg chg="add del">
          <ac:chgData name="Vaibhav Ambhire" userId="S::vaibhav13046@tsecedu.org::09ddf9ea-3199-4586-aea1-b2614813806f" providerId="AD" clId="Web-{E747B2B7-0A94-FDEE-3089-ED6476C4110C}" dt="2021-04-19T06:59:47.857" v="187"/>
          <ac:spMkLst>
            <pc:docMk/>
            <pc:sldMk cId="3431114813" sldId="271"/>
            <ac:spMk id="9" creationId="{D3A5AEA9-6A42-43BC-9D2A-EAFEEC1186DF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7:02:26.315" v="211" actId="20577"/>
          <ac:spMkLst>
            <pc:docMk/>
            <pc:sldMk cId="3431114813" sldId="271"/>
            <ac:spMk id="10" creationId="{4FDE33A9-F6D4-4E9B-AD3A-E8BEBD803CDC}"/>
          </ac:spMkLst>
        </pc:spChg>
        <pc:spChg chg="add del mod">
          <ac:chgData name="Vaibhav Ambhire" userId="S::vaibhav13046@tsecedu.org::09ddf9ea-3199-4586-aea1-b2614813806f" providerId="AD" clId="Web-{E747B2B7-0A94-FDEE-3089-ED6476C4110C}" dt="2021-04-19T07:00:40.124" v="198"/>
          <ac:spMkLst>
            <pc:docMk/>
            <pc:sldMk cId="3431114813" sldId="271"/>
            <ac:spMk id="11" creationId="{E88690DC-2BC5-4FE8-9E9B-C809EAB59BB4}"/>
          </ac:spMkLst>
        </pc:spChg>
        <pc:spChg chg="del mod">
          <ac:chgData name="Vaibhav Ambhire" userId="S::vaibhav13046@tsecedu.org::09ddf9ea-3199-4586-aea1-b2614813806f" providerId="AD" clId="Web-{E747B2B7-0A94-FDEE-3089-ED6476C4110C}" dt="2021-04-19T06:59:31.497" v="184"/>
          <ac:spMkLst>
            <pc:docMk/>
            <pc:sldMk cId="3431114813" sldId="271"/>
            <ac:spMk id="64" creationId="{66EC8B7F-53EF-42A5-85F9-192B4D003F98}"/>
          </ac:spMkLst>
        </pc:spChg>
        <pc:cxnChg chg="del">
          <ac:chgData name="Vaibhav Ambhire" userId="S::vaibhav13046@tsecedu.org::09ddf9ea-3199-4586-aea1-b2614813806f" providerId="AD" clId="Web-{E747B2B7-0A94-FDEE-3089-ED6476C4110C}" dt="2021-04-19T06:58:31.511" v="177"/>
          <ac:cxnSpMkLst>
            <pc:docMk/>
            <pc:sldMk cId="3431114813" sldId="271"/>
            <ac:cxnSpMk id="5" creationId="{6001ADE8-E806-410F-8ED0-CAB1CFD5FBC6}"/>
          </ac:cxnSpMkLst>
        </pc:cxnChg>
        <pc:cxnChg chg="del">
          <ac:chgData name="Vaibhav Ambhire" userId="S::vaibhav13046@tsecedu.org::09ddf9ea-3199-4586-aea1-b2614813806f" providerId="AD" clId="Web-{E747B2B7-0A94-FDEE-3089-ED6476C4110C}" dt="2021-04-19T06:58:31.495" v="176"/>
          <ac:cxnSpMkLst>
            <pc:docMk/>
            <pc:sldMk cId="3431114813" sldId="271"/>
            <ac:cxnSpMk id="92" creationId="{D37797D5-D85A-47E6-A769-C95E1667F7E0}"/>
          </ac:cxnSpMkLst>
        </pc:cxnChg>
        <pc:cxnChg chg="del">
          <ac:chgData name="Vaibhav Ambhire" userId="S::vaibhav13046@tsecedu.org::09ddf9ea-3199-4586-aea1-b2614813806f" providerId="AD" clId="Web-{E747B2B7-0A94-FDEE-3089-ED6476C4110C}" dt="2021-04-19T06:58:31.495" v="175"/>
          <ac:cxnSpMkLst>
            <pc:docMk/>
            <pc:sldMk cId="3431114813" sldId="271"/>
            <ac:cxnSpMk id="94" creationId="{7156A8AF-BAF4-4763-8134-F50B728E98DD}"/>
          </ac:cxnSpMkLst>
        </pc:cxnChg>
        <pc:cxnChg chg="del">
          <ac:chgData name="Vaibhav Ambhire" userId="S::vaibhav13046@tsecedu.org::09ddf9ea-3199-4586-aea1-b2614813806f" providerId="AD" clId="Web-{E747B2B7-0A94-FDEE-3089-ED6476C4110C}" dt="2021-04-19T06:58:31.495" v="174"/>
          <ac:cxnSpMkLst>
            <pc:docMk/>
            <pc:sldMk cId="3431114813" sldId="271"/>
            <ac:cxnSpMk id="95" creationId="{646F4EFF-2E18-41BB-9325-0ABCBACE76BD}"/>
          </ac:cxnSpMkLst>
        </pc:cxnChg>
        <pc:cxnChg chg="del">
          <ac:chgData name="Vaibhav Ambhire" userId="S::vaibhav13046@tsecedu.org::09ddf9ea-3199-4586-aea1-b2614813806f" providerId="AD" clId="Web-{E747B2B7-0A94-FDEE-3089-ED6476C4110C}" dt="2021-04-19T06:58:31.495" v="173"/>
          <ac:cxnSpMkLst>
            <pc:docMk/>
            <pc:sldMk cId="3431114813" sldId="271"/>
            <ac:cxnSpMk id="96" creationId="{4B0EDBCC-EA80-4DF8-9ABA-8D6605772A9F}"/>
          </ac:cxnSpMkLst>
        </pc:cxnChg>
      </pc:sldChg>
      <pc:sldChg chg="modSp add replId">
        <pc:chgData name="Vaibhav Ambhire" userId="S::vaibhav13046@tsecedu.org::09ddf9ea-3199-4586-aea1-b2614813806f" providerId="AD" clId="Web-{E747B2B7-0A94-FDEE-3089-ED6476C4110C}" dt="2021-04-19T07:14:10.259" v="320" actId="20577"/>
        <pc:sldMkLst>
          <pc:docMk/>
          <pc:sldMk cId="601594392" sldId="272"/>
        </pc:sldMkLst>
        <pc:spChg chg="mod">
          <ac:chgData name="Vaibhav Ambhire" userId="S::vaibhav13046@tsecedu.org::09ddf9ea-3199-4586-aea1-b2614813806f" providerId="AD" clId="Web-{E747B2B7-0A94-FDEE-3089-ED6476C4110C}" dt="2021-04-19T07:14:00.040" v="317" actId="14100"/>
          <ac:spMkLst>
            <pc:docMk/>
            <pc:sldMk cId="601594392" sldId="272"/>
            <ac:spMk id="3" creationId="{8035EF4B-BAC0-460D-BEC3-06A7036D7DBF}"/>
          </ac:spMkLst>
        </pc:spChg>
        <pc:spChg chg="mod">
          <ac:chgData name="Vaibhav Ambhire" userId="S::vaibhav13046@tsecedu.org::09ddf9ea-3199-4586-aea1-b2614813806f" providerId="AD" clId="Web-{E747B2B7-0A94-FDEE-3089-ED6476C4110C}" dt="2021-04-19T07:14:10.259" v="320" actId="20577"/>
          <ac:spMkLst>
            <pc:docMk/>
            <pc:sldMk cId="601594392" sldId="272"/>
            <ac:spMk id="10" creationId="{4FDE33A9-F6D4-4E9B-AD3A-E8BEBD803CDC}"/>
          </ac:spMkLst>
        </pc:spChg>
      </pc:sldChg>
      <pc:sldChg chg="addSp delSp modSp add replId addAnim delAnim modAnim">
        <pc:chgData name="Vaibhav Ambhire" userId="S::vaibhav13046@tsecedu.org::09ddf9ea-3199-4586-aea1-b2614813806f" providerId="AD" clId="Web-{E747B2B7-0A94-FDEE-3089-ED6476C4110C}" dt="2021-04-19T07:19:10.550" v="393" actId="1076"/>
        <pc:sldMkLst>
          <pc:docMk/>
          <pc:sldMk cId="1974476450" sldId="273"/>
        </pc:sldMkLst>
        <pc:spChg chg="mod">
          <ac:chgData name="Vaibhav Ambhire" userId="S::vaibhav13046@tsecedu.org::09ddf9ea-3199-4586-aea1-b2614813806f" providerId="AD" clId="Web-{E747B2B7-0A94-FDEE-3089-ED6476C4110C}" dt="2021-04-19T07:13:31.008" v="312"/>
          <ac:spMkLst>
            <pc:docMk/>
            <pc:sldMk cId="1974476450" sldId="273"/>
            <ac:spMk id="3" creationId="{8035EF4B-BAC0-460D-BEC3-06A7036D7DBF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7:16:33.389" v="361" actId="1076"/>
          <ac:spMkLst>
            <pc:docMk/>
            <pc:sldMk cId="1974476450" sldId="273"/>
            <ac:spMk id="4" creationId="{6E36A141-855F-454B-9B18-C27CED45681C}"/>
          </ac:spMkLst>
        </pc:spChg>
        <pc:spChg chg="add del mod">
          <ac:chgData name="Vaibhav Ambhire" userId="S::vaibhav13046@tsecedu.org::09ddf9ea-3199-4586-aea1-b2614813806f" providerId="AD" clId="Web-{E747B2B7-0A94-FDEE-3089-ED6476C4110C}" dt="2021-04-19T07:16:50.764" v="368"/>
          <ac:spMkLst>
            <pc:docMk/>
            <pc:sldMk cId="1974476450" sldId="273"/>
            <ac:spMk id="5" creationId="{B8B695E6-148C-4D73-86FD-D4040F9AC189}"/>
          </ac:spMkLst>
        </pc:spChg>
        <pc:spChg chg="add">
          <ac:chgData name="Vaibhav Ambhire" userId="S::vaibhav13046@tsecedu.org::09ddf9ea-3199-4586-aea1-b2614813806f" providerId="AD" clId="Web-{E747B2B7-0A94-FDEE-3089-ED6476C4110C}" dt="2021-04-19T07:16:43.952" v="362"/>
          <ac:spMkLst>
            <pc:docMk/>
            <pc:sldMk cId="1974476450" sldId="273"/>
            <ac:spMk id="6" creationId="{1092AFCB-BD30-49D6-8959-C22ABA22773C}"/>
          </ac:spMkLst>
        </pc:spChg>
        <pc:spChg chg="add">
          <ac:chgData name="Vaibhav Ambhire" userId="S::vaibhav13046@tsecedu.org::09ddf9ea-3199-4586-aea1-b2614813806f" providerId="AD" clId="Web-{E747B2B7-0A94-FDEE-3089-ED6476C4110C}" dt="2021-04-19T07:16:43.967" v="363"/>
          <ac:spMkLst>
            <pc:docMk/>
            <pc:sldMk cId="1974476450" sldId="273"/>
            <ac:spMk id="7" creationId="{55323D33-92F6-42D4-9A0C-BA6223233CE5}"/>
          </ac:spMkLst>
        </pc:spChg>
        <pc:spChg chg="add del">
          <ac:chgData name="Vaibhav Ambhire" userId="S::vaibhav13046@tsecedu.org::09ddf9ea-3199-4586-aea1-b2614813806f" providerId="AD" clId="Web-{E747B2B7-0A94-FDEE-3089-ED6476C4110C}" dt="2021-04-19T07:16:46.764" v="367"/>
          <ac:spMkLst>
            <pc:docMk/>
            <pc:sldMk cId="1974476450" sldId="273"/>
            <ac:spMk id="9" creationId="{6BF8660A-B579-4284-9498-FBDC651BCAF9}"/>
          </ac:spMkLst>
        </pc:spChg>
        <pc:spChg chg="mod">
          <ac:chgData name="Vaibhav Ambhire" userId="S::vaibhav13046@tsecedu.org::09ddf9ea-3199-4586-aea1-b2614813806f" providerId="AD" clId="Web-{E747B2B7-0A94-FDEE-3089-ED6476C4110C}" dt="2021-04-19T07:19:10.550" v="393" actId="1076"/>
          <ac:spMkLst>
            <pc:docMk/>
            <pc:sldMk cId="1974476450" sldId="273"/>
            <ac:spMk id="10" creationId="{4FDE33A9-F6D4-4E9B-AD3A-E8BEBD803CDC}"/>
          </ac:spMkLst>
        </pc:spChg>
        <pc:spChg chg="add del">
          <ac:chgData name="Vaibhav Ambhire" userId="S::vaibhav13046@tsecedu.org::09ddf9ea-3199-4586-aea1-b2614813806f" providerId="AD" clId="Web-{E747B2B7-0A94-FDEE-3089-ED6476C4110C}" dt="2021-04-19T07:16:46.764" v="366"/>
          <ac:spMkLst>
            <pc:docMk/>
            <pc:sldMk cId="1974476450" sldId="273"/>
            <ac:spMk id="11" creationId="{82673A8B-056B-4D2A-A450-AD3E174B4A81}"/>
          </ac:spMkLst>
        </pc:spChg>
        <pc:spChg chg="add mod">
          <ac:chgData name="Vaibhav Ambhire" userId="S::vaibhav13046@tsecedu.org::09ddf9ea-3199-4586-aea1-b2614813806f" providerId="AD" clId="Web-{E747B2B7-0A94-FDEE-3089-ED6476C4110C}" dt="2021-04-19T07:17:12.281" v="377" actId="14100"/>
          <ac:spMkLst>
            <pc:docMk/>
            <pc:sldMk cId="1974476450" sldId="273"/>
            <ac:spMk id="47" creationId="{F36674D0-A215-4381-AD01-4DECA2C5A6DB}"/>
          </ac:spMkLst>
        </pc:spChg>
        <pc:spChg chg="add del">
          <ac:chgData name="Vaibhav Ambhire" userId="S::vaibhav13046@tsecedu.org::09ddf9ea-3199-4586-aea1-b2614813806f" providerId="AD" clId="Web-{E747B2B7-0A94-FDEE-3089-ED6476C4110C}" dt="2021-04-19T07:16:55.890" v="371"/>
          <ac:spMkLst>
            <pc:docMk/>
            <pc:sldMk cId="1974476450" sldId="273"/>
            <ac:spMk id="48" creationId="{3F8983F3-E7D9-4B71-9E20-7740169EDEC9}"/>
          </ac:spMkLst>
        </pc:spChg>
      </pc:sldChg>
    </pc:docChg>
  </pc:docChgLst>
  <pc:docChgLst>
    <pc:chgData name="Vaibhav Ambhire" userId="S::vaibhav13046@tsecedu.org::09ddf9ea-3199-4586-aea1-b2614813806f" providerId="AD" clId="Web-{EB96D959-8778-621C-B118-A05459FF6DBC}"/>
    <pc:docChg chg="addSld delSld modSld">
      <pc:chgData name="Vaibhav Ambhire" userId="S::vaibhav13046@tsecedu.org::09ddf9ea-3199-4586-aea1-b2614813806f" providerId="AD" clId="Web-{EB96D959-8778-621C-B118-A05459FF6DBC}" dt="2021-04-26T04:35:09.541" v="606" actId="1076"/>
      <pc:docMkLst>
        <pc:docMk/>
      </pc:docMkLst>
      <pc:sldChg chg="addSp delSp modSp add addAnim delAnim">
        <pc:chgData name="Vaibhav Ambhire" userId="S::vaibhav13046@tsecedu.org::09ddf9ea-3199-4586-aea1-b2614813806f" providerId="AD" clId="Web-{EB96D959-8778-621C-B118-A05459FF6DBC}" dt="2021-04-26T04:07:11.530" v="264" actId="1076"/>
        <pc:sldMkLst>
          <pc:docMk/>
          <pc:sldMk cId="2518097100" sldId="274"/>
        </pc:sldMkLst>
        <pc:spChg chg="mod">
          <ac:chgData name="Vaibhav Ambhire" userId="S::vaibhav13046@tsecedu.org::09ddf9ea-3199-4586-aea1-b2614813806f" providerId="AD" clId="Web-{EB96D959-8778-621C-B118-A05459FF6DBC}" dt="2021-04-26T03:54:14.323" v="11" actId="20577"/>
          <ac:spMkLst>
            <pc:docMk/>
            <pc:sldMk cId="2518097100" sldId="274"/>
            <ac:spMk id="2" creationId="{2869307D-85EB-4D84-8971-EE442498BCD6}"/>
          </ac:spMkLst>
        </pc:spChg>
        <pc:spChg chg="mod">
          <ac:chgData name="Vaibhav Ambhire" userId="S::vaibhav13046@tsecedu.org::09ddf9ea-3199-4586-aea1-b2614813806f" providerId="AD" clId="Web-{EB96D959-8778-621C-B118-A05459FF6DBC}" dt="2021-04-26T03:55:09.731" v="25" actId="1076"/>
          <ac:spMkLst>
            <pc:docMk/>
            <pc:sldMk cId="2518097100" sldId="274"/>
            <ac:spMk id="3" creationId="{8035EF4B-BAC0-460D-BEC3-06A7036D7DBF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06:52.108" v="261" actId="1076"/>
          <ac:spMkLst>
            <pc:docMk/>
            <pc:sldMk cId="2518097100" sldId="274"/>
            <ac:spMk id="4" creationId="{20AA8A25-CB7E-4629-B684-9492AC15085B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07:04.312" v="263" actId="1076"/>
          <ac:spMkLst>
            <pc:docMk/>
            <pc:sldMk cId="2518097100" sldId="274"/>
            <ac:spMk id="5" creationId="{B8E8228C-B2B0-4F33-ACAE-9F17A9AAF820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07:11.530" v="264" actId="1076"/>
          <ac:spMkLst>
            <pc:docMk/>
            <pc:sldMk cId="2518097100" sldId="274"/>
            <ac:spMk id="6" creationId="{D4C54374-98E5-484B-91A8-ACDB44D18E51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06:57.374" v="262" actId="14100"/>
          <ac:spMkLst>
            <pc:docMk/>
            <pc:sldMk cId="2518097100" sldId="274"/>
            <ac:spMk id="7" creationId="{7BA3B5BB-8F4E-44DC-ABB3-6D6F9F2E8507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03:29.681" v="185"/>
          <ac:spMkLst>
            <pc:docMk/>
            <pc:sldMk cId="2518097100" sldId="274"/>
            <ac:spMk id="9" creationId="{B165AAF4-DE63-4BBC-8930-FCBC6CF3E7EF}"/>
          </ac:spMkLst>
        </pc:spChg>
        <pc:spChg chg="mod">
          <ac:chgData name="Vaibhav Ambhire" userId="S::vaibhav13046@tsecedu.org::09ddf9ea-3199-4586-aea1-b2614813806f" providerId="AD" clId="Web-{EB96D959-8778-621C-B118-A05459FF6DBC}" dt="2021-04-26T04:03:11.790" v="173" actId="14100"/>
          <ac:spMkLst>
            <pc:docMk/>
            <pc:sldMk cId="2518097100" sldId="274"/>
            <ac:spMk id="10" creationId="{4FDE33A9-F6D4-4E9B-AD3A-E8BEBD803CDC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03:29.665" v="184"/>
          <ac:spMkLst>
            <pc:docMk/>
            <pc:sldMk cId="2518097100" sldId="274"/>
            <ac:spMk id="11" creationId="{02D895B3-7FC8-4586-A9F9-65E56D1A0625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03:29.665" v="183"/>
          <ac:spMkLst>
            <pc:docMk/>
            <pc:sldMk cId="2518097100" sldId="274"/>
            <ac:spMk id="12" creationId="{89BD7DF8-74DC-4CC4-A190-755B22F6BCAA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03:29.665" v="182"/>
          <ac:spMkLst>
            <pc:docMk/>
            <pc:sldMk cId="2518097100" sldId="274"/>
            <ac:spMk id="13" creationId="{1BC91ADF-43CC-4372-AE6B-37FA8BF8DEAF}"/>
          </ac:spMkLst>
        </pc:spChg>
      </pc:sldChg>
      <pc:sldChg chg="modSp add replId">
        <pc:chgData name="Vaibhav Ambhire" userId="S::vaibhav13046@tsecedu.org::09ddf9ea-3199-4586-aea1-b2614813806f" providerId="AD" clId="Web-{EB96D959-8778-621C-B118-A05459FF6DBC}" dt="2021-04-26T04:09:01.393" v="288" actId="1076"/>
        <pc:sldMkLst>
          <pc:docMk/>
          <pc:sldMk cId="928759754" sldId="275"/>
        </pc:sldMkLst>
        <pc:spChg chg="mod">
          <ac:chgData name="Vaibhav Ambhire" userId="S::vaibhav13046@tsecedu.org::09ddf9ea-3199-4586-aea1-b2614813806f" providerId="AD" clId="Web-{EB96D959-8778-621C-B118-A05459FF6DBC}" dt="2021-04-26T04:09:01.393" v="288" actId="1076"/>
          <ac:spMkLst>
            <pc:docMk/>
            <pc:sldMk cId="928759754" sldId="275"/>
            <ac:spMk id="3" creationId="{8035EF4B-BAC0-460D-BEC3-06A7036D7DBF}"/>
          </ac:spMkLst>
        </pc:spChg>
      </pc:sldChg>
      <pc:sldChg chg="add del replId">
        <pc:chgData name="Vaibhav Ambhire" userId="S::vaibhav13046@tsecedu.org::09ddf9ea-3199-4586-aea1-b2614813806f" providerId="AD" clId="Web-{EB96D959-8778-621C-B118-A05459FF6DBC}" dt="2021-04-26T04:09:22.784" v="289"/>
        <pc:sldMkLst>
          <pc:docMk/>
          <pc:sldMk cId="2545453948" sldId="276"/>
        </pc:sldMkLst>
      </pc:sldChg>
      <pc:sldChg chg="addSp delSp modSp add mod replId modClrScheme delAnim delDesignElem chgLayout">
        <pc:chgData name="Vaibhav Ambhire" userId="S::vaibhav13046@tsecedu.org::09ddf9ea-3199-4586-aea1-b2614813806f" providerId="AD" clId="Web-{EB96D959-8778-621C-B118-A05459FF6DBC}" dt="2021-04-26T04:35:09.541" v="606" actId="1076"/>
        <pc:sldMkLst>
          <pc:docMk/>
          <pc:sldMk cId="2656621340" sldId="276"/>
        </pc:sldMkLst>
        <pc:spChg chg="mod ord">
          <ac:chgData name="Vaibhav Ambhire" userId="S::vaibhav13046@tsecedu.org::09ddf9ea-3199-4586-aea1-b2614813806f" providerId="AD" clId="Web-{EB96D959-8778-621C-B118-A05459FF6DBC}" dt="2021-04-26T04:35:09.541" v="606" actId="1076"/>
          <ac:spMkLst>
            <pc:docMk/>
            <pc:sldMk cId="2656621340" sldId="276"/>
            <ac:spMk id="2" creationId="{2869307D-85EB-4D84-8971-EE442498BCD6}"/>
          </ac:spMkLst>
        </pc:spChg>
        <pc:spChg chg="mod ord">
          <ac:chgData name="Vaibhav Ambhire" userId="S::vaibhav13046@tsecedu.org::09ddf9ea-3199-4586-aea1-b2614813806f" providerId="AD" clId="Web-{EB96D959-8778-621C-B118-A05459FF6DBC}" dt="2021-04-26T04:34:59.103" v="604" actId="14100"/>
          <ac:spMkLst>
            <pc:docMk/>
            <pc:sldMk cId="2656621340" sldId="276"/>
            <ac:spMk id="3" creationId="{8035EF4B-BAC0-460D-BEC3-06A7036D7DBF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33.160" v="296"/>
          <ac:spMkLst>
            <pc:docMk/>
            <pc:sldMk cId="2656621340" sldId="276"/>
            <ac:spMk id="4" creationId="{20AA8A25-CB7E-4629-B684-9492AC15085B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30.442" v="295"/>
          <ac:spMkLst>
            <pc:docMk/>
            <pc:sldMk cId="2656621340" sldId="276"/>
            <ac:spMk id="5" creationId="{B8E8228C-B2B0-4F33-ACAE-9F17A9AAF820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30.442" v="294"/>
          <ac:spMkLst>
            <pc:docMk/>
            <pc:sldMk cId="2656621340" sldId="276"/>
            <ac:spMk id="6" creationId="{D4C54374-98E5-484B-91A8-ACDB44D18E51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30.442" v="293"/>
          <ac:spMkLst>
            <pc:docMk/>
            <pc:sldMk cId="2656621340" sldId="276"/>
            <ac:spMk id="7" creationId="{7BA3B5BB-8F4E-44DC-ABB3-6D6F9F2E8507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25.379" v="292"/>
          <ac:spMkLst>
            <pc:docMk/>
            <pc:sldMk cId="2656621340" sldId="276"/>
            <ac:spMk id="8" creationId="{140F51C3-190A-4F04-8F60-41BF97D292C0}"/>
          </ac:spMkLst>
        </pc:spChg>
        <pc:spChg chg="add del mod ord">
          <ac:chgData name="Vaibhav Ambhire" userId="S::vaibhav13046@tsecedu.org::09ddf9ea-3199-4586-aea1-b2614813806f" providerId="AD" clId="Web-{EB96D959-8778-621C-B118-A05459FF6DBC}" dt="2021-04-26T04:12:10.585" v="307"/>
          <ac:spMkLst>
            <pc:docMk/>
            <pc:sldMk cId="2656621340" sldId="276"/>
            <ac:spMk id="9" creationId="{0F23B59A-DC3E-4CDC-B56D-854DC514F143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0:21.207" v="291"/>
          <ac:spMkLst>
            <pc:docMk/>
            <pc:sldMk cId="2656621340" sldId="276"/>
            <ac:spMk id="10" creationId="{4FDE33A9-F6D4-4E9B-AD3A-E8BEBD803CDC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5:33.698" v="467"/>
          <ac:spMkLst>
            <pc:docMk/>
            <pc:sldMk cId="2656621340" sldId="276"/>
            <ac:spMk id="11" creationId="{7ED31FFE-231B-455D-BF26-ABBF5DEB5BBF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0:53.442" v="401" actId="1076"/>
          <ac:spMkLst>
            <pc:docMk/>
            <pc:sldMk cId="2656621340" sldId="276"/>
            <ac:spMk id="13" creationId="{C599CCF4-C788-492A-A240-7FFED78747C7}"/>
          </ac:spMkLst>
        </pc:spChg>
        <pc:spChg chg="add del mod">
          <ac:chgData name="Vaibhav Ambhire" userId="S::vaibhav13046@tsecedu.org::09ddf9ea-3199-4586-aea1-b2614813806f" providerId="AD" clId="Web-{EB96D959-8778-621C-B118-A05459FF6DBC}" dt="2021-04-26T04:34:15.540" v="572"/>
          <ac:spMkLst>
            <pc:docMk/>
            <pc:sldMk cId="2656621340" sldId="276"/>
            <ac:spMk id="14" creationId="{06016553-F65F-454A-AF1C-27FFBF492B78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2:31.646" v="516"/>
          <ac:spMkLst>
            <pc:docMk/>
            <pc:sldMk cId="2656621340" sldId="276"/>
            <ac:spMk id="41" creationId="{CF657140-3FBC-4120-BD26-61C4C690AC7B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3:29.554" v="539" actId="20577"/>
          <ac:spMkLst>
            <pc:docMk/>
            <pc:sldMk cId="2656621340" sldId="276"/>
            <ac:spMk id="42" creationId="{F1C924F5-9090-404D-8E5F-0C8671BD2D82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13:54.494" v="325" actId="1076"/>
          <ac:spMkLst>
            <pc:docMk/>
            <pc:sldMk cId="2656621340" sldId="276"/>
            <ac:spMk id="43" creationId="{36F9C1CC-90EB-4835-BB38-37F96A0B609C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14:24.057" v="332" actId="1076"/>
          <ac:spMkLst>
            <pc:docMk/>
            <pc:sldMk cId="2656621340" sldId="276"/>
            <ac:spMk id="44" creationId="{FD08CD80-7787-406E-AF9A-26DFBA66D75D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14:19.572" v="331"/>
          <ac:spMkLst>
            <pc:docMk/>
            <pc:sldMk cId="2656621340" sldId="276"/>
            <ac:spMk id="45" creationId="{D946CDD7-ED02-44DF-9F11-B75F0BC5DD00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14:17.369" v="330" actId="1076"/>
          <ac:spMkLst>
            <pc:docMk/>
            <pc:sldMk cId="2656621340" sldId="276"/>
            <ac:spMk id="46" creationId="{F33E3639-DB08-45A1-BDE9-9C51FF5CFDA1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1:20.115" v="297"/>
          <ac:spMkLst>
            <pc:docMk/>
            <pc:sldMk cId="2656621340" sldId="276"/>
            <ac:spMk id="61" creationId="{0A46F010-D160-4609-8979-FFD8C1EA6C43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1:20.115" v="297"/>
          <ac:spMkLst>
            <pc:docMk/>
            <pc:sldMk cId="2656621340" sldId="276"/>
            <ac:spMk id="63" creationId="{81B8C4F6-C3AC-4C94-8EC7-E4F7B7E9CDB6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1:20.864" v="406" actId="20577"/>
          <ac:spMkLst>
            <pc:docMk/>
            <pc:sldMk cId="2656621340" sldId="276"/>
            <ac:spMk id="92" creationId="{8BD89B91-8283-4B37-B706-4A522D3D2FB5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11:20.115" v="297"/>
          <ac:spMkLst>
            <pc:docMk/>
            <pc:sldMk cId="2656621340" sldId="276"/>
            <ac:spMk id="93" creationId="{91328346-8BAD-4616-B50B-5CFDA5648D6A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1:25.036" v="408" actId="20577"/>
          <ac:spMkLst>
            <pc:docMk/>
            <pc:sldMk cId="2656621340" sldId="276"/>
            <ac:spMk id="94" creationId="{9B3F0600-DDAC-4702-A774-71E9FB660920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1:47.787" v="414" actId="20577"/>
          <ac:spMkLst>
            <pc:docMk/>
            <pc:sldMk cId="2656621340" sldId="276"/>
            <ac:spMk id="95" creationId="{47038408-7B58-4630-BA8B-1CF0216F390D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1:39.146" v="412" actId="20577"/>
          <ac:spMkLst>
            <pc:docMk/>
            <pc:sldMk cId="2656621340" sldId="276"/>
            <ac:spMk id="96" creationId="{AF362289-0D1F-48C0-8DFC-6CF32B7B9A12}"/>
          </ac:spMkLst>
        </pc:spChg>
        <pc:spChg chg="add del">
          <ac:chgData name="Vaibhav Ambhire" userId="S::vaibhav13046@tsecedu.org::09ddf9ea-3199-4586-aea1-b2614813806f" providerId="AD" clId="Web-{EB96D959-8778-621C-B118-A05459FF6DBC}" dt="2021-04-26T04:22:04.084" v="419"/>
          <ac:spMkLst>
            <pc:docMk/>
            <pc:sldMk cId="2656621340" sldId="276"/>
            <ac:spMk id="97" creationId="{29AAF312-0EB1-4365-9E49-A9F90826B5BC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21:58.131" v="418" actId="20577"/>
          <ac:spMkLst>
            <pc:docMk/>
            <pc:sldMk cId="2656621340" sldId="276"/>
            <ac:spMk id="98" creationId="{E448DAD0-CE32-48BD-9D9B-7A22304D46C9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99" creationId="{548E70FC-3B4C-469F-948A-34C8FB38E346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00" creationId="{F8D8653F-7D4A-472F-B02D-D3A369574E68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01" creationId="{4B53D341-6A91-42DD-93AE-A5C08AD8A938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02" creationId="{BADDA609-2D2C-4B15-BA84-8AC11EA34208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03" creationId="{4BC76D2D-12E7-4237-898F-614A0C59190F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04" creationId="{1181AC02-68AC-4EC1-A0C4-E2AD0AD5E1E3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18" creationId="{8B66BD29-E336-40A7-80D6-F3982D4EF7D1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19" creationId="{90099455-7E4A-4269-8D73-32158FFCE205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20" creationId="{E3E77B41-AC85-49FA-8F5D-6F03CEC330E1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21" creationId="{E6B7B6F7-9B09-43E0-8434-B7AF8480A0CC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22" creationId="{3A3BA367-5E7A-4CC3-A1EB-B542D8C79E6B}"/>
          </ac:spMkLst>
        </pc:spChg>
        <pc:spChg chg="add">
          <ac:chgData name="Vaibhav Ambhire" userId="S::vaibhav13046@tsecedu.org::09ddf9ea-3199-4586-aea1-b2614813806f" providerId="AD" clId="Web-{EB96D959-8778-621C-B118-A05459FF6DBC}" dt="2021-04-26T04:34:17.743" v="573"/>
          <ac:spMkLst>
            <pc:docMk/>
            <pc:sldMk cId="2656621340" sldId="276"/>
            <ac:spMk id="123" creationId="{9A355BB6-8E53-46D3-839A-101D4C2B1F1E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03" v="575" actId="1076"/>
          <ac:spMkLst>
            <pc:docMk/>
            <pc:sldMk cId="2656621340" sldId="276"/>
            <ac:spMk id="124" creationId="{548E70FC-3B4C-469F-948A-34C8FB38E346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18" v="576" actId="1076"/>
          <ac:spMkLst>
            <pc:docMk/>
            <pc:sldMk cId="2656621340" sldId="276"/>
            <ac:spMk id="125" creationId="{F8D8653F-7D4A-472F-B02D-D3A369574E68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34" v="577" actId="1076"/>
          <ac:spMkLst>
            <pc:docMk/>
            <pc:sldMk cId="2656621340" sldId="276"/>
            <ac:spMk id="126" creationId="{4B53D341-6A91-42DD-93AE-A5C08AD8A938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50" v="578" actId="1076"/>
          <ac:spMkLst>
            <pc:docMk/>
            <pc:sldMk cId="2656621340" sldId="276"/>
            <ac:spMk id="127" creationId="{BADDA609-2D2C-4B15-BA84-8AC11EA34208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81" v="579" actId="1076"/>
          <ac:spMkLst>
            <pc:docMk/>
            <pc:sldMk cId="2656621340" sldId="276"/>
            <ac:spMk id="128" creationId="{4BC76D2D-12E7-4237-898F-614A0C59190F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696" v="580" actId="1076"/>
          <ac:spMkLst>
            <pc:docMk/>
            <pc:sldMk cId="2656621340" sldId="276"/>
            <ac:spMk id="129" creationId="{1181AC02-68AC-4EC1-A0C4-E2AD0AD5E1E3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978" v="594" actId="1076"/>
          <ac:spMkLst>
            <pc:docMk/>
            <pc:sldMk cId="2656621340" sldId="276"/>
            <ac:spMk id="143" creationId="{8B66BD29-E336-40A7-80D6-F3982D4EF7D1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6.993" v="595" actId="1076"/>
          <ac:spMkLst>
            <pc:docMk/>
            <pc:sldMk cId="2656621340" sldId="276"/>
            <ac:spMk id="144" creationId="{90099455-7E4A-4269-8D73-32158FFCE205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7.009" v="596" actId="1076"/>
          <ac:spMkLst>
            <pc:docMk/>
            <pc:sldMk cId="2656621340" sldId="276"/>
            <ac:spMk id="145" creationId="{E3E77B41-AC85-49FA-8F5D-6F03CEC330E1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7.025" v="597" actId="1076"/>
          <ac:spMkLst>
            <pc:docMk/>
            <pc:sldMk cId="2656621340" sldId="276"/>
            <ac:spMk id="146" creationId="{E6B7B6F7-9B09-43E0-8434-B7AF8480A0CC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7.056" v="598" actId="1076"/>
          <ac:spMkLst>
            <pc:docMk/>
            <pc:sldMk cId="2656621340" sldId="276"/>
            <ac:spMk id="147" creationId="{3A3BA367-5E7A-4CC3-A1EB-B542D8C79E6B}"/>
          </ac:spMkLst>
        </pc:spChg>
        <pc:spChg chg="add mod">
          <ac:chgData name="Vaibhav Ambhire" userId="S::vaibhav13046@tsecedu.org::09ddf9ea-3199-4586-aea1-b2614813806f" providerId="AD" clId="Web-{EB96D959-8778-621C-B118-A05459FF6DBC}" dt="2021-04-26T04:34:37.071" v="599" actId="1076"/>
          <ac:spMkLst>
            <pc:docMk/>
            <pc:sldMk cId="2656621340" sldId="276"/>
            <ac:spMk id="148" creationId="{9A355BB6-8E53-46D3-839A-101D4C2B1F1E}"/>
          </ac:spMkLst>
        </pc:spChg>
        <pc:grpChg chg="del">
          <ac:chgData name="Vaibhav Ambhire" userId="S::vaibhav13046@tsecedu.org::09ddf9ea-3199-4586-aea1-b2614813806f" providerId="AD" clId="Web-{EB96D959-8778-621C-B118-A05459FF6DBC}" dt="2021-04-26T04:11:20.115" v="297"/>
          <ac:grpSpMkLst>
            <pc:docMk/>
            <pc:sldMk cId="2656621340" sldId="276"/>
            <ac:grpSpMk id="65" creationId="{0B789310-9859-4942-98C8-3D2F12AAAE73}"/>
          </ac:grpSpMkLst>
        </pc:grpChg>
        <pc:grpChg chg="del">
          <ac:chgData name="Vaibhav Ambhire" userId="S::vaibhav13046@tsecedu.org::09ddf9ea-3199-4586-aea1-b2614813806f" providerId="AD" clId="Web-{EB96D959-8778-621C-B118-A05459FF6DBC}" dt="2021-04-26T04:11:20.115" v="297"/>
          <ac:grpSpMkLst>
            <pc:docMk/>
            <pc:sldMk cId="2656621340" sldId="276"/>
            <ac:grpSpMk id="79" creationId="{6F1CEC7A-E419-4950-AA57-B00546C29CAF}"/>
          </ac:grpSpMkLst>
        </pc:grpChg>
        <pc:cxnChg chg="add mod">
          <ac:chgData name="Vaibhav Ambhire" userId="S::vaibhav13046@tsecedu.org::09ddf9ea-3199-4586-aea1-b2614813806f" providerId="AD" clId="Web-{EB96D959-8778-621C-B118-A05459FF6DBC}" dt="2021-04-26T04:15:35.902" v="341" actId="1076"/>
          <ac:cxnSpMkLst>
            <pc:docMk/>
            <pc:sldMk cId="2656621340" sldId="276"/>
            <ac:cxnSpMk id="12" creationId="{CB7BA594-9BB4-4A69-823B-FA5847DDF3AC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5:56.528" v="345" actId="1076"/>
          <ac:cxnSpMkLst>
            <pc:docMk/>
            <pc:sldMk cId="2656621340" sldId="276"/>
            <ac:cxnSpMk id="48" creationId="{D30622A8-D387-4DE2-8407-472C368CDE44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5:51.481" v="344" actId="1076"/>
          <ac:cxnSpMkLst>
            <pc:docMk/>
            <pc:sldMk cId="2656621340" sldId="276"/>
            <ac:cxnSpMk id="49" creationId="{0281C529-243C-45DE-A95F-5DCD7EFCC99F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6:32.935" v="351" actId="14100"/>
          <ac:cxnSpMkLst>
            <pc:docMk/>
            <pc:sldMk cId="2656621340" sldId="276"/>
            <ac:cxnSpMk id="50" creationId="{42F1B303-4102-43D4-88FA-F59AA22E6D69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9:52.877" v="388" actId="1076"/>
          <ac:cxnSpMkLst>
            <pc:docMk/>
            <pc:sldMk cId="2656621340" sldId="276"/>
            <ac:cxnSpMk id="51" creationId="{2D1A0F5E-6B67-4F22-BFAA-9F4367DE25B5}"/>
          </ac:cxnSpMkLst>
        </pc:cxnChg>
        <pc:cxnChg chg="add del mod">
          <ac:chgData name="Vaibhav Ambhire" userId="S::vaibhav13046@tsecedu.org::09ddf9ea-3199-4586-aea1-b2614813806f" providerId="AD" clId="Web-{EB96D959-8778-621C-B118-A05459FF6DBC}" dt="2021-04-26T04:17:09.748" v="356"/>
          <ac:cxnSpMkLst>
            <pc:docMk/>
            <pc:sldMk cId="2656621340" sldId="276"/>
            <ac:cxnSpMk id="52" creationId="{A15C4B1A-A4B5-470B-82F9-7C5B6FEB57BA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7:50.812" v="361" actId="14100"/>
          <ac:cxnSpMkLst>
            <pc:docMk/>
            <pc:sldMk cId="2656621340" sldId="276"/>
            <ac:cxnSpMk id="53" creationId="{F13E5EC9-39F5-4EFA-B5BA-7519FE888685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8:09.937" v="365" actId="1076"/>
          <ac:cxnSpMkLst>
            <pc:docMk/>
            <pc:sldMk cId="2656621340" sldId="276"/>
            <ac:cxnSpMk id="54" creationId="{5AE1FA37-4437-4AAB-B383-3DD5334A6233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9:49.143" v="387" actId="1076"/>
          <ac:cxnSpMkLst>
            <pc:docMk/>
            <pc:sldMk cId="2656621340" sldId="276"/>
            <ac:cxnSpMk id="55" creationId="{106ED11D-A140-4754-AAAD-09C1CFD21F59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8:58.110" v="375" actId="1076"/>
          <ac:cxnSpMkLst>
            <pc:docMk/>
            <pc:sldMk cId="2656621340" sldId="276"/>
            <ac:cxnSpMk id="56" creationId="{B0FC286D-3C5D-4B85-BA99-B9A70F346151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8:43.282" v="374" actId="1076"/>
          <ac:cxnSpMkLst>
            <pc:docMk/>
            <pc:sldMk cId="2656621340" sldId="276"/>
            <ac:cxnSpMk id="57" creationId="{BF36064D-D274-4819-A237-F39167ACDAFF}"/>
          </ac:cxnSpMkLst>
        </pc:cxnChg>
        <pc:cxnChg chg="add del mod">
          <ac:chgData name="Vaibhav Ambhire" userId="S::vaibhav13046@tsecedu.org::09ddf9ea-3199-4586-aea1-b2614813806f" providerId="AD" clId="Web-{EB96D959-8778-621C-B118-A05459FF6DBC}" dt="2021-04-26T04:20:18.659" v="394"/>
          <ac:cxnSpMkLst>
            <pc:docMk/>
            <pc:sldMk cId="2656621340" sldId="276"/>
            <ac:cxnSpMk id="58" creationId="{EAC9E151-8FB6-4512-B7D8-24EF29099E45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9:16.752" v="381" actId="1076"/>
          <ac:cxnSpMkLst>
            <pc:docMk/>
            <pc:sldMk cId="2656621340" sldId="276"/>
            <ac:cxnSpMk id="59" creationId="{42B19918-EAAE-4676-8EBD-61CC32148BD5}"/>
          </ac:cxnSpMkLst>
        </pc:cxnChg>
        <pc:cxnChg chg="add del mod">
          <ac:chgData name="Vaibhav Ambhire" userId="S::vaibhav13046@tsecedu.org::09ddf9ea-3199-4586-aea1-b2614813806f" providerId="AD" clId="Web-{EB96D959-8778-621C-B118-A05459FF6DBC}" dt="2021-04-26T04:20:21.534" v="395"/>
          <ac:cxnSpMkLst>
            <pc:docMk/>
            <pc:sldMk cId="2656621340" sldId="276"/>
            <ac:cxnSpMk id="60" creationId="{98210111-D4B3-43FD-8AF8-D11E73121402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19:40.815" v="386"/>
          <ac:cxnSpMkLst>
            <pc:docMk/>
            <pc:sldMk cId="2656621340" sldId="276"/>
            <ac:cxnSpMk id="62" creationId="{19CDFDD2-F41B-4675-B2D4-964C2BB23A13}"/>
          </ac:cxnSpMkLst>
        </pc:cxnChg>
        <pc:cxnChg chg="add del mod">
          <ac:chgData name="Vaibhav Ambhire" userId="S::vaibhav13046@tsecedu.org::09ddf9ea-3199-4586-aea1-b2614813806f" providerId="AD" clId="Web-{EB96D959-8778-621C-B118-A05459FF6DBC}" dt="2021-04-26T04:20:16.362" v="393"/>
          <ac:cxnSpMkLst>
            <pc:docMk/>
            <pc:sldMk cId="2656621340" sldId="276"/>
            <ac:cxnSpMk id="64" creationId="{1C78BB69-EB6A-465F-9024-00F21F9166FC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20:11.784" v="392" actId="14100"/>
          <ac:cxnSpMkLst>
            <pc:docMk/>
            <pc:sldMk cId="2656621340" sldId="276"/>
            <ac:cxnSpMk id="78" creationId="{DEFDDEC1-6A5E-478C-A8BF-419EFF725253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05" creationId="{B626B35C-7A1C-4279-BAD7-349B5CE4755A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06" creationId="{3662E591-9218-44FE-BE8F-31565C73365B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07" creationId="{5314F3F1-9100-4927-8468-38CFD0009732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08" creationId="{E218BECE-2C5F-4358-AF40-C0FEF0FF1361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09" creationId="{E7AEEF0B-5651-4FE1-A9F0-0FE0A4E31CB1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0" creationId="{A9B8C460-821D-4415-B061-1FFE2C8AA8FF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1" creationId="{0D3E8568-33CE-4DA8-A8E2-3F2256D2700C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2" creationId="{5A2A9913-6CB2-4ED8-98E6-9719C1B5C0AF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3" creationId="{7D4DC292-CC51-401A-BA55-9DA3DBE02714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4" creationId="{D7896AD9-7461-4B79-BB61-6345E033DA49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5" creationId="{38D4A4B3-9F10-4C11-8568-4D51043B9F88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6" creationId="{D5198524-3771-4E21-8861-83FDCC6E07AD}"/>
          </ac:cxnSpMkLst>
        </pc:cxnChg>
        <pc:cxnChg chg="add">
          <ac:chgData name="Vaibhav Ambhire" userId="S::vaibhav13046@tsecedu.org::09ddf9ea-3199-4586-aea1-b2614813806f" providerId="AD" clId="Web-{EB96D959-8778-621C-B118-A05459FF6DBC}" dt="2021-04-26T04:34:17.743" v="573"/>
          <ac:cxnSpMkLst>
            <pc:docMk/>
            <pc:sldMk cId="2656621340" sldId="276"/>
            <ac:cxnSpMk id="117" creationId="{B4181D87-41C0-46ED-B338-B96A824092E8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712" v="581" actId="1076"/>
          <ac:cxnSpMkLst>
            <pc:docMk/>
            <pc:sldMk cId="2656621340" sldId="276"/>
            <ac:cxnSpMk id="130" creationId="{B626B35C-7A1C-4279-BAD7-349B5CE4755A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728" v="582" actId="1076"/>
          <ac:cxnSpMkLst>
            <pc:docMk/>
            <pc:sldMk cId="2656621340" sldId="276"/>
            <ac:cxnSpMk id="131" creationId="{3662E591-9218-44FE-BE8F-31565C73365B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743" v="583" actId="1076"/>
          <ac:cxnSpMkLst>
            <pc:docMk/>
            <pc:sldMk cId="2656621340" sldId="276"/>
            <ac:cxnSpMk id="132" creationId="{5314F3F1-9100-4927-8468-38CFD0009732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775" v="584" actId="1076"/>
          <ac:cxnSpMkLst>
            <pc:docMk/>
            <pc:sldMk cId="2656621340" sldId="276"/>
            <ac:cxnSpMk id="133" creationId="{E218BECE-2C5F-4358-AF40-C0FEF0FF1361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790" v="585" actId="1076"/>
          <ac:cxnSpMkLst>
            <pc:docMk/>
            <pc:sldMk cId="2656621340" sldId="276"/>
            <ac:cxnSpMk id="134" creationId="{E7AEEF0B-5651-4FE1-A9F0-0FE0A4E31CB1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806" v="586" actId="1076"/>
          <ac:cxnSpMkLst>
            <pc:docMk/>
            <pc:sldMk cId="2656621340" sldId="276"/>
            <ac:cxnSpMk id="135" creationId="{A9B8C460-821D-4415-B061-1FFE2C8AA8FF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821" v="587" actId="1076"/>
          <ac:cxnSpMkLst>
            <pc:docMk/>
            <pc:sldMk cId="2656621340" sldId="276"/>
            <ac:cxnSpMk id="136" creationId="{0D3E8568-33CE-4DA8-A8E2-3F2256D2700C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853" v="588" actId="1076"/>
          <ac:cxnSpMkLst>
            <pc:docMk/>
            <pc:sldMk cId="2656621340" sldId="276"/>
            <ac:cxnSpMk id="137" creationId="{5A2A9913-6CB2-4ED8-98E6-9719C1B5C0AF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868" v="589" actId="1076"/>
          <ac:cxnSpMkLst>
            <pc:docMk/>
            <pc:sldMk cId="2656621340" sldId="276"/>
            <ac:cxnSpMk id="138" creationId="{7D4DC292-CC51-401A-BA55-9DA3DBE02714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900" v="590" actId="1076"/>
          <ac:cxnSpMkLst>
            <pc:docMk/>
            <pc:sldMk cId="2656621340" sldId="276"/>
            <ac:cxnSpMk id="139" creationId="{D7896AD9-7461-4B79-BB61-6345E033DA49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915" v="591" actId="1076"/>
          <ac:cxnSpMkLst>
            <pc:docMk/>
            <pc:sldMk cId="2656621340" sldId="276"/>
            <ac:cxnSpMk id="140" creationId="{38D4A4B3-9F10-4C11-8568-4D51043B9F88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931" v="592" actId="1076"/>
          <ac:cxnSpMkLst>
            <pc:docMk/>
            <pc:sldMk cId="2656621340" sldId="276"/>
            <ac:cxnSpMk id="141" creationId="{D5198524-3771-4E21-8861-83FDCC6E07AD}"/>
          </ac:cxnSpMkLst>
        </pc:cxnChg>
        <pc:cxnChg chg="add mod">
          <ac:chgData name="Vaibhav Ambhire" userId="S::vaibhav13046@tsecedu.org::09ddf9ea-3199-4586-aea1-b2614813806f" providerId="AD" clId="Web-{EB96D959-8778-621C-B118-A05459FF6DBC}" dt="2021-04-26T04:34:36.962" v="593" actId="1076"/>
          <ac:cxnSpMkLst>
            <pc:docMk/>
            <pc:sldMk cId="2656621340" sldId="276"/>
            <ac:cxnSpMk id="142" creationId="{B4181D87-41C0-46ED-B338-B96A824092E8}"/>
          </ac:cxnSpMkLst>
        </pc:cxnChg>
      </pc:sldChg>
      <pc:sldChg chg="addSp delSp modSp add replId delAnim">
        <pc:chgData name="Vaibhav Ambhire" userId="S::vaibhav13046@tsecedu.org::09ddf9ea-3199-4586-aea1-b2614813806f" providerId="AD" clId="Web-{EB96D959-8778-621C-B118-A05459FF6DBC}" dt="2021-04-26T04:34:01.664" v="569"/>
        <pc:sldMkLst>
          <pc:docMk/>
          <pc:sldMk cId="721910923" sldId="277"/>
        </pc:sldMkLst>
        <pc:spChg chg="del">
          <ac:chgData name="Vaibhav Ambhire" userId="S::vaibhav13046@tsecedu.org::09ddf9ea-3199-4586-aea1-b2614813806f" providerId="AD" clId="Web-{EB96D959-8778-621C-B118-A05459FF6DBC}" dt="2021-04-26T04:33:43.851" v="541"/>
          <ac:spMkLst>
            <pc:docMk/>
            <pc:sldMk cId="721910923" sldId="277"/>
            <ac:spMk id="2" creationId="{2869307D-85EB-4D84-8971-EE442498BCD6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3:46.633" v="542"/>
          <ac:spMkLst>
            <pc:docMk/>
            <pc:sldMk cId="721910923" sldId="277"/>
            <ac:spMk id="3" creationId="{8035EF4B-BAC0-460D-BEC3-06A7036D7DBF}"/>
          </ac:spMkLst>
        </pc:spChg>
        <pc:spChg chg="add del mod">
          <ac:chgData name="Vaibhav Ambhire" userId="S::vaibhav13046@tsecedu.org::09ddf9ea-3199-4586-aea1-b2614813806f" providerId="AD" clId="Web-{EB96D959-8778-621C-B118-A05459FF6DBC}" dt="2021-04-26T04:33:49.648" v="543"/>
          <ac:spMkLst>
            <pc:docMk/>
            <pc:sldMk cId="721910923" sldId="277"/>
            <ac:spMk id="5" creationId="{C65F3342-B4B1-4A74-96F9-AB244AE8F4E8}"/>
          </ac:spMkLst>
        </pc:spChg>
        <pc:spChg chg="add del mod">
          <ac:chgData name="Vaibhav Ambhire" userId="S::vaibhav13046@tsecedu.org::09ddf9ea-3199-4586-aea1-b2614813806f" providerId="AD" clId="Web-{EB96D959-8778-621C-B118-A05459FF6DBC}" dt="2021-04-26T04:33:52.477" v="544"/>
          <ac:spMkLst>
            <pc:docMk/>
            <pc:sldMk cId="721910923" sldId="277"/>
            <ac:spMk id="7" creationId="{7367286D-7486-402F-BA96-5D1418021DFA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64" v="569"/>
          <ac:spMkLst>
            <pc:docMk/>
            <pc:sldMk cId="721910923" sldId="277"/>
            <ac:spMk id="11" creationId="{7ED31FFE-231B-455D-BF26-ABBF5DEB5BBF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50"/>
          <ac:spMkLst>
            <pc:docMk/>
            <pc:sldMk cId="721910923" sldId="277"/>
            <ac:spMk id="13" creationId="{C599CCF4-C788-492A-A240-7FFED78747C7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64" v="568"/>
          <ac:spMkLst>
            <pc:docMk/>
            <pc:sldMk cId="721910923" sldId="277"/>
            <ac:spMk id="41" creationId="{CF657140-3FBC-4120-BD26-61C4C690AC7B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64" v="567"/>
          <ac:spMkLst>
            <pc:docMk/>
            <pc:sldMk cId="721910923" sldId="277"/>
            <ac:spMk id="42" creationId="{F1C924F5-9090-404D-8E5F-0C8671BD2D82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66"/>
          <ac:spMkLst>
            <pc:docMk/>
            <pc:sldMk cId="721910923" sldId="277"/>
            <ac:spMk id="43" creationId="{36F9C1CC-90EB-4835-BB38-37F96A0B609C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65"/>
          <ac:spMkLst>
            <pc:docMk/>
            <pc:sldMk cId="721910923" sldId="277"/>
            <ac:spMk id="44" creationId="{FD08CD80-7787-406E-AF9A-26DFBA66D75D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64"/>
          <ac:spMkLst>
            <pc:docMk/>
            <pc:sldMk cId="721910923" sldId="277"/>
            <ac:spMk id="46" creationId="{F33E3639-DB08-45A1-BDE9-9C51FF5CFDA1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49"/>
          <ac:spMkLst>
            <pc:docMk/>
            <pc:sldMk cId="721910923" sldId="277"/>
            <ac:spMk id="92" creationId="{8BD89B91-8283-4B37-B706-4A522D3D2FB5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48"/>
          <ac:spMkLst>
            <pc:docMk/>
            <pc:sldMk cId="721910923" sldId="277"/>
            <ac:spMk id="94" creationId="{9B3F0600-DDAC-4702-A774-71E9FB660920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47"/>
          <ac:spMkLst>
            <pc:docMk/>
            <pc:sldMk cId="721910923" sldId="277"/>
            <ac:spMk id="95" creationId="{47038408-7B58-4630-BA8B-1CF0216F390D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46"/>
          <ac:spMkLst>
            <pc:docMk/>
            <pc:sldMk cId="721910923" sldId="277"/>
            <ac:spMk id="96" creationId="{AF362289-0D1F-48C0-8DFC-6CF32B7B9A12}"/>
          </ac:spMkLst>
        </pc:spChg>
        <pc:spChg chg="del">
          <ac:chgData name="Vaibhav Ambhire" userId="S::vaibhav13046@tsecedu.org::09ddf9ea-3199-4586-aea1-b2614813806f" providerId="AD" clId="Web-{EB96D959-8778-621C-B118-A05459FF6DBC}" dt="2021-04-26T04:34:01.649" v="545"/>
          <ac:spMkLst>
            <pc:docMk/>
            <pc:sldMk cId="721910923" sldId="277"/>
            <ac:spMk id="98" creationId="{E448DAD0-CE32-48BD-9D9B-7A22304D46C9}"/>
          </ac:spMkLst>
        </pc:spChg>
        <pc:cxnChg chg="del">
          <ac:chgData name="Vaibhav Ambhire" userId="S::vaibhav13046@tsecedu.org::09ddf9ea-3199-4586-aea1-b2614813806f" providerId="AD" clId="Web-{EB96D959-8778-621C-B118-A05459FF6DBC}" dt="2021-04-26T04:34:01.649" v="563"/>
          <ac:cxnSpMkLst>
            <pc:docMk/>
            <pc:sldMk cId="721910923" sldId="277"/>
            <ac:cxnSpMk id="12" creationId="{CB7BA594-9BB4-4A69-823B-FA5847DDF3AC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62"/>
          <ac:cxnSpMkLst>
            <pc:docMk/>
            <pc:sldMk cId="721910923" sldId="277"/>
            <ac:cxnSpMk id="48" creationId="{D30622A8-D387-4DE2-8407-472C368CDE44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61"/>
          <ac:cxnSpMkLst>
            <pc:docMk/>
            <pc:sldMk cId="721910923" sldId="277"/>
            <ac:cxnSpMk id="49" creationId="{0281C529-243C-45DE-A95F-5DCD7EFCC99F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60"/>
          <ac:cxnSpMkLst>
            <pc:docMk/>
            <pc:sldMk cId="721910923" sldId="277"/>
            <ac:cxnSpMk id="50" creationId="{42F1B303-4102-43D4-88FA-F59AA22E6D69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9"/>
          <ac:cxnSpMkLst>
            <pc:docMk/>
            <pc:sldMk cId="721910923" sldId="277"/>
            <ac:cxnSpMk id="51" creationId="{2D1A0F5E-6B67-4F22-BFAA-9F4367DE25B5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8"/>
          <ac:cxnSpMkLst>
            <pc:docMk/>
            <pc:sldMk cId="721910923" sldId="277"/>
            <ac:cxnSpMk id="53" creationId="{F13E5EC9-39F5-4EFA-B5BA-7519FE888685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7"/>
          <ac:cxnSpMkLst>
            <pc:docMk/>
            <pc:sldMk cId="721910923" sldId="277"/>
            <ac:cxnSpMk id="54" creationId="{5AE1FA37-4437-4AAB-B383-3DD5334A6233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6"/>
          <ac:cxnSpMkLst>
            <pc:docMk/>
            <pc:sldMk cId="721910923" sldId="277"/>
            <ac:cxnSpMk id="55" creationId="{106ED11D-A140-4754-AAAD-09C1CFD21F59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5"/>
          <ac:cxnSpMkLst>
            <pc:docMk/>
            <pc:sldMk cId="721910923" sldId="277"/>
            <ac:cxnSpMk id="56" creationId="{B0FC286D-3C5D-4B85-BA99-B9A70F346151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4"/>
          <ac:cxnSpMkLst>
            <pc:docMk/>
            <pc:sldMk cId="721910923" sldId="277"/>
            <ac:cxnSpMk id="57" creationId="{BF36064D-D274-4819-A237-F39167ACDAFF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3"/>
          <ac:cxnSpMkLst>
            <pc:docMk/>
            <pc:sldMk cId="721910923" sldId="277"/>
            <ac:cxnSpMk id="59" creationId="{42B19918-EAAE-4676-8EBD-61CC32148BD5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2"/>
          <ac:cxnSpMkLst>
            <pc:docMk/>
            <pc:sldMk cId="721910923" sldId="277"/>
            <ac:cxnSpMk id="62" creationId="{19CDFDD2-F41B-4675-B2D4-964C2BB23A13}"/>
          </ac:cxnSpMkLst>
        </pc:cxnChg>
        <pc:cxnChg chg="del">
          <ac:chgData name="Vaibhav Ambhire" userId="S::vaibhav13046@tsecedu.org::09ddf9ea-3199-4586-aea1-b2614813806f" providerId="AD" clId="Web-{EB96D959-8778-621C-B118-A05459FF6DBC}" dt="2021-04-26T04:34:01.649" v="551"/>
          <ac:cxnSpMkLst>
            <pc:docMk/>
            <pc:sldMk cId="721910923" sldId="277"/>
            <ac:cxnSpMk id="78" creationId="{DEFDDEC1-6A5E-478C-A8BF-419EFF7252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7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33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49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6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2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AE527C83-25E7-4A46-BF3A-FE369999D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4801" b="109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052E-01DE-4B86-91FD-384AD705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3A7C"/>
                </a:solidFill>
              </a:rPr>
              <a:t>Code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7014-4C31-44F0-B8CC-67C2435F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2000" b="1" dirty="0"/>
              <a:t>Module 6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71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71" y="532213"/>
            <a:ext cx="7976974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There are two keywords that control register allocation from C </a:t>
            </a:r>
            <a:endParaRPr lang="en-US" dirty="0"/>
          </a:p>
          <a:p>
            <a:pPr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register </a:t>
            </a:r>
            <a:r>
              <a:rPr lang="en-US" dirty="0">
                <a:ea typeface="+mn-lt"/>
                <a:cs typeface="+mn-lt"/>
              </a:rPr>
              <a:t>keyword suggests (forces) a variable to a register 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Used for heavily accessed variables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Most compilers can figure this out themselves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You cannot take the address of something that is stored in a Register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volatile </a:t>
            </a:r>
            <a:r>
              <a:rPr lang="en-US" dirty="0">
                <a:ea typeface="+mn-lt"/>
                <a:cs typeface="+mn-lt"/>
              </a:rPr>
              <a:t>keyword forces the results to be written back to memory 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Used in low-level and parallel programming</a:t>
            </a:r>
            <a:endParaRPr lang="en-US" dirty="0" err="1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71" y="532213"/>
            <a:ext cx="7976974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Example of register keyword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/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// tell compiler that a should be stored in a register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register int a = 23; </a:t>
            </a:r>
            <a:endParaRPr lang="en-US"/>
          </a:p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Example of volatile keyword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// force b to be read from and written back to memory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     volatile int b = 43; 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1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Machine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Idioms</a:t>
            </a:r>
            <a:endParaRPr lang="en-US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71" y="532213"/>
            <a:ext cx="7976974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Target machines may have hardware instructions to implement certain specific operations efficiently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Detecting situations that permit the use of these instructions can reduce the execution time </a:t>
            </a: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Some machines have auto-increment and auto- decrement addressing modes. </a:t>
            </a:r>
            <a:endParaRPr lang="en-US"/>
          </a:p>
          <a:p>
            <a:pPr>
              <a:lnSpc>
                <a:spcPct val="150000"/>
              </a:lnSpc>
              <a:buFont typeface="Wingdings 3"/>
            </a:pPr>
            <a:r>
              <a:rPr lang="en-US" dirty="0">
                <a:ea typeface="+mn-lt"/>
                <a:cs typeface="+mn-lt"/>
              </a:rPr>
              <a:t>Use of these modes greatly improves the quality of code when push and pop operation of stack happens, specifically in parameter passing. </a:t>
            </a:r>
            <a:endParaRPr lang="en-US"/>
          </a:p>
          <a:p>
            <a:pPr>
              <a:lnSpc>
                <a:spcPct val="150000"/>
              </a:lnSpc>
              <a:buFont typeface="Wingdings 3"/>
              <a:buChar char=""/>
            </a:pPr>
            <a:r>
              <a:rPr lang="en-US" dirty="0">
                <a:ea typeface="+mn-lt"/>
                <a:cs typeface="+mn-lt"/>
              </a:rPr>
              <a:t>These modes can also be used in code for statements like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+1 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10" y="1059872"/>
            <a:ext cx="3342895" cy="485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Machine Independent Techniques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5397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Semantic or Function Preserving Transformations 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Global Common Subexpressions elimination 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Copy Propagation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Dead code elimination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Constant Folding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Loop Optimization 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Code Motion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Induction Variable elimination 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Strength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221544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Function Preserving Transformation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" y="1644769"/>
            <a:ext cx="2394984" cy="1563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1. Global Common subexpression Elimination</a:t>
            </a:r>
            <a:endParaRPr lang="en-US" sz="2400" b="1" dirty="0">
              <a:solidFill>
                <a:srgbClr val="A5CDB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E80B8-D414-4FA3-B3F7-7FD965D05DE1}"/>
              </a:ext>
            </a:extLst>
          </p:cNvPr>
          <p:cNvSpPr txBox="1"/>
          <p:nvPr/>
        </p:nvSpPr>
        <p:spPr>
          <a:xfrm>
            <a:off x="3257910" y="1820173"/>
            <a:ext cx="1593011" cy="4976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t6=4*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x=a[t6]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t7=4*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t8=4*j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t9=a[t8]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a[t7]=t9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t10=4*j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a[t10]=x 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B2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EC8B7F-53EF-42A5-85F9-192B4D003F98}"/>
              </a:ext>
            </a:extLst>
          </p:cNvPr>
          <p:cNvSpPr txBox="1"/>
          <p:nvPr/>
        </p:nvSpPr>
        <p:spPr>
          <a:xfrm>
            <a:off x="9037608" y="1719531"/>
            <a:ext cx="2239992" cy="3879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t6=4*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</a:t>
            </a:r>
            <a:endParaRPr lang="en-US" b="1">
              <a:solidFill>
                <a:srgbClr val="315949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x=a[t6] 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t8=4*j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t9=a[t8]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a[t6]=t9 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a[t8]=x </a:t>
            </a: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B2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01ADE8-E806-410F-8ED0-CAB1CFD5FBC6}"/>
              </a:ext>
            </a:extLst>
          </p:cNvPr>
          <p:cNvCxnSpPr/>
          <p:nvPr/>
        </p:nvCxnSpPr>
        <p:spPr>
          <a:xfrm flipH="1">
            <a:off x="4525095" y="3272825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7797D5-D85A-47E6-A769-C95E1667F7E0}"/>
              </a:ext>
            </a:extLst>
          </p:cNvPr>
          <p:cNvCxnSpPr>
            <a:cxnSpLocks/>
          </p:cNvCxnSpPr>
          <p:nvPr/>
        </p:nvCxnSpPr>
        <p:spPr>
          <a:xfrm flipH="1">
            <a:off x="4582604" y="4868711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56A8AF-BAF4-4763-8134-F50B728E98DD}"/>
              </a:ext>
            </a:extLst>
          </p:cNvPr>
          <p:cNvCxnSpPr>
            <a:cxnSpLocks/>
          </p:cNvCxnSpPr>
          <p:nvPr/>
        </p:nvCxnSpPr>
        <p:spPr>
          <a:xfrm flipH="1">
            <a:off x="10606718" y="4236108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F4EFF-2E18-41BB-9325-0ABCBACE76BD}"/>
              </a:ext>
            </a:extLst>
          </p:cNvPr>
          <p:cNvCxnSpPr>
            <a:cxnSpLocks/>
          </p:cNvCxnSpPr>
          <p:nvPr/>
        </p:nvCxnSpPr>
        <p:spPr>
          <a:xfrm flipH="1">
            <a:off x="10606717" y="4724937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0EDBCC-EA80-4DF8-9ABA-8D6605772A9F}"/>
              </a:ext>
            </a:extLst>
          </p:cNvPr>
          <p:cNvCxnSpPr>
            <a:cxnSpLocks/>
          </p:cNvCxnSpPr>
          <p:nvPr/>
        </p:nvCxnSpPr>
        <p:spPr>
          <a:xfrm flipH="1">
            <a:off x="4582604" y="5458183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A1D25592-1482-4B62-8C44-1E3AAA398CE6}"/>
              </a:ext>
            </a:extLst>
          </p:cNvPr>
          <p:cNvSpPr/>
          <p:nvPr/>
        </p:nvSpPr>
        <p:spPr>
          <a:xfrm>
            <a:off x="5892546" y="3443680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DA5EC8-AB37-441D-89F8-C3E7B88B3B1C}"/>
              </a:ext>
            </a:extLst>
          </p:cNvPr>
          <p:cNvSpPr txBox="1">
            <a:spLocks/>
          </p:cNvSpPr>
          <p:nvPr/>
        </p:nvSpPr>
        <p:spPr>
          <a:xfrm>
            <a:off x="5509538" y="3206151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C96A6-02FB-445C-806F-9D8232E9A7AC}"/>
              </a:ext>
            </a:extLst>
          </p:cNvPr>
          <p:cNvCxnSpPr>
            <a:cxnSpLocks/>
          </p:cNvCxnSpPr>
          <p:nvPr/>
        </p:nvCxnSpPr>
        <p:spPr>
          <a:xfrm flipH="1">
            <a:off x="4726377" y="5990145"/>
            <a:ext cx="782128" cy="86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4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Function Preserving Transformation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50" y="2119222"/>
            <a:ext cx="2049927" cy="1060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2. Copy Propagation</a:t>
            </a:r>
            <a:endParaRPr lang="en-US" dirty="0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3254465" y="1481119"/>
            <a:ext cx="8552068" cy="523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Assignments of the form f := g called copy statements or copies for short.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idea behind the copy-propagation transformation is to use g for f, whenever possible after the copy statement f := g.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Copy propagation means use of one variable instead of another.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One advantage of copy propagation is that it often turns the copy statement into dead code.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For example: x = Pi;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 = x * r * r;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optimization using copy propagation can be done as follows: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= Pi * r * r; (Here the variable x is eliminated.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Function Preserving Transformation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72" y="1860429"/>
            <a:ext cx="2021172" cy="11896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3. </a:t>
            </a:r>
            <a:r>
              <a:rPr lang="en-US" sz="2400" b="1">
                <a:solidFill>
                  <a:srgbClr val="A5CDBC"/>
                </a:solidFill>
                <a:ea typeface="+mn-lt"/>
                <a:cs typeface="+mn-lt"/>
              </a:rPr>
              <a:t>Dead code elimination</a:t>
            </a:r>
            <a:endParaRPr lang="en-US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586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variable is live at a point in a program if its value can be used subsequently; otherwise, it is dead at that point.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related idea is dead or useless code, statements that compute values that never get used. 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Not intentionally introduced by programmer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may appear as the result of previous transformations. 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An optimization can be done by eliminating dead code.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Example 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Verdana"/>
                <a:ea typeface="+mn-lt"/>
                <a:cs typeface="+mn-lt"/>
              </a:rPr>
              <a:t>i</a:t>
            </a:r>
            <a:r>
              <a:rPr lang="en-US" dirty="0">
                <a:latin typeface="Verdana"/>
                <a:ea typeface="+mn-lt"/>
                <a:cs typeface="+mn-lt"/>
              </a:rPr>
              <a:t> = 0; </a:t>
            </a:r>
            <a:endParaRPr lang="en-US">
              <a:latin typeface="Verdana"/>
              <a:ea typeface="Verdana"/>
              <a:cs typeface="Verdan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Verdana"/>
                <a:ea typeface="+mn-lt"/>
                <a:cs typeface="+mn-lt"/>
              </a:rPr>
              <a:t>if(</a:t>
            </a:r>
            <a:r>
              <a:rPr lang="en-US" dirty="0" err="1">
                <a:latin typeface="Verdana"/>
                <a:ea typeface="+mn-lt"/>
                <a:cs typeface="+mn-lt"/>
              </a:rPr>
              <a:t>i</a:t>
            </a:r>
            <a:r>
              <a:rPr lang="en-US" dirty="0">
                <a:latin typeface="Verdana"/>
                <a:ea typeface="+mn-lt"/>
                <a:cs typeface="+mn-lt"/>
              </a:rPr>
              <a:t>==1) 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Verdana"/>
                <a:ea typeface="+mn-lt"/>
                <a:cs typeface="+mn-lt"/>
              </a:rPr>
              <a:t>      {</a:t>
            </a:r>
            <a:br>
              <a:rPr lang="en-US" dirty="0">
                <a:latin typeface="Verdana"/>
                <a:ea typeface="+mn-lt"/>
                <a:cs typeface="+mn-lt"/>
              </a:rPr>
            </a:br>
            <a:r>
              <a:rPr lang="en-US" dirty="0">
                <a:latin typeface="Verdana"/>
                <a:ea typeface="+mn-lt"/>
                <a:cs typeface="+mn-lt"/>
              </a:rPr>
              <a:t>            a=b+5;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Verdana"/>
                <a:ea typeface="+mn-lt"/>
                <a:cs typeface="+mn-lt"/>
              </a:rPr>
              <a:t>       }</a:t>
            </a:r>
            <a:br>
              <a:rPr lang="en-US" dirty="0">
                <a:latin typeface="Verdana"/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Here, ‘if’ statement is dead code because this condition will never get satisfied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Function Preserving Transformation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53" y="2162353"/>
            <a:ext cx="1877399" cy="7439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4. Constant Folding</a:t>
            </a:r>
            <a:endParaRPr lang="en-US" dirty="0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81295" y="1121686"/>
            <a:ext cx="9069652" cy="118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If value of an expression is constant at the time of compilation, then use of constant instead of expression is known as constant folding.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6A141-855F-454B-9B18-C27CED45681C}"/>
              </a:ext>
            </a:extLst>
          </p:cNvPr>
          <p:cNvSpPr txBox="1"/>
          <p:nvPr/>
        </p:nvSpPr>
        <p:spPr>
          <a:xfrm>
            <a:off x="3416061" y="3099758"/>
            <a:ext cx="1593011" cy="1663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pi =3.14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s= r * r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 = s * pi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92AFCB-BD30-49D6-8959-C22ABA22773C}"/>
              </a:ext>
            </a:extLst>
          </p:cNvPr>
          <p:cNvSpPr/>
          <p:nvPr/>
        </p:nvSpPr>
        <p:spPr>
          <a:xfrm>
            <a:off x="5892546" y="3443680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323D33-92F6-42D4-9A0C-BA6223233CE5}"/>
              </a:ext>
            </a:extLst>
          </p:cNvPr>
          <p:cNvSpPr txBox="1">
            <a:spLocks/>
          </p:cNvSpPr>
          <p:nvPr/>
        </p:nvSpPr>
        <p:spPr>
          <a:xfrm>
            <a:off x="5509538" y="3206151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6674D0-A215-4381-AD01-4DECA2C5A6DB}"/>
              </a:ext>
            </a:extLst>
          </p:cNvPr>
          <p:cNvSpPr txBox="1"/>
          <p:nvPr/>
        </p:nvSpPr>
        <p:spPr>
          <a:xfrm>
            <a:off x="9253268" y="3099757"/>
            <a:ext cx="2340633" cy="1663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pi =3.14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s= r * r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a = s * 3.14</a:t>
            </a:r>
          </a:p>
        </p:txBody>
      </p:sp>
    </p:spTree>
    <p:extLst>
      <p:ext uri="{BB962C8B-B14F-4D97-AF65-F5344CB8AC3E}">
        <p14:creationId xmlns:p14="http://schemas.microsoft.com/office/powerpoint/2010/main" val="19744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6" grpId="0" animBg="1"/>
      <p:bldP spid="7" grpId="0" build="p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Loop Optimization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4" y="2751825"/>
            <a:ext cx="2524379" cy="5139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1. Code Motion</a:t>
            </a:r>
            <a:endParaRPr lang="en-US" sz="2400" b="1">
              <a:solidFill>
                <a:srgbClr val="A5CDBC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27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This transformation takes an expression that yields the same result independent of the number of times a loop is executed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This expression is known as loop invariant computation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moves code outside the loop.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expression is evaluated before the loop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A8A25-CB7E-4629-B684-9492AC15085B}"/>
              </a:ext>
            </a:extLst>
          </p:cNvPr>
          <p:cNvSpPr txBox="1"/>
          <p:nvPr/>
        </p:nvSpPr>
        <p:spPr>
          <a:xfrm>
            <a:off x="3042249" y="4853797"/>
            <a:ext cx="3289538" cy="55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for (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=1; 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 &lt;=n-2; 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++)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E8228C-B2B0-4F33-ACAE-9F17A9AAF820}"/>
              </a:ext>
            </a:extLst>
          </p:cNvPr>
          <p:cNvSpPr/>
          <p:nvPr/>
        </p:nvSpPr>
        <p:spPr>
          <a:xfrm>
            <a:off x="6467640" y="4852661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54374-98E5-484B-91A8-ACDB44D18E51}"/>
              </a:ext>
            </a:extLst>
          </p:cNvPr>
          <p:cNvSpPr txBox="1">
            <a:spLocks/>
          </p:cNvSpPr>
          <p:nvPr/>
        </p:nvSpPr>
        <p:spPr>
          <a:xfrm>
            <a:off x="6055877" y="4528868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3B5BB-8F4E-44DC-ABB3-6D6F9F2E8507}"/>
              </a:ext>
            </a:extLst>
          </p:cNvPr>
          <p:cNvSpPr txBox="1"/>
          <p:nvPr/>
        </p:nvSpPr>
        <p:spPr>
          <a:xfrm>
            <a:off x="9339532" y="4695644"/>
            <a:ext cx="2915727" cy="870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x = n-2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for (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=1; 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 &lt;=x; </a:t>
            </a:r>
            <a:r>
              <a:rPr lang="en-US" b="1" dirty="0" err="1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b="1" dirty="0">
                <a:solidFill>
                  <a:srgbClr val="315949"/>
                </a:solidFill>
                <a:latin typeface="Verdana"/>
                <a:ea typeface="Verdana"/>
                <a:cs typeface="Verdana"/>
              </a:rPr>
              <a:t>++)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0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5" grpId="0" animBg="1"/>
      <p:bldP spid="6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Loop Optimization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63" y="1256580"/>
            <a:ext cx="2524379" cy="19373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2. Induction 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Elimination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0F51C3-190A-4F04-8F60-41BF97D292C0}"/>
              </a:ext>
            </a:extLst>
          </p:cNvPr>
          <p:cNvSpPr txBox="1">
            <a:spLocks/>
          </p:cNvSpPr>
          <p:nvPr/>
        </p:nvSpPr>
        <p:spPr>
          <a:xfrm>
            <a:off x="3527635" y="1495495"/>
            <a:ext cx="7976974" cy="523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862893"/>
            <a:ext cx="9069652" cy="27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variable x is said to be induction variable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If there is a positive or negative constant c such that each time x is assigned its value increases by c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Induction variables can be computed with a single increment addition or subtraction per loop iteration</a:t>
            </a:r>
          </a:p>
          <a:p>
            <a:pPr>
              <a:lnSpc>
                <a:spcPct val="150000"/>
              </a:lnSpc>
            </a:pPr>
            <a:r>
              <a:rPr lang="en-US" dirty="0"/>
              <a:t>Here </a:t>
            </a:r>
            <a:r>
              <a:rPr lang="en-US" dirty="0" err="1"/>
              <a:t>i</a:t>
            </a:r>
            <a:r>
              <a:rPr lang="en-US" dirty="0"/>
              <a:t> and t2 are induction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A8A25-CB7E-4629-B684-9492AC15085B}"/>
              </a:ext>
            </a:extLst>
          </p:cNvPr>
          <p:cNvSpPr txBox="1"/>
          <p:nvPr/>
        </p:nvSpPr>
        <p:spPr>
          <a:xfrm>
            <a:off x="3401683" y="4595004"/>
            <a:ext cx="2786331" cy="169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= i+1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t2 = 4*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t3 = a[t2]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if t3 &lt; v 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B2</a:t>
            </a:r>
            <a:endParaRPr lang="en-US" b="1" dirty="0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E8228C-B2B0-4F33-ACAE-9F17A9AAF820}"/>
              </a:ext>
            </a:extLst>
          </p:cNvPr>
          <p:cNvSpPr/>
          <p:nvPr/>
        </p:nvSpPr>
        <p:spPr>
          <a:xfrm>
            <a:off x="6467640" y="4852661"/>
            <a:ext cx="2228490" cy="7907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54374-98E5-484B-91A8-ACDB44D18E51}"/>
              </a:ext>
            </a:extLst>
          </p:cNvPr>
          <p:cNvSpPr txBox="1">
            <a:spLocks/>
          </p:cNvSpPr>
          <p:nvPr/>
        </p:nvSpPr>
        <p:spPr>
          <a:xfrm>
            <a:off x="6055877" y="4528868"/>
            <a:ext cx="2510003" cy="442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After Transformation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EFF797-4983-4FBB-82D6-5FB65168C45C}"/>
              </a:ext>
            </a:extLst>
          </p:cNvPr>
          <p:cNvSpPr txBox="1"/>
          <p:nvPr/>
        </p:nvSpPr>
        <p:spPr>
          <a:xfrm>
            <a:off x="8908211" y="4393721"/>
            <a:ext cx="2958859" cy="1698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br>
              <a:rPr lang="en-US" b="1" dirty="0">
                <a:solidFill>
                  <a:schemeClr val="accent2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chemeClr val="accent2"/>
                </a:solidFill>
                <a:latin typeface="Verdana"/>
                <a:ea typeface="+mn-lt"/>
                <a:cs typeface="+mn-lt"/>
              </a:rPr>
              <a:t> t2 = t2 + 4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t3 = a[t2]</a:t>
            </a:r>
            <a:b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</a:b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if t3 &lt; v </a:t>
            </a:r>
            <a:r>
              <a:rPr lang="en-US" b="1" dirty="0" err="1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 B2</a:t>
            </a:r>
            <a:endParaRPr lang="en-US" b="1" dirty="0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28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/>
      <p:bldP spid="5" grpId="0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2E9BC-A786-45A7-BD40-01ED57EF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C496-66C0-422D-83C0-49320C3B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Need and sources of optimization 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Code optimization techniques: 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Machine Dependent and Machine Independent 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7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Loop Optimization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63" y="1256580"/>
            <a:ext cx="2524379" cy="19373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  <a:ea typeface="+mn-lt"/>
                <a:cs typeface="+mn-lt"/>
              </a:rPr>
              <a:t>3.</a:t>
            </a:r>
            <a:r>
              <a:rPr lang="en-US" sz="2400" b="1" dirty="0">
                <a:solidFill>
                  <a:srgbClr val="A5CDBC"/>
                </a:solidFill>
              </a:rPr>
              <a:t> Strength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5CDBC"/>
                </a:solidFill>
              </a:rPr>
              <a:t>Reduction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This method replaces expensive operations by equivalent cheaper ones on the target machine.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Certain machine instructions are considerably cheaper than others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can often be used as special cases of more expensive operators. 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+mn-lt"/>
                <a:cs typeface="+mn-lt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x</a:t>
            </a:r>
            <a:r>
              <a:rPr lang="en-US" baseline="30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is invariably cheaper to implement as x*x than as a call to an exponentiation routine.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Fixed-point multiplication or division by a power of two is cheaper to implement as a shift.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Floating-point division by a constant can be implemented as multiplication by a constant, which may be cheaper.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43" y="77770"/>
            <a:ext cx="4325309" cy="677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Loop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4269" y="149525"/>
            <a:ext cx="5162127" cy="5283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4A856D"/>
                </a:solidFill>
                <a:ea typeface="+mn-lt"/>
                <a:cs typeface="+mn-lt"/>
              </a:rPr>
              <a:t>3. Strength Reduction</a:t>
            </a:r>
            <a:endParaRPr lang="en-US" sz="2200" dirty="0">
              <a:solidFill>
                <a:srgbClr val="4A856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31FFE-231B-455D-BF26-ABBF5DEB5BBF}"/>
              </a:ext>
            </a:extLst>
          </p:cNvPr>
          <p:cNvSpPr/>
          <p:nvPr/>
        </p:nvSpPr>
        <p:spPr>
          <a:xfrm>
            <a:off x="2590800" y="1030856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657140-3FBC-4120-BD26-61C4C690AC7B}"/>
              </a:ext>
            </a:extLst>
          </p:cNvPr>
          <p:cNvSpPr/>
          <p:nvPr/>
        </p:nvSpPr>
        <p:spPr>
          <a:xfrm>
            <a:off x="2619554" y="3503761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C924F5-9090-404D-8E5F-0C8671BD2D82}"/>
              </a:ext>
            </a:extLst>
          </p:cNvPr>
          <p:cNvSpPr/>
          <p:nvPr/>
        </p:nvSpPr>
        <p:spPr>
          <a:xfrm>
            <a:off x="2590800" y="5013383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F9C1CC-90EB-4835-BB38-37F96A0B609C}"/>
              </a:ext>
            </a:extLst>
          </p:cNvPr>
          <p:cNvSpPr/>
          <p:nvPr/>
        </p:nvSpPr>
        <p:spPr>
          <a:xfrm>
            <a:off x="2633930" y="2569233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08CD80-7787-406E-AF9A-26DFBA66D75D}"/>
              </a:ext>
            </a:extLst>
          </p:cNvPr>
          <p:cNvSpPr/>
          <p:nvPr/>
        </p:nvSpPr>
        <p:spPr>
          <a:xfrm>
            <a:off x="1167441" y="6062930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3E3639-DB08-45A1-BDE9-9C51FF5CFDA1}"/>
              </a:ext>
            </a:extLst>
          </p:cNvPr>
          <p:cNvSpPr/>
          <p:nvPr/>
        </p:nvSpPr>
        <p:spPr>
          <a:xfrm>
            <a:off x="4172309" y="6091685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BA594-9BB4-4A69-823B-FA5847DDF3AC}"/>
              </a:ext>
            </a:extLst>
          </p:cNvPr>
          <p:cNvCxnSpPr/>
          <p:nvPr/>
        </p:nvCxnSpPr>
        <p:spPr>
          <a:xfrm flipV="1">
            <a:off x="3625072" y="216001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0622A8-D387-4DE2-8407-472C368CDE44}"/>
              </a:ext>
            </a:extLst>
          </p:cNvPr>
          <p:cNvCxnSpPr>
            <a:cxnSpLocks/>
          </p:cNvCxnSpPr>
          <p:nvPr/>
        </p:nvCxnSpPr>
        <p:spPr>
          <a:xfrm flipV="1">
            <a:off x="3682581" y="3065791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1C529-243C-45DE-A95F-5DCD7EFCC99F}"/>
              </a:ext>
            </a:extLst>
          </p:cNvPr>
          <p:cNvCxnSpPr>
            <a:cxnSpLocks/>
          </p:cNvCxnSpPr>
          <p:nvPr/>
        </p:nvCxnSpPr>
        <p:spPr>
          <a:xfrm flipV="1">
            <a:off x="3682581" y="4604169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F1B303-4102-43D4-88FA-F59AA22E6D69}"/>
              </a:ext>
            </a:extLst>
          </p:cNvPr>
          <p:cNvCxnSpPr>
            <a:cxnSpLocks/>
          </p:cNvCxnSpPr>
          <p:nvPr/>
        </p:nvCxnSpPr>
        <p:spPr>
          <a:xfrm flipV="1">
            <a:off x="1986052" y="5351792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1A0F5E-6B67-4F22-BFAA-9F4367DE25B5}"/>
              </a:ext>
            </a:extLst>
          </p:cNvPr>
          <p:cNvCxnSpPr>
            <a:cxnSpLocks/>
          </p:cNvCxnSpPr>
          <p:nvPr/>
        </p:nvCxnSpPr>
        <p:spPr>
          <a:xfrm flipV="1">
            <a:off x="5235336" y="5222395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3E5EC9-39F5-4EFA-B5BA-7519FE888685}"/>
              </a:ext>
            </a:extLst>
          </p:cNvPr>
          <p:cNvCxnSpPr>
            <a:cxnSpLocks/>
          </p:cNvCxnSpPr>
          <p:nvPr/>
        </p:nvCxnSpPr>
        <p:spPr>
          <a:xfrm flipV="1">
            <a:off x="2000429" y="5394923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E1FA37-4437-4AAB-B383-3DD5334A6233}"/>
              </a:ext>
            </a:extLst>
          </p:cNvPr>
          <p:cNvCxnSpPr>
            <a:cxnSpLocks/>
          </p:cNvCxnSpPr>
          <p:nvPr/>
        </p:nvCxnSpPr>
        <p:spPr>
          <a:xfrm flipV="1">
            <a:off x="548315" y="6401338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6ED11D-A140-4754-AAAD-09C1CFD21F59}"/>
              </a:ext>
            </a:extLst>
          </p:cNvPr>
          <p:cNvCxnSpPr>
            <a:cxnSpLocks/>
          </p:cNvCxnSpPr>
          <p:nvPr/>
        </p:nvCxnSpPr>
        <p:spPr>
          <a:xfrm flipV="1">
            <a:off x="4617108" y="523677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FC286D-3C5D-4B85-BA99-B9A70F346151}"/>
              </a:ext>
            </a:extLst>
          </p:cNvPr>
          <p:cNvCxnSpPr>
            <a:cxnSpLocks/>
          </p:cNvCxnSpPr>
          <p:nvPr/>
        </p:nvCxnSpPr>
        <p:spPr>
          <a:xfrm flipV="1">
            <a:off x="1971674" y="435975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36064D-D274-4819-A237-F39167ACDAFF}"/>
              </a:ext>
            </a:extLst>
          </p:cNvPr>
          <p:cNvCxnSpPr>
            <a:cxnSpLocks/>
          </p:cNvCxnSpPr>
          <p:nvPr/>
        </p:nvCxnSpPr>
        <p:spPr>
          <a:xfrm flipH="1" flipV="1">
            <a:off x="571321" y="2749490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19918-EAAE-4676-8EBD-61CC32148BD5}"/>
              </a:ext>
            </a:extLst>
          </p:cNvPr>
          <p:cNvCxnSpPr>
            <a:cxnSpLocks/>
          </p:cNvCxnSpPr>
          <p:nvPr/>
        </p:nvCxnSpPr>
        <p:spPr>
          <a:xfrm flipV="1">
            <a:off x="1986051" y="3813413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CDFDD2-F41B-4675-B2D4-964C2BB23A13}"/>
              </a:ext>
            </a:extLst>
          </p:cNvPr>
          <p:cNvCxnSpPr>
            <a:cxnSpLocks/>
          </p:cNvCxnSpPr>
          <p:nvPr/>
        </p:nvCxnSpPr>
        <p:spPr>
          <a:xfrm flipV="1">
            <a:off x="1986051" y="3755904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FDDEC1-6A5E-478C-A8BF-419EFF725253}"/>
              </a:ext>
            </a:extLst>
          </p:cNvPr>
          <p:cNvCxnSpPr>
            <a:cxnSpLocks/>
          </p:cNvCxnSpPr>
          <p:nvPr/>
        </p:nvCxnSpPr>
        <p:spPr>
          <a:xfrm flipV="1">
            <a:off x="548316" y="2735111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9CCF4-C788-492A-A240-7FFED78747C7}"/>
              </a:ext>
            </a:extLst>
          </p:cNvPr>
          <p:cNvSpPr txBox="1"/>
          <p:nvPr/>
        </p:nvSpPr>
        <p:spPr>
          <a:xfrm>
            <a:off x="4708225" y="1387055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D89B91-8283-4B37-B706-4A522D3D2FB5}"/>
              </a:ext>
            </a:extLst>
          </p:cNvPr>
          <p:cNvSpPr txBox="1"/>
          <p:nvPr/>
        </p:nvSpPr>
        <p:spPr>
          <a:xfrm>
            <a:off x="4780111" y="2666639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3F0600-DDAC-4702-A774-71E9FB660920}"/>
              </a:ext>
            </a:extLst>
          </p:cNvPr>
          <p:cNvSpPr txBox="1"/>
          <p:nvPr/>
        </p:nvSpPr>
        <p:spPr>
          <a:xfrm>
            <a:off x="4851998" y="3917470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038408-7B58-4630-BA8B-1CF0216F390D}"/>
              </a:ext>
            </a:extLst>
          </p:cNvPr>
          <p:cNvSpPr txBox="1"/>
          <p:nvPr/>
        </p:nvSpPr>
        <p:spPr>
          <a:xfrm>
            <a:off x="5441469" y="5642752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362289-0D1F-48C0-8DFC-6CF32B7B9A12}"/>
              </a:ext>
            </a:extLst>
          </p:cNvPr>
          <p:cNvSpPr txBox="1"/>
          <p:nvPr/>
        </p:nvSpPr>
        <p:spPr>
          <a:xfrm>
            <a:off x="4665093" y="4823243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48DAD0-CE32-48BD-9D9B-7A22304D46C9}"/>
              </a:ext>
            </a:extLst>
          </p:cNvPr>
          <p:cNvSpPr txBox="1"/>
          <p:nvPr/>
        </p:nvSpPr>
        <p:spPr>
          <a:xfrm>
            <a:off x="2192187" y="5700262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48E70FC-3B4C-469F-948A-34C8FB38E346}"/>
              </a:ext>
            </a:extLst>
          </p:cNvPr>
          <p:cNvSpPr/>
          <p:nvPr/>
        </p:nvSpPr>
        <p:spPr>
          <a:xfrm>
            <a:off x="2590800" y="1030856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D8653F-7D4A-472F-B02D-D3A369574E68}"/>
              </a:ext>
            </a:extLst>
          </p:cNvPr>
          <p:cNvSpPr/>
          <p:nvPr/>
        </p:nvSpPr>
        <p:spPr>
          <a:xfrm>
            <a:off x="2619554" y="3503761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53D341-6A91-42DD-93AE-A5C08AD8A938}"/>
              </a:ext>
            </a:extLst>
          </p:cNvPr>
          <p:cNvSpPr/>
          <p:nvPr/>
        </p:nvSpPr>
        <p:spPr>
          <a:xfrm>
            <a:off x="2590800" y="5013383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DDA609-2D2C-4B15-BA84-8AC11EA34208}"/>
              </a:ext>
            </a:extLst>
          </p:cNvPr>
          <p:cNvSpPr/>
          <p:nvPr/>
        </p:nvSpPr>
        <p:spPr>
          <a:xfrm>
            <a:off x="2633930" y="2569233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C76D2D-12E7-4237-898F-614A0C59190F}"/>
              </a:ext>
            </a:extLst>
          </p:cNvPr>
          <p:cNvSpPr/>
          <p:nvPr/>
        </p:nvSpPr>
        <p:spPr>
          <a:xfrm>
            <a:off x="1167441" y="6062930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81AC02-68AC-4EC1-A0C4-E2AD0AD5E1E3}"/>
              </a:ext>
            </a:extLst>
          </p:cNvPr>
          <p:cNvSpPr/>
          <p:nvPr/>
        </p:nvSpPr>
        <p:spPr>
          <a:xfrm>
            <a:off x="4172309" y="6091685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26B35C-7A1C-4279-BAD7-349B5CE4755A}"/>
              </a:ext>
            </a:extLst>
          </p:cNvPr>
          <p:cNvCxnSpPr/>
          <p:nvPr/>
        </p:nvCxnSpPr>
        <p:spPr>
          <a:xfrm flipV="1">
            <a:off x="3625072" y="216001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62E591-9218-44FE-BE8F-31565C73365B}"/>
              </a:ext>
            </a:extLst>
          </p:cNvPr>
          <p:cNvCxnSpPr>
            <a:cxnSpLocks/>
          </p:cNvCxnSpPr>
          <p:nvPr/>
        </p:nvCxnSpPr>
        <p:spPr>
          <a:xfrm flipV="1">
            <a:off x="3682581" y="3065791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14F3F1-9100-4927-8468-38CFD0009732}"/>
              </a:ext>
            </a:extLst>
          </p:cNvPr>
          <p:cNvCxnSpPr>
            <a:cxnSpLocks/>
          </p:cNvCxnSpPr>
          <p:nvPr/>
        </p:nvCxnSpPr>
        <p:spPr>
          <a:xfrm flipV="1">
            <a:off x="3682581" y="4604169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18BECE-2C5F-4358-AF40-C0FEF0FF1361}"/>
              </a:ext>
            </a:extLst>
          </p:cNvPr>
          <p:cNvCxnSpPr>
            <a:cxnSpLocks/>
          </p:cNvCxnSpPr>
          <p:nvPr/>
        </p:nvCxnSpPr>
        <p:spPr>
          <a:xfrm flipV="1">
            <a:off x="1986052" y="5351792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AEEF0B-5651-4FE1-A9F0-0FE0A4E31CB1}"/>
              </a:ext>
            </a:extLst>
          </p:cNvPr>
          <p:cNvCxnSpPr>
            <a:cxnSpLocks/>
          </p:cNvCxnSpPr>
          <p:nvPr/>
        </p:nvCxnSpPr>
        <p:spPr>
          <a:xfrm flipV="1">
            <a:off x="5235336" y="5222395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B8C460-821D-4415-B061-1FFE2C8AA8FF}"/>
              </a:ext>
            </a:extLst>
          </p:cNvPr>
          <p:cNvCxnSpPr>
            <a:cxnSpLocks/>
          </p:cNvCxnSpPr>
          <p:nvPr/>
        </p:nvCxnSpPr>
        <p:spPr>
          <a:xfrm flipV="1">
            <a:off x="2000429" y="5394923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D3E8568-33CE-4DA8-A8E2-3F2256D2700C}"/>
              </a:ext>
            </a:extLst>
          </p:cNvPr>
          <p:cNvCxnSpPr>
            <a:cxnSpLocks/>
          </p:cNvCxnSpPr>
          <p:nvPr/>
        </p:nvCxnSpPr>
        <p:spPr>
          <a:xfrm flipV="1">
            <a:off x="548315" y="6401338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2A9913-6CB2-4ED8-98E6-9719C1B5C0AF}"/>
              </a:ext>
            </a:extLst>
          </p:cNvPr>
          <p:cNvCxnSpPr>
            <a:cxnSpLocks/>
          </p:cNvCxnSpPr>
          <p:nvPr/>
        </p:nvCxnSpPr>
        <p:spPr>
          <a:xfrm flipV="1">
            <a:off x="4617108" y="523677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D4DC292-CC51-401A-BA55-9DA3DBE02714}"/>
              </a:ext>
            </a:extLst>
          </p:cNvPr>
          <p:cNvCxnSpPr>
            <a:cxnSpLocks/>
          </p:cNvCxnSpPr>
          <p:nvPr/>
        </p:nvCxnSpPr>
        <p:spPr>
          <a:xfrm flipV="1">
            <a:off x="1971674" y="435975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896AD9-7461-4B79-BB61-6345E033DA49}"/>
              </a:ext>
            </a:extLst>
          </p:cNvPr>
          <p:cNvCxnSpPr>
            <a:cxnSpLocks/>
          </p:cNvCxnSpPr>
          <p:nvPr/>
        </p:nvCxnSpPr>
        <p:spPr>
          <a:xfrm flipH="1" flipV="1">
            <a:off x="571321" y="2749490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8D4A4B3-9F10-4C11-8568-4D51043B9F88}"/>
              </a:ext>
            </a:extLst>
          </p:cNvPr>
          <p:cNvCxnSpPr>
            <a:cxnSpLocks/>
          </p:cNvCxnSpPr>
          <p:nvPr/>
        </p:nvCxnSpPr>
        <p:spPr>
          <a:xfrm flipV="1">
            <a:off x="1986051" y="3813413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5198524-3771-4E21-8861-83FDCC6E07AD}"/>
              </a:ext>
            </a:extLst>
          </p:cNvPr>
          <p:cNvCxnSpPr>
            <a:cxnSpLocks/>
          </p:cNvCxnSpPr>
          <p:nvPr/>
        </p:nvCxnSpPr>
        <p:spPr>
          <a:xfrm flipV="1">
            <a:off x="1986051" y="3755904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181D87-41C0-46ED-B338-B96A824092E8}"/>
              </a:ext>
            </a:extLst>
          </p:cNvPr>
          <p:cNvCxnSpPr>
            <a:cxnSpLocks/>
          </p:cNvCxnSpPr>
          <p:nvPr/>
        </p:nvCxnSpPr>
        <p:spPr>
          <a:xfrm flipV="1">
            <a:off x="548316" y="2735111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TextBox 20">
            <a:extLst>
              <a:ext uri="{FF2B5EF4-FFF2-40B4-BE49-F238E27FC236}">
                <a16:creationId xmlns:a16="http://schemas.microsoft.com/office/drawing/2014/main" id="{8B66BD29-E336-40A7-80D6-F3982D4EF7D1}"/>
              </a:ext>
            </a:extLst>
          </p:cNvPr>
          <p:cNvSpPr txBox="1"/>
          <p:nvPr/>
        </p:nvSpPr>
        <p:spPr>
          <a:xfrm>
            <a:off x="4708225" y="1387055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119" name="TextBox 21">
            <a:extLst>
              <a:ext uri="{FF2B5EF4-FFF2-40B4-BE49-F238E27FC236}">
                <a16:creationId xmlns:a16="http://schemas.microsoft.com/office/drawing/2014/main" id="{90099455-7E4A-4269-8D73-32158FFCE205}"/>
              </a:ext>
            </a:extLst>
          </p:cNvPr>
          <p:cNvSpPr txBox="1"/>
          <p:nvPr/>
        </p:nvSpPr>
        <p:spPr>
          <a:xfrm>
            <a:off x="4780111" y="2666639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E3E77B41-AC85-49FA-8F5D-6F03CEC330E1}"/>
              </a:ext>
            </a:extLst>
          </p:cNvPr>
          <p:cNvSpPr txBox="1"/>
          <p:nvPr/>
        </p:nvSpPr>
        <p:spPr>
          <a:xfrm>
            <a:off x="4851998" y="3917470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121" name="TextBox 23">
            <a:extLst>
              <a:ext uri="{FF2B5EF4-FFF2-40B4-BE49-F238E27FC236}">
                <a16:creationId xmlns:a16="http://schemas.microsoft.com/office/drawing/2014/main" id="{E6B7B6F7-9B09-43E0-8434-B7AF8480A0CC}"/>
              </a:ext>
            </a:extLst>
          </p:cNvPr>
          <p:cNvSpPr txBox="1"/>
          <p:nvPr/>
        </p:nvSpPr>
        <p:spPr>
          <a:xfrm>
            <a:off x="5441469" y="564275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122" name="TextBox 24">
            <a:extLst>
              <a:ext uri="{FF2B5EF4-FFF2-40B4-BE49-F238E27FC236}">
                <a16:creationId xmlns:a16="http://schemas.microsoft.com/office/drawing/2014/main" id="{3A3BA367-5E7A-4CC3-A1EB-B542D8C79E6B}"/>
              </a:ext>
            </a:extLst>
          </p:cNvPr>
          <p:cNvSpPr txBox="1"/>
          <p:nvPr/>
        </p:nvSpPr>
        <p:spPr>
          <a:xfrm>
            <a:off x="4665093" y="4823243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123" name="TextBox 25">
            <a:extLst>
              <a:ext uri="{FF2B5EF4-FFF2-40B4-BE49-F238E27FC236}">
                <a16:creationId xmlns:a16="http://schemas.microsoft.com/office/drawing/2014/main" id="{9A355BB6-8E53-46D3-839A-101D4C2B1F1E}"/>
              </a:ext>
            </a:extLst>
          </p:cNvPr>
          <p:cNvSpPr txBox="1"/>
          <p:nvPr/>
        </p:nvSpPr>
        <p:spPr>
          <a:xfrm>
            <a:off x="2192187" y="570026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48E70FC-3B4C-469F-948A-34C8FB38E346}"/>
              </a:ext>
            </a:extLst>
          </p:cNvPr>
          <p:cNvSpPr/>
          <p:nvPr/>
        </p:nvSpPr>
        <p:spPr>
          <a:xfrm>
            <a:off x="8484618" y="613014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 = m – 1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t1 = 4 * n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v = a[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tn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8D8653F-7D4A-472F-B02D-D3A369574E68}"/>
              </a:ext>
            </a:extLst>
          </p:cNvPr>
          <p:cNvSpPr/>
          <p:nvPr/>
        </p:nvSpPr>
        <p:spPr>
          <a:xfrm>
            <a:off x="8513372" y="3517240"/>
            <a:ext cx="2041583" cy="1092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j = j – 1</a:t>
            </a:r>
            <a:endParaRPr lang="en-US" sz="1300" b="1">
              <a:solidFill>
                <a:srgbClr val="7030A0"/>
              </a:solidFill>
              <a:latin typeface="Verdana"/>
              <a:ea typeface="Verdana"/>
              <a:cs typeface="Verdana"/>
            </a:endParaRPr>
          </a:p>
          <a:p>
            <a:pPr algn="ctr"/>
            <a:r>
              <a:rPr lang="en-US" sz="1300" b="1" dirty="0">
                <a:solidFill>
                  <a:srgbClr val="FFFF00"/>
                </a:solidFill>
                <a:latin typeface="Verdana"/>
                <a:ea typeface="Verdana"/>
                <a:cs typeface="Verdana"/>
              </a:rPr>
              <a:t>t4 = t4 – 4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t5 = a[t4]</a:t>
            </a:r>
          </a:p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(t5 &gt; v)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B53D341-6A91-42DD-93AE-A5C08AD8A938}"/>
              </a:ext>
            </a:extLst>
          </p:cNvPr>
          <p:cNvSpPr/>
          <p:nvPr/>
        </p:nvSpPr>
        <p:spPr>
          <a:xfrm>
            <a:off x="8484618" y="5026862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if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&gt;= j </a:t>
            </a:r>
            <a:r>
              <a:rPr lang="en-US" sz="1300" b="1" dirty="0" err="1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goto</a:t>
            </a:r>
            <a:r>
              <a:rPr lang="en-US" sz="13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 B6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DDA609-2D2C-4B15-BA84-8AC11EA34208}"/>
              </a:ext>
            </a:extLst>
          </p:cNvPr>
          <p:cNvSpPr/>
          <p:nvPr/>
        </p:nvSpPr>
        <p:spPr>
          <a:xfrm>
            <a:off x="8527748" y="2582712"/>
            <a:ext cx="2012829" cy="58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C76D2D-12E7-4237-898F-614A0C59190F}"/>
              </a:ext>
            </a:extLst>
          </p:cNvPr>
          <p:cNvSpPr/>
          <p:nvPr/>
        </p:nvSpPr>
        <p:spPr>
          <a:xfrm>
            <a:off x="7061259" y="6076409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81AC02-68AC-4EC1-A0C4-E2AD0AD5E1E3}"/>
              </a:ext>
            </a:extLst>
          </p:cNvPr>
          <p:cNvSpPr/>
          <p:nvPr/>
        </p:nvSpPr>
        <p:spPr>
          <a:xfrm>
            <a:off x="10066127" y="6105164"/>
            <a:ext cx="2041583" cy="632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26B35C-7A1C-4279-BAD7-349B5CE4755A}"/>
              </a:ext>
            </a:extLst>
          </p:cNvPr>
          <p:cNvCxnSpPr/>
          <p:nvPr/>
        </p:nvCxnSpPr>
        <p:spPr>
          <a:xfrm flipV="1">
            <a:off x="9518890" y="2173497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662E591-9218-44FE-BE8F-31565C73365B}"/>
              </a:ext>
            </a:extLst>
          </p:cNvPr>
          <p:cNvCxnSpPr>
            <a:cxnSpLocks/>
          </p:cNvCxnSpPr>
          <p:nvPr/>
        </p:nvCxnSpPr>
        <p:spPr>
          <a:xfrm flipV="1">
            <a:off x="9576399" y="3079270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314F3F1-9100-4927-8468-38CFD0009732}"/>
              </a:ext>
            </a:extLst>
          </p:cNvPr>
          <p:cNvCxnSpPr>
            <a:cxnSpLocks/>
          </p:cNvCxnSpPr>
          <p:nvPr/>
        </p:nvCxnSpPr>
        <p:spPr>
          <a:xfrm flipV="1">
            <a:off x="9576399" y="4617648"/>
            <a:ext cx="8627" cy="4226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218BECE-2C5F-4358-AF40-C0FEF0FF1361}"/>
              </a:ext>
            </a:extLst>
          </p:cNvPr>
          <p:cNvCxnSpPr>
            <a:cxnSpLocks/>
          </p:cNvCxnSpPr>
          <p:nvPr/>
        </p:nvCxnSpPr>
        <p:spPr>
          <a:xfrm flipV="1">
            <a:off x="7879870" y="5365271"/>
            <a:ext cx="8627" cy="68148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7AEEF0B-5651-4FE1-A9F0-0FE0A4E31CB1}"/>
              </a:ext>
            </a:extLst>
          </p:cNvPr>
          <p:cNvCxnSpPr>
            <a:cxnSpLocks/>
          </p:cNvCxnSpPr>
          <p:nvPr/>
        </p:nvCxnSpPr>
        <p:spPr>
          <a:xfrm flipV="1">
            <a:off x="11129154" y="5235874"/>
            <a:ext cx="8627" cy="82526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9B8C460-821D-4415-B061-1FFE2C8AA8FF}"/>
              </a:ext>
            </a:extLst>
          </p:cNvPr>
          <p:cNvCxnSpPr>
            <a:cxnSpLocks/>
          </p:cNvCxnSpPr>
          <p:nvPr/>
        </p:nvCxnSpPr>
        <p:spPr>
          <a:xfrm flipV="1">
            <a:off x="7894247" y="5408402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D3E8568-33CE-4DA8-A8E2-3F2256D2700C}"/>
              </a:ext>
            </a:extLst>
          </p:cNvPr>
          <p:cNvCxnSpPr>
            <a:cxnSpLocks/>
          </p:cNvCxnSpPr>
          <p:nvPr/>
        </p:nvCxnSpPr>
        <p:spPr>
          <a:xfrm flipV="1">
            <a:off x="6442133" y="6414817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A2A9913-6CB2-4ED8-98E6-9719C1B5C0AF}"/>
              </a:ext>
            </a:extLst>
          </p:cNvPr>
          <p:cNvCxnSpPr>
            <a:cxnSpLocks/>
          </p:cNvCxnSpPr>
          <p:nvPr/>
        </p:nvCxnSpPr>
        <p:spPr>
          <a:xfrm flipV="1">
            <a:off x="10510926" y="5250251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D4DC292-CC51-401A-BA55-9DA3DBE02714}"/>
              </a:ext>
            </a:extLst>
          </p:cNvPr>
          <p:cNvCxnSpPr>
            <a:cxnSpLocks/>
          </p:cNvCxnSpPr>
          <p:nvPr/>
        </p:nvCxnSpPr>
        <p:spPr>
          <a:xfrm flipV="1">
            <a:off x="7865492" y="4373231"/>
            <a:ext cx="612476" cy="57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7896AD9-7461-4B79-BB61-6345E033DA49}"/>
              </a:ext>
            </a:extLst>
          </p:cNvPr>
          <p:cNvCxnSpPr>
            <a:cxnSpLocks/>
          </p:cNvCxnSpPr>
          <p:nvPr/>
        </p:nvCxnSpPr>
        <p:spPr>
          <a:xfrm flipH="1" flipV="1">
            <a:off x="6465139" y="2762969"/>
            <a:ext cx="20126" cy="37007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D4A4B3-9F10-4C11-8568-4D51043B9F88}"/>
              </a:ext>
            </a:extLst>
          </p:cNvPr>
          <p:cNvCxnSpPr>
            <a:cxnSpLocks/>
          </p:cNvCxnSpPr>
          <p:nvPr/>
        </p:nvCxnSpPr>
        <p:spPr>
          <a:xfrm flipV="1">
            <a:off x="7879869" y="3826892"/>
            <a:ext cx="8628" cy="5664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5198524-3771-4E21-8861-83FDCC6E07AD}"/>
              </a:ext>
            </a:extLst>
          </p:cNvPr>
          <p:cNvCxnSpPr>
            <a:cxnSpLocks/>
          </p:cNvCxnSpPr>
          <p:nvPr/>
        </p:nvCxnSpPr>
        <p:spPr>
          <a:xfrm flipV="1">
            <a:off x="7879869" y="3769383"/>
            <a:ext cx="612476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4181D87-41C0-46ED-B338-B96A824092E8}"/>
              </a:ext>
            </a:extLst>
          </p:cNvPr>
          <p:cNvCxnSpPr>
            <a:cxnSpLocks/>
          </p:cNvCxnSpPr>
          <p:nvPr/>
        </p:nvCxnSpPr>
        <p:spPr>
          <a:xfrm flipV="1">
            <a:off x="6442134" y="2748590"/>
            <a:ext cx="2007079" cy="57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TextBox 20">
            <a:extLst>
              <a:ext uri="{FF2B5EF4-FFF2-40B4-BE49-F238E27FC236}">
                <a16:creationId xmlns:a16="http://schemas.microsoft.com/office/drawing/2014/main" id="{8B66BD29-E336-40A7-80D6-F3982D4EF7D1}"/>
              </a:ext>
            </a:extLst>
          </p:cNvPr>
          <p:cNvSpPr txBox="1"/>
          <p:nvPr/>
        </p:nvSpPr>
        <p:spPr>
          <a:xfrm>
            <a:off x="10602043" y="1400534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B1</a:t>
            </a:r>
          </a:p>
        </p:txBody>
      </p:sp>
      <p:sp>
        <p:nvSpPr>
          <p:cNvPr id="144" name="TextBox 21">
            <a:extLst>
              <a:ext uri="{FF2B5EF4-FFF2-40B4-BE49-F238E27FC236}">
                <a16:creationId xmlns:a16="http://schemas.microsoft.com/office/drawing/2014/main" id="{90099455-7E4A-4269-8D73-32158FFCE205}"/>
              </a:ext>
            </a:extLst>
          </p:cNvPr>
          <p:cNvSpPr txBox="1"/>
          <p:nvPr/>
        </p:nvSpPr>
        <p:spPr>
          <a:xfrm>
            <a:off x="10673929" y="2680118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B2</a:t>
            </a:r>
          </a:p>
        </p:txBody>
      </p:sp>
      <p:sp>
        <p:nvSpPr>
          <p:cNvPr id="145" name="TextBox 22">
            <a:extLst>
              <a:ext uri="{FF2B5EF4-FFF2-40B4-BE49-F238E27FC236}">
                <a16:creationId xmlns:a16="http://schemas.microsoft.com/office/drawing/2014/main" id="{E3E77B41-AC85-49FA-8F5D-6F03CEC330E1}"/>
              </a:ext>
            </a:extLst>
          </p:cNvPr>
          <p:cNvSpPr txBox="1"/>
          <p:nvPr/>
        </p:nvSpPr>
        <p:spPr>
          <a:xfrm>
            <a:off x="10745816" y="3930949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B3</a:t>
            </a:r>
          </a:p>
        </p:txBody>
      </p:sp>
      <p:sp>
        <p:nvSpPr>
          <p:cNvPr id="146" name="TextBox 23">
            <a:extLst>
              <a:ext uri="{FF2B5EF4-FFF2-40B4-BE49-F238E27FC236}">
                <a16:creationId xmlns:a16="http://schemas.microsoft.com/office/drawing/2014/main" id="{E6B7B6F7-9B09-43E0-8434-B7AF8480A0CC}"/>
              </a:ext>
            </a:extLst>
          </p:cNvPr>
          <p:cNvSpPr txBox="1"/>
          <p:nvPr/>
        </p:nvSpPr>
        <p:spPr>
          <a:xfrm>
            <a:off x="11335287" y="5656231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B6</a:t>
            </a:r>
          </a:p>
        </p:txBody>
      </p:sp>
      <p:sp>
        <p:nvSpPr>
          <p:cNvPr id="147" name="TextBox 24">
            <a:extLst>
              <a:ext uri="{FF2B5EF4-FFF2-40B4-BE49-F238E27FC236}">
                <a16:creationId xmlns:a16="http://schemas.microsoft.com/office/drawing/2014/main" id="{3A3BA367-5E7A-4CC3-A1EB-B542D8C79E6B}"/>
              </a:ext>
            </a:extLst>
          </p:cNvPr>
          <p:cNvSpPr txBox="1"/>
          <p:nvPr/>
        </p:nvSpPr>
        <p:spPr>
          <a:xfrm>
            <a:off x="10558911" y="4836722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B4</a:t>
            </a:r>
          </a:p>
        </p:txBody>
      </p:sp>
      <p:sp>
        <p:nvSpPr>
          <p:cNvPr id="148" name="TextBox 25">
            <a:extLst>
              <a:ext uri="{FF2B5EF4-FFF2-40B4-BE49-F238E27FC236}">
                <a16:creationId xmlns:a16="http://schemas.microsoft.com/office/drawing/2014/main" id="{9A355BB6-8E53-46D3-839A-101D4C2B1F1E}"/>
              </a:ext>
            </a:extLst>
          </p:cNvPr>
          <p:cNvSpPr txBox="1"/>
          <p:nvPr/>
        </p:nvSpPr>
        <p:spPr>
          <a:xfrm>
            <a:off x="8086005" y="5713741"/>
            <a:ext cx="457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4A856D"/>
                </a:solidFill>
              </a:rPr>
              <a:t>B5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2400C-2370-4AD7-B498-17B0124A45FE}"/>
              </a:ext>
            </a:extLst>
          </p:cNvPr>
          <p:cNvSpPr/>
          <p:nvPr/>
        </p:nvSpPr>
        <p:spPr>
          <a:xfrm>
            <a:off x="8485516" y="1720970"/>
            <a:ext cx="2041585" cy="431320"/>
          </a:xfrm>
          <a:prstGeom prst="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7030A0"/>
                </a:solidFill>
                <a:latin typeface="Verdana"/>
                <a:ea typeface="Verdana"/>
                <a:cs typeface="Verdana"/>
              </a:rPr>
              <a:t>t4 = 4 * j</a:t>
            </a:r>
          </a:p>
        </p:txBody>
      </p:sp>
    </p:spTree>
    <p:extLst>
      <p:ext uri="{BB962C8B-B14F-4D97-AF65-F5344CB8AC3E}">
        <p14:creationId xmlns:p14="http://schemas.microsoft.com/office/powerpoint/2010/main" val="26566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666" y="221544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Optimization of Basic Blocks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>
                <a:ea typeface="+mn-lt"/>
                <a:cs typeface="+mn-lt"/>
              </a:rPr>
              <a:t>There are two types of basic block optimizations 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Structure-Preserving Transformations- Can be implemented using DAG </a:t>
            </a:r>
            <a:endParaRPr lang="en-US"/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Algebraic Transformations-This includes simplifying expressions or replacing expensive operation by cheaper ones i.e. reduction in strength </a:t>
            </a:r>
            <a:endParaRPr lang="en-US"/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Peephole Optimization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simple but effective technique for improving the target code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performance of the target program is improved by 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examining a short sequence of target instructions (called peephole)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replacing these instructions by a shorter or faster sequence, whenever possible.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peephole is a small, moving window on the target program. 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code in the peephole need not be contiguous.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is the characteristic of peephole optimization that each improvement may spawn opportunities for additional improvements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43" y="63393"/>
            <a:ext cx="8131550" cy="734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A856D"/>
                </a:solidFill>
              </a:rPr>
              <a:t>Peephole Optimization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9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DE33A9-F6D4-4E9B-AD3A-E8BEBD803CDC}"/>
              </a:ext>
            </a:extLst>
          </p:cNvPr>
          <p:cNvSpPr txBox="1">
            <a:spLocks/>
          </p:cNvSpPr>
          <p:nvPr/>
        </p:nvSpPr>
        <p:spPr>
          <a:xfrm>
            <a:off x="2966918" y="1207949"/>
            <a:ext cx="9069652" cy="533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following examples of program transformations are characteristic of peephole optimizations: 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Redundant-instructions elimination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Flow-of-control optimizations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Algebraic simplifications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Use of machine idioms 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Unreachable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Reduction in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91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rgbClr val="4A856D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High-level language constructs can introduce substantial run-time overhead if we naively translate each construct independently into machine code.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Code Improvement/Code Optimization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Elimination of unnecessary instructions in object code,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The replacement of one sequence of instructions by a faster sequence of instructions that does the same thing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Compilers that apply code-improving transformations are called optimizing compilers. </a:t>
            </a:r>
            <a:endParaRPr lang="en-US" dirty="0">
              <a:solidFill>
                <a:srgbClr val="4A8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rgbClr val="4A856D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10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Local code optimization </a:t>
            </a: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is a code improvement within a basic block. </a:t>
            </a:r>
            <a:endParaRPr lang="en-US">
              <a:solidFill>
                <a:srgbClr val="4A856D"/>
              </a:solidFill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Global code optimization </a:t>
            </a: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deals with improvements taken into account what happens across basic blocks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4A85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rgbClr val="4A856D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657"/>
            <a:ext cx="9663022" cy="495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The criteria for code improvement transformations: </a:t>
            </a:r>
            <a:endParaRPr lang="en-US" dirty="0">
              <a:solidFill>
                <a:srgbClr val="4A856D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The best program transformations: yield the most benefit for the least effort.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The transformation must preserve the meaning of programs. </a:t>
            </a:r>
            <a:endParaRPr lang="en-US">
              <a:solidFill>
                <a:srgbClr val="4A856D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must not change the output produced by a program for a given input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Must not cause an error that was not present in the original source program.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A transformation must, on the average, speed up programs by a measurable amount.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The transformation must be worth the effort.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The effort of compiler writer should be repaid to expend the intellectual effort to implement a code improving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93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rgbClr val="4A856D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657"/>
            <a:ext cx="9663022" cy="495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Optimizations are classified into two categories: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1. </a:t>
            </a: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Machine independent optimizations: </a:t>
            </a: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Machine independent optimizations are program transformations that improve the target code without taking into consideration any properties of the target machine. </a:t>
            </a:r>
            <a:endParaRPr lang="en-US">
              <a:solidFill>
                <a:srgbClr val="4A856D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2. </a:t>
            </a: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Machine dependent optimizations</a:t>
            </a: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: Machine dependent optimizations are based on register allocation and utilization of special machine-instruction sequence </a:t>
            </a:r>
            <a:endParaRPr lang="en-US">
              <a:solidFill>
                <a:srgbClr val="4A856D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b="1" dirty="0">
              <a:solidFill>
                <a:srgbClr val="4A856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947"/>
          </a:xfrm>
        </p:spPr>
        <p:txBody>
          <a:bodyPr/>
          <a:lstStyle/>
          <a:p>
            <a:r>
              <a:rPr lang="en-US" b="1" dirty="0">
                <a:solidFill>
                  <a:srgbClr val="4A856D"/>
                </a:solidFill>
              </a:rPr>
              <a:t>Need and Sources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657"/>
            <a:ext cx="9131060" cy="495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Many transformations can be performed at both the local and global levels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Local transformations are usually performed first. 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A transformation is called </a:t>
            </a: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Local </a:t>
            </a:r>
            <a:r>
              <a:rPr lang="en-US" dirty="0">
                <a:solidFill>
                  <a:srgbClr val="4A856D"/>
                </a:solidFill>
                <a:ea typeface="+mn-lt"/>
                <a:cs typeface="+mn-lt"/>
              </a:rPr>
              <a:t>if it can be performed by looking only at the statements in a basic block otherwise it is </a:t>
            </a:r>
            <a:r>
              <a:rPr lang="en-US" b="1" dirty="0">
                <a:solidFill>
                  <a:srgbClr val="4A856D"/>
                </a:solidFill>
                <a:ea typeface="+mn-lt"/>
                <a:cs typeface="+mn-lt"/>
              </a:rPr>
              <a:t>Global</a:t>
            </a:r>
            <a:endParaRPr lang="en-US" dirty="0">
              <a:solidFill>
                <a:srgbClr val="4A856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6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4A856D"/>
                </a:solidFill>
              </a:rPr>
              <a:t>Machine Dependent Techniques</a:t>
            </a:r>
            <a:endParaRPr lang="en-US" dirty="0">
              <a:solidFill>
                <a:srgbClr val="4A856D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4A856D"/>
                </a:solidFill>
                <a:ea typeface="+mn-lt"/>
                <a:cs typeface="+mn-lt"/>
              </a:rPr>
              <a:t>Register Allocation</a:t>
            </a:r>
          </a:p>
          <a:p>
            <a:r>
              <a:rPr lang="en-US" b="1">
                <a:solidFill>
                  <a:srgbClr val="4A856D"/>
                </a:solidFill>
              </a:rPr>
              <a:t>Machine Idiom</a:t>
            </a:r>
          </a:p>
        </p:txBody>
      </p:sp>
    </p:spTree>
    <p:extLst>
      <p:ext uri="{BB962C8B-B14F-4D97-AF65-F5344CB8AC3E}">
        <p14:creationId xmlns:p14="http://schemas.microsoft.com/office/powerpoint/2010/main" val="29658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307D-85EB-4D84-8971-EE442498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Register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EF4B-BAC0-460D-BEC3-06A7036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7229353" cy="593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Registers are a scarce resource 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Store words (32/64 bit)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Special registers for floating-point, SIMD (128/256/512 bits!)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The compiler tries to maximize the usage of the registers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Register allocation concept is used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If you run out of registers, you must temporarily store results back to memory and then retrieve them again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Register spill 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Degrades performance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Wisp</vt:lpstr>
      <vt:lpstr>Code Optimization</vt:lpstr>
      <vt:lpstr>Content</vt:lpstr>
      <vt:lpstr>Need and Sources of Optimization</vt:lpstr>
      <vt:lpstr>Need and Sources of Optimization</vt:lpstr>
      <vt:lpstr>Need and Sources of Optimization</vt:lpstr>
      <vt:lpstr>Need and Sources of Optimization</vt:lpstr>
      <vt:lpstr>Need and Sources of Optimization</vt:lpstr>
      <vt:lpstr>Machine Dependent Techniques</vt:lpstr>
      <vt:lpstr>Register Allocation</vt:lpstr>
      <vt:lpstr>Register Allocation</vt:lpstr>
      <vt:lpstr>Register Allocation</vt:lpstr>
      <vt:lpstr>Machine Idioms</vt:lpstr>
      <vt:lpstr>Machine Independent Techniques</vt:lpstr>
      <vt:lpstr>Function Preserving Transformation</vt:lpstr>
      <vt:lpstr>Function Preserving Transformation</vt:lpstr>
      <vt:lpstr>Function Preserving Transformation</vt:lpstr>
      <vt:lpstr>Function Preserving Transformation</vt:lpstr>
      <vt:lpstr>Loop Optimization</vt:lpstr>
      <vt:lpstr>Loop Optimization</vt:lpstr>
      <vt:lpstr>Loop Optimization</vt:lpstr>
      <vt:lpstr>Loop Optimization</vt:lpstr>
      <vt:lpstr>Optimization of Basic Blocks</vt:lpstr>
      <vt:lpstr>Peephole Optimization</vt:lpstr>
      <vt:lpstr>Peephole Optimization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671</cp:revision>
  <dcterms:created xsi:type="dcterms:W3CDTF">2021-04-19T05:10:27Z</dcterms:created>
  <dcterms:modified xsi:type="dcterms:W3CDTF">2021-04-26T06:25:43Z</dcterms:modified>
</cp:coreProperties>
</file>