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089C5-B619-322C-9E70-258E16C3CC3B}" v="2129" dt="2021-04-28T06:48:47.080"/>
    <p1510:client id="{67271802-955C-0F4F-DE8D-F2AF61462032}" v="9" dt="2021-05-01T10:47:43.604"/>
    <p1510:client id="{D44BF043-1052-245C-2654-CE14581C5A6F}" v="1899" dt="2021-04-26T07:29:49.865"/>
    <p1510:client id="{DB7D2E91-A365-0DCF-CC7A-E7FEFCFC1C72}" v="255" dt="2021-04-28T05:53:29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Ambhire" userId="S::vaibhav13046@tsecedu.org::09ddf9ea-3199-4586-aea1-b2614813806f" providerId="AD" clId="Web-{D44BF043-1052-245C-2654-CE14581C5A6F}"/>
    <pc:docChg chg="addSld modSld sldOrd addMainMaster delMainMaster">
      <pc:chgData name="Vaibhav Ambhire" userId="S::vaibhav13046@tsecedu.org::09ddf9ea-3199-4586-aea1-b2614813806f" providerId="AD" clId="Web-{D44BF043-1052-245C-2654-CE14581C5A6F}" dt="2021-04-26T07:29:49.865" v="1052" actId="20577"/>
      <pc:docMkLst>
        <pc:docMk/>
      </pc:docMkLst>
      <pc:sldChg chg="modSp mod modClrScheme chgLayout">
        <pc:chgData name="Vaibhav Ambhire" userId="S::vaibhav13046@tsecedu.org::09ddf9ea-3199-4586-aea1-b2614813806f" providerId="AD" clId="Web-{D44BF043-1052-245C-2654-CE14581C5A6F}" dt="2021-04-26T06:28:12.766" v="15"/>
        <pc:sldMkLst>
          <pc:docMk/>
          <pc:sldMk cId="109857222" sldId="256"/>
        </pc:sldMkLst>
        <pc:spChg chg="mod ord">
          <ac:chgData name="Vaibhav Ambhire" userId="S::vaibhav13046@tsecedu.org::09ddf9ea-3199-4586-aea1-b2614813806f" providerId="AD" clId="Web-{D44BF043-1052-245C-2654-CE14581C5A6F}" dt="2021-04-26T06:28:12.766" v="1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Vaibhav Ambhire" userId="S::vaibhav13046@tsecedu.org::09ddf9ea-3199-4586-aea1-b2614813806f" providerId="AD" clId="Web-{D44BF043-1052-245C-2654-CE14581C5A6F}" dt="2021-04-26T06:28:12.766" v="15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 mod setBg addAnim modAnim">
        <pc:chgData name="Vaibhav Ambhire" userId="S::vaibhav13046@tsecedu.org::09ddf9ea-3199-4586-aea1-b2614813806f" providerId="AD" clId="Web-{D44BF043-1052-245C-2654-CE14581C5A6F}" dt="2021-04-26T06:31:21.191" v="38"/>
        <pc:sldMkLst>
          <pc:docMk/>
          <pc:sldMk cId="3470842240" sldId="257"/>
        </pc:sldMkLst>
        <pc:spChg chg="mod">
          <ac:chgData name="Vaibhav Ambhire" userId="S::vaibhav13046@tsecedu.org::09ddf9ea-3199-4586-aea1-b2614813806f" providerId="AD" clId="Web-{D44BF043-1052-245C-2654-CE14581C5A6F}" dt="2021-04-26T06:30:52.206" v="34"/>
          <ac:spMkLst>
            <pc:docMk/>
            <pc:sldMk cId="3470842240" sldId="257"/>
            <ac:spMk id="2" creationId="{DDEDB850-E4EF-485C-8438-8D59EDF17D95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6:31:04.816" v="35" actId="20577"/>
          <ac:spMkLst>
            <pc:docMk/>
            <pc:sldMk cId="3470842240" sldId="257"/>
            <ac:spMk id="3" creationId="{33683C1B-B7A0-4D9D-979D-6C71E4A4AC0A}"/>
          </ac:spMkLst>
        </pc:spChg>
        <pc:spChg chg="add">
          <ac:chgData name="Vaibhav Ambhire" userId="S::vaibhav13046@tsecedu.org::09ddf9ea-3199-4586-aea1-b2614813806f" providerId="AD" clId="Web-{D44BF043-1052-245C-2654-CE14581C5A6F}" dt="2021-04-26T06:29:41.830" v="19"/>
          <ac:spMkLst>
            <pc:docMk/>
            <pc:sldMk cId="3470842240" sldId="257"/>
            <ac:spMk id="8" creationId="{00DF21D5-92B5-4D0E-8ACB-CD3732E404A9}"/>
          </ac:spMkLst>
        </pc:spChg>
        <pc:spChg chg="add">
          <ac:chgData name="Vaibhav Ambhire" userId="S::vaibhav13046@tsecedu.org::09ddf9ea-3199-4586-aea1-b2614813806f" providerId="AD" clId="Web-{D44BF043-1052-245C-2654-CE14581C5A6F}" dt="2021-04-26T06:29:41.830" v="19"/>
          <ac:spMkLst>
            <pc:docMk/>
            <pc:sldMk cId="3470842240" sldId="257"/>
            <ac:spMk id="10" creationId="{B729B08C-A8E8-4A5F-BE85-F0B9269F87DD}"/>
          </ac:spMkLst>
        </pc:spChg>
        <pc:grpChg chg="add">
          <ac:chgData name="Vaibhav Ambhire" userId="S::vaibhav13046@tsecedu.org::09ddf9ea-3199-4586-aea1-b2614813806f" providerId="AD" clId="Web-{D44BF043-1052-245C-2654-CE14581C5A6F}" dt="2021-04-26T06:29:41.830" v="19"/>
          <ac:grpSpMkLst>
            <pc:docMk/>
            <pc:sldMk cId="3470842240" sldId="257"/>
            <ac:grpSpMk id="12" creationId="{3AF0DAB2-66C2-4FB9-A4F3-E117F1D180D9}"/>
          </ac:grpSpMkLst>
        </pc:grpChg>
      </pc:sldChg>
      <pc:sldChg chg="modSp new addAnim modAnim">
        <pc:chgData name="Vaibhav Ambhire" userId="S::vaibhav13046@tsecedu.org::09ddf9ea-3199-4586-aea1-b2614813806f" providerId="AD" clId="Web-{D44BF043-1052-245C-2654-CE14581C5A6F}" dt="2021-04-26T06:33:49.085" v="79" actId="14100"/>
        <pc:sldMkLst>
          <pc:docMk/>
          <pc:sldMk cId="2405755829" sldId="258"/>
        </pc:sldMkLst>
        <pc:spChg chg="mod">
          <ac:chgData name="Vaibhav Ambhire" userId="S::vaibhav13046@tsecedu.org::09ddf9ea-3199-4586-aea1-b2614813806f" providerId="AD" clId="Web-{D44BF043-1052-245C-2654-CE14581C5A6F}" dt="2021-04-26T06:33:49.085" v="79" actId="14100"/>
          <ac:spMkLst>
            <pc:docMk/>
            <pc:sldMk cId="2405755829" sldId="258"/>
            <ac:spMk id="2" creationId="{2AC6E4F7-E5B0-4646-93A6-8A3F36D5F6BA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6:33:35.335" v="77"/>
          <ac:spMkLst>
            <pc:docMk/>
            <pc:sldMk cId="2405755829" sldId="258"/>
            <ac:spMk id="3" creationId="{06F2B033-7975-45FD-80BA-07E0EE159100}"/>
          </ac:spMkLst>
        </pc:spChg>
      </pc:sldChg>
      <pc:sldChg chg="addSp modSp new mod setBg">
        <pc:chgData name="Vaibhav Ambhire" userId="S::vaibhav13046@tsecedu.org::09ddf9ea-3199-4586-aea1-b2614813806f" providerId="AD" clId="Web-{D44BF043-1052-245C-2654-CE14581C5A6F}" dt="2021-04-26T06:51:43.651" v="299" actId="20577"/>
        <pc:sldMkLst>
          <pc:docMk/>
          <pc:sldMk cId="2156731892" sldId="259"/>
        </pc:sldMkLst>
        <pc:spChg chg="mod">
          <ac:chgData name="Vaibhav Ambhire" userId="S::vaibhav13046@tsecedu.org::09ddf9ea-3199-4586-aea1-b2614813806f" providerId="AD" clId="Web-{D44BF043-1052-245C-2654-CE14581C5A6F}" dt="2021-04-26T06:48:53.930" v="260"/>
          <ac:spMkLst>
            <pc:docMk/>
            <pc:sldMk cId="2156731892" sldId="259"/>
            <ac:spMk id="2" creationId="{02FE3EF0-E5D5-4A79-8B1E-EDAD1086E9A9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6:51:43.651" v="299" actId="20577"/>
          <ac:spMkLst>
            <pc:docMk/>
            <pc:sldMk cId="2156731892" sldId="259"/>
            <ac:spMk id="3" creationId="{AEEEEC91-08CC-4810-94BB-B53D646C889A}"/>
          </ac:spMkLst>
        </pc:spChg>
        <pc:spChg chg="add">
          <ac:chgData name="Vaibhav Ambhire" userId="S::vaibhav13046@tsecedu.org::09ddf9ea-3199-4586-aea1-b2614813806f" providerId="AD" clId="Web-{D44BF043-1052-245C-2654-CE14581C5A6F}" dt="2021-04-26T06:48:21.070" v="250"/>
          <ac:spMkLst>
            <pc:docMk/>
            <pc:sldMk cId="2156731892" sldId="259"/>
            <ac:spMk id="8" creationId="{290FE681-1E05-478A-89DC-5F7AB37CFD77}"/>
          </ac:spMkLst>
        </pc:spChg>
        <pc:cxnChg chg="add">
          <ac:chgData name="Vaibhav Ambhire" userId="S::vaibhav13046@tsecedu.org::09ddf9ea-3199-4586-aea1-b2614813806f" providerId="AD" clId="Web-{D44BF043-1052-245C-2654-CE14581C5A6F}" dt="2021-04-26T06:48:21.070" v="250"/>
          <ac:cxnSpMkLst>
            <pc:docMk/>
            <pc:sldMk cId="2156731892" sldId="259"/>
            <ac:cxnSpMk id="10" creationId="{2E2F21DC-5F0E-42CF-B89C-C1E25E175CB8}"/>
          </ac:cxnSpMkLst>
        </pc:cxnChg>
      </pc:sldChg>
      <pc:sldChg chg="modSp add replId">
        <pc:chgData name="Vaibhav Ambhire" userId="S::vaibhav13046@tsecedu.org::09ddf9ea-3199-4586-aea1-b2614813806f" providerId="AD" clId="Web-{D44BF043-1052-245C-2654-CE14581C5A6F}" dt="2021-04-26T06:39:05.950" v="143" actId="20577"/>
        <pc:sldMkLst>
          <pc:docMk/>
          <pc:sldMk cId="1568209121" sldId="260"/>
        </pc:sldMkLst>
        <pc:spChg chg="mod">
          <ac:chgData name="Vaibhav Ambhire" userId="S::vaibhav13046@tsecedu.org::09ddf9ea-3199-4586-aea1-b2614813806f" providerId="AD" clId="Web-{D44BF043-1052-245C-2654-CE14581C5A6F}" dt="2021-04-26T06:35:15.930" v="94" actId="20577"/>
          <ac:spMkLst>
            <pc:docMk/>
            <pc:sldMk cId="1568209121" sldId="260"/>
            <ac:spMk id="2" creationId="{2AC6E4F7-E5B0-4646-93A6-8A3F36D5F6BA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6:39:05.950" v="143" actId="20577"/>
          <ac:spMkLst>
            <pc:docMk/>
            <pc:sldMk cId="1568209121" sldId="260"/>
            <ac:spMk id="3" creationId="{06F2B033-7975-45FD-80BA-07E0EE159100}"/>
          </ac:spMkLst>
        </pc:spChg>
      </pc:sldChg>
      <pc:sldChg chg="modSp add replId">
        <pc:chgData name="Vaibhav Ambhire" userId="S::vaibhav13046@tsecedu.org::09ddf9ea-3199-4586-aea1-b2614813806f" providerId="AD" clId="Web-{D44BF043-1052-245C-2654-CE14581C5A6F}" dt="2021-04-26T06:42:44.720" v="196" actId="14100"/>
        <pc:sldMkLst>
          <pc:docMk/>
          <pc:sldMk cId="236934755" sldId="261"/>
        </pc:sldMkLst>
        <pc:spChg chg="mod">
          <ac:chgData name="Vaibhav Ambhire" userId="S::vaibhav13046@tsecedu.org::09ddf9ea-3199-4586-aea1-b2614813806f" providerId="AD" clId="Web-{D44BF043-1052-245C-2654-CE14581C5A6F}" dt="2021-04-26T06:42:44.720" v="196" actId="14100"/>
          <ac:spMkLst>
            <pc:docMk/>
            <pc:sldMk cId="236934755" sldId="261"/>
            <ac:spMk id="3" creationId="{06F2B033-7975-45FD-80BA-07E0EE159100}"/>
          </ac:spMkLst>
        </pc:spChg>
      </pc:sldChg>
      <pc:sldChg chg="modSp add replId modAnim">
        <pc:chgData name="Vaibhav Ambhire" userId="S::vaibhav13046@tsecedu.org::09ddf9ea-3199-4586-aea1-b2614813806f" providerId="AD" clId="Web-{D44BF043-1052-245C-2654-CE14581C5A6F}" dt="2021-04-26T06:45:46.239" v="226" actId="20577"/>
        <pc:sldMkLst>
          <pc:docMk/>
          <pc:sldMk cId="3818365558" sldId="262"/>
        </pc:sldMkLst>
        <pc:spChg chg="mod">
          <ac:chgData name="Vaibhav Ambhire" userId="S::vaibhav13046@tsecedu.org::09ddf9ea-3199-4586-aea1-b2614813806f" providerId="AD" clId="Web-{D44BF043-1052-245C-2654-CE14581C5A6F}" dt="2021-04-26T06:44:29.394" v="217" actId="1076"/>
          <ac:spMkLst>
            <pc:docMk/>
            <pc:sldMk cId="3818365558" sldId="262"/>
            <ac:spMk id="2" creationId="{2AC6E4F7-E5B0-4646-93A6-8A3F36D5F6BA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6:45:46.239" v="226" actId="20577"/>
          <ac:spMkLst>
            <pc:docMk/>
            <pc:sldMk cId="3818365558" sldId="262"/>
            <ac:spMk id="3" creationId="{06F2B033-7975-45FD-80BA-07E0EE159100}"/>
          </ac:spMkLst>
        </pc:spChg>
      </pc:sldChg>
      <pc:sldChg chg="modSp add replId">
        <pc:chgData name="Vaibhav Ambhire" userId="S::vaibhav13046@tsecedu.org::09ddf9ea-3199-4586-aea1-b2614813806f" providerId="AD" clId="Web-{D44BF043-1052-245C-2654-CE14581C5A6F}" dt="2021-04-26T06:46:51.084" v="249" actId="20577"/>
        <pc:sldMkLst>
          <pc:docMk/>
          <pc:sldMk cId="1721263758" sldId="263"/>
        </pc:sldMkLst>
        <pc:spChg chg="mod">
          <ac:chgData name="Vaibhav Ambhire" userId="S::vaibhav13046@tsecedu.org::09ddf9ea-3199-4586-aea1-b2614813806f" providerId="AD" clId="Web-{D44BF043-1052-245C-2654-CE14581C5A6F}" dt="2021-04-26T06:46:51.084" v="249" actId="20577"/>
          <ac:spMkLst>
            <pc:docMk/>
            <pc:sldMk cId="1721263758" sldId="263"/>
            <ac:spMk id="3" creationId="{06F2B033-7975-45FD-80BA-07E0EE159100}"/>
          </ac:spMkLst>
        </pc:spChg>
      </pc:sldChg>
      <pc:sldChg chg="addSp delSp modSp add replId">
        <pc:chgData name="Vaibhav Ambhire" userId="S::vaibhav13046@tsecedu.org::09ddf9ea-3199-4586-aea1-b2614813806f" providerId="AD" clId="Web-{D44BF043-1052-245C-2654-CE14581C5A6F}" dt="2021-04-26T07:02:43.007" v="441" actId="20577"/>
        <pc:sldMkLst>
          <pc:docMk/>
          <pc:sldMk cId="2876451865" sldId="264"/>
        </pc:sldMkLst>
        <pc:spChg chg="mod">
          <ac:chgData name="Vaibhav Ambhire" userId="S::vaibhav13046@tsecedu.org::09ddf9ea-3199-4586-aea1-b2614813806f" providerId="AD" clId="Web-{D44BF043-1052-245C-2654-CE14581C5A6F}" dt="2021-04-26T07:02:43.007" v="441" actId="20577"/>
          <ac:spMkLst>
            <pc:docMk/>
            <pc:sldMk cId="2876451865" sldId="264"/>
            <ac:spMk id="2" creationId="{02FE3EF0-E5D5-4A79-8B1E-EDAD1086E9A9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6:57:42.705" v="354" actId="1076"/>
          <ac:spMkLst>
            <pc:docMk/>
            <pc:sldMk cId="2876451865" sldId="264"/>
            <ac:spMk id="3" creationId="{AEEEEC91-08CC-4810-94BB-B53D646C889A}"/>
          </ac:spMkLst>
        </pc:spChg>
        <pc:spChg chg="add mod">
          <ac:chgData name="Vaibhav Ambhire" userId="S::vaibhav13046@tsecedu.org::09ddf9ea-3199-4586-aea1-b2614813806f" providerId="AD" clId="Web-{D44BF043-1052-245C-2654-CE14581C5A6F}" dt="2021-04-26T06:59:01.238" v="380" actId="14100"/>
          <ac:spMkLst>
            <pc:docMk/>
            <pc:sldMk cId="2876451865" sldId="264"/>
            <ac:spMk id="4" creationId="{1E30315F-98C7-4258-92C8-7043E3526B4A}"/>
          </ac:spMkLst>
        </pc:spChg>
        <pc:spChg chg="add mod">
          <ac:chgData name="Vaibhav Ambhire" userId="S::vaibhav13046@tsecedu.org::09ddf9ea-3199-4586-aea1-b2614813806f" providerId="AD" clId="Web-{D44BF043-1052-245C-2654-CE14581C5A6F}" dt="2021-04-26T07:02:24.694" v="440"/>
          <ac:spMkLst>
            <pc:docMk/>
            <pc:sldMk cId="2876451865" sldId="264"/>
            <ac:spMk id="5" creationId="{98836274-A7D0-44FD-873B-E0B24D11AA45}"/>
          </ac:spMkLst>
        </pc:spChg>
        <pc:spChg chg="del">
          <ac:chgData name="Vaibhav Ambhire" userId="S::vaibhav13046@tsecedu.org::09ddf9ea-3199-4586-aea1-b2614813806f" providerId="AD" clId="Web-{D44BF043-1052-245C-2654-CE14581C5A6F}" dt="2021-04-26T06:56:02.578" v="322"/>
          <ac:spMkLst>
            <pc:docMk/>
            <pc:sldMk cId="2876451865" sldId="264"/>
            <ac:spMk id="8" creationId="{290FE681-1E05-478A-89DC-5F7AB37CFD77}"/>
          </ac:spMkLst>
        </pc:spChg>
        <pc:spChg chg="add">
          <ac:chgData name="Vaibhav Ambhire" userId="S::vaibhav13046@tsecedu.org::09ddf9ea-3199-4586-aea1-b2614813806f" providerId="AD" clId="Web-{D44BF043-1052-245C-2654-CE14581C5A6F}" dt="2021-04-26T06:56:02.578" v="322"/>
          <ac:spMkLst>
            <pc:docMk/>
            <pc:sldMk cId="2876451865" sldId="264"/>
            <ac:spMk id="15" creationId="{00DF21D5-92B5-4D0E-8ACB-CD3732E404A9}"/>
          </ac:spMkLst>
        </pc:spChg>
        <pc:spChg chg="add mod">
          <ac:chgData name="Vaibhav Ambhire" userId="S::vaibhav13046@tsecedu.org::09ddf9ea-3199-4586-aea1-b2614813806f" providerId="AD" clId="Web-{D44BF043-1052-245C-2654-CE14581C5A6F}" dt="2021-04-26T07:01:51.600" v="436"/>
          <ac:spMkLst>
            <pc:docMk/>
            <pc:sldMk cId="2876451865" sldId="264"/>
            <ac:spMk id="16" creationId="{FE74B84D-0C3F-4696-8581-0DBE21824BE5}"/>
          </ac:spMkLst>
        </pc:spChg>
        <pc:spChg chg="add">
          <ac:chgData name="Vaibhav Ambhire" userId="S::vaibhav13046@tsecedu.org::09ddf9ea-3199-4586-aea1-b2614813806f" providerId="AD" clId="Web-{D44BF043-1052-245C-2654-CE14581C5A6F}" dt="2021-04-26T06:56:02.578" v="322"/>
          <ac:spMkLst>
            <pc:docMk/>
            <pc:sldMk cId="2876451865" sldId="264"/>
            <ac:spMk id="17" creationId="{B729B08C-A8E8-4A5F-BE85-F0B9269F87DD}"/>
          </ac:spMkLst>
        </pc:spChg>
        <pc:spChg chg="add del">
          <ac:chgData name="Vaibhav Ambhire" userId="S::vaibhav13046@tsecedu.org::09ddf9ea-3199-4586-aea1-b2614813806f" providerId="AD" clId="Web-{D44BF043-1052-245C-2654-CE14581C5A6F}" dt="2021-04-26T06:59:11.082" v="383"/>
          <ac:spMkLst>
            <pc:docMk/>
            <pc:sldMk cId="2876451865" sldId="264"/>
            <ac:spMk id="18" creationId="{CAABE543-66FF-4BE3-A469-DC6CB16FB13F}"/>
          </ac:spMkLst>
        </pc:spChg>
        <pc:grpChg chg="add">
          <ac:chgData name="Vaibhav Ambhire" userId="S::vaibhav13046@tsecedu.org::09ddf9ea-3199-4586-aea1-b2614813806f" providerId="AD" clId="Web-{D44BF043-1052-245C-2654-CE14581C5A6F}" dt="2021-04-26T06:56:02.578" v="322"/>
          <ac:grpSpMkLst>
            <pc:docMk/>
            <pc:sldMk cId="2876451865" sldId="264"/>
            <ac:grpSpMk id="19" creationId="{3AF0DAB2-66C2-4FB9-A4F3-E117F1D180D9}"/>
          </ac:grpSpMkLst>
        </pc:grpChg>
        <pc:cxnChg chg="del">
          <ac:chgData name="Vaibhav Ambhire" userId="S::vaibhav13046@tsecedu.org::09ddf9ea-3199-4586-aea1-b2614813806f" providerId="AD" clId="Web-{D44BF043-1052-245C-2654-CE14581C5A6F}" dt="2021-04-26T06:56:02.578" v="322"/>
          <ac:cxnSpMkLst>
            <pc:docMk/>
            <pc:sldMk cId="2876451865" sldId="264"/>
            <ac:cxnSpMk id="10" creationId="{2E2F21DC-5F0E-42CF-B89C-C1E25E175CB8}"/>
          </ac:cxnSpMkLst>
        </pc:cxnChg>
      </pc:sldChg>
      <pc:sldChg chg="modSp add replId">
        <pc:chgData name="Vaibhav Ambhire" userId="S::vaibhav13046@tsecedu.org::09ddf9ea-3199-4586-aea1-b2614813806f" providerId="AD" clId="Web-{D44BF043-1052-245C-2654-CE14581C5A6F}" dt="2021-04-26T06:53:28.122" v="321" actId="20577"/>
        <pc:sldMkLst>
          <pc:docMk/>
          <pc:sldMk cId="2605814717" sldId="265"/>
        </pc:sldMkLst>
        <pc:spChg chg="mod">
          <ac:chgData name="Vaibhav Ambhire" userId="S::vaibhav13046@tsecedu.org::09ddf9ea-3199-4586-aea1-b2614813806f" providerId="AD" clId="Web-{D44BF043-1052-245C-2654-CE14581C5A6F}" dt="2021-04-26T06:53:28.122" v="321" actId="20577"/>
          <ac:spMkLst>
            <pc:docMk/>
            <pc:sldMk cId="2605814717" sldId="265"/>
            <ac:spMk id="3" creationId="{AEEEEC91-08CC-4810-94BB-B53D646C889A}"/>
          </ac:spMkLst>
        </pc:spChg>
      </pc:sldChg>
      <pc:sldChg chg="modSp add replId">
        <pc:chgData name="Vaibhav Ambhire" userId="S::vaibhav13046@tsecedu.org::09ddf9ea-3199-4586-aea1-b2614813806f" providerId="AD" clId="Web-{D44BF043-1052-245C-2654-CE14581C5A6F}" dt="2021-04-26T07:08:07.232" v="539" actId="20577"/>
        <pc:sldMkLst>
          <pc:docMk/>
          <pc:sldMk cId="544311014" sldId="266"/>
        </pc:sldMkLst>
        <pc:spChg chg="mod">
          <ac:chgData name="Vaibhav Ambhire" userId="S::vaibhav13046@tsecedu.org::09ddf9ea-3199-4586-aea1-b2614813806f" providerId="AD" clId="Web-{D44BF043-1052-245C-2654-CE14581C5A6F}" dt="2021-04-26T07:04:14.618" v="456" actId="14100"/>
          <ac:spMkLst>
            <pc:docMk/>
            <pc:sldMk cId="544311014" sldId="266"/>
            <ac:spMk id="2" creationId="{02FE3EF0-E5D5-4A79-8B1E-EDAD1086E9A9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7:05:39.245" v="473" actId="20577"/>
          <ac:spMkLst>
            <pc:docMk/>
            <pc:sldMk cId="544311014" sldId="266"/>
            <ac:spMk id="3" creationId="{AEEEEC91-08CC-4810-94BB-B53D646C889A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7:06:38.590" v="495" actId="20577"/>
          <ac:spMkLst>
            <pc:docMk/>
            <pc:sldMk cId="544311014" sldId="266"/>
            <ac:spMk id="4" creationId="{1E30315F-98C7-4258-92C8-7043E3526B4A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7:08:07.232" v="539" actId="20577"/>
          <ac:spMkLst>
            <pc:docMk/>
            <pc:sldMk cId="544311014" sldId="266"/>
            <ac:spMk id="16" creationId="{FE74B84D-0C3F-4696-8581-0DBE21824BE5}"/>
          </ac:spMkLst>
        </pc:spChg>
      </pc:sldChg>
      <pc:sldChg chg="modSp add ord replId">
        <pc:chgData name="Vaibhav Ambhire" userId="S::vaibhav13046@tsecedu.org::09ddf9ea-3199-4586-aea1-b2614813806f" providerId="AD" clId="Web-{D44BF043-1052-245C-2654-CE14581C5A6F}" dt="2021-04-26T07:11:36.580" v="573" actId="20577"/>
        <pc:sldMkLst>
          <pc:docMk/>
          <pc:sldMk cId="1137332014" sldId="267"/>
        </pc:sldMkLst>
        <pc:spChg chg="mod">
          <ac:chgData name="Vaibhav Ambhire" userId="S::vaibhav13046@tsecedu.org::09ddf9ea-3199-4586-aea1-b2614813806f" providerId="AD" clId="Web-{D44BF043-1052-245C-2654-CE14581C5A6F}" dt="2021-04-26T07:09:50.812" v="552" actId="14100"/>
          <ac:spMkLst>
            <pc:docMk/>
            <pc:sldMk cId="1137332014" sldId="267"/>
            <ac:spMk id="2" creationId="{02FE3EF0-E5D5-4A79-8B1E-EDAD1086E9A9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7:11:36.580" v="573" actId="20577"/>
          <ac:spMkLst>
            <pc:docMk/>
            <pc:sldMk cId="1137332014" sldId="267"/>
            <ac:spMk id="3" creationId="{AEEEEC91-08CC-4810-94BB-B53D646C889A}"/>
          </ac:spMkLst>
        </pc:spChg>
      </pc:sldChg>
      <pc:sldChg chg="addSp modSp new mod setBg">
        <pc:chgData name="Vaibhav Ambhire" userId="S::vaibhav13046@tsecedu.org::09ddf9ea-3199-4586-aea1-b2614813806f" providerId="AD" clId="Web-{D44BF043-1052-245C-2654-CE14581C5A6F}" dt="2021-04-26T07:14:50.271" v="606" actId="20577"/>
        <pc:sldMkLst>
          <pc:docMk/>
          <pc:sldMk cId="3856087854" sldId="268"/>
        </pc:sldMkLst>
        <pc:spChg chg="mod">
          <ac:chgData name="Vaibhav Ambhire" userId="S::vaibhav13046@tsecedu.org::09ddf9ea-3199-4586-aea1-b2614813806f" providerId="AD" clId="Web-{D44BF043-1052-245C-2654-CE14581C5A6F}" dt="2021-04-26T07:14:50.271" v="606" actId="20577"/>
          <ac:spMkLst>
            <pc:docMk/>
            <pc:sldMk cId="3856087854" sldId="268"/>
            <ac:spMk id="2" creationId="{ABA13665-13F3-460B-8E83-C144D4BAD7FC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7:14:30.973" v="604"/>
          <ac:spMkLst>
            <pc:docMk/>
            <pc:sldMk cId="3856087854" sldId="268"/>
            <ac:spMk id="3" creationId="{C42529E3-F2FB-4201-ABA8-EA7552BFB254}"/>
          </ac:spMkLst>
        </pc:spChg>
        <pc:spChg chg="add">
          <ac:chgData name="Vaibhav Ambhire" userId="S::vaibhav13046@tsecedu.org::09ddf9ea-3199-4586-aea1-b2614813806f" providerId="AD" clId="Web-{D44BF043-1052-245C-2654-CE14581C5A6F}" dt="2021-04-26T07:12:48.347" v="575"/>
          <ac:spMkLst>
            <pc:docMk/>
            <pc:sldMk cId="3856087854" sldId="268"/>
            <ac:spMk id="8" creationId="{290FE681-1E05-478A-89DC-5F7AB37CFD77}"/>
          </ac:spMkLst>
        </pc:spChg>
        <pc:cxnChg chg="add">
          <ac:chgData name="Vaibhav Ambhire" userId="S::vaibhav13046@tsecedu.org::09ddf9ea-3199-4586-aea1-b2614813806f" providerId="AD" clId="Web-{D44BF043-1052-245C-2654-CE14581C5A6F}" dt="2021-04-26T07:12:48.347" v="575"/>
          <ac:cxnSpMkLst>
            <pc:docMk/>
            <pc:sldMk cId="3856087854" sldId="268"/>
            <ac:cxnSpMk id="10" creationId="{2E2F21DC-5F0E-42CF-B89C-C1E25E175CB8}"/>
          </ac:cxnSpMkLst>
        </pc:cxnChg>
      </pc:sldChg>
      <pc:sldChg chg="modSp add replId">
        <pc:chgData name="Vaibhav Ambhire" userId="S::vaibhav13046@tsecedu.org::09ddf9ea-3199-4586-aea1-b2614813806f" providerId="AD" clId="Web-{D44BF043-1052-245C-2654-CE14581C5A6F}" dt="2021-04-26T07:17:42.868" v="726" actId="14100"/>
        <pc:sldMkLst>
          <pc:docMk/>
          <pc:sldMk cId="2015524792" sldId="269"/>
        </pc:sldMkLst>
        <pc:spChg chg="mod">
          <ac:chgData name="Vaibhav Ambhire" userId="S::vaibhav13046@tsecedu.org::09ddf9ea-3199-4586-aea1-b2614813806f" providerId="AD" clId="Web-{D44BF043-1052-245C-2654-CE14581C5A6F}" dt="2021-04-26T07:15:23.896" v="628"/>
          <ac:spMkLst>
            <pc:docMk/>
            <pc:sldMk cId="2015524792" sldId="269"/>
            <ac:spMk id="2" creationId="{ABA13665-13F3-460B-8E83-C144D4BAD7FC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7:17:42.868" v="726" actId="14100"/>
          <ac:spMkLst>
            <pc:docMk/>
            <pc:sldMk cId="2015524792" sldId="269"/>
            <ac:spMk id="3" creationId="{C42529E3-F2FB-4201-ABA8-EA7552BFB254}"/>
          </ac:spMkLst>
        </pc:spChg>
      </pc:sldChg>
      <pc:sldChg chg="modSp add replId">
        <pc:chgData name="Vaibhav Ambhire" userId="S::vaibhav13046@tsecedu.org::09ddf9ea-3199-4586-aea1-b2614813806f" providerId="AD" clId="Web-{D44BF043-1052-245C-2654-CE14581C5A6F}" dt="2021-04-26T07:21:36.591" v="906" actId="20577"/>
        <pc:sldMkLst>
          <pc:docMk/>
          <pc:sldMk cId="1692403476" sldId="270"/>
        </pc:sldMkLst>
        <pc:spChg chg="mod">
          <ac:chgData name="Vaibhav Ambhire" userId="S::vaibhav13046@tsecedu.org::09ddf9ea-3199-4586-aea1-b2614813806f" providerId="AD" clId="Web-{D44BF043-1052-245C-2654-CE14581C5A6F}" dt="2021-04-26T07:21:36.591" v="906" actId="20577"/>
          <ac:spMkLst>
            <pc:docMk/>
            <pc:sldMk cId="1692403476" sldId="270"/>
            <ac:spMk id="3" creationId="{C42529E3-F2FB-4201-ABA8-EA7552BFB254}"/>
          </ac:spMkLst>
        </pc:spChg>
      </pc:sldChg>
      <pc:sldChg chg="modSp add replId">
        <pc:chgData name="Vaibhav Ambhire" userId="S::vaibhav13046@tsecedu.org::09ddf9ea-3199-4586-aea1-b2614813806f" providerId="AD" clId="Web-{D44BF043-1052-245C-2654-CE14581C5A6F}" dt="2021-04-26T07:24:40.860" v="967" actId="20577"/>
        <pc:sldMkLst>
          <pc:docMk/>
          <pc:sldMk cId="1376749645" sldId="271"/>
        </pc:sldMkLst>
        <pc:spChg chg="mod">
          <ac:chgData name="Vaibhav Ambhire" userId="S::vaibhav13046@tsecedu.org::09ddf9ea-3199-4586-aea1-b2614813806f" providerId="AD" clId="Web-{D44BF043-1052-245C-2654-CE14581C5A6F}" dt="2021-04-26T07:24:40.860" v="967" actId="20577"/>
          <ac:spMkLst>
            <pc:docMk/>
            <pc:sldMk cId="1376749645" sldId="271"/>
            <ac:spMk id="3" creationId="{C42529E3-F2FB-4201-ABA8-EA7552BFB254}"/>
          </ac:spMkLst>
        </pc:spChg>
      </pc:sldChg>
      <pc:sldChg chg="addSp delSp modSp add replId">
        <pc:chgData name="Vaibhav Ambhire" userId="S::vaibhav13046@tsecedu.org::09ddf9ea-3199-4586-aea1-b2614813806f" providerId="AD" clId="Web-{D44BF043-1052-245C-2654-CE14581C5A6F}" dt="2021-04-26T07:29:49.865" v="1052" actId="20577"/>
        <pc:sldMkLst>
          <pc:docMk/>
          <pc:sldMk cId="283866264" sldId="272"/>
        </pc:sldMkLst>
        <pc:spChg chg="mod">
          <ac:chgData name="Vaibhav Ambhire" userId="S::vaibhav13046@tsecedu.org::09ddf9ea-3199-4586-aea1-b2614813806f" providerId="AD" clId="Web-{D44BF043-1052-245C-2654-CE14581C5A6F}" dt="2021-04-26T07:28:23.708" v="1023" actId="1076"/>
          <ac:spMkLst>
            <pc:docMk/>
            <pc:sldMk cId="283866264" sldId="272"/>
            <ac:spMk id="2" creationId="{ABA13665-13F3-460B-8E83-C144D4BAD7FC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7:28:30.458" v="1024" actId="1076"/>
          <ac:spMkLst>
            <pc:docMk/>
            <pc:sldMk cId="283866264" sldId="272"/>
            <ac:spMk id="3" creationId="{C42529E3-F2FB-4201-ABA8-EA7552BFB254}"/>
          </ac:spMkLst>
        </pc:spChg>
        <pc:spChg chg="add mod">
          <ac:chgData name="Vaibhav Ambhire" userId="S::vaibhav13046@tsecedu.org::09ddf9ea-3199-4586-aea1-b2614813806f" providerId="AD" clId="Web-{D44BF043-1052-245C-2654-CE14581C5A6F}" dt="2021-04-26T07:29:49.865" v="1052" actId="20577"/>
          <ac:spMkLst>
            <pc:docMk/>
            <pc:sldMk cId="283866264" sldId="272"/>
            <ac:spMk id="4" creationId="{E14A4837-7931-4ED9-AE12-204ACA41DAF7}"/>
          </ac:spMkLst>
        </pc:spChg>
        <pc:spChg chg="add del">
          <ac:chgData name="Vaibhav Ambhire" userId="S::vaibhav13046@tsecedu.org::09ddf9ea-3199-4586-aea1-b2614813806f" providerId="AD" clId="Web-{D44BF043-1052-245C-2654-CE14581C5A6F}" dt="2021-04-26T07:27:38.457" v="1011"/>
          <ac:spMkLst>
            <pc:docMk/>
            <pc:sldMk cId="283866264" sldId="272"/>
            <ac:spMk id="8" creationId="{290FE681-1E05-478A-89DC-5F7AB37CFD77}"/>
          </ac:spMkLst>
        </pc:spChg>
        <pc:spChg chg="add del">
          <ac:chgData name="Vaibhav Ambhire" userId="S::vaibhav13046@tsecedu.org::09ddf9ea-3199-4586-aea1-b2614813806f" providerId="AD" clId="Web-{D44BF043-1052-245C-2654-CE14581C5A6F}" dt="2021-04-26T07:27:38.457" v="1011"/>
          <ac:spMkLst>
            <pc:docMk/>
            <pc:sldMk cId="283866264" sldId="272"/>
            <ac:spMk id="15" creationId="{7509B08A-C1EC-478C-86AF-60ADE06D9BBB}"/>
          </ac:spMkLst>
        </pc:spChg>
        <pc:spChg chg="add del">
          <ac:chgData name="Vaibhav Ambhire" userId="S::vaibhav13046@tsecedu.org::09ddf9ea-3199-4586-aea1-b2614813806f" providerId="AD" clId="Web-{D44BF043-1052-245C-2654-CE14581C5A6F}" dt="2021-04-26T07:27:38.457" v="1011"/>
          <ac:spMkLst>
            <pc:docMk/>
            <pc:sldMk cId="283866264" sldId="272"/>
            <ac:spMk id="17" creationId="{221CC330-4259-4C32-BF8B-5FE13FFABB3A}"/>
          </ac:spMkLst>
        </pc:spChg>
        <pc:cxnChg chg="add del">
          <ac:chgData name="Vaibhav Ambhire" userId="S::vaibhav13046@tsecedu.org::09ddf9ea-3199-4586-aea1-b2614813806f" providerId="AD" clId="Web-{D44BF043-1052-245C-2654-CE14581C5A6F}" dt="2021-04-26T07:27:38.457" v="1011"/>
          <ac:cxnSpMkLst>
            <pc:docMk/>
            <pc:sldMk cId="283866264" sldId="272"/>
            <ac:cxnSpMk id="10" creationId="{2E2F21DC-5F0E-42CF-B89C-C1E25E175CB8}"/>
          </ac:cxnSpMkLst>
        </pc:cxnChg>
      </pc:sldChg>
      <pc:sldMasterChg chg="del delSldLayout">
        <pc:chgData name="Vaibhav Ambhire" userId="S::vaibhav13046@tsecedu.org::09ddf9ea-3199-4586-aea1-b2614813806f" providerId="AD" clId="Web-{D44BF043-1052-245C-2654-CE14581C5A6F}" dt="2021-04-26T06:26:49.546" v="0"/>
        <pc:sldMasterMkLst>
          <pc:docMk/>
          <pc:sldMasterMk cId="2460954070" sldId="2147483660"/>
        </pc:sldMasterMkLst>
        <pc:sldLayoutChg chg="del">
          <pc:chgData name="Vaibhav Ambhire" userId="S::vaibhav13046@tsecedu.org::09ddf9ea-3199-4586-aea1-b2614813806f" providerId="AD" clId="Web-{D44BF043-1052-245C-2654-CE14581C5A6F}" dt="2021-04-26T06:26:49.54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Vaibhav Ambhire" userId="S::vaibhav13046@tsecedu.org::09ddf9ea-3199-4586-aea1-b2614813806f" providerId="AD" clId="Web-{D44BF043-1052-245C-2654-CE14581C5A6F}" dt="2021-04-26T06:26:49.54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Vaibhav Ambhire" userId="S::vaibhav13046@tsecedu.org::09ddf9ea-3199-4586-aea1-b2614813806f" providerId="AD" clId="Web-{D44BF043-1052-245C-2654-CE14581C5A6F}" dt="2021-04-26T06:26:49.54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Vaibhav Ambhire" userId="S::vaibhav13046@tsecedu.org::09ddf9ea-3199-4586-aea1-b2614813806f" providerId="AD" clId="Web-{D44BF043-1052-245C-2654-CE14581C5A6F}" dt="2021-04-26T06:26:49.54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Vaibhav Ambhire" userId="S::vaibhav13046@tsecedu.org::09ddf9ea-3199-4586-aea1-b2614813806f" providerId="AD" clId="Web-{D44BF043-1052-245C-2654-CE14581C5A6F}" dt="2021-04-26T06:26:49.54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Vaibhav Ambhire" userId="S::vaibhav13046@tsecedu.org::09ddf9ea-3199-4586-aea1-b2614813806f" providerId="AD" clId="Web-{D44BF043-1052-245C-2654-CE14581C5A6F}" dt="2021-04-26T06:26:49.54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Vaibhav Ambhire" userId="S::vaibhav13046@tsecedu.org::09ddf9ea-3199-4586-aea1-b2614813806f" providerId="AD" clId="Web-{D44BF043-1052-245C-2654-CE14581C5A6F}" dt="2021-04-26T06:26:49.54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Vaibhav Ambhire" userId="S::vaibhav13046@tsecedu.org::09ddf9ea-3199-4586-aea1-b2614813806f" providerId="AD" clId="Web-{D44BF043-1052-245C-2654-CE14581C5A6F}" dt="2021-04-26T06:26:49.54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Vaibhav Ambhire" userId="S::vaibhav13046@tsecedu.org::09ddf9ea-3199-4586-aea1-b2614813806f" providerId="AD" clId="Web-{D44BF043-1052-245C-2654-CE14581C5A6F}" dt="2021-04-26T06:26:49.54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Vaibhav Ambhire" userId="S::vaibhav13046@tsecedu.org::09ddf9ea-3199-4586-aea1-b2614813806f" providerId="AD" clId="Web-{D44BF043-1052-245C-2654-CE14581C5A6F}" dt="2021-04-26T06:26:49.54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Vaibhav Ambhire" userId="S::vaibhav13046@tsecedu.org::09ddf9ea-3199-4586-aea1-b2614813806f" providerId="AD" clId="Web-{D44BF043-1052-245C-2654-CE14581C5A6F}" dt="2021-04-26T06:26:49.54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Vaibhav Ambhire" userId="S::vaibhav13046@tsecedu.org::09ddf9ea-3199-4586-aea1-b2614813806f" providerId="AD" clId="Web-{D44BF043-1052-245C-2654-CE14581C5A6F}" dt="2021-04-26T06:27:55.828" v="13"/>
        <pc:sldMasterMkLst>
          <pc:docMk/>
          <pc:sldMasterMk cId="1334296953" sldId="2147483672"/>
        </pc:sldMasterMkLst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753197614" sldId="2147483673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309844575" sldId="2147483674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771099071" sldId="2147483675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2643220804" sldId="2147483676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3919623130" sldId="2147483677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1437372551" sldId="2147483678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3154412316" sldId="2147483679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2083519463" sldId="2147483680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2815322068" sldId="2147483681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3114378419" sldId="2147483682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3163085877" sldId="2147483683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1699449160" sldId="2147483684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2200191935" sldId="2147483685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2322952632" sldId="2147483686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3616149058" sldId="2147483687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777431528" sldId="2147483688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2444390105" sldId="2147483689"/>
          </pc:sldLayoutMkLst>
        </pc:sldLayoutChg>
      </pc:sldMasterChg>
      <pc:sldMasterChg chg="add del addSldLayout delSldLayout modSldLayout">
        <pc:chgData name="Vaibhav Ambhire" userId="S::vaibhav13046@tsecedu.org::09ddf9ea-3199-4586-aea1-b2614813806f" providerId="AD" clId="Web-{D44BF043-1052-245C-2654-CE14581C5A6F}" dt="2021-04-26T06:28:04.844" v="14"/>
        <pc:sldMasterMkLst>
          <pc:docMk/>
          <pc:sldMasterMk cId="2811873846" sldId="2147483690"/>
        </pc:sldMasterMkLst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3406222136" sldId="2147483691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2492648043" sldId="2147483692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1240646671" sldId="2147483693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1962283374" sldId="2147483694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2754194123" sldId="2147483695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2635348993" sldId="2147483696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449905541" sldId="2147483697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2838429017" sldId="2147483698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568916618" sldId="2147483699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341286061" sldId="2147483700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2391908261" sldId="2147483701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494255298" sldId="2147483702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2682124471" sldId="2147483703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3226659489" sldId="2147483704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1289167016" sldId="2147483705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4018745132" sldId="2147483706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116264216" sldId="2147483707"/>
          </pc:sldLayoutMkLst>
        </pc:sldLayoutChg>
      </pc:sldMasterChg>
      <pc:sldMasterChg chg="add del addSldLayout delSldLayout modSldLayout">
        <pc:chgData name="Vaibhav Ambhire" userId="S::vaibhav13046@tsecedu.org::09ddf9ea-3199-4586-aea1-b2614813806f" providerId="AD" clId="Web-{D44BF043-1052-245C-2654-CE14581C5A6F}" dt="2021-04-26T06:28:12.766" v="15"/>
        <pc:sldMasterMkLst>
          <pc:docMk/>
          <pc:sldMasterMk cId="2665080039" sldId="2147483708"/>
        </pc:sldMasterMkLst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155152271" sldId="2147483709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351814906" sldId="2147483710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2476024659" sldId="2147483711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3857926530" sldId="2147483712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3612645207" sldId="2147483713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659922423" sldId="2147483714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2817790055" sldId="2147483715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1119337632" sldId="2147483716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267021025" sldId="2147483717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1341590641" sldId="2147483718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1134110464" sldId="2147483719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834035138" sldId="2147483720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2265959335" sldId="2147483721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1342698687" sldId="2147483722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2223356079" sldId="2147483723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930109279" sldId="2147483724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2847784882" sldId="2147483725"/>
          </pc:sldLayoutMkLst>
        </pc:sldLayoutChg>
      </pc:sldMasterChg>
      <pc:sldMasterChg chg="add addSldLayout modSldLayout">
        <pc:chgData name="Vaibhav Ambhire" userId="S::vaibhav13046@tsecedu.org::09ddf9ea-3199-4586-aea1-b2614813806f" providerId="AD" clId="Web-{D44BF043-1052-245C-2654-CE14581C5A6F}" dt="2021-04-26T06:28:12.766" v="15"/>
        <pc:sldMasterMkLst>
          <pc:docMk/>
          <pc:sldMasterMk cId="3756580918" sldId="2147483726"/>
        </pc:sldMasterMkLst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1394856829" sldId="2147483727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2654875522" sldId="2147483728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1562415806" sldId="2147483729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3616987143" sldId="2147483730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56493561" sldId="2147483731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1412508304" sldId="2147483732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4005933528" sldId="2147483733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66765119" sldId="2147483734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830796702" sldId="2147483735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1507671892" sldId="2147483736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1314653296" sldId="2147483737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2928343578" sldId="2147483738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988719898" sldId="2147483739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1383066083" sldId="2147483740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300738850" sldId="2147483741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1645428730" sldId="2147483742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3428709011" sldId="2147483743"/>
          </pc:sldLayoutMkLst>
        </pc:sldLayoutChg>
      </pc:sldMasterChg>
    </pc:docChg>
  </pc:docChgLst>
  <pc:docChgLst>
    <pc:chgData name="Vaibhav Ambhire" userId="S::vaibhav13046@tsecedu.org::09ddf9ea-3199-4586-aea1-b2614813806f" providerId="AD" clId="Web-{67271802-955C-0F4F-DE8D-F2AF61462032}"/>
    <pc:docChg chg="modSld">
      <pc:chgData name="Vaibhav Ambhire" userId="S::vaibhav13046@tsecedu.org::09ddf9ea-3199-4586-aea1-b2614813806f" providerId="AD" clId="Web-{67271802-955C-0F4F-DE8D-F2AF61462032}" dt="2021-05-01T10:47:27.479" v="2" actId="20577"/>
      <pc:docMkLst>
        <pc:docMk/>
      </pc:docMkLst>
      <pc:sldChg chg="modSp">
        <pc:chgData name="Vaibhav Ambhire" userId="S::vaibhav13046@tsecedu.org::09ddf9ea-3199-4586-aea1-b2614813806f" providerId="AD" clId="Web-{67271802-955C-0F4F-DE8D-F2AF61462032}" dt="2021-05-01T10:47:19.317" v="1" actId="20577"/>
        <pc:sldMkLst>
          <pc:docMk/>
          <pc:sldMk cId="2608781090" sldId="273"/>
        </pc:sldMkLst>
        <pc:spChg chg="mod">
          <ac:chgData name="Vaibhav Ambhire" userId="S::vaibhav13046@tsecedu.org::09ddf9ea-3199-4586-aea1-b2614813806f" providerId="AD" clId="Web-{67271802-955C-0F4F-DE8D-F2AF61462032}" dt="2021-05-01T10:47:19.317" v="1" actId="20577"/>
          <ac:spMkLst>
            <pc:docMk/>
            <pc:sldMk cId="2608781090" sldId="273"/>
            <ac:spMk id="4" creationId="{E14A4837-7931-4ED9-AE12-204ACA41DAF7}"/>
          </ac:spMkLst>
        </pc:spChg>
      </pc:sldChg>
      <pc:sldChg chg="modSp">
        <pc:chgData name="Vaibhav Ambhire" userId="S::vaibhav13046@tsecedu.org::09ddf9ea-3199-4586-aea1-b2614813806f" providerId="AD" clId="Web-{67271802-955C-0F4F-DE8D-F2AF61462032}" dt="2021-05-01T10:47:27.479" v="2" actId="20577"/>
        <pc:sldMkLst>
          <pc:docMk/>
          <pc:sldMk cId="1095560270" sldId="274"/>
        </pc:sldMkLst>
        <pc:spChg chg="mod">
          <ac:chgData name="Vaibhav Ambhire" userId="S::vaibhav13046@tsecedu.org::09ddf9ea-3199-4586-aea1-b2614813806f" providerId="AD" clId="Web-{67271802-955C-0F4F-DE8D-F2AF61462032}" dt="2021-05-01T10:47:27.479" v="2" actId="20577"/>
          <ac:spMkLst>
            <pc:docMk/>
            <pc:sldMk cId="1095560270" sldId="274"/>
            <ac:spMk id="4" creationId="{E14A4837-7931-4ED9-AE12-204ACA41DAF7}"/>
          </ac:spMkLst>
        </pc:spChg>
      </pc:sldChg>
    </pc:docChg>
  </pc:docChgLst>
  <pc:docChgLst>
    <pc:chgData name="Vaibhav Ambhire" userId="S::vaibhav13046@tsecedu.org::09ddf9ea-3199-4586-aea1-b2614813806f" providerId="AD" clId="Web-{DB7D2E91-A365-0DCF-CC7A-E7FEFCFC1C72}"/>
    <pc:docChg chg="modSld">
      <pc:chgData name="Vaibhav Ambhire" userId="S::vaibhav13046@tsecedu.org::09ddf9ea-3199-4586-aea1-b2614813806f" providerId="AD" clId="Web-{DB7D2E91-A365-0DCF-CC7A-E7FEFCFC1C72}" dt="2021-04-28T05:53:29.206" v="132" actId="20577"/>
      <pc:docMkLst>
        <pc:docMk/>
      </pc:docMkLst>
      <pc:sldChg chg="modSp">
        <pc:chgData name="Vaibhav Ambhire" userId="S::vaibhav13046@tsecedu.org::09ddf9ea-3199-4586-aea1-b2614813806f" providerId="AD" clId="Web-{DB7D2E91-A365-0DCF-CC7A-E7FEFCFC1C72}" dt="2021-04-28T05:42:21.569" v="3" actId="20577"/>
        <pc:sldMkLst>
          <pc:docMk/>
          <pc:sldMk cId="2015524792" sldId="269"/>
        </pc:sldMkLst>
        <pc:spChg chg="mod">
          <ac:chgData name="Vaibhav Ambhire" userId="S::vaibhav13046@tsecedu.org::09ddf9ea-3199-4586-aea1-b2614813806f" providerId="AD" clId="Web-{DB7D2E91-A365-0DCF-CC7A-E7FEFCFC1C72}" dt="2021-04-28T05:42:21.569" v="3" actId="20577"/>
          <ac:spMkLst>
            <pc:docMk/>
            <pc:sldMk cId="2015524792" sldId="269"/>
            <ac:spMk id="3" creationId="{C42529E3-F2FB-4201-ABA8-EA7552BFB254}"/>
          </ac:spMkLst>
        </pc:spChg>
      </pc:sldChg>
      <pc:sldChg chg="modSp">
        <pc:chgData name="Vaibhav Ambhire" userId="S::vaibhav13046@tsecedu.org::09ddf9ea-3199-4586-aea1-b2614813806f" providerId="AD" clId="Web-{DB7D2E91-A365-0DCF-CC7A-E7FEFCFC1C72}" dt="2021-04-28T05:53:29.206" v="132" actId="20577"/>
        <pc:sldMkLst>
          <pc:docMk/>
          <pc:sldMk cId="283866264" sldId="272"/>
        </pc:sldMkLst>
        <pc:spChg chg="mod">
          <ac:chgData name="Vaibhav Ambhire" userId="S::vaibhav13046@tsecedu.org::09ddf9ea-3199-4586-aea1-b2614813806f" providerId="AD" clId="Web-{DB7D2E91-A365-0DCF-CC7A-E7FEFCFC1C72}" dt="2021-04-28T05:53:29.206" v="132" actId="20577"/>
          <ac:spMkLst>
            <pc:docMk/>
            <pc:sldMk cId="283866264" sldId="272"/>
            <ac:spMk id="4" creationId="{E14A4837-7931-4ED9-AE12-204ACA41DAF7}"/>
          </ac:spMkLst>
        </pc:spChg>
      </pc:sldChg>
    </pc:docChg>
  </pc:docChgLst>
  <pc:docChgLst>
    <pc:chgData name="Vaibhav Ambhire" userId="S::vaibhav13046@tsecedu.org::09ddf9ea-3199-4586-aea1-b2614813806f" providerId="AD" clId="Web-{345089C5-B619-322C-9E70-258E16C3CC3B}"/>
    <pc:docChg chg="addSld modSld">
      <pc:chgData name="Vaibhav Ambhire" userId="S::vaibhav13046@tsecedu.org::09ddf9ea-3199-4586-aea1-b2614813806f" providerId="AD" clId="Web-{345089C5-B619-322C-9E70-258E16C3CC3B}" dt="2021-04-28T06:48:47.080" v="1464"/>
      <pc:docMkLst>
        <pc:docMk/>
      </pc:docMkLst>
      <pc:sldChg chg="addAnim modAnim">
        <pc:chgData name="Vaibhav Ambhire" userId="S::vaibhav13046@tsecedu.org::09ddf9ea-3199-4586-aea1-b2614813806f" providerId="AD" clId="Web-{345089C5-B619-322C-9E70-258E16C3CC3B}" dt="2021-04-28T05:55:05.869" v="2"/>
        <pc:sldMkLst>
          <pc:docMk/>
          <pc:sldMk cId="2156731892" sldId="259"/>
        </pc:sldMkLst>
      </pc:sldChg>
      <pc:sldChg chg="addAnim modAnim">
        <pc:chgData name="Vaibhav Ambhire" userId="S::vaibhav13046@tsecedu.org::09ddf9ea-3199-4586-aea1-b2614813806f" providerId="AD" clId="Web-{345089C5-B619-322C-9E70-258E16C3CC3B}" dt="2021-04-28T05:56:07.511" v="17"/>
        <pc:sldMkLst>
          <pc:docMk/>
          <pc:sldMk cId="2876451865" sldId="264"/>
        </pc:sldMkLst>
      </pc:sldChg>
      <pc:sldChg chg="addAnim modAnim">
        <pc:chgData name="Vaibhav Ambhire" userId="S::vaibhav13046@tsecedu.org::09ddf9ea-3199-4586-aea1-b2614813806f" providerId="AD" clId="Web-{345089C5-B619-322C-9E70-258E16C3CC3B}" dt="2021-04-28T05:55:29.713" v="5"/>
        <pc:sldMkLst>
          <pc:docMk/>
          <pc:sldMk cId="2605814717" sldId="265"/>
        </pc:sldMkLst>
      </pc:sldChg>
      <pc:sldChg chg="addAnim modAnim">
        <pc:chgData name="Vaibhav Ambhire" userId="S::vaibhav13046@tsecedu.org::09ddf9ea-3199-4586-aea1-b2614813806f" providerId="AD" clId="Web-{345089C5-B619-322C-9E70-258E16C3CC3B}" dt="2021-04-28T05:56:34.871" v="28"/>
        <pc:sldMkLst>
          <pc:docMk/>
          <pc:sldMk cId="544311014" sldId="266"/>
        </pc:sldMkLst>
      </pc:sldChg>
      <pc:sldChg chg="addAnim modAnim">
        <pc:chgData name="Vaibhav Ambhire" userId="S::vaibhav13046@tsecedu.org::09ddf9ea-3199-4586-aea1-b2614813806f" providerId="AD" clId="Web-{345089C5-B619-322C-9E70-258E16C3CC3B}" dt="2021-04-28T05:57:05.169" v="31"/>
        <pc:sldMkLst>
          <pc:docMk/>
          <pc:sldMk cId="1137332014" sldId="267"/>
        </pc:sldMkLst>
      </pc:sldChg>
      <pc:sldChg chg="addAnim modAnim">
        <pc:chgData name="Vaibhav Ambhire" userId="S::vaibhav13046@tsecedu.org::09ddf9ea-3199-4586-aea1-b2614813806f" providerId="AD" clId="Web-{345089C5-B619-322C-9E70-258E16C3CC3B}" dt="2021-04-28T05:57:05.903" v="34"/>
        <pc:sldMkLst>
          <pc:docMk/>
          <pc:sldMk cId="3856087854" sldId="268"/>
        </pc:sldMkLst>
      </pc:sldChg>
      <pc:sldChg chg="addAnim modAnim">
        <pc:chgData name="Vaibhav Ambhire" userId="S::vaibhav13046@tsecedu.org::09ddf9ea-3199-4586-aea1-b2614813806f" providerId="AD" clId="Web-{345089C5-B619-322C-9E70-258E16C3CC3B}" dt="2021-04-28T05:57:06.184" v="37"/>
        <pc:sldMkLst>
          <pc:docMk/>
          <pc:sldMk cId="2015524792" sldId="269"/>
        </pc:sldMkLst>
      </pc:sldChg>
      <pc:sldChg chg="modSp addAnim modAnim">
        <pc:chgData name="Vaibhav Ambhire" userId="S::vaibhav13046@tsecedu.org::09ddf9ea-3199-4586-aea1-b2614813806f" providerId="AD" clId="Web-{345089C5-B619-322C-9E70-258E16C3CC3B}" dt="2021-04-28T05:57:59.373" v="42" actId="20577"/>
        <pc:sldMkLst>
          <pc:docMk/>
          <pc:sldMk cId="1692403476" sldId="270"/>
        </pc:sldMkLst>
        <pc:spChg chg="mod">
          <ac:chgData name="Vaibhav Ambhire" userId="S::vaibhav13046@tsecedu.org::09ddf9ea-3199-4586-aea1-b2614813806f" providerId="AD" clId="Web-{345089C5-B619-322C-9E70-258E16C3CC3B}" dt="2021-04-28T05:57:59.373" v="42" actId="20577"/>
          <ac:spMkLst>
            <pc:docMk/>
            <pc:sldMk cId="1692403476" sldId="270"/>
            <ac:spMk id="3" creationId="{C42529E3-F2FB-4201-ABA8-EA7552BFB254}"/>
          </ac:spMkLst>
        </pc:spChg>
      </pc:sldChg>
      <pc:sldChg chg="addAnim modAnim">
        <pc:chgData name="Vaibhav Ambhire" userId="S::vaibhav13046@tsecedu.org::09ddf9ea-3199-4586-aea1-b2614813806f" providerId="AD" clId="Web-{345089C5-B619-322C-9E70-258E16C3CC3B}" dt="2021-04-28T05:58:03.545" v="44"/>
        <pc:sldMkLst>
          <pc:docMk/>
          <pc:sldMk cId="1376749645" sldId="271"/>
        </pc:sldMkLst>
      </pc:sldChg>
      <pc:sldChg chg="modSp addAnim modAnim">
        <pc:chgData name="Vaibhav Ambhire" userId="S::vaibhav13046@tsecedu.org::09ddf9ea-3199-4586-aea1-b2614813806f" providerId="AD" clId="Web-{345089C5-B619-322C-9E70-258E16C3CC3B}" dt="2021-04-28T06:48:28.454" v="1461" actId="20577"/>
        <pc:sldMkLst>
          <pc:docMk/>
          <pc:sldMk cId="283866264" sldId="272"/>
        </pc:sldMkLst>
        <pc:spChg chg="mod">
          <ac:chgData name="Vaibhav Ambhire" userId="S::vaibhav13046@tsecedu.org::09ddf9ea-3199-4586-aea1-b2614813806f" providerId="AD" clId="Web-{345089C5-B619-322C-9E70-258E16C3CC3B}" dt="2021-04-28T06:48:28.454" v="1461" actId="20577"/>
          <ac:spMkLst>
            <pc:docMk/>
            <pc:sldMk cId="283866264" sldId="272"/>
            <ac:spMk id="4" creationId="{E14A4837-7931-4ED9-AE12-204ACA41DAF7}"/>
          </ac:spMkLst>
        </pc:spChg>
      </pc:sldChg>
      <pc:sldChg chg="addSp delSp modSp add replId addAnim delAnim modAnim">
        <pc:chgData name="Vaibhav Ambhire" userId="S::vaibhav13046@tsecedu.org::09ddf9ea-3199-4586-aea1-b2614813806f" providerId="AD" clId="Web-{345089C5-B619-322C-9E70-258E16C3CC3B}" dt="2021-04-28T06:48:08.954" v="1454" actId="20577"/>
        <pc:sldMkLst>
          <pc:docMk/>
          <pc:sldMk cId="2608781090" sldId="273"/>
        </pc:sldMkLst>
        <pc:spChg chg="del">
          <ac:chgData name="Vaibhav Ambhire" userId="S::vaibhav13046@tsecedu.org::09ddf9ea-3199-4586-aea1-b2614813806f" providerId="AD" clId="Web-{345089C5-B619-322C-9E70-258E16C3CC3B}" dt="2021-04-28T06:00:31.221" v="52"/>
          <ac:spMkLst>
            <pc:docMk/>
            <pc:sldMk cId="2608781090" sldId="273"/>
            <ac:spMk id="3" creationId="{C42529E3-F2FB-4201-ABA8-EA7552BFB254}"/>
          </ac:spMkLst>
        </pc:spChg>
        <pc:spChg chg="mod">
          <ac:chgData name="Vaibhav Ambhire" userId="S::vaibhav13046@tsecedu.org::09ddf9ea-3199-4586-aea1-b2614813806f" providerId="AD" clId="Web-{345089C5-B619-322C-9E70-258E16C3CC3B}" dt="2021-04-28T06:47:29.093" v="1448" actId="20577"/>
          <ac:spMkLst>
            <pc:docMk/>
            <pc:sldMk cId="2608781090" sldId="273"/>
            <ac:spMk id="4" creationId="{E14A4837-7931-4ED9-AE12-204ACA41DAF7}"/>
          </ac:spMkLst>
        </pc:spChg>
        <pc:spChg chg="add del mod">
          <ac:chgData name="Vaibhav Ambhire" userId="S::vaibhav13046@tsecedu.org::09ddf9ea-3199-4586-aea1-b2614813806f" providerId="AD" clId="Web-{345089C5-B619-322C-9E70-258E16C3CC3B}" dt="2021-04-28T06:00:39.471" v="54"/>
          <ac:spMkLst>
            <pc:docMk/>
            <pc:sldMk cId="2608781090" sldId="273"/>
            <ac:spMk id="6" creationId="{203BC8A6-5CC4-429C-BD2D-6E37D0464896}"/>
          </ac:spMkLst>
        </pc:spChg>
        <pc:spChg chg="add mod">
          <ac:chgData name="Vaibhav Ambhire" userId="S::vaibhav13046@tsecedu.org::09ddf9ea-3199-4586-aea1-b2614813806f" providerId="AD" clId="Web-{345089C5-B619-322C-9E70-258E16C3CC3B}" dt="2021-04-28T06:02:21.583" v="74" actId="1076"/>
          <ac:spMkLst>
            <pc:docMk/>
            <pc:sldMk cId="2608781090" sldId="273"/>
            <ac:spMk id="7" creationId="{13D21C53-9E76-44CA-B05A-D8DF48FF072B}"/>
          </ac:spMkLst>
        </pc:spChg>
        <pc:spChg chg="add del">
          <ac:chgData name="Vaibhav Ambhire" userId="S::vaibhav13046@tsecedu.org::09ddf9ea-3199-4586-aea1-b2614813806f" providerId="AD" clId="Web-{345089C5-B619-322C-9E70-258E16C3CC3B}" dt="2021-04-28T06:00:50.737" v="58"/>
          <ac:spMkLst>
            <pc:docMk/>
            <pc:sldMk cId="2608781090" sldId="273"/>
            <ac:spMk id="12" creationId="{67267ED7-9FA0-48A5-BFCF-BEAD871015D9}"/>
          </ac:spMkLst>
        </pc:spChg>
        <pc:spChg chg="add mod">
          <ac:chgData name="Vaibhav Ambhire" userId="S::vaibhav13046@tsecedu.org::09ddf9ea-3199-4586-aea1-b2614813806f" providerId="AD" clId="Web-{345089C5-B619-322C-9E70-258E16C3CC3B}" dt="2021-04-28T06:48:08.954" v="1454" actId="20577"/>
          <ac:spMkLst>
            <pc:docMk/>
            <pc:sldMk cId="2608781090" sldId="273"/>
            <ac:spMk id="14" creationId="{FE81E6C4-6ED0-40C8-B310-3C939EEDE225}"/>
          </ac:spMkLst>
        </pc:spChg>
        <pc:spChg chg="add del">
          <ac:chgData name="Vaibhav Ambhire" userId="S::vaibhav13046@tsecedu.org::09ddf9ea-3199-4586-aea1-b2614813806f" providerId="AD" clId="Web-{345089C5-B619-322C-9E70-258E16C3CC3B}" dt="2021-04-28T06:02:45.381" v="77"/>
          <ac:spMkLst>
            <pc:docMk/>
            <pc:sldMk cId="2608781090" sldId="273"/>
            <ac:spMk id="16" creationId="{C1028AC2-B60A-4A8F-88B0-A6A6D7D59B61}"/>
          </ac:spMkLst>
        </pc:spChg>
        <pc:spChg chg="add mod">
          <ac:chgData name="Vaibhav Ambhire" userId="S::vaibhav13046@tsecedu.org::09ddf9ea-3199-4586-aea1-b2614813806f" providerId="AD" clId="Web-{345089C5-B619-322C-9E70-258E16C3CC3B}" dt="2021-04-28T06:04:44.040" v="105" actId="1076"/>
          <ac:spMkLst>
            <pc:docMk/>
            <pc:sldMk cId="2608781090" sldId="273"/>
            <ac:spMk id="22" creationId="{2227FBA2-BDFA-444D-B834-DB15BD5864AF}"/>
          </ac:spMkLst>
        </pc:spChg>
        <pc:spChg chg="add mod">
          <ac:chgData name="Vaibhav Ambhire" userId="S::vaibhav13046@tsecedu.org::09ddf9ea-3199-4586-aea1-b2614813806f" providerId="AD" clId="Web-{345089C5-B619-322C-9E70-258E16C3CC3B}" dt="2021-04-28T06:04:57.494" v="111" actId="20577"/>
          <ac:spMkLst>
            <pc:docMk/>
            <pc:sldMk cId="2608781090" sldId="273"/>
            <ac:spMk id="23" creationId="{FDEF9033-378A-4DE7-B146-899BFE1DDB63}"/>
          </ac:spMkLst>
        </pc:spChg>
        <pc:spChg chg="add del">
          <ac:chgData name="Vaibhav Ambhire" userId="S::vaibhav13046@tsecedu.org::09ddf9ea-3199-4586-aea1-b2614813806f" providerId="AD" clId="Web-{345089C5-B619-322C-9E70-258E16C3CC3B}" dt="2021-04-28T06:04:49.822" v="108"/>
          <ac:spMkLst>
            <pc:docMk/>
            <pc:sldMk cId="2608781090" sldId="273"/>
            <ac:spMk id="24" creationId="{95FE0343-42BF-4E17-8E83-3733EFA0315D}"/>
          </ac:spMkLst>
        </pc:spChg>
        <pc:cxnChg chg="add mod">
          <ac:chgData name="Vaibhav Ambhire" userId="S::vaibhav13046@tsecedu.org::09ddf9ea-3199-4586-aea1-b2614813806f" providerId="AD" clId="Web-{345089C5-B619-322C-9E70-258E16C3CC3B}" dt="2021-04-28T06:03:58.898" v="94" actId="14100"/>
          <ac:cxnSpMkLst>
            <pc:docMk/>
            <pc:sldMk cId="2608781090" sldId="273"/>
            <ac:cxnSpMk id="17" creationId="{7ACC4E9D-831E-4F3B-ACB8-202771C587C2}"/>
          </ac:cxnSpMkLst>
        </pc:cxnChg>
        <pc:cxnChg chg="add mod">
          <ac:chgData name="Vaibhav Ambhire" userId="S::vaibhav13046@tsecedu.org::09ddf9ea-3199-4586-aea1-b2614813806f" providerId="AD" clId="Web-{345089C5-B619-322C-9E70-258E16C3CC3B}" dt="2021-04-28T06:03:44.179" v="90" actId="14100"/>
          <ac:cxnSpMkLst>
            <pc:docMk/>
            <pc:sldMk cId="2608781090" sldId="273"/>
            <ac:cxnSpMk id="18" creationId="{FF74D022-A557-45EF-AAC9-ED5E7823F527}"/>
          </ac:cxnSpMkLst>
        </pc:cxnChg>
        <pc:cxnChg chg="add del mod">
          <ac:chgData name="Vaibhav Ambhire" userId="S::vaibhav13046@tsecedu.org::09ddf9ea-3199-4586-aea1-b2614813806f" providerId="AD" clId="Web-{345089C5-B619-322C-9E70-258E16C3CC3B}" dt="2021-04-28T06:03:28.538" v="87"/>
          <ac:cxnSpMkLst>
            <pc:docMk/>
            <pc:sldMk cId="2608781090" sldId="273"/>
            <ac:cxnSpMk id="19" creationId="{D1ABE280-7E92-4E37-A8DA-5F8E161066D9}"/>
          </ac:cxnSpMkLst>
        </pc:cxnChg>
        <pc:cxnChg chg="add mod">
          <ac:chgData name="Vaibhav Ambhire" userId="S::vaibhav13046@tsecedu.org::09ddf9ea-3199-4586-aea1-b2614813806f" providerId="AD" clId="Web-{345089C5-B619-322C-9E70-258E16C3CC3B}" dt="2021-04-28T06:04:10.914" v="96" actId="14100"/>
          <ac:cxnSpMkLst>
            <pc:docMk/>
            <pc:sldMk cId="2608781090" sldId="273"/>
            <ac:cxnSpMk id="20" creationId="{73800E12-0277-4298-A367-F85FBB3869A3}"/>
          </ac:cxnSpMkLst>
        </pc:cxnChg>
        <pc:cxnChg chg="add mod">
          <ac:chgData name="Vaibhav Ambhire" userId="S::vaibhav13046@tsecedu.org::09ddf9ea-3199-4586-aea1-b2614813806f" providerId="AD" clId="Web-{345089C5-B619-322C-9E70-258E16C3CC3B}" dt="2021-04-28T06:03:52.758" v="93" actId="1076"/>
          <ac:cxnSpMkLst>
            <pc:docMk/>
            <pc:sldMk cId="2608781090" sldId="273"/>
            <ac:cxnSpMk id="21" creationId="{0A1A1737-0A94-44AD-A637-9ACCDEE1BBB5}"/>
          </ac:cxnSpMkLst>
        </pc:cxnChg>
      </pc:sldChg>
      <pc:sldChg chg="addSp delSp modSp add replId delAnim modAnim">
        <pc:chgData name="Vaibhav Ambhire" userId="S::vaibhav13046@tsecedu.org::09ddf9ea-3199-4586-aea1-b2614813806f" providerId="AD" clId="Web-{345089C5-B619-322C-9E70-258E16C3CC3B}" dt="2021-04-28T06:48:20.360" v="1458" actId="20577"/>
        <pc:sldMkLst>
          <pc:docMk/>
          <pc:sldMk cId="1095560270" sldId="274"/>
        </pc:sldMkLst>
        <pc:spChg chg="mod">
          <ac:chgData name="Vaibhav Ambhire" userId="S::vaibhav13046@tsecedu.org::09ddf9ea-3199-4586-aea1-b2614813806f" providerId="AD" clId="Web-{345089C5-B619-322C-9E70-258E16C3CC3B}" dt="2021-04-28T06:05:24.463" v="120" actId="20577"/>
          <ac:spMkLst>
            <pc:docMk/>
            <pc:sldMk cId="1095560270" sldId="274"/>
            <ac:spMk id="2" creationId="{ABA13665-13F3-460B-8E83-C144D4BAD7FC}"/>
          </ac:spMkLst>
        </pc:spChg>
        <pc:spChg chg="mod">
          <ac:chgData name="Vaibhav Ambhire" userId="S::vaibhav13046@tsecedu.org::09ddf9ea-3199-4586-aea1-b2614813806f" providerId="AD" clId="Web-{345089C5-B619-322C-9E70-258E16C3CC3B}" dt="2021-04-28T06:48:20.360" v="1458" actId="20577"/>
          <ac:spMkLst>
            <pc:docMk/>
            <pc:sldMk cId="1095560270" sldId="274"/>
            <ac:spMk id="4" creationId="{E14A4837-7931-4ED9-AE12-204ACA41DAF7}"/>
          </ac:spMkLst>
        </pc:spChg>
        <pc:spChg chg="mod">
          <ac:chgData name="Vaibhav Ambhire" userId="S::vaibhav13046@tsecedu.org::09ddf9ea-3199-4586-aea1-b2614813806f" providerId="AD" clId="Web-{345089C5-B619-322C-9E70-258E16C3CC3B}" dt="2021-04-28T06:07:44.467" v="139" actId="1076"/>
          <ac:spMkLst>
            <pc:docMk/>
            <pc:sldMk cId="1095560270" sldId="274"/>
            <ac:spMk id="7" creationId="{13D21C53-9E76-44CA-B05A-D8DF48FF072B}"/>
          </ac:spMkLst>
        </pc:spChg>
        <pc:spChg chg="mod">
          <ac:chgData name="Vaibhav Ambhire" userId="S::vaibhav13046@tsecedu.org::09ddf9ea-3199-4586-aea1-b2614813806f" providerId="AD" clId="Web-{345089C5-B619-322C-9E70-258E16C3CC3B}" dt="2021-04-28T06:10:29.424" v="169" actId="20577"/>
          <ac:spMkLst>
            <pc:docMk/>
            <pc:sldMk cId="1095560270" sldId="274"/>
            <ac:spMk id="14" creationId="{FE81E6C4-6ED0-40C8-B310-3C939EEDE225}"/>
          </ac:spMkLst>
        </pc:spChg>
        <pc:cxnChg chg="add mod">
          <ac:chgData name="Vaibhav Ambhire" userId="S::vaibhav13046@tsecedu.org::09ddf9ea-3199-4586-aea1-b2614813806f" providerId="AD" clId="Web-{345089C5-B619-322C-9E70-258E16C3CC3B}" dt="2021-04-28T06:07:56.123" v="142" actId="1076"/>
          <ac:cxnSpMkLst>
            <pc:docMk/>
            <pc:sldMk cId="1095560270" sldId="274"/>
            <ac:cxnSpMk id="15" creationId="{5A18BCE0-5F4D-4DAC-9556-A63F58B0DB02}"/>
          </ac:cxnSpMkLst>
        </pc:cxnChg>
        <pc:cxnChg chg="add del mod">
          <ac:chgData name="Vaibhav Ambhire" userId="S::vaibhav13046@tsecedu.org::09ddf9ea-3199-4586-aea1-b2614813806f" providerId="AD" clId="Web-{345089C5-B619-322C-9E70-258E16C3CC3B}" dt="2021-04-28T06:07:24.529" v="137"/>
          <ac:cxnSpMkLst>
            <pc:docMk/>
            <pc:sldMk cId="1095560270" sldId="274"/>
            <ac:cxnSpMk id="16" creationId="{B259E720-6570-4D30-BCD2-3E35682FD357}"/>
          </ac:cxnSpMkLst>
        </pc:cxnChg>
        <pc:cxnChg chg="mod">
          <ac:chgData name="Vaibhav Ambhire" userId="S::vaibhav13046@tsecedu.org::09ddf9ea-3199-4586-aea1-b2614813806f" providerId="AD" clId="Web-{345089C5-B619-322C-9E70-258E16C3CC3B}" dt="2021-04-28T06:07:48.795" v="140" actId="1076"/>
          <ac:cxnSpMkLst>
            <pc:docMk/>
            <pc:sldMk cId="1095560270" sldId="274"/>
            <ac:cxnSpMk id="17" creationId="{7ACC4E9D-831E-4F3B-ACB8-202771C587C2}"/>
          </ac:cxnSpMkLst>
        </pc:cxnChg>
        <pc:cxnChg chg="mod">
          <ac:chgData name="Vaibhav Ambhire" userId="S::vaibhav13046@tsecedu.org::09ddf9ea-3199-4586-aea1-b2614813806f" providerId="AD" clId="Web-{345089C5-B619-322C-9E70-258E16C3CC3B}" dt="2021-04-28T06:09:45.892" v="161" actId="14100"/>
          <ac:cxnSpMkLst>
            <pc:docMk/>
            <pc:sldMk cId="1095560270" sldId="274"/>
            <ac:cxnSpMk id="18" creationId="{FF74D022-A557-45EF-AAC9-ED5E7823F527}"/>
          </ac:cxnSpMkLst>
        </pc:cxnChg>
        <pc:cxnChg chg="add mod">
          <ac:chgData name="Vaibhav Ambhire" userId="S::vaibhav13046@tsecedu.org::09ddf9ea-3199-4586-aea1-b2614813806f" providerId="AD" clId="Web-{345089C5-B619-322C-9E70-258E16C3CC3B}" dt="2021-04-28T06:10:02.236" v="166" actId="1076"/>
          <ac:cxnSpMkLst>
            <pc:docMk/>
            <pc:sldMk cId="1095560270" sldId="274"/>
            <ac:cxnSpMk id="19" creationId="{4B5C7561-D61F-49E2-9265-82C5B6360DC4}"/>
          </ac:cxnSpMkLst>
        </pc:cxnChg>
        <pc:cxnChg chg="mod">
          <ac:chgData name="Vaibhav Ambhire" userId="S::vaibhav13046@tsecedu.org::09ddf9ea-3199-4586-aea1-b2614813806f" providerId="AD" clId="Web-{345089C5-B619-322C-9E70-258E16C3CC3B}" dt="2021-04-28T06:09:19.922" v="157" actId="1076"/>
          <ac:cxnSpMkLst>
            <pc:docMk/>
            <pc:sldMk cId="1095560270" sldId="274"/>
            <ac:cxnSpMk id="20" creationId="{73800E12-0277-4298-A367-F85FBB3869A3}"/>
          </ac:cxnSpMkLst>
        </pc:cxnChg>
        <pc:cxnChg chg="del">
          <ac:chgData name="Vaibhav Ambhire" userId="S::vaibhav13046@tsecedu.org::09ddf9ea-3199-4586-aea1-b2614813806f" providerId="AD" clId="Web-{345089C5-B619-322C-9E70-258E16C3CC3B}" dt="2021-04-28T06:06:01.714" v="129"/>
          <ac:cxnSpMkLst>
            <pc:docMk/>
            <pc:sldMk cId="1095560270" sldId="274"/>
            <ac:cxnSpMk id="21" creationId="{0A1A1737-0A94-44AD-A637-9ACCDEE1BBB5}"/>
          </ac:cxnSpMkLst>
        </pc:cxnChg>
        <pc:cxnChg chg="add mod">
          <ac:chgData name="Vaibhav Ambhire" userId="S::vaibhav13046@tsecedu.org::09ddf9ea-3199-4586-aea1-b2614813806f" providerId="AD" clId="Web-{345089C5-B619-322C-9E70-258E16C3CC3B}" dt="2021-04-28T06:09:03.641" v="154" actId="14100"/>
          <ac:cxnSpMkLst>
            <pc:docMk/>
            <pc:sldMk cId="1095560270" sldId="274"/>
            <ac:cxnSpMk id="24" creationId="{58F18240-E31F-4011-9F9D-15EC2046293F}"/>
          </ac:cxnSpMkLst>
        </pc:cxnChg>
        <pc:cxnChg chg="add mod">
          <ac:chgData name="Vaibhav Ambhire" userId="S::vaibhav13046@tsecedu.org::09ddf9ea-3199-4586-aea1-b2614813806f" providerId="AD" clId="Web-{345089C5-B619-322C-9E70-258E16C3CC3B}" dt="2021-04-28T06:10:11.814" v="167"/>
          <ac:cxnSpMkLst>
            <pc:docMk/>
            <pc:sldMk cId="1095560270" sldId="274"/>
            <ac:cxnSpMk id="25" creationId="{29FAB27C-ADEA-4F9D-BFB6-35298A1F2044}"/>
          </ac:cxnSpMkLst>
        </pc:cxnChg>
        <pc:cxnChg chg="add del mod">
          <ac:chgData name="Vaibhav Ambhire" userId="S::vaibhav13046@tsecedu.org::09ddf9ea-3199-4586-aea1-b2614813806f" providerId="AD" clId="Web-{345089C5-B619-322C-9E70-258E16C3CC3B}" dt="2021-04-28T06:09:52.470" v="164"/>
          <ac:cxnSpMkLst>
            <pc:docMk/>
            <pc:sldMk cId="1095560270" sldId="274"/>
            <ac:cxnSpMk id="26" creationId="{432EAB77-7201-41EA-BF66-9615E56D5051}"/>
          </ac:cxnSpMkLst>
        </pc:cxnChg>
      </pc:sldChg>
      <pc:sldChg chg="modSp add">
        <pc:chgData name="Vaibhav Ambhire" userId="S::vaibhav13046@tsecedu.org::09ddf9ea-3199-4586-aea1-b2614813806f" providerId="AD" clId="Web-{345089C5-B619-322C-9E70-258E16C3CC3B}" dt="2021-04-28T06:14:29.524" v="215" actId="20577"/>
        <pc:sldMkLst>
          <pc:docMk/>
          <pc:sldMk cId="747308983" sldId="275"/>
        </pc:sldMkLst>
        <pc:spChg chg="mod">
          <ac:chgData name="Vaibhav Ambhire" userId="S::vaibhav13046@tsecedu.org::09ddf9ea-3199-4586-aea1-b2614813806f" providerId="AD" clId="Web-{345089C5-B619-322C-9E70-258E16C3CC3B}" dt="2021-04-28T06:11:59.942" v="177" actId="20577"/>
          <ac:spMkLst>
            <pc:docMk/>
            <pc:sldMk cId="747308983" sldId="275"/>
            <ac:spMk id="2" creationId="{ABA13665-13F3-460B-8E83-C144D4BAD7FC}"/>
          </ac:spMkLst>
        </pc:spChg>
        <pc:spChg chg="mod">
          <ac:chgData name="Vaibhav Ambhire" userId="S::vaibhav13046@tsecedu.org::09ddf9ea-3199-4586-aea1-b2614813806f" providerId="AD" clId="Web-{345089C5-B619-322C-9E70-258E16C3CC3B}" dt="2021-04-28T06:14:29.524" v="215" actId="20577"/>
          <ac:spMkLst>
            <pc:docMk/>
            <pc:sldMk cId="747308983" sldId="275"/>
            <ac:spMk id="3" creationId="{C42529E3-F2FB-4201-ABA8-EA7552BFB254}"/>
          </ac:spMkLst>
        </pc:spChg>
      </pc:sldChg>
      <pc:sldChg chg="modSp add replId">
        <pc:chgData name="Vaibhav Ambhire" userId="S::vaibhav13046@tsecedu.org::09ddf9ea-3199-4586-aea1-b2614813806f" providerId="AD" clId="Web-{345089C5-B619-322C-9E70-258E16C3CC3B}" dt="2021-04-28T06:25:47.589" v="376" actId="20577"/>
        <pc:sldMkLst>
          <pc:docMk/>
          <pc:sldMk cId="2003438428" sldId="276"/>
        </pc:sldMkLst>
        <pc:spChg chg="mod">
          <ac:chgData name="Vaibhav Ambhire" userId="S::vaibhav13046@tsecedu.org::09ddf9ea-3199-4586-aea1-b2614813806f" providerId="AD" clId="Web-{345089C5-B619-322C-9E70-258E16C3CC3B}" dt="2021-04-28T06:25:47.589" v="376" actId="20577"/>
          <ac:spMkLst>
            <pc:docMk/>
            <pc:sldMk cId="2003438428" sldId="276"/>
            <ac:spMk id="3" creationId="{C42529E3-F2FB-4201-ABA8-EA7552BFB254}"/>
          </ac:spMkLst>
        </pc:spChg>
      </pc:sldChg>
      <pc:sldChg chg="modSp add replId">
        <pc:chgData name="Vaibhav Ambhire" userId="S::vaibhav13046@tsecedu.org::09ddf9ea-3199-4586-aea1-b2614813806f" providerId="AD" clId="Web-{345089C5-B619-322C-9E70-258E16C3CC3B}" dt="2021-04-28T06:30:19.487" v="592" actId="20577"/>
        <pc:sldMkLst>
          <pc:docMk/>
          <pc:sldMk cId="1009982282" sldId="277"/>
        </pc:sldMkLst>
        <pc:spChg chg="mod">
          <ac:chgData name="Vaibhav Ambhire" userId="S::vaibhav13046@tsecedu.org::09ddf9ea-3199-4586-aea1-b2614813806f" providerId="AD" clId="Web-{345089C5-B619-322C-9E70-258E16C3CC3B}" dt="2021-04-28T06:30:19.487" v="592" actId="20577"/>
          <ac:spMkLst>
            <pc:docMk/>
            <pc:sldMk cId="1009982282" sldId="277"/>
            <ac:spMk id="3" creationId="{C42529E3-F2FB-4201-ABA8-EA7552BFB254}"/>
          </ac:spMkLst>
        </pc:spChg>
      </pc:sldChg>
      <pc:sldChg chg="modSp add replId">
        <pc:chgData name="Vaibhav Ambhire" userId="S::vaibhav13046@tsecedu.org::09ddf9ea-3199-4586-aea1-b2614813806f" providerId="AD" clId="Web-{345089C5-B619-322C-9E70-258E16C3CC3B}" dt="2021-04-28T06:36:05.215" v="769" actId="20577"/>
        <pc:sldMkLst>
          <pc:docMk/>
          <pc:sldMk cId="3148654683" sldId="278"/>
        </pc:sldMkLst>
        <pc:spChg chg="mod">
          <ac:chgData name="Vaibhav Ambhire" userId="S::vaibhav13046@tsecedu.org::09ddf9ea-3199-4586-aea1-b2614813806f" providerId="AD" clId="Web-{345089C5-B619-322C-9E70-258E16C3CC3B}" dt="2021-04-28T06:36:05.215" v="769" actId="20577"/>
          <ac:spMkLst>
            <pc:docMk/>
            <pc:sldMk cId="3148654683" sldId="278"/>
            <ac:spMk id="3" creationId="{C42529E3-F2FB-4201-ABA8-EA7552BFB254}"/>
          </ac:spMkLst>
        </pc:spChg>
      </pc:sldChg>
      <pc:sldChg chg="addSp delSp modSp add replId addAnim delAnim modAnim">
        <pc:chgData name="Vaibhav Ambhire" userId="S::vaibhav13046@tsecedu.org::09ddf9ea-3199-4586-aea1-b2614813806f" providerId="AD" clId="Web-{345089C5-B619-322C-9E70-258E16C3CC3B}" dt="2021-04-28T06:48:47.080" v="1464"/>
        <pc:sldMkLst>
          <pc:docMk/>
          <pc:sldMk cId="1501867312" sldId="279"/>
        </pc:sldMkLst>
        <pc:spChg chg="mod">
          <ac:chgData name="Vaibhav Ambhire" userId="S::vaibhav13046@tsecedu.org::09ddf9ea-3199-4586-aea1-b2614813806f" providerId="AD" clId="Web-{345089C5-B619-322C-9E70-258E16C3CC3B}" dt="2021-04-28T06:37:25.796" v="778" actId="1076"/>
          <ac:spMkLst>
            <pc:docMk/>
            <pc:sldMk cId="1501867312" sldId="279"/>
            <ac:spMk id="2" creationId="{ABA13665-13F3-460B-8E83-C144D4BAD7FC}"/>
          </ac:spMkLst>
        </pc:spChg>
        <pc:spChg chg="del">
          <ac:chgData name="Vaibhav Ambhire" userId="S::vaibhav13046@tsecedu.org::09ddf9ea-3199-4586-aea1-b2614813806f" providerId="AD" clId="Web-{345089C5-B619-322C-9E70-258E16C3CC3B}" dt="2021-04-28T06:38:40.642" v="797"/>
          <ac:spMkLst>
            <pc:docMk/>
            <pc:sldMk cId="1501867312" sldId="279"/>
            <ac:spMk id="3" creationId="{C42529E3-F2FB-4201-ABA8-EA7552BFB254}"/>
          </ac:spMkLst>
        </pc:spChg>
        <pc:spChg chg="add mod">
          <ac:chgData name="Vaibhav Ambhire" userId="S::vaibhav13046@tsecedu.org::09ddf9ea-3199-4586-aea1-b2614813806f" providerId="AD" clId="Web-{345089C5-B619-322C-9E70-258E16C3CC3B}" dt="2021-04-28T06:38:20.235" v="796" actId="20577"/>
          <ac:spMkLst>
            <pc:docMk/>
            <pc:sldMk cId="1501867312" sldId="279"/>
            <ac:spMk id="4" creationId="{6532EF8F-8736-42FF-B8F5-908688DD41D8}"/>
          </ac:spMkLst>
        </pc:spChg>
        <pc:spChg chg="add del mod">
          <ac:chgData name="Vaibhav Ambhire" userId="S::vaibhav13046@tsecedu.org::09ddf9ea-3199-4586-aea1-b2614813806f" providerId="AD" clId="Web-{345089C5-B619-322C-9E70-258E16C3CC3B}" dt="2021-04-28T06:38:52.986" v="798"/>
          <ac:spMkLst>
            <pc:docMk/>
            <pc:sldMk cId="1501867312" sldId="279"/>
            <ac:spMk id="6" creationId="{ECF82538-7B79-4FB4-9CDE-44E8029CA60D}"/>
          </ac:spMkLst>
        </pc:spChg>
        <pc:graphicFrameChg chg="add mod ord modGraphic">
          <ac:chgData name="Vaibhav Ambhire" userId="S::vaibhav13046@tsecedu.org::09ddf9ea-3199-4586-aea1-b2614813806f" providerId="AD" clId="Web-{345089C5-B619-322C-9E70-258E16C3CC3B}" dt="2021-04-28T06:45:54.325" v="1442" actId="1076"/>
          <ac:graphicFrameMkLst>
            <pc:docMk/>
            <pc:sldMk cId="1501867312" sldId="279"/>
            <ac:graphicFrameMk id="7" creationId="{DF7EA99D-FFE2-4FCC-BE07-AA002C18CF3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5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7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53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8343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19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3066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8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28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0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7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1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0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3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9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8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0DF21D5-92B5-4D0E-8ACB-CD3732E40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21">
            <a:extLst>
              <a:ext uri="{FF2B5EF4-FFF2-40B4-BE49-F238E27FC236}">
                <a16:creationId xmlns:a16="http://schemas.microsoft.com/office/drawing/2014/main" id="{B729B08C-A8E8-4A5F-BE85-F0B9269F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F0DAB2-66C2-4FB9-A4F3-E117F1D1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C7822CD-C541-4174-B43B-4A5E2881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8BC445-D166-4C73-9048-E9EAA3130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0D18988-C2FA-49D2-BDF7-5C3060944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EBDE56-D9C2-4852-B55B-3DB8E6795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B5952F4-0479-49EC-8294-C078F235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FE3EF0-E5D5-4A79-8B1E-EDAD1086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045" y="941424"/>
            <a:ext cx="3054058" cy="324861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Instruction selection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EEC91-08CC-4810-94BB-B53D646C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33" y="725764"/>
            <a:ext cx="8518581" cy="238672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1700" dirty="0">
                <a:solidFill>
                  <a:srgbClr val="EDF9DD"/>
                </a:solidFill>
                <a:ea typeface="+mn-lt"/>
                <a:cs typeface="+mn-lt"/>
              </a:rPr>
              <a:t>The instructions of target machine should be complete and uniform. </a:t>
            </a:r>
            <a:endParaRPr lang="en-US" sz="1700">
              <a:solidFill>
                <a:srgbClr val="EDF9DD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1700" dirty="0">
                <a:solidFill>
                  <a:srgbClr val="EDF9DD"/>
                </a:solidFill>
                <a:ea typeface="+mn-lt"/>
                <a:cs typeface="+mn-lt"/>
              </a:rPr>
              <a:t>The quality of the generated code is determined by its speed and size. </a:t>
            </a:r>
            <a:endParaRPr lang="en-US">
              <a:solidFill>
                <a:srgbClr val="EDF9DD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1700" dirty="0">
                <a:solidFill>
                  <a:srgbClr val="EDF9DD"/>
                </a:solidFill>
                <a:ea typeface="+mn-lt"/>
                <a:cs typeface="+mn-lt"/>
              </a:rPr>
              <a:t>The former statement can be translated into the later statement as shown </a:t>
            </a:r>
            <a:endParaRPr lang="en-US">
              <a:solidFill>
                <a:srgbClr val="EDF9DD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en-US" sz="1700" dirty="0">
              <a:solidFill>
                <a:srgbClr val="EDF9DD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0315F-98C7-4258-92C8-7043E3526B4A}"/>
              </a:ext>
            </a:extLst>
          </p:cNvPr>
          <p:cNvSpPr/>
          <p:nvPr/>
        </p:nvSpPr>
        <p:spPr>
          <a:xfrm>
            <a:off x="520461" y="3503762"/>
            <a:ext cx="2185356" cy="14089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a = b + c</a:t>
            </a:r>
            <a:endParaRPr lang="en-US"/>
          </a:p>
          <a:p>
            <a:pPr algn="ctr">
              <a:lnSpc>
                <a:spcPct val="150000"/>
              </a:lnSpc>
            </a:pPr>
            <a:r>
              <a:rPr lang="en-US" dirty="0"/>
              <a:t>d = a + 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74B84D-0C3F-4696-8581-0DBE21824BE5}"/>
              </a:ext>
            </a:extLst>
          </p:cNvPr>
          <p:cNvSpPr/>
          <p:nvPr/>
        </p:nvSpPr>
        <p:spPr>
          <a:xfrm>
            <a:off x="4876800" y="3115573"/>
            <a:ext cx="2746072" cy="28035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MOV b, R0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ADD c, R0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MOV R0, a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MOV a, R0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ADD e, R0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MOV R0, 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836274-A7D0-44FD-873B-E0B24D11AA45}"/>
              </a:ext>
            </a:extLst>
          </p:cNvPr>
          <p:cNvSpPr/>
          <p:nvPr/>
        </p:nvSpPr>
        <p:spPr>
          <a:xfrm>
            <a:off x="3420539" y="3947785"/>
            <a:ext cx="1193320" cy="70449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6" grpId="0" build="p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0DF21D5-92B5-4D0E-8ACB-CD3732E40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21">
            <a:extLst>
              <a:ext uri="{FF2B5EF4-FFF2-40B4-BE49-F238E27FC236}">
                <a16:creationId xmlns:a16="http://schemas.microsoft.com/office/drawing/2014/main" id="{B729B08C-A8E8-4A5F-BE85-F0B9269F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F0DAB2-66C2-4FB9-A4F3-E117F1D1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C7822CD-C541-4174-B43B-4A5E2881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8BC445-D166-4C73-9048-E9EAA3130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0D18988-C2FA-49D2-BDF7-5C3060944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EBDE56-D9C2-4852-B55B-3DB8E6795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B5952F4-0479-49EC-8294-C078F235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FE3EF0-E5D5-4A79-8B1E-EDAD1086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9140" y="941424"/>
            <a:ext cx="3240963" cy="326298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EEC91-08CC-4810-94BB-B53D646C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56" y="524481"/>
            <a:ext cx="11580958" cy="238672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1700" dirty="0">
                <a:solidFill>
                  <a:schemeClr val="tx1"/>
                </a:solidFill>
                <a:ea typeface="+mn-lt"/>
                <a:cs typeface="+mn-lt"/>
              </a:rPr>
              <a:t>Instructions involving register operands are shorter and faster than those involving operands in memory. </a:t>
            </a:r>
            <a:endParaRPr lang="en-US" sz="17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sz="1700" dirty="0">
                <a:solidFill>
                  <a:schemeClr val="tx1"/>
                </a:solidFill>
                <a:ea typeface="+mn-lt"/>
                <a:cs typeface="+mn-lt"/>
              </a:rPr>
              <a:t> The use of registers is subdivided into two sub problems: 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1700" b="1" i="1" dirty="0">
                <a:solidFill>
                  <a:schemeClr val="bg2"/>
                </a:solidFill>
                <a:ea typeface="+mn-lt"/>
                <a:cs typeface="+mn-lt"/>
              </a:rPr>
              <a:t>Register allocation </a:t>
            </a:r>
            <a:r>
              <a:rPr lang="en-US" sz="1700" dirty="0">
                <a:solidFill>
                  <a:schemeClr val="bg2"/>
                </a:solidFill>
                <a:ea typeface="+mn-lt"/>
                <a:cs typeface="+mn-lt"/>
              </a:rPr>
              <a:t>–</a:t>
            </a:r>
            <a:r>
              <a:rPr lang="en-US" sz="1700" dirty="0">
                <a:solidFill>
                  <a:schemeClr val="tx1"/>
                </a:solidFill>
                <a:ea typeface="+mn-lt"/>
                <a:cs typeface="+mn-lt"/>
              </a:rPr>
              <a:t> the set of variables that will reside in registers at a point in the program is selected. 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1700" b="1" i="1" dirty="0">
                <a:solidFill>
                  <a:schemeClr val="bg2"/>
                </a:solidFill>
                <a:ea typeface="+mn-lt"/>
                <a:cs typeface="+mn-lt"/>
              </a:rPr>
              <a:t>Register assignment </a:t>
            </a:r>
            <a:r>
              <a:rPr lang="en-US" sz="1700" dirty="0">
                <a:solidFill>
                  <a:schemeClr val="bg2"/>
                </a:solidFill>
                <a:ea typeface="+mn-lt"/>
                <a:cs typeface="+mn-lt"/>
              </a:rPr>
              <a:t>–</a:t>
            </a:r>
            <a:r>
              <a:rPr lang="en-US" sz="1700" dirty="0">
                <a:solidFill>
                  <a:schemeClr val="tx1"/>
                </a:solidFill>
                <a:ea typeface="+mn-lt"/>
                <a:cs typeface="+mn-lt"/>
              </a:rPr>
              <a:t> the specific register that a variable will reside in is picked.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0315F-98C7-4258-92C8-7043E3526B4A}"/>
              </a:ext>
            </a:extLst>
          </p:cNvPr>
          <p:cNvSpPr/>
          <p:nvPr/>
        </p:nvSpPr>
        <p:spPr>
          <a:xfrm>
            <a:off x="520461" y="3503762"/>
            <a:ext cx="2185356" cy="17540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t = a + b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t = t * c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t = t / 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74B84D-0C3F-4696-8581-0DBE21824BE5}"/>
              </a:ext>
            </a:extLst>
          </p:cNvPr>
          <p:cNvSpPr/>
          <p:nvPr/>
        </p:nvSpPr>
        <p:spPr>
          <a:xfrm>
            <a:off x="4876800" y="3115573"/>
            <a:ext cx="2746072" cy="28035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L    R1, a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A   R1, b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M   R0, c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D   R0, d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ST   R1, t 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836274-A7D0-44FD-873B-E0B24D11AA45}"/>
              </a:ext>
            </a:extLst>
          </p:cNvPr>
          <p:cNvSpPr/>
          <p:nvPr/>
        </p:nvSpPr>
        <p:spPr>
          <a:xfrm>
            <a:off x="3420539" y="3947785"/>
            <a:ext cx="1193320" cy="70449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1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16" grpId="0" build="p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E3EF0-E5D5-4A79-8B1E-EDAD1086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2970734" cy="489204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18503A"/>
                </a:solidFill>
              </a:rPr>
              <a:t>Evaluation</a:t>
            </a:r>
            <a:br>
              <a:rPr lang="en-US" dirty="0">
                <a:solidFill>
                  <a:srgbClr val="18503A"/>
                </a:solidFill>
              </a:rPr>
            </a:br>
            <a:r>
              <a:rPr lang="en-US" dirty="0">
                <a:solidFill>
                  <a:srgbClr val="18503A"/>
                </a:solidFill>
              </a:rPr>
              <a:t>order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EEC91-08CC-4810-94BB-B53D646C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125083"/>
            <a:ext cx="6288260" cy="64304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The order in which the computations are performed can affect the efficiency of the target code. </a:t>
            </a:r>
            <a:endParaRPr lang="en-US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Some computation orders require fewer registers to hold intermediate results than others. </a:t>
            </a:r>
            <a:endParaRPr lang="en-US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The problem can be avoided by generating code for three address statement in the order in which they have been produced by ICG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3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13665-13F3-460B-8E83-C144D4B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Basic blocks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29E3-F2FB-4201-ABA8-EA7552B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A sequence of consecutive statements </a:t>
            </a:r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pPr algn="just">
              <a:lnSpc>
                <a:spcPct val="150000"/>
              </a:lnSpc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Flow of control enters at the beginning and leaves at the end without any halt or possibility of branching except at the end </a:t>
            </a:r>
            <a:endParaRPr lang="en-US">
              <a:solidFill>
                <a:srgbClr val="FFFFFF"/>
              </a:solidFill>
            </a:endParaRPr>
          </a:p>
          <a:p>
            <a:pPr algn="just">
              <a:lnSpc>
                <a:spcPct val="150000"/>
              </a:lnSpc>
              <a:buClr>
                <a:srgbClr val="FFFFFF"/>
              </a:buClr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8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13665-13F3-460B-8E83-C144D4B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983C27"/>
                </a:solidFill>
              </a:rPr>
              <a:t>Basic blocks</a:t>
            </a:r>
            <a:br>
              <a:rPr lang="en-US" dirty="0">
                <a:solidFill>
                  <a:srgbClr val="983C27"/>
                </a:solidFill>
              </a:rPr>
            </a:br>
            <a:r>
              <a:rPr lang="en-US" dirty="0">
                <a:solidFill>
                  <a:srgbClr val="983C27"/>
                </a:solidFill>
              </a:rPr>
              <a:t>construction</a:t>
            </a:r>
            <a:br>
              <a:rPr lang="en-US" dirty="0">
                <a:solidFill>
                  <a:srgbClr val="983C27"/>
                </a:solidFill>
              </a:rPr>
            </a:br>
            <a:r>
              <a:rPr lang="en-US" dirty="0">
                <a:solidFill>
                  <a:srgbClr val="983C27"/>
                </a:solidFill>
              </a:rPr>
              <a:t>algorithm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29E3-F2FB-4201-ABA8-EA7552B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820222" cy="489204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dirty="0">
                <a:solidFill>
                  <a:schemeClr val="accent3"/>
                </a:solidFill>
                <a:ea typeface="+mn-lt"/>
                <a:cs typeface="+mn-lt"/>
              </a:rPr>
              <a:t>Algorithm: </a:t>
            </a:r>
            <a:endParaRPr lang="en-US">
              <a:solidFill>
                <a:schemeClr val="accent3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Partition into Basic Blocks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accent3"/>
                </a:solidFill>
              </a:rPr>
              <a:t>Input: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A sequence of three address code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accent3"/>
                </a:solidFill>
              </a:rPr>
              <a:t>Output: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A list of basic blocks with each three-address statement in exactly one block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2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13665-13F3-460B-8E83-C144D4B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983C27"/>
                </a:solidFill>
              </a:rPr>
              <a:t>Basic blocks</a:t>
            </a:r>
            <a:br>
              <a:rPr lang="en-US" dirty="0">
                <a:solidFill>
                  <a:srgbClr val="983C27"/>
                </a:solidFill>
              </a:rPr>
            </a:br>
            <a:r>
              <a:rPr lang="en-US" dirty="0">
                <a:solidFill>
                  <a:srgbClr val="983C27"/>
                </a:solidFill>
              </a:rPr>
              <a:t>construction</a:t>
            </a:r>
            <a:br>
              <a:rPr lang="en-US" dirty="0">
                <a:solidFill>
                  <a:srgbClr val="983C27"/>
                </a:solidFill>
              </a:rPr>
            </a:br>
            <a:r>
              <a:rPr lang="en-US" dirty="0">
                <a:solidFill>
                  <a:srgbClr val="983C27"/>
                </a:solidFill>
              </a:rPr>
              <a:t>algorithm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29E3-F2FB-4201-ABA8-EA7552B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820222" cy="489204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b="1" dirty="0">
                <a:solidFill>
                  <a:schemeClr val="accent3"/>
                </a:solidFill>
                <a:ea typeface="+mn-lt"/>
                <a:cs typeface="+mn-lt"/>
              </a:rPr>
              <a:t>Method:</a:t>
            </a:r>
            <a:r>
              <a:rPr lang="en-US" dirty="0">
                <a:solidFill>
                  <a:schemeClr val="accent3"/>
                </a:solidFill>
                <a:ea typeface="+mn-lt"/>
                <a:cs typeface="+mn-lt"/>
              </a:rPr>
              <a:t>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1. We first determine the set of leaders, the first statement of basic blocks.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We use following basic rules: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a. The first statement is leader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b. Any statement that is the target of conditional or unconditional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is leader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c. Any statement that immediately follows a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or unconditional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statement is leader</a:t>
            </a:r>
          </a:p>
        </p:txBody>
      </p:sp>
    </p:spTree>
    <p:extLst>
      <p:ext uri="{BB962C8B-B14F-4D97-AF65-F5344CB8AC3E}">
        <p14:creationId xmlns:p14="http://schemas.microsoft.com/office/powerpoint/2010/main" val="169240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13665-13F3-460B-8E83-C144D4B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983C27"/>
                </a:solidFill>
              </a:rPr>
              <a:t>Basic blocks</a:t>
            </a:r>
            <a:br>
              <a:rPr lang="en-US" dirty="0">
                <a:solidFill>
                  <a:srgbClr val="983C27"/>
                </a:solidFill>
              </a:rPr>
            </a:br>
            <a:r>
              <a:rPr lang="en-US" dirty="0">
                <a:solidFill>
                  <a:srgbClr val="983C27"/>
                </a:solidFill>
              </a:rPr>
              <a:t>construction</a:t>
            </a:r>
            <a:br>
              <a:rPr lang="en-US" dirty="0">
                <a:solidFill>
                  <a:srgbClr val="983C27"/>
                </a:solidFill>
              </a:rPr>
            </a:br>
            <a:r>
              <a:rPr lang="en-US" dirty="0">
                <a:solidFill>
                  <a:srgbClr val="983C27"/>
                </a:solidFill>
              </a:rPr>
              <a:t>algorithm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29E3-F2FB-4201-ABA8-EA7552B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820222" cy="489204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b="1" dirty="0">
                <a:solidFill>
                  <a:schemeClr val="accent3"/>
                </a:solidFill>
                <a:ea typeface="+mn-lt"/>
                <a:cs typeface="+mn-lt"/>
              </a:rPr>
              <a:t>Method:</a:t>
            </a:r>
            <a:r>
              <a:rPr lang="en-US" dirty="0">
                <a:solidFill>
                  <a:schemeClr val="accent3"/>
                </a:solidFill>
                <a:ea typeface="+mn-lt"/>
                <a:cs typeface="+mn-lt"/>
              </a:rPr>
              <a:t>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2. For each leader, its basic block consists of the leader and all the statements up to but not including the next leader or the end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137674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13665-13F3-460B-8E83-C144D4B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59" y="81950"/>
            <a:ext cx="3747111" cy="103890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983C27"/>
                </a:solidFill>
              </a:rPr>
              <a:t>Basic blocks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29E3-F2FB-4201-ABA8-EA7552B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68" y="1002101"/>
            <a:ext cx="6820222" cy="576905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>
                <a:ea typeface="+mn-lt"/>
                <a:cs typeface="+mn-lt"/>
              </a:rPr>
              <a:t>Example:- </a:t>
            </a:r>
            <a:r>
              <a:rPr lang="en-US" dirty="0">
                <a:ea typeface="+mn-lt"/>
                <a:cs typeface="+mn-lt"/>
              </a:rPr>
              <a:t>Consider the following code for dot product of two vectors </a:t>
            </a:r>
            <a:r>
              <a:rPr lang="en-US" i="1" dirty="0">
                <a:ea typeface="+mn-lt"/>
                <a:cs typeface="+mn-lt"/>
              </a:rPr>
              <a:t>a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i="1" dirty="0">
                <a:ea typeface="+mn-lt"/>
                <a:cs typeface="+mn-lt"/>
              </a:rPr>
              <a:t>b </a:t>
            </a:r>
            <a:r>
              <a:rPr lang="en-US" dirty="0">
                <a:ea typeface="+mn-lt"/>
                <a:cs typeface="+mn-lt"/>
              </a:rPr>
              <a:t>of length 20 </a:t>
            </a:r>
            <a:endParaRPr lang="en-US"/>
          </a:p>
          <a:p>
            <a:pPr algn="just">
              <a:buNone/>
            </a:pPr>
            <a:endParaRPr lang="en-US" b="1" dirty="0">
              <a:ea typeface="+mn-lt"/>
              <a:cs typeface="+mn-lt"/>
            </a:endParaRPr>
          </a:p>
          <a:p>
            <a:pPr algn="just"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begin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just"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     prod := 0; 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just"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      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 := 1;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just"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      do begin 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                prod := prod + a[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] * b[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]; 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algn="just"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               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:=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+ 1; </a:t>
            </a:r>
            <a:endParaRPr lang="en-US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       end </a:t>
            </a:r>
          </a:p>
          <a:p>
            <a:pPr algn="just"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       while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&lt;= 20 </a:t>
            </a:r>
            <a:endParaRPr lang="en-US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A4837-7931-4ED9-AE12-204ACA41DAF7}"/>
              </a:ext>
            </a:extLst>
          </p:cNvPr>
          <p:cNvSpPr txBox="1"/>
          <p:nvPr/>
        </p:nvSpPr>
        <p:spPr>
          <a:xfrm>
            <a:off x="7758022" y="1489495"/>
            <a:ext cx="3533954" cy="5022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prod = 0</a:t>
            </a:r>
            <a:endParaRPr lang="en-US" dirty="0">
              <a:latin typeface="Century Gothic" panose="020B0502020202020204"/>
              <a:ea typeface="Verdana"/>
              <a:cs typeface="Verdan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= 1</a:t>
            </a:r>
            <a:endParaRPr lang="en-US">
              <a:latin typeface="Century Gothic" panose="020B0502020202020204"/>
              <a:ea typeface="Verdana"/>
              <a:cs typeface="Verdan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t1 = 4 *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endParaRPr lang="en-US">
              <a:latin typeface="Verdana"/>
              <a:ea typeface="Verdana"/>
              <a:cs typeface="Verdan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t2 = a [ t1 ]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t3 = 4 * j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t4 = b [ t3 ]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t5 = t2 * t4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t6 = prod + t5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prod = t6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t7 =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+ 1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= t7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if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&lt;= 20 </a:t>
            </a:r>
            <a:r>
              <a:rPr lang="en-US" dirty="0" err="1">
                <a:latin typeface="Verdana"/>
                <a:ea typeface="Verdana"/>
                <a:cs typeface="Verdana"/>
              </a:rPr>
              <a:t>goto</a:t>
            </a:r>
            <a:r>
              <a:rPr lang="en-US" dirty="0">
                <a:latin typeface="Verdana"/>
                <a:ea typeface="Verdana"/>
                <a:cs typeface="Verdana"/>
              </a:rPr>
              <a:t> (3) </a:t>
            </a:r>
          </a:p>
        </p:txBody>
      </p:sp>
    </p:spTree>
    <p:extLst>
      <p:ext uri="{BB962C8B-B14F-4D97-AF65-F5344CB8AC3E}">
        <p14:creationId xmlns:p14="http://schemas.microsoft.com/office/powerpoint/2010/main" val="28386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13665-13F3-460B-8E83-C144D4B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59" y="81950"/>
            <a:ext cx="3747111" cy="103890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983C27"/>
                </a:solidFill>
              </a:rPr>
              <a:t>Basic blocks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14A4837-7931-4ED9-AE12-204ACA41DAF7}"/>
              </a:ext>
            </a:extLst>
          </p:cNvPr>
          <p:cNvSpPr txBox="1"/>
          <p:nvPr/>
        </p:nvSpPr>
        <p:spPr>
          <a:xfrm>
            <a:off x="6090248" y="2366513"/>
            <a:ext cx="3533954" cy="4191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t1 = 4 *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endParaRPr lang="en-US" dirty="0">
              <a:latin typeface="Verdana"/>
              <a:ea typeface="Verdana"/>
              <a:cs typeface="Verdan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t2 = a [ t1 ]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t3 = 4 * j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t4 = b [ t3 ]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t5 = t2 * t4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t6 = prod + t5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prod = t6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t7 =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+ 1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= t7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if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&lt;= 20 </a:t>
            </a:r>
            <a:r>
              <a:rPr lang="en-US" dirty="0" err="1">
                <a:latin typeface="Verdana"/>
                <a:ea typeface="Verdana"/>
                <a:cs typeface="Verdana"/>
              </a:rPr>
              <a:t>goto</a:t>
            </a:r>
            <a:r>
              <a:rPr lang="en-US" dirty="0">
                <a:latin typeface="Verdana"/>
                <a:ea typeface="Verdana"/>
                <a:cs typeface="Verdana"/>
              </a:rPr>
              <a:t>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21C53-9E76-44CA-B05A-D8DF48FF072B}"/>
              </a:ext>
            </a:extLst>
          </p:cNvPr>
          <p:cNvSpPr txBox="1"/>
          <p:nvPr/>
        </p:nvSpPr>
        <p:spPr>
          <a:xfrm>
            <a:off x="6098875" y="894272"/>
            <a:ext cx="3533954" cy="86728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prod = 0</a:t>
            </a:r>
            <a:endParaRPr lang="en-US" dirty="0">
              <a:latin typeface="Century Gothic" panose="020B0502020202020204"/>
              <a:ea typeface="Verdana"/>
              <a:cs typeface="Verdan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81E6C4-6ED0-40C8-B310-3C939EEDE225}"/>
              </a:ext>
            </a:extLst>
          </p:cNvPr>
          <p:cNvSpPr txBox="1"/>
          <p:nvPr/>
        </p:nvSpPr>
        <p:spPr>
          <a:xfrm>
            <a:off x="598098" y="1201948"/>
            <a:ext cx="3533954" cy="5022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prod = 0</a:t>
            </a:r>
            <a:endParaRPr lang="en-US" dirty="0">
              <a:latin typeface="Century Gothic" panose="020B0502020202020204"/>
              <a:ea typeface="Verdana"/>
              <a:cs typeface="Verdan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= 1</a:t>
            </a:r>
            <a:endParaRPr lang="en-US">
              <a:latin typeface="Century Gothic" panose="020B0502020202020204"/>
              <a:ea typeface="Verdana"/>
              <a:cs typeface="Verdan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t1 = 4 *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endParaRPr lang="en-US">
              <a:latin typeface="Verdana"/>
              <a:ea typeface="Verdana"/>
              <a:cs typeface="Verdan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t2 = a [ t1 ]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t3 = 4 * j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t4 = b [ t3 ]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t5 = t2 * t4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t6 = prod + t5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prod = t6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t7 =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+ 1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= t7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if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&lt;= 20 </a:t>
            </a:r>
            <a:r>
              <a:rPr lang="en-US" dirty="0" err="1">
                <a:latin typeface="Verdana"/>
                <a:ea typeface="Verdana"/>
                <a:cs typeface="Verdana"/>
              </a:rPr>
              <a:t>goto</a:t>
            </a:r>
            <a:r>
              <a:rPr lang="en-US" dirty="0">
                <a:latin typeface="Verdana"/>
                <a:ea typeface="Verdana"/>
                <a:cs typeface="Verdana"/>
              </a:rPr>
              <a:t> (3) 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CC4E9D-831E-4F3B-ACB8-202771C587C2}"/>
              </a:ext>
            </a:extLst>
          </p:cNvPr>
          <p:cNvCxnSpPr/>
          <p:nvPr/>
        </p:nvCxnSpPr>
        <p:spPr>
          <a:xfrm flipV="1">
            <a:off x="2375140" y="1700841"/>
            <a:ext cx="3660474" cy="207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74D022-A557-45EF-AAC9-ED5E7823F527}"/>
              </a:ext>
            </a:extLst>
          </p:cNvPr>
          <p:cNvCxnSpPr>
            <a:cxnSpLocks/>
          </p:cNvCxnSpPr>
          <p:nvPr/>
        </p:nvCxnSpPr>
        <p:spPr>
          <a:xfrm>
            <a:off x="2375140" y="2209799"/>
            <a:ext cx="3646096" cy="22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800E12-0277-4298-A367-F85FBB3869A3}"/>
              </a:ext>
            </a:extLst>
          </p:cNvPr>
          <p:cNvCxnSpPr>
            <a:cxnSpLocks/>
          </p:cNvCxnSpPr>
          <p:nvPr/>
        </p:nvCxnSpPr>
        <p:spPr>
          <a:xfrm>
            <a:off x="3266535" y="6134817"/>
            <a:ext cx="2639683" cy="296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1A1737-0A94-44AD-A637-9ACCDEE1BBB5}"/>
              </a:ext>
            </a:extLst>
          </p:cNvPr>
          <p:cNvCxnSpPr>
            <a:cxnSpLocks/>
          </p:cNvCxnSpPr>
          <p:nvPr/>
        </p:nvCxnSpPr>
        <p:spPr>
          <a:xfrm flipV="1">
            <a:off x="2375140" y="881332"/>
            <a:ext cx="3646097" cy="566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27FBA2-BDFA-444D-B834-DB15BD5864AF}"/>
              </a:ext>
            </a:extLst>
          </p:cNvPr>
          <p:cNvSpPr txBox="1"/>
          <p:nvPr/>
        </p:nvSpPr>
        <p:spPr>
          <a:xfrm>
            <a:off x="9971237" y="1114784"/>
            <a:ext cx="1075427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F9033-378A-4DE7-B146-899BFE1DDB63}"/>
              </a:ext>
            </a:extLst>
          </p:cNvPr>
          <p:cNvSpPr txBox="1"/>
          <p:nvPr/>
        </p:nvSpPr>
        <p:spPr>
          <a:xfrm>
            <a:off x="9971236" y="4019010"/>
            <a:ext cx="1075427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Block 2</a:t>
            </a:r>
          </a:p>
        </p:txBody>
      </p:sp>
    </p:spTree>
    <p:extLst>
      <p:ext uri="{BB962C8B-B14F-4D97-AF65-F5344CB8AC3E}">
        <p14:creationId xmlns:p14="http://schemas.microsoft.com/office/powerpoint/2010/main" val="26087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13665-13F3-460B-8E83-C144D4B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59" y="81950"/>
            <a:ext cx="3747111" cy="103890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983C27"/>
                </a:solidFill>
              </a:rPr>
              <a:t>Flow graph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14A4837-7931-4ED9-AE12-204ACA41DAF7}"/>
              </a:ext>
            </a:extLst>
          </p:cNvPr>
          <p:cNvSpPr txBox="1"/>
          <p:nvPr/>
        </p:nvSpPr>
        <p:spPr>
          <a:xfrm>
            <a:off x="6349041" y="1877683"/>
            <a:ext cx="3533954" cy="4191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t1 = 4 *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endParaRPr lang="en-US" dirty="0">
              <a:latin typeface="Verdana"/>
              <a:ea typeface="Verdana"/>
              <a:cs typeface="Verdan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t2 = a [ t1 ]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t3 = 4 * j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t4 = b [ t3 ]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t5 = t2 * t4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t6 = prod + t5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prod = t6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t7 =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+ 1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= t7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if </a:t>
            </a:r>
            <a:r>
              <a:rPr lang="en-US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&lt;= 20 </a:t>
            </a:r>
            <a:r>
              <a:rPr lang="en-US">
                <a:latin typeface="Verdana"/>
                <a:ea typeface="Verdana"/>
                <a:cs typeface="Verdana"/>
              </a:rPr>
              <a:t>goto (1)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21C53-9E76-44CA-B05A-D8DF48FF072B}"/>
              </a:ext>
            </a:extLst>
          </p:cNvPr>
          <p:cNvSpPr txBox="1"/>
          <p:nvPr/>
        </p:nvSpPr>
        <p:spPr>
          <a:xfrm>
            <a:off x="6170762" y="290423"/>
            <a:ext cx="3533954" cy="86728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prod = 0</a:t>
            </a:r>
            <a:endParaRPr lang="en-US" dirty="0">
              <a:latin typeface="Century Gothic" panose="020B0502020202020204"/>
              <a:ea typeface="Verdana"/>
              <a:cs typeface="Verdan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81E6C4-6ED0-40C8-B310-3C939EEDE225}"/>
              </a:ext>
            </a:extLst>
          </p:cNvPr>
          <p:cNvSpPr txBox="1"/>
          <p:nvPr/>
        </p:nvSpPr>
        <p:spPr>
          <a:xfrm>
            <a:off x="598098" y="1173194"/>
            <a:ext cx="4008406" cy="39142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Flow graph is a directed graph containing the flow-of-control information for the set of basic blocks making up a program. 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The nodes of the flow graph are basic blocks. It has a distinguished initial node. 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Verdana"/>
              <a:ea typeface="Verdana"/>
              <a:cs typeface="Verdana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CC4E9D-831E-4F3B-ACB8-202771C587C2}"/>
              </a:ext>
            </a:extLst>
          </p:cNvPr>
          <p:cNvCxnSpPr/>
          <p:nvPr/>
        </p:nvCxnSpPr>
        <p:spPr>
          <a:xfrm>
            <a:off x="8011065" y="1203385"/>
            <a:ext cx="23000" cy="66998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74D022-A557-45EF-AAC9-ED5E7823F527}"/>
              </a:ext>
            </a:extLst>
          </p:cNvPr>
          <p:cNvCxnSpPr>
            <a:cxnSpLocks/>
          </p:cNvCxnSpPr>
          <p:nvPr/>
        </p:nvCxnSpPr>
        <p:spPr>
          <a:xfrm flipH="1">
            <a:off x="9270520" y="6062931"/>
            <a:ext cx="5752" cy="3968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800E12-0277-4298-A367-F85FBB3869A3}"/>
              </a:ext>
            </a:extLst>
          </p:cNvPr>
          <p:cNvCxnSpPr>
            <a:cxnSpLocks/>
          </p:cNvCxnSpPr>
          <p:nvPr/>
        </p:nvCxnSpPr>
        <p:spPr>
          <a:xfrm>
            <a:off x="9247517" y="6465496"/>
            <a:ext cx="2366513" cy="862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27FBA2-BDFA-444D-B834-DB15BD5864AF}"/>
              </a:ext>
            </a:extLst>
          </p:cNvPr>
          <p:cNvSpPr txBox="1"/>
          <p:nvPr/>
        </p:nvSpPr>
        <p:spPr>
          <a:xfrm>
            <a:off x="9971237" y="1114784"/>
            <a:ext cx="1075427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F9033-378A-4DE7-B146-899BFE1DDB63}"/>
              </a:ext>
            </a:extLst>
          </p:cNvPr>
          <p:cNvSpPr txBox="1"/>
          <p:nvPr/>
        </p:nvSpPr>
        <p:spPr>
          <a:xfrm>
            <a:off x="9971236" y="4019010"/>
            <a:ext cx="1075427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Block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18BCE0-5F4D-4DAC-9556-A63F58B0DB02}"/>
              </a:ext>
            </a:extLst>
          </p:cNvPr>
          <p:cNvCxnSpPr>
            <a:cxnSpLocks/>
          </p:cNvCxnSpPr>
          <p:nvPr/>
        </p:nvCxnSpPr>
        <p:spPr>
          <a:xfrm>
            <a:off x="8183593" y="6120440"/>
            <a:ext cx="23000" cy="66998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5C7561-D61F-49E2-9265-82C5B6360DC4}"/>
              </a:ext>
            </a:extLst>
          </p:cNvPr>
          <p:cNvCxnSpPr>
            <a:cxnSpLocks/>
          </p:cNvCxnSpPr>
          <p:nvPr/>
        </p:nvCxnSpPr>
        <p:spPr>
          <a:xfrm flipV="1">
            <a:off x="8773064" y="1485180"/>
            <a:ext cx="2711569" cy="3450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F18240-E31F-4011-9F9D-15EC2046293F}"/>
              </a:ext>
            </a:extLst>
          </p:cNvPr>
          <p:cNvCxnSpPr>
            <a:cxnSpLocks/>
          </p:cNvCxnSpPr>
          <p:nvPr/>
        </p:nvCxnSpPr>
        <p:spPr>
          <a:xfrm flipH="1" flipV="1">
            <a:off x="11499012" y="1513936"/>
            <a:ext cx="120768" cy="496593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FAB27C-ADEA-4F9D-BFB6-35298A1F2044}"/>
              </a:ext>
            </a:extLst>
          </p:cNvPr>
          <p:cNvCxnSpPr>
            <a:cxnSpLocks/>
          </p:cNvCxnSpPr>
          <p:nvPr/>
        </p:nvCxnSpPr>
        <p:spPr>
          <a:xfrm flipH="1">
            <a:off x="8767312" y="1476553"/>
            <a:ext cx="5752" cy="39681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56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DF21D5-92B5-4D0E-8ACB-CD3732E40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21">
            <a:extLst>
              <a:ext uri="{FF2B5EF4-FFF2-40B4-BE49-F238E27FC236}">
                <a16:creationId xmlns:a16="http://schemas.microsoft.com/office/drawing/2014/main" id="{B729B08C-A8E8-4A5F-BE85-F0B9269F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0DAB2-66C2-4FB9-A4F3-E117F1D1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C7822CD-C541-4174-B43B-4A5E2881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8BC445-D166-4C73-9048-E9EAA3130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0D18988-C2FA-49D2-BDF7-5C3060944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2EBDE56-D9C2-4852-B55B-3DB8E6795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5952F4-0479-49EC-8294-C078F235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EDB850-E4EF-485C-8438-8D59EDF1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083" y="941424"/>
            <a:ext cx="4060474" cy="324861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18503A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3C1B-B7A0-4D9D-979D-6C71E4A4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41424"/>
            <a:ext cx="6261337" cy="475898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EFAD9"/>
                </a:solidFill>
                <a:ea typeface="+mn-lt"/>
                <a:cs typeface="+mn-lt"/>
              </a:rPr>
              <a:t>Issues in the design of code generator</a:t>
            </a:r>
            <a:endParaRPr lang="en-US"/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dirty="0">
                <a:solidFill>
                  <a:srgbClr val="EEFAD9"/>
                </a:solidFill>
                <a:ea typeface="+mn-lt"/>
                <a:cs typeface="+mn-lt"/>
              </a:rPr>
              <a:t>Code generation algorithm.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dirty="0">
                <a:solidFill>
                  <a:srgbClr val="EEFAD9"/>
                </a:solidFill>
                <a:ea typeface="+mn-lt"/>
                <a:cs typeface="+mn-lt"/>
              </a:rPr>
              <a:t>Basic block and flow graph </a:t>
            </a:r>
            <a:endParaRPr lang="en-US">
              <a:solidFill>
                <a:srgbClr val="EEFAD9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en-US" dirty="0">
              <a:solidFill>
                <a:srgbClr val="EEFA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4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13665-13F3-460B-8E83-C144D4B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983C27"/>
                </a:solidFill>
              </a:rPr>
              <a:t>Code generation</a:t>
            </a:r>
            <a:br>
              <a:rPr lang="en-US" dirty="0">
                <a:solidFill>
                  <a:srgbClr val="983C27"/>
                </a:solidFill>
              </a:rPr>
            </a:br>
            <a:r>
              <a:rPr lang="en-US" dirty="0">
                <a:solidFill>
                  <a:srgbClr val="983C27"/>
                </a:solidFill>
              </a:rPr>
              <a:t>algorithm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29E3-F2FB-4201-ABA8-EA7552B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820222" cy="489204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dirty="0">
                <a:solidFill>
                  <a:schemeClr val="accent3"/>
                </a:solidFill>
                <a:ea typeface="+mn-lt"/>
                <a:cs typeface="+mn-lt"/>
              </a:rPr>
              <a:t>Input: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Sequence of Three Address statement constituting basic blocks</a:t>
            </a:r>
            <a:endParaRPr lang="en-US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accent3"/>
                </a:solidFill>
              </a:rPr>
              <a:t>Output: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A list of basic blocks with each three-address statement in exactly one block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0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13665-13F3-460B-8E83-C144D4B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983C27"/>
                </a:solidFill>
              </a:rPr>
              <a:t>Code generation</a:t>
            </a:r>
            <a:br>
              <a:rPr lang="en-US" dirty="0">
                <a:solidFill>
                  <a:srgbClr val="983C27"/>
                </a:solidFill>
              </a:rPr>
            </a:br>
            <a:r>
              <a:rPr lang="en-US" dirty="0">
                <a:solidFill>
                  <a:srgbClr val="983C27"/>
                </a:solidFill>
              </a:rPr>
              <a:t>algorithm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29E3-F2FB-4201-ABA8-EA7552B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820222" cy="57403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For each statement x = y op z</a:t>
            </a:r>
          </a:p>
          <a:p>
            <a:pPr marL="457200" indent="-457200" algn="just">
              <a:lnSpc>
                <a:spcPct val="150000"/>
              </a:lnSpc>
              <a:buClr>
                <a:srgbClr val="FFFFFF"/>
              </a:buClr>
              <a:buAutoNum type="arabicPeriod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Invoke a function </a:t>
            </a:r>
            <a:r>
              <a:rPr lang="en-US" i="1" dirty="0" err="1">
                <a:solidFill>
                  <a:schemeClr val="tx1"/>
                </a:solidFill>
                <a:ea typeface="+mn-lt"/>
                <a:cs typeface="+mn-lt"/>
              </a:rPr>
              <a:t>getreg</a:t>
            </a: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to determine location L where result of computation ( y op z ) should be stored</a:t>
            </a:r>
            <a:endParaRPr lang="en-US" i="1" dirty="0" err="1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Clr>
                <a:srgbClr val="FFFFFF"/>
              </a:buClr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Consult the address descriptor for y to determine y', the current location of y</a:t>
            </a:r>
          </a:p>
          <a:p>
            <a:pPr marL="457200" indent="-457200" algn="just">
              <a:lnSpc>
                <a:spcPct val="150000"/>
              </a:lnSpc>
              <a:buClr>
                <a:srgbClr val="FFFFFF"/>
              </a:buClr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Prefer the register for y' if the value of y is currently both in memory and a register.</a:t>
            </a:r>
          </a:p>
          <a:p>
            <a:pPr marL="457200" indent="-457200" algn="just">
              <a:lnSpc>
                <a:spcPct val="150000"/>
              </a:lnSpc>
              <a:buClr>
                <a:srgbClr val="FFFFFF"/>
              </a:buClr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If the value of y is not already in L, generate the instruction [ MOV  y'  L ] to place a copy of y in L</a:t>
            </a:r>
          </a:p>
        </p:txBody>
      </p:sp>
    </p:spTree>
    <p:extLst>
      <p:ext uri="{BB962C8B-B14F-4D97-AF65-F5344CB8AC3E}">
        <p14:creationId xmlns:p14="http://schemas.microsoft.com/office/powerpoint/2010/main" val="200343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13665-13F3-460B-8E83-C144D4B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983C27"/>
                </a:solidFill>
              </a:rPr>
              <a:t>Code generation</a:t>
            </a:r>
            <a:br>
              <a:rPr lang="en-US" dirty="0">
                <a:solidFill>
                  <a:srgbClr val="983C27"/>
                </a:solidFill>
              </a:rPr>
            </a:br>
            <a:r>
              <a:rPr lang="en-US" dirty="0">
                <a:solidFill>
                  <a:srgbClr val="983C27"/>
                </a:solidFill>
              </a:rPr>
              <a:t>algorithm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29E3-F2FB-4201-ABA8-EA7552B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820222" cy="57403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For each statement x = y op z</a:t>
            </a:r>
          </a:p>
          <a:p>
            <a:pPr marL="0" indent="0" algn="just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5. Generate the instruction [ OP  z'  L ] where z' is a current location of z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6. Prefer a register to a memory location if z is in both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7. Update the address descriptor of x to indicate that x is in location L.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8. If x is in L then update its descriptor and remove x from all other descriptors</a:t>
            </a:r>
          </a:p>
        </p:txBody>
      </p:sp>
    </p:spTree>
    <p:extLst>
      <p:ext uri="{BB962C8B-B14F-4D97-AF65-F5344CB8AC3E}">
        <p14:creationId xmlns:p14="http://schemas.microsoft.com/office/powerpoint/2010/main" val="100998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13665-13F3-460B-8E83-C144D4B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983C27"/>
                </a:solidFill>
              </a:rPr>
              <a:t>Code generation</a:t>
            </a:r>
            <a:br>
              <a:rPr lang="en-US" dirty="0">
                <a:solidFill>
                  <a:srgbClr val="983C27"/>
                </a:solidFill>
              </a:rPr>
            </a:br>
            <a:r>
              <a:rPr lang="en-US" dirty="0">
                <a:solidFill>
                  <a:srgbClr val="983C27"/>
                </a:solidFill>
              </a:rPr>
              <a:t>algorithm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29E3-F2FB-4201-ABA8-EA7552B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820222" cy="57403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For each statement x = y op z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9. Alter the register descriptor to indicate that after execution of above statement registers will not contain y or z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If the current value of y or z has no next uses, 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They are not live on exit from the block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They are in register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65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13665-13F3-460B-8E83-C144D4B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02" y="96328"/>
            <a:ext cx="2798205" cy="1757776"/>
          </a:xfrm>
        </p:spPr>
        <p:txBody>
          <a:bodyPr>
            <a:normAutofit/>
          </a:bodyPr>
          <a:lstStyle/>
          <a:p>
            <a:pPr algn="r"/>
            <a:r>
              <a:rPr lang="en-US" sz="2200" dirty="0">
                <a:solidFill>
                  <a:srgbClr val="983C27"/>
                </a:solidFill>
              </a:rPr>
              <a:t>Code generation</a:t>
            </a:r>
            <a:br>
              <a:rPr lang="en-US" sz="2200" dirty="0">
                <a:solidFill>
                  <a:srgbClr val="983C27"/>
                </a:solidFill>
              </a:rPr>
            </a:br>
            <a:r>
              <a:rPr lang="en-US" sz="2200" dirty="0">
                <a:solidFill>
                  <a:srgbClr val="983C27"/>
                </a:solidFill>
              </a:rPr>
              <a:t>algorithm</a:t>
            </a:r>
            <a:endParaRPr lang="en-US" sz="2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532EF8F-8736-42FF-B8F5-908688DD41D8}"/>
              </a:ext>
            </a:extLst>
          </p:cNvPr>
          <p:cNvSpPr txBox="1"/>
          <p:nvPr/>
        </p:nvSpPr>
        <p:spPr>
          <a:xfrm>
            <a:off x="497457" y="1949570"/>
            <a:ext cx="4094670" cy="46101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The assignment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d: = (a-b) + (a-c) + (a-c)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might be translated into the following three- address code sequence: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t: = a – b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u: = a – c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v: = t + u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d: = v + u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with d live at the end. </a:t>
            </a:r>
            <a:endParaRPr lang="en-US"/>
          </a:p>
          <a:p>
            <a:pPr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DF7EA99D-FFE2-4FCC-BE07-AA002C18C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661515"/>
              </p:ext>
            </p:extLst>
          </p:nvPr>
        </p:nvGraphicFramePr>
        <p:xfrm>
          <a:off x="4155056" y="1581509"/>
          <a:ext cx="7690512" cy="470455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22628">
                  <a:extLst>
                    <a:ext uri="{9D8B030D-6E8A-4147-A177-3AD203B41FA5}">
                      <a16:colId xmlns:a16="http://schemas.microsoft.com/office/drawing/2014/main" val="946718249"/>
                    </a:ext>
                  </a:extLst>
                </a:gridCol>
                <a:gridCol w="1922628">
                  <a:extLst>
                    <a:ext uri="{9D8B030D-6E8A-4147-A177-3AD203B41FA5}">
                      <a16:colId xmlns:a16="http://schemas.microsoft.com/office/drawing/2014/main" val="1456335671"/>
                    </a:ext>
                  </a:extLst>
                </a:gridCol>
                <a:gridCol w="1922628">
                  <a:extLst>
                    <a:ext uri="{9D8B030D-6E8A-4147-A177-3AD203B41FA5}">
                      <a16:colId xmlns:a16="http://schemas.microsoft.com/office/drawing/2014/main" val="952216720"/>
                    </a:ext>
                  </a:extLst>
                </a:gridCol>
                <a:gridCol w="1922628">
                  <a:extLst>
                    <a:ext uri="{9D8B030D-6E8A-4147-A177-3AD203B41FA5}">
                      <a16:colId xmlns:a16="http://schemas.microsoft.com/office/drawing/2014/main" val="3490657945"/>
                    </a:ext>
                  </a:extLst>
                </a:gridCol>
              </a:tblGrid>
              <a:tr h="758031"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Statements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Code 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Register Descriptor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Address Descriptor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82281"/>
                  </a:ext>
                </a:extLst>
              </a:tr>
              <a:tr h="758031">
                <a:tc>
                  <a:txBody>
                    <a:bodyPr/>
                    <a:lstStyle/>
                    <a:p>
                      <a:endParaRPr lang="en-US" dirty="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Register 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40325"/>
                  </a:ext>
                </a:extLst>
              </a:tr>
              <a:tr h="758031"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t = a –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MOV   a, R0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SUB    b,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R0 contains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t in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28177"/>
                  </a:ext>
                </a:extLst>
              </a:tr>
              <a:tr h="758031"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u = a –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MOV   a, R1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SUB    c,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R0 contains t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R1 contains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t in R0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U in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335087"/>
                  </a:ext>
                </a:extLst>
              </a:tr>
              <a:tr h="7580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v = t +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ADD    R1,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R0 contains v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R1 contains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u in R1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v in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510105"/>
                  </a:ext>
                </a:extLst>
              </a:tr>
              <a:tr h="7580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d = v +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ADD    R1, R0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MOV    R0,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R0 contains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d in R0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d in R0 and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18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86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E4F7-E5B0-4646-93A6-8A3F36D5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10044022" cy="1507067"/>
          </a:xfrm>
        </p:spPr>
        <p:txBody>
          <a:bodyPr/>
          <a:lstStyle/>
          <a:p>
            <a:r>
              <a:rPr lang="en-US" dirty="0">
                <a:solidFill>
                  <a:srgbClr val="18503A"/>
                </a:solidFill>
              </a:rPr>
              <a:t>Issues in design of a code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B033-7975-45FD-80BA-07E0EE159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The following issues arise during the code generation phase: 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Input to code generator </a:t>
            </a:r>
            <a:endParaRPr lang="en-US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Target program </a:t>
            </a:r>
            <a:endParaRPr lang="en-US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Instruction selection </a:t>
            </a:r>
            <a:endParaRPr lang="en-US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Register allocation </a:t>
            </a:r>
            <a:endParaRPr lang="en-US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Choice of Evaluation order 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7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E4F7-E5B0-4646-93A6-8A3F36D5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10044022" cy="1507067"/>
          </a:xfrm>
        </p:spPr>
        <p:txBody>
          <a:bodyPr/>
          <a:lstStyle/>
          <a:p>
            <a:r>
              <a:rPr lang="en-US" dirty="0">
                <a:solidFill>
                  <a:srgbClr val="18503A"/>
                </a:solidFill>
              </a:rPr>
              <a:t>Input to code generator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B033-7975-45FD-80BA-07E0EE159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317192" cy="36152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DF9DD"/>
                </a:solidFill>
                <a:ea typeface="+mn-lt"/>
                <a:cs typeface="+mn-lt"/>
              </a:rPr>
              <a:t>Input consists of </a:t>
            </a:r>
            <a:endParaRPr lang="en-US">
              <a:solidFill>
                <a:srgbClr val="EDF9DD"/>
              </a:solidFill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Clr>
                <a:srgbClr val="FFFFFF"/>
              </a:buClr>
            </a:pPr>
            <a:r>
              <a:rPr lang="en-US" dirty="0">
                <a:solidFill>
                  <a:srgbClr val="EDF9DD"/>
                </a:solidFill>
                <a:ea typeface="+mn-lt"/>
                <a:cs typeface="+mn-lt"/>
              </a:rPr>
              <a:t>intermediate representation of the source program produced by front end, </a:t>
            </a:r>
            <a:endParaRPr lang="en-US">
              <a:solidFill>
                <a:srgbClr val="EDF9DD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EDF9DD"/>
                </a:solidFill>
                <a:ea typeface="+mn-lt"/>
                <a:cs typeface="+mn-lt"/>
              </a:rPr>
              <a:t>Information in the symbol table 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dirty="0">
                <a:solidFill>
                  <a:srgbClr val="EDF9DD"/>
                </a:solidFill>
                <a:ea typeface="+mn-lt"/>
                <a:cs typeface="+mn-lt"/>
              </a:rPr>
              <a:t>It is used to determine run-time addresses of the data objects denoted by the names in the intermediate representation.  </a:t>
            </a:r>
            <a:endParaRPr lang="en-US" dirty="0">
              <a:solidFill>
                <a:srgbClr val="EDF9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E4F7-E5B0-4646-93A6-8A3F36D5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10044022" cy="1507067"/>
          </a:xfrm>
        </p:spPr>
        <p:txBody>
          <a:bodyPr/>
          <a:lstStyle/>
          <a:p>
            <a:r>
              <a:rPr lang="en-US" dirty="0">
                <a:solidFill>
                  <a:srgbClr val="18503A"/>
                </a:solidFill>
              </a:rPr>
              <a:t>Input to code generator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B033-7975-45FD-80BA-07E0EE159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863531" cy="36152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EDF9DD"/>
                </a:solidFill>
                <a:ea typeface="+mn-lt"/>
                <a:cs typeface="+mn-lt"/>
              </a:rPr>
              <a:t>Intermediate representation can be:</a:t>
            </a:r>
            <a:endParaRPr lang="en-US" dirty="0">
              <a:solidFill>
                <a:srgbClr val="3E5E08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EDF9DD"/>
                </a:solidFill>
                <a:ea typeface="+mn-lt"/>
                <a:cs typeface="+mn-lt"/>
              </a:rPr>
              <a:t>Linear representation such as postfix notation</a:t>
            </a:r>
            <a:endParaRPr lang="en-US" dirty="0">
              <a:solidFill>
                <a:srgbClr val="3E5E08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EDF9DD"/>
                </a:solidFill>
                <a:ea typeface="+mn-lt"/>
                <a:cs typeface="+mn-lt"/>
              </a:rPr>
              <a:t>Three address representation such as quadruples</a:t>
            </a:r>
            <a:endParaRPr lang="en-US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EDF9DD"/>
                </a:solidFill>
                <a:ea typeface="+mn-lt"/>
                <a:cs typeface="+mn-lt"/>
              </a:rPr>
              <a:t>Virtual machine representation such as stack machine code </a:t>
            </a:r>
            <a:endParaRPr lang="en-US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EDF9DD"/>
                </a:solidFill>
                <a:ea typeface="+mn-lt"/>
                <a:cs typeface="+mn-lt"/>
              </a:rPr>
              <a:t>Graphical representations such as syntax tress and Direct Acyclic Graph (DAG)</a:t>
            </a:r>
            <a:endParaRPr lang="en-US" dirty="0">
              <a:solidFill>
                <a:srgbClr val="EDF9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E4F7-E5B0-4646-93A6-8A3F36D5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31" y="5091181"/>
            <a:ext cx="9986513" cy="1507067"/>
          </a:xfrm>
        </p:spPr>
        <p:txBody>
          <a:bodyPr/>
          <a:lstStyle/>
          <a:p>
            <a:r>
              <a:rPr lang="en-US" dirty="0">
                <a:solidFill>
                  <a:srgbClr val="18503A"/>
                </a:solidFill>
              </a:rPr>
              <a:t>Input to code generator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B033-7975-45FD-80BA-07E0EE159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222964" cy="42334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rgbClr val="EDF9DD"/>
                </a:solidFill>
                <a:ea typeface="+mn-lt"/>
                <a:cs typeface="+mn-lt"/>
              </a:rPr>
              <a:t>Prior to code generation:- </a:t>
            </a:r>
            <a:endParaRPr lang="en-US">
              <a:solidFill>
                <a:srgbClr val="EDF9DD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dirty="0">
                <a:solidFill>
                  <a:srgbClr val="EDF9DD"/>
                </a:solidFill>
                <a:ea typeface="+mn-lt"/>
                <a:cs typeface="+mn-lt"/>
              </a:rPr>
              <a:t>The front end must be scanned, parsed and translated into intermediate representation </a:t>
            </a:r>
            <a:endParaRPr lang="en-US" dirty="0">
              <a:solidFill>
                <a:srgbClr val="EDF9DD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dirty="0">
                <a:solidFill>
                  <a:srgbClr val="EDF9DD"/>
                </a:solidFill>
                <a:ea typeface="+mn-lt"/>
                <a:cs typeface="+mn-lt"/>
              </a:rPr>
              <a:t>Type checking has to be done. Therefore, input to code generation is assumed to be error-free </a:t>
            </a:r>
            <a:endParaRPr lang="en-US">
              <a:solidFill>
                <a:srgbClr val="EDF9DD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dirty="0">
                <a:solidFill>
                  <a:srgbClr val="EDF9DD"/>
                </a:solidFill>
                <a:ea typeface="+mn-lt"/>
                <a:cs typeface="+mn-lt"/>
              </a:rPr>
              <a:t>The source program must be translated into a reasonably detailed intermediate representation </a:t>
            </a:r>
            <a:endParaRPr lang="en-US" dirty="0">
              <a:solidFill>
                <a:srgbClr val="EDF9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36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E4F7-E5B0-4646-93A6-8A3F36D5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31" y="5091181"/>
            <a:ext cx="9986513" cy="1507067"/>
          </a:xfrm>
        </p:spPr>
        <p:txBody>
          <a:bodyPr/>
          <a:lstStyle/>
          <a:p>
            <a:r>
              <a:rPr lang="en-US" dirty="0">
                <a:solidFill>
                  <a:srgbClr val="18503A"/>
                </a:solidFill>
              </a:rPr>
              <a:t>Input to code generator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B033-7975-45FD-80BA-07E0EE159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222964" cy="42334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dirty="0">
              <a:solidFill>
                <a:srgbClr val="EDF9DD"/>
              </a:solidFill>
            </a:endParaRPr>
          </a:p>
          <a:p>
            <a:pPr marL="0" indent="0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dirty="0">
                <a:solidFill>
                  <a:srgbClr val="EDF9DD"/>
                </a:solidFill>
                <a:ea typeface="+mn-lt"/>
                <a:cs typeface="+mn-lt"/>
              </a:rPr>
              <a:t>Example: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EDF9DD"/>
                </a:solidFill>
                <a:ea typeface="+mn-lt"/>
                <a:cs typeface="+mn-lt"/>
              </a:rPr>
              <a:t>  a := b * -c + b * -c </a:t>
            </a:r>
            <a:endParaRPr lang="en-US" dirty="0">
              <a:solidFill>
                <a:srgbClr val="EDF9DD"/>
              </a:solidFill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dirty="0">
                <a:solidFill>
                  <a:srgbClr val="EDF9DD"/>
                </a:solidFill>
                <a:ea typeface="+mn-lt"/>
                <a:cs typeface="+mn-lt"/>
              </a:rPr>
              <a:t>Postfix Notation:-</a:t>
            </a:r>
            <a:br>
              <a:rPr lang="en-US" dirty="0">
                <a:solidFill>
                  <a:srgbClr val="EDF9DD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EDF9DD"/>
                </a:solidFill>
                <a:ea typeface="+mn-lt"/>
                <a:cs typeface="+mn-lt"/>
              </a:rPr>
              <a:t> a b c </a:t>
            </a:r>
            <a:r>
              <a:rPr lang="en-US" dirty="0" err="1">
                <a:solidFill>
                  <a:srgbClr val="EDF9DD"/>
                </a:solidFill>
                <a:ea typeface="+mn-lt"/>
                <a:cs typeface="+mn-lt"/>
              </a:rPr>
              <a:t>uminus</a:t>
            </a:r>
            <a:r>
              <a:rPr lang="en-US" dirty="0">
                <a:solidFill>
                  <a:srgbClr val="EDF9DD"/>
                </a:solidFill>
                <a:ea typeface="+mn-lt"/>
                <a:cs typeface="+mn-lt"/>
              </a:rPr>
              <a:t> * b c </a:t>
            </a:r>
            <a:r>
              <a:rPr lang="en-US" dirty="0" err="1">
                <a:solidFill>
                  <a:srgbClr val="EDF9DD"/>
                </a:solidFill>
                <a:ea typeface="+mn-lt"/>
                <a:cs typeface="+mn-lt"/>
              </a:rPr>
              <a:t>uminus</a:t>
            </a:r>
            <a:r>
              <a:rPr lang="en-US" dirty="0">
                <a:solidFill>
                  <a:srgbClr val="EDF9DD"/>
                </a:solidFill>
                <a:ea typeface="+mn-lt"/>
                <a:cs typeface="+mn-lt"/>
              </a:rPr>
              <a:t> * + assign (Correct Input)</a:t>
            </a:r>
            <a:br>
              <a:rPr lang="en-US" dirty="0">
                <a:solidFill>
                  <a:srgbClr val="EDF9DD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EDF9DD"/>
                </a:solidFill>
                <a:ea typeface="+mn-lt"/>
                <a:cs typeface="+mn-lt"/>
              </a:rPr>
              <a:t> a b c * </a:t>
            </a:r>
            <a:r>
              <a:rPr lang="en-US" dirty="0" err="1">
                <a:solidFill>
                  <a:srgbClr val="EDF9DD"/>
                </a:solidFill>
                <a:ea typeface="+mn-lt"/>
                <a:cs typeface="+mn-lt"/>
              </a:rPr>
              <a:t>uminus</a:t>
            </a:r>
            <a:r>
              <a:rPr lang="en-US" dirty="0">
                <a:solidFill>
                  <a:srgbClr val="EDF9DD"/>
                </a:solidFill>
                <a:ea typeface="+mn-lt"/>
                <a:cs typeface="+mn-lt"/>
              </a:rPr>
              <a:t> b c * </a:t>
            </a:r>
            <a:r>
              <a:rPr lang="en-US" dirty="0" err="1">
                <a:solidFill>
                  <a:srgbClr val="EDF9DD"/>
                </a:solidFill>
                <a:ea typeface="+mn-lt"/>
                <a:cs typeface="+mn-lt"/>
              </a:rPr>
              <a:t>uminus</a:t>
            </a:r>
            <a:r>
              <a:rPr lang="en-US" dirty="0">
                <a:solidFill>
                  <a:srgbClr val="EDF9DD"/>
                </a:solidFill>
                <a:ea typeface="+mn-lt"/>
                <a:cs typeface="+mn-lt"/>
              </a:rPr>
              <a:t> + assign (Incorrect Input) </a:t>
            </a:r>
            <a:endParaRPr lang="en-US">
              <a:solidFill>
                <a:srgbClr val="EDF9DD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EDF9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26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E3EF0-E5D5-4A79-8B1E-EDAD1086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2769451" cy="489204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18503A"/>
                </a:solidFill>
              </a:rPr>
              <a:t>Target Program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EEC91-08CC-4810-94BB-B53D646C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125083"/>
            <a:ext cx="6288260" cy="64304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Absolute machine language</a:t>
            </a:r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: </a:t>
            </a:r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It can be placed in a fixed memory location and can be executed immediately. </a:t>
            </a:r>
            <a:endParaRPr lang="en-US">
              <a:solidFill>
                <a:schemeClr val="bg2"/>
              </a:solidFill>
            </a:endParaRPr>
          </a:p>
          <a:p>
            <a:pPr marL="0" indent="0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Relocatable machine language</a:t>
            </a:r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: 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It allows subprograms to be compiled separately.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A set of relocatable object modules can be linked together and loaded for execution by a linking loader.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Example:</a:t>
            </a:r>
            <a:br>
              <a:rPr lang="en-US" dirty="0">
                <a:solidFill>
                  <a:srgbClr val="FFFFFF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Error can occur during loading of relocatable object modules.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3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E3EF0-E5D5-4A79-8B1E-EDAD1086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2769451" cy="489204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18503A"/>
                </a:solidFill>
              </a:rPr>
              <a:t>Target Program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EEC91-08CC-4810-94BB-B53D646C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125083"/>
            <a:ext cx="6288260" cy="64304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Assembly language</a:t>
            </a:r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: 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Code generation is made easier using Assembly Language program. </a:t>
            </a:r>
          </a:p>
          <a:p>
            <a:pPr>
              <a:lnSpc>
                <a:spcPct val="15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We can generate symbolic instructions and use Macro facilities of assembler to help in code generation.</a:t>
            </a:r>
          </a:p>
          <a:p>
            <a:pPr>
              <a:lnSpc>
                <a:spcPct val="15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Example: </a:t>
            </a:r>
          </a:p>
          <a:p>
            <a:pPr marL="0" indent="0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     Error can occur for undefined symbol </a:t>
            </a:r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81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Slice</vt:lpstr>
      <vt:lpstr>Code generation</vt:lpstr>
      <vt:lpstr>Content</vt:lpstr>
      <vt:lpstr>Issues in design of a code generator</vt:lpstr>
      <vt:lpstr>Input to code generator</vt:lpstr>
      <vt:lpstr>Input to code generator</vt:lpstr>
      <vt:lpstr>Input to code generator</vt:lpstr>
      <vt:lpstr>Input to code generator</vt:lpstr>
      <vt:lpstr>Target Program</vt:lpstr>
      <vt:lpstr>Target Program</vt:lpstr>
      <vt:lpstr>Instruction selection</vt:lpstr>
      <vt:lpstr>Register allocation</vt:lpstr>
      <vt:lpstr>Evaluation order</vt:lpstr>
      <vt:lpstr>Basic blocks</vt:lpstr>
      <vt:lpstr>Basic blocks construction algorithm</vt:lpstr>
      <vt:lpstr>Basic blocks construction algorithm</vt:lpstr>
      <vt:lpstr>Basic blocks construction algorithm</vt:lpstr>
      <vt:lpstr>Basic blocks</vt:lpstr>
      <vt:lpstr>Basic blocks</vt:lpstr>
      <vt:lpstr>Flow graph</vt:lpstr>
      <vt:lpstr>Code generation algorithm</vt:lpstr>
      <vt:lpstr>Code generation algorithm</vt:lpstr>
      <vt:lpstr>Code generation algorithm</vt:lpstr>
      <vt:lpstr>Code generation algorithm</vt:lpstr>
      <vt:lpstr>Code generation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594</cp:revision>
  <dcterms:created xsi:type="dcterms:W3CDTF">2021-04-26T06:26:20Z</dcterms:created>
  <dcterms:modified xsi:type="dcterms:W3CDTF">2021-05-01T10:47:46Z</dcterms:modified>
</cp:coreProperties>
</file>