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3" r:id="rId4"/>
  </p:sldMasterIdLst>
  <p:sldIdLst>
    <p:sldId id="256" r:id="rId5"/>
    <p:sldId id="277" r:id="rId6"/>
    <p:sldId id="257" r:id="rId7"/>
    <p:sldId id="258" r:id="rId8"/>
    <p:sldId id="259" r:id="rId9"/>
    <p:sldId id="273" r:id="rId10"/>
    <p:sldId id="261" r:id="rId11"/>
    <p:sldId id="263" r:id="rId12"/>
    <p:sldId id="274" r:id="rId13"/>
    <p:sldId id="264" r:id="rId14"/>
    <p:sldId id="275" r:id="rId15"/>
    <p:sldId id="266" r:id="rId16"/>
    <p:sldId id="268" r:id="rId17"/>
    <p:sldId id="267" r:id="rId18"/>
    <p:sldId id="270" r:id="rId19"/>
    <p:sldId id="271" r:id="rId20"/>
    <p:sldId id="272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DF0AA8-9846-F20E-BDB2-0AC099B1B485}" v="25" dt="2021-07-10T06:20:31.805"/>
    <p1510:client id="{B0AC2517-BA1A-4B5F-8692-E9EDD2261013}" v="2662" dt="2021-04-12T07:31:19.9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>
        <p:scale>
          <a:sx n="70" d="100"/>
          <a:sy n="70" d="100"/>
        </p:scale>
        <p:origin x="-78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ibhav Ambhire" userId="S::vaibhav13046@tsecedu.org::09ddf9ea-3199-4586-aea1-b2614813806f" providerId="AD" clId="Web-{B0AC2517-BA1A-4B5F-8692-E9EDD2261013}"/>
    <pc:docChg chg="addSld delSld modSld addMainMaster delMainMaster">
      <pc:chgData name="Vaibhav Ambhire" userId="S::vaibhav13046@tsecedu.org::09ddf9ea-3199-4586-aea1-b2614813806f" providerId="AD" clId="Web-{B0AC2517-BA1A-4B5F-8692-E9EDD2261013}" dt="2021-04-12T07:31:19.960" v="1675"/>
      <pc:docMkLst>
        <pc:docMk/>
      </pc:docMkLst>
      <pc:sldChg chg="modSp mod modClrScheme chgLayout">
        <pc:chgData name="Vaibhav Ambhire" userId="S::vaibhav13046@tsecedu.org::09ddf9ea-3199-4586-aea1-b2614813806f" providerId="AD" clId="Web-{B0AC2517-BA1A-4B5F-8692-E9EDD2261013}" dt="2021-04-12T05:32:19.562" v="36" actId="20577"/>
        <pc:sldMkLst>
          <pc:docMk/>
          <pc:sldMk cId="2029002549" sldId="256"/>
        </pc:sldMkLst>
        <pc:spChg chg="mod ord">
          <ac:chgData name="Vaibhav Ambhire" userId="S::vaibhav13046@tsecedu.org::09ddf9ea-3199-4586-aea1-b2614813806f" providerId="AD" clId="Web-{B0AC2517-BA1A-4B5F-8692-E9EDD2261013}" dt="2021-04-12T05:32:01.202" v="25" actId="20577"/>
          <ac:spMkLst>
            <pc:docMk/>
            <pc:sldMk cId="2029002549" sldId="256"/>
            <ac:spMk id="2" creationId="{00000000-0000-0000-0000-000000000000}"/>
          </ac:spMkLst>
        </pc:spChg>
        <pc:spChg chg="mod ord">
          <ac:chgData name="Vaibhav Ambhire" userId="S::vaibhav13046@tsecedu.org::09ddf9ea-3199-4586-aea1-b2614813806f" providerId="AD" clId="Web-{B0AC2517-BA1A-4B5F-8692-E9EDD2261013}" dt="2021-04-12T05:32:19.562" v="36" actId="20577"/>
          <ac:spMkLst>
            <pc:docMk/>
            <pc:sldMk cId="2029002549" sldId="256"/>
            <ac:spMk id="3" creationId="{00000000-0000-0000-0000-000000000000}"/>
          </ac:spMkLst>
        </pc:spChg>
      </pc:sldChg>
      <pc:sldChg chg="modSp new addAnim modAnim">
        <pc:chgData name="Vaibhav Ambhire" userId="S::vaibhav13046@tsecedu.org::09ddf9ea-3199-4586-aea1-b2614813806f" providerId="AD" clId="Web-{B0AC2517-BA1A-4B5F-8692-E9EDD2261013}" dt="2021-04-12T07:29:29.864" v="1647"/>
        <pc:sldMkLst>
          <pc:docMk/>
          <pc:sldMk cId="1775095614" sldId="257"/>
        </pc:sldMkLst>
        <pc:spChg chg="mod">
          <ac:chgData name="Vaibhav Ambhire" userId="S::vaibhav13046@tsecedu.org::09ddf9ea-3199-4586-aea1-b2614813806f" providerId="AD" clId="Web-{B0AC2517-BA1A-4B5F-8692-E9EDD2261013}" dt="2021-04-12T05:46:03.102" v="43" actId="20577"/>
          <ac:spMkLst>
            <pc:docMk/>
            <pc:sldMk cId="1775095614" sldId="257"/>
            <ac:spMk id="2" creationId="{5E3143F8-A4F1-47DA-81F3-9831E423BA73}"/>
          </ac:spMkLst>
        </pc:spChg>
        <pc:spChg chg="mod">
          <ac:chgData name="Vaibhav Ambhire" userId="S::vaibhav13046@tsecedu.org::09ddf9ea-3199-4586-aea1-b2614813806f" providerId="AD" clId="Web-{B0AC2517-BA1A-4B5F-8692-E9EDD2261013}" dt="2021-04-12T07:29:15.613" v="1644" actId="20577"/>
          <ac:spMkLst>
            <pc:docMk/>
            <pc:sldMk cId="1775095614" sldId="257"/>
            <ac:spMk id="3" creationId="{85627921-FFD0-4A70-93BF-44683E06D7A6}"/>
          </ac:spMkLst>
        </pc:spChg>
      </pc:sldChg>
      <pc:sldChg chg="addSp delSp modSp new">
        <pc:chgData name="Vaibhav Ambhire" userId="S::vaibhav13046@tsecedu.org::09ddf9ea-3199-4586-aea1-b2614813806f" providerId="AD" clId="Web-{B0AC2517-BA1A-4B5F-8692-E9EDD2261013}" dt="2021-04-12T07:29:36.786" v="1648"/>
        <pc:sldMkLst>
          <pc:docMk/>
          <pc:sldMk cId="2761410057" sldId="258"/>
        </pc:sldMkLst>
        <pc:spChg chg="mod">
          <ac:chgData name="Vaibhav Ambhire" userId="S::vaibhav13046@tsecedu.org::09ddf9ea-3199-4586-aea1-b2614813806f" providerId="AD" clId="Web-{B0AC2517-BA1A-4B5F-8692-E9EDD2261013}" dt="2021-04-12T05:47:10.369" v="96" actId="14100"/>
          <ac:spMkLst>
            <pc:docMk/>
            <pc:sldMk cId="2761410057" sldId="258"/>
            <ac:spMk id="2" creationId="{63A14C4E-DD44-4A4D-85A7-847ECCEA39B3}"/>
          </ac:spMkLst>
        </pc:spChg>
        <pc:spChg chg="del mod">
          <ac:chgData name="Vaibhav Ambhire" userId="S::vaibhav13046@tsecedu.org::09ddf9ea-3199-4586-aea1-b2614813806f" providerId="AD" clId="Web-{B0AC2517-BA1A-4B5F-8692-E9EDD2261013}" dt="2021-04-12T07:29:36.786" v="1648"/>
          <ac:spMkLst>
            <pc:docMk/>
            <pc:sldMk cId="2761410057" sldId="258"/>
            <ac:spMk id="3" creationId="{3EFB09AD-1707-4CA0-B655-2E303E45949B}"/>
          </ac:spMkLst>
        </pc:spChg>
        <pc:spChg chg="add mod">
          <ac:chgData name="Vaibhav Ambhire" userId="S::vaibhav13046@tsecedu.org::09ddf9ea-3199-4586-aea1-b2614813806f" providerId="AD" clId="Web-{B0AC2517-BA1A-4B5F-8692-E9EDD2261013}" dt="2021-04-12T05:48:04.918" v="105" actId="14100"/>
          <ac:spMkLst>
            <pc:docMk/>
            <pc:sldMk cId="2761410057" sldId="258"/>
            <ac:spMk id="4" creationId="{BD8E0803-056E-4086-B937-BE3E089899DE}"/>
          </ac:spMkLst>
        </pc:spChg>
        <pc:spChg chg="add mod">
          <ac:chgData name="Vaibhav Ambhire" userId="S::vaibhav13046@tsecedu.org::09ddf9ea-3199-4586-aea1-b2614813806f" providerId="AD" clId="Web-{B0AC2517-BA1A-4B5F-8692-E9EDD2261013}" dt="2021-04-12T05:49:42.811" v="148"/>
          <ac:spMkLst>
            <pc:docMk/>
            <pc:sldMk cId="2761410057" sldId="258"/>
            <ac:spMk id="5" creationId="{18367D4D-08CC-47AE-89D9-C42A8AD6DA73}"/>
          </ac:spMkLst>
        </pc:spChg>
        <pc:spChg chg="add mod">
          <ac:chgData name="Vaibhav Ambhire" userId="S::vaibhav13046@tsecedu.org::09ddf9ea-3199-4586-aea1-b2614813806f" providerId="AD" clId="Web-{B0AC2517-BA1A-4B5F-8692-E9EDD2261013}" dt="2021-04-12T05:49:06.045" v="126" actId="20577"/>
          <ac:spMkLst>
            <pc:docMk/>
            <pc:sldMk cId="2761410057" sldId="258"/>
            <ac:spMk id="6" creationId="{C462B888-1BBE-4227-BD29-69666E65B026}"/>
          </ac:spMkLst>
        </pc:spChg>
        <pc:spChg chg="add del">
          <ac:chgData name="Vaibhav Ambhire" userId="S::vaibhav13046@tsecedu.org::09ddf9ea-3199-4586-aea1-b2614813806f" providerId="AD" clId="Web-{B0AC2517-BA1A-4B5F-8692-E9EDD2261013}" dt="2021-04-12T05:50:05.718" v="152"/>
          <ac:spMkLst>
            <pc:docMk/>
            <pc:sldMk cId="2761410057" sldId="258"/>
            <ac:spMk id="7" creationId="{A971584D-F1CA-43BB-B6E3-01B2FAB56B2B}"/>
          </ac:spMkLst>
        </pc:spChg>
        <pc:spChg chg="add mod">
          <ac:chgData name="Vaibhav Ambhire" userId="S::vaibhav13046@tsecedu.org::09ddf9ea-3199-4586-aea1-b2614813806f" providerId="AD" clId="Web-{B0AC2517-BA1A-4B5F-8692-E9EDD2261013}" dt="2021-04-12T05:50:51.142" v="160"/>
          <ac:spMkLst>
            <pc:docMk/>
            <pc:sldMk cId="2761410057" sldId="258"/>
            <ac:spMk id="8" creationId="{ECD5B729-48EE-4C3E-A2D3-75B290AF8E86}"/>
          </ac:spMkLst>
        </pc:spChg>
        <pc:spChg chg="add mod">
          <ac:chgData name="Vaibhav Ambhire" userId="S::vaibhav13046@tsecedu.org::09ddf9ea-3199-4586-aea1-b2614813806f" providerId="AD" clId="Web-{B0AC2517-BA1A-4B5F-8692-E9EDD2261013}" dt="2021-04-12T05:52:55.598" v="194" actId="1076"/>
          <ac:spMkLst>
            <pc:docMk/>
            <pc:sldMk cId="2761410057" sldId="258"/>
            <ac:spMk id="12" creationId="{44209EED-4EEA-4DB3-B6AE-A0C83B8D01B1}"/>
          </ac:spMkLst>
        </pc:spChg>
        <pc:cxnChg chg="add mod">
          <ac:chgData name="Vaibhav Ambhire" userId="S::vaibhav13046@tsecedu.org::09ddf9ea-3199-4586-aea1-b2614813806f" providerId="AD" clId="Web-{B0AC2517-BA1A-4B5F-8692-E9EDD2261013}" dt="2021-04-12T05:51:41.768" v="166"/>
          <ac:cxnSpMkLst>
            <pc:docMk/>
            <pc:sldMk cId="2761410057" sldId="258"/>
            <ac:cxnSpMk id="9" creationId="{AE537D31-D7D9-4761-A423-89EE5627D283}"/>
          </ac:cxnSpMkLst>
        </pc:cxnChg>
        <pc:cxnChg chg="add mod">
          <ac:chgData name="Vaibhav Ambhire" userId="S::vaibhav13046@tsecedu.org::09ddf9ea-3199-4586-aea1-b2614813806f" providerId="AD" clId="Web-{B0AC2517-BA1A-4B5F-8692-E9EDD2261013}" dt="2021-04-12T05:52:04.675" v="171" actId="14100"/>
          <ac:cxnSpMkLst>
            <pc:docMk/>
            <pc:sldMk cId="2761410057" sldId="258"/>
            <ac:cxnSpMk id="10" creationId="{BD775597-6E33-4A77-98D0-3B35BF5F3937}"/>
          </ac:cxnSpMkLst>
        </pc:cxnChg>
        <pc:cxnChg chg="add mod">
          <ac:chgData name="Vaibhav Ambhire" userId="S::vaibhav13046@tsecedu.org::09ddf9ea-3199-4586-aea1-b2614813806f" providerId="AD" clId="Web-{B0AC2517-BA1A-4B5F-8692-E9EDD2261013}" dt="2021-04-12T05:51:54.081" v="169" actId="1076"/>
          <ac:cxnSpMkLst>
            <pc:docMk/>
            <pc:sldMk cId="2761410057" sldId="258"/>
            <ac:cxnSpMk id="11" creationId="{4405EAF7-2C03-4319-8399-0FA971EF1499}"/>
          </ac:cxnSpMkLst>
        </pc:cxnChg>
      </pc:sldChg>
      <pc:sldChg chg="addSp delSp modSp new mod setBg addAnim modAnim">
        <pc:chgData name="Vaibhav Ambhire" userId="S::vaibhav13046@tsecedu.org::09ddf9ea-3199-4586-aea1-b2614813806f" providerId="AD" clId="Web-{B0AC2517-BA1A-4B5F-8692-E9EDD2261013}" dt="2021-04-12T07:29:47.567" v="1651"/>
        <pc:sldMkLst>
          <pc:docMk/>
          <pc:sldMk cId="2241018661" sldId="259"/>
        </pc:sldMkLst>
        <pc:spChg chg="mod">
          <ac:chgData name="Vaibhav Ambhire" userId="S::vaibhav13046@tsecedu.org::09ddf9ea-3199-4586-aea1-b2614813806f" providerId="AD" clId="Web-{B0AC2517-BA1A-4B5F-8692-E9EDD2261013}" dt="2021-04-12T05:53:40.740" v="219" actId="20577"/>
          <ac:spMkLst>
            <pc:docMk/>
            <pc:sldMk cId="2241018661" sldId="259"/>
            <ac:spMk id="2" creationId="{21C721C7-FFFE-4D67-9A33-055EAE2E2BD5}"/>
          </ac:spMkLst>
        </pc:spChg>
        <pc:spChg chg="mod">
          <ac:chgData name="Vaibhav Ambhire" userId="S::vaibhav13046@tsecedu.org::09ddf9ea-3199-4586-aea1-b2614813806f" providerId="AD" clId="Web-{B0AC2517-BA1A-4B5F-8692-E9EDD2261013}" dt="2021-04-12T06:00:22.080" v="290" actId="20577"/>
          <ac:spMkLst>
            <pc:docMk/>
            <pc:sldMk cId="2241018661" sldId="259"/>
            <ac:spMk id="3" creationId="{4E4007F3-4054-4BA0-A49C-288A257EFBB8}"/>
          </ac:spMkLst>
        </pc:spChg>
        <pc:cxnChg chg="add del">
          <ac:chgData name="Vaibhav Ambhire" userId="S::vaibhav13046@tsecedu.org::09ddf9ea-3199-4586-aea1-b2614813806f" providerId="AD" clId="Web-{B0AC2517-BA1A-4B5F-8692-E9EDD2261013}" dt="2021-04-12T05:54:40.039" v="248"/>
          <ac:cxnSpMkLst>
            <pc:docMk/>
            <pc:sldMk cId="2241018661" sldId="259"/>
            <ac:cxnSpMk id="8" creationId="{0B5F7E3B-C5F1-40E0-A491-558BAFBC1127}"/>
          </ac:cxnSpMkLst>
        </pc:cxnChg>
        <pc:cxnChg chg="add">
          <ac:chgData name="Vaibhav Ambhire" userId="S::vaibhav13046@tsecedu.org::09ddf9ea-3199-4586-aea1-b2614813806f" providerId="AD" clId="Web-{B0AC2517-BA1A-4B5F-8692-E9EDD2261013}" dt="2021-04-12T05:54:40.039" v="248"/>
          <ac:cxnSpMkLst>
            <pc:docMk/>
            <pc:sldMk cId="2241018661" sldId="259"/>
            <ac:cxnSpMk id="13" creationId="{0B5F7E3B-C5F1-40E0-A491-558BAFBC1127}"/>
          </ac:cxnSpMkLst>
        </pc:cxnChg>
      </pc:sldChg>
      <pc:sldChg chg="addSp modSp new mod setBg addAnim modAnim">
        <pc:chgData name="Vaibhav Ambhire" userId="S::vaibhav13046@tsecedu.org::09ddf9ea-3199-4586-aea1-b2614813806f" providerId="AD" clId="Web-{B0AC2517-BA1A-4B5F-8692-E9EDD2261013}" dt="2021-04-12T07:30:03.208" v="1654"/>
        <pc:sldMkLst>
          <pc:docMk/>
          <pc:sldMk cId="336981844" sldId="260"/>
        </pc:sldMkLst>
        <pc:spChg chg="mod">
          <ac:chgData name="Vaibhav Ambhire" userId="S::vaibhav13046@tsecedu.org::09ddf9ea-3199-4586-aea1-b2614813806f" providerId="AD" clId="Web-{B0AC2517-BA1A-4B5F-8692-E9EDD2261013}" dt="2021-04-12T06:00:04.752" v="273" actId="20577"/>
          <ac:spMkLst>
            <pc:docMk/>
            <pc:sldMk cId="336981844" sldId="260"/>
            <ac:spMk id="2" creationId="{D4E57C26-DB90-41E1-B608-1662CF1057C1}"/>
          </ac:spMkLst>
        </pc:spChg>
        <pc:spChg chg="mod">
          <ac:chgData name="Vaibhav Ambhire" userId="S::vaibhav13046@tsecedu.org::09ddf9ea-3199-4586-aea1-b2614813806f" providerId="AD" clId="Web-{B0AC2517-BA1A-4B5F-8692-E9EDD2261013}" dt="2021-04-12T06:04:42.666" v="365" actId="20577"/>
          <ac:spMkLst>
            <pc:docMk/>
            <pc:sldMk cId="336981844" sldId="260"/>
            <ac:spMk id="3" creationId="{1CCEC95F-38DA-4EBE-ABF6-04755FC2016C}"/>
          </ac:spMkLst>
        </pc:spChg>
        <pc:spChg chg="add">
          <ac:chgData name="Vaibhav Ambhire" userId="S::vaibhav13046@tsecedu.org::09ddf9ea-3199-4586-aea1-b2614813806f" providerId="AD" clId="Web-{B0AC2517-BA1A-4B5F-8692-E9EDD2261013}" dt="2021-04-12T05:59:47.673" v="250"/>
          <ac:spMkLst>
            <pc:docMk/>
            <pc:sldMk cId="336981844" sldId="260"/>
            <ac:spMk id="8" creationId="{A65AC7D1-EAA9-48F5-B509-60A7F50BF703}"/>
          </ac:spMkLst>
        </pc:spChg>
        <pc:spChg chg="add">
          <ac:chgData name="Vaibhav Ambhire" userId="S::vaibhav13046@tsecedu.org::09ddf9ea-3199-4586-aea1-b2614813806f" providerId="AD" clId="Web-{B0AC2517-BA1A-4B5F-8692-E9EDD2261013}" dt="2021-04-12T05:59:47.673" v="250"/>
          <ac:spMkLst>
            <pc:docMk/>
            <pc:sldMk cId="336981844" sldId="260"/>
            <ac:spMk id="10" creationId="{D6320AF9-619A-4175-865B-5663E1AEF4C5}"/>
          </ac:spMkLst>
        </pc:spChg>
        <pc:spChg chg="add">
          <ac:chgData name="Vaibhav Ambhire" userId="S::vaibhav13046@tsecedu.org::09ddf9ea-3199-4586-aea1-b2614813806f" providerId="AD" clId="Web-{B0AC2517-BA1A-4B5F-8692-E9EDD2261013}" dt="2021-04-12T05:59:47.673" v="250"/>
          <ac:spMkLst>
            <pc:docMk/>
            <pc:sldMk cId="336981844" sldId="260"/>
            <ac:spMk id="16" creationId="{7E018740-5C2B-4A41-AC1A-7E68D1EC1954}"/>
          </ac:spMkLst>
        </pc:spChg>
        <pc:spChg chg="add">
          <ac:chgData name="Vaibhav Ambhire" userId="S::vaibhav13046@tsecedu.org::09ddf9ea-3199-4586-aea1-b2614813806f" providerId="AD" clId="Web-{B0AC2517-BA1A-4B5F-8692-E9EDD2261013}" dt="2021-04-12T05:59:47.673" v="250"/>
          <ac:spMkLst>
            <pc:docMk/>
            <pc:sldMk cId="336981844" sldId="260"/>
            <ac:spMk id="18" creationId="{166F75A4-C475-4941-8EE2-B80A06A2C1BB}"/>
          </ac:spMkLst>
        </pc:spChg>
        <pc:spChg chg="add">
          <ac:chgData name="Vaibhav Ambhire" userId="S::vaibhav13046@tsecedu.org::09ddf9ea-3199-4586-aea1-b2614813806f" providerId="AD" clId="Web-{B0AC2517-BA1A-4B5F-8692-E9EDD2261013}" dt="2021-04-12T05:59:47.673" v="250"/>
          <ac:spMkLst>
            <pc:docMk/>
            <pc:sldMk cId="336981844" sldId="260"/>
            <ac:spMk id="20" creationId="{A032553A-72E8-4B0D-8405-FF9771C9AF05}"/>
          </ac:spMkLst>
        </pc:spChg>
        <pc:spChg chg="add">
          <ac:chgData name="Vaibhav Ambhire" userId="S::vaibhav13046@tsecedu.org::09ddf9ea-3199-4586-aea1-b2614813806f" providerId="AD" clId="Web-{B0AC2517-BA1A-4B5F-8692-E9EDD2261013}" dt="2021-04-12T05:59:47.673" v="250"/>
          <ac:spMkLst>
            <pc:docMk/>
            <pc:sldMk cId="336981844" sldId="260"/>
            <ac:spMk id="22" creationId="{765800AC-C3B9-498E-87BC-29FAE4C76B21}"/>
          </ac:spMkLst>
        </pc:spChg>
        <pc:spChg chg="add">
          <ac:chgData name="Vaibhav Ambhire" userId="S::vaibhav13046@tsecedu.org::09ddf9ea-3199-4586-aea1-b2614813806f" providerId="AD" clId="Web-{B0AC2517-BA1A-4B5F-8692-E9EDD2261013}" dt="2021-04-12T05:59:47.673" v="250"/>
          <ac:spMkLst>
            <pc:docMk/>
            <pc:sldMk cId="336981844" sldId="260"/>
            <ac:spMk id="24" creationId="{1F9D6ACB-2FF4-49F9-978A-E0D5327FC635}"/>
          </ac:spMkLst>
        </pc:spChg>
        <pc:spChg chg="add">
          <ac:chgData name="Vaibhav Ambhire" userId="S::vaibhav13046@tsecedu.org::09ddf9ea-3199-4586-aea1-b2614813806f" providerId="AD" clId="Web-{B0AC2517-BA1A-4B5F-8692-E9EDD2261013}" dt="2021-04-12T05:59:47.673" v="250"/>
          <ac:spMkLst>
            <pc:docMk/>
            <pc:sldMk cId="336981844" sldId="260"/>
            <ac:spMk id="26" creationId="{142BFA2A-77A0-4F60-A32A-685681C84889}"/>
          </ac:spMkLst>
        </pc:spChg>
        <pc:cxnChg chg="add">
          <ac:chgData name="Vaibhav Ambhire" userId="S::vaibhav13046@tsecedu.org::09ddf9ea-3199-4586-aea1-b2614813806f" providerId="AD" clId="Web-{B0AC2517-BA1A-4B5F-8692-E9EDD2261013}" dt="2021-04-12T05:59:47.673" v="250"/>
          <ac:cxnSpMkLst>
            <pc:docMk/>
            <pc:sldMk cId="336981844" sldId="260"/>
            <ac:cxnSpMk id="12" creationId="{063B6EC6-D752-4EE7-908B-F8F19E8C7FEA}"/>
          </ac:cxnSpMkLst>
        </pc:cxnChg>
        <pc:cxnChg chg="add">
          <ac:chgData name="Vaibhav Ambhire" userId="S::vaibhav13046@tsecedu.org::09ddf9ea-3199-4586-aea1-b2614813806f" providerId="AD" clId="Web-{B0AC2517-BA1A-4B5F-8692-E9EDD2261013}" dt="2021-04-12T05:59:47.673" v="250"/>
          <ac:cxnSpMkLst>
            <pc:docMk/>
            <pc:sldMk cId="336981844" sldId="260"/>
            <ac:cxnSpMk id="14" creationId="{EFECD4E8-AD3E-4228-82A2-9461958EA94D}"/>
          </ac:cxnSpMkLst>
        </pc:cxnChg>
      </pc:sldChg>
      <pc:sldChg chg="addSp delSp modSp new">
        <pc:chgData name="Vaibhav Ambhire" userId="S::vaibhav13046@tsecedu.org::09ddf9ea-3199-4586-aea1-b2614813806f" providerId="AD" clId="Web-{B0AC2517-BA1A-4B5F-8692-E9EDD2261013}" dt="2021-04-12T06:27:31.800" v="698"/>
        <pc:sldMkLst>
          <pc:docMk/>
          <pc:sldMk cId="446100795" sldId="261"/>
        </pc:sldMkLst>
        <pc:spChg chg="mod">
          <ac:chgData name="Vaibhav Ambhire" userId="S::vaibhav13046@tsecedu.org::09ddf9ea-3199-4586-aea1-b2614813806f" providerId="AD" clId="Web-{B0AC2517-BA1A-4B5F-8692-E9EDD2261013}" dt="2021-04-12T06:15:09.513" v="516" actId="1076"/>
          <ac:spMkLst>
            <pc:docMk/>
            <pc:sldMk cId="446100795" sldId="261"/>
            <ac:spMk id="2" creationId="{4D7C9EDE-6A6F-4938-AF25-5060C1D1C150}"/>
          </ac:spMkLst>
        </pc:spChg>
        <pc:spChg chg="del">
          <ac:chgData name="Vaibhav Ambhire" userId="S::vaibhav13046@tsecedu.org::09ddf9ea-3199-4586-aea1-b2614813806f" providerId="AD" clId="Web-{B0AC2517-BA1A-4B5F-8692-E9EDD2261013}" dt="2021-04-12T06:05:24.261" v="383"/>
          <ac:spMkLst>
            <pc:docMk/>
            <pc:sldMk cId="446100795" sldId="261"/>
            <ac:spMk id="3" creationId="{6599AF14-6EFB-4F0D-A0B8-FF8CDCC23FA5}"/>
          </ac:spMkLst>
        </pc:spChg>
        <pc:spChg chg="add mod">
          <ac:chgData name="Vaibhav Ambhire" userId="S::vaibhav13046@tsecedu.org::09ddf9ea-3199-4586-aea1-b2614813806f" providerId="AD" clId="Web-{B0AC2517-BA1A-4B5F-8692-E9EDD2261013}" dt="2021-04-12T06:15:15.231" v="517" actId="1076"/>
          <ac:spMkLst>
            <pc:docMk/>
            <pc:sldMk cId="446100795" sldId="261"/>
            <ac:spMk id="4" creationId="{268ACB5E-C0EC-4AFA-8834-A2BD16B4DB19}"/>
          </ac:spMkLst>
        </pc:spChg>
        <pc:spChg chg="add mod">
          <ac:chgData name="Vaibhav Ambhire" userId="S::vaibhav13046@tsecedu.org::09ddf9ea-3199-4586-aea1-b2614813806f" providerId="AD" clId="Web-{B0AC2517-BA1A-4B5F-8692-E9EDD2261013}" dt="2021-04-12T06:12:45.071" v="467" actId="1076"/>
          <ac:spMkLst>
            <pc:docMk/>
            <pc:sldMk cId="446100795" sldId="261"/>
            <ac:spMk id="5" creationId="{D1817981-44F7-4A04-90D8-C826990C74E4}"/>
          </ac:spMkLst>
        </pc:spChg>
        <pc:spChg chg="add del mod">
          <ac:chgData name="Vaibhav Ambhire" userId="S::vaibhav13046@tsecedu.org::09ddf9ea-3199-4586-aea1-b2614813806f" providerId="AD" clId="Web-{B0AC2517-BA1A-4B5F-8692-E9EDD2261013}" dt="2021-04-12T06:17:02.156" v="534"/>
          <ac:spMkLst>
            <pc:docMk/>
            <pc:sldMk cId="446100795" sldId="261"/>
            <ac:spMk id="6" creationId="{CB4B7420-9207-4A56-A1D8-02A89ACEB27E}"/>
          </ac:spMkLst>
        </pc:spChg>
        <pc:spChg chg="add mod">
          <ac:chgData name="Vaibhav Ambhire" userId="S::vaibhav13046@tsecedu.org::09ddf9ea-3199-4586-aea1-b2614813806f" providerId="AD" clId="Web-{B0AC2517-BA1A-4B5F-8692-E9EDD2261013}" dt="2021-04-12T06:19:13.817" v="626" actId="1076"/>
          <ac:spMkLst>
            <pc:docMk/>
            <pc:sldMk cId="446100795" sldId="261"/>
            <ac:spMk id="7" creationId="{342F91B4-C467-4B12-A80F-3AADBA0FA637}"/>
          </ac:spMkLst>
        </pc:spChg>
        <pc:spChg chg="add mod">
          <ac:chgData name="Vaibhav Ambhire" userId="S::vaibhav13046@tsecedu.org::09ddf9ea-3199-4586-aea1-b2614813806f" providerId="AD" clId="Web-{B0AC2517-BA1A-4B5F-8692-E9EDD2261013}" dt="2021-04-12T06:12:45.102" v="469" actId="1076"/>
          <ac:spMkLst>
            <pc:docMk/>
            <pc:sldMk cId="446100795" sldId="261"/>
            <ac:spMk id="8" creationId="{A5E41B72-08C0-4F01-B86B-58D88EE6F27E}"/>
          </ac:spMkLst>
        </pc:spChg>
        <pc:spChg chg="add del mod">
          <ac:chgData name="Vaibhav Ambhire" userId="S::vaibhav13046@tsecedu.org::09ddf9ea-3199-4586-aea1-b2614813806f" providerId="AD" clId="Web-{B0AC2517-BA1A-4B5F-8692-E9EDD2261013}" dt="2021-04-12T06:14:56.559" v="515" actId="1076"/>
          <ac:spMkLst>
            <pc:docMk/>
            <pc:sldMk cId="446100795" sldId="261"/>
            <ac:spMk id="9" creationId="{418204EE-8E2C-46BB-B0F6-52A5A75EC63E}"/>
          </ac:spMkLst>
        </pc:spChg>
        <pc:spChg chg="add del">
          <ac:chgData name="Vaibhav Ambhire" userId="S::vaibhav13046@tsecedu.org::09ddf9ea-3199-4586-aea1-b2614813806f" providerId="AD" clId="Web-{B0AC2517-BA1A-4B5F-8692-E9EDD2261013}" dt="2021-04-12T06:13:08.790" v="493"/>
          <ac:spMkLst>
            <pc:docMk/>
            <pc:sldMk cId="446100795" sldId="261"/>
            <ac:spMk id="13" creationId="{C93A6BA8-C86B-46D3-850F-CB3229358A8E}"/>
          </ac:spMkLst>
        </pc:spChg>
        <pc:spChg chg="add del">
          <ac:chgData name="Vaibhav Ambhire" userId="S::vaibhav13046@tsecedu.org::09ddf9ea-3199-4586-aea1-b2614813806f" providerId="AD" clId="Web-{B0AC2517-BA1A-4B5F-8692-E9EDD2261013}" dt="2021-04-12T06:13:17.572" v="495"/>
          <ac:spMkLst>
            <pc:docMk/>
            <pc:sldMk cId="446100795" sldId="261"/>
            <ac:spMk id="14" creationId="{2E918247-21B2-42C7-86D4-2D7ECFCFEF52}"/>
          </ac:spMkLst>
        </pc:spChg>
        <pc:spChg chg="add del">
          <ac:chgData name="Vaibhav Ambhire" userId="S::vaibhav13046@tsecedu.org::09ddf9ea-3199-4586-aea1-b2614813806f" providerId="AD" clId="Web-{B0AC2517-BA1A-4B5F-8692-E9EDD2261013}" dt="2021-04-12T06:13:23.603" v="497"/>
          <ac:spMkLst>
            <pc:docMk/>
            <pc:sldMk cId="446100795" sldId="261"/>
            <ac:spMk id="15" creationId="{9DB9DB4E-1A27-4C02-887C-72F2B1DD21FF}"/>
          </ac:spMkLst>
        </pc:spChg>
        <pc:spChg chg="add del">
          <ac:chgData name="Vaibhav Ambhire" userId="S::vaibhav13046@tsecedu.org::09ddf9ea-3199-4586-aea1-b2614813806f" providerId="AD" clId="Web-{B0AC2517-BA1A-4B5F-8692-E9EDD2261013}" dt="2021-04-12T06:13:26.713" v="498"/>
          <ac:spMkLst>
            <pc:docMk/>
            <pc:sldMk cId="446100795" sldId="261"/>
            <ac:spMk id="16" creationId="{2BA05941-7B95-4244-9F71-CBD03C400C35}"/>
          </ac:spMkLst>
        </pc:spChg>
        <pc:spChg chg="add mod">
          <ac:chgData name="Vaibhav Ambhire" userId="S::vaibhav13046@tsecedu.org::09ddf9ea-3199-4586-aea1-b2614813806f" providerId="AD" clId="Web-{B0AC2517-BA1A-4B5F-8692-E9EDD2261013}" dt="2021-04-12T06:12:53.477" v="484" actId="1076"/>
          <ac:spMkLst>
            <pc:docMk/>
            <pc:sldMk cId="446100795" sldId="261"/>
            <ac:spMk id="20" creationId="{58B92DF8-C6CE-4F86-B85C-A985808FA085}"/>
          </ac:spMkLst>
        </pc:spChg>
        <pc:spChg chg="add mod">
          <ac:chgData name="Vaibhav Ambhire" userId="S::vaibhav13046@tsecedu.org::09ddf9ea-3199-4586-aea1-b2614813806f" providerId="AD" clId="Web-{B0AC2517-BA1A-4B5F-8692-E9EDD2261013}" dt="2021-04-12T06:12:53.493" v="485" actId="1076"/>
          <ac:spMkLst>
            <pc:docMk/>
            <pc:sldMk cId="446100795" sldId="261"/>
            <ac:spMk id="21" creationId="{AFE86982-A978-4051-9B37-2E30F5B160AE}"/>
          </ac:spMkLst>
        </pc:spChg>
        <pc:spChg chg="add mod">
          <ac:chgData name="Vaibhav Ambhire" userId="S::vaibhav13046@tsecedu.org::09ddf9ea-3199-4586-aea1-b2614813806f" providerId="AD" clId="Web-{B0AC2517-BA1A-4B5F-8692-E9EDD2261013}" dt="2021-04-12T06:12:53.493" v="486" actId="1076"/>
          <ac:spMkLst>
            <pc:docMk/>
            <pc:sldMk cId="446100795" sldId="261"/>
            <ac:spMk id="22" creationId="{EC366008-F4B5-4B2D-B2FE-16288CCD7095}"/>
          </ac:spMkLst>
        </pc:spChg>
        <pc:spChg chg="add mod">
          <ac:chgData name="Vaibhav Ambhire" userId="S::vaibhav13046@tsecedu.org::09ddf9ea-3199-4586-aea1-b2614813806f" providerId="AD" clId="Web-{B0AC2517-BA1A-4B5F-8692-E9EDD2261013}" dt="2021-04-12T06:12:53.508" v="487" actId="1076"/>
          <ac:spMkLst>
            <pc:docMk/>
            <pc:sldMk cId="446100795" sldId="261"/>
            <ac:spMk id="23" creationId="{AACE6552-8949-4485-9438-6EAE49C7A0D0}"/>
          </ac:spMkLst>
        </pc:spChg>
        <pc:spChg chg="add del">
          <ac:chgData name="Vaibhav Ambhire" userId="S::vaibhav13046@tsecedu.org::09ddf9ea-3199-4586-aea1-b2614813806f" providerId="AD" clId="Web-{B0AC2517-BA1A-4B5F-8692-E9EDD2261013}" dt="2021-04-12T06:14:49.528" v="514"/>
          <ac:spMkLst>
            <pc:docMk/>
            <pc:sldMk cId="446100795" sldId="261"/>
            <ac:spMk id="29" creationId="{467256E5-DA24-4B5B-AAC2-71A5D3513D8A}"/>
          </ac:spMkLst>
        </pc:spChg>
        <pc:spChg chg="add mod">
          <ac:chgData name="Vaibhav Ambhire" userId="S::vaibhav13046@tsecedu.org::09ddf9ea-3199-4586-aea1-b2614813806f" providerId="AD" clId="Web-{B0AC2517-BA1A-4B5F-8692-E9EDD2261013}" dt="2021-04-12T06:14:36.543" v="512" actId="20577"/>
          <ac:spMkLst>
            <pc:docMk/>
            <pc:sldMk cId="446100795" sldId="261"/>
            <ac:spMk id="30" creationId="{F09CB587-09B6-4745-86D0-6523474E9956}"/>
          </ac:spMkLst>
        </pc:spChg>
        <pc:spChg chg="add mod">
          <ac:chgData name="Vaibhav Ambhire" userId="S::vaibhav13046@tsecedu.org::09ddf9ea-3199-4586-aea1-b2614813806f" providerId="AD" clId="Web-{B0AC2517-BA1A-4B5F-8692-E9EDD2261013}" dt="2021-04-12T06:16:37.859" v="533" actId="1076"/>
          <ac:spMkLst>
            <pc:docMk/>
            <pc:sldMk cId="446100795" sldId="261"/>
            <ac:spMk id="31" creationId="{C41A4F72-1997-4222-A9B1-B75685B21A04}"/>
          </ac:spMkLst>
        </pc:spChg>
        <pc:spChg chg="add mod">
          <ac:chgData name="Vaibhav Ambhire" userId="S::vaibhav13046@tsecedu.org::09ddf9ea-3199-4586-aea1-b2614813806f" providerId="AD" clId="Web-{B0AC2517-BA1A-4B5F-8692-E9EDD2261013}" dt="2021-04-12T06:16:30.343" v="532" actId="20577"/>
          <ac:spMkLst>
            <pc:docMk/>
            <pc:sldMk cId="446100795" sldId="261"/>
            <ac:spMk id="32" creationId="{E36F7EC8-3BEF-46FA-B1E8-A02CB90B163A}"/>
          </ac:spMkLst>
        </pc:spChg>
        <pc:spChg chg="add del">
          <ac:chgData name="Vaibhav Ambhire" userId="S::vaibhav13046@tsecedu.org::09ddf9ea-3199-4586-aea1-b2614813806f" providerId="AD" clId="Web-{B0AC2517-BA1A-4B5F-8692-E9EDD2261013}" dt="2021-04-12T06:18:49.863" v="620"/>
          <ac:spMkLst>
            <pc:docMk/>
            <pc:sldMk cId="446100795" sldId="261"/>
            <ac:spMk id="35" creationId="{268C0606-7AEF-4C0F-B09E-60819EDD2808}"/>
          </ac:spMkLst>
        </pc:spChg>
        <pc:spChg chg="add del">
          <ac:chgData name="Vaibhav Ambhire" userId="S::vaibhav13046@tsecedu.org::09ddf9ea-3199-4586-aea1-b2614813806f" providerId="AD" clId="Web-{B0AC2517-BA1A-4B5F-8692-E9EDD2261013}" dt="2021-04-12T06:18:52.285" v="621"/>
          <ac:spMkLst>
            <pc:docMk/>
            <pc:sldMk cId="446100795" sldId="261"/>
            <ac:spMk id="36" creationId="{8B1BE937-BA53-49E9-ABD8-4CCB450FC847}"/>
          </ac:spMkLst>
        </pc:spChg>
        <pc:spChg chg="add del">
          <ac:chgData name="Vaibhav Ambhire" userId="S::vaibhav13046@tsecedu.org::09ddf9ea-3199-4586-aea1-b2614813806f" providerId="AD" clId="Web-{B0AC2517-BA1A-4B5F-8692-E9EDD2261013}" dt="2021-04-12T06:18:57.519" v="623"/>
          <ac:spMkLst>
            <pc:docMk/>
            <pc:sldMk cId="446100795" sldId="261"/>
            <ac:spMk id="37" creationId="{DC2DCFF5-6B00-4799-8ACD-02F21769164D}"/>
          </ac:spMkLst>
        </pc:spChg>
        <pc:spChg chg="add del">
          <ac:chgData name="Vaibhav Ambhire" userId="S::vaibhav13046@tsecedu.org::09ddf9ea-3199-4586-aea1-b2614813806f" providerId="AD" clId="Web-{B0AC2517-BA1A-4B5F-8692-E9EDD2261013}" dt="2021-04-12T06:18:43.706" v="618"/>
          <ac:spMkLst>
            <pc:docMk/>
            <pc:sldMk cId="446100795" sldId="261"/>
            <ac:spMk id="38" creationId="{257354A6-22F7-49A7-A604-939BEFB11871}"/>
          </ac:spMkLst>
        </pc:spChg>
        <pc:spChg chg="add del">
          <ac:chgData name="Vaibhav Ambhire" userId="S::vaibhav13046@tsecedu.org::09ddf9ea-3199-4586-aea1-b2614813806f" providerId="AD" clId="Web-{B0AC2517-BA1A-4B5F-8692-E9EDD2261013}" dt="2021-04-12T06:17:40.220" v="604"/>
          <ac:spMkLst>
            <pc:docMk/>
            <pc:sldMk cId="446100795" sldId="261"/>
            <ac:spMk id="43" creationId="{4986C87B-C3DC-4818-AD5C-66DDA59439FB}"/>
          </ac:spMkLst>
        </pc:spChg>
        <pc:spChg chg="add del">
          <ac:chgData name="Vaibhav Ambhire" userId="S::vaibhav13046@tsecedu.org::09ddf9ea-3199-4586-aea1-b2614813806f" providerId="AD" clId="Web-{B0AC2517-BA1A-4B5F-8692-E9EDD2261013}" dt="2021-04-12T06:17:31.454" v="601"/>
          <ac:spMkLst>
            <pc:docMk/>
            <pc:sldMk cId="446100795" sldId="261"/>
            <ac:spMk id="44" creationId="{5E9E245A-5A6C-4693-9C71-A2B3BA9DB2FF}"/>
          </ac:spMkLst>
        </pc:spChg>
        <pc:spChg chg="add del">
          <ac:chgData name="Vaibhav Ambhire" userId="S::vaibhav13046@tsecedu.org::09ddf9ea-3199-4586-aea1-b2614813806f" providerId="AD" clId="Web-{B0AC2517-BA1A-4B5F-8692-E9EDD2261013}" dt="2021-04-12T06:17:37.064" v="603"/>
          <ac:spMkLst>
            <pc:docMk/>
            <pc:sldMk cId="446100795" sldId="261"/>
            <ac:spMk id="45" creationId="{E32A7E6C-46FE-4FFF-8373-3A5024C86223}"/>
          </ac:spMkLst>
        </pc:spChg>
        <pc:spChg chg="add del">
          <ac:chgData name="Vaibhav Ambhire" userId="S::vaibhav13046@tsecedu.org::09ddf9ea-3199-4586-aea1-b2614813806f" providerId="AD" clId="Web-{B0AC2517-BA1A-4B5F-8692-E9EDD2261013}" dt="2021-04-12T06:17:45.877" v="606"/>
          <ac:spMkLst>
            <pc:docMk/>
            <pc:sldMk cId="446100795" sldId="261"/>
            <ac:spMk id="46" creationId="{05AE15F3-E569-4077-A1D9-F041D93C33B7}"/>
          </ac:spMkLst>
        </pc:spChg>
        <pc:spChg chg="add del">
          <ac:chgData name="Vaibhav Ambhire" userId="S::vaibhav13046@tsecedu.org::09ddf9ea-3199-4586-aea1-b2614813806f" providerId="AD" clId="Web-{B0AC2517-BA1A-4B5F-8692-E9EDD2261013}" dt="2021-04-12T06:18:13.346" v="612"/>
          <ac:spMkLst>
            <pc:docMk/>
            <pc:sldMk cId="446100795" sldId="261"/>
            <ac:spMk id="52" creationId="{09DF3EC2-741C-47B8-B2B5-379848173B6B}"/>
          </ac:spMkLst>
        </pc:spChg>
        <pc:spChg chg="add del">
          <ac:chgData name="Vaibhav Ambhire" userId="S::vaibhav13046@tsecedu.org::09ddf9ea-3199-4586-aea1-b2614813806f" providerId="AD" clId="Web-{B0AC2517-BA1A-4B5F-8692-E9EDD2261013}" dt="2021-04-12T06:17:49.158" v="607"/>
          <ac:spMkLst>
            <pc:docMk/>
            <pc:sldMk cId="446100795" sldId="261"/>
            <ac:spMk id="53" creationId="{BB6278DC-E6A5-4773-AC76-57616A0B177C}"/>
          </ac:spMkLst>
        </pc:spChg>
        <pc:spChg chg="add del">
          <ac:chgData name="Vaibhav Ambhire" userId="S::vaibhav13046@tsecedu.org::09ddf9ea-3199-4586-aea1-b2614813806f" providerId="AD" clId="Web-{B0AC2517-BA1A-4B5F-8692-E9EDD2261013}" dt="2021-04-12T06:17:53.799" v="609"/>
          <ac:spMkLst>
            <pc:docMk/>
            <pc:sldMk cId="446100795" sldId="261"/>
            <ac:spMk id="54" creationId="{E9016CD6-E86B-446C-AFFB-05F5B0B7C8AB}"/>
          </ac:spMkLst>
        </pc:spChg>
        <pc:spChg chg="add mod">
          <ac:chgData name="Vaibhav Ambhire" userId="S::vaibhav13046@tsecedu.org::09ddf9ea-3199-4586-aea1-b2614813806f" providerId="AD" clId="Web-{B0AC2517-BA1A-4B5F-8692-E9EDD2261013}" dt="2021-04-12T06:19:45.536" v="634" actId="1076"/>
          <ac:spMkLst>
            <pc:docMk/>
            <pc:sldMk cId="446100795" sldId="261"/>
            <ac:spMk id="57" creationId="{6E5F2A58-EA0C-4475-BFB4-B99D7EEEC32D}"/>
          </ac:spMkLst>
        </pc:spChg>
        <pc:spChg chg="add mod">
          <ac:chgData name="Vaibhav Ambhire" userId="S::vaibhav13046@tsecedu.org::09ddf9ea-3199-4586-aea1-b2614813806f" providerId="AD" clId="Web-{B0AC2517-BA1A-4B5F-8692-E9EDD2261013}" dt="2021-04-12T06:19:45.536" v="635" actId="1076"/>
          <ac:spMkLst>
            <pc:docMk/>
            <pc:sldMk cId="446100795" sldId="261"/>
            <ac:spMk id="58" creationId="{4026C001-8288-44B1-BAE9-F00234C95DA2}"/>
          </ac:spMkLst>
        </pc:spChg>
        <pc:spChg chg="add mod">
          <ac:chgData name="Vaibhav Ambhire" userId="S::vaibhav13046@tsecedu.org::09ddf9ea-3199-4586-aea1-b2614813806f" providerId="AD" clId="Web-{B0AC2517-BA1A-4B5F-8692-E9EDD2261013}" dt="2021-04-12T06:19:45.552" v="636" actId="1076"/>
          <ac:spMkLst>
            <pc:docMk/>
            <pc:sldMk cId="446100795" sldId="261"/>
            <ac:spMk id="59" creationId="{13E6764C-75BD-4ACA-B0D6-D521BE53EBC5}"/>
          </ac:spMkLst>
        </pc:spChg>
        <pc:spChg chg="add mod">
          <ac:chgData name="Vaibhav Ambhire" userId="S::vaibhav13046@tsecedu.org::09ddf9ea-3199-4586-aea1-b2614813806f" providerId="AD" clId="Web-{B0AC2517-BA1A-4B5F-8692-E9EDD2261013}" dt="2021-04-12T06:19:45.568" v="637" actId="1076"/>
          <ac:spMkLst>
            <pc:docMk/>
            <pc:sldMk cId="446100795" sldId="261"/>
            <ac:spMk id="60" creationId="{F9D01E07-869D-49DC-A072-474FC4AB8D89}"/>
          </ac:spMkLst>
        </pc:spChg>
        <pc:spChg chg="add del mod">
          <ac:chgData name="Vaibhav Ambhire" userId="S::vaibhav13046@tsecedu.org::09ddf9ea-3199-4586-aea1-b2614813806f" providerId="AD" clId="Web-{B0AC2517-BA1A-4B5F-8692-E9EDD2261013}" dt="2021-04-12T06:19:30.255" v="632"/>
          <ac:spMkLst>
            <pc:docMk/>
            <pc:sldMk cId="446100795" sldId="261"/>
            <ac:spMk id="65" creationId="{3D739A5C-C4DE-4E9D-8DC2-553421CE8E75}"/>
          </ac:spMkLst>
        </pc:spChg>
        <pc:spChg chg="add del mod">
          <ac:chgData name="Vaibhav Ambhire" userId="S::vaibhav13046@tsecedu.org::09ddf9ea-3199-4586-aea1-b2614813806f" providerId="AD" clId="Web-{B0AC2517-BA1A-4B5F-8692-E9EDD2261013}" dt="2021-04-12T06:19:30.255" v="631"/>
          <ac:spMkLst>
            <pc:docMk/>
            <pc:sldMk cId="446100795" sldId="261"/>
            <ac:spMk id="66" creationId="{73407CF1-F9F6-49B6-94DC-1B1B1EF8D0E3}"/>
          </ac:spMkLst>
        </pc:spChg>
        <pc:spChg chg="add del mod">
          <ac:chgData name="Vaibhav Ambhire" userId="S::vaibhav13046@tsecedu.org::09ddf9ea-3199-4586-aea1-b2614813806f" providerId="AD" clId="Web-{B0AC2517-BA1A-4B5F-8692-E9EDD2261013}" dt="2021-04-12T06:19:30.255" v="630"/>
          <ac:spMkLst>
            <pc:docMk/>
            <pc:sldMk cId="446100795" sldId="261"/>
            <ac:spMk id="67" creationId="{2C0B06F4-21DD-4607-BDFD-DB83D131D1CC}"/>
          </ac:spMkLst>
        </pc:spChg>
        <pc:spChg chg="add del mod">
          <ac:chgData name="Vaibhav Ambhire" userId="S::vaibhav13046@tsecedu.org::09ddf9ea-3199-4586-aea1-b2614813806f" providerId="AD" clId="Web-{B0AC2517-BA1A-4B5F-8692-E9EDD2261013}" dt="2021-04-12T06:19:35.395" v="633"/>
          <ac:spMkLst>
            <pc:docMk/>
            <pc:sldMk cId="446100795" sldId="261"/>
            <ac:spMk id="68" creationId="{3C64F24E-FC34-4818-BDF3-147935B954EE}"/>
          </ac:spMkLst>
        </pc:spChg>
        <pc:spChg chg="add mod">
          <ac:chgData name="Vaibhav Ambhire" userId="S::vaibhav13046@tsecedu.org::09ddf9ea-3199-4586-aea1-b2614813806f" providerId="AD" clId="Web-{B0AC2517-BA1A-4B5F-8692-E9EDD2261013}" dt="2021-04-12T06:17:28.454" v="596" actId="1076"/>
          <ac:spMkLst>
            <pc:docMk/>
            <pc:sldMk cId="446100795" sldId="261"/>
            <ac:spMk id="74" creationId="{7C4CDE0B-4BAE-4C14-9381-733B1E23975C}"/>
          </ac:spMkLst>
        </pc:spChg>
        <pc:spChg chg="add mod">
          <ac:chgData name="Vaibhav Ambhire" userId="S::vaibhav13046@tsecedu.org::09ddf9ea-3199-4586-aea1-b2614813806f" providerId="AD" clId="Web-{B0AC2517-BA1A-4B5F-8692-E9EDD2261013}" dt="2021-04-12T06:17:28.470" v="597" actId="1076"/>
          <ac:spMkLst>
            <pc:docMk/>
            <pc:sldMk cId="446100795" sldId="261"/>
            <ac:spMk id="75" creationId="{40DC0CDA-7430-4617-825C-4B2DC22195DA}"/>
          </ac:spMkLst>
        </pc:spChg>
        <pc:spChg chg="add mod">
          <ac:chgData name="Vaibhav Ambhire" userId="S::vaibhav13046@tsecedu.org::09ddf9ea-3199-4586-aea1-b2614813806f" providerId="AD" clId="Web-{B0AC2517-BA1A-4B5F-8692-E9EDD2261013}" dt="2021-04-12T06:17:28.485" v="598" actId="1076"/>
          <ac:spMkLst>
            <pc:docMk/>
            <pc:sldMk cId="446100795" sldId="261"/>
            <ac:spMk id="76" creationId="{7B507EF0-AC75-4B77-8CCB-FEEBFDE686A3}"/>
          </ac:spMkLst>
        </pc:spChg>
        <pc:spChg chg="add del mod">
          <ac:chgData name="Vaibhav Ambhire" userId="S::vaibhav13046@tsecedu.org::09ddf9ea-3199-4586-aea1-b2614813806f" providerId="AD" clId="Web-{B0AC2517-BA1A-4B5F-8692-E9EDD2261013}" dt="2021-04-12T06:21:03.742" v="649"/>
          <ac:spMkLst>
            <pc:docMk/>
            <pc:sldMk cId="446100795" sldId="261"/>
            <ac:spMk id="79" creationId="{98541DAE-5842-44C5-AC7E-B403D6DAA660}"/>
          </ac:spMkLst>
        </pc:spChg>
        <pc:spChg chg="add del mod">
          <ac:chgData name="Vaibhav Ambhire" userId="S::vaibhav13046@tsecedu.org::09ddf9ea-3199-4586-aea1-b2614813806f" providerId="AD" clId="Web-{B0AC2517-BA1A-4B5F-8692-E9EDD2261013}" dt="2021-04-12T06:25:02.155" v="662"/>
          <ac:spMkLst>
            <pc:docMk/>
            <pc:sldMk cId="446100795" sldId="261"/>
            <ac:spMk id="81" creationId="{6F3A9C7A-7619-4662-87FA-30AF36CBF9A8}"/>
          </ac:spMkLst>
        </pc:spChg>
        <pc:spChg chg="add mod">
          <ac:chgData name="Vaibhav Ambhire" userId="S::vaibhav13046@tsecedu.org::09ddf9ea-3199-4586-aea1-b2614813806f" providerId="AD" clId="Web-{B0AC2517-BA1A-4B5F-8692-E9EDD2261013}" dt="2021-04-12T06:25:35.984" v="665" actId="14100"/>
          <ac:spMkLst>
            <pc:docMk/>
            <pc:sldMk cId="446100795" sldId="261"/>
            <ac:spMk id="82" creationId="{B5E0E09D-9428-4AB0-A3F6-A1190425BD28}"/>
          </ac:spMkLst>
        </pc:spChg>
        <pc:spChg chg="add mod">
          <ac:chgData name="Vaibhav Ambhire" userId="S::vaibhav13046@tsecedu.org::09ddf9ea-3199-4586-aea1-b2614813806f" providerId="AD" clId="Web-{B0AC2517-BA1A-4B5F-8692-E9EDD2261013}" dt="2021-04-12T06:25:57.266" v="667" actId="1076"/>
          <ac:spMkLst>
            <pc:docMk/>
            <pc:sldMk cId="446100795" sldId="261"/>
            <ac:spMk id="83" creationId="{5A4B2B55-F77A-4B8C-A52A-A6A6C91DE3B3}"/>
          </ac:spMkLst>
        </pc:spChg>
        <pc:spChg chg="add mod">
          <ac:chgData name="Vaibhav Ambhire" userId="S::vaibhav13046@tsecedu.org::09ddf9ea-3199-4586-aea1-b2614813806f" providerId="AD" clId="Web-{B0AC2517-BA1A-4B5F-8692-E9EDD2261013}" dt="2021-04-12T06:27:31.800" v="698"/>
          <ac:spMkLst>
            <pc:docMk/>
            <pc:sldMk cId="446100795" sldId="261"/>
            <ac:spMk id="84" creationId="{A70B400B-DCEA-4A90-A540-18E49C940CF3}"/>
          </ac:spMkLst>
        </pc:spChg>
        <pc:spChg chg="add del">
          <ac:chgData name="Vaibhav Ambhire" userId="S::vaibhav13046@tsecedu.org::09ddf9ea-3199-4586-aea1-b2614813806f" providerId="AD" clId="Web-{B0AC2517-BA1A-4B5F-8692-E9EDD2261013}" dt="2021-04-12T06:27:26.878" v="697"/>
          <ac:spMkLst>
            <pc:docMk/>
            <pc:sldMk cId="446100795" sldId="261"/>
            <ac:spMk id="85" creationId="{1CB3FDCF-6605-4C17-99B8-8A1C2E00E28B}"/>
          </ac:spMkLst>
        </pc:spChg>
        <pc:spChg chg="add mod">
          <ac:chgData name="Vaibhav Ambhire" userId="S::vaibhav13046@tsecedu.org::09ddf9ea-3199-4586-aea1-b2614813806f" providerId="AD" clId="Web-{B0AC2517-BA1A-4B5F-8692-E9EDD2261013}" dt="2021-04-12T06:27:20.925" v="696"/>
          <ac:spMkLst>
            <pc:docMk/>
            <pc:sldMk cId="446100795" sldId="261"/>
            <ac:spMk id="86" creationId="{5D18DC73-0AAC-44F9-A2B3-5E1150044A59}"/>
          </ac:spMkLst>
        </pc:spChg>
        <pc:cxnChg chg="add mod">
          <ac:chgData name="Vaibhav Ambhire" userId="S::vaibhav13046@tsecedu.org::09ddf9ea-3199-4586-aea1-b2614813806f" providerId="AD" clId="Web-{B0AC2517-BA1A-4B5F-8692-E9EDD2261013}" dt="2021-04-12T06:12:45.071" v="466" actId="1076"/>
          <ac:cxnSpMkLst>
            <pc:docMk/>
            <pc:sldMk cId="446100795" sldId="261"/>
            <ac:cxnSpMk id="10" creationId="{7C8C4E26-CA1F-4CED-92AC-44D410F719BD}"/>
          </ac:cxnSpMkLst>
        </pc:cxnChg>
        <pc:cxnChg chg="add mod">
          <ac:chgData name="Vaibhav Ambhire" userId="S::vaibhav13046@tsecedu.org::09ddf9ea-3199-4586-aea1-b2614813806f" providerId="AD" clId="Web-{B0AC2517-BA1A-4B5F-8692-E9EDD2261013}" dt="2021-04-12T06:12:45.071" v="468" actId="1076"/>
          <ac:cxnSpMkLst>
            <pc:docMk/>
            <pc:sldMk cId="446100795" sldId="261"/>
            <ac:cxnSpMk id="11" creationId="{CDC0F494-A324-480F-B35B-4F31D0445037}"/>
          </ac:cxnSpMkLst>
        </pc:cxnChg>
        <pc:cxnChg chg="add mod">
          <ac:chgData name="Vaibhav Ambhire" userId="S::vaibhav13046@tsecedu.org::09ddf9ea-3199-4586-aea1-b2614813806f" providerId="AD" clId="Web-{B0AC2517-BA1A-4B5F-8692-E9EDD2261013}" dt="2021-04-12T06:12:45.055" v="464" actId="1076"/>
          <ac:cxnSpMkLst>
            <pc:docMk/>
            <pc:sldMk cId="446100795" sldId="261"/>
            <ac:cxnSpMk id="12" creationId="{48AD46DB-14F7-4113-950B-A261F934DF77}"/>
          </ac:cxnSpMkLst>
        </pc:cxnChg>
        <pc:cxnChg chg="add mod">
          <ac:chgData name="Vaibhav Ambhire" userId="S::vaibhav13046@tsecedu.org::09ddf9ea-3199-4586-aea1-b2614813806f" providerId="AD" clId="Web-{B0AC2517-BA1A-4B5F-8692-E9EDD2261013}" dt="2021-04-12T06:12:47.993" v="474"/>
          <ac:cxnSpMkLst>
            <pc:docMk/>
            <pc:sldMk cId="446100795" sldId="261"/>
            <ac:cxnSpMk id="17" creationId="{DC494CAD-702C-4B80-9348-BE222596A73C}"/>
          </ac:cxnSpMkLst>
        </pc:cxnChg>
        <pc:cxnChg chg="add del mod">
          <ac:chgData name="Vaibhav Ambhire" userId="S::vaibhav13046@tsecedu.org::09ddf9ea-3199-4586-aea1-b2614813806f" providerId="AD" clId="Web-{B0AC2517-BA1A-4B5F-8692-E9EDD2261013}" dt="2021-04-12T06:13:20.306" v="496"/>
          <ac:cxnSpMkLst>
            <pc:docMk/>
            <pc:sldMk cId="446100795" sldId="261"/>
            <ac:cxnSpMk id="18" creationId="{0FBEE099-E006-41DB-A4DD-2CE8DF0AEA69}"/>
          </ac:cxnSpMkLst>
        </pc:cxnChg>
        <pc:cxnChg chg="add del mod">
          <ac:chgData name="Vaibhav Ambhire" userId="S::vaibhav13046@tsecedu.org::09ddf9ea-3199-4586-aea1-b2614813806f" providerId="AD" clId="Web-{B0AC2517-BA1A-4B5F-8692-E9EDD2261013}" dt="2021-04-12T06:13:14.400" v="494"/>
          <ac:cxnSpMkLst>
            <pc:docMk/>
            <pc:sldMk cId="446100795" sldId="261"/>
            <ac:cxnSpMk id="19" creationId="{889822E9-DAC7-4D0D-AAA6-CF580D9B2C78}"/>
          </ac:cxnSpMkLst>
        </pc:cxnChg>
        <pc:cxnChg chg="add mod">
          <ac:chgData name="Vaibhav Ambhire" userId="S::vaibhav13046@tsecedu.org::09ddf9ea-3199-4586-aea1-b2614813806f" providerId="AD" clId="Web-{B0AC2517-BA1A-4B5F-8692-E9EDD2261013}" dt="2021-04-12T06:12:53.508" v="488" actId="1076"/>
          <ac:cxnSpMkLst>
            <pc:docMk/>
            <pc:sldMk cId="446100795" sldId="261"/>
            <ac:cxnSpMk id="24" creationId="{627197F1-C2A8-426F-85BA-C32536DEBA44}"/>
          </ac:cxnSpMkLst>
        </pc:cxnChg>
        <pc:cxnChg chg="add mod">
          <ac:chgData name="Vaibhav Ambhire" userId="S::vaibhav13046@tsecedu.org::09ddf9ea-3199-4586-aea1-b2614813806f" providerId="AD" clId="Web-{B0AC2517-BA1A-4B5F-8692-E9EDD2261013}" dt="2021-04-12T06:12:53.524" v="489" actId="1076"/>
          <ac:cxnSpMkLst>
            <pc:docMk/>
            <pc:sldMk cId="446100795" sldId="261"/>
            <ac:cxnSpMk id="25" creationId="{9A26B17B-D7F7-4D3D-81C3-078072E2D9C0}"/>
          </ac:cxnSpMkLst>
        </pc:cxnChg>
        <pc:cxnChg chg="add mod">
          <ac:chgData name="Vaibhav Ambhire" userId="S::vaibhav13046@tsecedu.org::09ddf9ea-3199-4586-aea1-b2614813806f" providerId="AD" clId="Web-{B0AC2517-BA1A-4B5F-8692-E9EDD2261013}" dt="2021-04-12T06:12:53.524" v="490" actId="1076"/>
          <ac:cxnSpMkLst>
            <pc:docMk/>
            <pc:sldMk cId="446100795" sldId="261"/>
            <ac:cxnSpMk id="26" creationId="{7EAF1761-A725-473E-9B57-CEE1B7812AD5}"/>
          </ac:cxnSpMkLst>
        </pc:cxnChg>
        <pc:cxnChg chg="add mod">
          <ac:chgData name="Vaibhav Ambhire" userId="S::vaibhav13046@tsecedu.org::09ddf9ea-3199-4586-aea1-b2614813806f" providerId="AD" clId="Web-{B0AC2517-BA1A-4B5F-8692-E9EDD2261013}" dt="2021-04-12T06:16:20.483" v="528" actId="14100"/>
          <ac:cxnSpMkLst>
            <pc:docMk/>
            <pc:sldMk cId="446100795" sldId="261"/>
            <ac:cxnSpMk id="27" creationId="{29B3C6D4-6118-4F40-8E28-710D5C218070}"/>
          </ac:cxnSpMkLst>
        </pc:cxnChg>
        <pc:cxnChg chg="add mod">
          <ac:chgData name="Vaibhav Ambhire" userId="S::vaibhav13046@tsecedu.org::09ddf9ea-3199-4586-aea1-b2614813806f" providerId="AD" clId="Web-{B0AC2517-BA1A-4B5F-8692-E9EDD2261013}" dt="2021-04-12T06:14:17.511" v="506" actId="14100"/>
          <ac:cxnSpMkLst>
            <pc:docMk/>
            <pc:sldMk cId="446100795" sldId="261"/>
            <ac:cxnSpMk id="28" creationId="{9882598F-2812-4CC8-AB8E-4309866C0B8C}"/>
          </ac:cxnSpMkLst>
        </pc:cxnChg>
        <pc:cxnChg chg="add mod">
          <ac:chgData name="Vaibhav Ambhire" userId="S::vaibhav13046@tsecedu.org::09ddf9ea-3199-4586-aea1-b2614813806f" providerId="AD" clId="Web-{B0AC2517-BA1A-4B5F-8692-E9EDD2261013}" dt="2021-04-12T06:18:07.283" v="611" actId="1076"/>
          <ac:cxnSpMkLst>
            <pc:docMk/>
            <pc:sldMk cId="446100795" sldId="261"/>
            <ac:cxnSpMk id="33" creationId="{0B729B34-0A11-4494-96A4-EBF158C14B7F}"/>
          </ac:cxnSpMkLst>
        </pc:cxnChg>
        <pc:cxnChg chg="add del mod">
          <ac:chgData name="Vaibhav Ambhire" userId="S::vaibhav13046@tsecedu.org::09ddf9ea-3199-4586-aea1-b2614813806f" providerId="AD" clId="Web-{B0AC2517-BA1A-4B5F-8692-E9EDD2261013}" dt="2021-04-12T06:18:30.675" v="616"/>
          <ac:cxnSpMkLst>
            <pc:docMk/>
            <pc:sldMk cId="446100795" sldId="261"/>
            <ac:cxnSpMk id="34" creationId="{71928BF2-FE20-4487-9D8C-ADE2C8F2D313}"/>
          </ac:cxnSpMkLst>
        </pc:cxnChg>
        <pc:cxnChg chg="add del mod">
          <ac:chgData name="Vaibhav Ambhire" userId="S::vaibhav13046@tsecedu.org::09ddf9ea-3199-4586-aea1-b2614813806f" providerId="AD" clId="Web-{B0AC2517-BA1A-4B5F-8692-E9EDD2261013}" dt="2021-04-12T06:19:05.895" v="625"/>
          <ac:cxnSpMkLst>
            <pc:docMk/>
            <pc:sldMk cId="446100795" sldId="261"/>
            <ac:cxnSpMk id="39" creationId="{6FE31406-E776-4E69-82A6-98CFAEADC20D}"/>
          </ac:cxnSpMkLst>
        </pc:cxnChg>
        <pc:cxnChg chg="add del mod">
          <ac:chgData name="Vaibhav Ambhire" userId="S::vaibhav13046@tsecedu.org::09ddf9ea-3199-4586-aea1-b2614813806f" providerId="AD" clId="Web-{B0AC2517-BA1A-4B5F-8692-E9EDD2261013}" dt="2021-04-12T06:18:55.316" v="622"/>
          <ac:cxnSpMkLst>
            <pc:docMk/>
            <pc:sldMk cId="446100795" sldId="261"/>
            <ac:cxnSpMk id="40" creationId="{0252002A-4757-4B51-B69A-504D8D505A4B}"/>
          </ac:cxnSpMkLst>
        </pc:cxnChg>
        <pc:cxnChg chg="add del mod">
          <ac:chgData name="Vaibhav Ambhire" userId="S::vaibhav13046@tsecedu.org::09ddf9ea-3199-4586-aea1-b2614813806f" providerId="AD" clId="Web-{B0AC2517-BA1A-4B5F-8692-E9EDD2261013}" dt="2021-04-12T06:18:47.628" v="619"/>
          <ac:cxnSpMkLst>
            <pc:docMk/>
            <pc:sldMk cId="446100795" sldId="261"/>
            <ac:cxnSpMk id="41" creationId="{04C9DE5C-4816-4E77-80B5-0017D45BA7B3}"/>
          </ac:cxnSpMkLst>
        </pc:cxnChg>
        <pc:cxnChg chg="add del mod">
          <ac:chgData name="Vaibhav Ambhire" userId="S::vaibhav13046@tsecedu.org::09ddf9ea-3199-4586-aea1-b2614813806f" providerId="AD" clId="Web-{B0AC2517-BA1A-4B5F-8692-E9EDD2261013}" dt="2021-04-12T06:19:01.207" v="624"/>
          <ac:cxnSpMkLst>
            <pc:docMk/>
            <pc:sldMk cId="446100795" sldId="261"/>
            <ac:cxnSpMk id="42" creationId="{0BE57C74-BB17-45B4-9CAF-EDFC85ECD6EA}"/>
          </ac:cxnSpMkLst>
        </pc:cxnChg>
        <pc:cxnChg chg="add mod">
          <ac:chgData name="Vaibhav Ambhire" userId="S::vaibhav13046@tsecedu.org::09ddf9ea-3199-4586-aea1-b2614813806f" providerId="AD" clId="Web-{B0AC2517-BA1A-4B5F-8692-E9EDD2261013}" dt="2021-04-12T06:17:05.797" v="547"/>
          <ac:cxnSpMkLst>
            <pc:docMk/>
            <pc:sldMk cId="446100795" sldId="261"/>
            <ac:cxnSpMk id="47" creationId="{59BB9B01-7723-49F1-80FC-B8E1A528DFAF}"/>
          </ac:cxnSpMkLst>
        </pc:cxnChg>
        <pc:cxnChg chg="add del mod">
          <ac:chgData name="Vaibhav Ambhire" userId="S::vaibhav13046@tsecedu.org::09ddf9ea-3199-4586-aea1-b2614813806f" providerId="AD" clId="Web-{B0AC2517-BA1A-4B5F-8692-E9EDD2261013}" dt="2021-04-12T06:17:34.392" v="602"/>
          <ac:cxnSpMkLst>
            <pc:docMk/>
            <pc:sldMk cId="446100795" sldId="261"/>
            <ac:cxnSpMk id="48" creationId="{65186A63-75EE-469C-94D6-0341C6330C7F}"/>
          </ac:cxnSpMkLst>
        </pc:cxnChg>
        <pc:cxnChg chg="add del mod">
          <ac:chgData name="Vaibhav Ambhire" userId="S::vaibhav13046@tsecedu.org::09ddf9ea-3199-4586-aea1-b2614813806f" providerId="AD" clId="Web-{B0AC2517-BA1A-4B5F-8692-E9EDD2261013}" dt="2021-04-12T06:17:42.876" v="605"/>
          <ac:cxnSpMkLst>
            <pc:docMk/>
            <pc:sldMk cId="446100795" sldId="261"/>
            <ac:cxnSpMk id="49" creationId="{9F7389D2-35C3-480A-B058-AD096636C880}"/>
          </ac:cxnSpMkLst>
        </pc:cxnChg>
        <pc:cxnChg chg="add del mod">
          <ac:chgData name="Vaibhav Ambhire" userId="S::vaibhav13046@tsecedu.org::09ddf9ea-3199-4586-aea1-b2614813806f" providerId="AD" clId="Web-{B0AC2517-BA1A-4B5F-8692-E9EDD2261013}" dt="2021-04-12T06:17:51.361" v="608"/>
          <ac:cxnSpMkLst>
            <pc:docMk/>
            <pc:sldMk cId="446100795" sldId="261"/>
            <ac:cxnSpMk id="50" creationId="{069B20A5-7D85-47CC-B039-820CD2FBA05A}"/>
          </ac:cxnSpMkLst>
        </pc:cxnChg>
        <pc:cxnChg chg="add del mod">
          <ac:chgData name="Vaibhav Ambhire" userId="S::vaibhav13046@tsecedu.org::09ddf9ea-3199-4586-aea1-b2614813806f" providerId="AD" clId="Web-{B0AC2517-BA1A-4B5F-8692-E9EDD2261013}" dt="2021-04-12T06:18:16.643" v="613"/>
          <ac:cxnSpMkLst>
            <pc:docMk/>
            <pc:sldMk cId="446100795" sldId="261"/>
            <ac:cxnSpMk id="51" creationId="{5606F922-D16F-4813-AA08-76A3252AABA7}"/>
          </ac:cxnSpMkLst>
        </pc:cxnChg>
        <pc:cxnChg chg="add del mod">
          <ac:chgData name="Vaibhav Ambhire" userId="S::vaibhav13046@tsecedu.org::09ddf9ea-3199-4586-aea1-b2614813806f" providerId="AD" clId="Web-{B0AC2517-BA1A-4B5F-8692-E9EDD2261013}" dt="2021-04-12T06:18:21.456" v="614"/>
          <ac:cxnSpMkLst>
            <pc:docMk/>
            <pc:sldMk cId="446100795" sldId="261"/>
            <ac:cxnSpMk id="55" creationId="{54939389-A281-4785-8D2C-A9BF26E52EE5}"/>
          </ac:cxnSpMkLst>
        </pc:cxnChg>
        <pc:cxnChg chg="add mod">
          <ac:chgData name="Vaibhav Ambhire" userId="S::vaibhav13046@tsecedu.org::09ddf9ea-3199-4586-aea1-b2614813806f" providerId="AD" clId="Web-{B0AC2517-BA1A-4B5F-8692-E9EDD2261013}" dt="2021-04-12T06:18:40.956" v="617" actId="1076"/>
          <ac:cxnSpMkLst>
            <pc:docMk/>
            <pc:sldMk cId="446100795" sldId="261"/>
            <ac:cxnSpMk id="56" creationId="{FFB80257-9A8E-48BC-AD22-1502861C4141}"/>
          </ac:cxnSpMkLst>
        </pc:cxnChg>
        <pc:cxnChg chg="add mod">
          <ac:chgData name="Vaibhav Ambhire" userId="S::vaibhav13046@tsecedu.org::09ddf9ea-3199-4586-aea1-b2614813806f" providerId="AD" clId="Web-{B0AC2517-BA1A-4B5F-8692-E9EDD2261013}" dt="2021-04-12T06:19:45.583" v="638" actId="1076"/>
          <ac:cxnSpMkLst>
            <pc:docMk/>
            <pc:sldMk cId="446100795" sldId="261"/>
            <ac:cxnSpMk id="61" creationId="{54CD8319-5DE3-4282-83F1-85A9F2A98CE0}"/>
          </ac:cxnSpMkLst>
        </pc:cxnChg>
        <pc:cxnChg chg="add mod">
          <ac:chgData name="Vaibhav Ambhire" userId="S::vaibhav13046@tsecedu.org::09ddf9ea-3199-4586-aea1-b2614813806f" providerId="AD" clId="Web-{B0AC2517-BA1A-4B5F-8692-E9EDD2261013}" dt="2021-04-12T06:19:45.583" v="639" actId="1076"/>
          <ac:cxnSpMkLst>
            <pc:docMk/>
            <pc:sldMk cId="446100795" sldId="261"/>
            <ac:cxnSpMk id="62" creationId="{C5DDDF69-8C37-454C-8F63-317E45A7C9F0}"/>
          </ac:cxnSpMkLst>
        </pc:cxnChg>
        <pc:cxnChg chg="add mod">
          <ac:chgData name="Vaibhav Ambhire" userId="S::vaibhav13046@tsecedu.org::09ddf9ea-3199-4586-aea1-b2614813806f" providerId="AD" clId="Web-{B0AC2517-BA1A-4B5F-8692-E9EDD2261013}" dt="2021-04-12T06:19:45.599" v="640" actId="1076"/>
          <ac:cxnSpMkLst>
            <pc:docMk/>
            <pc:sldMk cId="446100795" sldId="261"/>
            <ac:cxnSpMk id="63" creationId="{5D876C36-B712-41D7-9E45-857AFBD42DC6}"/>
          </ac:cxnSpMkLst>
        </pc:cxnChg>
        <pc:cxnChg chg="add mod">
          <ac:chgData name="Vaibhav Ambhire" userId="S::vaibhav13046@tsecedu.org::09ddf9ea-3199-4586-aea1-b2614813806f" providerId="AD" clId="Web-{B0AC2517-BA1A-4B5F-8692-E9EDD2261013}" dt="2021-04-12T06:19:45.614" v="641" actId="1076"/>
          <ac:cxnSpMkLst>
            <pc:docMk/>
            <pc:sldMk cId="446100795" sldId="261"/>
            <ac:cxnSpMk id="64" creationId="{35B1B27F-D999-4ACC-8BD5-E23463F52349}"/>
          </ac:cxnSpMkLst>
        </pc:cxnChg>
        <pc:cxnChg chg="add del mod">
          <ac:chgData name="Vaibhav Ambhire" userId="S::vaibhav13046@tsecedu.org::09ddf9ea-3199-4586-aea1-b2614813806f" providerId="AD" clId="Web-{B0AC2517-BA1A-4B5F-8692-E9EDD2261013}" dt="2021-04-12T06:19:30.255" v="629"/>
          <ac:cxnSpMkLst>
            <pc:docMk/>
            <pc:sldMk cId="446100795" sldId="261"/>
            <ac:cxnSpMk id="69" creationId="{3DB55E5A-6880-4331-AF1D-CE1837A33393}"/>
          </ac:cxnSpMkLst>
        </pc:cxnChg>
        <pc:cxnChg chg="add del mod">
          <ac:chgData name="Vaibhav Ambhire" userId="S::vaibhav13046@tsecedu.org::09ddf9ea-3199-4586-aea1-b2614813806f" providerId="AD" clId="Web-{B0AC2517-BA1A-4B5F-8692-E9EDD2261013}" dt="2021-04-12T06:19:30.255" v="628"/>
          <ac:cxnSpMkLst>
            <pc:docMk/>
            <pc:sldMk cId="446100795" sldId="261"/>
            <ac:cxnSpMk id="70" creationId="{0F3F5450-C985-44F5-B54C-03CD9FFCCB03}"/>
          </ac:cxnSpMkLst>
        </pc:cxnChg>
        <pc:cxnChg chg="add del mod">
          <ac:chgData name="Vaibhav Ambhire" userId="S::vaibhav13046@tsecedu.org::09ddf9ea-3199-4586-aea1-b2614813806f" providerId="AD" clId="Web-{B0AC2517-BA1A-4B5F-8692-E9EDD2261013}" dt="2021-04-12T06:19:30.255" v="627"/>
          <ac:cxnSpMkLst>
            <pc:docMk/>
            <pc:sldMk cId="446100795" sldId="261"/>
            <ac:cxnSpMk id="71" creationId="{73382D2E-D93D-4DB9-984C-4343DF28C8B4}"/>
          </ac:cxnSpMkLst>
        </pc:cxnChg>
        <pc:cxnChg chg="add mod">
          <ac:chgData name="Vaibhav Ambhire" userId="S::vaibhav13046@tsecedu.org::09ddf9ea-3199-4586-aea1-b2614813806f" providerId="AD" clId="Web-{B0AC2517-BA1A-4B5F-8692-E9EDD2261013}" dt="2021-04-12T06:17:28.423" v="594" actId="1076"/>
          <ac:cxnSpMkLst>
            <pc:docMk/>
            <pc:sldMk cId="446100795" sldId="261"/>
            <ac:cxnSpMk id="72" creationId="{59123E75-1D81-49A0-A0F7-753AE2CF4AC6}"/>
          </ac:cxnSpMkLst>
        </pc:cxnChg>
        <pc:cxnChg chg="add del mod">
          <ac:chgData name="Vaibhav Ambhire" userId="S::vaibhav13046@tsecedu.org::09ddf9ea-3199-4586-aea1-b2614813806f" providerId="AD" clId="Web-{B0AC2517-BA1A-4B5F-8692-E9EDD2261013}" dt="2021-04-12T06:19:53.068" v="642"/>
          <ac:cxnSpMkLst>
            <pc:docMk/>
            <pc:sldMk cId="446100795" sldId="261"/>
            <ac:cxnSpMk id="73" creationId="{B55E1017-267A-4EFF-88C6-4139D64D283C}"/>
          </ac:cxnSpMkLst>
        </pc:cxnChg>
        <pc:cxnChg chg="add mod">
          <ac:chgData name="Vaibhav Ambhire" userId="S::vaibhav13046@tsecedu.org::09ddf9ea-3199-4586-aea1-b2614813806f" providerId="AD" clId="Web-{B0AC2517-BA1A-4B5F-8692-E9EDD2261013}" dt="2021-04-12T06:17:28.501" v="599" actId="1076"/>
          <ac:cxnSpMkLst>
            <pc:docMk/>
            <pc:sldMk cId="446100795" sldId="261"/>
            <ac:cxnSpMk id="77" creationId="{47BB4D7D-5420-4334-A517-228E29E631E7}"/>
          </ac:cxnSpMkLst>
        </pc:cxnChg>
        <pc:cxnChg chg="add del mod">
          <ac:chgData name="Vaibhav Ambhire" userId="S::vaibhav13046@tsecedu.org::09ddf9ea-3199-4586-aea1-b2614813806f" providerId="AD" clId="Web-{B0AC2517-BA1A-4B5F-8692-E9EDD2261013}" dt="2021-04-12T06:20:39.038" v="646"/>
          <ac:cxnSpMkLst>
            <pc:docMk/>
            <pc:sldMk cId="446100795" sldId="261"/>
            <ac:cxnSpMk id="78" creationId="{ED438ECD-D74C-42B9-BBE6-9B532955777D}"/>
          </ac:cxnSpMkLst>
        </pc:cxnChg>
        <pc:cxnChg chg="add del mod">
          <ac:chgData name="Vaibhav Ambhire" userId="S::vaibhav13046@tsecedu.org::09ddf9ea-3199-4586-aea1-b2614813806f" providerId="AD" clId="Web-{B0AC2517-BA1A-4B5F-8692-E9EDD2261013}" dt="2021-04-12T06:21:29.633" v="654"/>
          <ac:cxnSpMkLst>
            <pc:docMk/>
            <pc:sldMk cId="446100795" sldId="261"/>
            <ac:cxnSpMk id="80" creationId="{7C2AEE90-E370-44B2-BA74-0E574C0F48C6}"/>
          </ac:cxnSpMkLst>
        </pc:cxnChg>
      </pc:sldChg>
      <pc:sldChg chg="addSp delSp modSp new mod setBg addAnim modAnim">
        <pc:chgData name="Vaibhav Ambhire" userId="S::vaibhav13046@tsecedu.org::09ddf9ea-3199-4586-aea1-b2614813806f" providerId="AD" clId="Web-{B0AC2517-BA1A-4B5F-8692-E9EDD2261013}" dt="2021-04-12T07:30:21.162" v="1657"/>
        <pc:sldMkLst>
          <pc:docMk/>
          <pc:sldMk cId="4085478615" sldId="262"/>
        </pc:sldMkLst>
        <pc:spChg chg="mod">
          <ac:chgData name="Vaibhav Ambhire" userId="S::vaibhav13046@tsecedu.org::09ddf9ea-3199-4586-aea1-b2614813806f" providerId="AD" clId="Web-{B0AC2517-BA1A-4B5F-8692-E9EDD2261013}" dt="2021-04-12T06:34:37.079" v="772"/>
          <ac:spMkLst>
            <pc:docMk/>
            <pc:sldMk cId="4085478615" sldId="262"/>
            <ac:spMk id="2" creationId="{E7A23069-8ECE-4FA0-A687-454CFBC8E15C}"/>
          </ac:spMkLst>
        </pc:spChg>
        <pc:spChg chg="mod">
          <ac:chgData name="Vaibhav Ambhire" userId="S::vaibhav13046@tsecedu.org::09ddf9ea-3199-4586-aea1-b2614813806f" providerId="AD" clId="Web-{B0AC2517-BA1A-4B5F-8692-E9EDD2261013}" dt="2021-04-12T06:34:37.079" v="772"/>
          <ac:spMkLst>
            <pc:docMk/>
            <pc:sldMk cId="4085478615" sldId="262"/>
            <ac:spMk id="3" creationId="{C84A7E95-3E40-4192-A99E-F3D8D7A0FCE0}"/>
          </ac:spMkLst>
        </pc:spChg>
        <pc:spChg chg="add del">
          <ac:chgData name="Vaibhav Ambhire" userId="S::vaibhav13046@tsecedu.org::09ddf9ea-3199-4586-aea1-b2614813806f" providerId="AD" clId="Web-{B0AC2517-BA1A-4B5F-8692-E9EDD2261013}" dt="2021-04-12T06:34:24.641" v="769"/>
          <ac:spMkLst>
            <pc:docMk/>
            <pc:sldMk cId="4085478615" sldId="262"/>
            <ac:spMk id="5" creationId="{603AE127-802C-459A-A612-DB85B67F0DC0}"/>
          </ac:spMkLst>
        </pc:spChg>
        <pc:spChg chg="add del">
          <ac:chgData name="Vaibhav Ambhire" userId="S::vaibhav13046@tsecedu.org::09ddf9ea-3199-4586-aea1-b2614813806f" providerId="AD" clId="Web-{B0AC2517-BA1A-4B5F-8692-E9EDD2261013}" dt="2021-04-12T06:34:24.641" v="769"/>
          <ac:spMkLst>
            <pc:docMk/>
            <pc:sldMk cId="4085478615" sldId="262"/>
            <ac:spMk id="6" creationId="{9323D83D-50D6-4040-A58B-FCEA340F886A}"/>
          </ac:spMkLst>
        </pc:spChg>
        <pc:spChg chg="add del">
          <ac:chgData name="Vaibhav Ambhire" userId="S::vaibhav13046@tsecedu.org::09ddf9ea-3199-4586-aea1-b2614813806f" providerId="AD" clId="Web-{B0AC2517-BA1A-4B5F-8692-E9EDD2261013}" dt="2021-04-12T06:34:16.453" v="767"/>
          <ac:spMkLst>
            <pc:docMk/>
            <pc:sldMk cId="4085478615" sldId="262"/>
            <ac:spMk id="8" creationId="{A65AC7D1-EAA9-48F5-B509-60A7F50BF703}"/>
          </ac:spMkLst>
        </pc:spChg>
        <pc:spChg chg="add del">
          <ac:chgData name="Vaibhav Ambhire" userId="S::vaibhav13046@tsecedu.org::09ddf9ea-3199-4586-aea1-b2614813806f" providerId="AD" clId="Web-{B0AC2517-BA1A-4B5F-8692-E9EDD2261013}" dt="2021-04-12T06:34:24.641" v="769"/>
          <ac:spMkLst>
            <pc:docMk/>
            <pc:sldMk cId="4085478615" sldId="262"/>
            <ac:spMk id="9" creationId="{F10FD715-4DCE-4779-B634-EC78315EA213}"/>
          </ac:spMkLst>
        </pc:spChg>
        <pc:spChg chg="add del">
          <ac:chgData name="Vaibhav Ambhire" userId="S::vaibhav13046@tsecedu.org::09ddf9ea-3199-4586-aea1-b2614813806f" providerId="AD" clId="Web-{B0AC2517-BA1A-4B5F-8692-E9EDD2261013}" dt="2021-04-12T06:34:16.453" v="767"/>
          <ac:spMkLst>
            <pc:docMk/>
            <pc:sldMk cId="4085478615" sldId="262"/>
            <ac:spMk id="10" creationId="{D6320AF9-619A-4175-865B-5663E1AEF4C5}"/>
          </ac:spMkLst>
        </pc:spChg>
        <pc:spChg chg="add del">
          <ac:chgData name="Vaibhav Ambhire" userId="S::vaibhav13046@tsecedu.org::09ddf9ea-3199-4586-aea1-b2614813806f" providerId="AD" clId="Web-{B0AC2517-BA1A-4B5F-8692-E9EDD2261013}" dt="2021-04-12T06:34:37.063" v="771"/>
          <ac:spMkLst>
            <pc:docMk/>
            <pc:sldMk cId="4085478615" sldId="262"/>
            <ac:spMk id="11" creationId="{8DF4D7F6-81B5-452A-9CE6-76D81F91D41B}"/>
          </ac:spMkLst>
        </pc:spChg>
        <pc:spChg chg="add del">
          <ac:chgData name="Vaibhav Ambhire" userId="S::vaibhav13046@tsecedu.org::09ddf9ea-3199-4586-aea1-b2614813806f" providerId="AD" clId="Web-{B0AC2517-BA1A-4B5F-8692-E9EDD2261013}" dt="2021-04-12T06:34:37.063" v="771"/>
          <ac:spMkLst>
            <pc:docMk/>
            <pc:sldMk cId="4085478615" sldId="262"/>
            <ac:spMk id="13" creationId="{4600514D-20FB-4559-97DC-D1DC39E6C3DE}"/>
          </ac:spMkLst>
        </pc:spChg>
        <pc:spChg chg="add del">
          <ac:chgData name="Vaibhav Ambhire" userId="S::vaibhav13046@tsecedu.org::09ddf9ea-3199-4586-aea1-b2614813806f" providerId="AD" clId="Web-{B0AC2517-BA1A-4B5F-8692-E9EDD2261013}" dt="2021-04-12T06:34:37.063" v="771"/>
          <ac:spMkLst>
            <pc:docMk/>
            <pc:sldMk cId="4085478615" sldId="262"/>
            <ac:spMk id="15" creationId="{266F638A-E405-4AC0-B984-72E5813B0DD1}"/>
          </ac:spMkLst>
        </pc:spChg>
        <pc:spChg chg="add del">
          <ac:chgData name="Vaibhav Ambhire" userId="S::vaibhav13046@tsecedu.org::09ddf9ea-3199-4586-aea1-b2614813806f" providerId="AD" clId="Web-{B0AC2517-BA1A-4B5F-8692-E9EDD2261013}" dt="2021-04-12T06:34:16.453" v="767"/>
          <ac:spMkLst>
            <pc:docMk/>
            <pc:sldMk cId="4085478615" sldId="262"/>
            <ac:spMk id="16" creationId="{7E018740-5C2B-4A41-AC1A-7E68D1EC1954}"/>
          </ac:spMkLst>
        </pc:spChg>
        <pc:spChg chg="add del">
          <ac:chgData name="Vaibhav Ambhire" userId="S::vaibhav13046@tsecedu.org::09ddf9ea-3199-4586-aea1-b2614813806f" providerId="AD" clId="Web-{B0AC2517-BA1A-4B5F-8692-E9EDD2261013}" dt="2021-04-12T06:34:16.453" v="767"/>
          <ac:spMkLst>
            <pc:docMk/>
            <pc:sldMk cId="4085478615" sldId="262"/>
            <ac:spMk id="18" creationId="{166F75A4-C475-4941-8EE2-B80A06A2C1BB}"/>
          </ac:spMkLst>
        </pc:spChg>
        <pc:spChg chg="add del">
          <ac:chgData name="Vaibhav Ambhire" userId="S::vaibhav13046@tsecedu.org::09ddf9ea-3199-4586-aea1-b2614813806f" providerId="AD" clId="Web-{B0AC2517-BA1A-4B5F-8692-E9EDD2261013}" dt="2021-04-12T06:34:16.453" v="767"/>
          <ac:spMkLst>
            <pc:docMk/>
            <pc:sldMk cId="4085478615" sldId="262"/>
            <ac:spMk id="20" creationId="{A032553A-72E8-4B0D-8405-FF9771C9AF05}"/>
          </ac:spMkLst>
        </pc:spChg>
        <pc:spChg chg="add del">
          <ac:chgData name="Vaibhav Ambhire" userId="S::vaibhav13046@tsecedu.org::09ddf9ea-3199-4586-aea1-b2614813806f" providerId="AD" clId="Web-{B0AC2517-BA1A-4B5F-8692-E9EDD2261013}" dt="2021-04-12T06:34:37.063" v="771"/>
          <ac:spMkLst>
            <pc:docMk/>
            <pc:sldMk cId="4085478615" sldId="262"/>
            <ac:spMk id="21" creationId="{27B538D5-95DB-47ED-9CB4-34AE5BF78E6B}"/>
          </ac:spMkLst>
        </pc:spChg>
        <pc:spChg chg="add del">
          <ac:chgData name="Vaibhav Ambhire" userId="S::vaibhav13046@tsecedu.org::09ddf9ea-3199-4586-aea1-b2614813806f" providerId="AD" clId="Web-{B0AC2517-BA1A-4B5F-8692-E9EDD2261013}" dt="2021-04-12T06:34:16.453" v="767"/>
          <ac:spMkLst>
            <pc:docMk/>
            <pc:sldMk cId="4085478615" sldId="262"/>
            <ac:spMk id="22" creationId="{765800AC-C3B9-498E-87BC-29FAE4C76B21}"/>
          </ac:spMkLst>
        </pc:spChg>
        <pc:spChg chg="add">
          <ac:chgData name="Vaibhav Ambhire" userId="S::vaibhav13046@tsecedu.org::09ddf9ea-3199-4586-aea1-b2614813806f" providerId="AD" clId="Web-{B0AC2517-BA1A-4B5F-8692-E9EDD2261013}" dt="2021-04-12T06:34:37.079" v="772"/>
          <ac:spMkLst>
            <pc:docMk/>
            <pc:sldMk cId="4085478615" sldId="262"/>
            <ac:spMk id="23" creationId="{86C16C40-7C29-4ACC-B851-7E08E459B596}"/>
          </ac:spMkLst>
        </pc:spChg>
        <pc:spChg chg="add del">
          <ac:chgData name="Vaibhav Ambhire" userId="S::vaibhav13046@tsecedu.org::09ddf9ea-3199-4586-aea1-b2614813806f" providerId="AD" clId="Web-{B0AC2517-BA1A-4B5F-8692-E9EDD2261013}" dt="2021-04-12T06:34:16.453" v="767"/>
          <ac:spMkLst>
            <pc:docMk/>
            <pc:sldMk cId="4085478615" sldId="262"/>
            <ac:spMk id="24" creationId="{1F9D6ACB-2FF4-49F9-978A-E0D5327FC635}"/>
          </ac:spMkLst>
        </pc:spChg>
        <pc:spChg chg="add del">
          <ac:chgData name="Vaibhav Ambhire" userId="S::vaibhav13046@tsecedu.org::09ddf9ea-3199-4586-aea1-b2614813806f" providerId="AD" clId="Web-{B0AC2517-BA1A-4B5F-8692-E9EDD2261013}" dt="2021-04-12T06:34:16.453" v="767"/>
          <ac:spMkLst>
            <pc:docMk/>
            <pc:sldMk cId="4085478615" sldId="262"/>
            <ac:spMk id="26" creationId="{142BFA2A-77A0-4F60-A32A-685681C84889}"/>
          </ac:spMkLst>
        </pc:spChg>
        <pc:grpChg chg="add">
          <ac:chgData name="Vaibhav Ambhire" userId="S::vaibhav13046@tsecedu.org::09ddf9ea-3199-4586-aea1-b2614813806f" providerId="AD" clId="Web-{B0AC2517-BA1A-4B5F-8692-E9EDD2261013}" dt="2021-04-12T06:34:37.079" v="772"/>
          <ac:grpSpMkLst>
            <pc:docMk/>
            <pc:sldMk cId="4085478615" sldId="262"/>
            <ac:grpSpMk id="25" creationId="{C8C7BCF2-9254-495D-8120-F4C32A172F59}"/>
          </ac:grpSpMkLst>
        </pc:grpChg>
        <pc:cxnChg chg="add del">
          <ac:chgData name="Vaibhav Ambhire" userId="S::vaibhav13046@tsecedu.org::09ddf9ea-3199-4586-aea1-b2614813806f" providerId="AD" clId="Web-{B0AC2517-BA1A-4B5F-8692-E9EDD2261013}" dt="2021-04-12T06:34:24.641" v="769"/>
          <ac:cxnSpMkLst>
            <pc:docMk/>
            <pc:sldMk cId="4085478615" sldId="262"/>
            <ac:cxnSpMk id="7" creationId="{1A1FE6BB-DFB2-4080-9B5E-076EF5DDE67B}"/>
          </ac:cxnSpMkLst>
        </pc:cxnChg>
        <pc:cxnChg chg="add del">
          <ac:chgData name="Vaibhav Ambhire" userId="S::vaibhav13046@tsecedu.org::09ddf9ea-3199-4586-aea1-b2614813806f" providerId="AD" clId="Web-{B0AC2517-BA1A-4B5F-8692-E9EDD2261013}" dt="2021-04-12T06:34:16.453" v="767"/>
          <ac:cxnSpMkLst>
            <pc:docMk/>
            <pc:sldMk cId="4085478615" sldId="262"/>
            <ac:cxnSpMk id="12" creationId="{063B6EC6-D752-4EE7-908B-F8F19E8C7FEA}"/>
          </ac:cxnSpMkLst>
        </pc:cxnChg>
        <pc:cxnChg chg="add del">
          <ac:chgData name="Vaibhav Ambhire" userId="S::vaibhav13046@tsecedu.org::09ddf9ea-3199-4586-aea1-b2614813806f" providerId="AD" clId="Web-{B0AC2517-BA1A-4B5F-8692-E9EDD2261013}" dt="2021-04-12T06:34:16.453" v="767"/>
          <ac:cxnSpMkLst>
            <pc:docMk/>
            <pc:sldMk cId="4085478615" sldId="262"/>
            <ac:cxnSpMk id="14" creationId="{EFECD4E8-AD3E-4228-82A2-9461958EA94D}"/>
          </ac:cxnSpMkLst>
        </pc:cxnChg>
        <pc:cxnChg chg="add del">
          <ac:chgData name="Vaibhav Ambhire" userId="S::vaibhav13046@tsecedu.org::09ddf9ea-3199-4586-aea1-b2614813806f" providerId="AD" clId="Web-{B0AC2517-BA1A-4B5F-8692-E9EDD2261013}" dt="2021-04-12T06:34:37.063" v="771"/>
          <ac:cxnSpMkLst>
            <pc:docMk/>
            <pc:sldMk cId="4085478615" sldId="262"/>
            <ac:cxnSpMk id="17" creationId="{7D1CBE93-B17D-4509-843C-82287C38032A}"/>
          </ac:cxnSpMkLst>
        </pc:cxnChg>
        <pc:cxnChg chg="add del">
          <ac:chgData name="Vaibhav Ambhire" userId="S::vaibhav13046@tsecedu.org::09ddf9ea-3199-4586-aea1-b2614813806f" providerId="AD" clId="Web-{B0AC2517-BA1A-4B5F-8692-E9EDD2261013}" dt="2021-04-12T06:34:37.063" v="771"/>
          <ac:cxnSpMkLst>
            <pc:docMk/>
            <pc:sldMk cId="4085478615" sldId="262"/>
            <ac:cxnSpMk id="19" creationId="{AE6277B4-6A43-48AB-89B2-3442221619CC}"/>
          </ac:cxnSpMkLst>
        </pc:cxnChg>
      </pc:sldChg>
      <pc:sldChg chg="modSp new addAnim modAnim">
        <pc:chgData name="Vaibhav Ambhire" userId="S::vaibhav13046@tsecedu.org::09ddf9ea-3199-4586-aea1-b2614813806f" providerId="AD" clId="Web-{B0AC2517-BA1A-4B5F-8692-E9EDD2261013}" dt="2021-04-12T07:30:30.943" v="1660"/>
        <pc:sldMkLst>
          <pc:docMk/>
          <pc:sldMk cId="4211254780" sldId="263"/>
        </pc:sldMkLst>
        <pc:spChg chg="mod">
          <ac:chgData name="Vaibhav Ambhire" userId="S::vaibhav13046@tsecedu.org::09ddf9ea-3199-4586-aea1-b2614813806f" providerId="AD" clId="Web-{B0AC2517-BA1A-4B5F-8692-E9EDD2261013}" dt="2021-04-12T06:35:25.736" v="780" actId="20577"/>
          <ac:spMkLst>
            <pc:docMk/>
            <pc:sldMk cId="4211254780" sldId="263"/>
            <ac:spMk id="2" creationId="{FA0FA229-9B83-4CAA-8092-807B96DC4D1D}"/>
          </ac:spMkLst>
        </pc:spChg>
        <pc:spChg chg="mod">
          <ac:chgData name="Vaibhav Ambhire" userId="S::vaibhav13046@tsecedu.org::09ddf9ea-3199-4586-aea1-b2614813806f" providerId="AD" clId="Web-{B0AC2517-BA1A-4B5F-8692-E9EDD2261013}" dt="2021-04-12T06:39:32.119" v="834" actId="20577"/>
          <ac:spMkLst>
            <pc:docMk/>
            <pc:sldMk cId="4211254780" sldId="263"/>
            <ac:spMk id="3" creationId="{902FA1ED-E95F-460D-8893-6A8DDEF18B61}"/>
          </ac:spMkLst>
        </pc:spChg>
      </pc:sldChg>
      <pc:sldChg chg="addSp modSp new mod modClrScheme addAnim modAnim chgLayout">
        <pc:chgData name="Vaibhav Ambhire" userId="S::vaibhav13046@tsecedu.org::09ddf9ea-3199-4586-aea1-b2614813806f" providerId="AD" clId="Web-{B0AC2517-BA1A-4B5F-8692-E9EDD2261013}" dt="2021-04-12T07:30:48.913" v="1666"/>
        <pc:sldMkLst>
          <pc:docMk/>
          <pc:sldMk cId="2011859195" sldId="264"/>
        </pc:sldMkLst>
        <pc:spChg chg="mod ord">
          <ac:chgData name="Vaibhav Ambhire" userId="S::vaibhav13046@tsecedu.org::09ddf9ea-3199-4586-aea1-b2614813806f" providerId="AD" clId="Web-{B0AC2517-BA1A-4B5F-8692-E9EDD2261013}" dt="2021-04-12T06:43:49.517" v="938" actId="20577"/>
          <ac:spMkLst>
            <pc:docMk/>
            <pc:sldMk cId="2011859195" sldId="264"/>
            <ac:spMk id="2" creationId="{C000086B-B2E1-4BCC-9465-7B7B5910B003}"/>
          </ac:spMkLst>
        </pc:spChg>
        <pc:spChg chg="mod ord">
          <ac:chgData name="Vaibhav Ambhire" userId="S::vaibhav13046@tsecedu.org::09ddf9ea-3199-4586-aea1-b2614813806f" providerId="AD" clId="Web-{B0AC2517-BA1A-4B5F-8692-E9EDD2261013}" dt="2021-04-12T06:42:15.092" v="908" actId="20577"/>
          <ac:spMkLst>
            <pc:docMk/>
            <pc:sldMk cId="2011859195" sldId="264"/>
            <ac:spMk id="3" creationId="{98B10884-6276-4189-9436-E41105D79CED}"/>
          </ac:spMkLst>
        </pc:spChg>
        <pc:spChg chg="add mod ord">
          <ac:chgData name="Vaibhav Ambhire" userId="S::vaibhav13046@tsecedu.org::09ddf9ea-3199-4586-aea1-b2614813806f" providerId="AD" clId="Web-{B0AC2517-BA1A-4B5F-8692-E9EDD2261013}" dt="2021-04-12T06:42:56.171" v="919" actId="20577"/>
          <ac:spMkLst>
            <pc:docMk/>
            <pc:sldMk cId="2011859195" sldId="264"/>
            <ac:spMk id="4" creationId="{A3E47009-D4F1-4ECA-93D8-550263ED68B2}"/>
          </ac:spMkLst>
        </pc:spChg>
      </pc:sldChg>
      <pc:sldChg chg="addSp delSp modSp new mod setBg modClrScheme addAnim modAnim chgLayout">
        <pc:chgData name="Vaibhav Ambhire" userId="S::vaibhav13046@tsecedu.org::09ddf9ea-3199-4586-aea1-b2614813806f" providerId="AD" clId="Web-{B0AC2517-BA1A-4B5F-8692-E9EDD2261013}" dt="2021-04-12T07:31:01.194" v="1669"/>
        <pc:sldMkLst>
          <pc:docMk/>
          <pc:sldMk cId="324355153" sldId="265"/>
        </pc:sldMkLst>
        <pc:spChg chg="mod ord">
          <ac:chgData name="Vaibhav Ambhire" userId="S::vaibhav13046@tsecedu.org::09ddf9ea-3199-4586-aea1-b2614813806f" providerId="AD" clId="Web-{B0AC2517-BA1A-4B5F-8692-E9EDD2261013}" dt="2021-04-12T06:45:49.958" v="993"/>
          <ac:spMkLst>
            <pc:docMk/>
            <pc:sldMk cId="324355153" sldId="265"/>
            <ac:spMk id="2" creationId="{49F4C0A9-47EB-451E-8F3A-CEF6A8DF53BB}"/>
          </ac:spMkLst>
        </pc:spChg>
        <pc:spChg chg="mod ord">
          <ac:chgData name="Vaibhav Ambhire" userId="S::vaibhav13046@tsecedu.org::09ddf9ea-3199-4586-aea1-b2614813806f" providerId="AD" clId="Web-{B0AC2517-BA1A-4B5F-8692-E9EDD2261013}" dt="2021-04-12T06:45:49.958" v="993"/>
          <ac:spMkLst>
            <pc:docMk/>
            <pc:sldMk cId="324355153" sldId="265"/>
            <ac:spMk id="3" creationId="{EA5F3AD7-B454-4D76-9853-08984ADCD3DF}"/>
          </ac:spMkLst>
        </pc:spChg>
        <pc:spChg chg="del">
          <ac:chgData name="Vaibhav Ambhire" userId="S::vaibhav13046@tsecedu.org::09ddf9ea-3199-4586-aea1-b2614813806f" providerId="AD" clId="Web-{B0AC2517-BA1A-4B5F-8692-E9EDD2261013}" dt="2021-04-12T06:44:42.284" v="940"/>
          <ac:spMkLst>
            <pc:docMk/>
            <pc:sldMk cId="324355153" sldId="265"/>
            <ac:spMk id="4" creationId="{4FB6E32B-8088-45D9-87E1-629BDBEE8240}"/>
          </ac:spMkLst>
        </pc:spChg>
        <pc:spChg chg="add">
          <ac:chgData name="Vaibhav Ambhire" userId="S::vaibhav13046@tsecedu.org::09ddf9ea-3199-4586-aea1-b2614813806f" providerId="AD" clId="Web-{B0AC2517-BA1A-4B5F-8692-E9EDD2261013}" dt="2021-04-12T06:45:49.958" v="993"/>
          <ac:spMkLst>
            <pc:docMk/>
            <pc:sldMk cId="324355153" sldId="265"/>
            <ac:spMk id="13" creationId="{A65AC7D1-EAA9-48F5-B509-60A7F50BF703}"/>
          </ac:spMkLst>
        </pc:spChg>
        <pc:spChg chg="add">
          <ac:chgData name="Vaibhav Ambhire" userId="S::vaibhav13046@tsecedu.org::09ddf9ea-3199-4586-aea1-b2614813806f" providerId="AD" clId="Web-{B0AC2517-BA1A-4B5F-8692-E9EDD2261013}" dt="2021-04-12T06:45:49.958" v="993"/>
          <ac:spMkLst>
            <pc:docMk/>
            <pc:sldMk cId="324355153" sldId="265"/>
            <ac:spMk id="15" creationId="{D6320AF9-619A-4175-865B-5663E1AEF4C5}"/>
          </ac:spMkLst>
        </pc:spChg>
        <pc:spChg chg="add">
          <ac:chgData name="Vaibhav Ambhire" userId="S::vaibhav13046@tsecedu.org::09ddf9ea-3199-4586-aea1-b2614813806f" providerId="AD" clId="Web-{B0AC2517-BA1A-4B5F-8692-E9EDD2261013}" dt="2021-04-12T06:45:49.958" v="993"/>
          <ac:spMkLst>
            <pc:docMk/>
            <pc:sldMk cId="324355153" sldId="265"/>
            <ac:spMk id="21" creationId="{7E018740-5C2B-4A41-AC1A-7E68D1EC1954}"/>
          </ac:spMkLst>
        </pc:spChg>
        <pc:spChg chg="add">
          <ac:chgData name="Vaibhav Ambhire" userId="S::vaibhav13046@tsecedu.org::09ddf9ea-3199-4586-aea1-b2614813806f" providerId="AD" clId="Web-{B0AC2517-BA1A-4B5F-8692-E9EDD2261013}" dt="2021-04-12T06:45:49.958" v="993"/>
          <ac:spMkLst>
            <pc:docMk/>
            <pc:sldMk cId="324355153" sldId="265"/>
            <ac:spMk id="23" creationId="{166F75A4-C475-4941-8EE2-B80A06A2C1BB}"/>
          </ac:spMkLst>
        </pc:spChg>
        <pc:spChg chg="add">
          <ac:chgData name="Vaibhav Ambhire" userId="S::vaibhav13046@tsecedu.org::09ddf9ea-3199-4586-aea1-b2614813806f" providerId="AD" clId="Web-{B0AC2517-BA1A-4B5F-8692-E9EDD2261013}" dt="2021-04-12T06:45:49.958" v="993"/>
          <ac:spMkLst>
            <pc:docMk/>
            <pc:sldMk cId="324355153" sldId="265"/>
            <ac:spMk id="25" creationId="{A032553A-72E8-4B0D-8405-FF9771C9AF05}"/>
          </ac:spMkLst>
        </pc:spChg>
        <pc:spChg chg="add">
          <ac:chgData name="Vaibhav Ambhire" userId="S::vaibhav13046@tsecedu.org::09ddf9ea-3199-4586-aea1-b2614813806f" providerId="AD" clId="Web-{B0AC2517-BA1A-4B5F-8692-E9EDD2261013}" dt="2021-04-12T06:45:49.958" v="993"/>
          <ac:spMkLst>
            <pc:docMk/>
            <pc:sldMk cId="324355153" sldId="265"/>
            <ac:spMk id="27" creationId="{765800AC-C3B9-498E-87BC-29FAE4C76B21}"/>
          </ac:spMkLst>
        </pc:spChg>
        <pc:spChg chg="add">
          <ac:chgData name="Vaibhav Ambhire" userId="S::vaibhav13046@tsecedu.org::09ddf9ea-3199-4586-aea1-b2614813806f" providerId="AD" clId="Web-{B0AC2517-BA1A-4B5F-8692-E9EDD2261013}" dt="2021-04-12T06:45:49.958" v="993"/>
          <ac:spMkLst>
            <pc:docMk/>
            <pc:sldMk cId="324355153" sldId="265"/>
            <ac:spMk id="29" creationId="{1F9D6ACB-2FF4-49F9-978A-E0D5327FC635}"/>
          </ac:spMkLst>
        </pc:spChg>
        <pc:spChg chg="add">
          <ac:chgData name="Vaibhav Ambhire" userId="S::vaibhav13046@tsecedu.org::09ddf9ea-3199-4586-aea1-b2614813806f" providerId="AD" clId="Web-{B0AC2517-BA1A-4B5F-8692-E9EDD2261013}" dt="2021-04-12T06:45:49.958" v="993"/>
          <ac:spMkLst>
            <pc:docMk/>
            <pc:sldMk cId="324355153" sldId="265"/>
            <ac:spMk id="31" creationId="{142BFA2A-77A0-4F60-A32A-685681C84889}"/>
          </ac:spMkLst>
        </pc:spChg>
        <pc:cxnChg chg="add del">
          <ac:chgData name="Vaibhav Ambhire" userId="S::vaibhav13046@tsecedu.org::09ddf9ea-3199-4586-aea1-b2614813806f" providerId="AD" clId="Web-{B0AC2517-BA1A-4B5F-8692-E9EDD2261013}" dt="2021-04-12T06:45:49.958" v="993"/>
          <ac:cxnSpMkLst>
            <pc:docMk/>
            <pc:sldMk cId="324355153" sldId="265"/>
            <ac:cxnSpMk id="8" creationId="{0B5F7E3B-C5F1-40E0-A491-558BAFBC1127}"/>
          </ac:cxnSpMkLst>
        </pc:cxnChg>
        <pc:cxnChg chg="add">
          <ac:chgData name="Vaibhav Ambhire" userId="S::vaibhav13046@tsecedu.org::09ddf9ea-3199-4586-aea1-b2614813806f" providerId="AD" clId="Web-{B0AC2517-BA1A-4B5F-8692-E9EDD2261013}" dt="2021-04-12T06:45:49.958" v="993"/>
          <ac:cxnSpMkLst>
            <pc:docMk/>
            <pc:sldMk cId="324355153" sldId="265"/>
            <ac:cxnSpMk id="17" creationId="{063B6EC6-D752-4EE7-908B-F8F19E8C7FEA}"/>
          </ac:cxnSpMkLst>
        </pc:cxnChg>
        <pc:cxnChg chg="add">
          <ac:chgData name="Vaibhav Ambhire" userId="S::vaibhav13046@tsecedu.org::09ddf9ea-3199-4586-aea1-b2614813806f" providerId="AD" clId="Web-{B0AC2517-BA1A-4B5F-8692-E9EDD2261013}" dt="2021-04-12T06:45:49.958" v="993"/>
          <ac:cxnSpMkLst>
            <pc:docMk/>
            <pc:sldMk cId="324355153" sldId="265"/>
            <ac:cxnSpMk id="19" creationId="{EFECD4E8-AD3E-4228-82A2-9461958EA94D}"/>
          </ac:cxnSpMkLst>
        </pc:cxnChg>
      </pc:sldChg>
      <pc:sldChg chg="modSp new addAnim modAnim">
        <pc:chgData name="Vaibhav Ambhire" userId="S::vaibhav13046@tsecedu.org::09ddf9ea-3199-4586-aea1-b2614813806f" providerId="AD" clId="Web-{B0AC2517-BA1A-4B5F-8692-E9EDD2261013}" dt="2021-04-12T07:31:09.366" v="1672"/>
        <pc:sldMkLst>
          <pc:docMk/>
          <pc:sldMk cId="971320787" sldId="266"/>
        </pc:sldMkLst>
        <pc:spChg chg="mod">
          <ac:chgData name="Vaibhav Ambhire" userId="S::vaibhav13046@tsecedu.org::09ddf9ea-3199-4586-aea1-b2614813806f" providerId="AD" clId="Web-{B0AC2517-BA1A-4B5F-8692-E9EDD2261013}" dt="2021-04-12T06:58:11.230" v="1002" actId="20577"/>
          <ac:spMkLst>
            <pc:docMk/>
            <pc:sldMk cId="971320787" sldId="266"/>
            <ac:spMk id="2" creationId="{D9BCDA05-046E-4DE7-B1E0-BE0421CEE7FB}"/>
          </ac:spMkLst>
        </pc:spChg>
        <pc:spChg chg="mod">
          <ac:chgData name="Vaibhav Ambhire" userId="S::vaibhav13046@tsecedu.org::09ddf9ea-3199-4586-aea1-b2614813806f" providerId="AD" clId="Web-{B0AC2517-BA1A-4B5F-8692-E9EDD2261013}" dt="2021-04-12T07:01:19.845" v="1035" actId="20577"/>
          <ac:spMkLst>
            <pc:docMk/>
            <pc:sldMk cId="971320787" sldId="266"/>
            <ac:spMk id="3" creationId="{46DDBAA2-524B-4423-B14A-9CA1EAF9E328}"/>
          </ac:spMkLst>
        </pc:spChg>
      </pc:sldChg>
      <pc:sldChg chg="modSp add replId addAnim modAnim">
        <pc:chgData name="Vaibhav Ambhire" userId="S::vaibhav13046@tsecedu.org::09ddf9ea-3199-4586-aea1-b2614813806f" providerId="AD" clId="Web-{B0AC2517-BA1A-4B5F-8692-E9EDD2261013}" dt="2021-04-12T07:31:19.960" v="1675"/>
        <pc:sldMkLst>
          <pc:docMk/>
          <pc:sldMk cId="3238116304" sldId="267"/>
        </pc:sldMkLst>
        <pc:spChg chg="mod">
          <ac:chgData name="Vaibhav Ambhire" userId="S::vaibhav13046@tsecedu.org::09ddf9ea-3199-4586-aea1-b2614813806f" providerId="AD" clId="Web-{B0AC2517-BA1A-4B5F-8692-E9EDD2261013}" dt="2021-04-12T06:59:56.718" v="1015" actId="20577"/>
          <ac:spMkLst>
            <pc:docMk/>
            <pc:sldMk cId="3238116304" sldId="267"/>
            <ac:spMk id="2" creationId="{D9BCDA05-046E-4DE7-B1E0-BE0421CEE7FB}"/>
          </ac:spMkLst>
        </pc:spChg>
        <pc:spChg chg="mod">
          <ac:chgData name="Vaibhav Ambhire" userId="S::vaibhav13046@tsecedu.org::09ddf9ea-3199-4586-aea1-b2614813806f" providerId="AD" clId="Web-{B0AC2517-BA1A-4B5F-8692-E9EDD2261013}" dt="2021-04-12T07:00:37.125" v="1027" actId="20577"/>
          <ac:spMkLst>
            <pc:docMk/>
            <pc:sldMk cId="3238116304" sldId="267"/>
            <ac:spMk id="3" creationId="{46DDBAA2-524B-4423-B14A-9CA1EAF9E328}"/>
          </ac:spMkLst>
        </pc:spChg>
      </pc:sldChg>
      <pc:sldChg chg="addSp delSp modSp add replId">
        <pc:chgData name="Vaibhav Ambhire" userId="S::vaibhav13046@tsecedu.org::09ddf9ea-3199-4586-aea1-b2614813806f" providerId="AD" clId="Web-{B0AC2517-BA1A-4B5F-8692-E9EDD2261013}" dt="2021-04-12T07:07:27.360" v="1220"/>
        <pc:sldMkLst>
          <pc:docMk/>
          <pc:sldMk cId="1675429037" sldId="268"/>
        </pc:sldMkLst>
        <pc:spChg chg="mod">
          <ac:chgData name="Vaibhav Ambhire" userId="S::vaibhav13046@tsecedu.org::09ddf9ea-3199-4586-aea1-b2614813806f" providerId="AD" clId="Web-{B0AC2517-BA1A-4B5F-8692-E9EDD2261013}" dt="2021-04-12T07:03:50.475" v="1045" actId="20577"/>
          <ac:spMkLst>
            <pc:docMk/>
            <pc:sldMk cId="1675429037" sldId="268"/>
            <ac:spMk id="2" creationId="{D9BCDA05-046E-4DE7-B1E0-BE0421CEE7FB}"/>
          </ac:spMkLst>
        </pc:spChg>
        <pc:spChg chg="del">
          <ac:chgData name="Vaibhav Ambhire" userId="S::vaibhav13046@tsecedu.org::09ddf9ea-3199-4586-aea1-b2614813806f" providerId="AD" clId="Web-{B0AC2517-BA1A-4B5F-8692-E9EDD2261013}" dt="2021-04-12T07:03:23.662" v="1037"/>
          <ac:spMkLst>
            <pc:docMk/>
            <pc:sldMk cId="1675429037" sldId="268"/>
            <ac:spMk id="3" creationId="{46DDBAA2-524B-4423-B14A-9CA1EAF9E328}"/>
          </ac:spMkLst>
        </pc:spChg>
        <pc:spChg chg="add del mod">
          <ac:chgData name="Vaibhav Ambhire" userId="S::vaibhav13046@tsecedu.org::09ddf9ea-3199-4586-aea1-b2614813806f" providerId="AD" clId="Web-{B0AC2517-BA1A-4B5F-8692-E9EDD2261013}" dt="2021-04-12T07:03:28.443" v="1038"/>
          <ac:spMkLst>
            <pc:docMk/>
            <pc:sldMk cId="1675429037" sldId="268"/>
            <ac:spMk id="5" creationId="{70E4C2E2-96B9-495B-9B8F-58CEBC326A6D}"/>
          </ac:spMkLst>
        </pc:spChg>
        <pc:spChg chg="add mod">
          <ac:chgData name="Vaibhav Ambhire" userId="S::vaibhav13046@tsecedu.org::09ddf9ea-3199-4586-aea1-b2614813806f" providerId="AD" clId="Web-{B0AC2517-BA1A-4B5F-8692-E9EDD2261013}" dt="2021-04-12T07:04:13.851" v="1053" actId="20577"/>
          <ac:spMkLst>
            <pc:docMk/>
            <pc:sldMk cId="1675429037" sldId="268"/>
            <ac:spMk id="7" creationId="{7A9BF698-0473-414B-9838-3CC02AD373C3}"/>
          </ac:spMkLst>
        </pc:spChg>
        <pc:spChg chg="add del">
          <ac:chgData name="Vaibhav Ambhire" userId="S::vaibhav13046@tsecedu.org::09ddf9ea-3199-4586-aea1-b2614813806f" providerId="AD" clId="Web-{B0AC2517-BA1A-4B5F-8692-E9EDD2261013}" dt="2021-04-12T07:03:34.568" v="1041"/>
          <ac:spMkLst>
            <pc:docMk/>
            <pc:sldMk cId="1675429037" sldId="268"/>
            <ac:spMk id="9" creationId="{B2ED144D-1CEE-41B5-8984-F79195777104}"/>
          </ac:spMkLst>
        </pc:spChg>
        <pc:graphicFrameChg chg="add mod modGraphic">
          <ac:chgData name="Vaibhav Ambhire" userId="S::vaibhav13046@tsecedu.org::09ddf9ea-3199-4586-aea1-b2614813806f" providerId="AD" clId="Web-{B0AC2517-BA1A-4B5F-8692-E9EDD2261013}" dt="2021-04-12T07:07:27.360" v="1220"/>
          <ac:graphicFrameMkLst>
            <pc:docMk/>
            <pc:sldMk cId="1675429037" sldId="268"/>
            <ac:graphicFrameMk id="10" creationId="{4F01B440-8836-40EB-AA41-70DB90D86B50}"/>
          </ac:graphicFrameMkLst>
        </pc:graphicFrameChg>
      </pc:sldChg>
      <pc:sldChg chg="addSp delSp modSp add del mod replId setBg setClrOvrMap">
        <pc:chgData name="Vaibhav Ambhire" userId="S::vaibhav13046@tsecedu.org::09ddf9ea-3199-4586-aea1-b2614813806f" providerId="AD" clId="Web-{B0AC2517-BA1A-4B5F-8692-E9EDD2261013}" dt="2021-04-12T07:09:20.300" v="1230"/>
        <pc:sldMkLst>
          <pc:docMk/>
          <pc:sldMk cId="1145405832" sldId="269"/>
        </pc:sldMkLst>
        <pc:spChg chg="mod">
          <ac:chgData name="Vaibhav Ambhire" userId="S::vaibhav13046@tsecedu.org::09ddf9ea-3199-4586-aea1-b2614813806f" providerId="AD" clId="Web-{B0AC2517-BA1A-4B5F-8692-E9EDD2261013}" dt="2021-04-12T07:08:33.846" v="1228"/>
          <ac:spMkLst>
            <pc:docMk/>
            <pc:sldMk cId="1145405832" sldId="269"/>
            <ac:spMk id="2" creationId="{D9BCDA05-046E-4DE7-B1E0-BE0421CEE7FB}"/>
          </ac:spMkLst>
        </pc:spChg>
        <pc:spChg chg="mod">
          <ac:chgData name="Vaibhav Ambhire" userId="S::vaibhav13046@tsecedu.org::09ddf9ea-3199-4586-aea1-b2614813806f" providerId="AD" clId="Web-{B0AC2517-BA1A-4B5F-8692-E9EDD2261013}" dt="2021-04-12T07:08:33.846" v="1228"/>
          <ac:spMkLst>
            <pc:docMk/>
            <pc:sldMk cId="1145405832" sldId="269"/>
            <ac:spMk id="7" creationId="{7A9BF698-0473-414B-9838-3CC02AD373C3}"/>
          </ac:spMkLst>
        </pc:spChg>
        <pc:spChg chg="add">
          <ac:chgData name="Vaibhav Ambhire" userId="S::vaibhav13046@tsecedu.org::09ddf9ea-3199-4586-aea1-b2614813806f" providerId="AD" clId="Web-{B0AC2517-BA1A-4B5F-8692-E9EDD2261013}" dt="2021-04-12T07:08:33.846" v="1228"/>
          <ac:spMkLst>
            <pc:docMk/>
            <pc:sldMk cId="1145405832" sldId="269"/>
            <ac:spMk id="12" creationId="{9F4444CE-BC8D-4D61-B303-4C05614E62AB}"/>
          </ac:spMkLst>
        </pc:spChg>
        <pc:spChg chg="add">
          <ac:chgData name="Vaibhav Ambhire" userId="S::vaibhav13046@tsecedu.org::09ddf9ea-3199-4586-aea1-b2614813806f" providerId="AD" clId="Web-{B0AC2517-BA1A-4B5F-8692-E9EDD2261013}" dt="2021-04-12T07:08:33.846" v="1228"/>
          <ac:spMkLst>
            <pc:docMk/>
            <pc:sldMk cId="1145405832" sldId="269"/>
            <ac:spMk id="14" creationId="{62423CA5-E2E1-4789-B759-9906C1C94063}"/>
          </ac:spMkLst>
        </pc:spChg>
        <pc:spChg chg="add">
          <ac:chgData name="Vaibhav Ambhire" userId="S::vaibhav13046@tsecedu.org::09ddf9ea-3199-4586-aea1-b2614813806f" providerId="AD" clId="Web-{B0AC2517-BA1A-4B5F-8692-E9EDD2261013}" dt="2021-04-12T07:08:33.846" v="1228"/>
          <ac:spMkLst>
            <pc:docMk/>
            <pc:sldMk cId="1145405832" sldId="269"/>
            <ac:spMk id="16" creationId="{73772B81-181F-48B7-8826-4D9686D15DF5}"/>
          </ac:spMkLst>
        </pc:spChg>
        <pc:spChg chg="add">
          <ac:chgData name="Vaibhav Ambhire" userId="S::vaibhav13046@tsecedu.org::09ddf9ea-3199-4586-aea1-b2614813806f" providerId="AD" clId="Web-{B0AC2517-BA1A-4B5F-8692-E9EDD2261013}" dt="2021-04-12T07:08:33.846" v="1228"/>
          <ac:spMkLst>
            <pc:docMk/>
            <pc:sldMk cId="1145405832" sldId="269"/>
            <ac:spMk id="18" creationId="{B2205F6E-03C6-4E92-877C-E2482F6599AA}"/>
          </ac:spMkLst>
        </pc:spChg>
        <pc:graphicFrameChg chg="add mod modGraphic">
          <ac:chgData name="Vaibhav Ambhire" userId="S::vaibhav13046@tsecedu.org::09ddf9ea-3199-4586-aea1-b2614813806f" providerId="AD" clId="Web-{B0AC2517-BA1A-4B5F-8692-E9EDD2261013}" dt="2021-04-12T07:08:33.846" v="1228"/>
          <ac:graphicFrameMkLst>
            <pc:docMk/>
            <pc:sldMk cId="1145405832" sldId="269"/>
            <ac:graphicFrameMk id="3" creationId="{DDD00BC7-14CE-4D6E-92F7-5E61B88A5776}"/>
          </ac:graphicFrameMkLst>
        </pc:graphicFrameChg>
        <pc:graphicFrameChg chg="add del mod modGraphic">
          <ac:chgData name="Vaibhav Ambhire" userId="S::vaibhav13046@tsecedu.org::09ddf9ea-3199-4586-aea1-b2614813806f" providerId="AD" clId="Web-{B0AC2517-BA1A-4B5F-8692-E9EDD2261013}" dt="2021-04-12T07:08:10.533" v="1227"/>
          <ac:graphicFrameMkLst>
            <pc:docMk/>
            <pc:sldMk cId="1145405832" sldId="269"/>
            <ac:graphicFrameMk id="5" creationId="{6AA21138-A7B6-431E-A323-4AF7666B70C3}"/>
          </ac:graphicFrameMkLst>
        </pc:graphicFrameChg>
      </pc:sldChg>
      <pc:sldChg chg="modSp add replId">
        <pc:chgData name="Vaibhav Ambhire" userId="S::vaibhav13046@tsecedu.org::09ddf9ea-3199-4586-aea1-b2614813806f" providerId="AD" clId="Web-{B0AC2517-BA1A-4B5F-8692-E9EDD2261013}" dt="2021-04-12T07:11:54.710" v="1315"/>
        <pc:sldMkLst>
          <pc:docMk/>
          <pc:sldMk cId="2805977008" sldId="270"/>
        </pc:sldMkLst>
        <pc:spChg chg="mod">
          <ac:chgData name="Vaibhav Ambhire" userId="S::vaibhav13046@tsecedu.org::09ddf9ea-3199-4586-aea1-b2614813806f" providerId="AD" clId="Web-{B0AC2517-BA1A-4B5F-8692-E9EDD2261013}" dt="2021-04-12T07:09:28.191" v="1235" actId="20577"/>
          <ac:spMkLst>
            <pc:docMk/>
            <pc:sldMk cId="2805977008" sldId="270"/>
            <ac:spMk id="2" creationId="{D9BCDA05-046E-4DE7-B1E0-BE0421CEE7FB}"/>
          </ac:spMkLst>
        </pc:spChg>
        <pc:graphicFrameChg chg="mod modGraphic">
          <ac:chgData name="Vaibhav Ambhire" userId="S::vaibhav13046@tsecedu.org::09ddf9ea-3199-4586-aea1-b2614813806f" providerId="AD" clId="Web-{B0AC2517-BA1A-4B5F-8692-E9EDD2261013}" dt="2021-04-12T07:11:54.710" v="1315"/>
          <ac:graphicFrameMkLst>
            <pc:docMk/>
            <pc:sldMk cId="2805977008" sldId="270"/>
            <ac:graphicFrameMk id="10" creationId="{4F01B440-8836-40EB-AA41-70DB90D86B50}"/>
          </ac:graphicFrameMkLst>
        </pc:graphicFrameChg>
      </pc:sldChg>
      <pc:sldChg chg="addSp delSp modSp add replId">
        <pc:chgData name="Vaibhav Ambhire" userId="S::vaibhav13046@tsecedu.org::09ddf9ea-3199-4586-aea1-b2614813806f" providerId="AD" clId="Web-{B0AC2517-BA1A-4B5F-8692-E9EDD2261013}" dt="2021-04-12T07:18:10.407" v="1439" actId="20577"/>
        <pc:sldMkLst>
          <pc:docMk/>
          <pc:sldMk cId="3310805601" sldId="271"/>
        </pc:sldMkLst>
        <pc:spChg chg="add mod">
          <ac:chgData name="Vaibhav Ambhire" userId="S::vaibhav13046@tsecedu.org::09ddf9ea-3199-4586-aea1-b2614813806f" providerId="AD" clId="Web-{B0AC2517-BA1A-4B5F-8692-E9EDD2261013}" dt="2021-04-12T07:17:37.454" v="1428" actId="20577"/>
          <ac:spMkLst>
            <pc:docMk/>
            <pc:sldMk cId="3310805601" sldId="271"/>
            <ac:spMk id="3" creationId="{9F7EECA1-84D8-4E7D-9F61-503BB4487862}"/>
          </ac:spMkLst>
        </pc:spChg>
        <pc:spChg chg="mod">
          <ac:chgData name="Vaibhav Ambhire" userId="S::vaibhav13046@tsecedu.org::09ddf9ea-3199-4586-aea1-b2614813806f" providerId="AD" clId="Web-{B0AC2517-BA1A-4B5F-8692-E9EDD2261013}" dt="2021-04-12T07:14:38.980" v="1337" actId="14100"/>
          <ac:spMkLst>
            <pc:docMk/>
            <pc:sldMk cId="3310805601" sldId="271"/>
            <ac:spMk id="7" creationId="{7A9BF698-0473-414B-9838-3CC02AD373C3}"/>
          </ac:spMkLst>
        </pc:spChg>
        <pc:spChg chg="add mod">
          <ac:chgData name="Vaibhav Ambhire" userId="S::vaibhav13046@tsecedu.org::09ddf9ea-3199-4586-aea1-b2614813806f" providerId="AD" clId="Web-{B0AC2517-BA1A-4B5F-8692-E9EDD2261013}" dt="2021-04-12T07:18:10.407" v="1439" actId="20577"/>
          <ac:spMkLst>
            <pc:docMk/>
            <pc:sldMk cId="3310805601" sldId="271"/>
            <ac:spMk id="8" creationId="{423048C1-3BBD-4F60-A208-E86C2160199B}"/>
          </ac:spMkLst>
        </pc:spChg>
        <pc:spChg chg="add del">
          <ac:chgData name="Vaibhav Ambhire" userId="S::vaibhav13046@tsecedu.org::09ddf9ea-3199-4586-aea1-b2614813806f" providerId="AD" clId="Web-{B0AC2517-BA1A-4B5F-8692-E9EDD2261013}" dt="2021-04-12T07:17:43.422" v="1431"/>
          <ac:spMkLst>
            <pc:docMk/>
            <pc:sldMk cId="3310805601" sldId="271"/>
            <ac:spMk id="9" creationId="{30E0A68E-3FD4-4DF3-9A84-709CDA4303BA}"/>
          </ac:spMkLst>
        </pc:spChg>
        <pc:graphicFrameChg chg="add mod modGraphic">
          <ac:chgData name="Vaibhav Ambhire" userId="S::vaibhav13046@tsecedu.org::09ddf9ea-3199-4586-aea1-b2614813806f" providerId="AD" clId="Web-{B0AC2517-BA1A-4B5F-8692-E9EDD2261013}" dt="2021-04-12T07:16:51.640" v="1408"/>
          <ac:graphicFrameMkLst>
            <pc:docMk/>
            <pc:sldMk cId="3310805601" sldId="271"/>
            <ac:graphicFrameMk id="5" creationId="{41E21CE7-EFCC-4468-AF74-9D2A182D9DAB}"/>
          </ac:graphicFrameMkLst>
        </pc:graphicFrameChg>
        <pc:graphicFrameChg chg="add del">
          <ac:chgData name="Vaibhav Ambhire" userId="S::vaibhav13046@tsecedu.org::09ddf9ea-3199-4586-aea1-b2614813806f" providerId="AD" clId="Web-{B0AC2517-BA1A-4B5F-8692-E9EDD2261013}" dt="2021-04-12T07:16:18.905" v="1389"/>
          <ac:graphicFrameMkLst>
            <pc:docMk/>
            <pc:sldMk cId="3310805601" sldId="271"/>
            <ac:graphicFrameMk id="6" creationId="{0802644A-9AD5-40A0-99C0-9E54DD664376}"/>
          </ac:graphicFrameMkLst>
        </pc:graphicFrameChg>
        <pc:graphicFrameChg chg="mod modGraphic">
          <ac:chgData name="Vaibhav Ambhire" userId="S::vaibhav13046@tsecedu.org::09ddf9ea-3199-4586-aea1-b2614813806f" providerId="AD" clId="Web-{B0AC2517-BA1A-4B5F-8692-E9EDD2261013}" dt="2021-04-12T07:16:02.264" v="1386"/>
          <ac:graphicFrameMkLst>
            <pc:docMk/>
            <pc:sldMk cId="3310805601" sldId="271"/>
            <ac:graphicFrameMk id="10" creationId="{4F01B440-8836-40EB-AA41-70DB90D86B50}"/>
          </ac:graphicFrameMkLst>
        </pc:graphicFrameChg>
      </pc:sldChg>
      <pc:sldChg chg="addSp delSp modSp add replId">
        <pc:chgData name="Vaibhav Ambhire" userId="S::vaibhav13046@tsecedu.org::09ddf9ea-3199-4586-aea1-b2614813806f" providerId="AD" clId="Web-{B0AC2517-BA1A-4B5F-8692-E9EDD2261013}" dt="2021-04-12T07:26:10.077" v="1614" actId="1076"/>
        <pc:sldMkLst>
          <pc:docMk/>
          <pc:sldMk cId="3978454325" sldId="272"/>
        </pc:sldMkLst>
        <pc:spChg chg="mod">
          <ac:chgData name="Vaibhav Ambhire" userId="S::vaibhav13046@tsecedu.org::09ddf9ea-3199-4586-aea1-b2614813806f" providerId="AD" clId="Web-{B0AC2517-BA1A-4B5F-8692-E9EDD2261013}" dt="2021-04-12T07:19:09.597" v="1445" actId="14100"/>
          <ac:spMkLst>
            <pc:docMk/>
            <pc:sldMk cId="3978454325" sldId="272"/>
            <ac:spMk id="2" creationId="{D9BCDA05-046E-4DE7-B1E0-BE0421CEE7FB}"/>
          </ac:spMkLst>
        </pc:spChg>
        <pc:spChg chg="del">
          <ac:chgData name="Vaibhav Ambhire" userId="S::vaibhav13046@tsecedu.org::09ddf9ea-3199-4586-aea1-b2614813806f" providerId="AD" clId="Web-{B0AC2517-BA1A-4B5F-8692-E9EDD2261013}" dt="2021-04-12T07:22:18.711" v="1457"/>
          <ac:spMkLst>
            <pc:docMk/>
            <pc:sldMk cId="3978454325" sldId="272"/>
            <ac:spMk id="3" creationId="{9F7EECA1-84D8-4E7D-9F61-503BB4487862}"/>
          </ac:spMkLst>
        </pc:spChg>
        <pc:spChg chg="mod">
          <ac:chgData name="Vaibhav Ambhire" userId="S::vaibhav13046@tsecedu.org::09ddf9ea-3199-4586-aea1-b2614813806f" providerId="AD" clId="Web-{B0AC2517-BA1A-4B5F-8692-E9EDD2261013}" dt="2021-04-12T07:19:24.003" v="1448" actId="20577"/>
          <ac:spMkLst>
            <pc:docMk/>
            <pc:sldMk cId="3978454325" sldId="272"/>
            <ac:spMk id="7" creationId="{7A9BF698-0473-414B-9838-3CC02AD373C3}"/>
          </ac:spMkLst>
        </pc:spChg>
        <pc:spChg chg="del">
          <ac:chgData name="Vaibhav Ambhire" userId="S::vaibhav13046@tsecedu.org::09ddf9ea-3199-4586-aea1-b2614813806f" providerId="AD" clId="Web-{B0AC2517-BA1A-4B5F-8692-E9EDD2261013}" dt="2021-04-12T07:20:28.770" v="1455"/>
          <ac:spMkLst>
            <pc:docMk/>
            <pc:sldMk cId="3978454325" sldId="272"/>
            <ac:spMk id="8" creationId="{423048C1-3BBD-4F60-A208-E86C2160199B}"/>
          </ac:spMkLst>
        </pc:spChg>
        <pc:spChg chg="add mod">
          <ac:chgData name="Vaibhav Ambhire" userId="S::vaibhav13046@tsecedu.org::09ddf9ea-3199-4586-aea1-b2614813806f" providerId="AD" clId="Web-{B0AC2517-BA1A-4B5F-8692-E9EDD2261013}" dt="2021-04-12T07:25:55.108" v="1612" actId="14100"/>
          <ac:spMkLst>
            <pc:docMk/>
            <pc:sldMk cId="3978454325" sldId="272"/>
            <ac:spMk id="13" creationId="{656510CF-6738-44E3-A6FD-4FF5DD4A08A6}"/>
          </ac:spMkLst>
        </pc:spChg>
        <pc:spChg chg="add del">
          <ac:chgData name="Vaibhav Ambhire" userId="S::vaibhav13046@tsecedu.org::09ddf9ea-3199-4586-aea1-b2614813806f" providerId="AD" clId="Web-{B0AC2517-BA1A-4B5F-8692-E9EDD2261013}" dt="2021-04-12T07:25:36.686" v="1610"/>
          <ac:spMkLst>
            <pc:docMk/>
            <pc:sldMk cId="3978454325" sldId="272"/>
            <ac:spMk id="15" creationId="{838D697F-D8C6-4849-BAE9-F2EC8FD0EDBF}"/>
          </ac:spMkLst>
        </pc:spChg>
        <pc:graphicFrameChg chg="add mod modGraphic">
          <ac:chgData name="Vaibhav Ambhire" userId="S::vaibhav13046@tsecedu.org::09ddf9ea-3199-4586-aea1-b2614813806f" providerId="AD" clId="Web-{B0AC2517-BA1A-4B5F-8692-E9EDD2261013}" dt="2021-04-12T07:26:10.077" v="1614" actId="1076"/>
          <ac:graphicFrameMkLst>
            <pc:docMk/>
            <pc:sldMk cId="3978454325" sldId="272"/>
            <ac:graphicFrameMk id="4" creationId="{70C003A8-7125-4057-ADBB-32B2A12A02C8}"/>
          </ac:graphicFrameMkLst>
        </pc:graphicFrameChg>
        <pc:graphicFrameChg chg="del">
          <ac:chgData name="Vaibhav Ambhire" userId="S::vaibhav13046@tsecedu.org::09ddf9ea-3199-4586-aea1-b2614813806f" providerId="AD" clId="Web-{B0AC2517-BA1A-4B5F-8692-E9EDD2261013}" dt="2021-04-12T07:20:03.551" v="1450"/>
          <ac:graphicFrameMkLst>
            <pc:docMk/>
            <pc:sldMk cId="3978454325" sldId="272"/>
            <ac:graphicFrameMk id="5" creationId="{41E21CE7-EFCC-4468-AF74-9D2A182D9DAB}"/>
          </ac:graphicFrameMkLst>
        </pc:graphicFrameChg>
        <pc:graphicFrameChg chg="add del">
          <ac:chgData name="Vaibhav Ambhire" userId="S::vaibhav13046@tsecedu.org::09ddf9ea-3199-4586-aea1-b2614813806f" providerId="AD" clId="Web-{B0AC2517-BA1A-4B5F-8692-E9EDD2261013}" dt="2021-04-12T07:20:11.879" v="1453"/>
          <ac:graphicFrameMkLst>
            <pc:docMk/>
            <pc:sldMk cId="3978454325" sldId="272"/>
            <ac:graphicFrameMk id="6" creationId="{5604F9CB-175A-4F52-A785-0CED914C52BE}"/>
          </ac:graphicFrameMkLst>
        </pc:graphicFrameChg>
        <pc:graphicFrameChg chg="mod modGraphic">
          <ac:chgData name="Vaibhav Ambhire" userId="S::vaibhav13046@tsecedu.org::09ddf9ea-3199-4586-aea1-b2614813806f" providerId="AD" clId="Web-{B0AC2517-BA1A-4B5F-8692-E9EDD2261013}" dt="2021-04-12T07:26:03.827" v="1613" actId="1076"/>
          <ac:graphicFrameMkLst>
            <pc:docMk/>
            <pc:sldMk cId="3978454325" sldId="272"/>
            <ac:graphicFrameMk id="10" creationId="{4F01B440-8836-40EB-AA41-70DB90D86B50}"/>
          </ac:graphicFrameMkLst>
        </pc:graphicFrameChg>
      </pc:sldChg>
      <pc:sldMasterChg chg="del delSldLayout">
        <pc:chgData name="Vaibhav Ambhire" userId="S::vaibhav13046@tsecedu.org::09ddf9ea-3199-4586-aea1-b2614813806f" providerId="AD" clId="Web-{B0AC2517-BA1A-4B5F-8692-E9EDD2261013}" dt="2021-04-12T05:30:42.341" v="0"/>
        <pc:sldMasterMkLst>
          <pc:docMk/>
          <pc:sldMasterMk cId="0" sldId="2147483648"/>
        </pc:sldMasterMkLst>
        <pc:sldLayoutChg chg="del">
          <pc:chgData name="Vaibhav Ambhire" userId="S::vaibhav13046@tsecedu.org::09ddf9ea-3199-4586-aea1-b2614813806f" providerId="AD" clId="Web-{B0AC2517-BA1A-4B5F-8692-E9EDD2261013}" dt="2021-04-12T05:30:42.341" v="0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Vaibhav Ambhire" userId="S::vaibhav13046@tsecedu.org::09ddf9ea-3199-4586-aea1-b2614813806f" providerId="AD" clId="Web-{B0AC2517-BA1A-4B5F-8692-E9EDD2261013}" dt="2021-04-12T05:30:42.341" v="0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Vaibhav Ambhire" userId="S::vaibhav13046@tsecedu.org::09ddf9ea-3199-4586-aea1-b2614813806f" providerId="AD" clId="Web-{B0AC2517-BA1A-4B5F-8692-E9EDD2261013}" dt="2021-04-12T05:30:42.341" v="0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Vaibhav Ambhire" userId="S::vaibhav13046@tsecedu.org::09ddf9ea-3199-4586-aea1-b2614813806f" providerId="AD" clId="Web-{B0AC2517-BA1A-4B5F-8692-E9EDD2261013}" dt="2021-04-12T05:30:42.341" v="0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Vaibhav Ambhire" userId="S::vaibhav13046@tsecedu.org::09ddf9ea-3199-4586-aea1-b2614813806f" providerId="AD" clId="Web-{B0AC2517-BA1A-4B5F-8692-E9EDD2261013}" dt="2021-04-12T05:30:42.341" v="0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Vaibhav Ambhire" userId="S::vaibhav13046@tsecedu.org::09ddf9ea-3199-4586-aea1-b2614813806f" providerId="AD" clId="Web-{B0AC2517-BA1A-4B5F-8692-E9EDD2261013}" dt="2021-04-12T05:30:42.341" v="0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Vaibhav Ambhire" userId="S::vaibhav13046@tsecedu.org::09ddf9ea-3199-4586-aea1-b2614813806f" providerId="AD" clId="Web-{B0AC2517-BA1A-4B5F-8692-E9EDD2261013}" dt="2021-04-12T05:30:42.341" v="0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Vaibhav Ambhire" userId="S::vaibhav13046@tsecedu.org::09ddf9ea-3199-4586-aea1-b2614813806f" providerId="AD" clId="Web-{B0AC2517-BA1A-4B5F-8692-E9EDD2261013}" dt="2021-04-12T05:30:42.341" v="0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Vaibhav Ambhire" userId="S::vaibhav13046@tsecedu.org::09ddf9ea-3199-4586-aea1-b2614813806f" providerId="AD" clId="Web-{B0AC2517-BA1A-4B5F-8692-E9EDD2261013}" dt="2021-04-12T05:30:42.341" v="0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Vaibhav Ambhire" userId="S::vaibhav13046@tsecedu.org::09ddf9ea-3199-4586-aea1-b2614813806f" providerId="AD" clId="Web-{B0AC2517-BA1A-4B5F-8692-E9EDD2261013}" dt="2021-04-12T05:30:42.341" v="0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Vaibhav Ambhire" userId="S::vaibhav13046@tsecedu.org::09ddf9ea-3199-4586-aea1-b2614813806f" providerId="AD" clId="Web-{B0AC2517-BA1A-4B5F-8692-E9EDD2261013}" dt="2021-04-12T05:30:42.341" v="0"/>
          <pc:sldLayoutMkLst>
            <pc:docMk/>
            <pc:sldMasterMk cId="0" sldId="2147483648"/>
            <pc:sldLayoutMk cId="0" sldId="2147483659"/>
          </pc:sldLayoutMkLst>
        </pc:sldLayoutChg>
        <pc:sldLayoutChg chg="del">
          <pc:chgData name="Vaibhav Ambhire" userId="S::vaibhav13046@tsecedu.org::09ddf9ea-3199-4586-aea1-b2614813806f" providerId="AD" clId="Web-{B0AC2517-BA1A-4B5F-8692-E9EDD2261013}" dt="2021-04-12T05:30:42.341" v="0"/>
          <pc:sldLayoutMkLst>
            <pc:docMk/>
            <pc:sldMasterMk cId="0" sldId="2147483648"/>
            <pc:sldLayoutMk cId="0" sldId="2147483661"/>
          </pc:sldLayoutMkLst>
        </pc:sldLayoutChg>
        <pc:sldLayoutChg chg="del">
          <pc:chgData name="Vaibhav Ambhire" userId="S::vaibhav13046@tsecedu.org::09ddf9ea-3199-4586-aea1-b2614813806f" providerId="AD" clId="Web-{B0AC2517-BA1A-4B5F-8692-E9EDD2261013}" dt="2021-04-12T05:30:42.341" v="0"/>
          <pc:sldLayoutMkLst>
            <pc:docMk/>
            <pc:sldMasterMk cId="0" sldId="2147483648"/>
            <pc:sldLayoutMk cId="0" sldId="2147483663"/>
          </pc:sldLayoutMkLst>
        </pc:sldLayoutChg>
        <pc:sldLayoutChg chg="del">
          <pc:chgData name="Vaibhav Ambhire" userId="S::vaibhav13046@tsecedu.org::09ddf9ea-3199-4586-aea1-b2614813806f" providerId="AD" clId="Web-{B0AC2517-BA1A-4B5F-8692-E9EDD2261013}" dt="2021-04-12T05:30:42.341" v="0"/>
          <pc:sldLayoutMkLst>
            <pc:docMk/>
            <pc:sldMasterMk cId="0" sldId="2147483648"/>
            <pc:sldLayoutMk cId="0" sldId="2147483666"/>
          </pc:sldLayoutMkLst>
        </pc:sldLayoutChg>
      </pc:sldMasterChg>
      <pc:sldMasterChg chg="add del addSldLayout delSldLayout modSldLayout">
        <pc:chgData name="Vaibhav Ambhire" userId="S::vaibhav13046@tsecedu.org::09ddf9ea-3199-4586-aea1-b2614813806f" providerId="AD" clId="Web-{B0AC2517-BA1A-4B5F-8692-E9EDD2261013}" dt="2021-04-12T05:30:48.669" v="1"/>
        <pc:sldMasterMkLst>
          <pc:docMk/>
          <pc:sldMasterMk cId="1774571171" sldId="2147483667"/>
        </pc:sldMasterMkLst>
        <pc:sldLayoutChg chg="add del mod replId">
          <pc:chgData name="Vaibhav Ambhire" userId="S::vaibhav13046@tsecedu.org::09ddf9ea-3199-4586-aea1-b2614813806f" providerId="AD" clId="Web-{B0AC2517-BA1A-4B5F-8692-E9EDD2261013}" dt="2021-04-12T05:30:48.669" v="1"/>
          <pc:sldLayoutMkLst>
            <pc:docMk/>
            <pc:sldMasterMk cId="1774571171" sldId="2147483667"/>
            <pc:sldLayoutMk cId="4237353062" sldId="2147483668"/>
          </pc:sldLayoutMkLst>
        </pc:sldLayoutChg>
        <pc:sldLayoutChg chg="add del mod replId">
          <pc:chgData name="Vaibhav Ambhire" userId="S::vaibhav13046@tsecedu.org::09ddf9ea-3199-4586-aea1-b2614813806f" providerId="AD" clId="Web-{B0AC2517-BA1A-4B5F-8692-E9EDD2261013}" dt="2021-04-12T05:30:48.669" v="1"/>
          <pc:sldLayoutMkLst>
            <pc:docMk/>
            <pc:sldMasterMk cId="1774571171" sldId="2147483667"/>
            <pc:sldLayoutMk cId="53295310" sldId="2147483669"/>
          </pc:sldLayoutMkLst>
        </pc:sldLayoutChg>
        <pc:sldLayoutChg chg="add del mod replId">
          <pc:chgData name="Vaibhav Ambhire" userId="S::vaibhav13046@tsecedu.org::09ddf9ea-3199-4586-aea1-b2614813806f" providerId="AD" clId="Web-{B0AC2517-BA1A-4B5F-8692-E9EDD2261013}" dt="2021-04-12T05:30:48.669" v="1"/>
          <pc:sldLayoutMkLst>
            <pc:docMk/>
            <pc:sldMasterMk cId="1774571171" sldId="2147483667"/>
            <pc:sldLayoutMk cId="1638580454" sldId="2147483670"/>
          </pc:sldLayoutMkLst>
        </pc:sldLayoutChg>
        <pc:sldLayoutChg chg="add del mod replId">
          <pc:chgData name="Vaibhav Ambhire" userId="S::vaibhav13046@tsecedu.org::09ddf9ea-3199-4586-aea1-b2614813806f" providerId="AD" clId="Web-{B0AC2517-BA1A-4B5F-8692-E9EDD2261013}" dt="2021-04-12T05:30:48.669" v="1"/>
          <pc:sldLayoutMkLst>
            <pc:docMk/>
            <pc:sldMasterMk cId="1774571171" sldId="2147483667"/>
            <pc:sldLayoutMk cId="3599219057" sldId="2147483671"/>
          </pc:sldLayoutMkLst>
        </pc:sldLayoutChg>
        <pc:sldLayoutChg chg="add del mod replId">
          <pc:chgData name="Vaibhav Ambhire" userId="S::vaibhav13046@tsecedu.org::09ddf9ea-3199-4586-aea1-b2614813806f" providerId="AD" clId="Web-{B0AC2517-BA1A-4B5F-8692-E9EDD2261013}" dt="2021-04-12T05:30:48.669" v="1"/>
          <pc:sldLayoutMkLst>
            <pc:docMk/>
            <pc:sldMasterMk cId="1774571171" sldId="2147483667"/>
            <pc:sldLayoutMk cId="1334265554" sldId="2147483672"/>
          </pc:sldLayoutMkLst>
        </pc:sldLayoutChg>
        <pc:sldLayoutChg chg="add del mod replId">
          <pc:chgData name="Vaibhav Ambhire" userId="S::vaibhav13046@tsecedu.org::09ddf9ea-3199-4586-aea1-b2614813806f" providerId="AD" clId="Web-{B0AC2517-BA1A-4B5F-8692-E9EDD2261013}" dt="2021-04-12T05:30:48.669" v="1"/>
          <pc:sldLayoutMkLst>
            <pc:docMk/>
            <pc:sldMasterMk cId="1774571171" sldId="2147483667"/>
            <pc:sldLayoutMk cId="344831548" sldId="2147483673"/>
          </pc:sldLayoutMkLst>
        </pc:sldLayoutChg>
        <pc:sldLayoutChg chg="add del mod replId">
          <pc:chgData name="Vaibhav Ambhire" userId="S::vaibhav13046@tsecedu.org::09ddf9ea-3199-4586-aea1-b2614813806f" providerId="AD" clId="Web-{B0AC2517-BA1A-4B5F-8692-E9EDD2261013}" dt="2021-04-12T05:30:48.669" v="1"/>
          <pc:sldLayoutMkLst>
            <pc:docMk/>
            <pc:sldMasterMk cId="1774571171" sldId="2147483667"/>
            <pc:sldLayoutMk cId="2498554375" sldId="2147483674"/>
          </pc:sldLayoutMkLst>
        </pc:sldLayoutChg>
        <pc:sldLayoutChg chg="add del mod replId">
          <pc:chgData name="Vaibhav Ambhire" userId="S::vaibhav13046@tsecedu.org::09ddf9ea-3199-4586-aea1-b2614813806f" providerId="AD" clId="Web-{B0AC2517-BA1A-4B5F-8692-E9EDD2261013}" dt="2021-04-12T05:30:48.669" v="1"/>
          <pc:sldLayoutMkLst>
            <pc:docMk/>
            <pc:sldMasterMk cId="1774571171" sldId="2147483667"/>
            <pc:sldLayoutMk cId="3679685951" sldId="2147483675"/>
          </pc:sldLayoutMkLst>
        </pc:sldLayoutChg>
        <pc:sldLayoutChg chg="add del mod replId">
          <pc:chgData name="Vaibhav Ambhire" userId="S::vaibhav13046@tsecedu.org::09ddf9ea-3199-4586-aea1-b2614813806f" providerId="AD" clId="Web-{B0AC2517-BA1A-4B5F-8692-E9EDD2261013}" dt="2021-04-12T05:30:48.669" v="1"/>
          <pc:sldLayoutMkLst>
            <pc:docMk/>
            <pc:sldMasterMk cId="1774571171" sldId="2147483667"/>
            <pc:sldLayoutMk cId="155312308" sldId="2147483676"/>
          </pc:sldLayoutMkLst>
        </pc:sldLayoutChg>
        <pc:sldLayoutChg chg="add del mod replId">
          <pc:chgData name="Vaibhav Ambhire" userId="S::vaibhav13046@tsecedu.org::09ddf9ea-3199-4586-aea1-b2614813806f" providerId="AD" clId="Web-{B0AC2517-BA1A-4B5F-8692-E9EDD2261013}" dt="2021-04-12T05:30:48.669" v="1"/>
          <pc:sldLayoutMkLst>
            <pc:docMk/>
            <pc:sldMasterMk cId="1774571171" sldId="2147483667"/>
            <pc:sldLayoutMk cId="2696402427" sldId="2147483677"/>
          </pc:sldLayoutMkLst>
        </pc:sldLayoutChg>
        <pc:sldLayoutChg chg="add del mod replId">
          <pc:chgData name="Vaibhav Ambhire" userId="S::vaibhav13046@tsecedu.org::09ddf9ea-3199-4586-aea1-b2614813806f" providerId="AD" clId="Web-{B0AC2517-BA1A-4B5F-8692-E9EDD2261013}" dt="2021-04-12T05:30:48.669" v="1"/>
          <pc:sldLayoutMkLst>
            <pc:docMk/>
            <pc:sldMasterMk cId="1774571171" sldId="2147483667"/>
            <pc:sldLayoutMk cId="926819822" sldId="2147483678"/>
          </pc:sldLayoutMkLst>
        </pc:sldLayoutChg>
        <pc:sldLayoutChg chg="add del mod replId">
          <pc:chgData name="Vaibhav Ambhire" userId="S::vaibhav13046@tsecedu.org::09ddf9ea-3199-4586-aea1-b2614813806f" providerId="AD" clId="Web-{B0AC2517-BA1A-4B5F-8692-E9EDD2261013}" dt="2021-04-12T05:30:48.669" v="1"/>
          <pc:sldLayoutMkLst>
            <pc:docMk/>
            <pc:sldMasterMk cId="1774571171" sldId="2147483667"/>
            <pc:sldLayoutMk cId="414632942" sldId="2147483679"/>
          </pc:sldLayoutMkLst>
        </pc:sldLayoutChg>
        <pc:sldLayoutChg chg="add del mod replId">
          <pc:chgData name="Vaibhav Ambhire" userId="S::vaibhav13046@tsecedu.org::09ddf9ea-3199-4586-aea1-b2614813806f" providerId="AD" clId="Web-{B0AC2517-BA1A-4B5F-8692-E9EDD2261013}" dt="2021-04-12T05:30:48.669" v="1"/>
          <pc:sldLayoutMkLst>
            <pc:docMk/>
            <pc:sldMasterMk cId="1774571171" sldId="2147483667"/>
            <pc:sldLayoutMk cId="4173294084" sldId="2147483680"/>
          </pc:sldLayoutMkLst>
        </pc:sldLayoutChg>
        <pc:sldLayoutChg chg="add del mod replId">
          <pc:chgData name="Vaibhav Ambhire" userId="S::vaibhav13046@tsecedu.org::09ddf9ea-3199-4586-aea1-b2614813806f" providerId="AD" clId="Web-{B0AC2517-BA1A-4B5F-8692-E9EDD2261013}" dt="2021-04-12T05:30:48.669" v="1"/>
          <pc:sldLayoutMkLst>
            <pc:docMk/>
            <pc:sldMasterMk cId="1774571171" sldId="2147483667"/>
            <pc:sldLayoutMk cId="2148982391" sldId="2147483681"/>
          </pc:sldLayoutMkLst>
        </pc:sldLayoutChg>
      </pc:sldMasterChg>
      <pc:sldMasterChg chg="add del addSldLayout delSldLayout modSldLayout">
        <pc:chgData name="Vaibhav Ambhire" userId="S::vaibhav13046@tsecedu.org::09ddf9ea-3199-4586-aea1-b2614813806f" providerId="AD" clId="Web-{B0AC2517-BA1A-4B5F-8692-E9EDD2261013}" dt="2021-04-12T05:31:17.185" v="2"/>
        <pc:sldMasterMkLst>
          <pc:docMk/>
          <pc:sldMasterMk cId="3326780291" sldId="2147483682"/>
        </pc:sldMasterMkLst>
        <pc:sldLayoutChg chg="add del mod replId">
          <pc:chgData name="Vaibhav Ambhire" userId="S::vaibhav13046@tsecedu.org::09ddf9ea-3199-4586-aea1-b2614813806f" providerId="AD" clId="Web-{B0AC2517-BA1A-4B5F-8692-E9EDD2261013}" dt="2021-04-12T05:31:17.185" v="2"/>
          <pc:sldLayoutMkLst>
            <pc:docMk/>
            <pc:sldMasterMk cId="3326780291" sldId="2147483682"/>
            <pc:sldLayoutMk cId="4111002641" sldId="2147483683"/>
          </pc:sldLayoutMkLst>
        </pc:sldLayoutChg>
        <pc:sldLayoutChg chg="add del mod replId">
          <pc:chgData name="Vaibhav Ambhire" userId="S::vaibhav13046@tsecedu.org::09ddf9ea-3199-4586-aea1-b2614813806f" providerId="AD" clId="Web-{B0AC2517-BA1A-4B5F-8692-E9EDD2261013}" dt="2021-04-12T05:31:17.185" v="2"/>
          <pc:sldLayoutMkLst>
            <pc:docMk/>
            <pc:sldMasterMk cId="3326780291" sldId="2147483682"/>
            <pc:sldLayoutMk cId="3958263593" sldId="2147483684"/>
          </pc:sldLayoutMkLst>
        </pc:sldLayoutChg>
        <pc:sldLayoutChg chg="add del mod replId">
          <pc:chgData name="Vaibhav Ambhire" userId="S::vaibhav13046@tsecedu.org::09ddf9ea-3199-4586-aea1-b2614813806f" providerId="AD" clId="Web-{B0AC2517-BA1A-4B5F-8692-E9EDD2261013}" dt="2021-04-12T05:31:17.185" v="2"/>
          <pc:sldLayoutMkLst>
            <pc:docMk/>
            <pc:sldMasterMk cId="3326780291" sldId="2147483682"/>
            <pc:sldLayoutMk cId="298678598" sldId="2147483685"/>
          </pc:sldLayoutMkLst>
        </pc:sldLayoutChg>
        <pc:sldLayoutChg chg="add del mod replId">
          <pc:chgData name="Vaibhav Ambhire" userId="S::vaibhav13046@tsecedu.org::09ddf9ea-3199-4586-aea1-b2614813806f" providerId="AD" clId="Web-{B0AC2517-BA1A-4B5F-8692-E9EDD2261013}" dt="2021-04-12T05:31:17.185" v="2"/>
          <pc:sldLayoutMkLst>
            <pc:docMk/>
            <pc:sldMasterMk cId="3326780291" sldId="2147483682"/>
            <pc:sldLayoutMk cId="1464610543" sldId="2147483686"/>
          </pc:sldLayoutMkLst>
        </pc:sldLayoutChg>
        <pc:sldLayoutChg chg="add del mod replId">
          <pc:chgData name="Vaibhav Ambhire" userId="S::vaibhav13046@tsecedu.org::09ddf9ea-3199-4586-aea1-b2614813806f" providerId="AD" clId="Web-{B0AC2517-BA1A-4B5F-8692-E9EDD2261013}" dt="2021-04-12T05:31:17.185" v="2"/>
          <pc:sldLayoutMkLst>
            <pc:docMk/>
            <pc:sldMasterMk cId="3326780291" sldId="2147483682"/>
            <pc:sldLayoutMk cId="422540682" sldId="2147483687"/>
          </pc:sldLayoutMkLst>
        </pc:sldLayoutChg>
        <pc:sldLayoutChg chg="add del mod replId">
          <pc:chgData name="Vaibhav Ambhire" userId="S::vaibhav13046@tsecedu.org::09ddf9ea-3199-4586-aea1-b2614813806f" providerId="AD" clId="Web-{B0AC2517-BA1A-4B5F-8692-E9EDD2261013}" dt="2021-04-12T05:31:17.185" v="2"/>
          <pc:sldLayoutMkLst>
            <pc:docMk/>
            <pc:sldMasterMk cId="3326780291" sldId="2147483682"/>
            <pc:sldLayoutMk cId="1068558525" sldId="2147483688"/>
          </pc:sldLayoutMkLst>
        </pc:sldLayoutChg>
        <pc:sldLayoutChg chg="add del mod replId">
          <pc:chgData name="Vaibhav Ambhire" userId="S::vaibhav13046@tsecedu.org::09ddf9ea-3199-4586-aea1-b2614813806f" providerId="AD" clId="Web-{B0AC2517-BA1A-4B5F-8692-E9EDD2261013}" dt="2021-04-12T05:31:17.185" v="2"/>
          <pc:sldLayoutMkLst>
            <pc:docMk/>
            <pc:sldMasterMk cId="3326780291" sldId="2147483682"/>
            <pc:sldLayoutMk cId="4023029725" sldId="2147483689"/>
          </pc:sldLayoutMkLst>
        </pc:sldLayoutChg>
        <pc:sldLayoutChg chg="add del mod replId">
          <pc:chgData name="Vaibhav Ambhire" userId="S::vaibhav13046@tsecedu.org::09ddf9ea-3199-4586-aea1-b2614813806f" providerId="AD" clId="Web-{B0AC2517-BA1A-4B5F-8692-E9EDD2261013}" dt="2021-04-12T05:31:17.185" v="2"/>
          <pc:sldLayoutMkLst>
            <pc:docMk/>
            <pc:sldMasterMk cId="3326780291" sldId="2147483682"/>
            <pc:sldLayoutMk cId="3717205655" sldId="2147483690"/>
          </pc:sldLayoutMkLst>
        </pc:sldLayoutChg>
        <pc:sldLayoutChg chg="add del mod replId">
          <pc:chgData name="Vaibhav Ambhire" userId="S::vaibhav13046@tsecedu.org::09ddf9ea-3199-4586-aea1-b2614813806f" providerId="AD" clId="Web-{B0AC2517-BA1A-4B5F-8692-E9EDD2261013}" dt="2021-04-12T05:31:17.185" v="2"/>
          <pc:sldLayoutMkLst>
            <pc:docMk/>
            <pc:sldMasterMk cId="3326780291" sldId="2147483682"/>
            <pc:sldLayoutMk cId="2435137373" sldId="2147483691"/>
          </pc:sldLayoutMkLst>
        </pc:sldLayoutChg>
        <pc:sldLayoutChg chg="add del mod replId">
          <pc:chgData name="Vaibhav Ambhire" userId="S::vaibhav13046@tsecedu.org::09ddf9ea-3199-4586-aea1-b2614813806f" providerId="AD" clId="Web-{B0AC2517-BA1A-4B5F-8692-E9EDD2261013}" dt="2021-04-12T05:31:17.185" v="2"/>
          <pc:sldLayoutMkLst>
            <pc:docMk/>
            <pc:sldMasterMk cId="3326780291" sldId="2147483682"/>
            <pc:sldLayoutMk cId="148111598" sldId="2147483692"/>
          </pc:sldLayoutMkLst>
        </pc:sldLayoutChg>
        <pc:sldLayoutChg chg="add del mod replId">
          <pc:chgData name="Vaibhav Ambhire" userId="S::vaibhav13046@tsecedu.org::09ddf9ea-3199-4586-aea1-b2614813806f" providerId="AD" clId="Web-{B0AC2517-BA1A-4B5F-8692-E9EDD2261013}" dt="2021-04-12T05:31:17.185" v="2"/>
          <pc:sldLayoutMkLst>
            <pc:docMk/>
            <pc:sldMasterMk cId="3326780291" sldId="2147483682"/>
            <pc:sldLayoutMk cId="3302223620" sldId="2147483693"/>
          </pc:sldLayoutMkLst>
        </pc:sldLayoutChg>
        <pc:sldLayoutChg chg="add del mod replId">
          <pc:chgData name="Vaibhav Ambhire" userId="S::vaibhav13046@tsecedu.org::09ddf9ea-3199-4586-aea1-b2614813806f" providerId="AD" clId="Web-{B0AC2517-BA1A-4B5F-8692-E9EDD2261013}" dt="2021-04-12T05:31:17.185" v="2"/>
          <pc:sldLayoutMkLst>
            <pc:docMk/>
            <pc:sldMasterMk cId="3326780291" sldId="2147483682"/>
            <pc:sldLayoutMk cId="715365993" sldId="2147483694"/>
          </pc:sldLayoutMkLst>
        </pc:sldLayoutChg>
        <pc:sldLayoutChg chg="add del mod replId">
          <pc:chgData name="Vaibhav Ambhire" userId="S::vaibhav13046@tsecedu.org::09ddf9ea-3199-4586-aea1-b2614813806f" providerId="AD" clId="Web-{B0AC2517-BA1A-4B5F-8692-E9EDD2261013}" dt="2021-04-12T05:31:17.185" v="2"/>
          <pc:sldLayoutMkLst>
            <pc:docMk/>
            <pc:sldMasterMk cId="3326780291" sldId="2147483682"/>
            <pc:sldLayoutMk cId="1726326148" sldId="2147483695"/>
          </pc:sldLayoutMkLst>
        </pc:sldLayoutChg>
        <pc:sldLayoutChg chg="add del mod replId">
          <pc:chgData name="Vaibhav Ambhire" userId="S::vaibhav13046@tsecedu.org::09ddf9ea-3199-4586-aea1-b2614813806f" providerId="AD" clId="Web-{B0AC2517-BA1A-4B5F-8692-E9EDD2261013}" dt="2021-04-12T05:31:17.185" v="2"/>
          <pc:sldLayoutMkLst>
            <pc:docMk/>
            <pc:sldMasterMk cId="3326780291" sldId="2147483682"/>
            <pc:sldLayoutMk cId="3400110236" sldId="2147483696"/>
          </pc:sldLayoutMkLst>
        </pc:sldLayoutChg>
      </pc:sldMasterChg>
      <pc:sldMasterChg chg="add del addSldLayout delSldLayout modSldLayout">
        <pc:chgData name="Vaibhav Ambhire" userId="S::vaibhav13046@tsecedu.org::09ddf9ea-3199-4586-aea1-b2614813806f" providerId="AD" clId="Web-{B0AC2517-BA1A-4B5F-8692-E9EDD2261013}" dt="2021-04-12T05:31:25.998" v="3"/>
        <pc:sldMasterMkLst>
          <pc:docMk/>
          <pc:sldMasterMk cId="2905405160" sldId="2147483697"/>
        </pc:sldMasterMkLst>
        <pc:sldLayoutChg chg="add del mod replId">
          <pc:chgData name="Vaibhav Ambhire" userId="S::vaibhav13046@tsecedu.org::09ddf9ea-3199-4586-aea1-b2614813806f" providerId="AD" clId="Web-{B0AC2517-BA1A-4B5F-8692-E9EDD2261013}" dt="2021-04-12T05:31:25.998" v="3"/>
          <pc:sldLayoutMkLst>
            <pc:docMk/>
            <pc:sldMasterMk cId="2905405160" sldId="2147483697"/>
            <pc:sldLayoutMk cId="3612771732" sldId="2147483698"/>
          </pc:sldLayoutMkLst>
        </pc:sldLayoutChg>
        <pc:sldLayoutChg chg="add del mod replId">
          <pc:chgData name="Vaibhav Ambhire" userId="S::vaibhav13046@tsecedu.org::09ddf9ea-3199-4586-aea1-b2614813806f" providerId="AD" clId="Web-{B0AC2517-BA1A-4B5F-8692-E9EDD2261013}" dt="2021-04-12T05:31:25.998" v="3"/>
          <pc:sldLayoutMkLst>
            <pc:docMk/>
            <pc:sldMasterMk cId="2905405160" sldId="2147483697"/>
            <pc:sldLayoutMk cId="3572376198" sldId="2147483699"/>
          </pc:sldLayoutMkLst>
        </pc:sldLayoutChg>
        <pc:sldLayoutChg chg="add del mod replId">
          <pc:chgData name="Vaibhav Ambhire" userId="S::vaibhav13046@tsecedu.org::09ddf9ea-3199-4586-aea1-b2614813806f" providerId="AD" clId="Web-{B0AC2517-BA1A-4B5F-8692-E9EDD2261013}" dt="2021-04-12T05:31:25.998" v="3"/>
          <pc:sldLayoutMkLst>
            <pc:docMk/>
            <pc:sldMasterMk cId="2905405160" sldId="2147483697"/>
            <pc:sldLayoutMk cId="730452814" sldId="2147483700"/>
          </pc:sldLayoutMkLst>
        </pc:sldLayoutChg>
        <pc:sldLayoutChg chg="add del mod replId">
          <pc:chgData name="Vaibhav Ambhire" userId="S::vaibhav13046@tsecedu.org::09ddf9ea-3199-4586-aea1-b2614813806f" providerId="AD" clId="Web-{B0AC2517-BA1A-4B5F-8692-E9EDD2261013}" dt="2021-04-12T05:31:25.998" v="3"/>
          <pc:sldLayoutMkLst>
            <pc:docMk/>
            <pc:sldMasterMk cId="2905405160" sldId="2147483697"/>
            <pc:sldLayoutMk cId="4118741112" sldId="2147483701"/>
          </pc:sldLayoutMkLst>
        </pc:sldLayoutChg>
        <pc:sldLayoutChg chg="add del mod replId">
          <pc:chgData name="Vaibhav Ambhire" userId="S::vaibhav13046@tsecedu.org::09ddf9ea-3199-4586-aea1-b2614813806f" providerId="AD" clId="Web-{B0AC2517-BA1A-4B5F-8692-E9EDD2261013}" dt="2021-04-12T05:31:25.998" v="3"/>
          <pc:sldLayoutMkLst>
            <pc:docMk/>
            <pc:sldMasterMk cId="2905405160" sldId="2147483697"/>
            <pc:sldLayoutMk cId="1848774540" sldId="2147483702"/>
          </pc:sldLayoutMkLst>
        </pc:sldLayoutChg>
        <pc:sldLayoutChg chg="add del mod replId">
          <pc:chgData name="Vaibhav Ambhire" userId="S::vaibhav13046@tsecedu.org::09ddf9ea-3199-4586-aea1-b2614813806f" providerId="AD" clId="Web-{B0AC2517-BA1A-4B5F-8692-E9EDD2261013}" dt="2021-04-12T05:31:25.998" v="3"/>
          <pc:sldLayoutMkLst>
            <pc:docMk/>
            <pc:sldMasterMk cId="2905405160" sldId="2147483697"/>
            <pc:sldLayoutMk cId="2228490408" sldId="2147483703"/>
          </pc:sldLayoutMkLst>
        </pc:sldLayoutChg>
        <pc:sldLayoutChg chg="add del mod replId">
          <pc:chgData name="Vaibhav Ambhire" userId="S::vaibhav13046@tsecedu.org::09ddf9ea-3199-4586-aea1-b2614813806f" providerId="AD" clId="Web-{B0AC2517-BA1A-4B5F-8692-E9EDD2261013}" dt="2021-04-12T05:31:25.998" v="3"/>
          <pc:sldLayoutMkLst>
            <pc:docMk/>
            <pc:sldMasterMk cId="2905405160" sldId="2147483697"/>
            <pc:sldLayoutMk cId="1816145458" sldId="2147483704"/>
          </pc:sldLayoutMkLst>
        </pc:sldLayoutChg>
        <pc:sldLayoutChg chg="add del mod replId">
          <pc:chgData name="Vaibhav Ambhire" userId="S::vaibhav13046@tsecedu.org::09ddf9ea-3199-4586-aea1-b2614813806f" providerId="AD" clId="Web-{B0AC2517-BA1A-4B5F-8692-E9EDD2261013}" dt="2021-04-12T05:31:25.998" v="3"/>
          <pc:sldLayoutMkLst>
            <pc:docMk/>
            <pc:sldMasterMk cId="2905405160" sldId="2147483697"/>
            <pc:sldLayoutMk cId="4278716794" sldId="2147483705"/>
          </pc:sldLayoutMkLst>
        </pc:sldLayoutChg>
        <pc:sldLayoutChg chg="add del mod replId">
          <pc:chgData name="Vaibhav Ambhire" userId="S::vaibhav13046@tsecedu.org::09ddf9ea-3199-4586-aea1-b2614813806f" providerId="AD" clId="Web-{B0AC2517-BA1A-4B5F-8692-E9EDD2261013}" dt="2021-04-12T05:31:25.998" v="3"/>
          <pc:sldLayoutMkLst>
            <pc:docMk/>
            <pc:sldMasterMk cId="2905405160" sldId="2147483697"/>
            <pc:sldLayoutMk cId="19246992" sldId="2147483706"/>
          </pc:sldLayoutMkLst>
        </pc:sldLayoutChg>
        <pc:sldLayoutChg chg="add del mod replId">
          <pc:chgData name="Vaibhav Ambhire" userId="S::vaibhav13046@tsecedu.org::09ddf9ea-3199-4586-aea1-b2614813806f" providerId="AD" clId="Web-{B0AC2517-BA1A-4B5F-8692-E9EDD2261013}" dt="2021-04-12T05:31:25.998" v="3"/>
          <pc:sldLayoutMkLst>
            <pc:docMk/>
            <pc:sldMasterMk cId="2905405160" sldId="2147483697"/>
            <pc:sldLayoutMk cId="1710651141" sldId="2147483707"/>
          </pc:sldLayoutMkLst>
        </pc:sldLayoutChg>
        <pc:sldLayoutChg chg="add del mod replId">
          <pc:chgData name="Vaibhav Ambhire" userId="S::vaibhav13046@tsecedu.org::09ddf9ea-3199-4586-aea1-b2614813806f" providerId="AD" clId="Web-{B0AC2517-BA1A-4B5F-8692-E9EDD2261013}" dt="2021-04-12T05:31:25.998" v="3"/>
          <pc:sldLayoutMkLst>
            <pc:docMk/>
            <pc:sldMasterMk cId="2905405160" sldId="2147483697"/>
            <pc:sldLayoutMk cId="3086039799" sldId="2147483708"/>
          </pc:sldLayoutMkLst>
        </pc:sldLayoutChg>
      </pc:sldMasterChg>
      <pc:sldMasterChg chg="add del addSldLayout delSldLayout modSldLayout">
        <pc:chgData name="Vaibhav Ambhire" userId="S::vaibhav13046@tsecedu.org::09ddf9ea-3199-4586-aea1-b2614813806f" providerId="AD" clId="Web-{B0AC2517-BA1A-4B5F-8692-E9EDD2261013}" dt="2021-04-12T05:31:39.170" v="4"/>
        <pc:sldMasterMkLst>
          <pc:docMk/>
          <pc:sldMasterMk cId="3280238665" sldId="2147483709"/>
        </pc:sldMasterMkLst>
        <pc:sldLayoutChg chg="add del mod replId">
          <pc:chgData name="Vaibhav Ambhire" userId="S::vaibhav13046@tsecedu.org::09ddf9ea-3199-4586-aea1-b2614813806f" providerId="AD" clId="Web-{B0AC2517-BA1A-4B5F-8692-E9EDD2261013}" dt="2021-04-12T05:31:39.170" v="4"/>
          <pc:sldLayoutMkLst>
            <pc:docMk/>
            <pc:sldMasterMk cId="3280238665" sldId="2147483709"/>
            <pc:sldLayoutMk cId="1134031897" sldId="2147483710"/>
          </pc:sldLayoutMkLst>
        </pc:sldLayoutChg>
        <pc:sldLayoutChg chg="add del mod replId">
          <pc:chgData name="Vaibhav Ambhire" userId="S::vaibhav13046@tsecedu.org::09ddf9ea-3199-4586-aea1-b2614813806f" providerId="AD" clId="Web-{B0AC2517-BA1A-4B5F-8692-E9EDD2261013}" dt="2021-04-12T05:31:39.170" v="4"/>
          <pc:sldLayoutMkLst>
            <pc:docMk/>
            <pc:sldMasterMk cId="3280238665" sldId="2147483709"/>
            <pc:sldLayoutMk cId="3082628801" sldId="2147483711"/>
          </pc:sldLayoutMkLst>
        </pc:sldLayoutChg>
        <pc:sldLayoutChg chg="add del mod replId">
          <pc:chgData name="Vaibhav Ambhire" userId="S::vaibhav13046@tsecedu.org::09ddf9ea-3199-4586-aea1-b2614813806f" providerId="AD" clId="Web-{B0AC2517-BA1A-4B5F-8692-E9EDD2261013}" dt="2021-04-12T05:31:39.170" v="4"/>
          <pc:sldLayoutMkLst>
            <pc:docMk/>
            <pc:sldMasterMk cId="3280238665" sldId="2147483709"/>
            <pc:sldLayoutMk cId="2517384097" sldId="2147483712"/>
          </pc:sldLayoutMkLst>
        </pc:sldLayoutChg>
        <pc:sldLayoutChg chg="add del mod replId">
          <pc:chgData name="Vaibhav Ambhire" userId="S::vaibhav13046@tsecedu.org::09ddf9ea-3199-4586-aea1-b2614813806f" providerId="AD" clId="Web-{B0AC2517-BA1A-4B5F-8692-E9EDD2261013}" dt="2021-04-12T05:31:39.170" v="4"/>
          <pc:sldLayoutMkLst>
            <pc:docMk/>
            <pc:sldMasterMk cId="3280238665" sldId="2147483709"/>
            <pc:sldLayoutMk cId="3546832340" sldId="2147483713"/>
          </pc:sldLayoutMkLst>
        </pc:sldLayoutChg>
        <pc:sldLayoutChg chg="add del mod replId">
          <pc:chgData name="Vaibhav Ambhire" userId="S::vaibhav13046@tsecedu.org::09ddf9ea-3199-4586-aea1-b2614813806f" providerId="AD" clId="Web-{B0AC2517-BA1A-4B5F-8692-E9EDD2261013}" dt="2021-04-12T05:31:39.170" v="4"/>
          <pc:sldLayoutMkLst>
            <pc:docMk/>
            <pc:sldMasterMk cId="3280238665" sldId="2147483709"/>
            <pc:sldLayoutMk cId="1522505377" sldId="2147483714"/>
          </pc:sldLayoutMkLst>
        </pc:sldLayoutChg>
        <pc:sldLayoutChg chg="add del mod replId">
          <pc:chgData name="Vaibhav Ambhire" userId="S::vaibhav13046@tsecedu.org::09ddf9ea-3199-4586-aea1-b2614813806f" providerId="AD" clId="Web-{B0AC2517-BA1A-4B5F-8692-E9EDD2261013}" dt="2021-04-12T05:31:39.170" v="4"/>
          <pc:sldLayoutMkLst>
            <pc:docMk/>
            <pc:sldMasterMk cId="3280238665" sldId="2147483709"/>
            <pc:sldLayoutMk cId="3007454315" sldId="2147483715"/>
          </pc:sldLayoutMkLst>
        </pc:sldLayoutChg>
        <pc:sldLayoutChg chg="add del mod replId">
          <pc:chgData name="Vaibhav Ambhire" userId="S::vaibhav13046@tsecedu.org::09ddf9ea-3199-4586-aea1-b2614813806f" providerId="AD" clId="Web-{B0AC2517-BA1A-4B5F-8692-E9EDD2261013}" dt="2021-04-12T05:31:39.170" v="4"/>
          <pc:sldLayoutMkLst>
            <pc:docMk/>
            <pc:sldMasterMk cId="3280238665" sldId="2147483709"/>
            <pc:sldLayoutMk cId="3653115834" sldId="2147483716"/>
          </pc:sldLayoutMkLst>
        </pc:sldLayoutChg>
        <pc:sldLayoutChg chg="add del mod replId">
          <pc:chgData name="Vaibhav Ambhire" userId="S::vaibhav13046@tsecedu.org::09ddf9ea-3199-4586-aea1-b2614813806f" providerId="AD" clId="Web-{B0AC2517-BA1A-4B5F-8692-E9EDD2261013}" dt="2021-04-12T05:31:39.170" v="4"/>
          <pc:sldLayoutMkLst>
            <pc:docMk/>
            <pc:sldMasterMk cId="3280238665" sldId="2147483709"/>
            <pc:sldLayoutMk cId="1890349134" sldId="2147483717"/>
          </pc:sldLayoutMkLst>
        </pc:sldLayoutChg>
        <pc:sldLayoutChg chg="add del mod replId">
          <pc:chgData name="Vaibhav Ambhire" userId="S::vaibhav13046@tsecedu.org::09ddf9ea-3199-4586-aea1-b2614813806f" providerId="AD" clId="Web-{B0AC2517-BA1A-4B5F-8692-E9EDD2261013}" dt="2021-04-12T05:31:39.170" v="4"/>
          <pc:sldLayoutMkLst>
            <pc:docMk/>
            <pc:sldMasterMk cId="3280238665" sldId="2147483709"/>
            <pc:sldLayoutMk cId="50464665" sldId="2147483718"/>
          </pc:sldLayoutMkLst>
        </pc:sldLayoutChg>
        <pc:sldLayoutChg chg="add del mod replId">
          <pc:chgData name="Vaibhav Ambhire" userId="S::vaibhav13046@tsecedu.org::09ddf9ea-3199-4586-aea1-b2614813806f" providerId="AD" clId="Web-{B0AC2517-BA1A-4B5F-8692-E9EDD2261013}" dt="2021-04-12T05:31:39.170" v="4"/>
          <pc:sldLayoutMkLst>
            <pc:docMk/>
            <pc:sldMasterMk cId="3280238665" sldId="2147483709"/>
            <pc:sldLayoutMk cId="2023611575" sldId="2147483719"/>
          </pc:sldLayoutMkLst>
        </pc:sldLayoutChg>
        <pc:sldLayoutChg chg="add del mod replId">
          <pc:chgData name="Vaibhav Ambhire" userId="S::vaibhav13046@tsecedu.org::09ddf9ea-3199-4586-aea1-b2614813806f" providerId="AD" clId="Web-{B0AC2517-BA1A-4B5F-8692-E9EDD2261013}" dt="2021-04-12T05:31:39.170" v="4"/>
          <pc:sldLayoutMkLst>
            <pc:docMk/>
            <pc:sldMasterMk cId="3280238665" sldId="2147483709"/>
            <pc:sldLayoutMk cId="698021121" sldId="2147483720"/>
          </pc:sldLayoutMkLst>
        </pc:sldLayoutChg>
        <pc:sldLayoutChg chg="add del mod replId">
          <pc:chgData name="Vaibhav Ambhire" userId="S::vaibhav13046@tsecedu.org::09ddf9ea-3199-4586-aea1-b2614813806f" providerId="AD" clId="Web-{B0AC2517-BA1A-4B5F-8692-E9EDD2261013}" dt="2021-04-12T05:31:39.170" v="4"/>
          <pc:sldLayoutMkLst>
            <pc:docMk/>
            <pc:sldMasterMk cId="3280238665" sldId="2147483709"/>
            <pc:sldLayoutMk cId="2963195866" sldId="2147483721"/>
          </pc:sldLayoutMkLst>
        </pc:sldLayoutChg>
        <pc:sldLayoutChg chg="add del mod replId">
          <pc:chgData name="Vaibhav Ambhire" userId="S::vaibhav13046@tsecedu.org::09ddf9ea-3199-4586-aea1-b2614813806f" providerId="AD" clId="Web-{B0AC2517-BA1A-4B5F-8692-E9EDD2261013}" dt="2021-04-12T05:31:39.170" v="4"/>
          <pc:sldLayoutMkLst>
            <pc:docMk/>
            <pc:sldMasterMk cId="3280238665" sldId="2147483709"/>
            <pc:sldLayoutMk cId="1704509058" sldId="2147483722"/>
          </pc:sldLayoutMkLst>
        </pc:sldLayoutChg>
        <pc:sldLayoutChg chg="add del mod replId">
          <pc:chgData name="Vaibhav Ambhire" userId="S::vaibhav13046@tsecedu.org::09ddf9ea-3199-4586-aea1-b2614813806f" providerId="AD" clId="Web-{B0AC2517-BA1A-4B5F-8692-E9EDD2261013}" dt="2021-04-12T05:31:39.170" v="4"/>
          <pc:sldLayoutMkLst>
            <pc:docMk/>
            <pc:sldMasterMk cId="3280238665" sldId="2147483709"/>
            <pc:sldLayoutMk cId="566877507" sldId="2147483723"/>
          </pc:sldLayoutMkLst>
        </pc:sldLayoutChg>
        <pc:sldLayoutChg chg="add del mod replId">
          <pc:chgData name="Vaibhav Ambhire" userId="S::vaibhav13046@tsecedu.org::09ddf9ea-3199-4586-aea1-b2614813806f" providerId="AD" clId="Web-{B0AC2517-BA1A-4B5F-8692-E9EDD2261013}" dt="2021-04-12T05:31:39.170" v="4"/>
          <pc:sldLayoutMkLst>
            <pc:docMk/>
            <pc:sldMasterMk cId="3280238665" sldId="2147483709"/>
            <pc:sldLayoutMk cId="2448434578" sldId="2147483724"/>
          </pc:sldLayoutMkLst>
        </pc:sldLayoutChg>
        <pc:sldLayoutChg chg="add del mod replId">
          <pc:chgData name="Vaibhav Ambhire" userId="S::vaibhav13046@tsecedu.org::09ddf9ea-3199-4586-aea1-b2614813806f" providerId="AD" clId="Web-{B0AC2517-BA1A-4B5F-8692-E9EDD2261013}" dt="2021-04-12T05:31:39.170" v="4"/>
          <pc:sldLayoutMkLst>
            <pc:docMk/>
            <pc:sldMasterMk cId="3280238665" sldId="2147483709"/>
            <pc:sldLayoutMk cId="4053368375" sldId="2147483725"/>
          </pc:sldLayoutMkLst>
        </pc:sldLayoutChg>
      </pc:sldMasterChg>
      <pc:sldMasterChg chg="add addSldLayout modSldLayout">
        <pc:chgData name="Vaibhav Ambhire" userId="S::vaibhav13046@tsecedu.org::09ddf9ea-3199-4586-aea1-b2614813806f" providerId="AD" clId="Web-{B0AC2517-BA1A-4B5F-8692-E9EDD2261013}" dt="2021-04-12T05:31:39.170" v="4"/>
        <pc:sldMasterMkLst>
          <pc:docMk/>
          <pc:sldMasterMk cId="1953696169" sldId="2147483726"/>
        </pc:sldMasterMkLst>
        <pc:sldLayoutChg chg="add mod replId">
          <pc:chgData name="Vaibhav Ambhire" userId="S::vaibhav13046@tsecedu.org::09ddf9ea-3199-4586-aea1-b2614813806f" providerId="AD" clId="Web-{B0AC2517-BA1A-4B5F-8692-E9EDD2261013}" dt="2021-04-12T05:31:39.170" v="4"/>
          <pc:sldLayoutMkLst>
            <pc:docMk/>
            <pc:sldMasterMk cId="1953696169" sldId="2147483726"/>
            <pc:sldLayoutMk cId="3870829772" sldId="2147483727"/>
          </pc:sldLayoutMkLst>
        </pc:sldLayoutChg>
        <pc:sldLayoutChg chg="add mod replId">
          <pc:chgData name="Vaibhav Ambhire" userId="S::vaibhav13046@tsecedu.org::09ddf9ea-3199-4586-aea1-b2614813806f" providerId="AD" clId="Web-{B0AC2517-BA1A-4B5F-8692-E9EDD2261013}" dt="2021-04-12T05:31:39.170" v="4"/>
          <pc:sldLayoutMkLst>
            <pc:docMk/>
            <pc:sldMasterMk cId="1953696169" sldId="2147483726"/>
            <pc:sldLayoutMk cId="3898282441" sldId="2147483728"/>
          </pc:sldLayoutMkLst>
        </pc:sldLayoutChg>
        <pc:sldLayoutChg chg="add mod replId">
          <pc:chgData name="Vaibhav Ambhire" userId="S::vaibhav13046@tsecedu.org::09ddf9ea-3199-4586-aea1-b2614813806f" providerId="AD" clId="Web-{B0AC2517-BA1A-4B5F-8692-E9EDD2261013}" dt="2021-04-12T05:31:39.170" v="4"/>
          <pc:sldLayoutMkLst>
            <pc:docMk/>
            <pc:sldMasterMk cId="1953696169" sldId="2147483726"/>
            <pc:sldLayoutMk cId="436052059" sldId="2147483729"/>
          </pc:sldLayoutMkLst>
        </pc:sldLayoutChg>
        <pc:sldLayoutChg chg="add mod replId">
          <pc:chgData name="Vaibhav Ambhire" userId="S::vaibhav13046@tsecedu.org::09ddf9ea-3199-4586-aea1-b2614813806f" providerId="AD" clId="Web-{B0AC2517-BA1A-4B5F-8692-E9EDD2261013}" dt="2021-04-12T05:31:39.170" v="4"/>
          <pc:sldLayoutMkLst>
            <pc:docMk/>
            <pc:sldMasterMk cId="1953696169" sldId="2147483726"/>
            <pc:sldLayoutMk cId="1202445413" sldId="2147483730"/>
          </pc:sldLayoutMkLst>
        </pc:sldLayoutChg>
        <pc:sldLayoutChg chg="add mod replId">
          <pc:chgData name="Vaibhav Ambhire" userId="S::vaibhav13046@tsecedu.org::09ddf9ea-3199-4586-aea1-b2614813806f" providerId="AD" clId="Web-{B0AC2517-BA1A-4B5F-8692-E9EDD2261013}" dt="2021-04-12T05:31:39.170" v="4"/>
          <pc:sldLayoutMkLst>
            <pc:docMk/>
            <pc:sldMasterMk cId="1953696169" sldId="2147483726"/>
            <pc:sldLayoutMk cId="2686544530" sldId="2147483731"/>
          </pc:sldLayoutMkLst>
        </pc:sldLayoutChg>
        <pc:sldLayoutChg chg="add mod replId">
          <pc:chgData name="Vaibhav Ambhire" userId="S::vaibhav13046@tsecedu.org::09ddf9ea-3199-4586-aea1-b2614813806f" providerId="AD" clId="Web-{B0AC2517-BA1A-4B5F-8692-E9EDD2261013}" dt="2021-04-12T05:31:39.170" v="4"/>
          <pc:sldLayoutMkLst>
            <pc:docMk/>
            <pc:sldMasterMk cId="1953696169" sldId="2147483726"/>
            <pc:sldLayoutMk cId="2786531591" sldId="2147483732"/>
          </pc:sldLayoutMkLst>
        </pc:sldLayoutChg>
        <pc:sldLayoutChg chg="add mod replId">
          <pc:chgData name="Vaibhav Ambhire" userId="S::vaibhav13046@tsecedu.org::09ddf9ea-3199-4586-aea1-b2614813806f" providerId="AD" clId="Web-{B0AC2517-BA1A-4B5F-8692-E9EDD2261013}" dt="2021-04-12T05:31:39.170" v="4"/>
          <pc:sldLayoutMkLst>
            <pc:docMk/>
            <pc:sldMasterMk cId="1953696169" sldId="2147483726"/>
            <pc:sldLayoutMk cId="1875501503" sldId="2147483733"/>
          </pc:sldLayoutMkLst>
        </pc:sldLayoutChg>
        <pc:sldLayoutChg chg="add mod replId">
          <pc:chgData name="Vaibhav Ambhire" userId="S::vaibhav13046@tsecedu.org::09ddf9ea-3199-4586-aea1-b2614813806f" providerId="AD" clId="Web-{B0AC2517-BA1A-4B5F-8692-E9EDD2261013}" dt="2021-04-12T05:31:39.170" v="4"/>
          <pc:sldLayoutMkLst>
            <pc:docMk/>
            <pc:sldMasterMk cId="1953696169" sldId="2147483726"/>
            <pc:sldLayoutMk cId="4023606733" sldId="2147483734"/>
          </pc:sldLayoutMkLst>
        </pc:sldLayoutChg>
        <pc:sldLayoutChg chg="add mod replId">
          <pc:chgData name="Vaibhav Ambhire" userId="S::vaibhav13046@tsecedu.org::09ddf9ea-3199-4586-aea1-b2614813806f" providerId="AD" clId="Web-{B0AC2517-BA1A-4B5F-8692-E9EDD2261013}" dt="2021-04-12T05:31:39.170" v="4"/>
          <pc:sldLayoutMkLst>
            <pc:docMk/>
            <pc:sldMasterMk cId="1953696169" sldId="2147483726"/>
            <pc:sldLayoutMk cId="2894140817" sldId="2147483735"/>
          </pc:sldLayoutMkLst>
        </pc:sldLayoutChg>
        <pc:sldLayoutChg chg="add mod replId">
          <pc:chgData name="Vaibhav Ambhire" userId="S::vaibhav13046@tsecedu.org::09ddf9ea-3199-4586-aea1-b2614813806f" providerId="AD" clId="Web-{B0AC2517-BA1A-4B5F-8692-E9EDD2261013}" dt="2021-04-12T05:31:39.170" v="4"/>
          <pc:sldLayoutMkLst>
            <pc:docMk/>
            <pc:sldMasterMk cId="1953696169" sldId="2147483726"/>
            <pc:sldLayoutMk cId="982103187" sldId="2147483736"/>
          </pc:sldLayoutMkLst>
        </pc:sldLayoutChg>
        <pc:sldLayoutChg chg="add mod replId">
          <pc:chgData name="Vaibhav Ambhire" userId="S::vaibhav13046@tsecedu.org::09ddf9ea-3199-4586-aea1-b2614813806f" providerId="AD" clId="Web-{B0AC2517-BA1A-4B5F-8692-E9EDD2261013}" dt="2021-04-12T05:31:39.170" v="4"/>
          <pc:sldLayoutMkLst>
            <pc:docMk/>
            <pc:sldMasterMk cId="1953696169" sldId="2147483726"/>
            <pc:sldLayoutMk cId="1348821735" sldId="2147483737"/>
          </pc:sldLayoutMkLst>
        </pc:sldLayoutChg>
        <pc:sldLayoutChg chg="add mod replId">
          <pc:chgData name="Vaibhav Ambhire" userId="S::vaibhav13046@tsecedu.org::09ddf9ea-3199-4586-aea1-b2614813806f" providerId="AD" clId="Web-{B0AC2517-BA1A-4B5F-8692-E9EDD2261013}" dt="2021-04-12T05:31:39.170" v="4"/>
          <pc:sldLayoutMkLst>
            <pc:docMk/>
            <pc:sldMasterMk cId="1953696169" sldId="2147483726"/>
            <pc:sldLayoutMk cId="332708336" sldId="2147483738"/>
          </pc:sldLayoutMkLst>
        </pc:sldLayoutChg>
        <pc:sldLayoutChg chg="add mod replId">
          <pc:chgData name="Vaibhav Ambhire" userId="S::vaibhav13046@tsecedu.org::09ddf9ea-3199-4586-aea1-b2614813806f" providerId="AD" clId="Web-{B0AC2517-BA1A-4B5F-8692-E9EDD2261013}" dt="2021-04-12T05:31:39.170" v="4"/>
          <pc:sldLayoutMkLst>
            <pc:docMk/>
            <pc:sldMasterMk cId="1953696169" sldId="2147483726"/>
            <pc:sldLayoutMk cId="1675742019" sldId="2147483739"/>
          </pc:sldLayoutMkLst>
        </pc:sldLayoutChg>
        <pc:sldLayoutChg chg="add mod replId">
          <pc:chgData name="Vaibhav Ambhire" userId="S::vaibhav13046@tsecedu.org::09ddf9ea-3199-4586-aea1-b2614813806f" providerId="AD" clId="Web-{B0AC2517-BA1A-4B5F-8692-E9EDD2261013}" dt="2021-04-12T05:31:39.170" v="4"/>
          <pc:sldLayoutMkLst>
            <pc:docMk/>
            <pc:sldMasterMk cId="1953696169" sldId="2147483726"/>
            <pc:sldLayoutMk cId="3470490197" sldId="2147483740"/>
          </pc:sldLayoutMkLst>
        </pc:sldLayoutChg>
        <pc:sldLayoutChg chg="add mod replId">
          <pc:chgData name="Vaibhav Ambhire" userId="S::vaibhav13046@tsecedu.org::09ddf9ea-3199-4586-aea1-b2614813806f" providerId="AD" clId="Web-{B0AC2517-BA1A-4B5F-8692-E9EDD2261013}" dt="2021-04-12T05:31:39.170" v="4"/>
          <pc:sldLayoutMkLst>
            <pc:docMk/>
            <pc:sldMasterMk cId="1953696169" sldId="2147483726"/>
            <pc:sldLayoutMk cId="179664541" sldId="2147483741"/>
          </pc:sldLayoutMkLst>
        </pc:sldLayoutChg>
        <pc:sldLayoutChg chg="add mod replId">
          <pc:chgData name="Vaibhav Ambhire" userId="S::vaibhav13046@tsecedu.org::09ddf9ea-3199-4586-aea1-b2614813806f" providerId="AD" clId="Web-{B0AC2517-BA1A-4B5F-8692-E9EDD2261013}" dt="2021-04-12T05:31:39.170" v="4"/>
          <pc:sldLayoutMkLst>
            <pc:docMk/>
            <pc:sldMasterMk cId="1953696169" sldId="2147483726"/>
            <pc:sldLayoutMk cId="2077749076" sldId="2147483742"/>
          </pc:sldLayoutMkLst>
        </pc:sldLayoutChg>
      </pc:sldMasterChg>
    </pc:docChg>
  </pc:docChgLst>
  <pc:docChgLst>
    <pc:chgData name="Vaibhav Ambhire" userId="S::vaibhav13046@tsecedu.org::09ddf9ea-3199-4586-aea1-b2614813806f" providerId="AD" clId="Web-{14DF0AA8-9846-F20E-BDB2-0AC099B1B485}"/>
    <pc:docChg chg="modSld">
      <pc:chgData name="Vaibhav Ambhire" userId="S::vaibhav13046@tsecedu.org::09ddf9ea-3199-4586-aea1-b2614813806f" providerId="AD" clId="Web-{14DF0AA8-9846-F20E-BDB2-0AC099B1B485}" dt="2021-07-10T06:20:29.726" v="21"/>
      <pc:docMkLst>
        <pc:docMk/>
      </pc:docMkLst>
      <pc:sldChg chg="modSp">
        <pc:chgData name="Vaibhav Ambhire" userId="S::vaibhav13046@tsecedu.org::09ddf9ea-3199-4586-aea1-b2614813806f" providerId="AD" clId="Web-{14DF0AA8-9846-F20E-BDB2-0AC099B1B485}" dt="2021-07-10T06:20:29.726" v="21"/>
        <pc:sldMkLst>
          <pc:docMk/>
          <pc:sldMk cId="2805977008" sldId="270"/>
        </pc:sldMkLst>
        <pc:graphicFrameChg chg="mod modGraphic">
          <ac:chgData name="Vaibhav Ambhire" userId="S::vaibhav13046@tsecedu.org::09ddf9ea-3199-4586-aea1-b2614813806f" providerId="AD" clId="Web-{14DF0AA8-9846-F20E-BDB2-0AC099B1B485}" dt="2021-07-10T06:20:29.726" v="21"/>
          <ac:graphicFrameMkLst>
            <pc:docMk/>
            <pc:sldMk cId="2805977008" sldId="270"/>
            <ac:graphicFrameMk id="10" creationId="{4F01B440-8836-40EB-AA41-70DB90D86B5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3/6/2023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338" y="2221524"/>
            <a:ext cx="10058400" cy="2593975"/>
          </a:xfrm>
        </p:spPr>
        <p:txBody>
          <a:bodyPr/>
          <a:lstStyle/>
          <a:p>
            <a:pPr algn="ctr"/>
            <a:r>
              <a:rPr lang="en-US" sz="4400" dirty="0"/>
              <a:t>Intermediate Code Generation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1292" y="515814"/>
            <a:ext cx="8615680" cy="2426677"/>
          </a:xfrm>
        </p:spPr>
        <p:txBody>
          <a:bodyPr>
            <a:normAutofit/>
          </a:bodyPr>
          <a:lstStyle/>
          <a:p>
            <a:pPr algn="ctr"/>
            <a:r>
              <a:rPr lang="en-US" sz="3900" dirty="0" smtClean="0">
                <a:solidFill>
                  <a:schemeClr val="tx1"/>
                </a:solidFill>
              </a:rPr>
              <a:t>Module 6  </a:t>
            </a:r>
          </a:p>
          <a:p>
            <a:pPr algn="ctr"/>
            <a:r>
              <a:rPr lang="en-US" sz="3900" dirty="0">
                <a:solidFill>
                  <a:schemeClr val="tx1"/>
                </a:solidFill>
              </a:rPr>
              <a:t>Synthesis Phase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29002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00086B-B2E1-4BCC-9465-7B7B5910B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Address Code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Expression: a = b * -c + b * -c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8B10884-6276-4189-9436-E41105D79C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For Syntax Tree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t1: = - c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t2: = b * t1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t3: = - c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t4: = b * t3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t5: = t2 + t4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a := t5</a:t>
            </a:r>
            <a:br>
              <a:rPr lang="en-US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3E47009-D4F1-4ECA-93D8-550263ED6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50045" y="2160589"/>
            <a:ext cx="4184034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For Directed Acyclic Graph (DAG)</a:t>
            </a:r>
          </a:p>
          <a:p>
            <a:pPr marL="0" indent="0">
              <a:buNone/>
            </a:pP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t1: = - c 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t2: = b * t1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t5: = t2 + t2 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a: = t5 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1185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00086B-B2E1-4BCC-9465-7B7B5910B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Three </a:t>
            </a:r>
            <a:r>
              <a:rPr lang="en-US" dirty="0"/>
              <a:t>Address Code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Quadruples</a:t>
            </a:r>
          </a:p>
          <a:p>
            <a:r>
              <a:rPr lang="en-US" dirty="0"/>
              <a:t>Triples</a:t>
            </a:r>
          </a:p>
          <a:p>
            <a:r>
              <a:rPr lang="en-US" dirty="0"/>
              <a:t>Indirect Triples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0332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9BCDA05-046E-4DE7-B1E0-BE0421CEE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43" y="110865"/>
            <a:ext cx="10160000" cy="598819"/>
          </a:xfrm>
        </p:spPr>
        <p:txBody>
          <a:bodyPr/>
          <a:lstStyle/>
          <a:p>
            <a:r>
              <a:rPr lang="en-US" dirty="0"/>
              <a:t>Quadruples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6DDBAA2-524B-4423-B14A-9CA1EAF9E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716" y="859810"/>
            <a:ext cx="10795380" cy="580029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A quadruple is a record structure with four fields, which are: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ea typeface="+mn-lt"/>
                <a:cs typeface="+mn-lt"/>
              </a:rPr>
              <a:t>     </a:t>
            </a:r>
            <a:r>
              <a:rPr lang="en-US" dirty="0" smtClean="0">
                <a:ea typeface="+mn-lt"/>
                <a:cs typeface="+mn-lt"/>
              </a:rPr>
              <a:t>		</a:t>
            </a:r>
            <a:r>
              <a:rPr lang="en-US" dirty="0" smtClean="0">
                <a:solidFill>
                  <a:schemeClr val="accent4"/>
                </a:solidFill>
                <a:ea typeface="+mn-lt"/>
                <a:cs typeface="+mn-lt"/>
              </a:rPr>
              <a:t>op</a:t>
            </a:r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, arg1, arg2 and result</a:t>
            </a:r>
            <a:endParaRPr lang="en-US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The op field contains an internal code for the operator. </a:t>
            </a:r>
            <a:endParaRPr lang="en-US" dirty="0" smtClean="0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endParaRPr lang="en-US" dirty="0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The three-address statement x: = y op z is represented by placing y in arg1, z in arg2 and x in result</a:t>
            </a:r>
            <a:r>
              <a:rPr lang="en-US" dirty="0" smtClean="0">
                <a:ea typeface="+mn-lt"/>
                <a:cs typeface="+mn-lt"/>
              </a:rPr>
              <a:t>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The contents of fields arg1, arg2 and result are normally pointers to the symbol-table entries for the names represented by these fields. </a:t>
            </a:r>
            <a:endParaRPr lang="en-US" dirty="0" smtClean="0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Temporary names must be entered into the symbol table as they are created. 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7132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9BCDA05-046E-4DE7-B1E0-BE0421CEE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Quadruples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7A9BF698-0473-414B-9838-3CC02AD37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364" y="2160589"/>
            <a:ext cx="2673307" cy="38807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/>
              <a:t>Three Address Cod</a:t>
            </a:r>
            <a:r>
              <a:rPr lang="en-US" dirty="0"/>
              <a:t>e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t1: = - c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t2: = b * t1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t3: = - c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t4: = b * t3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t5: = t2 + t4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a := t5</a:t>
            </a:r>
            <a:br>
              <a:rPr lang="en-US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="" xmlns:a16="http://schemas.microsoft.com/office/drawing/2014/main" id="{4F01B440-8836-40EB-AA41-70DB90D86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97052930"/>
              </p:ext>
            </p:extLst>
          </p:nvPr>
        </p:nvGraphicFramePr>
        <p:xfrm>
          <a:off x="2904226" y="2702943"/>
          <a:ext cx="8168640" cy="25907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42160">
                  <a:extLst>
                    <a:ext uri="{9D8B030D-6E8A-4147-A177-3AD203B41FA5}">
                      <a16:colId xmlns="" xmlns:a16="http://schemas.microsoft.com/office/drawing/2014/main" val="1645758225"/>
                    </a:ext>
                  </a:extLst>
                </a:gridCol>
                <a:gridCol w="2042160">
                  <a:extLst>
                    <a:ext uri="{9D8B030D-6E8A-4147-A177-3AD203B41FA5}">
                      <a16:colId xmlns="" xmlns:a16="http://schemas.microsoft.com/office/drawing/2014/main" val="1267901983"/>
                    </a:ext>
                  </a:extLst>
                </a:gridCol>
                <a:gridCol w="2042160">
                  <a:extLst>
                    <a:ext uri="{9D8B030D-6E8A-4147-A177-3AD203B41FA5}">
                      <a16:colId xmlns="" xmlns:a16="http://schemas.microsoft.com/office/drawing/2014/main" val="2461735589"/>
                    </a:ext>
                  </a:extLst>
                </a:gridCol>
                <a:gridCol w="2042160">
                  <a:extLst>
                    <a:ext uri="{9D8B030D-6E8A-4147-A177-3AD203B41FA5}">
                      <a16:colId xmlns="" xmlns:a16="http://schemas.microsoft.com/office/drawing/2014/main" val="376916752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arg1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arg2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result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7740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uminus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241308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30822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uminus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948337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863927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266511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910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67542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9BCDA05-046E-4DE7-B1E0-BE0421CEE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571523"/>
          </a:xfrm>
        </p:spPr>
        <p:txBody>
          <a:bodyPr/>
          <a:lstStyle/>
          <a:p>
            <a:r>
              <a:rPr lang="en-US" dirty="0"/>
              <a:t>Triples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6DDBAA2-524B-4423-B14A-9CA1EAF9E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011" y="1037231"/>
            <a:ext cx="10822675" cy="55546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To avoid entering temporary names into the symbol table, we might refer to a temporary value by the position of the statement that computes it </a:t>
            </a:r>
            <a:endParaRPr lang="en-US" dirty="0" smtClean="0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endParaRPr lang="en-US" dirty="0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Three-address statements can be represented by records with only three fields: </a:t>
            </a:r>
            <a:endParaRPr lang="en-US" dirty="0">
              <a:solidFill>
                <a:srgbClr val="FFFFFF"/>
              </a:solidFill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       </a:t>
            </a:r>
            <a:r>
              <a:rPr lang="en-US" dirty="0" smtClean="0">
                <a:solidFill>
                  <a:schemeClr val="accent4"/>
                </a:solidFill>
                <a:ea typeface="+mn-lt"/>
                <a:cs typeface="+mn-lt"/>
              </a:rPr>
              <a:t>			op</a:t>
            </a:r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, arg1 and arg2 </a:t>
            </a:r>
            <a:endParaRPr lang="en-US" dirty="0" smtClean="0">
              <a:solidFill>
                <a:schemeClr val="accent4"/>
              </a:solidFill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The fields arg1 and arg2, for the arguments of op, are either pointers to the symbol table or pointers into the triple structure (for temporary values) </a:t>
            </a:r>
            <a:endParaRPr lang="en-US" dirty="0" smtClean="0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Since three fields are used, this intermediate code format is known as triples. 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3811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9BCDA05-046E-4DE7-B1E0-BE0421CEE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Triples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7A9BF698-0473-414B-9838-3CC02AD37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786" y="2160589"/>
            <a:ext cx="2495886" cy="38807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/>
              <a:t>Three Address Code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t1: = - c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t2: = b * t1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t3: = - c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t4: = b * t3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t5: = t2 + t4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a := t5</a:t>
            </a:r>
            <a:br>
              <a:rPr lang="en-US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="" xmlns:a16="http://schemas.microsoft.com/office/drawing/2014/main" id="{4F01B440-8836-40EB-AA41-70DB90D86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5916705"/>
              </p:ext>
            </p:extLst>
          </p:nvPr>
        </p:nvGraphicFramePr>
        <p:xfrm>
          <a:off x="2904226" y="2702943"/>
          <a:ext cx="6126476" cy="25907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31619">
                  <a:extLst>
                    <a:ext uri="{9D8B030D-6E8A-4147-A177-3AD203B41FA5}">
                      <a16:colId xmlns="" xmlns:a16="http://schemas.microsoft.com/office/drawing/2014/main" val="252362220"/>
                    </a:ext>
                  </a:extLst>
                </a:gridCol>
                <a:gridCol w="1531619">
                  <a:extLst>
                    <a:ext uri="{9D8B030D-6E8A-4147-A177-3AD203B41FA5}">
                      <a16:colId xmlns="" xmlns:a16="http://schemas.microsoft.com/office/drawing/2014/main" val="1645758225"/>
                    </a:ext>
                  </a:extLst>
                </a:gridCol>
                <a:gridCol w="1531619">
                  <a:extLst>
                    <a:ext uri="{9D8B030D-6E8A-4147-A177-3AD203B41FA5}">
                      <a16:colId xmlns="" xmlns:a16="http://schemas.microsoft.com/office/drawing/2014/main" val="1267901983"/>
                    </a:ext>
                  </a:extLst>
                </a:gridCol>
                <a:gridCol w="1531619">
                  <a:extLst>
                    <a:ext uri="{9D8B030D-6E8A-4147-A177-3AD203B41FA5}">
                      <a16:colId xmlns="" xmlns:a16="http://schemas.microsoft.com/office/drawing/2014/main" val="2461735589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arg1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arg2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7740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uminus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241308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(0)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30822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uminus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948337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(2)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863927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(1)</a:t>
                      </a:r>
                      <a:endParaRPr 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(3)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266511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(4)</a:t>
                      </a:r>
                      <a:endParaRPr 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910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80597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9BCDA05-046E-4DE7-B1E0-BE0421CEE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Triples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7A9BF698-0473-414B-9838-3CC02AD37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560" y="1714891"/>
            <a:ext cx="10438186" cy="1264093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A ternary operation like x[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]: = y requires two entries in the triple structure as shown as below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x: = y[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] is naturally represented as two operations </a:t>
            </a:r>
            <a:endParaRPr lang="en-US"/>
          </a:p>
        </p:txBody>
      </p:sp>
      <p:graphicFrame>
        <p:nvGraphicFramePr>
          <p:cNvPr id="10" name="Table 10">
            <a:extLst>
              <a:ext uri="{FF2B5EF4-FFF2-40B4-BE49-F238E27FC236}">
                <a16:creationId xmlns="" xmlns:a16="http://schemas.microsoft.com/office/drawing/2014/main" id="{4F01B440-8836-40EB-AA41-70DB90D86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41409895"/>
              </p:ext>
            </p:extLst>
          </p:nvPr>
        </p:nvGraphicFramePr>
        <p:xfrm>
          <a:off x="747622" y="3220528"/>
          <a:ext cx="4521920" cy="159656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30480">
                  <a:extLst>
                    <a:ext uri="{9D8B030D-6E8A-4147-A177-3AD203B41FA5}">
                      <a16:colId xmlns="" xmlns:a16="http://schemas.microsoft.com/office/drawing/2014/main" val="252362220"/>
                    </a:ext>
                  </a:extLst>
                </a:gridCol>
                <a:gridCol w="1130480">
                  <a:extLst>
                    <a:ext uri="{9D8B030D-6E8A-4147-A177-3AD203B41FA5}">
                      <a16:colId xmlns="" xmlns:a16="http://schemas.microsoft.com/office/drawing/2014/main" val="1645758225"/>
                    </a:ext>
                  </a:extLst>
                </a:gridCol>
                <a:gridCol w="1130480">
                  <a:extLst>
                    <a:ext uri="{9D8B030D-6E8A-4147-A177-3AD203B41FA5}">
                      <a16:colId xmlns="" xmlns:a16="http://schemas.microsoft.com/office/drawing/2014/main" val="1267901983"/>
                    </a:ext>
                  </a:extLst>
                </a:gridCol>
                <a:gridCol w="1130480">
                  <a:extLst>
                    <a:ext uri="{9D8B030D-6E8A-4147-A177-3AD203B41FA5}">
                      <a16:colId xmlns="" xmlns:a16="http://schemas.microsoft.com/office/drawing/2014/main" val="2461735589"/>
                    </a:ext>
                  </a:extLst>
                </a:gridCol>
              </a:tblGrid>
              <a:tr h="53218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arg1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arg2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77404932"/>
                  </a:ext>
                </a:extLst>
              </a:tr>
              <a:tr h="53218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[ ] =</a:t>
                      </a:r>
                      <a:endParaRPr lang="en-US" dirty="0" err="1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241308151"/>
                  </a:ext>
                </a:extLst>
              </a:tr>
              <a:tr h="53218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assign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(0)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30822061"/>
                  </a:ext>
                </a:extLst>
              </a:tr>
            </a:tbl>
          </a:graphicData>
        </a:graphic>
      </p:graphicFrame>
      <p:graphicFrame>
        <p:nvGraphicFramePr>
          <p:cNvPr id="5" name="Table 10">
            <a:extLst>
              <a:ext uri="{FF2B5EF4-FFF2-40B4-BE49-F238E27FC236}">
                <a16:creationId xmlns="" xmlns:a16="http://schemas.microsoft.com/office/drawing/2014/main" id="{41E21CE7-EFCC-4468-AF74-9D2A182D9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94958824"/>
              </p:ext>
            </p:extLst>
          </p:nvPr>
        </p:nvGraphicFramePr>
        <p:xfrm>
          <a:off x="6340414" y="3220527"/>
          <a:ext cx="4521920" cy="159656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30480">
                  <a:extLst>
                    <a:ext uri="{9D8B030D-6E8A-4147-A177-3AD203B41FA5}">
                      <a16:colId xmlns="" xmlns:a16="http://schemas.microsoft.com/office/drawing/2014/main" val="252362220"/>
                    </a:ext>
                  </a:extLst>
                </a:gridCol>
                <a:gridCol w="1130480">
                  <a:extLst>
                    <a:ext uri="{9D8B030D-6E8A-4147-A177-3AD203B41FA5}">
                      <a16:colId xmlns="" xmlns:a16="http://schemas.microsoft.com/office/drawing/2014/main" val="1645758225"/>
                    </a:ext>
                  </a:extLst>
                </a:gridCol>
                <a:gridCol w="1130480">
                  <a:extLst>
                    <a:ext uri="{9D8B030D-6E8A-4147-A177-3AD203B41FA5}">
                      <a16:colId xmlns="" xmlns:a16="http://schemas.microsoft.com/office/drawing/2014/main" val="1267901983"/>
                    </a:ext>
                  </a:extLst>
                </a:gridCol>
                <a:gridCol w="1130480">
                  <a:extLst>
                    <a:ext uri="{9D8B030D-6E8A-4147-A177-3AD203B41FA5}">
                      <a16:colId xmlns="" xmlns:a16="http://schemas.microsoft.com/office/drawing/2014/main" val="2461735589"/>
                    </a:ext>
                  </a:extLst>
                </a:gridCol>
              </a:tblGrid>
              <a:tr h="53218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arg1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arg2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77404932"/>
                  </a:ext>
                </a:extLst>
              </a:tr>
              <a:tr h="53218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[ ] =</a:t>
                      </a:r>
                      <a:endParaRPr lang="en-US" dirty="0" err="1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241308151"/>
                  </a:ext>
                </a:extLst>
              </a:tr>
              <a:tr h="53218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assign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(0)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3082206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F7EECA1-84D8-4E7D-9F61-503BB4487862}"/>
              </a:ext>
            </a:extLst>
          </p:cNvPr>
          <p:cNvSpPr txBox="1"/>
          <p:nvPr/>
        </p:nvSpPr>
        <p:spPr>
          <a:xfrm>
            <a:off x="1848928" y="514134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x [ </a:t>
            </a:r>
            <a:r>
              <a:rPr lang="en-US" dirty="0" err="1"/>
              <a:t>i</a:t>
            </a:r>
            <a:r>
              <a:rPr lang="en-US" dirty="0"/>
              <a:t> ] = y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23048C1-3BBD-4F60-A208-E86C2160199B}"/>
              </a:ext>
            </a:extLst>
          </p:cNvPr>
          <p:cNvSpPr txBox="1"/>
          <p:nvPr/>
        </p:nvSpPr>
        <p:spPr>
          <a:xfrm>
            <a:off x="7412965" y="506945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x = y [ </a:t>
            </a:r>
            <a:r>
              <a:rPr lang="en-US" dirty="0" err="1"/>
              <a:t>i</a:t>
            </a:r>
            <a:r>
              <a:rPr lang="en-US" dirty="0"/>
              <a:t> ]</a:t>
            </a:r>
          </a:p>
        </p:txBody>
      </p:sp>
    </p:spTree>
    <p:extLst>
      <p:ext uri="{BB962C8B-B14F-4D97-AF65-F5344CB8AC3E}">
        <p14:creationId xmlns:p14="http://schemas.microsoft.com/office/powerpoint/2010/main" xmlns="" val="331080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9BCDA05-046E-4DE7-B1E0-BE0421CEE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4461"/>
          </a:xfrm>
        </p:spPr>
        <p:txBody>
          <a:bodyPr/>
          <a:lstStyle/>
          <a:p>
            <a:r>
              <a:rPr lang="en-US" dirty="0"/>
              <a:t>Indirect Triples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7A9BF698-0473-414B-9838-3CC02AD37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560" y="1714891"/>
            <a:ext cx="10438186" cy="405811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ea typeface="+mn-lt"/>
                <a:cs typeface="+mn-lt"/>
              </a:rPr>
              <a:t>Another implementation of three-address code is that of listing pointers to triples, rather than listing the triples themselves. </a:t>
            </a:r>
            <a:endParaRPr lang="en-US" sz="2800" dirty="0" smtClean="0">
              <a:ea typeface="+mn-lt"/>
              <a:cs typeface="+mn-lt"/>
            </a:endParaRPr>
          </a:p>
          <a:p>
            <a:pPr>
              <a:lnSpc>
                <a:spcPct val="150000"/>
              </a:lnSpc>
              <a:buNone/>
            </a:pPr>
            <a:endParaRPr lang="en-US" sz="2800" dirty="0" smtClean="0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ea typeface="+mn-lt"/>
                <a:cs typeface="+mn-lt"/>
              </a:rPr>
              <a:t>This </a:t>
            </a:r>
            <a:r>
              <a:rPr lang="en-US" sz="2800" dirty="0">
                <a:ea typeface="+mn-lt"/>
                <a:cs typeface="+mn-lt"/>
              </a:rPr>
              <a:t>implementation is called indirect triples </a:t>
            </a:r>
            <a:endParaRPr lang="en-US" sz="2800" dirty="0"/>
          </a:p>
          <a:p>
            <a:pPr>
              <a:lnSpc>
                <a:spcPct val="15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97845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9BCDA05-046E-4DE7-B1E0-BE0421CEE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039" y="131928"/>
            <a:ext cx="8596668" cy="774461"/>
          </a:xfrm>
        </p:spPr>
        <p:txBody>
          <a:bodyPr/>
          <a:lstStyle/>
          <a:p>
            <a:r>
              <a:rPr lang="en-US" dirty="0"/>
              <a:t>Indirect Triples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="" xmlns:a16="http://schemas.microsoft.com/office/drawing/2014/main" id="{4F01B440-8836-40EB-AA41-70DB90D86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90761460"/>
              </p:ext>
            </p:extLst>
          </p:nvPr>
        </p:nvGraphicFramePr>
        <p:xfrm>
          <a:off x="2758693" y="1274221"/>
          <a:ext cx="2260960" cy="281515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30480">
                  <a:extLst>
                    <a:ext uri="{9D8B030D-6E8A-4147-A177-3AD203B41FA5}">
                      <a16:colId xmlns="" xmlns:a16="http://schemas.microsoft.com/office/drawing/2014/main" val="252362220"/>
                    </a:ext>
                  </a:extLst>
                </a:gridCol>
                <a:gridCol w="1130480">
                  <a:extLst>
                    <a:ext uri="{9D8B030D-6E8A-4147-A177-3AD203B41FA5}">
                      <a16:colId xmlns="" xmlns:a16="http://schemas.microsoft.com/office/drawing/2014/main" val="1645758225"/>
                    </a:ext>
                  </a:extLst>
                </a:gridCol>
              </a:tblGrid>
              <a:tr h="40216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Stmt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77404932"/>
                  </a:ext>
                </a:extLst>
              </a:tr>
              <a:tr h="40216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(14)</a:t>
                      </a:r>
                      <a:endParaRPr lang="en-US" dirty="0" err="1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241308151"/>
                  </a:ext>
                </a:extLst>
              </a:tr>
              <a:tr h="40216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(15)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30822061"/>
                  </a:ext>
                </a:extLst>
              </a:tr>
              <a:tr h="40216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(16)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56509535"/>
                  </a:ext>
                </a:extLst>
              </a:tr>
              <a:tr h="40216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(17)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2930650"/>
                  </a:ext>
                </a:extLst>
              </a:tr>
              <a:tr h="40216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(18)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07314096"/>
                  </a:ext>
                </a:extLst>
              </a:tr>
              <a:tr h="40216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(19)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32633924"/>
                  </a:ext>
                </a:extLst>
              </a:tr>
            </a:tbl>
          </a:graphicData>
        </a:graphic>
      </p:graphicFrame>
      <p:graphicFrame>
        <p:nvGraphicFramePr>
          <p:cNvPr id="4" name="Table 10">
            <a:extLst>
              <a:ext uri="{FF2B5EF4-FFF2-40B4-BE49-F238E27FC236}">
                <a16:creationId xmlns="" xmlns:a16="http://schemas.microsoft.com/office/drawing/2014/main" id="{70C003A8-7125-4057-ADBB-32B2A12A02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0915410"/>
              </p:ext>
            </p:extLst>
          </p:nvPr>
        </p:nvGraphicFramePr>
        <p:xfrm>
          <a:off x="5296404" y="1279683"/>
          <a:ext cx="5649104" cy="288288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12276">
                  <a:extLst>
                    <a:ext uri="{9D8B030D-6E8A-4147-A177-3AD203B41FA5}">
                      <a16:colId xmlns="" xmlns:a16="http://schemas.microsoft.com/office/drawing/2014/main" val="252362220"/>
                    </a:ext>
                  </a:extLst>
                </a:gridCol>
                <a:gridCol w="1412276">
                  <a:extLst>
                    <a:ext uri="{9D8B030D-6E8A-4147-A177-3AD203B41FA5}">
                      <a16:colId xmlns="" xmlns:a16="http://schemas.microsoft.com/office/drawing/2014/main" val="1645758225"/>
                    </a:ext>
                  </a:extLst>
                </a:gridCol>
                <a:gridCol w="1412276">
                  <a:extLst>
                    <a:ext uri="{9D8B030D-6E8A-4147-A177-3AD203B41FA5}">
                      <a16:colId xmlns="" xmlns:a16="http://schemas.microsoft.com/office/drawing/2014/main" val="1267901983"/>
                    </a:ext>
                  </a:extLst>
                </a:gridCol>
                <a:gridCol w="1412276">
                  <a:extLst>
                    <a:ext uri="{9D8B030D-6E8A-4147-A177-3AD203B41FA5}">
                      <a16:colId xmlns="" xmlns:a16="http://schemas.microsoft.com/office/drawing/2014/main" val="2461735589"/>
                    </a:ext>
                  </a:extLst>
                </a:gridCol>
              </a:tblGrid>
              <a:tr h="37823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arg1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arg2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77404932"/>
                  </a:ext>
                </a:extLst>
              </a:tr>
              <a:tr h="41744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(14)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uminus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241308151"/>
                  </a:ext>
                </a:extLst>
              </a:tr>
              <a:tr h="41744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(14)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30822061"/>
                  </a:ext>
                </a:extLst>
              </a:tr>
              <a:tr h="41744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(16)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uminus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948337883"/>
                  </a:ext>
                </a:extLst>
              </a:tr>
              <a:tr h="41744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(17)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(16)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863927823"/>
                  </a:ext>
                </a:extLst>
              </a:tr>
              <a:tr h="41744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(18)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(17)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2665116"/>
                  </a:ext>
                </a:extLst>
              </a:tr>
              <a:tr h="41744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(19)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(18)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910606"/>
                  </a:ext>
                </a:extLst>
              </a:tr>
            </a:tbl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656510CF-6738-44E3-A6FD-4FF5DD4A08A6}"/>
              </a:ext>
            </a:extLst>
          </p:cNvPr>
          <p:cNvSpPr txBox="1">
            <a:spLocks/>
          </p:cNvSpPr>
          <p:nvPr/>
        </p:nvSpPr>
        <p:spPr>
          <a:xfrm>
            <a:off x="374379" y="1063059"/>
            <a:ext cx="2214337" cy="35213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/>
              <a:t>Three Address Code</a:t>
            </a:r>
          </a:p>
          <a:p>
            <a:pPr>
              <a:buFont typeface="Wingdings 3" charset="2"/>
              <a:buNone/>
            </a:pPr>
            <a:r>
              <a:rPr lang="en-US" dirty="0" smtClean="0">
                <a:ea typeface="+mn-lt"/>
                <a:cs typeface="+mn-lt"/>
              </a:rPr>
              <a:t>t1</a:t>
            </a:r>
            <a:r>
              <a:rPr lang="en-US" dirty="0">
                <a:ea typeface="+mn-lt"/>
                <a:cs typeface="+mn-lt"/>
              </a:rPr>
              <a:t>: = - c</a:t>
            </a:r>
          </a:p>
          <a:p>
            <a:pPr>
              <a:buFont typeface="Wingdings 3" charset="2"/>
              <a:buNone/>
            </a:pPr>
            <a:r>
              <a:rPr lang="en-US" dirty="0">
                <a:ea typeface="+mn-lt"/>
                <a:cs typeface="+mn-lt"/>
              </a:rPr>
              <a:t>t2: = b * t1</a:t>
            </a:r>
          </a:p>
          <a:p>
            <a:pPr>
              <a:buFont typeface="Wingdings 3" charset="2"/>
              <a:buNone/>
            </a:pPr>
            <a:r>
              <a:rPr lang="en-US" dirty="0">
                <a:ea typeface="+mn-lt"/>
                <a:cs typeface="+mn-lt"/>
              </a:rPr>
              <a:t>t3: = - c</a:t>
            </a:r>
          </a:p>
          <a:p>
            <a:pPr>
              <a:buFont typeface="Wingdings 3" charset="2"/>
              <a:buNone/>
            </a:pPr>
            <a:r>
              <a:rPr lang="en-US" dirty="0">
                <a:ea typeface="+mn-lt"/>
                <a:cs typeface="+mn-lt"/>
              </a:rPr>
              <a:t>t4: = b * t3</a:t>
            </a:r>
          </a:p>
          <a:p>
            <a:pPr>
              <a:buFont typeface="Wingdings 3" charset="2"/>
              <a:buNone/>
            </a:pPr>
            <a:r>
              <a:rPr lang="en-US" dirty="0">
                <a:ea typeface="+mn-lt"/>
                <a:cs typeface="+mn-lt"/>
              </a:rPr>
              <a:t>t5: = t2 + t4</a:t>
            </a:r>
          </a:p>
          <a:p>
            <a:pPr>
              <a:buFont typeface="Wingdings 3" charset="2"/>
              <a:buNone/>
            </a:pPr>
            <a:r>
              <a:rPr lang="en-US" dirty="0">
                <a:ea typeface="+mn-lt"/>
                <a:cs typeface="+mn-lt"/>
              </a:rPr>
              <a:t>a := t5</a:t>
            </a:r>
            <a:br>
              <a:rPr lang="en-US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51486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573206" y="0"/>
            <a:ext cx="8615363" cy="723331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900" dirty="0" smtClean="0">
                <a:solidFill>
                  <a:schemeClr val="tx1"/>
                </a:solidFill>
              </a:rPr>
              <a:t>Syllabus</a:t>
            </a:r>
            <a:endParaRPr lang="en-US" sz="3900" dirty="0" smtClean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9860" t="50187" r="25946" b="24627"/>
          <a:stretch>
            <a:fillRect/>
          </a:stretch>
        </p:blipFill>
        <p:spPr bwMode="auto">
          <a:xfrm>
            <a:off x="354842" y="1255594"/>
            <a:ext cx="10467833" cy="4353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029002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3143F8-A4F1-47DA-81F3-9831E423B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5627921-FFD0-4A70-93BF-44683E06D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Types of Intermediate </a:t>
            </a:r>
            <a:r>
              <a:rPr lang="en-US" dirty="0" smtClean="0"/>
              <a:t>codes:  </a:t>
            </a:r>
          </a:p>
          <a:p>
            <a:pPr lvl="1"/>
            <a:r>
              <a:rPr lang="en-US" sz="2400" dirty="0" smtClean="0"/>
              <a:t> Syntax tree</a:t>
            </a:r>
          </a:p>
          <a:p>
            <a:pPr lvl="1"/>
            <a:r>
              <a:rPr lang="en-US" sz="2400" dirty="0" smtClean="0"/>
              <a:t>Postfix notation</a:t>
            </a:r>
          </a:p>
          <a:p>
            <a:pPr lvl="1"/>
            <a:r>
              <a:rPr lang="en-US" sz="2400" dirty="0" smtClean="0"/>
              <a:t>Three </a:t>
            </a:r>
            <a:r>
              <a:rPr lang="en-US" sz="2400" dirty="0"/>
              <a:t>address </a:t>
            </a:r>
            <a:r>
              <a:rPr lang="en-US" sz="2400" dirty="0" smtClean="0"/>
              <a:t>codes:</a:t>
            </a:r>
          </a:p>
          <a:p>
            <a:pPr lvl="2"/>
            <a:r>
              <a:rPr lang="en-US" sz="2000" dirty="0" smtClean="0"/>
              <a:t> Triples </a:t>
            </a:r>
          </a:p>
          <a:p>
            <a:pPr lvl="2"/>
            <a:r>
              <a:rPr lang="en-US" sz="2000" dirty="0" smtClean="0"/>
              <a:t>  Quadruples</a:t>
            </a:r>
            <a:endParaRPr lang="en-US" sz="2000" dirty="0"/>
          </a:p>
          <a:p>
            <a:pPr lvl="2"/>
            <a:r>
              <a:rPr lang="en-US" sz="2000" dirty="0" smtClean="0"/>
              <a:t> </a:t>
            </a:r>
            <a:r>
              <a:rPr lang="en-US" sz="2000" dirty="0"/>
              <a:t>I</a:t>
            </a:r>
            <a:r>
              <a:rPr lang="en-US" sz="2000" dirty="0" smtClean="0"/>
              <a:t>ndirect triples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77509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A14C4E-DD44-4A4D-85A7-847ECCEA3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099875" cy="1320800"/>
          </a:xfrm>
        </p:spPr>
        <p:txBody>
          <a:bodyPr/>
          <a:lstStyle/>
          <a:p>
            <a:r>
              <a:rPr lang="en-US" sz="4000" dirty="0"/>
              <a:t>Position of Intermediate Code Generation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BD8E0803-056E-4086-B937-BE3E089899DE}"/>
              </a:ext>
            </a:extLst>
          </p:cNvPr>
          <p:cNvSpPr/>
          <p:nvPr/>
        </p:nvSpPr>
        <p:spPr>
          <a:xfrm>
            <a:off x="678611" y="2997918"/>
            <a:ext cx="1135810" cy="92015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="" xmlns:a16="http://schemas.microsoft.com/office/drawing/2014/main" id="{18367D4D-08CC-47AE-89D9-C42A8AD6DA73}"/>
              </a:ext>
            </a:extLst>
          </p:cNvPr>
          <p:cNvSpPr/>
          <p:nvPr/>
        </p:nvSpPr>
        <p:spPr>
          <a:xfrm>
            <a:off x="4977440" y="2997917"/>
            <a:ext cx="2041583" cy="92015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Intermediate</a:t>
            </a:r>
          </a:p>
          <a:p>
            <a:pPr algn="ctr"/>
            <a:r>
              <a:rPr lang="en-US" dirty="0"/>
              <a:t>Code Generator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C462B888-1BBE-4227-BD29-69666E65B026}"/>
              </a:ext>
            </a:extLst>
          </p:cNvPr>
          <p:cNvSpPr/>
          <p:nvPr/>
        </p:nvSpPr>
        <p:spPr>
          <a:xfrm>
            <a:off x="2806460" y="2997918"/>
            <a:ext cx="1135810" cy="92015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Static</a:t>
            </a:r>
          </a:p>
          <a:p>
            <a:pPr algn="ctr"/>
            <a:r>
              <a:rPr lang="en-US" dirty="0"/>
              <a:t>Checker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="" xmlns:a16="http://schemas.microsoft.com/office/drawing/2014/main" id="{ECD5B729-48EE-4C3E-A2D3-75B290AF8E86}"/>
              </a:ext>
            </a:extLst>
          </p:cNvPr>
          <p:cNvSpPr/>
          <p:nvPr/>
        </p:nvSpPr>
        <p:spPr>
          <a:xfrm>
            <a:off x="8701176" y="2997917"/>
            <a:ext cx="1624640" cy="92015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Code </a:t>
            </a:r>
          </a:p>
          <a:p>
            <a:pPr algn="ctr"/>
            <a:r>
              <a:rPr lang="en-US" dirty="0"/>
              <a:t>Generator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AE537D31-D7D9-4761-A423-89EE5627D283}"/>
              </a:ext>
            </a:extLst>
          </p:cNvPr>
          <p:cNvCxnSpPr/>
          <p:nvPr/>
        </p:nvCxnSpPr>
        <p:spPr>
          <a:xfrm>
            <a:off x="1813525" y="3457095"/>
            <a:ext cx="986287" cy="8626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BD775597-6E33-4A77-98D0-3B35BF5F3937}"/>
              </a:ext>
            </a:extLst>
          </p:cNvPr>
          <p:cNvCxnSpPr>
            <a:cxnSpLocks/>
          </p:cNvCxnSpPr>
          <p:nvPr/>
        </p:nvCxnSpPr>
        <p:spPr>
          <a:xfrm>
            <a:off x="7018128" y="3457094"/>
            <a:ext cx="1633268" cy="8626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4405EAF7-2C03-4319-8399-0FA971EF1499}"/>
              </a:ext>
            </a:extLst>
          </p:cNvPr>
          <p:cNvCxnSpPr>
            <a:cxnSpLocks/>
          </p:cNvCxnSpPr>
          <p:nvPr/>
        </p:nvCxnSpPr>
        <p:spPr>
          <a:xfrm>
            <a:off x="3984506" y="3457095"/>
            <a:ext cx="986287" cy="8626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4209EED-4EEA-4DB3-B6AE-A0C83B8D01B1}"/>
              </a:ext>
            </a:extLst>
          </p:cNvPr>
          <p:cNvSpPr txBox="1"/>
          <p:nvPr/>
        </p:nvSpPr>
        <p:spPr>
          <a:xfrm>
            <a:off x="6735434" y="3138457"/>
            <a:ext cx="219686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Intermediate </a:t>
            </a:r>
          </a:p>
          <a:p>
            <a:pPr algn="ctr"/>
            <a:r>
              <a:rPr lang="en-US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xmlns="" val="2761410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0B5F7E3B-C5F1-40E0-A491-558BAFBC11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C721C7-FFFE-4D67-9A33-055EAE2E2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sz="4000" dirty="0"/>
              <a:t>Intermediate</a:t>
            </a:r>
            <a:br>
              <a:rPr lang="en-US" sz="4000" dirty="0"/>
            </a:br>
            <a:r>
              <a:rPr lang="en-US" sz="4000" dirty="0"/>
              <a:t>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E4007F3-4054-4BA0-A49C-288A257EF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Graphical Representation</a:t>
            </a:r>
          </a:p>
          <a:p>
            <a:r>
              <a:rPr lang="en-US" dirty="0"/>
              <a:t>Postfix Notation</a:t>
            </a:r>
          </a:p>
          <a:p>
            <a:r>
              <a:rPr lang="en-US" dirty="0"/>
              <a:t>Three Address Code</a:t>
            </a:r>
          </a:p>
        </p:txBody>
      </p:sp>
    </p:spTree>
    <p:extLst>
      <p:ext uri="{BB962C8B-B14F-4D97-AF65-F5344CB8AC3E}">
        <p14:creationId xmlns:p14="http://schemas.microsoft.com/office/powerpoint/2010/main" xmlns="" val="2241018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A14C4E-DD44-4A4D-85A7-847ECCEA3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806017"/>
          </a:xfrm>
        </p:spPr>
        <p:txBody>
          <a:bodyPr/>
          <a:lstStyle/>
          <a:p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Graphical Representation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/>
              <a:t>Syntax Tree:</a:t>
            </a:r>
            <a:r>
              <a:rPr lang="en-US" sz="2400" dirty="0"/>
              <a:t> </a:t>
            </a:r>
            <a:r>
              <a:rPr lang="en-US" sz="2400" dirty="0" smtClean="0"/>
              <a:t>  Depicts </a:t>
            </a:r>
            <a:r>
              <a:rPr lang="en-US" sz="2400" dirty="0"/>
              <a:t>hierarchical structure of source </a:t>
            </a:r>
            <a:r>
              <a:rPr lang="en-US" sz="2400" dirty="0" smtClean="0"/>
              <a:t>program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b="1" dirty="0"/>
              <a:t>DAG (Directed Acyclic Graph): </a:t>
            </a:r>
            <a:r>
              <a:rPr lang="en-US" sz="2400" b="1" dirty="0" smtClean="0"/>
              <a:t> </a:t>
            </a:r>
            <a:r>
              <a:rPr lang="en-US" sz="2400" dirty="0" smtClean="0"/>
              <a:t>Gives </a:t>
            </a:r>
            <a:r>
              <a:rPr lang="en-US" sz="2400" dirty="0"/>
              <a:t>information same as syntax tree but in compact form. </a:t>
            </a:r>
            <a:r>
              <a:rPr lang="en-US" sz="2400" dirty="0" smtClean="0"/>
              <a:t> Here the common </a:t>
            </a:r>
            <a:r>
              <a:rPr lang="en-US" sz="2400" dirty="0" smtClean="0"/>
              <a:t>sub expressions </a:t>
            </a:r>
            <a:r>
              <a:rPr lang="en-US" sz="2400" dirty="0"/>
              <a:t>are identified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2267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7C9EDE-6A6F-4938-AF25-5060C1D1C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542" y="192657"/>
            <a:ext cx="8596668" cy="760084"/>
          </a:xfrm>
        </p:spPr>
        <p:txBody>
          <a:bodyPr/>
          <a:lstStyle/>
          <a:p>
            <a:r>
              <a:rPr lang="en-US" dirty="0"/>
              <a:t>Graphical Representation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68ACB5E-C0EC-4AFA-8834-A2BD16B4DB19}"/>
              </a:ext>
            </a:extLst>
          </p:cNvPr>
          <p:cNvSpPr txBox="1"/>
          <p:nvPr/>
        </p:nvSpPr>
        <p:spPr>
          <a:xfrm>
            <a:off x="598099" y="957532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a = b * -c + b * -c 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A70B400B-DCEA-4A90-A540-18E49C940CF3}"/>
              </a:ext>
            </a:extLst>
          </p:cNvPr>
          <p:cNvSpPr txBox="1"/>
          <p:nvPr/>
        </p:nvSpPr>
        <p:spPr>
          <a:xfrm>
            <a:off x="1999891" y="642811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Syntax </a:t>
            </a:r>
            <a:r>
              <a:rPr lang="en-US" dirty="0">
                <a:solidFill>
                  <a:srgbClr val="FFFFFF"/>
                </a:solidFill>
              </a:rPr>
              <a:t>Tree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7225161" y="1991802"/>
            <a:ext cx="4052031" cy="4653333"/>
            <a:chOff x="7225161" y="1991802"/>
            <a:chExt cx="4052031" cy="4653333"/>
          </a:xfrm>
        </p:grpSpPr>
        <p:sp>
          <p:nvSpPr>
            <p:cNvPr id="57" name="TextBox 56">
              <a:extLst>
                <a:ext uri="{FF2B5EF4-FFF2-40B4-BE49-F238E27FC236}">
                  <a16:creationId xmlns="" xmlns:a16="http://schemas.microsoft.com/office/drawing/2014/main" id="{6E5F2A58-EA0C-4475-BFB4-B99D7EEEC32D}"/>
                </a:ext>
              </a:extLst>
            </p:cNvPr>
            <p:cNvSpPr txBox="1"/>
            <p:nvPr/>
          </p:nvSpPr>
          <p:spPr>
            <a:xfrm>
              <a:off x="8475992" y="4824143"/>
              <a:ext cx="385314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dirty="0"/>
                <a:t>b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4026C001-8288-44B1-BAE9-F00234C95DA2}"/>
                </a:ext>
              </a:extLst>
            </p:cNvPr>
            <p:cNvSpPr txBox="1"/>
            <p:nvPr/>
          </p:nvSpPr>
          <p:spPr>
            <a:xfrm>
              <a:off x="9554293" y="4824143"/>
              <a:ext cx="106104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dirty="0"/>
                <a:t>uminus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13E6764C-75BD-4ACA-B0D6-D521BE53EBC5}"/>
                </a:ext>
              </a:extLst>
            </p:cNvPr>
            <p:cNvSpPr txBox="1"/>
            <p:nvPr/>
          </p:nvSpPr>
          <p:spPr>
            <a:xfrm>
              <a:off x="9827462" y="5974330"/>
              <a:ext cx="385314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dirty="0"/>
                <a:t>c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F9D01E07-869D-49DC-A072-474FC4AB8D89}"/>
                </a:ext>
              </a:extLst>
            </p:cNvPr>
            <p:cNvSpPr txBox="1"/>
            <p:nvPr/>
          </p:nvSpPr>
          <p:spPr>
            <a:xfrm>
              <a:off x="9324255" y="4076519"/>
              <a:ext cx="385314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dirty="0"/>
                <a:t>*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="" xmlns:a16="http://schemas.microsoft.com/office/drawing/2014/main" id="{54CD8319-5DE3-4282-83F1-85A9F2A98CE0}"/>
                </a:ext>
              </a:extLst>
            </p:cNvPr>
            <p:cNvCxnSpPr>
              <a:cxnSpLocks/>
            </p:cNvCxnSpPr>
            <p:nvPr/>
          </p:nvCxnSpPr>
          <p:spPr>
            <a:xfrm>
              <a:off x="9547644" y="4321474"/>
              <a:ext cx="445698" cy="445698"/>
            </a:xfrm>
            <a:prstGeom prst="straightConnector1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="" xmlns:a16="http://schemas.microsoft.com/office/drawing/2014/main" id="{C5DDDF69-8C37-454C-8F63-317E45A7C9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07718" y="5327889"/>
              <a:ext cx="14377" cy="402566"/>
            </a:xfrm>
            <a:prstGeom prst="straightConnector1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="" xmlns:a16="http://schemas.microsoft.com/office/drawing/2014/main" id="{5D876C36-B712-41D7-9E45-857AFBD42D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99379" y="4335852"/>
              <a:ext cx="531962" cy="330679"/>
            </a:xfrm>
            <a:prstGeom prst="straightConnector1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="" xmlns:a16="http://schemas.microsoft.com/office/drawing/2014/main" id="{35B1B27F-D999-4ACC-8BD5-E23463F52349}"/>
                </a:ext>
              </a:extLst>
            </p:cNvPr>
            <p:cNvCxnSpPr>
              <a:cxnSpLocks/>
            </p:cNvCxnSpPr>
            <p:nvPr/>
          </p:nvCxnSpPr>
          <p:spPr>
            <a:xfrm>
              <a:off x="9691417" y="4465247"/>
              <a:ext cx="445698" cy="445698"/>
            </a:xfrm>
            <a:prstGeom prst="straightConnector1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="" xmlns:a16="http://schemas.microsoft.com/office/drawing/2014/main" id="{59123E75-1D81-49A0-A0F7-753AE2CF4A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64207" y="2409285"/>
              <a:ext cx="747625" cy="661358"/>
            </a:xfrm>
            <a:prstGeom prst="straightConnector1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7C4CDE0B-4BAE-4C14-9381-733B1E23975C}"/>
                </a:ext>
              </a:extLst>
            </p:cNvPr>
            <p:cNvSpPr txBox="1"/>
            <p:nvPr/>
          </p:nvSpPr>
          <p:spPr>
            <a:xfrm>
              <a:off x="9482407" y="3070104"/>
              <a:ext cx="385314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dirty="0"/>
                <a:t>+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="" xmlns:a16="http://schemas.microsoft.com/office/drawing/2014/main" id="{40DC0CDA-7430-4617-825C-4B2DC22195DA}"/>
                </a:ext>
              </a:extLst>
            </p:cNvPr>
            <p:cNvSpPr txBox="1"/>
            <p:nvPr/>
          </p:nvSpPr>
          <p:spPr>
            <a:xfrm>
              <a:off x="7225161" y="3070103"/>
              <a:ext cx="385314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dirty="0"/>
                <a:t>a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="" xmlns:a16="http://schemas.microsoft.com/office/drawing/2014/main" id="{7B507EF0-AC75-4B77-8CCB-FEEBFDE686A3}"/>
                </a:ext>
              </a:extLst>
            </p:cNvPr>
            <p:cNvSpPr txBox="1"/>
            <p:nvPr/>
          </p:nvSpPr>
          <p:spPr>
            <a:xfrm>
              <a:off x="8461614" y="1991802"/>
              <a:ext cx="385314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dirty="0"/>
                <a:t>=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="" xmlns:a16="http://schemas.microsoft.com/office/drawing/2014/main" id="{47BB4D7D-5420-4334-A517-228E29E631E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57529" y="2452417"/>
              <a:ext cx="646980" cy="560716"/>
            </a:xfrm>
            <a:prstGeom prst="straightConnector1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Arrow: Curved Left 81">
              <a:extLst>
                <a:ext uri="{FF2B5EF4-FFF2-40B4-BE49-F238E27FC236}">
                  <a16:creationId xmlns="" xmlns:a16="http://schemas.microsoft.com/office/drawing/2014/main" id="{B5E0E09D-9428-4AB0-A3F6-A1190425BD28}"/>
                </a:ext>
              </a:extLst>
            </p:cNvPr>
            <p:cNvSpPr/>
            <p:nvPr/>
          </p:nvSpPr>
          <p:spPr>
            <a:xfrm>
              <a:off x="9822395" y="3203720"/>
              <a:ext cx="733245" cy="1078302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3" name="Arrow: Curved Right 82">
              <a:extLst>
                <a:ext uri="{FF2B5EF4-FFF2-40B4-BE49-F238E27FC236}">
                  <a16:creationId xmlns="" xmlns:a16="http://schemas.microsoft.com/office/drawing/2014/main" id="{5A4B2B55-F77A-4B8C-A52A-A6A6C91DE3B3}"/>
                </a:ext>
              </a:extLst>
            </p:cNvPr>
            <p:cNvSpPr/>
            <p:nvPr/>
          </p:nvSpPr>
          <p:spPr>
            <a:xfrm>
              <a:off x="8541911" y="3116557"/>
              <a:ext cx="733245" cy="1222075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="" xmlns:a16="http://schemas.microsoft.com/office/drawing/2014/main" id="{5D18DC73-0AAC-44F9-A2B3-5E1150044A59}"/>
                </a:ext>
              </a:extLst>
            </p:cNvPr>
            <p:cNvSpPr txBox="1"/>
            <p:nvPr/>
          </p:nvSpPr>
          <p:spPr>
            <a:xfrm>
              <a:off x="7556332" y="6275803"/>
              <a:ext cx="372086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/>
                <a:t>Directed Acyclic Graph (DAG)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119160" y="2063689"/>
            <a:ext cx="4655389" cy="4702333"/>
            <a:chOff x="1201048" y="2063689"/>
            <a:chExt cx="4655389" cy="4702333"/>
          </a:xfrm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D1817981-44F7-4A04-90D8-C826990C74E4}"/>
                </a:ext>
              </a:extLst>
            </p:cNvPr>
            <p:cNvSpPr txBox="1"/>
            <p:nvPr/>
          </p:nvSpPr>
          <p:spPr>
            <a:xfrm>
              <a:off x="3645200" y="4752256"/>
              <a:ext cx="385314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dirty="0"/>
                <a:t>b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342F91B4-C467-4B12-A80F-3AADBA0FA637}"/>
                </a:ext>
              </a:extLst>
            </p:cNvPr>
            <p:cNvSpPr txBox="1"/>
            <p:nvPr/>
          </p:nvSpPr>
          <p:spPr>
            <a:xfrm>
              <a:off x="4795388" y="4809765"/>
              <a:ext cx="106104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dirty="0"/>
                <a:t>uminus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A5E41B72-08C0-4F01-B86B-58D88EE6F27E}"/>
                </a:ext>
              </a:extLst>
            </p:cNvPr>
            <p:cNvSpPr txBox="1"/>
            <p:nvPr/>
          </p:nvSpPr>
          <p:spPr>
            <a:xfrm>
              <a:off x="4996670" y="5902443"/>
              <a:ext cx="385314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dirty="0"/>
                <a:t>c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418204EE-8E2C-46BB-B0F6-52A5A75EC63E}"/>
                </a:ext>
              </a:extLst>
            </p:cNvPr>
            <p:cNvSpPr txBox="1"/>
            <p:nvPr/>
          </p:nvSpPr>
          <p:spPr>
            <a:xfrm>
              <a:off x="4493463" y="4004632"/>
              <a:ext cx="385314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dirty="0"/>
                <a:t>*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="" xmlns:a16="http://schemas.microsoft.com/office/drawing/2014/main" id="{7C8C4E26-CA1F-4CED-92AC-44D410F719BD}"/>
                </a:ext>
              </a:extLst>
            </p:cNvPr>
            <p:cNvCxnSpPr/>
            <p:nvPr/>
          </p:nvCxnSpPr>
          <p:spPr>
            <a:xfrm>
              <a:off x="4716852" y="4249587"/>
              <a:ext cx="445698" cy="445698"/>
            </a:xfrm>
            <a:prstGeom prst="straightConnector1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="" xmlns:a16="http://schemas.microsoft.com/office/drawing/2014/main" id="{CDC0F494-A324-480F-B35B-4F31D04450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76926" y="5256002"/>
              <a:ext cx="14377" cy="402566"/>
            </a:xfrm>
            <a:prstGeom prst="straightConnector1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="" xmlns:a16="http://schemas.microsoft.com/office/drawing/2014/main" id="{48AD46DB-14F7-4113-950B-A261F934DF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8587" y="4263965"/>
              <a:ext cx="531962" cy="330679"/>
            </a:xfrm>
            <a:prstGeom prst="straightConnector1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="" xmlns:a16="http://schemas.microsoft.com/office/drawing/2014/main" id="{DC494CAD-702C-4B80-9348-BE222596A73C}"/>
                </a:ext>
              </a:extLst>
            </p:cNvPr>
            <p:cNvCxnSpPr>
              <a:cxnSpLocks/>
            </p:cNvCxnSpPr>
            <p:nvPr/>
          </p:nvCxnSpPr>
          <p:spPr>
            <a:xfrm>
              <a:off x="4860625" y="4393360"/>
              <a:ext cx="445698" cy="445698"/>
            </a:xfrm>
            <a:prstGeom prst="straightConnector1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58B92DF8-C6CE-4F86-B85C-A985808FA085}"/>
                </a:ext>
              </a:extLst>
            </p:cNvPr>
            <p:cNvSpPr txBox="1"/>
            <p:nvPr/>
          </p:nvSpPr>
          <p:spPr>
            <a:xfrm>
              <a:off x="1215426" y="4752256"/>
              <a:ext cx="385314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dirty="0"/>
                <a:t>b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AFE86982-A978-4051-9B37-2E30F5B160AE}"/>
                </a:ext>
              </a:extLst>
            </p:cNvPr>
            <p:cNvSpPr txBox="1"/>
            <p:nvPr/>
          </p:nvSpPr>
          <p:spPr>
            <a:xfrm>
              <a:off x="2293727" y="4752256"/>
              <a:ext cx="106104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dirty="0"/>
                <a:t>uminus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EC366008-F4B5-4B2D-B2FE-16288CCD7095}"/>
                </a:ext>
              </a:extLst>
            </p:cNvPr>
            <p:cNvSpPr txBox="1"/>
            <p:nvPr/>
          </p:nvSpPr>
          <p:spPr>
            <a:xfrm>
              <a:off x="2566896" y="5902443"/>
              <a:ext cx="385314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dirty="0"/>
                <a:t>c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AACE6552-8949-4485-9438-6EAE49C7A0D0}"/>
                </a:ext>
              </a:extLst>
            </p:cNvPr>
            <p:cNvSpPr txBox="1"/>
            <p:nvPr/>
          </p:nvSpPr>
          <p:spPr>
            <a:xfrm>
              <a:off x="2006180" y="3918368"/>
              <a:ext cx="385314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dirty="0"/>
                <a:t>*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="" xmlns:a16="http://schemas.microsoft.com/office/drawing/2014/main" id="{627197F1-C2A8-426F-85BA-C32536DEBA44}"/>
                </a:ext>
              </a:extLst>
            </p:cNvPr>
            <p:cNvCxnSpPr>
              <a:cxnSpLocks/>
            </p:cNvCxnSpPr>
            <p:nvPr/>
          </p:nvCxnSpPr>
          <p:spPr>
            <a:xfrm>
              <a:off x="2287078" y="4249587"/>
              <a:ext cx="445698" cy="445698"/>
            </a:xfrm>
            <a:prstGeom prst="straightConnector1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="" xmlns:a16="http://schemas.microsoft.com/office/drawing/2014/main" id="{9A26B17B-D7F7-4D3D-81C3-078072E2D9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47152" y="5256002"/>
              <a:ext cx="14377" cy="402566"/>
            </a:xfrm>
            <a:prstGeom prst="straightConnector1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="" xmlns:a16="http://schemas.microsoft.com/office/drawing/2014/main" id="{7EAF1761-A725-473E-9B57-CEE1B7812A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38813" y="4263965"/>
              <a:ext cx="531962" cy="330679"/>
            </a:xfrm>
            <a:prstGeom prst="straightConnector1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="" xmlns:a16="http://schemas.microsoft.com/office/drawing/2014/main" id="{29B3C6D4-6118-4F40-8E28-710D5C2180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0094" y="2481172"/>
              <a:ext cx="747625" cy="661358"/>
            </a:xfrm>
            <a:prstGeom prst="straightConnector1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="" xmlns:a16="http://schemas.microsoft.com/office/drawing/2014/main" id="{9882598F-2812-4CC8-AB8E-4309866C0B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5869" y="3401323"/>
              <a:ext cx="747623" cy="445697"/>
            </a:xfrm>
            <a:prstGeom prst="straightConnector1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F09CB587-09B6-4745-86D0-6523474E9956}"/>
                </a:ext>
              </a:extLst>
            </p:cNvPr>
            <p:cNvSpPr txBox="1"/>
            <p:nvPr/>
          </p:nvSpPr>
          <p:spPr>
            <a:xfrm>
              <a:off x="3458294" y="3141991"/>
              <a:ext cx="385314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dirty="0"/>
                <a:t>+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C41A4F72-1997-4222-A9B1-B75685B21A04}"/>
                </a:ext>
              </a:extLst>
            </p:cNvPr>
            <p:cNvSpPr txBox="1"/>
            <p:nvPr/>
          </p:nvSpPr>
          <p:spPr>
            <a:xfrm>
              <a:off x="1201048" y="3141990"/>
              <a:ext cx="385314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dirty="0"/>
                <a:t>a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E36F7EC8-3BEF-46FA-B1E8-A02CB90B163A}"/>
                </a:ext>
              </a:extLst>
            </p:cNvPr>
            <p:cNvSpPr txBox="1"/>
            <p:nvPr/>
          </p:nvSpPr>
          <p:spPr>
            <a:xfrm>
              <a:off x="2437501" y="2063689"/>
              <a:ext cx="385314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dirty="0"/>
                <a:t>=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="" xmlns:a16="http://schemas.microsoft.com/office/drawing/2014/main" id="{0B729B34-0A11-4494-96A4-EBF158C14B7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32775" y="2509926"/>
              <a:ext cx="646980" cy="560716"/>
            </a:xfrm>
            <a:prstGeom prst="straightConnector1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="" xmlns:a16="http://schemas.microsoft.com/office/drawing/2014/main" id="{59BB9B01-7723-49F1-80FC-B8E1A528DFAF}"/>
                </a:ext>
              </a:extLst>
            </p:cNvPr>
            <p:cNvCxnSpPr>
              <a:cxnSpLocks/>
            </p:cNvCxnSpPr>
            <p:nvPr/>
          </p:nvCxnSpPr>
          <p:spPr>
            <a:xfrm>
              <a:off x="2430851" y="4393360"/>
              <a:ext cx="445698" cy="445698"/>
            </a:xfrm>
            <a:prstGeom prst="straightConnector1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="" xmlns:a16="http://schemas.microsoft.com/office/drawing/2014/main" id="{FFB80257-9A8E-48BC-AD22-1502861C41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39189" y="3487587"/>
              <a:ext cx="646980" cy="560716"/>
            </a:xfrm>
            <a:prstGeom prst="straightConnector1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="" xmlns:a16="http://schemas.microsoft.com/office/drawing/2014/main" id="{268ACB5E-C0EC-4AFA-8834-A2BD16B4DB19}"/>
                </a:ext>
              </a:extLst>
            </p:cNvPr>
            <p:cNvSpPr txBox="1"/>
            <p:nvPr/>
          </p:nvSpPr>
          <p:spPr>
            <a:xfrm>
              <a:off x="1921892" y="6396690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 smtClean="0"/>
                <a:t>Syntax Tree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446100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0FA229-9B83-4CAA-8092-807B96DC4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Postfix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02FA1ED-E95F-460D-8893-6A8DDEF18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8589"/>
            <a:ext cx="8596668" cy="500220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Given Expression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         a = b * -c + b * -</a:t>
            </a:r>
            <a:r>
              <a:rPr lang="en-US" dirty="0" smtClean="0">
                <a:ea typeface="+mn-lt"/>
                <a:cs typeface="+mn-lt"/>
              </a:rPr>
              <a:t>c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r>
              <a:rPr lang="en-US" dirty="0"/>
              <a:t>Postfix Notation</a:t>
            </a:r>
          </a:p>
          <a:p>
            <a:pPr marL="0" indent="0">
              <a:buNone/>
            </a:pPr>
            <a:r>
              <a:rPr lang="en-US" dirty="0"/>
              <a:t>                a b c uminus * b c uminus * + assign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11254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0FA229-9B83-4CAA-8092-807B96DC4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Address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02FA1ED-E95F-460D-8893-6A8DDEF18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8589"/>
            <a:ext cx="10152962" cy="50022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Three-address code is a sequence of statements of the general form 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ea typeface="+mn-lt"/>
                <a:cs typeface="+mn-lt"/>
              </a:rPr>
              <a:t>      x: = y op z 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ea typeface="+mn-lt"/>
                <a:cs typeface="+mn-lt"/>
              </a:rPr>
              <a:t>      where x, y and z are names, constants, or compiler- generated temporaries. </a:t>
            </a:r>
            <a:endParaRPr lang="en-US" dirty="0" smtClean="0"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Thus, a source language expression like x + y * z might be translated into a sequence 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ea typeface="+mn-lt"/>
                <a:cs typeface="+mn-lt"/>
              </a:rPr>
              <a:t>           t1: = y * z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           t2: = x + t1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           where t1 and t2 are compiler-generated temporary names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75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B57E6589E1484F96EA1AE2DD3539FC" ma:contentTypeVersion="4" ma:contentTypeDescription="Create a new document." ma:contentTypeScope="" ma:versionID="cc5fbd95410a3f411cc10df7983607f1">
  <xsd:schema xmlns:xsd="http://www.w3.org/2001/XMLSchema" xmlns:xs="http://www.w3.org/2001/XMLSchema" xmlns:p="http://schemas.microsoft.com/office/2006/metadata/properties" xmlns:ns2="1dc245d4-6514-4de7-b5e2-80c281680b67" xmlns:ns3="0be202d1-8871-4267-8815-2f983203882f" targetNamespace="http://schemas.microsoft.com/office/2006/metadata/properties" ma:root="true" ma:fieldsID="8a7f5db0c15bc5b8089bcbda00391fc9" ns2:_="" ns3:_="">
    <xsd:import namespace="1dc245d4-6514-4de7-b5e2-80c281680b67"/>
    <xsd:import namespace="0be202d1-8871-4267-8815-2f98320388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c245d4-6514-4de7-b5e2-80c281680b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e202d1-8871-4267-8815-2f983203882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EB4D6C3-EC77-4130-961C-E538C72795B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3FD8BB5-5C22-40FA-826A-3265CF827E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dc245d4-6514-4de7-b5e2-80c281680b67"/>
    <ds:schemaRef ds:uri="0be202d1-8871-4267-8815-2f98320388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087EF5D-A531-46DB-8C36-5EBA85CB14A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24</TotalTime>
  <Words>624</Words>
  <Application>Microsoft Office PowerPoint</Application>
  <PresentationFormat>Custom</PresentationFormat>
  <Paragraphs>249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Adjacency</vt:lpstr>
      <vt:lpstr>Intermediate Code Generation</vt:lpstr>
      <vt:lpstr>Slide 2</vt:lpstr>
      <vt:lpstr>Contents</vt:lpstr>
      <vt:lpstr>Position of Intermediate Code Generation</vt:lpstr>
      <vt:lpstr>Intermediate Representation</vt:lpstr>
      <vt:lpstr> Graphical Representation</vt:lpstr>
      <vt:lpstr>Graphical Representation</vt:lpstr>
      <vt:lpstr>Postfix Notation</vt:lpstr>
      <vt:lpstr>Three Address Code</vt:lpstr>
      <vt:lpstr>Three Address Code Expression: a = b * -c + b * -c</vt:lpstr>
      <vt:lpstr>Implementation of Three Address Code </vt:lpstr>
      <vt:lpstr>Quadruples</vt:lpstr>
      <vt:lpstr>Quadruples</vt:lpstr>
      <vt:lpstr>Triples</vt:lpstr>
      <vt:lpstr>Triples</vt:lpstr>
      <vt:lpstr>Triples</vt:lpstr>
      <vt:lpstr>Indirect Triples</vt:lpstr>
      <vt:lpstr>Indirect Triples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Nabanita Mandal</dc:creator>
  <cp:lastModifiedBy>Administrator</cp:lastModifiedBy>
  <cp:revision>428</cp:revision>
  <dcterms:created xsi:type="dcterms:W3CDTF">2021-04-12T05:29:39Z</dcterms:created>
  <dcterms:modified xsi:type="dcterms:W3CDTF">2023-03-06T04:32:09Z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0x010100AAB57E6589E1484F96EA1AE2DD3539FC</vt:lpwstr>
  </property>
</Properties>
</file>