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58" r:id="rId3"/>
    <p:sldId id="259" r:id="rId4"/>
    <p:sldId id="263" r:id="rId5"/>
    <p:sldId id="260" r:id="rId6"/>
    <p:sldId id="261" r:id="rId7"/>
    <p:sldId id="271" r:id="rId8"/>
    <p:sldId id="262" r:id="rId9"/>
    <p:sldId id="264" r:id="rId10"/>
    <p:sldId id="266" r:id="rId11"/>
    <p:sldId id="270" r:id="rId12"/>
    <p:sldId id="265" r:id="rId13"/>
    <p:sldId id="268" r:id="rId14"/>
    <p:sldId id="272" r:id="rId15"/>
    <p:sldId id="277" r:id="rId16"/>
    <p:sldId id="292" r:id="rId17"/>
    <p:sldId id="293" r:id="rId18"/>
    <p:sldId id="294" r:id="rId19"/>
    <p:sldId id="295" r:id="rId20"/>
    <p:sldId id="299" r:id="rId21"/>
    <p:sldId id="296" r:id="rId22"/>
    <p:sldId id="297" r:id="rId23"/>
    <p:sldId id="298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8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8" r:id="rId40"/>
    <p:sldId id="317" r:id="rId41"/>
    <p:sldId id="31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57" d="100"/>
          <a:sy n="57" d="100"/>
        </p:scale>
        <p:origin x="14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326DA-CF4C-4D14-8F20-0C236FD998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E04F39-F8EF-4E3D-A9AB-E4AC68A74669}">
      <dgm:prSet/>
      <dgm:spPr/>
      <dgm:t>
        <a:bodyPr/>
        <a:lstStyle/>
        <a:p>
          <a:r>
            <a:rPr lang="en-US" b="1" dirty="0"/>
            <a:t>Conditional Macros</a:t>
          </a:r>
          <a:endParaRPr lang="en-US" dirty="0"/>
        </a:p>
      </dgm:t>
    </dgm:pt>
    <dgm:pt modelId="{767FB065-0487-4FAF-BE77-1C77D591C578}" type="parTrans" cxnId="{FEB388FA-25AE-464A-AF93-614A71EAAAA1}">
      <dgm:prSet/>
      <dgm:spPr/>
      <dgm:t>
        <a:bodyPr/>
        <a:lstStyle/>
        <a:p>
          <a:endParaRPr lang="en-US"/>
        </a:p>
      </dgm:t>
    </dgm:pt>
    <dgm:pt modelId="{26D295D1-106A-4EA0-8079-A8C6324DEFCD}" type="sibTrans" cxnId="{FEB388FA-25AE-464A-AF93-614A71EAAAA1}">
      <dgm:prSet/>
      <dgm:spPr/>
      <dgm:t>
        <a:bodyPr/>
        <a:lstStyle/>
        <a:p>
          <a:endParaRPr lang="en-US"/>
        </a:p>
      </dgm:t>
    </dgm:pt>
    <dgm:pt modelId="{357B0D76-D3DA-4E80-9098-138C5E4D40E4}">
      <dgm:prSet/>
      <dgm:spPr/>
      <dgm:t>
        <a:bodyPr/>
        <a:lstStyle/>
        <a:p>
          <a:r>
            <a:rPr lang="en-US" b="1" dirty="0"/>
            <a:t>Nested Macros</a:t>
          </a:r>
          <a:endParaRPr lang="en-US" dirty="0"/>
        </a:p>
      </dgm:t>
    </dgm:pt>
    <dgm:pt modelId="{F6CCD440-6270-4409-BA57-A94A846D04D3}" type="parTrans" cxnId="{64EB4717-CF1D-4700-ADE0-598D613A5D2D}">
      <dgm:prSet/>
      <dgm:spPr/>
      <dgm:t>
        <a:bodyPr/>
        <a:lstStyle/>
        <a:p>
          <a:endParaRPr lang="en-US"/>
        </a:p>
      </dgm:t>
    </dgm:pt>
    <dgm:pt modelId="{DC05E329-21B3-4608-9C02-A270B421E632}" type="sibTrans" cxnId="{64EB4717-CF1D-4700-ADE0-598D613A5D2D}">
      <dgm:prSet/>
      <dgm:spPr/>
      <dgm:t>
        <a:bodyPr/>
        <a:lstStyle/>
        <a:p>
          <a:endParaRPr lang="en-US"/>
        </a:p>
      </dgm:t>
    </dgm:pt>
    <dgm:pt modelId="{3BCE9638-05FB-431E-A1A3-82F3B88344F1}">
      <dgm:prSet/>
      <dgm:spPr/>
      <dgm:t>
        <a:bodyPr/>
        <a:lstStyle/>
        <a:p>
          <a:r>
            <a:rPr lang="en-US" b="1" dirty="0"/>
            <a:t>Simple Macros</a:t>
          </a:r>
        </a:p>
      </dgm:t>
    </dgm:pt>
    <dgm:pt modelId="{81A6EC12-C819-48EA-B4C7-5DD8C1C7D0E6}" type="sibTrans" cxnId="{1E5EE2F8-3C09-41B9-BF33-14E447D426CE}">
      <dgm:prSet/>
      <dgm:spPr/>
      <dgm:t>
        <a:bodyPr/>
        <a:lstStyle/>
        <a:p>
          <a:endParaRPr lang="en-US"/>
        </a:p>
      </dgm:t>
    </dgm:pt>
    <dgm:pt modelId="{ACFA6A62-070C-455B-B8EB-C6D3F28E5105}" type="parTrans" cxnId="{1E5EE2F8-3C09-41B9-BF33-14E447D426CE}">
      <dgm:prSet/>
      <dgm:spPr/>
      <dgm:t>
        <a:bodyPr/>
        <a:lstStyle/>
        <a:p>
          <a:endParaRPr lang="en-US"/>
        </a:p>
      </dgm:t>
    </dgm:pt>
    <dgm:pt modelId="{FE2EEDF5-2238-463C-A27F-CEEC9195B4AE}">
      <dgm:prSet/>
      <dgm:spPr/>
      <dgm:t>
        <a:bodyPr/>
        <a:lstStyle/>
        <a:p>
          <a:r>
            <a:rPr lang="en-US" b="1" dirty="0"/>
            <a:t>Parameterized Macros</a:t>
          </a:r>
          <a:endParaRPr lang="en-US" dirty="0"/>
        </a:p>
      </dgm:t>
    </dgm:pt>
    <dgm:pt modelId="{5669F43C-2FA7-4B9D-AC19-01BB62A79D31}" type="parTrans" cxnId="{11A4DA80-9528-4C76-9C3E-166D4BBBD928}">
      <dgm:prSet/>
      <dgm:spPr/>
      <dgm:t>
        <a:bodyPr/>
        <a:lstStyle/>
        <a:p>
          <a:endParaRPr lang="en-IN"/>
        </a:p>
      </dgm:t>
    </dgm:pt>
    <dgm:pt modelId="{347611A7-84D6-40F9-96DC-89D5BD6FD49B}" type="sibTrans" cxnId="{11A4DA80-9528-4C76-9C3E-166D4BBBD928}">
      <dgm:prSet/>
      <dgm:spPr/>
      <dgm:t>
        <a:bodyPr/>
        <a:lstStyle/>
        <a:p>
          <a:endParaRPr lang="en-IN"/>
        </a:p>
      </dgm:t>
    </dgm:pt>
    <dgm:pt modelId="{468D72D9-441C-4C55-9583-782273A17248}" type="pres">
      <dgm:prSet presAssocID="{817326DA-CF4C-4D14-8F20-0C236FD998FC}" presName="linear" presStyleCnt="0">
        <dgm:presLayoutVars>
          <dgm:animLvl val="lvl"/>
          <dgm:resizeHandles val="exact"/>
        </dgm:presLayoutVars>
      </dgm:prSet>
      <dgm:spPr/>
    </dgm:pt>
    <dgm:pt modelId="{CF2C2EB1-E1E8-49F3-9378-6AEBB773BE7F}" type="pres">
      <dgm:prSet presAssocID="{3BCE9638-05FB-431E-A1A3-82F3B88344F1}" presName="parentText" presStyleLbl="node1" presStyleIdx="0" presStyleCnt="4" custScaleY="69708" custLinFactNeighborX="-91">
        <dgm:presLayoutVars>
          <dgm:chMax val="0"/>
          <dgm:bulletEnabled val="1"/>
        </dgm:presLayoutVars>
      </dgm:prSet>
      <dgm:spPr/>
    </dgm:pt>
    <dgm:pt modelId="{6AC52F8F-A12B-4FC4-BE49-9C669AC9D1D1}" type="pres">
      <dgm:prSet presAssocID="{81A6EC12-C819-48EA-B4C7-5DD8C1C7D0E6}" presName="spacer" presStyleCnt="0"/>
      <dgm:spPr/>
    </dgm:pt>
    <dgm:pt modelId="{6C4DE55C-2578-4E2F-BE28-74C8716A2FEE}" type="pres">
      <dgm:prSet presAssocID="{FE2EEDF5-2238-463C-A27F-CEEC9195B4AE}" presName="parentText" presStyleLbl="node1" presStyleIdx="1" presStyleCnt="4" custScaleY="65349">
        <dgm:presLayoutVars>
          <dgm:chMax val="0"/>
          <dgm:bulletEnabled val="1"/>
        </dgm:presLayoutVars>
      </dgm:prSet>
      <dgm:spPr/>
    </dgm:pt>
    <dgm:pt modelId="{3DAFC75F-ED1C-4D95-8454-5B17533E15DC}" type="pres">
      <dgm:prSet presAssocID="{347611A7-84D6-40F9-96DC-89D5BD6FD49B}" presName="spacer" presStyleCnt="0"/>
      <dgm:spPr/>
    </dgm:pt>
    <dgm:pt modelId="{FB857F2B-7BDF-4986-AE71-BBA23AB9548B}" type="pres">
      <dgm:prSet presAssocID="{A9E04F39-F8EF-4E3D-A9AB-E4AC68A74669}" presName="parentText" presStyleLbl="node1" presStyleIdx="2" presStyleCnt="4" custScaleY="50221">
        <dgm:presLayoutVars>
          <dgm:chMax val="0"/>
          <dgm:bulletEnabled val="1"/>
        </dgm:presLayoutVars>
      </dgm:prSet>
      <dgm:spPr/>
    </dgm:pt>
    <dgm:pt modelId="{C67E9534-AFB3-472E-ABBD-BB964858B483}" type="pres">
      <dgm:prSet presAssocID="{26D295D1-106A-4EA0-8079-A8C6324DEFCD}" presName="spacer" presStyleCnt="0"/>
      <dgm:spPr/>
    </dgm:pt>
    <dgm:pt modelId="{66032FBF-A375-4774-94F3-5C015CCAB823}" type="pres">
      <dgm:prSet presAssocID="{357B0D76-D3DA-4E80-9098-138C5E4D40E4}" presName="parentText" presStyleLbl="node1" presStyleIdx="3" presStyleCnt="4" custScaleY="70181">
        <dgm:presLayoutVars>
          <dgm:chMax val="0"/>
          <dgm:bulletEnabled val="1"/>
        </dgm:presLayoutVars>
      </dgm:prSet>
      <dgm:spPr/>
    </dgm:pt>
  </dgm:ptLst>
  <dgm:cxnLst>
    <dgm:cxn modelId="{64EB4717-CF1D-4700-ADE0-598D613A5D2D}" srcId="{817326DA-CF4C-4D14-8F20-0C236FD998FC}" destId="{357B0D76-D3DA-4E80-9098-138C5E4D40E4}" srcOrd="3" destOrd="0" parTransId="{F6CCD440-6270-4409-BA57-A94A846D04D3}" sibTransId="{DC05E329-21B3-4608-9C02-A270B421E632}"/>
    <dgm:cxn modelId="{2C64C651-58F4-498C-874E-4690306A25F5}" type="presOf" srcId="{817326DA-CF4C-4D14-8F20-0C236FD998FC}" destId="{468D72D9-441C-4C55-9583-782273A17248}" srcOrd="0" destOrd="0" presId="urn:microsoft.com/office/officeart/2005/8/layout/vList2"/>
    <dgm:cxn modelId="{11A4DA80-9528-4C76-9C3E-166D4BBBD928}" srcId="{817326DA-CF4C-4D14-8F20-0C236FD998FC}" destId="{FE2EEDF5-2238-463C-A27F-CEEC9195B4AE}" srcOrd="1" destOrd="0" parTransId="{5669F43C-2FA7-4B9D-AC19-01BB62A79D31}" sibTransId="{347611A7-84D6-40F9-96DC-89D5BD6FD49B}"/>
    <dgm:cxn modelId="{207FD4A0-90E3-46ED-AB8C-97EBF2A1A2A1}" type="presOf" srcId="{3BCE9638-05FB-431E-A1A3-82F3B88344F1}" destId="{CF2C2EB1-E1E8-49F3-9378-6AEBB773BE7F}" srcOrd="0" destOrd="0" presId="urn:microsoft.com/office/officeart/2005/8/layout/vList2"/>
    <dgm:cxn modelId="{FC4A1DA6-7A1F-4498-ABC3-6A86AA06D1B0}" type="presOf" srcId="{FE2EEDF5-2238-463C-A27F-CEEC9195B4AE}" destId="{6C4DE55C-2578-4E2F-BE28-74C8716A2FEE}" srcOrd="0" destOrd="0" presId="urn:microsoft.com/office/officeart/2005/8/layout/vList2"/>
    <dgm:cxn modelId="{86D7D8C8-5B22-4C06-9BB1-75C9C4A3B7EC}" type="presOf" srcId="{357B0D76-D3DA-4E80-9098-138C5E4D40E4}" destId="{66032FBF-A375-4774-94F3-5C015CCAB823}" srcOrd="0" destOrd="0" presId="urn:microsoft.com/office/officeart/2005/8/layout/vList2"/>
    <dgm:cxn modelId="{61AF27E1-9848-40D0-BDAF-2B93930975AB}" type="presOf" srcId="{A9E04F39-F8EF-4E3D-A9AB-E4AC68A74669}" destId="{FB857F2B-7BDF-4986-AE71-BBA23AB9548B}" srcOrd="0" destOrd="0" presId="urn:microsoft.com/office/officeart/2005/8/layout/vList2"/>
    <dgm:cxn modelId="{1E5EE2F8-3C09-41B9-BF33-14E447D426CE}" srcId="{817326DA-CF4C-4D14-8F20-0C236FD998FC}" destId="{3BCE9638-05FB-431E-A1A3-82F3B88344F1}" srcOrd="0" destOrd="0" parTransId="{ACFA6A62-070C-455B-B8EB-C6D3F28E5105}" sibTransId="{81A6EC12-C819-48EA-B4C7-5DD8C1C7D0E6}"/>
    <dgm:cxn modelId="{FEB388FA-25AE-464A-AF93-614A71EAAAA1}" srcId="{817326DA-CF4C-4D14-8F20-0C236FD998FC}" destId="{A9E04F39-F8EF-4E3D-A9AB-E4AC68A74669}" srcOrd="2" destOrd="0" parTransId="{767FB065-0487-4FAF-BE77-1C77D591C578}" sibTransId="{26D295D1-106A-4EA0-8079-A8C6324DEFCD}"/>
    <dgm:cxn modelId="{A23E2DD1-1A9B-4225-8377-0009C8FBC29E}" type="presParOf" srcId="{468D72D9-441C-4C55-9583-782273A17248}" destId="{CF2C2EB1-E1E8-49F3-9378-6AEBB773BE7F}" srcOrd="0" destOrd="0" presId="urn:microsoft.com/office/officeart/2005/8/layout/vList2"/>
    <dgm:cxn modelId="{40C93B62-769E-45E7-B96F-32276EDEA170}" type="presParOf" srcId="{468D72D9-441C-4C55-9583-782273A17248}" destId="{6AC52F8F-A12B-4FC4-BE49-9C669AC9D1D1}" srcOrd="1" destOrd="0" presId="urn:microsoft.com/office/officeart/2005/8/layout/vList2"/>
    <dgm:cxn modelId="{3D835B9D-E122-48E8-956B-BA8FA0053EF2}" type="presParOf" srcId="{468D72D9-441C-4C55-9583-782273A17248}" destId="{6C4DE55C-2578-4E2F-BE28-74C8716A2FEE}" srcOrd="2" destOrd="0" presId="urn:microsoft.com/office/officeart/2005/8/layout/vList2"/>
    <dgm:cxn modelId="{985F985C-B073-461E-9AAF-10A300A5CAFC}" type="presParOf" srcId="{468D72D9-441C-4C55-9583-782273A17248}" destId="{3DAFC75F-ED1C-4D95-8454-5B17533E15DC}" srcOrd="3" destOrd="0" presId="urn:microsoft.com/office/officeart/2005/8/layout/vList2"/>
    <dgm:cxn modelId="{22EB5254-1855-43EC-84A3-B2B9C309E2D3}" type="presParOf" srcId="{468D72D9-441C-4C55-9583-782273A17248}" destId="{FB857F2B-7BDF-4986-AE71-BBA23AB9548B}" srcOrd="4" destOrd="0" presId="urn:microsoft.com/office/officeart/2005/8/layout/vList2"/>
    <dgm:cxn modelId="{F71CB77D-7DA6-4881-A576-3C7DC6F3110D}" type="presParOf" srcId="{468D72D9-441C-4C55-9583-782273A17248}" destId="{C67E9534-AFB3-472E-ABBD-BB964858B483}" srcOrd="5" destOrd="0" presId="urn:microsoft.com/office/officeart/2005/8/layout/vList2"/>
    <dgm:cxn modelId="{F24094C4-8077-432F-B730-97B5F630580A}" type="presParOf" srcId="{468D72D9-441C-4C55-9583-782273A17248}" destId="{66032FBF-A375-4774-94F3-5C015CCAB82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C2EB1-E1E8-49F3-9378-6AEBB773BE7F}">
      <dsp:nvSpPr>
        <dsp:cNvPr id="0" name=""/>
        <dsp:cNvSpPr/>
      </dsp:nvSpPr>
      <dsp:spPr>
        <a:xfrm>
          <a:off x="0" y="29310"/>
          <a:ext cx="4411811" cy="130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Simple Macros</a:t>
          </a:r>
        </a:p>
      </dsp:txBody>
      <dsp:txXfrm>
        <a:off x="63534" y="92844"/>
        <a:ext cx="4284743" cy="1174437"/>
      </dsp:txXfrm>
    </dsp:sp>
    <dsp:sp modelId="{6C4DE55C-2578-4E2F-BE28-74C8716A2FEE}">
      <dsp:nvSpPr>
        <dsp:cNvPr id="0" name=""/>
        <dsp:cNvSpPr/>
      </dsp:nvSpPr>
      <dsp:spPr>
        <a:xfrm>
          <a:off x="0" y="1466176"/>
          <a:ext cx="4411811" cy="12201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Parameterized Macros</a:t>
          </a:r>
          <a:endParaRPr lang="en-US" sz="3400" kern="1200" dirty="0"/>
        </a:p>
      </dsp:txBody>
      <dsp:txXfrm>
        <a:off x="59561" y="1525737"/>
        <a:ext cx="4292689" cy="1100997"/>
      </dsp:txXfrm>
    </dsp:sp>
    <dsp:sp modelId="{FB857F2B-7BDF-4986-AE71-BBA23AB9548B}">
      <dsp:nvSpPr>
        <dsp:cNvPr id="0" name=""/>
        <dsp:cNvSpPr/>
      </dsp:nvSpPr>
      <dsp:spPr>
        <a:xfrm>
          <a:off x="0" y="2821655"/>
          <a:ext cx="4411811" cy="93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Conditional Macros</a:t>
          </a:r>
          <a:endParaRPr lang="en-US" sz="3400" kern="1200" dirty="0"/>
        </a:p>
      </dsp:txBody>
      <dsp:txXfrm>
        <a:off x="45773" y="2867428"/>
        <a:ext cx="4320265" cy="846121"/>
      </dsp:txXfrm>
    </dsp:sp>
    <dsp:sp modelId="{66032FBF-A375-4774-94F3-5C015CCAB823}">
      <dsp:nvSpPr>
        <dsp:cNvPr id="0" name=""/>
        <dsp:cNvSpPr/>
      </dsp:nvSpPr>
      <dsp:spPr>
        <a:xfrm>
          <a:off x="0" y="3894683"/>
          <a:ext cx="4411811" cy="13103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Nested Macros</a:t>
          </a:r>
          <a:endParaRPr lang="en-US" sz="3400" kern="1200" dirty="0"/>
        </a:p>
      </dsp:txBody>
      <dsp:txXfrm>
        <a:off x="63965" y="3958648"/>
        <a:ext cx="4283881" cy="1182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1T05:57:50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13754 4126 127 0,'14'-19'152'0,"-1"2"-10"0,0 0-5 16,-3 1-11-16,1 1-6 0,-2 0-6 15,-1 2 0-15,-2-3-7 0,1 1-5 16,-1 0-10-16,-4 0-3 0,-2-1-8 0,0 5-6 16,-4-4-8-16,0 3-6 0,-7-1-7 0,1 1-8 15,-6 5-4-15,0 3-7 16,-2 2-4-16,-2 6-1 0,-4 2-3 16,1 3-4-16,-3 3-2 0,1 7-3 15,2-2 0-15,2 4 1 0,3-2-2 0,6 4-7 0,4-2 6 16,2 2-1-16,6-1-5 15,2 3 3-15,6 2 1 0,4 1 1 0,6 1-3 16,0 1 0-16,4-1 2 0,1 3-3 0,-1-5 0 16,-4 2 0-16,-1-1-2 15,0-1-1-15,-4 1 4 0,-5-3 6 0,-4 0 16 0,-2-4 12 16,-2 2 13-16,-6 0 12 16,-2-2 9-16,-3-2 0 0,-3-2 2 0,-6-4-5 15,2-1-4-15,-6-3-6 0,1-2-7 16,-3-2-5-16,-2-4-8 0,4-1-2 15,-4-3-20-15,1-3-19 0,1-2-26 0,0 1-35 16,5-3-35-16,7 2-44 0,1-1-51 16,8-1-57-16,3 3-601 0,4-3 286 0,7 3 190 15</inkml:trace>
  <inkml:trace contextRef="#ctx0" brushRef="#br0" timeOffset="530.45">13948 4461 29 0,'2'-5'233'0,"1"-1"-19"16,-1 2-22-16,-2 4-20 16,6-2-11-16,-6 2 1 0,0 0-5 0,4 15-10 15,-1-5-8-15,-1 3-9 16,0 1-12-16,2 1-10 0,-2 2-10 0,2-2-9 15,2 1-9-15,0-1-11 0,4-2-1 16,-2 0-3-16,0-2-9 0,5-1-2 0,2 0-8 16,0-5-3-16,1 0-3 0,2-4-6 0,-2 1-4 15,2-5-3-15,-4-2 0 16,1-2-4-16,0-1-3 0,-2-3-7 0,-3-1 6 0,-2 1 2 16,1-2 5-16,-2-1 9 15,-1 1 1-15,-2 1 8 0,-2 3 0 0,2 0-1 16,0 1-3-1,-1 0-5-15,-1 3-6 0,0 1-6 0,-2 4 0 0,0 0-3 16,0 0-2-16,0 0 1 0,-11 19 1 16,7-6-2-16,-2 1-4 0,2 1-3 15,0 4 3-15,-4 4-3 0,4-2 0 0,-2 5-1 16,0-1 0-16,0 0 3 0,0 1 3 16,-3-1-1-16,4 0 17 0,-3 0-1 0,2-1 2 15,-1 0-13-15,-1-2 2 16,2-1 9-16,-5-2-3 0,2 2 1 0,-1-4-3 15,-2 1-6-15,-2-3 1 0,2-4-1 16,-1 0-2-16,-4-3-3 0,-2 2-3 0,-1-1-3 16,-2-1 4-16,-1-1-18 0,1 1-19 0,4-2-16 15,-4-1-19-15,6-1-25 16,-2 0-38-16,1 0-42 0,5 2-43 0,1-4-41 0,0-2-742 16,5 1 337-16,0-1 222 15</inkml:trace>
  <inkml:trace contextRef="#ctx0" brushRef="#br0" timeOffset="2018.1">14412 4122 81 0,'-2'-21'256'0,"-2"4"-11"0,0 2-8 0,4 3-14 16,0 3-14-16,-2-1-18 0,-1 4-24 0,1 1-18 0,2 1-17 16,0 4-15-16,0 0-8 15,0 0-9-15,0 23-1 0,0-4-1 0,2 9 1 16,-2 3-4-16,0 7-1 15,0 2-6-15,0 0-6 0,0 0-7 16,-2 0-8-16,2-2-6 0,0-5 0 0,0-3-5 0,0 0-8 0,2-1-4 16,1-4 4-1,-1-4-12-15,2 0 5 0,-2-2-11 0,0-2-7 0,4-4-6 16,0 0-6-16,3-1-10 16,2-4-5-16,-3-4-4 0,3-3-3 0,1-1-1 0,-1-4-8 15,4-5-5 1,-1-4-6-16,2-8 0 0,0-8-3 0,3-7 1 15,1-6 0-15,-4-2 4 0,2-1 3 16,-2-1-1-16,-3 2 3 0,0-2 2 16,-3 5 5-16,-1 2-2 0,-3 1 7 0,0 4 9 0,-2 2 8 15,-2 3 7-15,-2 1 8 16,0 4 4-16,0 0 4 0,-2 1 5 0,0 4 5 0,2 0-3 16,-2 2-3-16,0 1-4 15,2 5-4-15,-2 0-7 0,2 1-3 0,-2 5 1 16,2 5-4-16,0 0 0 0,0 0 3 0,-19 26-1 0,15-3-2 15,-3 5 0 1,5 8 2-16,0 5-1 0,2 0 3 0,0 5-3 16,0 0 4-16,4 5-1 0,-2 1-1 15,3-1 7-15,1-1-5 0,0-3 2 0,3-1-3 16,-1-6-1-16,0-2 0 16,2-2 1-16,0-1-2 0,0-3 0 0,1-3 2 15,4-3-2-15,0-6-4 0,-1-1 1 0,6-6-2 16,-2 0-12-16,4-5-6 0,-3-4-8 0,2-3-6 15,0-1-4 1,1-1-5-16,0-5-3 0,2-4-1 0,-3 1-3 16,3-2 0-16,-4-5-3 0,2 1-2 0,-5-2 1 0,3-2 1 15,0-4 2-15,-6 2 6 16,-1-2 3-16,-2 0 3 0,-1-1 3 0,-1-1 0 16,-3 2 1-16,-2 0 7 15,0 2 4-15,-1 2 4 0,-1 2 1 16,-4 2 2-16,2 1 1 0,-5 4-1 15,1 1 0-15,-2 2 1 0,0 5 1 0,-5 4 1 0,3 3 1 16,-8 5 3-16,4 5-3 0,-2 4 2 0,-2 2 0 16,4 2 1-16,1-2 2 15,1 2 0-15,1-1 0 0,3-1-1 0,-1-1 3 0,3-1-2 16,4-4 2-16,0-2-3 16,2 1-1-16,2-5-1 0,3-2-1 0,-1-2-6 15,3-2 0-15,1-3-1 16,-1 0 2-16,1-5-3 0,-2-1 2 0,4-2 3 0,-4-3-3 15,0-1 4-15,-2 1 1 16,-1 0 8-16,1-1 4 0,1 3 5 0,-5-1-2 16,2 3 1-16,0 1-4 0,-2 0-1 0,0 4-1 15,-2 2 1-15,0 0 2 16,0 0-1-16,0 0-1 0,-2 21 2 0,2-10 0 0,0 1-1 16,2 0 1-1,0 1-1-15,1 2-1 0,1-2 3 0,0 1-5 0,4-1 2 16,1-2 2-16,2 1-1 15,3-5-1-15,2 1 3 0,0-4-2 0,5 0-2 16,1-4-1-16,6-4 1 0,-2 0-2 0,2-5 0 16,1-3 0-16,-1-3-2 0,0-4 0 15,3-8 0-15,-3-5 2 0,-2-5-5 16,-3-3 0-16,-2-2 1 0,-4-3 0 0,-1-1 4 16,-2-3-2-16,-4-1 5 0,-4 1 3 15,-2-1-2-15,1 6 3 16,-3 2 2-16,-2 1 3 0,0 0 3 0,-2 5 4 0,0 4 3 15,-3 3 2-15,5 4-2 16,-2 4 0-16,0 2-8 0,0 2-2 0,0 4 2 16,0 5-5-16,0 7-5 0,2 1 0 0,-6 15 3 15,2 6-3-15,2 6 3 16,-4 9-4-16,0 5 5 0,4 11 1 0,0 1-2 0,0 2 3 16,2 1 0-16,0-3-4 15,2-1 3-15,2-1 2 0,-2-7-6 0,4-4 8 16,4 0-7-16,-2-4-1 15,2-2 0-15,3-1 1 0,0-7-2 0,4-1 1 0,-3-6-6 16,4-4-3-16,-2-3-6 0,2-5-2 0,0-3 6 16,-1-4-10-16,1-2 2 15,-2-6-2-15,-1-1 0 0,-2-4 1 0,-1-4-1 0,-5-2 0 16,-1-4 1 0,-4 2 4-16,-2-6-4 0,-4 2 5 0,-2 0 7 0,-3 1-8 15,1 1 3-15,-5 2-1 16,-2 2-3-16,1 4 2 0,-6-1-1 0,1 7-2 15,3 3 3-15,-4 2 0 0,0 7-7 0,0 2-21 16,-1 5-28-16,0 1-33 16,4 4-38-16,3 5-31 0,2-2-37 0,4 3-31 0,2-2-32 15,4-1-568 1,2 0 282-16,2 0 187 0</inkml:trace>
  <inkml:trace contextRef="#ctx0" brushRef="#br0" timeOffset="2720.65">15980 4381 25 0,'2'-6'241'0,"1"3"-21"0,-1-1-21 16,-2 4-13-16,0 0-8 0,0 0-2 0,0 0-11 15,6 17-6-15,-6-6-13 0,2 4-6 16,0 1-10-16,1 1-11 0,-1 0-10 0,2 2-12 15,0-1-11-15,2-2-7 16,0 2-3-16,4-1-7 0,2-2-6 0,0 1-10 16,3-5 1-16,0-4-7 0,2-1-3 0,3-4-5 15,-2 0-6-15,4-6 1 16,-4 0-7-16,3-3-2 0,-1-5-1 16,-2-1-4-16,0-2-1 0,-4-4-5 0,1-2 3 15,-4 0 2-15,0 0 3 0,-1 0 1 16,-4 2 4-16,0 2-2 0,2 1 4 15,-4 1-6-15,0 4 0 0,0-1-4 16,-2 5-3-16,0 1-2 0,-2 4 0 0,0 2-1 16,0 0-2-16,0 0-2 0,-4 21 4 15,2-10-6-15,2 3 2 0,0-1 3 0,0 0-2 16,0 2 0-16,4 1-1 0,-2-1-3 16,2-1 2-16,2-1 1 0,3-4 1 0,0 1-3 15,1-1 1-15,3-5 0 16,1 0 0-16,2-2-4 0,0-4-3 0,4-2-2 15,-4-4-1-15,5-1 0 0,-1-3 0 0,-2-3-2 16,2-2 6-16,-4-6-6 0,-1-4 0 16,-2-1 2-16,-4 1-3 0,-1 1 2 0,-4 1 1 15,-2 0 8-15,-2 2 2 16,0 2-2-16,-2 2 6 0,0 2-1 0,0 2-2 16,-2 0 1-16,0 1 3 15,0 5-7-15,-3 1 0 0,3 3-4 0,-1 1 1 16,1 2-3-16,4 2 2 0,0 0 2 0,0 0 2 0,-8 13-4 15,10-4 1-15,0 1-1 16,2 0-3-16,3 3-6 0,1 2 0 16,1 1-2-16,-1-1 1 0,0 2 4 15,0 2-3-15,2-2 3 0,-4 2 4 0,-2-2-4 0,0 3 4 16,0-2 10 0,-4 0 9-16,0 3 7 0,-4-2 10 0,-2 2 0 15,-2-3-3-15,-4 2-4 0,-2-3-1 16,-5 0-4-16,-2-2-7 0,0-2-51 0,-5-3-62 15,-1-4-80-15,-1-1-90 0,2-5-842 16,-2 0 377-16,0-5 249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1T06:08:45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13146 5195 75 0,'0'-10'185'0,"-2"3"-19"16,2 1-16-16,-2 0-20 0,2 0-13 0,0 6-16 15,0 0-10-15,0 0-4 16,0 0-3-16,-4 25 4 0,4-6 4 0,0 10 7 16,0 1 3-16,0 5 3 15,0 3 2-15,0 0-1 0,0 2-3 0,0-8-2 0,0 0-3 16,0-1-7-1,2-1-8-15,-2-3-5 0,0-4-7 0,0-2-8 0,2 0-5 16,0-4-3-16,-2 0-5 16,0-4-8-16,2 1-1 0,-2-3-2 0,2-1-12 15,-2 0-25-15,0-3-43 0,-2 1-42 0,2-3-52 16,0-5-57-16,-6 2-637 0,6-2 282 16,0 0 186-16</inkml:trace>
  <inkml:trace contextRef="#ctx0" brushRef="#br0" timeOffset="485.62">12954 4901 117 0,'-15'2'139'0,"0"0"-12"0,-2 4-7 16,0 5-2-16,-6 6 0 0,-1 8-25 0,1 10 2 0,0 2-2 16,-4 23 3-16,1 1 4 15,3 2-3-15,8-8 2 0,4-6-1 0,1-1-3 0,2 1-1 16,6-7-3-16,-1 0-8 16,6-2-2-16,3 0-6 0,4-2-2 0,7 2-6 15,2-4-6-15,6-1-3 16,5-5-5-16,6-3-5 0,2-4-3 0,7-4-2 15,1-6-4-15,5-3-4 0,-7-5-4 16,7-5-1-16,4-4-4 0,1-1-3 16,-1-6-3-16,-3-5-1 0,13-10 5 0,-13 1 9 0,-15-4 5 15,11-13-5-15,-19 2-5 16,-6-3-3-16,-8-3-4 0,-5-4-1 0,-8-3-4 0,-4-1 0 16,-4 1 1-1,-6 2-5-15,-12-16-1 0,-5 8-1 0,-7 4-3 16,-7 3-1-16,-3 8-2 0,-5 4-2 15,-2 6-2-15,4 7-2 0,4 9 0 0,-1 4-11 16,-1 1-31-16,3 7-29 16,2 0-37-16,3 6-38 0,6 4-28 0,1 2-29 15,2 7-560-15,6 3 260 0,0 1 171 0</inkml:trace>
  <inkml:trace contextRef="#ctx0" brushRef="#br0" timeOffset="1130.15">13032 6675 108 0,'0'0'219'0,"-9"-4"-14"0,9 4-16 16,-8-6-16-16,8 2-16 0,0 4-16 0,0-7-15 15,4 1-12-15,0 3-14 0,5-2-8 16,-1 2-11-16,1 1-9 0,1 2-6 15,1 2-7-15,0 0-4 0,3 5-8 0,-1 1-1 16,2-1-3-16,0 7-4 0,-1 1-3 16,-1 2 0-16,-2 0 0 0,-3 4 0 15,-2 0 1-15,-2-2-2 0,-2 2-1 0,-2-2-3 0,-2 2 3 16,-2-2 4-16,0 0 1 16,0 0 2-16,-2-4 3 0,2 3 5 0,-3-5 4 15,3 1 3-15,-3-1 5 16,3-4 2-16,0 1 2 0,0-2 2 0,0-1-2 0,2 1-4 15,-3-2-7-15,3-1-1 16,-2-1-5-16,2 0-6 0,2-4-9 0,-6 5 0 16,6-5-7-16,-2 4-11 0,2-4-22 15,0 0-26-15,-7 2-29 0,7-2-37 0,0 0-44 16,0 0-39-16,0 0-36 0,0 0-40 16,0 0-576-16,-2-13 284 0,2 13 187 15</inkml:trace>
  <inkml:trace contextRef="#ctx0" brushRef="#br0" timeOffset="2103.31">13303 6915 54 0,'4'-4'125'0,"-4"4"-4"15,0 0-3-15,0 0-2 0,0 0-4 16,0 0-5-16,0 0 2 0,-28 10 0 0,20-9 1 16,-2 4-3-16,-3-4-1 0,-2 3 0 15,-2-2-7-15,0 0-1 0,-2-2-1 0,2 2 0 16,-2-4 4-16,0 0-3 15,2 2-6-15,0-4-4 0,1 1-4 0,0-3-4 16,2-2-7-16,1 1-8 16,0-2-6-16,2 0-7 0,3 0-6 0,2-1-4 15,2 1-3-15,2-1-4 0,2-1-6 0,2 1-3 0,0 1-2 16,4-1-5-16,2 0-1 16,1 3-2-16,4 1-4 0,1 3-1 15,-1 1 1-15,4 2-1 0,0 2-1 16,0 3-3-16,2 5 4 0,0 3-2 15,0 4-3-15,-4 4 1 0,-1 6 0 0,-7-1 0 16,0 5 2-16,-9 1-3 0,-3 6 3 0,-8 4 0 16,-1 2 2-16,-6-2 2 0,-1-2 8 0,-13 12 2 15,2-11 6-15,3-6 0 16,-3-5 2-16,0-2 16 0,5-7-7 0,-1-1 6 16,1-5-1-16,4-4 0 0,-1-1-7 15,5-5 1-15,1-2-7 0,2-3-6 16,2 0-1-16,-4-6-2 0,6 0-4 15,4-1-4-15,-1-3 1 0,5-1-1 0,2 1-3 16,2-1-1-16,4-3-7 0,5 3 6 16,1-1-2-16,2 1-3 0,6 1 0 15,-4 1 0-15,6 3-1 0,-1 0-3 0,-1 5 1 0,2 1 2 16,-2 4-2-16,2 1 4 16,-1 5-3-16,0-1 3 0,-2 4-4 0,-1 1 2 15,0 1 3-15,-4 1-6 16,3-1 3-16,-2 0-1 0,-3-2 3 0,1 1-3 0,-3-3 0 15,3 0-18-15,0 1-19 16,-1-3-24-16,0 1-25 0,2-5-25 0,0-1-34 16,-1-2-40-16,3 0-39 0,-1-4-44 15,0 0-640-15,-1-3 307 0,2-1 204 16</inkml:trace>
  <inkml:trace contextRef="#ctx0" brushRef="#br0" timeOffset="2689.87">13083 6709 150 0,'-30'-4'166'0,"0"1"-6"16,-1 3-4-16,1 1-6 0,0 3-8 15,3 2-3-15,-9 3-2 0,0 3-9 16,-3 1-3-16,-1 6-3 0,-2 2-3 0,2 4-4 0,0 2-1 16,-9 11-1-16,2 3-7 0,10-4-2 0,9-3-6 15,2 2-8 1,3 3-1-16,6 0 4 0,2 3-2 0,5 4-1 0,6-6-4 16,2 2 1-16,4 2-5 15,4 5-6-15,6 1 8 0,2-2-9 16,2-3-10-16,3 1-2 0,11 11-10 15,-2-13 3-15,-1-8-8 0,5-1-4 0,0-1-6 16,1-6 2-16,5 1-3 0,0-7 0 16,3-1-7-16,3-3-4 0,-1-5-4 0,-1-3 6 15,2-6-4-15,1-3-6 0,1-2 3 16,9-5-9-16,1-6 0 0,17-6 4 0,-4-3-9 16,-6-8 0-16,-3-3-3 0,-6-7-2 0,-5-3 3 15,-3 0-3-15,-7-5-2 16,-10 5-3-16,-4 0 1 0,-5 2-3 0,-3-4 0 0,-5 0 4 15,-6 4-6-15,-2-2 1 16,-4 3 1-16,-6-3-3 0,-4-2-3 0,-9 0 6 16,-5 4-4-16,-12-11 1 0,-8 3 1 15,-7 6-1-15,-2 2 1 0,-3 3-1 16,-6 7 2-16,3 2 0 0,4 5-5 0,8 7 4 16,3 3-3-16,2 5-27 0,1 5-12 15,5 3-29-15,-4 8-34 0,2 3-48 0,-3 8-55 16,7 6-50-16,1 5-736 15,5 1 340-15,12-3 225 0</inkml:trace>
  <inkml:trace contextRef="#ctx0" brushRef="#br0" timeOffset="3889.91">13093 9531 156 0,'-4'-5'161'0,"2"0"-15"0,2-3-18 15,4 1-13-15,2-1-9 0,3 0-9 0,4 1-13 16,1-1-11-16,5 4-3 0,1 2-8 0,0 2-10 16,0 5 1-16,3 2-7 0,-2 2-6 15,-2 7 0-15,-4 1-1 0,0 2-8 16,-7 2 1-16,-2 2 4 0,-3-2 2 0,-6 1 10 0,-3 2 5 16,0 0 7-1,-6-1 4-15,-2-4 8 0,2 2 1 0,-1-4 3 0,-2-2 8 16,3 0 2-16,-1-3 8 15,3-3-3-15,0 1-5 0,0-4-8 0,4-2-8 16,0 0-10-16,0-4-3 16,1 1-7-16,5-1-6 0,0 0-5 0,0 0-5 15,0 0-4-15,0 0-5 0,33-5-1 0,-13 3 1 0,1 2-7 16,3 2 1-16,0-1-4 16,4 5 1-16,-2 0-4 0,-1 0 0 0,-1 1-1 15,-6 3-1-15,-3 0-2 16,-2 1 2-16,-5 0-1 0,-1 4 2 15,-7-3-1-15,-4 3 8 0,-3 0-5 0,-5 4 3 16,-4-4-2-16,2 1-3 0,-8-3 3 0,2 0-3 16,-2-3 0-16,-3 0-9 0,-1-6-23 0,-1-1-32 15,4-3-39-15,0 0-42 16,-1-2-46-16,3-2-40 0,2 1-664 16,0-5 300-16,6 1 199 0</inkml:trace>
  <inkml:trace contextRef="#ctx0" brushRef="#br0" timeOffset="4402.79">13259 9172 123 0,'-41'-1'177'16,"1"1"-10"-16,4 1-12 0,0 3-11 0,-3 2-7 16,2 4-6-16,-7 6-5 0,-1 4-9 15,1 1-6-15,-8 13-5 0,1 4-8 16,5 6-5-16,12-4-6 0,-1 9-2 0,9-3-5 0,7-2-2 16,6 1 2-16,5 3 1 15,3-4-3-15,7 0 0 0,5 5-11 0,1 5-2 16,14 12-3-16,6-1-5 15,5-8-1-15,3-2-6 0,8-7-2 0,9-2-5 16,5-8 0-16,5-6-5 0,3-3-6 0,5-8 2 0,-11-8-5 16,-5-5-3-1,-6-6 0-15,-1-4-5 0,7-6-1 0,-4-7 0 16,0-2-5-16,12-8 1 0,-8-8-3 16,-4-3-1-16,-13 0-3 0,-8 0 0 0,-7-4-4 15,-4-6-1-15,0-22-1 16,-8-7-1-16,-11 5-4 0,-3-12 0 15,-7 0 1-15,-7 2 4 0,-4 2 3 0,-6 6 5 16,-5 5-1-16,-6 6-1 0,-7 6-2 0,-3 5-1 16,-7 12-2-16,-7 4-2 0,3 15-1 15,-14 1 0-15,8 13 0 0,4 7-11 0,-3 5-27 16,-14 7-35-16,8 7-34 0,4 3-39 0,9 9-42 16,7 3-44-16,12 0-594 15,10-1 281-15,3 3 184 0</inkml:trace>
  <inkml:trace contextRef="#ctx0" brushRef="#br0" timeOffset="5849.61">13525 13500 157 0,'-12'-5'180'0,"-2"3"-10"0,0 0-12 0,-10 2-4 15,-5 0-3-15,-7 0 2 16,0 2-2-16,-11 0-7 0,1 0-8 0,-1 1-8 15,5-1-13-15,-3 2-10 16,7-2-9-16,4 2-6 0,3-2-6 0,1 0-4 0,6 0-2 16,4-2-4-16,-2 0-4 15,3 1-3-15,5-1-5 0,0-1-6 0,4-1-7 16,4-4-6-16,2 0-4 0,6-3-4 0,2-3-2 16,4-1-7-16,8-4 3 15,-2 0-7-15,3-3-4 0,4 0 0 16,-2-1-2-16,3-2-3 0,-4 2 1 15,0 2-2-15,-2 2 2 0,-1 1 4 0,0 1 2 0,-4 2 3 16,-1 3-5-16,-2 1-3 16,1 1-4-16,0 3-4 0,-3 2 2 0,0 3 8 15,1 8 10-15,1 2 11 0,0 7 9 0,3 2 7 16,-2 4 4-16,-1 3 5 16,0 1-1-16,3 6-10 0,-2-1 4 0,-1 2 5 15,0-2 3-15,-1 1-3 16,1-4-6-16,-1-1-5 0,-3-1-1 0,3 0-6 0,-1-2-3 15,-2-3-2-15,0-5-2 16,0 0-10-16,0-1-21 0,0-3-34 0,1-1-36 0,-2-5-53 16,-1 1-53-16,-2-5-65 0,0-3-54 0,0 0-817 15,0 0 377 1,0 0 248-16</inkml:trace>
  <inkml:trace contextRef="#ctx0" brushRef="#br0" timeOffset="6340.03">12907 12942 195 0,'-42'2'208'0,"3"6"-7"0,5-1-9 15,0 7-7-15,-1 1-6 16,-5 6-13-16,-13 15-5 0,1 2-11 0,2 4 1 15,1 4-12-15,5 2-7 16,6 1-8-16,1 2-6 0,13-3-1 0,6-4-8 16,4 2-5-16,3 1-7 0,7 4-3 0,6 3-7 15,4-1-5-15,13 18-7 0,5-4-4 16,6-6-2-16,8 0-9 0,3-6-4 0,11-2-3 16,7-9-6-16,4-4-10 15,7-6 3-15,3-7-4 0,0-4 0 16,-9-10-3-16,-5-7-4 0,0-6-2 15,3-8-6-15,11-7 0 0,0-12 2 0,-5-3-10 0,-7-9 7 16,-4-8 2-16,-9-3-4 0,-3-3-1 0,-9-8-8 16,-8-5 2-16,-10-3-8 15,-6-6-2-15,-10 7 0 0,-2-12-11 0,-10 0 6 16,-4 4 0-16,-3 1-3 16,-8 5 2-16,-5 7 1 0,-3 6 3 0,-10 4-10 15,-3 9 9-15,-12 6-4 16,-5 7-6-16,-10 10 0 0,-2 6 2 0,7 9-15 0,5 4-31 15,-1 7-45-15,-21 4-54 16,11 10-58-16,2 8-63 0,8 7-719 0,3 6 338 16,4 6 223-16</inkml:trace>
  <inkml:trace contextRef="#ctx0" brushRef="#br0" timeOffset="18499.91">30130 4269 99 0,'0'-6'111'0,"0"6"-13"16,0-7-13-16,0 7-9 0,0-8-13 0,0 8-7 15,-2-4-3 1,2 4-7-16,0 0-3 0,-2 15-7 0,0-5-2 0,0 1 6 16,0 4-11-16,0-1 5 0,0 1 4 0,0-4-1 15,-1 1 4-15,1-3-1 16,0 3-4-16,2-5 11 0,-2 1 6 0,2 0 7 0,-3-1 12 16,3-1 21-1,0-6 10-15,3 7-5 0,-3-7-10 0,6 3-4 0,-6-3-11 16,15-8-5-16,-4 0-6 15,1-3-3-15,6-2-6 0,-2-5-5 0,1 0-8 16,2 0-1-16,2-1-5 16,-4 2-7-16,2 0-3 0,-3 0 0 0,-2 3-10 15,-2 1-32-15,-1 4-38 0,0-1-51 0,-3 1-52 0,1 3-528 16,-3 0 234 0,2 3 154-16</inkml:trace>
  <inkml:trace contextRef="#ctx0" brushRef="#br0" timeOffset="18729.7">30193 4356 5 0,'-12'0'172'0,"12"0"-19"16,0 0-18-16,0 0-10 15,0 0-14-15,0 0-8 0,0 0-13 0,0 0-4 0,32 12-8 16,-13-10-8-16,2 0-12 16,-2 0-23-16,5-1-38 0,-2-1-27 15,0-1-31-15,1-1-44 0,-3-2-243 0,2-4 118 0,-2 3 79 16</inkml:trace>
  <inkml:trace contextRef="#ctx0" brushRef="#br0" timeOffset="19499.71">30537 4389 52 0,'2'6'134'0,"-2"-6"-17"15,10 1-14-15,-10-1-10 0,18-1-10 16,-8 1-8-16,0-4 0 0,1 2-11 15,0-4-6-15,1 0-3 0,-1-1 5 16,-3-3-4-16,-3 0 4 0,-1 1-11 16,-2-2 2-16,-4 1-7 0,0-1-1 0,-5 0 0 0,-1 1-10 15,-3 0-1-15,-1 5 0 0,-2-1-7 0,0 0-2 16,-3 4 1-16,0 2-6 16,0 4-1-16,1 0 2 0,-4 3 1 15,4 1-5-15,-2 3 8 0,6 1-10 16,-1 0 2-16,5 1 1 0,1 0 1 0,5 3-4 0,2-3 5 15,5 0-4-15,1-2 3 16,4 1 1-16,1-1 3 0,3-1-3 0,6-4-1 16,0-1 0-16,2-3-3 0,3 0-2 0,1-2 0 15,2-2 2-15,1-4-4 16,-3 1-2-16,0-3 3 0,-2 1 9 0,-2-3-1 16,-6 0-1-16,3-1 6 0,-6 1 3 15,0-1 5-15,-3 0 4 0,-2 1 5 0,2-1-5 16,-4 3 3-1,-2-2-6-15,2 5-2 0,-4-1-5 0,3 1-6 0,-3 0-2 16,-2 5-3-16,0 0-3 0,0 0 0 0,0 0-1 16,4 12 0-16,-4-4-1 15,0 1 0-15,2 1 2 0,2-1-2 0,2 3 1 0,1-1-2 16,0 0 2-16,3-1 2 16,-4-2-2-16,6-1-1 0,2-1 2 15,0-2 0-15,-1-3-1 0,0 2-2 16,0-6 1-16,3 2-1 0,-2-3-1 0,-2 0 0 15,0-3-2-15,1-1 1 16,-4 1 5-16,1-3 11 0,-1 2 14 0,-1 1 7 16,-2-1 4-16,-1 2 1 0,2-1-1 0,-5 1-6 0,4 2-7 15,-4 0-9-15,2 1-2 16,-4 3-1-16,0 0-4 0,0 0-1 0,4 13-1 16,-8-2 0-16,0 3 0 15,2 3-5-15,-4 2 5 0,-1 1-3 0,0 5-1 16,-1 0 1-16,0-2-2 15,1 2 2-15,-1 0-2 0,-3 0 1 0,3-3-1 0,-1-1 0 16,1-2-1-16,-2 1 4 16,-2-4-4-16,2 0 4 0,0-5-31 0,-1-3-60 15,-2-2-72-15,3-5-80 0,-3-1-724 16,3-6 324-16,-2-1 213 0</inkml:trace>
  <inkml:trace contextRef="#ctx0" brushRef="#br0" timeOffset="19919.82">31391 4021 52 0,'0'0'176'16,"0"0"-20"-16,0 0-5 15,0 0-1-15,5 14 3 0,-5-1-7 0,3 2-11 0,-3 4-4 16,0 4-3-16,2 4-12 16,-2 3-9-16,2-1-9 0,0 1-8 15,0 1-8-15,0-3-8 0,2 1-7 0,-2-3-5 16,4 1-4-16,-2-4-5 0,3 0-2 16,-3-6-3-16,7-2-7 0,-1-2-5 0,7-1-11 15,1-4-11-15,0-3-8 0,2-1-5 16,-2-4-1-16,1-2 0 0,-1-4 0 0,-2-1-1 15,0-3-1-15,-6-1 2 16,2-3 1-16,-5-1 9 0,-1 0-1 0,-2 2 4 16,-4-2 0-16,0 3-1 0,0 0-2 0,-4 3-2 15,-2 0-3-15,-5 1-1 16,-1 4 2-16,-6 1-2 0,2 3-2 0,-8 1 2 16,1 5-22-16,-3 0-30 15,4 2-34-15,0 1-42 0,1 0-41 0,4 3-539 0,2-3 240 16,3 1 158-16</inkml:trace>
  <inkml:trace contextRef="#ctx0" brushRef="#br0" timeOffset="20700.04">31476 4191 64 0,'0'-8'205'0,"0"2"-9"0,0 0-10 0,0 1-14 16,0 5-17-16,-2-7-12 16,2 7-20-16,-2-9-12 0,2 9-15 15,0 0-9-15,0 0-12 0,0 0-5 16,0 0-8-16,-6 30-3 0,2-12-5 0,2 5-1 15,-3 4-4-15,3-1-3 16,0 1-2-16,0 0-5 0,0-2-2 0,0-4-3 16,2 0-3-16,0-2-1 0,0-1 4 0,0-2 5 0,4-3 13 15,-2-1 3-15,4-5-5 16,3-1-4-16,1-4-2 0,3-2-2 0,0-2 2 16,1-4-2-16,2 0-2 15,-2-3-4-15,3-4 0 0,0-3-1 16,-2 1-3-16,-1-2-1 0,2 2-2 15,-6 1 2-15,1 3-1 0,-1 0-6 0,-1 1-6 16,-1 1-3-16,-1 1-6 16,-1 4-4-16,-2 0 0 0,-4 4-1 0,0 0 4 0,13 12-1 15,-11-3 4-15,3 2-1 0,1 1 0 0,-2 1-1 16,0 1-3-16,2-1 1 16,1-1 2-16,-1-1-3 0,1 0 3 0,-1-1-3 15,0-3 4-15,-2 3 1 16,3-4 0-16,-1 2-2 0,0-3 0 0,1-1 0 15,0 0 1-15,1-2-2 0,-2-1 0 16,2-1-1-16,-8 0-2 0,18-3 4 0,-10-3 1 16,2-1 2-16,1-7 0 0,-1-1 2 0,1-4 0 15,0-2-2-15,-3-2 1 0,-2 0-5 16,3 0 4-16,0 1-2 0,-3 0-2 16,-2 5 0-16,2 0 0 15,-1 2-2-15,-1 0 0 0,-2 1-5 16,2 5-3-16,-2-3-19 0,3 3-30 0,-5 3-24 15,2 2-24-15,-2 1-32 0,0 3-29 0,0 0-33 16,0 0-37-16,0 0-602 16,-4 21 283-16,-1-14 187 0</inkml:trace>
  <inkml:trace contextRef="#ctx0" brushRef="#br0" timeOffset="21419.73">32289 4301 3 0,'0'0'223'15,"0"-8"-15"-15,0 8-19 0,-2-7-16 0,-2 3-15 0,-3 0-19 16,-1 3-13-16,-1-2-14 16,-3 6-14-16,0-3-8 0,-6 7-11 0,0 2-7 15,-4 3-7-15,3 3-4 0,0 3-7 0,-2 3-4 0,6-3-4 16,2 3 0 0,3-2-5-16,6 0-2 0,-1 1-1 0,7-2-3 15,3-2-6-15,1-1-3 0,4 0-3 16,1-3-4-16,4-3-8 0,-3-1-6 0,4-2-4 15,-2-2 0-15,-1-3-1 16,-1-1-1-16,0-1 0 0,0-3-1 16,-4-2 2-16,0 0 1 0,2-2-7 0,-4-1 4 0,-2-3-3 15,0-1 0-15,-2-2 2 0,-2 0-3 16,0 0 3-16,0 1-1 0,-2 1-4 0,0 1 3 16,2 1 1-16,0 0 0 15,-2 3-4-15,2-2 2 0,0 3-3 0,0-1 0 16,0 1-3-16,2 1 5 15,2 2-3-15,-4 4 4 0,11-4-1 0,-5 2 5 0,3 2-3 16,1 2 2 0,-1 2 0-16,1 0 0 0,3 2 1 0,-2 1-2 15,1 3 3-15,-1-1-1 0,0 1 2 0,-1 1-2 0,1 3 4 16,-1-1 0-16,-2 0 0 16,-1 2 1-16,0 1-1 0,-1-3 4 0,-4-1 0 15,0 1 7-15,0-2 10 0,-2-1 17 16,0-1 25-16,-2-1 24 0,2-2 13 15,-4-5 5-15,4-1 3 0,0 0 1 16,0 0-11-16,-20-13 0 0,14 5-12 0,0-1-11 16,2-4-12-16,0-1-2 0,1-3-11 0,3 2-5 15,0-2-10-15,3-1-8 0,3 3-27 16,4-4-29-16,6 4-22 0,2 0-23 16,2 2-25-16,0 1-23 15,4 3-13-15,1-1-22 0,-1 3-38 0,-1 1-36 0,-2 0-577 16,-2 4 274-16,1-2 181 15</inkml:trace>
  <inkml:trace contextRef="#ctx0" brushRef="#br0" timeOffset="21899.98">32920 4324 18 0,'-23'-4'168'16,"1"2"-16"-16,6 4-12 0,-2 0-15 0,2 2-11 0,1 2-11 16,2 1-8-16,-2 1-11 0,3 1-4 0,-1 3-11 15,2 0-4-15,1 1-1 16,2-2-9-16,1 2-2 0,2-3-5 0,3-1 2 16,2 3-8-16,0-3 0 0,5-3-4 15,2 0-4-15,-1-1-1 0,2-2-5 0,2-3-2 16,4-3-1-1,-2 2 0-15,3-5-6 0,-1-2 2 0,6-3 11 0,-4-2 7 16,2-3 14-16,-4-5 8 16,5-2 5-16,-3-3 6 0,-2-5 0 0,0-3-1 15,2-6 3-15,-6-4 7 0,-1 6 3 0,-1 2 10 16,-1 0-5-16,-3 5 6 16,0 4-2-16,0 5 0 0,-1 1-9 0,-1 3-10 0,2 2-8 15,-4 0-19-15,2 7-6 16,-2 1-3-16,-2 6-6 0,2 2-1 0,-9 14 1 15,3 1-4-15,0 7 2 16,-3 11-2-16,3 5-2 0,-3 2 0 0,5 10 2 0,0-7-2 16,0-1 4-16,2 2-7 0,0-4-1 0,2 0 2 15,2-1-2-15,0-9-10 16,0 0-38-16,0-3-63 0,0-6-83 0,0 0-91 16,0-6-827-16,-2-1 370 15,-4-7 245-15</inkml:trace>
  <inkml:trace contextRef="#ctx0" brushRef="#br0" timeOffset="96000.04">29525 14204 110 0,'-7'0'144'0,"1"1"-5"0,6-1-5 0,-8 2-2 0,8-2-6 16,0 0-6 0,-8 0-12-16,8 0-8 0,0 0-12 0,0 0-7 0,20-7-10 15,-3 5-2-15,9-2-10 16,6 0-2-16,14-2-10 0,13 2-2 0,32-3-3 15,6 3-6-15,12 0-3 0,3 3 2 16,6-2-6-16,30 6-3 0,5-2-2 16,5 3 1-16,10 0-5 0,7 2-3 0,3-1-2 0,-4 3 2 15,-5-2-3-15,-10 0 1 16,-9 3-5-16,-10-3 3 0,-30-3-3 0,-8 1-1 16,-11-2 1-16,-21 0-4 15,-15-2 3-15,-11 0-2 0,-8 0 3 16,-3-2-1-16,-3 0-1 0,-2 1-3 15,-7-2 0-15,-1 0 0 0,-4-1-2 0,-3 0-6 16,-7 0-7-16,-1-2-22 0,-5 0-27 0,0 6-24 16,-18-7-19-16,2 2-23 0,-6 1-12 15,-7-2-13-15,-5 2-325 0,-6 0 161 0,-7-2 107 0</inkml:trace>
  <inkml:trace contextRef="#ctx0" brushRef="#br0" timeOffset="96430.02">29523 14154 52 0,'0'0'81'15,"-2"5"1"-15,2-5-4 0,16 5-3 0,4-4 2 0,5 1-2 16,9-2 0 0,14 0-8-16,18 2 0 0,29-4-4 0,11 2-2 15,11-2-5-15,26-2-2 0,12 2-1 0,6 1 0 16,14 2-6-16,16 1-5 0,8 1-2 16,5 2-2-16,-6 3-6 0,-3-1 0 0,-2 1 3 15,-9 0-7-15,-7-1-2 16,-11-1-4-16,-14 3 2 0,-38-6-5 0,-10 0 2 15,-15 1-5-15,-21-2 2 16,-18-2 6-16,-9 0 1 0,-9 0 3 0,-3-2-7 0,-5 0 1 16,-8-2-6-16,-5 0-1 0,-4 1-3 0,-9-5 1 15,-10 2-5-15,-8-1-2 16,-8-3-12-16,-11 2-7 0,-11-3-20 0,-7 1-18 0,-26-1-16 16,-8 2-18-16,-8 1-8 15,-12 0-9-15,-28-1-5 16,-5 3 2-16,1-1 2 0,-2 1-215 0,3 2 108 15,26 2 71-15</inkml:trace>
  <inkml:trace contextRef="#ctx0" brushRef="#br0" timeOffset="96789.8">29973 14125 127 0,'-59'2'2'16,"9"0"5"-16,11 0 5 0,5 0 3 0,10 0 8 0,2-2 4 15,3 2 3-15,4 0-1 16,0-2 3-16,5 0-3 0,2 1 4 0,8-1-1 15,0 0-1-15,0 0 0 16,0 0 3-16,33 0 4 0,-7 0-1 0,10 0 1 0,12 3 1 16,15-3 6-16,32-3-2 15,10 3-2-15,6 3 3 0,30-2 1 0,9 3-3 16,11-2-2-16,15 6 0 0,10-1-4 0,8 3-2 16,-1 3 1-16,-4-6-7 15,-8 7-1-15,-7-1-2 0,-11-5 1 0,-9 5-3 16,-16-7-1-16,-37 0-1 15,-14 0-3-15,-21-1 2 0,-15-5 4 0,-11 2 3 16,-8 0 1-16,-9-2-6 0,-3 0 2 16,-10-2-7-16,-4 0-2 0,-6-2-3 0,0 4-5 15,-23-9-3-15,0 3-11 0,-14-1-27 0,-11-1-17 16,-13 1-21-16,-37-5-19 16,-42 0-17-16,-18 1-273 0,-22 4 130 0,-11 1 85 0</inkml:trace>
  <inkml:trace contextRef="#ctx0" brushRef="#br0" timeOffset="96979.8">29379 14217 23 0,'103'-6'27'0,"39"-1"-1"16,13-3 1-16,6 4-5 0,4-2-3 0,4 7 0 15,1 1-2-15,1-2-1 0,-3 4-1 0,-10 2-4 16,-12-3 3-16,-34 3-1 16,-15 0-4-16,-27-2-6 0,-17 2-5 0,-15-1-6 15,-12 0-11-15,-9 0-60 0,-7-1 26 0,-8 0 19 0</inkml:trace>
  <inkml:trace contextRef="#ctx0" brushRef="#br0" timeOffset="97549.83">29489 14880 44 0,'2'-10'127'0,"3"5"-7"0,-5-3-9 0,2 2-9 0,2 0-11 16,-4 6-10-16,0 0 5 0,0 0 1 0,0 0 9 15,4 23-2-15,-4-5-3 16,2 0-2-16,-4 5-5 0,2 2 0 0,0 0 0 16,0 2-3-16,-2-3-3 15,2-1 1-15,0 2-5 0,2-8-4 16,-2 0 8-16,2 0 6 0,-2-3 9 0,2-5-3 15,2-1-9-15,3-7-7 0,1-2-9 0,3-5-7 16,4-2-5-16,-1-9-9 16,4 0-6-16,2-4-3 0,2 0-6 0,-1-6-2 15,-1 3-3-15,4-3-5 0,0 2-3 0,-3-2-1 16,0 3 0-16,-2 1-6 16,-3 4 2-16,-2 4-7 0,-2-1-22 0,-1 3-51 15,-1 4-59-15,-1 1-46 0,-3 4-59 16,3-3-513-16,-1 5 254 0,-2 2 167 0</inkml:trace>
  <inkml:trace contextRef="#ctx0" brushRef="#br0" timeOffset="98410.1">29696 15007 63 0,'-4'0'171'0,"4"0"-3"0,-4 6-12 16,2-2-10-16,2 2-14 16,2 1-9-16,2-1-23 0,2-1-6 0,7 1-11 0,2 2-10 15,2-6-6-15,4 0-4 0,4-2-8 0,-1 0-7 16,5-2-5-16,1-4 0 16,0 0-10-16,-3-3-4 0,1-1 0 0,0-3-5 15,-6 0-5-15,0-1-2 16,-5-4 2-16,-7 2-3 0,-2-5-1 0,-3 2-3 0,-5 0-7 15,-5 2 5 1,-1-2 1-16,-2 3 4 0,-5-2-2 0,-2 2 5 16,0 5-3-16,-1 1 1 0,-2 4 0 0,-2 5 4 0,0 2 4 15,-3 5 2-15,1 4 2 16,2 1 0-16,1 5 0 0,2 2 3 0,4 0 0 16,3 1 2-16,3 0 1 15,3-4-1-15,6 4 1 0,5 2-1 16,3-4 1-16,7 2-5 0,2-3-3 0,6 0-1 15,1-6-2-15,1-2-5 0,3-2 0 0,0-3 1 16,-3-3-4-16,3 0-1 16,-2-6-5-16,-2 1 1 0,0-5 2 0,-1-1-2 15,-1-2 2-15,-6-3 0 0,2 1 1 0,-3-4-3 0,-5 2 3 16,-1 0-4 0,0-2 3-16,-3 3 2 0,-2 3-1 0,0 2-1 0,2-1-1 15,-2 3-1-15,-4 1-3 16,0 3 0-16,-2 0 0 0,0 5 0 0,0 0 2 15,0 0 0-15,-10 18 0 16,4-9-3-16,4 3 4 0,-2-1 0 0,4 2-1 16,-2-3 0-16,4 4 0 0,0-1 1 0,2 0 0 15,4-2-1-15,0 1-1 16,0 0-1-16,3-5-1 0,4 4-2 0,-3-5 0 0,3-2 0 16,3 0-1-16,0 0 2 15,-1-4-4-15,0-2 1 0,-2 0-1 0,2-2-1 16,-2-2-1-16,-3-1 1 15,1-1-1-15,0-2-1 0,-3-3-2 16,-1 2 2-16,-1 1-1 0,1-3-1 16,-3-1-1-16,1 3 7 0,-3 1-4 0,0 3 3 0,2-4-4 15,-4 3 2-15,2 2-2 0,-2-1 3 0,2 4-3 16,-4 3 1-16,0 0 1 16,0 0 4-16,0 0 0 0,3 14 0 0,-6-3 0 15,1 6 5-15,-2 1-3 0,-2 4 5 16,0 7 14-16,-2 5 15 0,-1 0 2 15,-2 5 3-15,-1 4 8 16,-5 2 4-16,1 0 4 0,0-3 9 0,-3-2 4 0,0 2-4 16,-4-6 2-16,1 0-5 0,2-7-5 0,-4-2-1 15,3-3 3-15,-3-5-16 16,0-1-6-16,-2-5-3 0,0-5-7 0,-1-1-14 0,1-3-36 16,1-4-39-1,0-8-68-15,-1 2-71 0,7-5-71 0,1 1-849 16,6-6 380-16,8 4 251 0</inkml:trace>
  <inkml:trace contextRef="#ctx0" brushRef="#br0" timeOffset="99820.11">30871 14855 49 0,'2'-4'115'0,"-2"4"-8"16,0 0 1 0,0 0 1-16,3 15 4 0,-6-3-12 0,3-1 1 0,-2 7-1 15,2-3-6-15,0 4-6 0,0-2-7 0,-2 0-9 16,2 0-8-16,0 0-4 16,-2-3-4-16,2-1-6 0,0-4 3 0,0 3 8 0,0-4 3 15,2-1-7-15,0-3-6 16,0 0-7-16,-2-4-5 0,0 0 1 15,17-8-11-15,-11 1-1 0,2-3-6 16,0-4 0-16,-2 1-5 0,4 0-4 0,-1 0-2 16,-1-1-1-16,-2 3 1 0,3-1-4 15,0 3-2-15,-1-1 0 0,-2 5 0 16,2 1 3-16,2 2-2 0,-10 2 3 0,20 3-5 0,-7 3 4 16,0 4-1-16,2-2 2 15,-1 3-3-15,4 2 2 0,-2-5-2 0,-1 5 2 16,4-5-5-16,-4 2 5 15,0-1-4-15,0-5 2 0,1 2-3 0,0-3 0 16,-2 1 2-16,-1 0 12 16,2-8 5-16,-2 4 3 0,1-6 5 0,-2 2 0 0,2-3-2 15,-2-7-1-15,-1 1-4 0,0-4-1 0,-1-2-3 16,-1 0-3-16,-3-2-5 16,0 2 0-16,-2 4 0 0,-2-4-4 0,2 3 0 15,-4 3-2-15,0 0-2 16,0 2-16-16,-2 1-23 0,0 2-27 0,0 2-45 15,0 3-23-15,2 3-25 0,-4-4-18 16,4 4-467-16,0 0 218 0,0 0 143 0</inkml:trace>
  <inkml:trace contextRef="#ctx0" brushRef="#br0" timeOffset="100359.66">31758 14897 134 0,'-10'-8'163'0,"-4"2"-16"0,0 3-7 15,-3 1-11-15,-2 0-13 0,-2 4-12 0,-1 0-5 16,4 1-8-16,-2 3-10 16,2 2-5-16,2-1-4 0,2 1-10 15,1 2-6-15,7-1-3 0,0 1-6 16,4 1-4-16,4-1-3 0,2-3-3 0,4 3-5 15,3-3-5-15,1-1-2 16,3-2-1-16,0 2-4 0,1-6 0 0,2 0-5 0,-1-2 1 16,2-2-5-16,-2-4-1 15,-1 0-1-15,2-1-4 0,0-3 0 0,-2-1 3 16,0 0-2-16,1 0-2 0,-1-3 0 0,-2 3-4 0,3 0 4 16,-4 1-5-16,1 3 6 15,-1 1-5-15,0 0 3 0,2 8 0 16,-1-3 0-16,0 6-2 0,0 1 0 15,1 4 3-15,0 4 1 0,-5-1 1 0,3 2-1 16,-5 2 4-16,-2 1 6 16,2-3 4-16,-4 2 8 0,-2 2 12 0,-2-5 6 15,0-1 8-15,-2 1 7 0,0-3 6 0,-3 2 11 0,0-5 7 16,1 2 0 0,0-6 2-16,0 0-7 0,4-2-7 0,0 0-7 0,-17-4-5 15,13-5-7-15,0 1-7 16,2-2-3-16,2 3-6 0,0-7-2 0,2 1-9 15,2-1-4-15,2 1-6 16,3 0-12-16,1 0-19 0,3 3-21 0,0-3-25 16,1 3-26-16,4 3-29 0,-2-1-44 0,-1 4-28 15,2-2-33-15,-6 3-564 16,1 1 267-16,1 0 176 0</inkml:trace>
  <inkml:trace contextRef="#ctx0" brushRef="#br0" timeOffset="100850.08">32387 14845 59 0,'-7'-4'173'16,"3"1"-16"-16,-4-1-7 0,-3 2-13 0,0 2-12 15,-1 0-9-15,-1 6-13 16,-2-3-10-16,3 3-6 0,-1 4-4 0,0 1-9 0,0 4-3 15,3-1-8-15,2 1-4 16,3 0-7-16,0 2-9 0,3-3 0 0,4-3-4 16,1 6-2-16,4-7-6 0,-1 1-7 0,4-5-8 15,1-2-9-15,-1-1-11 16,3-3-10-16,0-3 5 0,1-1-3 0,0-5 6 16,2-3-4-16,-1-3 3 15,0-3-3-15,-2-3-1 0,3-3 1 0,0-7-2 16,-4-1 1-16,3-10-1 15,0-3 2-15,-3 1 5 0,-1-2 6 0,-1 0 4 0,-1 8 8 16,0 2 10-16,-1 4 22 0,-4 5 10 16,0 4 0-16,0 2-5 0,0 6-7 15,-1-2 2-15,-1 7 20 0,-4 6 11 0,2 4 8 0,0 0 5 16,0 0 8 0,-9 27 1-16,7-8 3 0,2 7 2 0,-2 7 1 0,2 1-4 15,2 8-3-15,0 2-9 16,4 9-12-16,-1-13-1 0,2 1 0 0,1-4-27 15,-2 0 3-15,1-5-11 16,-1-3-23-16,0-5-46 0,-2 1-62 0,3-8-126 0,-5-3-865 16,0-3 368-16,-2-5 243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B1E63-3DAB-43D4-B6F7-67150AC20DE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7202B-AC9F-4943-A109-5DFCBEBC4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27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C3AF-D762-4082-87B8-719F5E980943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A940-F43D-4195-9E8D-1B74612AA6F8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BC22-4F98-4FA6-B3A8-5AD31935D0BA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9310-9E3B-4AF9-8772-B312306E9F54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72E4-E110-4C12-8C8D-D51B558FBCD5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A835-8410-45C2-A101-D97A4B676415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3B2A-07DE-4E8D-AA3A-60B8D58B6D96}" type="datetime1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9C98-0B05-401E-A002-3103952F8F30}" type="datetime1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4834-EE9C-4CEF-94B5-DA09ABD135E4}" type="datetime1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D4CA-5D3F-49C9-84A2-B353EE6B4C62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BB63-8432-4F6D-A19E-C0C0D657E7E1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8A719-3F80-4920-AD24-E16DB651A443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cs typeface="Calibri Light"/>
              </a:rPr>
              <a:t>Module-3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6600" dirty="0">
                <a:cs typeface="Calibri"/>
              </a:rPr>
              <a:t>Macros and </a:t>
            </a:r>
            <a:r>
              <a:rPr lang="en-US" sz="6600" dirty="0" err="1">
                <a:cs typeface="Calibri"/>
              </a:rPr>
              <a:t>Macroprocessor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83" y="3082037"/>
            <a:ext cx="11405522" cy="358155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endParaRPr lang="en-US" sz="2400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MACRO pseudo-op is the first line of the definition </a:t>
            </a:r>
          </a:p>
          <a:p>
            <a:r>
              <a:rPr lang="en-US" dirty="0">
                <a:ea typeface="+mn-lt"/>
                <a:cs typeface="+mn-lt"/>
              </a:rPr>
              <a:t>INCR is the macro instruction name.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Following the name line is the sequence of instruction being abbreviated – instruction comprising the ‘macro’ instruction. </a:t>
            </a:r>
          </a:p>
          <a:p>
            <a:r>
              <a:rPr lang="en-US" dirty="0">
                <a:ea typeface="+mn-lt"/>
                <a:cs typeface="+mn-lt"/>
              </a:rPr>
              <a:t>The definition is terminated by a line with the MEND (macro end) pseudo-op.</a:t>
            </a:r>
          </a:p>
          <a:p>
            <a:r>
              <a:rPr lang="en-US" dirty="0">
                <a:ea typeface="+mn-lt"/>
                <a:cs typeface="+mn-lt"/>
              </a:rPr>
              <a:t>Once the macro has been defined, the use of macro name as an operation mnemonic in an assembly program is equivalent to the use of the corresponding sequence</a:t>
            </a: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1352C-C15E-48B1-9DC9-A0A4D6FC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8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Macros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83" y="2907379"/>
            <a:ext cx="11405522" cy="1705431"/>
          </a:xfr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sz="8600" dirty="0">
                <a:ea typeface="+mn-lt"/>
                <a:cs typeface="+mn-lt"/>
              </a:rPr>
              <a:t>Macro Call</a:t>
            </a:r>
          </a:p>
          <a:p>
            <a:r>
              <a:rPr lang="en-US" sz="8600" dirty="0">
                <a:ea typeface="+mn-lt"/>
                <a:cs typeface="+mn-lt"/>
              </a:rPr>
              <a:t>Macro Expansion</a:t>
            </a:r>
          </a:p>
          <a:p>
            <a:endParaRPr lang="en-US" sz="8600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1A668-153F-4F6D-9591-40E2EF07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1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Macro vs Sub-Routine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0BACDC-44E3-4D01-8248-D5B009D14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304216"/>
              </p:ext>
            </p:extLst>
          </p:nvPr>
        </p:nvGraphicFramePr>
        <p:xfrm>
          <a:off x="184934" y="2496620"/>
          <a:ext cx="11825556" cy="424315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912778">
                  <a:extLst>
                    <a:ext uri="{9D8B030D-6E8A-4147-A177-3AD203B41FA5}">
                      <a16:colId xmlns:a16="http://schemas.microsoft.com/office/drawing/2014/main" val="2205136314"/>
                    </a:ext>
                  </a:extLst>
                </a:gridCol>
                <a:gridCol w="5912778">
                  <a:extLst>
                    <a:ext uri="{9D8B030D-6E8A-4147-A177-3AD203B41FA5}">
                      <a16:colId xmlns:a16="http://schemas.microsoft.com/office/drawing/2014/main" val="3484017899"/>
                    </a:ext>
                  </a:extLst>
                </a:gridCol>
              </a:tblGrid>
              <a:tr h="3622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Macro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Sub-Routine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351306"/>
                  </a:ext>
                </a:extLst>
              </a:tr>
              <a:tr h="6339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MACRO name in the mnemonic field that leads to expansion only. 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Subroutine name is a call statement in the program which leads to execution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081628"/>
                  </a:ext>
                </a:extLst>
              </a:tr>
              <a:tr h="6339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MACROs are completely handled by the Assembler (Preprocessor) during assembly time. 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Subroutine are completely handled by the hardware at runtime.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5931"/>
                  </a:ext>
                </a:extLst>
              </a:tr>
              <a:tr h="1177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Macro definition and macro expansion are executed by the assembler. So, the assembler has  to know all the features, options, and exceptions associated with them. 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Hardware executes the subroutine call instruction. So, it has  to know how to save the return address and how to branch to the subroutine. 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037727"/>
                  </a:ext>
                </a:extLst>
              </a:tr>
              <a:tr h="529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The hardware knows nothing about macros. 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The assembler knows nothing about subroutines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06119"/>
                  </a:ext>
                </a:extLst>
              </a:tr>
              <a:tr h="8792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The macro processor generates a new copy of the macro and places it in the program. 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The subroutine call instruction is assembled in the usual way and treated by the assembler as any other instruction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3038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65C3F1-23E1-4DA3-9F85-4BFB2312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8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Macro vs Sub-Routine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0BACDC-44E3-4D01-8248-D5B009D14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011824"/>
              </p:ext>
            </p:extLst>
          </p:nvPr>
        </p:nvGraphicFramePr>
        <p:xfrm>
          <a:off x="1015452" y="2545942"/>
          <a:ext cx="10630838" cy="346362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15419">
                  <a:extLst>
                    <a:ext uri="{9D8B030D-6E8A-4147-A177-3AD203B41FA5}">
                      <a16:colId xmlns:a16="http://schemas.microsoft.com/office/drawing/2014/main" val="2205136314"/>
                    </a:ext>
                  </a:extLst>
                </a:gridCol>
                <a:gridCol w="5315419">
                  <a:extLst>
                    <a:ext uri="{9D8B030D-6E8A-4147-A177-3AD203B41FA5}">
                      <a16:colId xmlns:a16="http://schemas.microsoft.com/office/drawing/2014/main" val="3484017899"/>
                    </a:ext>
                  </a:extLst>
                </a:gridCol>
              </a:tblGrid>
              <a:tr h="3932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Macro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Sub-Routine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351306"/>
                  </a:ext>
                </a:extLst>
              </a:tr>
              <a:tr h="5750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Macro should be used for small tasks.</a:t>
                      </a: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Functions should be used for the complex tasks.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081628"/>
                  </a:ext>
                </a:extLst>
              </a:tr>
              <a:tr h="5750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Macro does not alter the flow of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Function does alters the flow of execution.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5931"/>
                  </a:ext>
                </a:extLst>
              </a:tr>
              <a:tr h="5750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Macro calls a process at the translation time.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Function calls a process at the execution time.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037727"/>
                  </a:ext>
                </a:extLst>
              </a:tr>
              <a:tr h="5750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Debugging in macro is difficult as compared to function as size of the code grows.</a:t>
                      </a: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 Debugging is comparatively easy. </a:t>
                      </a: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06119"/>
                  </a:ext>
                </a:extLst>
              </a:tr>
              <a:tr h="5750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Macros check the number of arguments; they do not check argument types. </a:t>
                      </a: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Function checks both number of arguments and argument type</a:t>
                      </a: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3038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F6D448-E6F9-4CF5-A74C-AD652677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52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Benefits of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86" y="3191832"/>
            <a:ext cx="11876925" cy="3666167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By defining the appropriate macro instructions, an assembly language programmer can </a:t>
            </a:r>
            <a:r>
              <a:rPr lang="en-US" b="1" dirty="0">
                <a:ea typeface="+mn-lt"/>
                <a:cs typeface="+mn-lt"/>
              </a:rPr>
              <a:t>create his own higher level facility </a:t>
            </a:r>
            <a:r>
              <a:rPr lang="en-US" dirty="0">
                <a:ea typeface="+mn-lt"/>
                <a:cs typeface="+mn-lt"/>
              </a:rPr>
              <a:t>in a convenient manner </a:t>
            </a:r>
            <a:r>
              <a:rPr lang="en-US" b="1" dirty="0">
                <a:ea typeface="+mn-lt"/>
                <a:cs typeface="+mn-lt"/>
              </a:rPr>
              <a:t>without any cost in control</a:t>
            </a:r>
            <a:r>
              <a:rPr lang="en-US" dirty="0">
                <a:ea typeface="+mn-lt"/>
                <a:cs typeface="+mn-lt"/>
              </a:rPr>
              <a:t> over the structure of his program</a:t>
            </a: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programmer can </a:t>
            </a:r>
            <a:r>
              <a:rPr lang="en-US" b="1" dirty="0">
                <a:ea typeface="+mn-lt"/>
                <a:cs typeface="+mn-lt"/>
              </a:rPr>
              <a:t>achieve the conciseness and ease </a:t>
            </a:r>
            <a:r>
              <a:rPr lang="en-US" dirty="0">
                <a:ea typeface="+mn-lt"/>
                <a:cs typeface="+mn-lt"/>
              </a:rPr>
              <a:t>in coding of high level languages </a:t>
            </a:r>
            <a:r>
              <a:rPr lang="en-US" b="1" dirty="0">
                <a:ea typeface="+mn-lt"/>
                <a:cs typeface="+mn-lt"/>
              </a:rPr>
              <a:t>without losing the basic advantage </a:t>
            </a:r>
            <a:r>
              <a:rPr lang="en-US" dirty="0">
                <a:ea typeface="+mn-lt"/>
                <a:cs typeface="+mn-lt"/>
              </a:rPr>
              <a:t>of assembly language programming.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Integral macro operations </a:t>
            </a:r>
            <a:r>
              <a:rPr lang="en-US" b="1" dirty="0">
                <a:ea typeface="+mn-lt"/>
                <a:cs typeface="+mn-lt"/>
              </a:rPr>
              <a:t>simplify debugging and program modification</a:t>
            </a:r>
            <a:r>
              <a:rPr lang="en-US" dirty="0">
                <a:ea typeface="+mn-lt"/>
                <a:cs typeface="+mn-lt"/>
              </a:rPr>
              <a:t> and they </a:t>
            </a:r>
            <a:r>
              <a:rPr lang="en-US" b="1" dirty="0">
                <a:ea typeface="+mn-lt"/>
                <a:cs typeface="+mn-lt"/>
              </a:rPr>
              <a:t>facilitate standardization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1EE2-FFB0-42B5-8C94-8F5E25BF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00" y="122203"/>
            <a:ext cx="10772775" cy="57089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+mj-lt"/>
                <a:cs typeface="+mj-lt"/>
              </a:rPr>
              <a:t>Features of Macro Facility/Different types of Macro:</a:t>
            </a:r>
            <a:r>
              <a:rPr lang="en-US" dirty="0">
                <a:ea typeface="+mj-lt"/>
                <a:cs typeface="+mj-lt"/>
              </a:rPr>
              <a:t> 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E29E6C0-A841-489B-BF75-2C4385DC4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281707"/>
              </p:ext>
            </p:extLst>
          </p:nvPr>
        </p:nvGraphicFramePr>
        <p:xfrm>
          <a:off x="252657" y="1092732"/>
          <a:ext cx="4411811" cy="5234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BA2E94B-69B4-4BC7-81F7-2FFBD573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8945" y="5459469"/>
            <a:ext cx="2926080" cy="1397039"/>
          </a:xfrm>
        </p:spPr>
        <p:txBody>
          <a:bodyPr/>
          <a:lstStyle/>
          <a:p>
            <a:fld id="{4FAB73BC-B049-4115-A692-8D63A059BFB8}" type="slidenum">
              <a:rPr lang="en-US" sz="2000" dirty="0">
                <a:solidFill>
                  <a:srgbClr val="50B4C8"/>
                </a:solidFill>
              </a:rPr>
              <a:t>15</a:t>
            </a:fld>
            <a:endParaRPr lang="en-US" sz="2000">
              <a:solidFill>
                <a:srgbClr val="50B4C8">
                  <a:alpha val="25000"/>
                </a:srgbClr>
              </a:solidFill>
              <a:cs typeface="Calibri Light" panose="020F0302020204030204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2DADE27-D54C-D057-2B88-DBC5EEBCCFCF}"/>
              </a:ext>
            </a:extLst>
          </p:cNvPr>
          <p:cNvSpPr/>
          <p:nvPr/>
        </p:nvSpPr>
        <p:spPr>
          <a:xfrm>
            <a:off x="6174768" y="857478"/>
            <a:ext cx="6017232" cy="914400"/>
          </a:xfrm>
          <a:prstGeom prst="wedgeRectCallout">
            <a:avLst>
              <a:gd name="adj1" fmla="val -74455"/>
              <a:gd name="adj2" fmla="val 58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  <a:buFont typeface="Wingdings"/>
              <a:buChar char="§"/>
            </a:pPr>
            <a:r>
              <a:rPr lang="en-US" sz="2000" dirty="0">
                <a:cs typeface="Calibri" panose="020F0502020204030204"/>
              </a:rPr>
              <a:t> Process of replacing Macro Call with Macro Definition  </a:t>
            </a:r>
          </a:p>
          <a:p>
            <a:pPr>
              <a:lnSpc>
                <a:spcPct val="100000"/>
              </a:lnSpc>
              <a:buFont typeface="Wingdings"/>
              <a:buChar char="§"/>
            </a:pPr>
            <a:r>
              <a:rPr lang="en-US" sz="2000" dirty="0">
                <a:cs typeface="Calibri" panose="020F0502020204030204"/>
              </a:rPr>
              <a:t> No Other processing or replacement is required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EBB15EC-8194-395C-B8DD-2BF1BEE6C684}"/>
              </a:ext>
            </a:extLst>
          </p:cNvPr>
          <p:cNvSpPr/>
          <p:nvPr/>
        </p:nvSpPr>
        <p:spPr>
          <a:xfrm>
            <a:off x="6174768" y="2042689"/>
            <a:ext cx="6017232" cy="1471073"/>
          </a:xfrm>
          <a:prstGeom prst="wedgeRectCallout">
            <a:avLst>
              <a:gd name="adj1" fmla="val -75992"/>
              <a:gd name="adj2" fmla="val 33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/>
              <a:buChar char="§"/>
            </a:pPr>
            <a:r>
              <a:rPr lang="en-US" sz="2000" dirty="0">
                <a:cs typeface="Calibri" panose="020F0502020204030204"/>
              </a:rPr>
              <a:t> Instructions are very similar but NOT Identical</a:t>
            </a:r>
          </a:p>
          <a:p>
            <a:pPr>
              <a:buFont typeface="Wingdings"/>
              <a:buChar char="§"/>
            </a:pPr>
            <a:r>
              <a:rPr lang="en-US" sz="2000" dirty="0">
                <a:cs typeface="Calibri" panose="020F0502020204030204"/>
              </a:rPr>
              <a:t> Operations are same but with different parameter</a:t>
            </a:r>
          </a:p>
          <a:p>
            <a:pPr>
              <a:buFont typeface="Wingdings"/>
              <a:buChar char="§"/>
            </a:pPr>
            <a:r>
              <a:rPr lang="en-US" sz="2000" dirty="0">
                <a:cs typeface="Calibri" panose="020F0502020204030204"/>
              </a:rPr>
              <a:t> Such parameter is called MACRO INSTRUCTION ARGUMENT or DUMMY ARGUMENT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A6CBF12-099E-B393-B897-2EFF2C30D509}"/>
              </a:ext>
            </a:extLst>
          </p:cNvPr>
          <p:cNvSpPr/>
          <p:nvPr/>
        </p:nvSpPr>
        <p:spPr>
          <a:xfrm>
            <a:off x="6174768" y="3755082"/>
            <a:ext cx="6017232" cy="1155966"/>
          </a:xfrm>
          <a:prstGeom prst="wedgeRectCallout">
            <a:avLst>
              <a:gd name="adj1" fmla="val -76505"/>
              <a:gd name="adj2" fmla="val 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  <a:buFont typeface="Wingdings"/>
              <a:buChar char="§"/>
            </a:pPr>
            <a:r>
              <a:rPr lang="en-US" sz="2000" dirty="0">
                <a:cs typeface="Calibri" panose="020F0502020204030204"/>
              </a:rPr>
              <a:t>Two important macro processor pseudo-ops </a:t>
            </a:r>
            <a:r>
              <a:rPr lang="en-US" sz="2000" b="1" dirty="0">
                <a:cs typeface="Calibri" panose="020F0502020204030204"/>
              </a:rPr>
              <a:t>AIF and AGO, </a:t>
            </a:r>
            <a:r>
              <a:rPr lang="en-US" sz="2000" dirty="0">
                <a:cs typeface="Calibri" panose="020F0502020204030204"/>
              </a:rPr>
              <a:t>permit conditional reordering of the sequence of macro expansion. 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F450577-3142-ACD1-5FE8-224283BA34E3}"/>
              </a:ext>
            </a:extLst>
          </p:cNvPr>
          <p:cNvSpPr/>
          <p:nvPr/>
        </p:nvSpPr>
        <p:spPr>
          <a:xfrm>
            <a:off x="6174768" y="5152368"/>
            <a:ext cx="6017232" cy="1174695"/>
          </a:xfrm>
          <a:prstGeom prst="wedgeRectCallout">
            <a:avLst>
              <a:gd name="adj1" fmla="val -75821"/>
              <a:gd name="adj2" fmla="val -25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  <a:buFont typeface="Wingdings"/>
              <a:buChar char="§"/>
            </a:pPr>
            <a:r>
              <a:rPr lang="en-US" sz="2000" dirty="0">
                <a:cs typeface="Calibri" panose="020F0502020204030204"/>
              </a:rPr>
              <a:t>It can be of two types: </a:t>
            </a:r>
          </a:p>
          <a:p>
            <a:pPr lvl="1">
              <a:buFont typeface="Wingdings"/>
              <a:buChar char="§"/>
            </a:pPr>
            <a:r>
              <a:rPr lang="en-US" sz="2000" dirty="0">
                <a:cs typeface="Calibri" panose="020F0502020204030204"/>
              </a:rPr>
              <a:t>Macro calls within Macro</a:t>
            </a:r>
          </a:p>
          <a:p>
            <a:pPr lvl="1">
              <a:buFont typeface="Wingdings"/>
              <a:buChar char="§"/>
            </a:pPr>
            <a:r>
              <a:rPr lang="en-US" sz="2000" dirty="0">
                <a:cs typeface="Calibri" panose="020F0502020204030204"/>
              </a:rPr>
              <a:t>Macro instructions defining Macro</a:t>
            </a:r>
          </a:p>
          <a:p>
            <a:pPr algn="just"/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284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4" grpId="0" animBg="1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Simple 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83" y="2907379"/>
            <a:ext cx="11405522" cy="3581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har char="•"/>
            </a:pPr>
            <a:r>
              <a:rPr lang="en-US" sz="2800" dirty="0">
                <a:ea typeface="+mn-lt"/>
                <a:cs typeface="+mn-lt"/>
              </a:rPr>
              <a:t>The macro facility is capable of inserting blocks of instruction in place of macro calls. </a:t>
            </a:r>
          </a:p>
          <a:p>
            <a:pPr>
              <a:buChar char="•"/>
            </a:pPr>
            <a:endParaRPr lang="en-US" sz="2800" dirty="0">
              <a:ea typeface="+mn-lt"/>
              <a:cs typeface="+mn-lt"/>
            </a:endParaRPr>
          </a:p>
          <a:p>
            <a:pPr>
              <a:buChar char="•"/>
            </a:pPr>
            <a:r>
              <a:rPr lang="en-US" sz="2800" dirty="0">
                <a:ea typeface="+mn-lt"/>
                <a:cs typeface="+mn-lt"/>
              </a:rPr>
              <a:t>All of the calls to any given macro will be replaced by identical blocks.</a:t>
            </a:r>
          </a:p>
          <a:p>
            <a:pPr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Char char="•"/>
            </a:pPr>
            <a:r>
              <a:rPr lang="en-US" sz="2800" dirty="0">
                <a:ea typeface="+mn-lt"/>
                <a:cs typeface="+mn-lt"/>
              </a:rPr>
              <a:t>Suitable for identical instructions </a:t>
            </a:r>
            <a:endParaRPr lang="en-US" sz="2800" dirty="0">
              <a:cs typeface="Calibri Light" panose="020F03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2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Simple Macro-Example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1CB83B2D-750F-58B3-5E95-5EF76857CC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5487" t="46398" r="34255" b="11559"/>
          <a:stretch/>
        </p:blipFill>
        <p:spPr>
          <a:xfrm>
            <a:off x="1368226" y="2552099"/>
            <a:ext cx="8361696" cy="380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63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Simple Macro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83" y="3117851"/>
            <a:ext cx="11405522" cy="337107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u="sng" dirty="0">
                <a:ea typeface="+mn-lt"/>
                <a:cs typeface="+mn-lt"/>
              </a:rPr>
              <a:t>Disadvantage:</a:t>
            </a:r>
          </a:p>
          <a:p>
            <a:r>
              <a:rPr lang="en-US" dirty="0">
                <a:ea typeface="+mn-lt"/>
                <a:cs typeface="+mn-lt"/>
              </a:rPr>
              <a:t>This macro facility lacks flexibility: there is no way for a specific macro call to modify the coding that replaces it. </a:t>
            </a: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u="sng" dirty="0">
                <a:ea typeface="+mn-lt"/>
                <a:cs typeface="+mn-lt"/>
              </a:rPr>
              <a:t>Solution: </a:t>
            </a:r>
          </a:p>
          <a:p>
            <a:r>
              <a:rPr lang="en-US" dirty="0">
                <a:ea typeface="+mn-lt"/>
                <a:cs typeface="+mn-lt"/>
              </a:rPr>
              <a:t>Provide arguments or Parameters in Macro Calls</a:t>
            </a:r>
          </a:p>
          <a:p>
            <a:r>
              <a:rPr lang="en-US" dirty="0">
                <a:ea typeface="+mn-lt"/>
                <a:cs typeface="+mn-lt"/>
              </a:rPr>
              <a:t>Corresponding Macro dummy arguments will appear in Macro Definition 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571084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Parameterized Macro/Macro Instruction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51" y="3499307"/>
            <a:ext cx="11612554" cy="322216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It consists of the facility for providing for arguments, or parameters, in macro calls.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Corresponding </a:t>
            </a:r>
            <a:r>
              <a:rPr lang="en-US" b="1" dirty="0">
                <a:ea typeface="+mn-lt"/>
                <a:cs typeface="+mn-lt"/>
              </a:rPr>
              <a:t>macro dummy arguments </a:t>
            </a:r>
            <a:r>
              <a:rPr lang="en-US" dirty="0">
                <a:ea typeface="+mn-lt"/>
                <a:cs typeface="+mn-lt"/>
              </a:rPr>
              <a:t>(preceded by ‘&amp;’ symbol) will appear in macro definitions.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 Light"/>
              </a:rPr>
              <a:t>Sequence of instructions are very similar but not identical</a:t>
            </a:r>
          </a:p>
          <a:p>
            <a:pPr marL="0" indent="0">
              <a:buNone/>
            </a:pPr>
            <a:endParaRPr lang="en-US" dirty="0">
              <a:cs typeface="Calibri Ligh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A65D-5F8F-49C3-99E4-9F77DD21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Syllabus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B3D5119C-6D9E-47C1-8AFE-BFED071BD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1668" y="2403612"/>
            <a:ext cx="11553646" cy="216019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2FC1AD-6B03-42BC-BED5-A7470D11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5DA23C-8297-4772-A485-64165B18CFF8}"/>
                  </a:ext>
                </a:extLst>
              </p14:cNvPr>
              <p14:cNvContentPartPr/>
              <p14:nvPr/>
            </p14:nvContentPartPr>
            <p14:xfrm>
              <a:off x="4826880" y="1358640"/>
              <a:ext cx="1175400" cy="469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5DA23C-8297-4772-A485-64165B18CF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7520" y="1349280"/>
                <a:ext cx="1194120" cy="48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4178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571084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Parameterized Macro/Macro Instruction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51" y="3499307"/>
            <a:ext cx="11612554" cy="322216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They perform the same operation with a variable parameter or argument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Such a parameter is called the Macro Instruction Argument or Dummy Argument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This dummy argument is specified on the Macro Name line and distinguished by the “&amp;” symbol which is always the first character</a:t>
            </a:r>
            <a:endParaRPr lang="en-US" dirty="0">
              <a:cs typeface="Calibri Light"/>
            </a:endParaRPr>
          </a:p>
          <a:p>
            <a:pPr marL="0" indent="0">
              <a:buNone/>
            </a:pPr>
            <a:endParaRPr lang="en-US" dirty="0">
              <a:cs typeface="Calibri Ligh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6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571084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Parameterized Macro-Example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BA1FD8-FE1E-4066-0EDD-DC1FA99E3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06" t="40741" r="40314" b="24074"/>
          <a:stretch/>
        </p:blipFill>
        <p:spPr>
          <a:xfrm>
            <a:off x="4204822" y="2470947"/>
            <a:ext cx="6197929" cy="415137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24F617-0B86-46ED-B5A0-5ADEB6A1C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832" y="2384882"/>
            <a:ext cx="10816610" cy="38067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har char="•"/>
            </a:pPr>
            <a:r>
              <a:rPr lang="en-US" dirty="0">
                <a:ea typeface="+mn-lt"/>
                <a:cs typeface="+mn-lt"/>
              </a:rPr>
              <a:t>Consider the sample program</a:t>
            </a:r>
          </a:p>
          <a:p>
            <a:pPr>
              <a:buChar char="•"/>
            </a:pP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35833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571084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Parameterized Macro-Example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51" y="3117851"/>
            <a:ext cx="11612554" cy="3603624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In this case the instruction sequences are very similar but not identical.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first sequence performs an operation using DATA1 as operand; the second, using DATA2.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They can be considered to perform the same operation with a variable, or argument.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Such parameter is called as macro instruction argument or dummy argument. </a:t>
            </a:r>
            <a:endParaRPr lang="en-US" dirty="0"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571084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Parameterized Macro-Example1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24F617-0B86-46ED-B5A0-5ADEB6A1C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832" y="2384882"/>
            <a:ext cx="10816610" cy="38067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har char="•"/>
            </a:pPr>
            <a:r>
              <a:rPr lang="en-US" dirty="0">
                <a:ea typeface="+mn-lt"/>
                <a:cs typeface="+mn-lt"/>
              </a:rPr>
              <a:t>Resultant Program</a:t>
            </a:r>
          </a:p>
          <a:p>
            <a:pPr marL="0" indent="0">
              <a:buNone/>
            </a:pPr>
            <a:r>
              <a:rPr lang="en-US" dirty="0">
                <a:cs typeface="Calibri Light"/>
              </a:rPr>
              <a:t>Example 1: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11552F7F-117B-4047-D58F-7FEF6AF4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565" y="2482808"/>
            <a:ext cx="7076726" cy="413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15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571084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Parameterized 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51" y="3117851"/>
            <a:ext cx="11612554" cy="3603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It is possible to have more than one argument in a macro call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Each argument must correspond to a dummy argument in the macro definition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When a macro call is processed, the arguments supplied are substituted for the respective dummy arguments in macro definition</a:t>
            </a:r>
            <a:endParaRPr lang="en-US" dirty="0"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571084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Parameterized Macro-Example2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24F617-0B86-46ED-B5A0-5ADEB6A1C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832" y="2384882"/>
            <a:ext cx="10816610" cy="38067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 Light"/>
              </a:rPr>
              <a:t>Example 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2EEC0-C78F-371C-DE4E-85AB46112C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6" y="3124657"/>
            <a:ext cx="4448710" cy="3624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1CA734-93ED-FABA-0B3F-B68599E4E84C}"/>
              </a:ext>
            </a:extLst>
          </p:cNvPr>
          <p:cNvSpPr txBox="1"/>
          <p:nvPr/>
        </p:nvSpPr>
        <p:spPr>
          <a:xfrm>
            <a:off x="5005176" y="2654751"/>
            <a:ext cx="6777114" cy="2763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/>
              <a:buChar char="§"/>
            </a:pPr>
            <a:r>
              <a:rPr lang="en-US" sz="2000" dirty="0">
                <a:cs typeface="Calibri" panose="020F0502020204030204"/>
              </a:rPr>
              <a:t>  Program can be rewritten using MACRO with MORE THAN ONE dummy arguments</a:t>
            </a:r>
          </a:p>
          <a:p>
            <a:pPr>
              <a:lnSpc>
                <a:spcPct val="150000"/>
              </a:lnSpc>
              <a:buFont typeface="Wingdings"/>
              <a:buChar char="§"/>
            </a:pPr>
            <a:r>
              <a:rPr lang="en-US" sz="2000" dirty="0">
                <a:cs typeface="Calibri" panose="020F0502020204030204"/>
              </a:rPr>
              <a:t>  Label arguments can be put in Label Location</a:t>
            </a:r>
          </a:p>
          <a:p>
            <a:pPr>
              <a:lnSpc>
                <a:spcPct val="150000"/>
              </a:lnSpc>
              <a:buFont typeface="Wingdings"/>
              <a:buChar char="§"/>
            </a:pPr>
            <a:r>
              <a:rPr lang="en-US" sz="2000" dirty="0">
                <a:cs typeface="Calibri"/>
              </a:rPr>
              <a:t>Here both sequences are similar but not identical</a:t>
            </a:r>
          </a:p>
          <a:p>
            <a:pPr>
              <a:lnSpc>
                <a:spcPct val="150000"/>
              </a:lnSpc>
              <a:buFont typeface="Wingdings"/>
              <a:buChar char="§"/>
            </a:pPr>
            <a:r>
              <a:rPr lang="en-US" sz="2000" dirty="0">
                <a:cs typeface="Calibri"/>
              </a:rPr>
              <a:t>Labels are also different</a:t>
            </a:r>
          </a:p>
          <a:p>
            <a:pPr>
              <a:lnSpc>
                <a:spcPct val="150000"/>
              </a:lnSpc>
              <a:buFont typeface="Wingdings"/>
              <a:buChar char="§"/>
            </a:pPr>
            <a:endParaRPr lang="en-US" sz="1800" dirty="0">
              <a:latin typeface="Gabriol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637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571084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Parameterized Macro-Example2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24F617-0B86-46ED-B5A0-5ADEB6A1C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832" y="2384882"/>
            <a:ext cx="10816610" cy="38067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 Light"/>
              </a:rPr>
              <a:t>Example 2:</a:t>
            </a:r>
          </a:p>
        </p:txBody>
      </p:sp>
      <p:pic>
        <p:nvPicPr>
          <p:cNvPr id="3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321DA110-8FBC-47EB-1E93-931298A0C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40" t="36341" r="32766" b="12847"/>
          <a:stretch/>
        </p:blipFill>
        <p:spPr>
          <a:xfrm>
            <a:off x="2958959" y="2378076"/>
            <a:ext cx="7181636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5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571084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Parameterized 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51" y="3117851"/>
            <a:ext cx="11612554" cy="3603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There are generally two ways of specifying arguments to a macro call: </a:t>
            </a:r>
          </a:p>
          <a:p>
            <a:pPr algn="just"/>
            <a:endParaRPr lang="en-US" dirty="0">
              <a:cs typeface="Calibri Light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Positional arguments:</a:t>
            </a:r>
            <a:endParaRPr lang="en-US" dirty="0">
              <a:cs typeface="Calibri Light" panose="020F0302020204030204"/>
            </a:endParaRPr>
          </a:p>
          <a:p>
            <a:r>
              <a:rPr lang="en-US" dirty="0">
                <a:cs typeface="Calibri Light" panose="020F0302020204030204"/>
              </a:rPr>
              <a:t>Keyword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571084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Parameterized 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51" y="3191833"/>
            <a:ext cx="11612554" cy="35296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ea typeface="+mn-lt"/>
                <a:cs typeface="+mn-lt"/>
              </a:rPr>
              <a:t>Positional arguments:</a:t>
            </a:r>
            <a:endParaRPr lang="en-US" b="1" dirty="0">
              <a:cs typeface="Calibri Light" panose="020F0302020204030204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In this arguments are matched with the dummy arguments according to the order in which they appear with the positional parameter </a:t>
            </a: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OR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The way of Specifying argument with their position in Macro Definition is known as POSITIONAL ARGUMENTS</a:t>
            </a:r>
          </a:p>
          <a:p>
            <a:pPr marL="0" indent="0">
              <a:buNone/>
            </a:pPr>
            <a:endParaRPr lang="en-US" dirty="0">
              <a:cs typeface="Calibri Light" panose="020F03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0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571084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Parameterized Macro: </a:t>
            </a:r>
            <a:r>
              <a:rPr lang="en-US" sz="3200" b="1" dirty="0">
                <a:solidFill>
                  <a:srgbClr val="FFFFFF"/>
                </a:solidFill>
                <a:cs typeface="Calibri Light"/>
              </a:rPr>
              <a:t>Positional Argument Example</a:t>
            </a:r>
            <a:endParaRPr lang="en-US" sz="4000" b="1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633" y="2401488"/>
            <a:ext cx="4952143" cy="35296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 Light" panose="020F0302020204030204"/>
              </a:rPr>
              <a:t>The first A replaces the first dummy argument &amp;ARG1, second A replaces the second dummy argument &amp;ARG2 and third A replaces the third dummy argument &amp;ARG3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44A2D6-8330-5602-38A4-1875FCB111D1}"/>
              </a:ext>
            </a:extLst>
          </p:cNvPr>
          <p:cNvSpPr txBox="1">
            <a:spLocks/>
          </p:cNvSpPr>
          <p:nvPr/>
        </p:nvSpPr>
        <p:spPr>
          <a:xfrm>
            <a:off x="1284270" y="2812886"/>
            <a:ext cx="5476126" cy="4045113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</a:t>
            </a:r>
            <a:r>
              <a:rPr lang="en-US" sz="1800" dirty="0">
                <a:latin typeface="Daytona"/>
                <a:cs typeface="Calibri" panose="020F0502020204030204"/>
              </a:rPr>
              <a:t>MACRO</a:t>
            </a:r>
            <a:endParaRPr lang="en-US" sz="1800" dirty="0">
              <a:latin typeface="Dayton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>
                <a:latin typeface="Daytona"/>
                <a:cs typeface="Calibri" panose="020F0502020204030204"/>
              </a:rPr>
              <a:t> </a:t>
            </a:r>
            <a:r>
              <a:rPr lang="en-US" sz="1800" dirty="0">
                <a:solidFill>
                  <a:schemeClr val="accent5"/>
                </a:solidFill>
                <a:latin typeface="Daytona"/>
                <a:cs typeface="Calibri" panose="020F0502020204030204"/>
              </a:rPr>
              <a:t>&amp;LAB</a:t>
            </a:r>
            <a:r>
              <a:rPr lang="en-US" sz="1800" dirty="0">
                <a:latin typeface="Daytona"/>
                <a:cs typeface="Calibri" panose="020F0502020204030204"/>
              </a:rPr>
              <a:t>   INCR  </a:t>
            </a:r>
            <a:r>
              <a:rPr lang="en-US" sz="1800" dirty="0">
                <a:solidFill>
                  <a:srgbClr val="FFC000"/>
                </a:solidFill>
                <a:latin typeface="Daytona"/>
                <a:cs typeface="Calibri" panose="020F0502020204030204"/>
              </a:rPr>
              <a:t>&amp;ARG1, &amp;ARG2, &amp;ARG3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>
                <a:latin typeface="Daytona"/>
                <a:cs typeface="Calibri" panose="020F0502020204030204"/>
              </a:rPr>
              <a:t> </a:t>
            </a:r>
            <a:r>
              <a:rPr lang="en-US" sz="1800" dirty="0">
                <a:solidFill>
                  <a:schemeClr val="accent5"/>
                </a:solidFill>
                <a:latin typeface="Daytona"/>
                <a:cs typeface="Calibri" panose="020F0502020204030204"/>
              </a:rPr>
              <a:t>&amp;LAB</a:t>
            </a:r>
            <a:r>
              <a:rPr lang="en-US" sz="1800" dirty="0">
                <a:latin typeface="Daytona"/>
                <a:cs typeface="Calibri" panose="020F0502020204030204"/>
              </a:rPr>
              <a:t>   A    1,  </a:t>
            </a:r>
            <a:r>
              <a:rPr lang="en-US" sz="1800" dirty="0">
                <a:solidFill>
                  <a:srgbClr val="FFC000"/>
                </a:solidFill>
                <a:latin typeface="Daytona"/>
                <a:cs typeface="Calibri" panose="020F0502020204030204"/>
              </a:rPr>
              <a:t>&amp;ARG1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>
                <a:latin typeface="Daytona"/>
                <a:cs typeface="Calibri" panose="020F0502020204030204"/>
              </a:rPr>
              <a:t>             A    2,  </a:t>
            </a:r>
            <a:r>
              <a:rPr lang="en-US" sz="1800" dirty="0">
                <a:solidFill>
                  <a:srgbClr val="FFC000"/>
                </a:solidFill>
                <a:latin typeface="Daytona"/>
                <a:cs typeface="Calibri" panose="020F0502020204030204"/>
              </a:rPr>
              <a:t>&amp;ARG2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>
                <a:latin typeface="Daytona"/>
                <a:cs typeface="Calibri" panose="020F0502020204030204"/>
              </a:rPr>
              <a:t>             A    3,  </a:t>
            </a:r>
            <a:r>
              <a:rPr lang="en-US" sz="1800" dirty="0">
                <a:solidFill>
                  <a:srgbClr val="FFC000"/>
                </a:solidFill>
                <a:latin typeface="Daytona"/>
                <a:cs typeface="Calibri" panose="020F0502020204030204"/>
              </a:rPr>
              <a:t>&amp;ARG3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>
                <a:latin typeface="Daytona"/>
                <a:cs typeface="Calibri" panose="020F0502020204030204"/>
              </a:rPr>
              <a:t>             MEND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>
                <a:latin typeface="Daytona"/>
                <a:cs typeface="Calibri" panose="020F0502020204030204"/>
              </a:rPr>
              <a:t>              . . . 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>
                <a:latin typeface="Daytona"/>
                <a:cs typeface="Calibri" panose="020F0502020204030204"/>
              </a:rPr>
              <a:t>              . . .</a:t>
            </a:r>
            <a:endParaRPr lang="en-US" sz="1800" dirty="0">
              <a:solidFill>
                <a:srgbClr val="CF543F"/>
              </a:solidFill>
              <a:latin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>
                <a:latin typeface="Daytona"/>
                <a:cs typeface="Calibri" panose="020F0502020204030204"/>
              </a:rPr>
              <a:t> </a:t>
            </a:r>
            <a:r>
              <a:rPr lang="en-US" sz="1800" dirty="0">
                <a:solidFill>
                  <a:schemeClr val="accent2"/>
                </a:solidFill>
                <a:latin typeface="Daytona"/>
                <a:cs typeface="Calibri" panose="020F0502020204030204"/>
              </a:rPr>
              <a:t> LOOP1</a:t>
            </a:r>
            <a:r>
              <a:rPr lang="en-US" sz="1800" dirty="0">
                <a:latin typeface="Daytona"/>
                <a:cs typeface="Calibri" panose="020F0502020204030204"/>
              </a:rPr>
              <a:t>  INCR  </a:t>
            </a:r>
            <a:r>
              <a:rPr lang="en-US" sz="1800" dirty="0">
                <a:solidFill>
                  <a:schemeClr val="accent2"/>
                </a:solidFill>
                <a:latin typeface="Daytona"/>
                <a:cs typeface="Calibri" panose="020F0502020204030204"/>
              </a:rPr>
              <a:t>DATA1, DATA2, DATA3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>
                <a:solidFill>
                  <a:schemeClr val="accent2"/>
                </a:solidFill>
                <a:latin typeface="Daytona"/>
                <a:ea typeface="+mn-lt"/>
                <a:cs typeface="+mn-lt"/>
              </a:rPr>
              <a:t>              </a:t>
            </a:r>
            <a:r>
              <a:rPr lang="en-US" sz="1800" dirty="0">
                <a:latin typeface="Daytona"/>
                <a:ea typeface="+mn-lt"/>
                <a:cs typeface="+mn-lt"/>
              </a:rPr>
              <a:t>. . .</a:t>
            </a:r>
          </a:p>
          <a:p>
            <a:pPr>
              <a:buNone/>
            </a:pPr>
            <a:r>
              <a:rPr lang="en-US" sz="1800" dirty="0">
                <a:solidFill>
                  <a:schemeClr val="accent2"/>
                </a:solidFill>
                <a:latin typeface="Daytona"/>
                <a:ea typeface="+mn-lt"/>
                <a:cs typeface="+mn-lt"/>
              </a:rPr>
              <a:t>  LOOP2</a:t>
            </a:r>
            <a:r>
              <a:rPr lang="en-US" sz="1800" dirty="0">
                <a:latin typeface="Daytona"/>
                <a:ea typeface="+mn-lt"/>
                <a:cs typeface="+mn-lt"/>
              </a:rPr>
              <a:t>  INCR  </a:t>
            </a:r>
            <a:r>
              <a:rPr lang="en-US" sz="1800" dirty="0">
                <a:solidFill>
                  <a:schemeClr val="accent2"/>
                </a:solidFill>
                <a:latin typeface="Daytona"/>
                <a:ea typeface="+mn-lt"/>
                <a:cs typeface="+mn-lt"/>
              </a:rPr>
              <a:t>DATA3, DATA2, DATA1</a:t>
            </a:r>
            <a:endParaRPr lang="en-US" sz="1800" dirty="0">
              <a:solidFill>
                <a:schemeClr val="accent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>
              <a:solidFill>
                <a:srgbClr val="FFFFFF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795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Macro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83" y="2737013"/>
            <a:ext cx="11405522" cy="3998493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2400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Macro instructions are single-line abbreviation for groups of instructions in sequential order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 employing a macro, the programmer essentially defines a single “instruction” to represent a block of code.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For every occurrence of this one-line macro instruction in his program, the macro processing assembler will substitute the entire block. </a:t>
            </a:r>
          </a:p>
          <a:p>
            <a:endParaRPr lang="en-US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A0A1C-BF1A-4315-BE06-BD7A2EFE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571084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Parameterized 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51" y="3191833"/>
            <a:ext cx="11612554" cy="35296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ea typeface="+mn-lt"/>
                <a:cs typeface="+mn-lt"/>
              </a:rPr>
              <a:t>Keyword arguments:</a:t>
            </a:r>
            <a:endParaRPr lang="en-US" b="1" dirty="0">
              <a:cs typeface="Calibri Light" panose="020F0302020204030204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They allow reference to the dummy arguments by name as well as by the position. 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Both the calls are valid and performing same expansion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If any argument is not supplied, then it is presumed blank by Macro Processor</a:t>
            </a:r>
          </a:p>
          <a:p>
            <a:pPr marL="0" indent="0">
              <a:buNone/>
            </a:pPr>
            <a:endParaRPr lang="en-US" dirty="0">
              <a:cs typeface="Calibri Light" panose="020F03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6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571084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Parameterized Macro: </a:t>
            </a:r>
            <a:r>
              <a:rPr lang="en-US" sz="3200" b="1" dirty="0">
                <a:solidFill>
                  <a:srgbClr val="FFFFFF"/>
                </a:solidFill>
                <a:cs typeface="Calibri Light"/>
              </a:rPr>
              <a:t>Keyword Argument Example</a:t>
            </a:r>
            <a:endParaRPr lang="en-US" sz="4000" b="1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139" y="2401488"/>
            <a:ext cx="5835722" cy="35296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400" dirty="0">
                <a:ea typeface="+mn-lt"/>
                <a:cs typeface="+mn-lt"/>
              </a:rPr>
              <a:t>'INCR &amp;ARG1 = A, &amp;ARG3 = C, &amp;ARG2 = B’ </a:t>
            </a:r>
          </a:p>
          <a:p>
            <a:pPr marL="0" indent="0" algn="just">
              <a:buNone/>
            </a:pPr>
            <a:r>
              <a:rPr lang="en-US" sz="2400" dirty="0">
                <a:ea typeface="+mn-lt"/>
                <a:cs typeface="+mn-lt"/>
              </a:rPr>
              <a:t>Or</a:t>
            </a:r>
          </a:p>
          <a:p>
            <a:pPr marL="0" indent="0" algn="just">
              <a:buNone/>
            </a:pPr>
            <a:r>
              <a:rPr lang="en-US" sz="2400" dirty="0">
                <a:ea typeface="+mn-lt"/>
                <a:cs typeface="+mn-lt"/>
              </a:rPr>
              <a:t> 'INCR &amp;ARG1 = A, &amp;ARG2 = &amp;ARG3 = C' 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44A2D6-8330-5602-38A4-1875FCB111D1}"/>
              </a:ext>
            </a:extLst>
          </p:cNvPr>
          <p:cNvSpPr txBox="1">
            <a:spLocks/>
          </p:cNvSpPr>
          <p:nvPr/>
        </p:nvSpPr>
        <p:spPr>
          <a:xfrm>
            <a:off x="409710" y="2924631"/>
            <a:ext cx="6350686" cy="393336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</a:t>
            </a:r>
            <a:r>
              <a:rPr lang="en-US" sz="1800" dirty="0">
                <a:latin typeface="Daytona"/>
                <a:cs typeface="Calibri" panose="020F0502020204030204"/>
              </a:rPr>
              <a:t>MACRO</a:t>
            </a:r>
            <a:endParaRPr lang="en-US" sz="1800" dirty="0">
              <a:latin typeface="Dayton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>
                <a:latin typeface="Daytona"/>
                <a:cs typeface="Calibri" panose="020F0502020204030204"/>
              </a:rPr>
              <a:t>             INCR  </a:t>
            </a:r>
            <a:r>
              <a:rPr lang="en-US" sz="1800" dirty="0">
                <a:solidFill>
                  <a:srgbClr val="FFC000"/>
                </a:solidFill>
                <a:latin typeface="Daytona"/>
                <a:cs typeface="Calibri" panose="020F0502020204030204"/>
              </a:rPr>
              <a:t>&amp;ARG1, &amp;ARG2, &amp;ARG3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>
                <a:latin typeface="Daytona"/>
                <a:cs typeface="Calibri" panose="020F0502020204030204"/>
              </a:rPr>
              <a:t>             A    1,  </a:t>
            </a:r>
            <a:r>
              <a:rPr lang="en-US" sz="1800" dirty="0">
                <a:solidFill>
                  <a:srgbClr val="FFC000"/>
                </a:solidFill>
                <a:latin typeface="Daytona"/>
                <a:cs typeface="Calibri" panose="020F0502020204030204"/>
              </a:rPr>
              <a:t>&amp;ARG1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>
                <a:latin typeface="Daytona"/>
                <a:cs typeface="Calibri" panose="020F0502020204030204"/>
              </a:rPr>
              <a:t>             A    2,  </a:t>
            </a:r>
            <a:r>
              <a:rPr lang="en-US" sz="1800" dirty="0">
                <a:solidFill>
                  <a:srgbClr val="FFC000"/>
                </a:solidFill>
                <a:latin typeface="Daytona"/>
                <a:cs typeface="Calibri" panose="020F0502020204030204"/>
              </a:rPr>
              <a:t>&amp;ARG2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>
                <a:latin typeface="Daytona"/>
                <a:cs typeface="Calibri" panose="020F0502020204030204"/>
              </a:rPr>
              <a:t>             A    3,  </a:t>
            </a:r>
            <a:r>
              <a:rPr lang="en-US" sz="1800" dirty="0">
                <a:solidFill>
                  <a:srgbClr val="FFC000"/>
                </a:solidFill>
                <a:latin typeface="Daytona"/>
                <a:cs typeface="Calibri" panose="020F0502020204030204"/>
              </a:rPr>
              <a:t>&amp;ARG3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>
                <a:latin typeface="Daytona"/>
                <a:cs typeface="Calibri" panose="020F0502020204030204"/>
              </a:rPr>
              <a:t>             MEND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>
                <a:latin typeface="Daytona"/>
                <a:cs typeface="Calibri" panose="020F0502020204030204"/>
              </a:rPr>
              <a:t>              . . . 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>
                <a:latin typeface="Daytona"/>
                <a:cs typeface="Calibri" panose="020F0502020204030204"/>
              </a:rPr>
              <a:t>              . . .</a:t>
            </a:r>
            <a:endParaRPr lang="en-US" sz="1800" dirty="0">
              <a:solidFill>
                <a:srgbClr val="CF543F"/>
              </a:solidFill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>
                <a:latin typeface="Daytona"/>
                <a:cs typeface="Calibri" panose="020F0502020204030204"/>
              </a:rPr>
              <a:t> </a:t>
            </a:r>
            <a:r>
              <a:rPr lang="en-US" sz="1800" dirty="0">
                <a:solidFill>
                  <a:schemeClr val="accent2"/>
                </a:solidFill>
                <a:latin typeface="Daytona"/>
                <a:cs typeface="Calibri" panose="020F0502020204030204"/>
              </a:rPr>
              <a:t>          </a:t>
            </a:r>
            <a:r>
              <a:rPr lang="en-US" sz="1800" dirty="0">
                <a:latin typeface="Daytona"/>
                <a:cs typeface="Calibri" panose="020F0502020204030204"/>
              </a:rPr>
              <a:t>  INCR  </a:t>
            </a:r>
            <a:r>
              <a:rPr lang="en-US" sz="1800" dirty="0">
                <a:solidFill>
                  <a:srgbClr val="FFC000"/>
                </a:solidFill>
                <a:latin typeface="Daytona"/>
                <a:cs typeface="Calibri" panose="020F0502020204030204"/>
              </a:rPr>
              <a:t>&amp;ARG1 = </a:t>
            </a:r>
            <a:r>
              <a:rPr lang="en-US" sz="1800" dirty="0">
                <a:solidFill>
                  <a:schemeClr val="accent2"/>
                </a:solidFill>
                <a:latin typeface="Daytona"/>
                <a:cs typeface="Calibri" panose="020F0502020204030204"/>
              </a:rPr>
              <a:t>A, </a:t>
            </a:r>
            <a:r>
              <a:rPr lang="en-US" sz="1800" dirty="0">
                <a:solidFill>
                  <a:srgbClr val="FFC000"/>
                </a:solidFill>
                <a:latin typeface="Daytona"/>
                <a:cs typeface="Calibri" panose="020F0502020204030204"/>
              </a:rPr>
              <a:t>&amp;ARG2 = </a:t>
            </a:r>
            <a:r>
              <a:rPr lang="en-US" sz="1800" dirty="0">
                <a:solidFill>
                  <a:schemeClr val="accent2"/>
                </a:solidFill>
                <a:latin typeface="Daytona"/>
                <a:cs typeface="Calibri" panose="020F0502020204030204"/>
              </a:rPr>
              <a:t>B, </a:t>
            </a:r>
            <a:r>
              <a:rPr lang="en-US" sz="1800" dirty="0">
                <a:solidFill>
                  <a:srgbClr val="FFC000"/>
                </a:solidFill>
                <a:latin typeface="Daytona"/>
                <a:cs typeface="Calibri" panose="020F0502020204030204"/>
              </a:rPr>
              <a:t>&amp;ARG3 = </a:t>
            </a:r>
            <a:r>
              <a:rPr lang="en-US" sz="1800" dirty="0">
                <a:solidFill>
                  <a:schemeClr val="accent2"/>
                </a:solidFill>
                <a:latin typeface="Daytona"/>
                <a:cs typeface="Calibri" panose="020F0502020204030204"/>
              </a:rPr>
              <a:t>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>
                <a:solidFill>
                  <a:schemeClr val="accent2"/>
                </a:solidFill>
                <a:latin typeface="Daytona"/>
                <a:ea typeface="+mn-lt"/>
                <a:cs typeface="+mn-lt"/>
              </a:rPr>
              <a:t>              </a:t>
            </a:r>
            <a:r>
              <a:rPr lang="en-US" sz="1800" dirty="0">
                <a:latin typeface="Daytona"/>
                <a:ea typeface="+mn-lt"/>
                <a:cs typeface="+mn-lt"/>
              </a:rPr>
              <a:t>. . .</a:t>
            </a:r>
          </a:p>
          <a:p>
            <a:pPr>
              <a:buNone/>
            </a:pPr>
            <a:r>
              <a:rPr lang="en-US" sz="1800" dirty="0">
                <a:solidFill>
                  <a:schemeClr val="accent2"/>
                </a:solidFill>
                <a:latin typeface="Daytona"/>
                <a:ea typeface="+mn-lt"/>
                <a:cs typeface="+mn-lt"/>
              </a:rPr>
              <a:t>  </a:t>
            </a:r>
            <a:r>
              <a:rPr lang="en-US" sz="1800" dirty="0">
                <a:latin typeface="Daytona"/>
                <a:ea typeface="+mn-lt"/>
                <a:cs typeface="+mn-lt"/>
              </a:rPr>
              <a:t>           INCR  </a:t>
            </a:r>
            <a:r>
              <a:rPr lang="en-US" sz="1800" dirty="0">
                <a:solidFill>
                  <a:srgbClr val="FFC000"/>
                </a:solidFill>
                <a:latin typeface="Daytona"/>
                <a:ea typeface="+mn-lt"/>
                <a:cs typeface="+mn-lt"/>
              </a:rPr>
              <a:t>&amp;ARG1 = </a:t>
            </a:r>
            <a:r>
              <a:rPr lang="en-US" sz="1800" dirty="0">
                <a:solidFill>
                  <a:schemeClr val="accent2"/>
                </a:solidFill>
                <a:latin typeface="Daytona"/>
                <a:ea typeface="+mn-lt"/>
                <a:cs typeface="+mn-lt"/>
              </a:rPr>
              <a:t>A, </a:t>
            </a:r>
            <a:r>
              <a:rPr lang="en-US" sz="1800" dirty="0">
                <a:solidFill>
                  <a:srgbClr val="FFC000"/>
                </a:solidFill>
                <a:latin typeface="Daytona"/>
                <a:ea typeface="+mn-lt"/>
                <a:cs typeface="+mn-lt"/>
              </a:rPr>
              <a:t>&amp;ARG3 = </a:t>
            </a:r>
            <a:r>
              <a:rPr lang="en-US" sz="1800" dirty="0">
                <a:solidFill>
                  <a:schemeClr val="accent2"/>
                </a:solidFill>
                <a:latin typeface="Daytona"/>
                <a:ea typeface="+mn-lt"/>
                <a:cs typeface="+mn-lt"/>
              </a:rPr>
              <a:t>C, </a:t>
            </a:r>
            <a:r>
              <a:rPr lang="en-US" sz="1800" dirty="0">
                <a:solidFill>
                  <a:srgbClr val="FFC000"/>
                </a:solidFill>
                <a:latin typeface="Daytona"/>
                <a:ea typeface="+mn-lt"/>
                <a:cs typeface="+mn-lt"/>
              </a:rPr>
              <a:t>&amp;ARG2 = </a:t>
            </a:r>
            <a:r>
              <a:rPr lang="en-US" sz="1800" dirty="0">
                <a:solidFill>
                  <a:schemeClr val="accent2"/>
                </a:solidFill>
                <a:latin typeface="Daytona"/>
                <a:ea typeface="+mn-lt"/>
                <a:cs typeface="+mn-lt"/>
              </a:rPr>
              <a:t>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>
              <a:solidFill>
                <a:srgbClr val="FFFFFF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613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571084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Conditional 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51" y="3339809"/>
            <a:ext cx="11612554" cy="338166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Two important macro processor pseudo-ops </a:t>
            </a:r>
            <a:r>
              <a:rPr lang="en-US" b="1" dirty="0">
                <a:ea typeface="+mn-lt"/>
                <a:cs typeface="+mn-lt"/>
              </a:rPr>
              <a:t>AIF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b="1" dirty="0">
                <a:ea typeface="+mn-lt"/>
                <a:cs typeface="+mn-lt"/>
              </a:rPr>
              <a:t>AGO,</a:t>
            </a:r>
            <a:r>
              <a:rPr lang="en-US" dirty="0">
                <a:ea typeface="+mn-lt"/>
                <a:cs typeface="+mn-lt"/>
              </a:rPr>
              <a:t> permit conditional reordering of the sequence of macro expansion. 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These allows conditional selection of the machine instruction that appears in expansions of macro call. </a:t>
            </a:r>
          </a:p>
          <a:p>
            <a:pPr algn="just"/>
            <a:r>
              <a:rPr lang="en-US" dirty="0">
                <a:cs typeface="Calibri Light" panose="020F0302020204030204"/>
              </a:rPr>
              <a:t>AIF and AGO controls the sequence in which the macro processor expand the statement in MACRO Instruction</a:t>
            </a:r>
          </a:p>
          <a:p>
            <a:pPr algn="just"/>
            <a:r>
              <a:rPr lang="en-US" dirty="0">
                <a:cs typeface="Calibri Light" panose="020F0302020204030204"/>
              </a:rPr>
              <a:t>Labels starting with period (Example .FINI) are Macro Labels and do not appear in output of Macro Processor </a:t>
            </a:r>
          </a:p>
          <a:p>
            <a:pPr algn="just"/>
            <a:endParaRPr lang="en-US" dirty="0">
              <a:cs typeface="Calibri Light" panose="020F0302020204030204"/>
            </a:endParaRPr>
          </a:p>
          <a:p>
            <a:pPr marL="0" indent="0">
              <a:buNone/>
            </a:pPr>
            <a:endParaRPr lang="en-US" dirty="0">
              <a:cs typeface="Calibri Light" panose="020F03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7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571084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Conditional 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51" y="3339809"/>
            <a:ext cx="11612554" cy="338166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ea typeface="+mn-lt"/>
                <a:cs typeface="+mn-lt"/>
              </a:rPr>
              <a:t>AIF</a:t>
            </a:r>
          </a:p>
          <a:p>
            <a:pPr algn="just"/>
            <a:r>
              <a:rPr lang="en-US" dirty="0">
                <a:cs typeface="Calibri Light" panose="020F0302020204030204"/>
              </a:rPr>
              <a:t>It is conditional branch pseudo-op</a:t>
            </a:r>
          </a:p>
          <a:p>
            <a:pPr algn="just"/>
            <a:r>
              <a:rPr lang="en-US" dirty="0">
                <a:cs typeface="Calibri Light" panose="020F0302020204030204"/>
              </a:rPr>
              <a:t>It performs arithmetic test and branches only if tested condition is true</a:t>
            </a:r>
          </a:p>
          <a:p>
            <a:pPr algn="just"/>
            <a:endParaRPr lang="en-US" dirty="0">
              <a:cs typeface="Calibri Light" panose="020F0302020204030204"/>
            </a:endParaRPr>
          </a:p>
          <a:p>
            <a:pPr marL="0" indent="0" algn="just">
              <a:buNone/>
            </a:pPr>
            <a:r>
              <a:rPr lang="en-US" b="1" dirty="0">
                <a:cs typeface="Calibri Light" panose="020F0302020204030204"/>
              </a:rPr>
              <a:t>AGO</a:t>
            </a:r>
          </a:p>
          <a:p>
            <a:pPr algn="just"/>
            <a:r>
              <a:rPr lang="en-US" dirty="0">
                <a:cs typeface="Calibri Light" panose="020F0302020204030204"/>
              </a:rPr>
              <a:t>It is an unconditional branch on pseudo-op</a:t>
            </a:r>
          </a:p>
          <a:p>
            <a:pPr algn="just"/>
            <a:r>
              <a:rPr lang="en-US" dirty="0">
                <a:cs typeface="Calibri Light" panose="020F0302020204030204"/>
              </a:rPr>
              <a:t>It is also called as the '</a:t>
            </a:r>
            <a:r>
              <a:rPr lang="en-US" dirty="0" err="1">
                <a:cs typeface="Calibri Light" panose="020F0302020204030204"/>
              </a:rPr>
              <a:t>goto</a:t>
            </a:r>
            <a:r>
              <a:rPr lang="en-US" dirty="0">
                <a:cs typeface="Calibri Light" panose="020F0302020204030204"/>
              </a:rPr>
              <a:t>' statement</a:t>
            </a:r>
          </a:p>
          <a:p>
            <a:pPr algn="just"/>
            <a:endParaRPr lang="en-US" dirty="0">
              <a:cs typeface="Calibri Light" panose="020F0302020204030204"/>
            </a:endParaRPr>
          </a:p>
          <a:p>
            <a:pPr marL="0" indent="0">
              <a:buNone/>
            </a:pPr>
            <a:endParaRPr lang="en-US" dirty="0">
              <a:cs typeface="Calibri Light" panose="020F03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571084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Conditional Macro-Example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51" y="3339809"/>
            <a:ext cx="11612554" cy="33816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endParaRPr lang="en-US" dirty="0">
              <a:cs typeface="Calibri Light" panose="020F0302020204030204"/>
            </a:endParaRPr>
          </a:p>
          <a:p>
            <a:pPr marL="0" indent="0">
              <a:buNone/>
            </a:pPr>
            <a:endParaRPr lang="en-US" dirty="0">
              <a:cs typeface="Calibri Light" panose="020F03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9208" y="659332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F498F-79B5-1DCE-DB2A-2E82238BFB02}"/>
              </a:ext>
            </a:extLst>
          </p:cNvPr>
          <p:cNvSpPr txBox="1"/>
          <p:nvPr/>
        </p:nvSpPr>
        <p:spPr>
          <a:xfrm>
            <a:off x="8174296" y="3005397"/>
            <a:ext cx="3607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alibri" panose="020F0502020204030204"/>
              </a:rPr>
              <a:t>T</a:t>
            </a:r>
            <a:r>
              <a:rPr lang="en-US" sz="1800" dirty="0">
                <a:cs typeface="Calibri" panose="020F0502020204030204"/>
              </a:rPr>
              <a:t>he operand, labels and number of instructions generated, change in each sequence  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6330F9-6B63-79C8-762A-EEBBE5700245}"/>
              </a:ext>
            </a:extLst>
          </p:cNvPr>
          <p:cNvSpPr txBox="1">
            <a:spLocks/>
          </p:cNvSpPr>
          <p:nvPr/>
        </p:nvSpPr>
        <p:spPr>
          <a:xfrm>
            <a:off x="1580617" y="2234452"/>
            <a:ext cx="2034844" cy="3823155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 . . .</a:t>
            </a:r>
            <a:endParaRPr lang="en-US" sz="1600" dirty="0">
              <a:latin typeface="Dayton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 . .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 . .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LOOP1   A    1,  DATA1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 A    2,  DATA2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 A    3,  DATA3               . . .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  . . . 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  . . .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LOOP2   A    1,  DATA3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 A    2,  DATA2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 </a:t>
            </a:r>
            <a:r>
              <a:rPr lang="en-US" sz="1600" dirty="0">
                <a:ea typeface="+mn-lt"/>
                <a:cs typeface="+mn-lt"/>
              </a:rPr>
              <a:t> . .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a typeface="+mn-lt"/>
                <a:cs typeface="+mn-lt"/>
              </a:rPr>
              <a:t>                     . . .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a typeface="+mn-lt"/>
                <a:cs typeface="+mn-lt"/>
              </a:rPr>
              <a:t>                     . .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sz="1600" dirty="0">
              <a:latin typeface="Daytona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LOOP3   A  1, DATA1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a typeface="+mn-lt"/>
                <a:cs typeface="+mn-lt"/>
              </a:rPr>
              <a:t>                     . .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a typeface="+mn-lt"/>
                <a:cs typeface="+mn-lt"/>
              </a:rPr>
              <a:t>                     . . .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>
                <a:latin typeface="Daytona"/>
                <a:ea typeface="+mn-lt"/>
                <a:cs typeface="+mn-lt"/>
              </a:rPr>
              <a:t> </a:t>
            </a:r>
            <a:r>
              <a:rPr lang="en-US" sz="1600" dirty="0">
                <a:latin typeface="Daytona"/>
                <a:cs typeface="Calibri" panose="020F0502020204030204"/>
              </a:rPr>
              <a:t>DATA1  DC  F'5'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DATA2  DC  F'10'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DATA3  DC  F'15'</a:t>
            </a:r>
            <a:endParaRPr lang="en-US" sz="16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Daytona"/>
              <a:cs typeface="Calibri" panose="020F0502020204030204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AD17E5-2518-37F2-A6D6-588F687FC35F}"/>
              </a:ext>
            </a:extLst>
          </p:cNvPr>
          <p:cNvSpPr txBox="1">
            <a:spLocks/>
          </p:cNvSpPr>
          <p:nvPr/>
        </p:nvSpPr>
        <p:spPr>
          <a:xfrm>
            <a:off x="4840931" y="2385861"/>
            <a:ext cx="6606283" cy="4500779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MACRO</a:t>
            </a:r>
            <a:endParaRPr lang="en-US" sz="1600" dirty="0">
              <a:latin typeface="Dayton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&amp;ARG0 VARY &amp;COUNT, &amp;ARG1, &amp;ARG2, &amp;ARG3</a:t>
            </a:r>
            <a:endParaRPr lang="en-US" sz="1600" dirty="0">
              <a:latin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&amp;ARG0  A  1,  &amp;ARG1</a:t>
            </a:r>
            <a:endParaRPr lang="en-US" sz="16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 AIF (&amp;COUNT EQ 1) .FINI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 A  2,  &amp;ARG2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 AIF (&amp;COUNT EQ 2).FINI</a:t>
            </a:r>
            <a:endParaRPr lang="en-US" sz="1600" dirty="0"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 A    3,  &amp;ARG3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.FINI     MEND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  . . . </a:t>
            </a:r>
            <a:endParaRPr lang="en-US" sz="1600" dirty="0">
              <a:latin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  . . .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LOOP1  VARY 3, DATA1, DATA2, DATA3           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 . .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 . .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LOOP2  VARY 2, DATA3, DATA2          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. . .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. .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LOOP3  VARY 1, DATA1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. . .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. .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DATA1  DC  F'5'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DATA2  DC  F'10'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DATA3  DC  F'15'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>
              <a:latin typeface="Daytona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>
              <a:latin typeface="Daytona"/>
              <a:cs typeface="Calibri" panose="020F0502020204030204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4B1845-2AA6-54FF-D8D2-9E4DB07919CA}"/>
              </a:ext>
            </a:extLst>
          </p:cNvPr>
          <p:cNvCxnSpPr>
            <a:cxnSpLocks/>
          </p:cNvCxnSpPr>
          <p:nvPr/>
        </p:nvCxnSpPr>
        <p:spPr>
          <a:xfrm>
            <a:off x="3594083" y="2856918"/>
            <a:ext cx="1336738" cy="1383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2176D8-22EF-0F12-3E12-E18A89C03ACE}"/>
              </a:ext>
            </a:extLst>
          </p:cNvPr>
          <p:cNvCxnSpPr>
            <a:cxnSpLocks/>
          </p:cNvCxnSpPr>
          <p:nvPr/>
        </p:nvCxnSpPr>
        <p:spPr>
          <a:xfrm>
            <a:off x="3615461" y="3053007"/>
            <a:ext cx="1235532" cy="1166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1106D2-C5B5-FF24-144A-E4650F40F44B}"/>
              </a:ext>
            </a:extLst>
          </p:cNvPr>
          <p:cNvCxnSpPr>
            <a:cxnSpLocks/>
          </p:cNvCxnSpPr>
          <p:nvPr/>
        </p:nvCxnSpPr>
        <p:spPr>
          <a:xfrm>
            <a:off x="3604145" y="3163574"/>
            <a:ext cx="1236786" cy="1113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EAC34E-447C-CA4A-A376-6F3687EC7B8A}"/>
              </a:ext>
            </a:extLst>
          </p:cNvPr>
          <p:cNvCxnSpPr>
            <a:cxnSpLocks/>
          </p:cNvCxnSpPr>
          <p:nvPr/>
        </p:nvCxnSpPr>
        <p:spPr>
          <a:xfrm>
            <a:off x="3604145" y="3919793"/>
            <a:ext cx="1293982" cy="863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9B0702-8085-FEDD-19CE-E6962E89ED84}"/>
              </a:ext>
            </a:extLst>
          </p:cNvPr>
          <p:cNvCxnSpPr>
            <a:cxnSpLocks/>
          </p:cNvCxnSpPr>
          <p:nvPr/>
        </p:nvCxnSpPr>
        <p:spPr>
          <a:xfrm>
            <a:off x="3420268" y="4919668"/>
            <a:ext cx="1477859" cy="512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0C237F0-8917-CB32-3FDD-97EFD66BB150}"/>
              </a:ext>
            </a:extLst>
          </p:cNvPr>
          <p:cNvCxnSpPr>
            <a:cxnSpLocks/>
          </p:cNvCxnSpPr>
          <p:nvPr/>
        </p:nvCxnSpPr>
        <p:spPr>
          <a:xfrm>
            <a:off x="3604145" y="4113994"/>
            <a:ext cx="1245257" cy="725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AC4EAE0-8382-37AF-1FA7-7A786B852BA7}"/>
              </a:ext>
            </a:extLst>
          </p:cNvPr>
          <p:cNvSpPr txBox="1"/>
          <p:nvPr/>
        </p:nvSpPr>
        <p:spPr>
          <a:xfrm>
            <a:off x="8222294" y="5308427"/>
            <a:ext cx="3559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AIF condition is true then control is transferred to Macro label .FINI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9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6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571084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Nested 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51" y="3339809"/>
            <a:ext cx="11612554" cy="3381666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just"/>
            <a:r>
              <a:rPr lang="en-US" sz="2600" dirty="0">
                <a:ea typeface="+mn-lt"/>
                <a:cs typeface="+mn-lt"/>
              </a:rPr>
              <a:t>In this feature of macro facility when one MACRO expansion is taking place we can encounter another macro call or during one macro call another macro call is invoked. </a:t>
            </a:r>
          </a:p>
          <a:p>
            <a:pPr algn="just"/>
            <a:endParaRPr lang="en-US" sz="2600" dirty="0">
              <a:ea typeface="+mn-lt"/>
              <a:cs typeface="+mn-lt"/>
            </a:endParaRPr>
          </a:p>
          <a:p>
            <a:pPr algn="just"/>
            <a:r>
              <a:rPr lang="en-US" sz="2600" dirty="0">
                <a:ea typeface="+mn-lt"/>
                <a:cs typeface="+mn-lt"/>
              </a:rPr>
              <a:t>In this macro, bodies contain macro calls and processes macro definition during expansion time</a:t>
            </a: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It can be of two type:  </a:t>
            </a:r>
          </a:p>
          <a:p>
            <a:pPr lvl="1" algn="just"/>
            <a:r>
              <a:rPr lang="en-US" dirty="0">
                <a:ea typeface="+mn-lt"/>
                <a:cs typeface="+mn-lt"/>
              </a:rPr>
              <a:t>Macro calls within Macros</a:t>
            </a:r>
          </a:p>
          <a:p>
            <a:pPr lvl="1" algn="just"/>
            <a:r>
              <a:rPr lang="en-US" dirty="0">
                <a:ea typeface="+mn-lt"/>
                <a:cs typeface="+mn-lt"/>
              </a:rPr>
              <a:t>Macro instructions defining Macros</a:t>
            </a:r>
            <a:endParaRPr lang="en-US" dirty="0">
              <a:cs typeface="Calibri Light" panose="020F0302020204030204"/>
            </a:endParaRPr>
          </a:p>
          <a:p>
            <a:pPr marL="0" indent="0">
              <a:buNone/>
            </a:pPr>
            <a:endParaRPr lang="en-US" dirty="0">
              <a:cs typeface="Calibri Light" panose="020F03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3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571084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Nested Macro-Example: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Macro calls within Macros</a:t>
            </a:r>
            <a:b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</a:br>
            <a:endParaRPr lang="en-US" sz="4000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2506" y="2989996"/>
            <a:ext cx="4099388" cy="33816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 Light" panose="020F0302020204030204"/>
              </a:rPr>
              <a:t>Within definition of the macro 'ADDS’ there are three separate calls to previously defined macro 'ADD1’. </a:t>
            </a:r>
          </a:p>
          <a:p>
            <a:r>
              <a:rPr lang="en-US" sz="2400" dirty="0">
                <a:cs typeface="Calibri Light" panose="020F0302020204030204"/>
              </a:rPr>
              <a:t>Due to this, length of Macro ADDS is shortened</a:t>
            </a:r>
          </a:p>
          <a:p>
            <a:pPr marL="0" indent="0">
              <a:buNone/>
            </a:pPr>
            <a:endParaRPr lang="en-US" dirty="0">
              <a:cs typeface="Calibri Light" panose="020F03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F1C07F-4B68-4CCC-7218-02CE7D46F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79" t="30335" r="48849" b="47967"/>
          <a:stretch/>
        </p:blipFill>
        <p:spPr>
          <a:xfrm>
            <a:off x="2554758" y="2347026"/>
            <a:ext cx="4500081" cy="3875259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FBC80D5-B0CC-98A9-C4D7-2E3255311290}"/>
              </a:ext>
            </a:extLst>
          </p:cNvPr>
          <p:cNvSpPr/>
          <p:nvPr/>
        </p:nvSpPr>
        <p:spPr>
          <a:xfrm>
            <a:off x="160105" y="4680829"/>
            <a:ext cx="1516985" cy="1154822"/>
          </a:xfrm>
          <a:prstGeom prst="wedgeEllipseCallout">
            <a:avLst>
              <a:gd name="adj1" fmla="val 91093"/>
              <a:gd name="adj2" fmla="val 10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Previously defined</a:t>
            </a:r>
          </a:p>
          <a:p>
            <a:pPr algn="ctr"/>
            <a:r>
              <a:rPr lang="en-IN" sz="1600" dirty="0"/>
              <a:t>Macro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D3B0624-6D73-9B9B-906F-397CA9E494F0}"/>
              </a:ext>
            </a:extLst>
          </p:cNvPr>
          <p:cNvSpPr/>
          <p:nvPr/>
        </p:nvSpPr>
        <p:spPr>
          <a:xfrm>
            <a:off x="2034284" y="4993240"/>
            <a:ext cx="566194" cy="79111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F640F2-993C-93F9-9FF5-51FD024A082C}"/>
              </a:ext>
            </a:extLst>
          </p:cNvPr>
          <p:cNvCxnSpPr>
            <a:cxnSpLocks/>
          </p:cNvCxnSpPr>
          <p:nvPr/>
        </p:nvCxnSpPr>
        <p:spPr>
          <a:xfrm>
            <a:off x="2554758" y="2989996"/>
            <a:ext cx="8665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51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503007"/>
            <a:ext cx="10571084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Nested Macro-Example: </a:t>
            </a:r>
            <a:r>
              <a:rPr lang="en-US" sz="3200" b="1" dirty="0">
                <a:solidFill>
                  <a:srgbClr val="FFFFFF"/>
                </a:solidFill>
                <a:cs typeface="Calibri Light"/>
              </a:rPr>
              <a:t>Expansion of Previous Macro</a:t>
            </a:r>
            <a:endParaRPr lang="en-US" sz="4000" b="1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2" name="Picture 6" descr="Table&#10;&#10;Description automatically generated">
            <a:extLst>
              <a:ext uri="{FF2B5EF4-FFF2-40B4-BE49-F238E27FC236}">
                <a16:creationId xmlns:a16="http://schemas.microsoft.com/office/drawing/2014/main" id="{4EF4E452-DB3F-ACAC-3FE4-6125392C1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74" t="19037" r="31538" b="11239"/>
          <a:stretch/>
        </p:blipFill>
        <p:spPr>
          <a:xfrm>
            <a:off x="574049" y="1635767"/>
            <a:ext cx="11308058" cy="50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33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571084" cy="121210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Nested Macro-Example: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Macro instructions defining Macros</a:t>
            </a:r>
            <a:b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</a:br>
            <a:endParaRPr lang="en-US" sz="4000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2506" y="2341847"/>
            <a:ext cx="4099387" cy="43796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 Light" panose="020F0302020204030204"/>
              </a:rPr>
              <a:t>Macro definition can also be abbreviated using Macros.</a:t>
            </a:r>
          </a:p>
          <a:p>
            <a:r>
              <a:rPr lang="en-US" sz="2400" dirty="0">
                <a:cs typeface="Calibri Light" panose="020F0302020204030204"/>
              </a:rPr>
              <a:t>It also be called as 'Macro Definition within Macros'</a:t>
            </a:r>
          </a:p>
          <a:p>
            <a:r>
              <a:rPr lang="en-US" sz="2400" dirty="0">
                <a:cs typeface="Calibri Light" panose="020F0302020204030204"/>
              </a:rPr>
              <a:t>Single Macro Instructions can be used to simplify the process of defining a group of similar macros</a:t>
            </a:r>
          </a:p>
          <a:p>
            <a:r>
              <a:rPr lang="en-US" sz="2400" dirty="0">
                <a:cs typeface="Calibri Light" panose="020F0302020204030204"/>
              </a:rPr>
              <a:t>To call the inner macro it is necessary to define the outer macro first. </a:t>
            </a:r>
          </a:p>
          <a:p>
            <a:pPr marL="0" indent="0">
              <a:buNone/>
            </a:pPr>
            <a:endParaRPr lang="en-US" dirty="0">
              <a:cs typeface="Calibri Light" panose="020F03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1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B0F865E-D5E9-720A-F275-9D1A72EA9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80" t="37577" r="33883" b="37747"/>
          <a:stretch/>
        </p:blipFill>
        <p:spPr>
          <a:xfrm>
            <a:off x="160107" y="2393951"/>
            <a:ext cx="7615340" cy="421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3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571084" cy="121210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Nested Macro-Example: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Macro instructions defining Macros</a:t>
            </a:r>
            <a:b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</a:br>
            <a:endParaRPr lang="en-US" sz="4000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2506" y="2341847"/>
            <a:ext cx="4099387" cy="43796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 Light" panose="020F0302020204030204"/>
              </a:rPr>
              <a:t>Macro definition can also be abbreviated using Macros.</a:t>
            </a:r>
          </a:p>
          <a:p>
            <a:r>
              <a:rPr lang="en-US" sz="2400" dirty="0">
                <a:cs typeface="Calibri Light" panose="020F0302020204030204"/>
              </a:rPr>
              <a:t>It also be called as 'Macro Definition within Macros'</a:t>
            </a:r>
          </a:p>
          <a:p>
            <a:r>
              <a:rPr lang="en-US" sz="2400" dirty="0">
                <a:cs typeface="Calibri Light" panose="020F0302020204030204"/>
              </a:rPr>
              <a:t>Single Macro Instructions can be used to simplify the process of defining a group of similar macros</a:t>
            </a:r>
          </a:p>
          <a:p>
            <a:r>
              <a:rPr lang="en-US" sz="2400" dirty="0">
                <a:cs typeface="Calibri Light" panose="020F0302020204030204"/>
              </a:rPr>
              <a:t>To call the inner macro it is necessary to define the outer macro first. </a:t>
            </a:r>
          </a:p>
          <a:p>
            <a:pPr marL="0" indent="0">
              <a:buNone/>
            </a:pPr>
            <a:endParaRPr lang="en-US" dirty="0">
              <a:cs typeface="Calibri Light" panose="020F03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1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B0F865E-D5E9-720A-F275-9D1A72EA9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80" t="37577" r="33883" b="37747"/>
          <a:stretch/>
        </p:blipFill>
        <p:spPr>
          <a:xfrm>
            <a:off x="160107" y="2393951"/>
            <a:ext cx="7615340" cy="421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83" y="2907379"/>
            <a:ext cx="11405522" cy="35815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endParaRPr lang="en-US" sz="2400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purpose of the macros is to either automate frequently used sequences or enable a more powerful abstraction 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Integral macro operations simplify debugging and program modification and they facilitate standardization. </a:t>
            </a: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96FFB-92B3-46EF-BC5B-5DA2AB78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571084" cy="121210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Nested Macro-Example: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Macro instructions defining Macros</a:t>
            </a:r>
            <a:b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</a:br>
            <a:endParaRPr lang="en-US" sz="4000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DC22E3-119F-933F-85B4-77C775FAB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72" t="50000" r="32774" b="27523"/>
          <a:stretch/>
        </p:blipFill>
        <p:spPr>
          <a:xfrm>
            <a:off x="153828" y="3025085"/>
            <a:ext cx="4893441" cy="199296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0FAB94-9FDE-E214-3923-09BB311E2261}"/>
              </a:ext>
            </a:extLst>
          </p:cNvPr>
          <p:cNvSpPr txBox="1">
            <a:spLocks/>
          </p:cNvSpPr>
          <p:nvPr/>
        </p:nvSpPr>
        <p:spPr>
          <a:xfrm>
            <a:off x="4456144" y="2092238"/>
            <a:ext cx="3955134" cy="4486576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MACRO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DEFINE &amp;SUB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MACRO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&amp;SUB  &amp;Y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CNOP  0,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ea typeface="+mn-lt"/>
                <a:cs typeface="Calibri" panose="020F0502020204030204"/>
              </a:rPr>
              <a:t>             BAL 1,*+8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DC  A (&amp;Y)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L  15,  =V(&amp;SUB)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ea typeface="+mn-lt"/>
                <a:cs typeface="Calibri" panose="020F0502020204030204"/>
              </a:rPr>
              <a:t>             BALR 14,15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MEND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MEND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. .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. .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DEFINE COS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. .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. .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</a:t>
            </a:r>
            <a:r>
              <a:rPr lang="en-US" sz="1600" dirty="0">
                <a:latin typeface="Daytona"/>
                <a:ea typeface="+mn-lt"/>
                <a:cs typeface="+mn-lt"/>
              </a:rPr>
              <a:t>           COS AR</a:t>
            </a:r>
            <a:endParaRPr lang="en-US" sz="1600" dirty="0">
              <a:latin typeface="Daytona"/>
              <a:cs typeface="Calibri" panose="020F050202020403020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93F0C1-1DEF-618B-3303-BEE1E8A7858C}"/>
              </a:ext>
            </a:extLst>
          </p:cNvPr>
          <p:cNvSpPr txBox="1">
            <a:spLocks/>
          </p:cNvSpPr>
          <p:nvPr/>
        </p:nvSpPr>
        <p:spPr>
          <a:xfrm>
            <a:off x="7054963" y="2859175"/>
            <a:ext cx="2790568" cy="3719639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MACRO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COS  &amp;Y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CNOP  0, 4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DC  A (&amp;Y)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 L  15,  =V(COS)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MEND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 . . .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 . . .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 COS AR 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>
              <a:latin typeface="Daytona"/>
              <a:cs typeface="Calibri" panose="020F0502020204030204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A2F5C6-DEF9-C2CD-69A3-0595E47037FC}"/>
              </a:ext>
            </a:extLst>
          </p:cNvPr>
          <p:cNvSpPr txBox="1">
            <a:spLocks/>
          </p:cNvSpPr>
          <p:nvPr/>
        </p:nvSpPr>
        <p:spPr>
          <a:xfrm>
            <a:off x="9630783" y="3415294"/>
            <a:ext cx="3842064" cy="2775006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CNOP 0,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DC     A (AR)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Daytona"/>
                <a:cs typeface="Calibri" panose="020F0502020204030204"/>
              </a:rPr>
              <a:t>             L     15, =V(COS)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379C6E-53DD-8164-6BC6-8138A810F6AE}"/>
              </a:ext>
            </a:extLst>
          </p:cNvPr>
          <p:cNvCxnSpPr>
            <a:cxnSpLocks/>
          </p:cNvCxnSpPr>
          <p:nvPr/>
        </p:nvCxnSpPr>
        <p:spPr>
          <a:xfrm flipV="1">
            <a:off x="6608762" y="3063172"/>
            <a:ext cx="1201039" cy="2486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AF456E-5680-6C4A-E8F4-E37E411C0458}"/>
              </a:ext>
            </a:extLst>
          </p:cNvPr>
          <p:cNvCxnSpPr>
            <a:cxnSpLocks/>
          </p:cNvCxnSpPr>
          <p:nvPr/>
        </p:nvCxnSpPr>
        <p:spPr>
          <a:xfrm flipV="1">
            <a:off x="6608762" y="4382018"/>
            <a:ext cx="1246098" cy="1199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2B684E-F504-00E5-F04A-F93767910666}"/>
              </a:ext>
            </a:extLst>
          </p:cNvPr>
          <p:cNvCxnSpPr>
            <a:cxnSpLocks/>
          </p:cNvCxnSpPr>
          <p:nvPr/>
        </p:nvCxnSpPr>
        <p:spPr>
          <a:xfrm flipV="1">
            <a:off x="9173211" y="3638545"/>
            <a:ext cx="1222105" cy="1632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579411-F7D4-563C-8467-C58DE24145B1}"/>
              </a:ext>
            </a:extLst>
          </p:cNvPr>
          <p:cNvCxnSpPr>
            <a:cxnSpLocks/>
          </p:cNvCxnSpPr>
          <p:nvPr/>
        </p:nvCxnSpPr>
        <p:spPr>
          <a:xfrm flipV="1">
            <a:off x="9173314" y="4320548"/>
            <a:ext cx="1222002" cy="998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C560E2-A602-F68E-09B1-74257A1306EB}"/>
              </a:ext>
            </a:extLst>
          </p:cNvPr>
          <p:cNvSpPr/>
          <p:nvPr/>
        </p:nvSpPr>
        <p:spPr>
          <a:xfrm>
            <a:off x="5153438" y="1574480"/>
            <a:ext cx="1437734" cy="3881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  <a:cs typeface="Calibri"/>
              </a:rPr>
              <a:t>Source Code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C0A9B0F-2692-78CC-E8B6-5B5B406CDE04}"/>
              </a:ext>
            </a:extLst>
          </p:cNvPr>
          <p:cNvSpPr/>
          <p:nvPr/>
        </p:nvSpPr>
        <p:spPr>
          <a:xfrm>
            <a:off x="7546414" y="1566606"/>
            <a:ext cx="2128371" cy="5463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  <a:cs typeface="Calibri"/>
              </a:rPr>
              <a:t>Expanded Source Code (Level1)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78EE2FD-B96F-B916-35E5-49B555B5F77C}"/>
              </a:ext>
            </a:extLst>
          </p:cNvPr>
          <p:cNvSpPr/>
          <p:nvPr/>
        </p:nvSpPr>
        <p:spPr>
          <a:xfrm>
            <a:off x="10311168" y="1637884"/>
            <a:ext cx="1877784" cy="5463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  <a:cs typeface="Calibri"/>
              </a:rPr>
              <a:t>Expanded Source Code (Level2)</a:t>
            </a:r>
          </a:p>
        </p:txBody>
      </p:sp>
    </p:spTree>
    <p:extLst>
      <p:ext uri="{BB962C8B-B14F-4D97-AF65-F5344CB8AC3E}">
        <p14:creationId xmlns:p14="http://schemas.microsoft.com/office/powerpoint/2010/main" val="247506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1" grpId="0" animBg="1"/>
      <p:bldP spid="23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16" y="1228437"/>
            <a:ext cx="10571084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Task of a </a:t>
            </a:r>
            <a:r>
              <a:rPr lang="en-US" sz="4000" b="1" dirty="0" err="1">
                <a:solidFill>
                  <a:srgbClr val="FFFFFF"/>
                </a:solidFill>
                <a:cs typeface="Calibri Light"/>
              </a:rPr>
              <a:t>Macroprocessor</a:t>
            </a:r>
            <a:b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</a:br>
            <a:endParaRPr lang="en-US" sz="4000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FF50-6B98-43FA-8B8F-550866AA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72003E7-961E-FA1D-240D-68CA41199CD6}"/>
              </a:ext>
            </a:extLst>
          </p:cNvPr>
          <p:cNvGrpSpPr/>
          <p:nvPr/>
        </p:nvGrpSpPr>
        <p:grpSpPr>
          <a:xfrm>
            <a:off x="1267721" y="2363944"/>
            <a:ext cx="10676570" cy="4406064"/>
            <a:chOff x="1047278" y="1217948"/>
            <a:chExt cx="11787419" cy="574720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59D9C4-B65B-859E-8FCD-41696452D17F}"/>
                </a:ext>
              </a:extLst>
            </p:cNvPr>
            <p:cNvSpPr txBox="1"/>
            <p:nvPr/>
          </p:nvSpPr>
          <p:spPr>
            <a:xfrm>
              <a:off x="1047278" y="5896615"/>
              <a:ext cx="2952391" cy="100269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974" tIns="156464" rIns="209974" bIns="156464" numCol="1" spcCol="127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Expand</a:t>
              </a:r>
              <a:r>
                <a:rPr lang="en-US" sz="20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Nova"/>
                </a:rPr>
                <a:t> Calls and substitute arguments</a:t>
              </a:r>
              <a:endParaRPr lang="en-US" sz="20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794D999-6F08-76CB-0963-EBF55AB04276}"/>
                </a:ext>
              </a:extLst>
            </p:cNvPr>
            <p:cNvGrpSpPr/>
            <p:nvPr/>
          </p:nvGrpSpPr>
          <p:grpSpPr>
            <a:xfrm>
              <a:off x="1047280" y="4309451"/>
              <a:ext cx="2952390" cy="1542140"/>
              <a:chOff x="0" y="3056098"/>
              <a:chExt cx="2952390" cy="1542140"/>
            </a:xfrm>
          </p:grpSpPr>
          <p:sp>
            <p:nvSpPr>
              <p:cNvPr id="31" name="Callout: Up Arrow 30">
                <a:extLst>
                  <a:ext uri="{FF2B5EF4-FFF2-40B4-BE49-F238E27FC236}">
                    <a16:creationId xmlns:a16="http://schemas.microsoft.com/office/drawing/2014/main" id="{19FCD2A9-617C-79D3-07C0-95835FD9DA7D}"/>
                  </a:ext>
                </a:extLst>
              </p:cNvPr>
              <p:cNvSpPr/>
              <p:nvPr/>
            </p:nvSpPr>
            <p:spPr>
              <a:xfrm rot="10800000">
                <a:off x="0" y="3056098"/>
                <a:ext cx="2952390" cy="1542140"/>
              </a:xfrm>
              <a:prstGeom prst="upArrowCallout">
                <a:avLst>
                  <a:gd name="adj1" fmla="val 5000"/>
                  <a:gd name="adj2" fmla="val 10000"/>
                  <a:gd name="adj3" fmla="val 15000"/>
                  <a:gd name="adj4" fmla="val 64977"/>
                </a:avLst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5">
                  <a:hueOff val="1620015"/>
                  <a:satOff val="573"/>
                  <a:lumOff val="5098"/>
                  <a:alphaOff val="0"/>
                </a:schemeClr>
              </a:lnRef>
              <a:fillRef idx="1">
                <a:schemeClr val="accent5">
                  <a:hueOff val="1620015"/>
                  <a:satOff val="573"/>
                  <a:lumOff val="5098"/>
                  <a:alphaOff val="0"/>
                </a:schemeClr>
              </a:fillRef>
              <a:effectRef idx="0">
                <a:schemeClr val="accent5">
                  <a:hueOff val="1620015"/>
                  <a:satOff val="573"/>
                  <a:lumOff val="509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Callout: Up Arrow 6">
                <a:extLst>
                  <a:ext uri="{FF2B5EF4-FFF2-40B4-BE49-F238E27FC236}">
                    <a16:creationId xmlns:a16="http://schemas.microsoft.com/office/drawing/2014/main" id="{7B621C81-CF37-DDFE-CEB9-B5E612E52698}"/>
                  </a:ext>
                </a:extLst>
              </p:cNvPr>
              <p:cNvSpPr txBox="1"/>
              <p:nvPr/>
            </p:nvSpPr>
            <p:spPr>
              <a:xfrm>
                <a:off x="0" y="3056098"/>
                <a:ext cx="2952390" cy="1002391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9974" tIns="156464" rIns="209974" bIns="156464" numCol="1" spcCol="1270" anchor="ctr" anchorCtr="0">
                <a:noAutofit/>
              </a:bodyPr>
              <a:lstStyle/>
              <a:p>
                <a:pPr marL="0" lvl="0" indent="0" algn="ctr" defTabSz="9779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kern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Recognize</a:t>
                </a:r>
                <a:r>
                  <a:rPr lang="en-US" sz="2200" kern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Nova"/>
                  </a:rPr>
                  <a:t> Calls</a:t>
                </a:r>
                <a:endParaRPr lang="en-US" sz="22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93BB5A9-2F6C-84D6-C2AD-7F5C4B39C795}"/>
                </a:ext>
              </a:extLst>
            </p:cNvPr>
            <p:cNvGrpSpPr/>
            <p:nvPr/>
          </p:nvGrpSpPr>
          <p:grpSpPr>
            <a:xfrm>
              <a:off x="1047280" y="2782352"/>
              <a:ext cx="2952390" cy="1542140"/>
              <a:chOff x="0" y="1528999"/>
              <a:chExt cx="2952390" cy="1542140"/>
            </a:xfrm>
          </p:grpSpPr>
          <p:sp>
            <p:nvSpPr>
              <p:cNvPr id="29" name="Callout: Up Arrow 28">
                <a:extLst>
                  <a:ext uri="{FF2B5EF4-FFF2-40B4-BE49-F238E27FC236}">
                    <a16:creationId xmlns:a16="http://schemas.microsoft.com/office/drawing/2014/main" id="{77C9638A-5EF4-5249-9F1E-F16382230F9D}"/>
                  </a:ext>
                </a:extLst>
              </p:cNvPr>
              <p:cNvSpPr/>
              <p:nvPr/>
            </p:nvSpPr>
            <p:spPr>
              <a:xfrm rot="10800000">
                <a:off x="0" y="1528999"/>
                <a:ext cx="2952390" cy="1542140"/>
              </a:xfrm>
              <a:prstGeom prst="upArrowCallout">
                <a:avLst>
                  <a:gd name="adj1" fmla="val 5000"/>
                  <a:gd name="adj2" fmla="val 10000"/>
                  <a:gd name="adj3" fmla="val 15000"/>
                  <a:gd name="adj4" fmla="val 64977"/>
                </a:avLst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5">
                  <a:hueOff val="3240030"/>
                  <a:satOff val="1145"/>
                  <a:lumOff val="10196"/>
                  <a:alphaOff val="0"/>
                </a:schemeClr>
              </a:lnRef>
              <a:fillRef idx="1">
                <a:schemeClr val="accent5">
                  <a:hueOff val="3240030"/>
                  <a:satOff val="1145"/>
                  <a:lumOff val="10196"/>
                  <a:alphaOff val="0"/>
                </a:schemeClr>
              </a:fillRef>
              <a:effectRef idx="0">
                <a:schemeClr val="accent5">
                  <a:hueOff val="3240030"/>
                  <a:satOff val="1145"/>
                  <a:lumOff val="1019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Callout: Up Arrow 8">
                <a:extLst>
                  <a:ext uri="{FF2B5EF4-FFF2-40B4-BE49-F238E27FC236}">
                    <a16:creationId xmlns:a16="http://schemas.microsoft.com/office/drawing/2014/main" id="{B82B67D4-8038-BA39-A328-1E0261585AF8}"/>
                  </a:ext>
                </a:extLst>
              </p:cNvPr>
              <p:cNvSpPr txBox="1"/>
              <p:nvPr/>
            </p:nvSpPr>
            <p:spPr>
              <a:xfrm>
                <a:off x="0" y="1528999"/>
                <a:ext cx="2952390" cy="1002391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9974" tIns="156464" rIns="209974" bIns="156464" numCol="1" spcCol="1270" anchor="ctr" anchorCtr="0">
                <a:noAutofit/>
              </a:bodyPr>
              <a:lstStyle/>
              <a:p>
                <a:pPr marL="0" lvl="0" indent="0" algn="ctr" defTabSz="9779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kern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Save</a:t>
                </a:r>
                <a:r>
                  <a:rPr lang="en-US" sz="2200" kern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Nova"/>
                  </a:rPr>
                  <a:t> the definitions</a:t>
                </a:r>
                <a:endParaRPr lang="en-US" sz="22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280D424-6AE1-9190-930C-C124687764D1}"/>
                </a:ext>
              </a:extLst>
            </p:cNvPr>
            <p:cNvGrpSpPr/>
            <p:nvPr/>
          </p:nvGrpSpPr>
          <p:grpSpPr>
            <a:xfrm>
              <a:off x="1047278" y="1255252"/>
              <a:ext cx="2952392" cy="1542140"/>
              <a:chOff x="-2" y="1899"/>
              <a:chExt cx="2952392" cy="1542140"/>
            </a:xfrm>
          </p:grpSpPr>
          <p:sp>
            <p:nvSpPr>
              <p:cNvPr id="27" name="Callout: Up Arrow 26">
                <a:extLst>
                  <a:ext uri="{FF2B5EF4-FFF2-40B4-BE49-F238E27FC236}">
                    <a16:creationId xmlns:a16="http://schemas.microsoft.com/office/drawing/2014/main" id="{B084E3B0-E4A4-154C-C0A7-8ECB26FF9CCF}"/>
                  </a:ext>
                </a:extLst>
              </p:cNvPr>
              <p:cNvSpPr/>
              <p:nvPr/>
            </p:nvSpPr>
            <p:spPr>
              <a:xfrm rot="10800000">
                <a:off x="0" y="1899"/>
                <a:ext cx="2952390" cy="1542140"/>
              </a:xfrm>
              <a:prstGeom prst="upArrowCallout">
                <a:avLst>
                  <a:gd name="adj1" fmla="val 5000"/>
                  <a:gd name="adj2" fmla="val 10000"/>
                  <a:gd name="adj3" fmla="val 15000"/>
                  <a:gd name="adj4" fmla="val 64977"/>
                </a:avLst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5">
                  <a:hueOff val="4860045"/>
                  <a:satOff val="1718"/>
                  <a:lumOff val="15294"/>
                  <a:alphaOff val="0"/>
                </a:schemeClr>
              </a:lnRef>
              <a:fillRef idx="1">
                <a:schemeClr val="accent5">
                  <a:hueOff val="4860045"/>
                  <a:satOff val="1718"/>
                  <a:lumOff val="15294"/>
                  <a:alphaOff val="0"/>
                </a:schemeClr>
              </a:fillRef>
              <a:effectRef idx="0">
                <a:schemeClr val="accent5">
                  <a:hueOff val="4860045"/>
                  <a:satOff val="1718"/>
                  <a:lumOff val="15294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Callout: Up Arrow 10">
                <a:extLst>
                  <a:ext uri="{FF2B5EF4-FFF2-40B4-BE49-F238E27FC236}">
                    <a16:creationId xmlns:a16="http://schemas.microsoft.com/office/drawing/2014/main" id="{017013BA-02A5-B16B-C3BE-C9CA19D7DE4B}"/>
                  </a:ext>
                </a:extLst>
              </p:cNvPr>
              <p:cNvSpPr txBox="1"/>
              <p:nvPr/>
            </p:nvSpPr>
            <p:spPr>
              <a:xfrm>
                <a:off x="-2" y="1899"/>
                <a:ext cx="2952390" cy="100239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9974" tIns="156464" rIns="209974" bIns="156464" numCol="1" spcCol="1270" anchor="ctr" anchorCtr="0">
                <a:noAutofit/>
              </a:bodyPr>
              <a:lstStyle/>
              <a:p>
                <a:pPr marL="0" lvl="0" indent="0" algn="ctr" defTabSz="9779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kern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Recognize</a:t>
                </a:r>
                <a:r>
                  <a:rPr lang="en-US" sz="2200" kern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Nova"/>
                  </a:rPr>
                  <a:t> Macro Definition</a:t>
                </a:r>
                <a:endParaRPr lang="en-US" sz="22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D28E7FE-C140-B1ED-66F9-4DE2B1069F3A}"/>
                </a:ext>
              </a:extLst>
            </p:cNvPr>
            <p:cNvSpPr txBox="1"/>
            <p:nvPr/>
          </p:nvSpPr>
          <p:spPr>
            <a:xfrm>
              <a:off x="3930484" y="5962462"/>
              <a:ext cx="8857170" cy="1002691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665" tIns="215900" rIns="179665" bIns="215900" numCol="1" spcCol="1270" anchor="ctr" anchorCtr="0">
              <a:noAutofit/>
            </a:bodyPr>
            <a:lstStyle/>
            <a:p>
              <a:pPr marL="0" lvl="0" indent="0" algn="l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 The processor must substitute for dummy or macro definition arguments the corresponding arguments from a macro call; the resulting symbolic text in then substituted for the macro call.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FEEA9A-91DC-7D04-B108-B61E244D6ADC}"/>
                </a:ext>
              </a:extLst>
            </p:cNvPr>
            <p:cNvSpPr txBox="1"/>
            <p:nvPr/>
          </p:nvSpPr>
          <p:spPr>
            <a:xfrm>
              <a:off x="3930484" y="4192918"/>
              <a:ext cx="8904213" cy="1048936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665" tIns="215900" rIns="179665" bIns="21590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 Light" panose="020F0302020204030204"/>
                  <a:ea typeface="+mn-ea"/>
                  <a:cs typeface="+mn-cs"/>
                </a:rPr>
                <a:t>The</a:t>
              </a:r>
              <a:r>
                <a:rPr lang="en-US" sz="1700" kern="1200" dirty="0"/>
                <a:t> processor must recognize macro calls that appear as operation mnemonics. This suggests that macro names be handled as a type of op-code.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E49C83-CA03-CA93-057F-3732ADE0919A}"/>
                </a:ext>
              </a:extLst>
            </p:cNvPr>
            <p:cNvSpPr txBox="1"/>
            <p:nvPr/>
          </p:nvSpPr>
          <p:spPr>
            <a:xfrm>
              <a:off x="3930484" y="2727405"/>
              <a:ext cx="8904213" cy="1002391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665" tIns="215900" rIns="179665" bIns="215900" numCol="1" spcCol="1270" anchor="ctr" anchorCtr="0">
              <a:noAutofit/>
            </a:bodyPr>
            <a:lstStyle/>
            <a:p>
              <a:pPr marL="0" lvl="0" indent="0" algn="l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 The processor must store the macro instruction definitions, which it will need for expanding macro calls.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768EF8-41FC-4598-5045-9B4C70B94791}"/>
                </a:ext>
              </a:extLst>
            </p:cNvPr>
            <p:cNvSpPr txBox="1"/>
            <p:nvPr/>
          </p:nvSpPr>
          <p:spPr>
            <a:xfrm>
              <a:off x="3930484" y="1217948"/>
              <a:ext cx="8857170" cy="1002390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665" tIns="215900" rIns="179665" bIns="215900" numCol="1" spcCol="1270" anchor="ctr" anchorCtr="0">
              <a:noAutofit/>
            </a:bodyPr>
            <a:lstStyle/>
            <a:p>
              <a:pPr marL="0" lvl="0" indent="0" algn="l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 Light" panose="020F0302020204030204"/>
                  <a:ea typeface="+mn-ea"/>
                  <a:cs typeface="+mn-cs"/>
                </a:rPr>
                <a:t>A macro instruction </a:t>
              </a:r>
              <a:r>
                <a:rPr lang="en-US" sz="1700" kern="1200" dirty="0"/>
                <a:t>processor must recognize macro definitions identified by the MACRO and MEND pseudo-ops. This task can be complicated when macro definitions appear within macros.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57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Macro Instructions</a:t>
            </a:r>
            <a:br>
              <a:rPr lang="en-US" sz="4000" b="1" dirty="0">
                <a:solidFill>
                  <a:srgbClr val="FFFFFF"/>
                </a:solidFill>
                <a:cs typeface="Calibri Light"/>
              </a:rPr>
            </a:br>
            <a:r>
              <a:rPr lang="en-US" sz="4000" b="1" dirty="0">
                <a:solidFill>
                  <a:srgbClr val="FFFFFF"/>
                </a:solidFill>
                <a:cs typeface="Calibri Light"/>
              </a:rPr>
              <a:t>      &amp;</a:t>
            </a:r>
            <a:br>
              <a:rPr lang="en-US" sz="4000" b="1" dirty="0">
                <a:solidFill>
                  <a:srgbClr val="FFFFFF"/>
                </a:solidFill>
                <a:cs typeface="Calibri Light"/>
              </a:rPr>
            </a:br>
            <a:r>
              <a:rPr lang="en-US" sz="4000" b="1" dirty="0">
                <a:solidFill>
                  <a:srgbClr val="FFFFFF"/>
                </a:solidFill>
                <a:cs typeface="Calibri Light"/>
              </a:rPr>
              <a:t>Macro Processor</a:t>
            </a: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560" y="1719618"/>
            <a:ext cx="6581434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cs typeface="Calibri"/>
              </a:rPr>
              <a:t>Macro instructions are usually considered an extension of the basic assembler language, and the macro processor is viewed as an extension of the basic assembler algorithm.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F84CC-20BA-45DD-A7E2-F5C15D6D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4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EED70-F26C-4F28-9BD7-D596D862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Example:</a:t>
            </a:r>
            <a:endParaRPr lang="en-US" sz="4000" b="1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A13A462-0676-492C-A0D5-C40A4EBA6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24304" t="29725" r="34694" b="33333"/>
          <a:stretch/>
        </p:blipFill>
        <p:spPr>
          <a:xfrm>
            <a:off x="1454138" y="2354089"/>
            <a:ext cx="9283724" cy="406597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3BD6A9-EBAB-4CED-9356-9600DAFF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47FA8B-A57D-20CC-8139-F0141F222F65}"/>
              </a:ext>
            </a:extLst>
          </p:cNvPr>
          <p:cNvSpPr txBox="1">
            <a:spLocks/>
          </p:cNvSpPr>
          <p:nvPr/>
        </p:nvSpPr>
        <p:spPr>
          <a:xfrm>
            <a:off x="179939" y="3380919"/>
            <a:ext cx="4638641" cy="321606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/>
              <a:buChar char="§"/>
            </a:pPr>
            <a:r>
              <a:rPr lang="en-US" sz="2500" dirty="0">
                <a:latin typeface="Gabriola"/>
                <a:cs typeface="Calibri" panose="020F0502020204030204"/>
              </a:rPr>
              <a:t> </a:t>
            </a:r>
            <a:r>
              <a:rPr lang="en-US" sz="2500" dirty="0">
                <a:cs typeface="Calibri" panose="020F0502020204030204"/>
              </a:rPr>
              <a:t>Set of instructions occurred twice: </a:t>
            </a:r>
            <a:r>
              <a:rPr lang="en-US" sz="2500" b="1" dirty="0">
                <a:cs typeface="Calibri" panose="020F0502020204030204"/>
              </a:rPr>
              <a:t>Macro can be defined</a:t>
            </a:r>
          </a:p>
          <a:p>
            <a:pPr>
              <a:lnSpc>
                <a:spcPct val="150000"/>
              </a:lnSpc>
              <a:buFont typeface="Wingdings"/>
              <a:buChar char="§"/>
            </a:pPr>
            <a:r>
              <a:rPr lang="en-US" sz="2500" dirty="0">
                <a:cs typeface="Calibri" panose="020F0502020204030204"/>
              </a:rPr>
              <a:t>  Macro Processor: A Separate Language Processor with its own language</a:t>
            </a:r>
          </a:p>
        </p:txBody>
      </p:sp>
    </p:spTree>
    <p:extLst>
      <p:ext uri="{BB962C8B-B14F-4D97-AF65-F5344CB8AC3E}">
        <p14:creationId xmlns:p14="http://schemas.microsoft.com/office/powerpoint/2010/main" val="168687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BC8B-7095-4FB1-BE44-9877FDCB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83" y="2907379"/>
            <a:ext cx="11405522" cy="358155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We can invent a macro language that: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Allows us to specify the above as a macro definition and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Allows us to refer to the definition later </a:t>
            </a:r>
            <a:endParaRPr lang="en-US" sz="2800" dirty="0">
              <a:cs typeface="Calibri"/>
            </a:endParaRPr>
          </a:p>
          <a:p>
            <a:pPr lvl="1"/>
            <a:endParaRPr lang="en-US" sz="2800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A macro processor effectively constitutes a separate language processor with its own language</a:t>
            </a:r>
          </a:p>
          <a:p>
            <a:endParaRPr lang="en-US" sz="24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02D1B-43A2-4BFC-9D96-46159E6A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EED70-F26C-4F28-9BD7-D596D862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Format of Macro Definition: </a:t>
            </a:r>
          </a:p>
        </p:txBody>
      </p:sp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B26326AA-0ECD-4151-8E57-34A9C8B8CD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5894" t="47123" r="39424" b="21853"/>
          <a:stretch/>
        </p:blipFill>
        <p:spPr>
          <a:xfrm>
            <a:off x="4042353" y="635970"/>
            <a:ext cx="7969165" cy="472398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DF74C9-3868-48F6-BE94-8BBC1F4B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E9D6C3-B2D6-42C7-A485-0CC1B815CDDC}"/>
                  </a:ext>
                </a:extLst>
              </p14:cNvPr>
              <p14:cNvContentPartPr/>
              <p14:nvPr/>
            </p14:nvContentPartPr>
            <p14:xfrm>
              <a:off x="4424040" y="1411200"/>
              <a:ext cx="7501680" cy="418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E9D6C3-B2D6-42C7-A485-0CC1B815CD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4680" y="1401840"/>
                <a:ext cx="7520400" cy="42012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278079-A392-C3E2-57BC-14C40AA11961}"/>
              </a:ext>
            </a:extLst>
          </p:cNvPr>
          <p:cNvSpPr txBox="1">
            <a:spLocks/>
          </p:cNvSpPr>
          <p:nvPr/>
        </p:nvSpPr>
        <p:spPr>
          <a:xfrm>
            <a:off x="4687498" y="5596607"/>
            <a:ext cx="7324020" cy="1162266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/>
              <a:buChar char="§"/>
            </a:pPr>
            <a:r>
              <a:rPr lang="en-US" sz="2500" dirty="0">
                <a:cs typeface="Calibri" panose="020F0502020204030204"/>
              </a:rPr>
              <a:t>  Use of Macro Name: Operation Mnemonic in Assembly Program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00000"/>
              </a:lnSpc>
              <a:buFont typeface="Wingdings"/>
              <a:buChar char="§"/>
            </a:pPr>
            <a:r>
              <a:rPr lang="en-US" sz="2500" dirty="0">
                <a:cs typeface="Calibri" panose="020F0502020204030204"/>
              </a:rPr>
              <a:t>  Equivalent to use of corresponding instruction sequence</a:t>
            </a:r>
          </a:p>
        </p:txBody>
      </p:sp>
    </p:spTree>
    <p:extLst>
      <p:ext uri="{BB962C8B-B14F-4D97-AF65-F5344CB8AC3E}">
        <p14:creationId xmlns:p14="http://schemas.microsoft.com/office/powerpoint/2010/main" val="163927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25D0-E364-441E-AEAE-C18A1981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Example</a:t>
            </a:r>
            <a:endParaRPr lang="en-US" dirty="0"/>
          </a:p>
        </p:txBody>
      </p:sp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80BC59F1-C6EF-4640-9429-AC79C6683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24304" t="36813" r="29685" b="10231"/>
          <a:stretch/>
        </p:blipFill>
        <p:spPr>
          <a:xfrm>
            <a:off x="1205464" y="2098396"/>
            <a:ext cx="9556390" cy="479158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9FBCC-E190-4204-9909-D75B4078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07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2306</Words>
  <Application>Microsoft Office PowerPoint</Application>
  <PresentationFormat>Widescreen</PresentationFormat>
  <Paragraphs>356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Daytona</vt:lpstr>
      <vt:lpstr>Gabriola</vt:lpstr>
      <vt:lpstr>Gill Sans Nova</vt:lpstr>
      <vt:lpstr>Wingdings</vt:lpstr>
      <vt:lpstr>office theme</vt:lpstr>
      <vt:lpstr>Module-3</vt:lpstr>
      <vt:lpstr>Syllabus</vt:lpstr>
      <vt:lpstr>Macro Instructions</vt:lpstr>
      <vt:lpstr>Macros</vt:lpstr>
      <vt:lpstr>Macro Instructions       &amp; Macro Processor</vt:lpstr>
      <vt:lpstr>Example:</vt:lpstr>
      <vt:lpstr>Macros</vt:lpstr>
      <vt:lpstr>General Format of Macro Definition: </vt:lpstr>
      <vt:lpstr>Example</vt:lpstr>
      <vt:lpstr>Macros</vt:lpstr>
      <vt:lpstr>Macros </vt:lpstr>
      <vt:lpstr>Macro vs Sub-Routine</vt:lpstr>
      <vt:lpstr>Macro vs Sub-Routine</vt:lpstr>
      <vt:lpstr>Benefits of Macros</vt:lpstr>
      <vt:lpstr>Features of Macro Facility/Different types of Macro: </vt:lpstr>
      <vt:lpstr>Simple Macro</vt:lpstr>
      <vt:lpstr>Simple Macro-Example</vt:lpstr>
      <vt:lpstr>Simple Macro </vt:lpstr>
      <vt:lpstr>Parameterized Macro/Macro Instruction Arguments</vt:lpstr>
      <vt:lpstr>Parameterized Macro/Macro Instruction Arguments</vt:lpstr>
      <vt:lpstr>Parameterized Macro-Example</vt:lpstr>
      <vt:lpstr>Parameterized Macro-Example</vt:lpstr>
      <vt:lpstr>Parameterized Macro-Example1</vt:lpstr>
      <vt:lpstr>Parameterized Macro</vt:lpstr>
      <vt:lpstr>Parameterized Macro-Example2</vt:lpstr>
      <vt:lpstr>Parameterized Macro-Example2</vt:lpstr>
      <vt:lpstr>Parameterized Macro</vt:lpstr>
      <vt:lpstr>Parameterized Macro</vt:lpstr>
      <vt:lpstr>Parameterized Macro: Positional Argument Example</vt:lpstr>
      <vt:lpstr>Parameterized Macro</vt:lpstr>
      <vt:lpstr>Parameterized Macro: Keyword Argument Example</vt:lpstr>
      <vt:lpstr>Conditional Macro</vt:lpstr>
      <vt:lpstr>Conditional Macro</vt:lpstr>
      <vt:lpstr>Conditional Macro-Example</vt:lpstr>
      <vt:lpstr>Nested Macro</vt:lpstr>
      <vt:lpstr>Nested Macro-Example: Macro calls within Macros </vt:lpstr>
      <vt:lpstr>Nested Macro-Example: Expansion of Previous Macro</vt:lpstr>
      <vt:lpstr>Nested Macro-Example: Macro instructions defining Macros </vt:lpstr>
      <vt:lpstr>Nested Macro-Example: Macro instructions defining Macros </vt:lpstr>
      <vt:lpstr>Nested Macro-Example: Macro instructions defining Macros </vt:lpstr>
      <vt:lpstr>Task of a Macroprocessor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Nabanita Mandal</dc:creator>
  <cp:lastModifiedBy>Nabanita Mandal</cp:lastModifiedBy>
  <cp:revision>284</cp:revision>
  <dcterms:created xsi:type="dcterms:W3CDTF">2021-03-14T15:31:10Z</dcterms:created>
  <dcterms:modified xsi:type="dcterms:W3CDTF">2023-03-12T18:14:27Z</dcterms:modified>
</cp:coreProperties>
</file>