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b3a0a44d9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b3a0a44d9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b3a0a44d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b3a0a44d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b3a0a44d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b3a0a44d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b3a0a44d9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b3a0a44d9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b3a0a44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b3a0a44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0b3a0a44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10b3a0a44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b3a0a44d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b3a0a44d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0c108cdf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0c108cdf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0b3a0a44d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10b3a0a44d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0b3a0a44d9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0b3a0a44d9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b3a0a44d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b3a0a44d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b3a0a44d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b3a0a44d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b3a0a44d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b3a0a44d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46574" cy="480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797623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048125" cy="204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2925" y="152400"/>
            <a:ext cx="4638675" cy="339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372100" cy="411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611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24199" cy="454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/>
          <p:nvPr/>
        </p:nvSpPr>
        <p:spPr>
          <a:xfrm>
            <a:off x="1214225" y="1340525"/>
            <a:ext cx="1661100" cy="17922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setosa</a:t>
            </a:r>
            <a:endParaRPr/>
          </a:p>
        </p:txBody>
      </p:sp>
      <p:sp>
        <p:nvSpPr>
          <p:cNvPr id="70" name="Google Shape;70;p16"/>
          <p:cNvSpPr/>
          <p:nvPr/>
        </p:nvSpPr>
        <p:spPr>
          <a:xfrm>
            <a:off x="3997250" y="1180250"/>
            <a:ext cx="1661100" cy="1515300"/>
          </a:xfrm>
          <a:prstGeom prst="snip2DiagRect">
            <a:avLst>
              <a:gd fmla="val 0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verscicolor</a:t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>
            <a:off x="3152150" y="2943250"/>
            <a:ext cx="1340400" cy="1398900"/>
          </a:xfrm>
          <a:prstGeom prst="snipRoundRect">
            <a:avLst>
              <a:gd fmla="val 16667" name="adj1"/>
              <a:gd fmla="val 16667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verginica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01375" cy="458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48272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656250" cy="473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22818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8160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238250"/>
            <a:ext cx="8991600" cy="3285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