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355" r:id="rId5"/>
    <p:sldId id="356" r:id="rId6"/>
    <p:sldId id="357" r:id="rId7"/>
    <p:sldId id="346" r:id="rId8"/>
    <p:sldId id="354" r:id="rId9"/>
    <p:sldId id="358" r:id="rId10"/>
    <p:sldId id="359" r:id="rId11"/>
    <p:sldId id="360" r:id="rId12"/>
    <p:sldId id="36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0E2E-7C94-49F3-8C47-59BA1D3D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3BF3-2295-4B0A-85EB-A1FE9D1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FF76-A529-4FAD-B462-A50644D4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166A-9A75-4F44-B7B8-EE5DABFB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0958-0578-4F3B-9580-5B41CABA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5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6B38-59EB-42D2-9743-5EF98E1B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6099-738A-4508-A760-4855CE8B3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6F31-8EEB-4FB3-A5C9-061A2960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14AA-DF48-41DB-B763-A6E36893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36A3-9915-4B3C-AFBC-789A0FD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8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F7234-546C-41B0-810A-6590C56B7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1F2E-DC32-4B1B-9D41-ABEBBCECF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0A92-4E93-409C-94A3-C5B4AF02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ACC-128D-4BCE-8DBD-F0C46A1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FC75B-AB65-4A1A-B7F6-A6BC5DB5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76C0-9AB6-4885-A5AB-F35D57C3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315A-ED38-4B6C-AAF8-DF473427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92D0-C9BB-4B98-BD94-D6368B32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C64F-52E8-43AE-9476-10F746A7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D5B7-26E8-4723-BE48-A75B92B8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5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BE8C-0422-4BA7-B142-B46F33BD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EBBE-BEA8-4A7F-A262-A402B40B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5AA2-F741-4806-8FA7-4C6675B1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7A87-67E9-44EE-B9C2-FBA67FF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700D-A0EF-4792-B954-A5DF0020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C6BD-6056-4878-9014-A50A507D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D0C7-4A30-4C8F-A489-7A07D0870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632AB-6C97-4FD6-9F34-DF39F856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773AF-211F-4346-94BC-986381E1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8C546-F077-4DFD-BED0-0359B43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17A72-AD59-4474-BAD8-8FE7EE7C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3F1D-1D83-4499-B804-041E6FA7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4815-A3BF-49F5-B8CE-D0CECA8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D557E-14CF-4CAD-BF7B-5D033B7F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6EAF2-185C-4169-88A8-B433E40A9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5F3EF-DA81-451C-8B0F-93813171C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8FE6D-400F-4F58-A1E9-BE0C756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90E88-C857-4123-B06E-B9B24AC0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1561-76C0-4611-AD1B-06ED4E81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2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8132-642D-45E9-BDD1-AA630F1A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77952-0B41-48DD-8C93-7586C60F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88CB8-D8C4-4F6D-BFCE-6174906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341CC-29BE-43EA-8AE0-9C1EEAA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A9D73-C98B-43DE-AF45-F41093A8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DBDBA-F946-42AE-9EDB-49877F43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5C2A5-EEBC-4B2F-8ED0-AA5B97F1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9DB2-0C0B-423A-9FDC-B62DCC73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DBAA-0E14-4076-9336-3B345553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718C-C987-445C-963F-8172ADD4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6BC0A-F660-4FE6-9F5B-5417E182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194A6-813B-4ECA-9C17-3091319F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D837-9BDF-499D-9CB3-9A2ECE3C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5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104C-DB9A-45A9-BF8D-B55C97F9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207C1-47FE-4335-ABF8-7D312189E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18C-9BA5-4AFD-8902-6CCFE7EE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95859-3050-49C7-BD25-D7BBBC8E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BFCA-7F11-4E65-BBCF-C3886793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8BC7-63FE-414C-90A9-30D9C78E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C90E-8772-43FD-BE1B-9CFAD098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6A1A-1FD9-481B-A3BC-A749C450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0399-9B4C-4D23-8FB7-DA60C43A7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C39E-F813-4243-9859-05F59214C1CA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EAED-6851-4571-A24C-10A823F6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3D65-6BB4-4A21-8448-100D7B1F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1FD4-7FC5-4959-A897-D2BAB13F7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0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01DBC-2C29-4005-8933-3A93F5A8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94479"/>
            <a:ext cx="6472443" cy="3153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C69F1-98C2-48AC-9CC5-3F3BF958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3" y="3552190"/>
            <a:ext cx="5569790" cy="319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CD3DC7-69C3-45E6-8A2A-43C8A1BC4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346" y="5461711"/>
            <a:ext cx="4038600" cy="138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D06FF-DDAC-470B-98BC-A8AF51BAE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146" y="4253547"/>
            <a:ext cx="41148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>
            <a:extLst>
              <a:ext uri="{FF2B5EF4-FFF2-40B4-BE49-F238E27FC236}">
                <a16:creationId xmlns:a16="http://schemas.microsoft.com/office/drawing/2014/main" id="{CEC5CFE4-ECEE-1BA7-B74E-8C4CF141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782638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3E885704-89F8-DE83-05C4-AE611FCC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6" y="1"/>
            <a:ext cx="7402513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2">
            <a:extLst>
              <a:ext uri="{FF2B5EF4-FFF2-40B4-BE49-F238E27FC236}">
                <a16:creationId xmlns:a16="http://schemas.microsoft.com/office/drawing/2014/main" id="{FDDAD88F-7831-FE90-EEB9-FFE4098EE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4" y="2838450"/>
            <a:ext cx="7153275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>
            <a:extLst>
              <a:ext uri="{FF2B5EF4-FFF2-40B4-BE49-F238E27FC236}">
                <a16:creationId xmlns:a16="http://schemas.microsoft.com/office/drawing/2014/main" id="{32673D7F-3FEC-9872-2717-95CE333CF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26988"/>
            <a:ext cx="79914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">
            <a:extLst>
              <a:ext uri="{FF2B5EF4-FFF2-40B4-BE49-F238E27FC236}">
                <a16:creationId xmlns:a16="http://schemas.microsoft.com/office/drawing/2014/main" id="{31E24A7A-56D7-2D0D-7B61-03411EFBB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89101"/>
            <a:ext cx="75438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>
            <a:extLst>
              <a:ext uri="{FF2B5EF4-FFF2-40B4-BE49-F238E27FC236}">
                <a16:creationId xmlns:a16="http://schemas.microsoft.com/office/drawing/2014/main" id="{9FBC8D90-5045-92AF-39AB-552B07E6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4" y="128589"/>
            <a:ext cx="81629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2">
            <a:extLst>
              <a:ext uri="{FF2B5EF4-FFF2-40B4-BE49-F238E27FC236}">
                <a16:creationId xmlns:a16="http://schemas.microsoft.com/office/drawing/2014/main" id="{76733A41-B17E-1D79-5744-9C86FC841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86100"/>
            <a:ext cx="538003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E3F54-A0D9-4728-963E-A5B9D5DB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" y="740448"/>
            <a:ext cx="7639050" cy="52197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F90DC6BD-3E23-4C8D-9D99-F2FDF9E4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425" y="4561840"/>
            <a:ext cx="42481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947BA-7667-4636-8ACB-818766BC0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26" y="740448"/>
            <a:ext cx="4222750" cy="2215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CEB63-70B1-4EF2-A24C-99F2050ED079}"/>
              </a:ext>
            </a:extLst>
          </p:cNvPr>
          <p:cNvSpPr txBox="1"/>
          <p:nvPr/>
        </p:nvSpPr>
        <p:spPr>
          <a:xfrm>
            <a:off x="3576320" y="233680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9812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BFE790-E1F4-464D-89A0-16390F66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615315"/>
            <a:ext cx="4891405" cy="333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FCE0E-2888-438B-9DE5-3F23820D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363538"/>
            <a:ext cx="4368800" cy="2678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1F3CE-98D5-4B28-A20D-8D7AC52D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754" y="3042252"/>
            <a:ext cx="4003039" cy="24309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264D5-B3E1-4643-8176-44445EBA4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7" y="3815749"/>
            <a:ext cx="70199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7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339CE-6FBE-FD6A-1E75-7085B3D91506}"/>
              </a:ext>
            </a:extLst>
          </p:cNvPr>
          <p:cNvSpPr txBox="1"/>
          <p:nvPr/>
        </p:nvSpPr>
        <p:spPr>
          <a:xfrm>
            <a:off x="2068550" y="1247000"/>
            <a:ext cx="7264400" cy="32762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IN" sz="2000" dirty="0"/>
              <a:t>Standards are different in Europe and US.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IN" sz="2000" dirty="0"/>
              <a:t>Same signal with different technologies uses different sampling rate so we use </a:t>
            </a:r>
            <a:r>
              <a:rPr lang="en-IN" sz="2000" dirty="0" err="1"/>
              <a:t>multirate</a:t>
            </a:r>
            <a:r>
              <a:rPr lang="en-IN" sz="2000" dirty="0"/>
              <a:t> signal processing techniques.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n-IN" sz="2000" dirty="0"/>
              <a:t>Mixing signals have different standards</a:t>
            </a:r>
          </a:p>
          <a:p>
            <a:pPr marL="400050" indent="-400050">
              <a:lnSpc>
                <a:spcPct val="150000"/>
              </a:lnSpc>
              <a:buFontTx/>
              <a:buAutoNum type="romanLcPeriod"/>
              <a:defRPr/>
            </a:pPr>
            <a:r>
              <a:rPr lang="en-IN" sz="2000" dirty="0"/>
              <a:t>CD player:44.1KHZ</a:t>
            </a:r>
          </a:p>
          <a:p>
            <a:pPr marL="400050" indent="-400050">
              <a:lnSpc>
                <a:spcPct val="150000"/>
              </a:lnSpc>
              <a:buFontTx/>
              <a:buAutoNum type="romanLcPeriod"/>
              <a:defRPr/>
            </a:pPr>
            <a:r>
              <a:rPr lang="en-IN" sz="2000" dirty="0"/>
              <a:t>Digital audio tape :48KHZ</a:t>
            </a:r>
          </a:p>
          <a:p>
            <a:pPr marL="400050" indent="-400050">
              <a:lnSpc>
                <a:spcPct val="150000"/>
              </a:lnSpc>
              <a:buFontTx/>
              <a:buAutoNum type="romanLcPeriod"/>
              <a:defRPr/>
            </a:pPr>
            <a:r>
              <a:rPr lang="en-IN" sz="2000" dirty="0"/>
              <a:t>Digital broadcasting: 32KHZ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42F17008-8BDB-9A47-9B7E-614A44C2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08000"/>
            <a:ext cx="8555038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Audio signal is sampled at Fx = 22KHZ (all the frequency +_11 KHZ)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5. Signal is resampled Fy = Fx/4 = 5.5KHZ; with proper prefiltering . The spectrum is limited (+-2.75KHZ)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IN" altLang="en-US" sz="2000" b="1" u="sng"/>
              <a:t>If we listen </a:t>
            </a:r>
            <a:r>
              <a:rPr lang="en-IN" altLang="en-US" sz="1800"/>
              <a:t>: </a:t>
            </a:r>
            <a:r>
              <a:rPr lang="en-IN" altLang="en-US" sz="1800" b="1"/>
              <a:t>The loss of high frequency components due to lower sampling rate but no distortion </a:t>
            </a:r>
          </a:p>
          <a:p>
            <a:pPr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IN" altLang="en-US" sz="1800"/>
              <a:t>6. Signal is resampled at lower sampling frequency </a:t>
            </a:r>
            <a:r>
              <a:rPr lang="en-IN" altLang="en-US" sz="2000" b="1"/>
              <a:t>just by eliminating three out of four samples , but without appropriate filtering</a:t>
            </a:r>
            <a:r>
              <a:rPr lang="en-IN" altLang="en-US" sz="1800"/>
              <a:t>. There are artifacts in frequency spectrum markes as aliases,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CED2341A-DB55-DD94-5D57-59A2C7A4D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err="1">
                <a:solidFill>
                  <a:schemeClr val="accent2"/>
                </a:solidFill>
              </a:rPr>
              <a:t>Multirate</a:t>
            </a:r>
            <a:r>
              <a:rPr lang="en-US" altLang="en-US" dirty="0">
                <a:solidFill>
                  <a:schemeClr val="accent2"/>
                </a:solidFill>
              </a:rPr>
              <a:t> signal processing: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Decimation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Interpolation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Sampling rate conversion by a rational factor 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F57DF640-47A4-6C24-DE36-CEA336AC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898525"/>
            <a:ext cx="8909050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98D6950B-EC66-926F-0B10-29A516833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323975"/>
            <a:ext cx="78771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>
            <a:extLst>
              <a:ext uri="{FF2B5EF4-FFF2-40B4-BE49-F238E27FC236}">
                <a16:creationId xmlns:a16="http://schemas.microsoft.com/office/drawing/2014/main" id="{4B5DDE1F-1FD6-B0BF-3772-F5E33B889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461964"/>
            <a:ext cx="68008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Rajani</dc:creator>
  <cp:lastModifiedBy>Rajani Katiyar</cp:lastModifiedBy>
  <cp:revision>7</cp:revision>
  <dcterms:created xsi:type="dcterms:W3CDTF">2020-07-09T06:24:42Z</dcterms:created>
  <dcterms:modified xsi:type="dcterms:W3CDTF">2025-06-02T06:36:43Z</dcterms:modified>
</cp:coreProperties>
</file>