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43891200" cx="32918400"/>
  <p:notesSz cx="6858000" cy="9144000"/>
  <p:embeddedFontLst>
    <p:embeddedFont>
      <p:font typeface="Lato"/>
      <p:regular r:id="rId6"/>
      <p:bold r:id="rId7"/>
      <p:italic r:id="rId8"/>
      <p:boldItalic r:id="rId9"/>
    </p:embeddedFont>
    <p:embeddedFont>
      <p:font typeface="Noto Sans Symbols"/>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gVmJE7EM7Dx/M6D9SCYBQRy+ex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NotoSansSymbols-bold.fntdata"/><Relationship Id="rId10" Type="http://schemas.openxmlformats.org/officeDocument/2006/relationships/font" Target="fonts/NotoSansSymbols-regular.fntdata"/><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font" Target="fonts/Lato-regular.fntdata"/><Relationship Id="rId7" Type="http://schemas.openxmlformats.org/officeDocument/2006/relationships/font" Target="fonts/Lato-bold.fntdata"/><Relationship Id="rId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pic>
        <p:nvPicPr>
          <p:cNvPr descr="Celestia-R1---OverlayTitleSD.png" id="12" name="Google Shape;12;p3"/>
          <p:cNvPicPr preferRelativeResize="0"/>
          <p:nvPr/>
        </p:nvPicPr>
        <p:blipFill rotWithShape="1">
          <a:blip r:embed="rId2">
            <a:alphaModFix/>
          </a:blip>
          <a:srcRect b="0" l="0" r="0" t="0"/>
          <a:stretch/>
        </p:blipFill>
        <p:spPr>
          <a:xfrm>
            <a:off x="0" y="0"/>
            <a:ext cx="26631900" cy="43891200"/>
          </a:xfrm>
          <a:prstGeom prst="rect">
            <a:avLst/>
          </a:prstGeom>
          <a:noFill/>
          <a:ln>
            <a:noFill/>
          </a:ln>
        </p:spPr>
      </p:pic>
      <p:sp>
        <p:nvSpPr>
          <p:cNvPr id="13" name="Google Shape;13;p3"/>
          <p:cNvSpPr txBox="1"/>
          <p:nvPr>
            <p:ph type="ctrTitle"/>
          </p:nvPr>
        </p:nvSpPr>
        <p:spPr>
          <a:xfrm>
            <a:off x="9878303" y="12571309"/>
            <a:ext cx="20571221" cy="1549737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15840"/>
              <a:buFont typeface="Calibri"/>
              <a:buNone/>
              <a:defRPr sz="15839"/>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 type="subTitle"/>
          </p:nvPr>
        </p:nvSpPr>
        <p:spPr>
          <a:xfrm>
            <a:off x="9878303" y="28068694"/>
            <a:ext cx="20571221" cy="8994989"/>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6480"/>
              <a:buNone/>
              <a:defRPr sz="6480" cap="none">
                <a:solidFill>
                  <a:schemeClr val="lt1"/>
                </a:solidFill>
              </a:defRPr>
            </a:lvl1pPr>
            <a:lvl2pPr lvl="1" algn="ctr">
              <a:spcBef>
                <a:spcPts val="3600"/>
              </a:spcBef>
              <a:spcAft>
                <a:spcPts val="0"/>
              </a:spcAft>
              <a:buSzPts val="5760"/>
              <a:buNone/>
              <a:defRPr>
                <a:solidFill>
                  <a:schemeClr val="lt1"/>
                </a:solidFill>
              </a:defRPr>
            </a:lvl2pPr>
            <a:lvl3pPr lvl="2" algn="ctr">
              <a:spcBef>
                <a:spcPts val="3600"/>
              </a:spcBef>
              <a:spcAft>
                <a:spcPts val="0"/>
              </a:spcAft>
              <a:buSzPts val="5040"/>
              <a:buNone/>
              <a:defRPr>
                <a:solidFill>
                  <a:schemeClr val="lt1"/>
                </a:solidFill>
              </a:defRPr>
            </a:lvl3pPr>
            <a:lvl4pPr lvl="3" algn="ctr">
              <a:spcBef>
                <a:spcPts val="3600"/>
              </a:spcBef>
              <a:spcAft>
                <a:spcPts val="0"/>
              </a:spcAft>
              <a:buSzPts val="4320"/>
              <a:buNone/>
              <a:defRPr>
                <a:solidFill>
                  <a:schemeClr val="lt1"/>
                </a:solidFill>
              </a:defRPr>
            </a:lvl4pPr>
            <a:lvl5pPr lvl="4" algn="ctr">
              <a:spcBef>
                <a:spcPts val="3600"/>
              </a:spcBef>
              <a:spcAft>
                <a:spcPts val="0"/>
              </a:spcAft>
              <a:buSzPts val="4320"/>
              <a:buNone/>
              <a:defRPr>
                <a:solidFill>
                  <a:schemeClr val="lt1"/>
                </a:solidFill>
              </a:defRPr>
            </a:lvl5pPr>
            <a:lvl6pPr lvl="5" algn="ctr">
              <a:spcBef>
                <a:spcPts val="3600"/>
              </a:spcBef>
              <a:spcAft>
                <a:spcPts val="0"/>
              </a:spcAft>
              <a:buSzPts val="4320"/>
              <a:buNone/>
              <a:defRPr>
                <a:solidFill>
                  <a:schemeClr val="lt1"/>
                </a:solidFill>
              </a:defRPr>
            </a:lvl6pPr>
            <a:lvl7pPr lvl="6" algn="ctr">
              <a:spcBef>
                <a:spcPts val="3600"/>
              </a:spcBef>
              <a:spcAft>
                <a:spcPts val="0"/>
              </a:spcAft>
              <a:buSzPts val="4320"/>
              <a:buNone/>
              <a:defRPr>
                <a:solidFill>
                  <a:schemeClr val="lt1"/>
                </a:solidFill>
              </a:defRPr>
            </a:lvl7pPr>
            <a:lvl8pPr lvl="7" algn="ctr">
              <a:spcBef>
                <a:spcPts val="3600"/>
              </a:spcBef>
              <a:spcAft>
                <a:spcPts val="0"/>
              </a:spcAft>
              <a:buSzPts val="4320"/>
              <a:buNone/>
              <a:defRPr>
                <a:solidFill>
                  <a:schemeClr val="lt1"/>
                </a:solidFill>
              </a:defRPr>
            </a:lvl8pPr>
            <a:lvl9pPr lvl="8" algn="ctr">
              <a:spcBef>
                <a:spcPts val="3600"/>
              </a:spcBef>
              <a:spcAft>
                <a:spcPts val="3600"/>
              </a:spcAft>
              <a:buSzPts val="4320"/>
              <a:buNone/>
              <a:defRPr>
                <a:solidFill>
                  <a:schemeClr val="lt1"/>
                </a:solidFill>
              </a:defRPr>
            </a:lvl9pPr>
          </a:lstStyle>
          <a:p/>
        </p:txBody>
      </p:sp>
      <p:sp>
        <p:nvSpPr>
          <p:cNvPr id="15" name="Google Shape;15;p3"/>
          <p:cNvSpPr txBox="1"/>
          <p:nvPr>
            <p:ph idx="10" type="dt"/>
          </p:nvPr>
        </p:nvSpPr>
        <p:spPr>
          <a:xfrm>
            <a:off x="24308321"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1" type="ftr"/>
          </p:nvPr>
        </p:nvSpPr>
        <p:spPr>
          <a:xfrm>
            <a:off x="9878305" y="37571690"/>
            <a:ext cx="14155693"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2" type="sldNum"/>
          </p:nvPr>
        </p:nvSpPr>
        <p:spPr>
          <a:xfrm>
            <a:off x="2894646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7" name="Shape 77"/>
        <p:cNvGrpSpPr/>
        <p:nvPr/>
      </p:nvGrpSpPr>
      <p:grpSpPr>
        <a:xfrm>
          <a:off x="0" y="0"/>
          <a:ext cx="0" cy="0"/>
          <a:chOff x="0" y="0"/>
          <a:chExt cx="0" cy="0"/>
        </a:xfrm>
      </p:grpSpPr>
      <p:pic>
        <p:nvPicPr>
          <p:cNvPr descr="Celestia-R1---OverlayContentSD.png" id="78" name="Google Shape;78;p12"/>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79" name="Google Shape;79;p12"/>
          <p:cNvSpPr txBox="1"/>
          <p:nvPr>
            <p:ph type="title"/>
          </p:nvPr>
        </p:nvSpPr>
        <p:spPr>
          <a:xfrm>
            <a:off x="1645924" y="30290336"/>
            <a:ext cx="27980640" cy="362712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0"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p:nvPr>
            <p:ph idx="2" type="pic"/>
          </p:nvPr>
        </p:nvSpPr>
        <p:spPr>
          <a:xfrm>
            <a:off x="3291844" y="5965517"/>
            <a:ext cx="24688800" cy="2025584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1" name="Google Shape;81;p12"/>
          <p:cNvSpPr txBox="1"/>
          <p:nvPr>
            <p:ph idx="1" type="body"/>
          </p:nvPr>
        </p:nvSpPr>
        <p:spPr>
          <a:xfrm>
            <a:off x="1645924" y="33917459"/>
            <a:ext cx="27980640" cy="3159757"/>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5040"/>
              <a:buNone/>
              <a:defRPr sz="5040"/>
            </a:lvl1pPr>
            <a:lvl2pPr indent="-228600" lvl="1" marL="914400" algn="l">
              <a:spcBef>
                <a:spcPts val="3600"/>
              </a:spcBef>
              <a:spcAft>
                <a:spcPts val="0"/>
              </a:spcAft>
              <a:buSzPts val="4320"/>
              <a:buNone/>
              <a:defRPr sz="4320"/>
            </a:lvl2pPr>
            <a:lvl3pPr indent="-228600" lvl="2" marL="1371600" algn="l">
              <a:spcBef>
                <a:spcPts val="3600"/>
              </a:spcBef>
              <a:spcAft>
                <a:spcPts val="0"/>
              </a:spcAft>
              <a:buSzPts val="3600"/>
              <a:buNone/>
              <a:defRPr sz="3600"/>
            </a:lvl3pPr>
            <a:lvl4pPr indent="-228600" lvl="3" marL="1828800" algn="l">
              <a:spcBef>
                <a:spcPts val="3600"/>
              </a:spcBef>
              <a:spcAft>
                <a:spcPts val="0"/>
              </a:spcAft>
              <a:buSzPts val="3240"/>
              <a:buNone/>
              <a:defRPr sz="3240"/>
            </a:lvl4pPr>
            <a:lvl5pPr indent="-228600" lvl="4" marL="2286000" algn="l">
              <a:spcBef>
                <a:spcPts val="3600"/>
              </a:spcBef>
              <a:spcAft>
                <a:spcPts val="0"/>
              </a:spcAft>
              <a:buSzPts val="3240"/>
              <a:buNone/>
              <a:defRPr sz="3240"/>
            </a:lvl5pPr>
            <a:lvl6pPr indent="-228600" lvl="5" marL="2743200" algn="l">
              <a:spcBef>
                <a:spcPts val="3600"/>
              </a:spcBef>
              <a:spcAft>
                <a:spcPts val="0"/>
              </a:spcAft>
              <a:buSzPts val="3240"/>
              <a:buNone/>
              <a:defRPr sz="3240"/>
            </a:lvl6pPr>
            <a:lvl7pPr indent="-228600" lvl="6" marL="3200400" algn="l">
              <a:spcBef>
                <a:spcPts val="3600"/>
              </a:spcBef>
              <a:spcAft>
                <a:spcPts val="0"/>
              </a:spcAft>
              <a:buSzPts val="3240"/>
              <a:buNone/>
              <a:defRPr sz="3240"/>
            </a:lvl7pPr>
            <a:lvl8pPr indent="-228600" lvl="7" marL="3657600" algn="l">
              <a:spcBef>
                <a:spcPts val="3600"/>
              </a:spcBef>
              <a:spcAft>
                <a:spcPts val="0"/>
              </a:spcAft>
              <a:buSzPts val="3240"/>
              <a:buNone/>
              <a:defRPr sz="3240"/>
            </a:lvl8pPr>
            <a:lvl9pPr indent="-228600" lvl="8" marL="4114800" algn="l">
              <a:spcBef>
                <a:spcPts val="3600"/>
              </a:spcBef>
              <a:spcAft>
                <a:spcPts val="3600"/>
              </a:spcAft>
              <a:buSzPts val="3240"/>
              <a:buNone/>
              <a:defRPr sz="3240"/>
            </a:lvl9pPr>
          </a:lstStyle>
          <a:p/>
        </p:txBody>
      </p:sp>
      <p:sp>
        <p:nvSpPr>
          <p:cNvPr id="82" name="Google Shape;82;p12"/>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pic>
        <p:nvPicPr>
          <p:cNvPr descr="Celestia-R1---OverlayContentSD.png" id="86" name="Google Shape;86;p13"/>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87" name="Google Shape;87;p13"/>
          <p:cNvSpPr txBox="1"/>
          <p:nvPr>
            <p:ph type="title"/>
          </p:nvPr>
        </p:nvSpPr>
        <p:spPr>
          <a:xfrm>
            <a:off x="1645933" y="3901456"/>
            <a:ext cx="27980636" cy="1999487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1520"/>
              <a:buFont typeface="Calibri"/>
              <a:buNone/>
              <a:defRPr b="0" sz="1152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 type="body"/>
          </p:nvPr>
        </p:nvSpPr>
        <p:spPr>
          <a:xfrm>
            <a:off x="1645929" y="27797760"/>
            <a:ext cx="27980636" cy="926592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7200"/>
              <a:buNone/>
              <a:defRPr sz="7200">
                <a:solidFill>
                  <a:schemeClr val="lt1"/>
                </a:solidFill>
              </a:defRPr>
            </a:lvl1pPr>
            <a:lvl2pPr indent="-228600" lvl="1" marL="914400" algn="l">
              <a:spcBef>
                <a:spcPts val="3600"/>
              </a:spcBef>
              <a:spcAft>
                <a:spcPts val="0"/>
              </a:spcAft>
              <a:buSzPts val="6480"/>
              <a:buNone/>
              <a:defRPr sz="6480">
                <a:solidFill>
                  <a:schemeClr val="lt1"/>
                </a:solidFill>
              </a:defRPr>
            </a:lvl2pPr>
            <a:lvl3pPr indent="-228600" lvl="2" marL="1371600" algn="l">
              <a:spcBef>
                <a:spcPts val="3600"/>
              </a:spcBef>
              <a:spcAft>
                <a:spcPts val="0"/>
              </a:spcAft>
              <a:buSzPts val="5760"/>
              <a:buNone/>
              <a:defRPr sz="5760">
                <a:solidFill>
                  <a:schemeClr val="lt1"/>
                </a:solidFill>
              </a:defRPr>
            </a:lvl3pPr>
            <a:lvl4pPr indent="-228600" lvl="3" marL="1828800" algn="l">
              <a:spcBef>
                <a:spcPts val="3600"/>
              </a:spcBef>
              <a:spcAft>
                <a:spcPts val="0"/>
              </a:spcAft>
              <a:buSzPts val="5040"/>
              <a:buNone/>
              <a:defRPr sz="5040">
                <a:solidFill>
                  <a:schemeClr val="lt1"/>
                </a:solidFill>
              </a:defRPr>
            </a:lvl4pPr>
            <a:lvl5pPr indent="-228600" lvl="4" marL="2286000" algn="l">
              <a:spcBef>
                <a:spcPts val="3600"/>
              </a:spcBef>
              <a:spcAft>
                <a:spcPts val="0"/>
              </a:spcAft>
              <a:buSzPts val="5040"/>
              <a:buNone/>
              <a:defRPr sz="5040">
                <a:solidFill>
                  <a:schemeClr val="lt1"/>
                </a:solidFill>
              </a:defRPr>
            </a:lvl5pPr>
            <a:lvl6pPr indent="-228600" lvl="5" marL="2743200" algn="l">
              <a:spcBef>
                <a:spcPts val="3600"/>
              </a:spcBef>
              <a:spcAft>
                <a:spcPts val="0"/>
              </a:spcAft>
              <a:buSzPts val="5040"/>
              <a:buNone/>
              <a:defRPr sz="5040">
                <a:solidFill>
                  <a:schemeClr val="lt1"/>
                </a:solidFill>
              </a:defRPr>
            </a:lvl6pPr>
            <a:lvl7pPr indent="-228600" lvl="6" marL="3200400" algn="l">
              <a:spcBef>
                <a:spcPts val="3600"/>
              </a:spcBef>
              <a:spcAft>
                <a:spcPts val="0"/>
              </a:spcAft>
              <a:buSzPts val="5040"/>
              <a:buNone/>
              <a:defRPr sz="5040">
                <a:solidFill>
                  <a:schemeClr val="lt1"/>
                </a:solidFill>
              </a:defRPr>
            </a:lvl7pPr>
            <a:lvl8pPr indent="-228600" lvl="7" marL="3657600" algn="l">
              <a:spcBef>
                <a:spcPts val="3600"/>
              </a:spcBef>
              <a:spcAft>
                <a:spcPts val="0"/>
              </a:spcAft>
              <a:buSzPts val="5040"/>
              <a:buNone/>
              <a:defRPr sz="5040">
                <a:solidFill>
                  <a:schemeClr val="lt1"/>
                </a:solidFill>
              </a:defRPr>
            </a:lvl8pPr>
            <a:lvl9pPr indent="-228600" lvl="8" marL="4114800" algn="l">
              <a:spcBef>
                <a:spcPts val="3600"/>
              </a:spcBef>
              <a:spcAft>
                <a:spcPts val="3600"/>
              </a:spcAft>
              <a:buSzPts val="5040"/>
              <a:buNone/>
              <a:defRPr sz="5040">
                <a:solidFill>
                  <a:schemeClr val="lt1"/>
                </a:solidFill>
              </a:defRPr>
            </a:lvl9pPr>
          </a:lstStyle>
          <a:p/>
        </p:txBody>
      </p:sp>
      <p:sp>
        <p:nvSpPr>
          <p:cNvPr id="89" name="Google Shape;89;p13"/>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pic>
        <p:nvPicPr>
          <p:cNvPr descr="Celestia-R1---OverlayContentSD.png" id="93" name="Google Shape;93;p14"/>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94" name="Google Shape;94;p14"/>
          <p:cNvSpPr txBox="1"/>
          <p:nvPr/>
        </p:nvSpPr>
        <p:spPr>
          <a:xfrm>
            <a:off x="27848882" y="17610695"/>
            <a:ext cx="1646348" cy="3742566"/>
          </a:xfrm>
          <a:prstGeom prst="rect">
            <a:avLst/>
          </a:prstGeom>
          <a:noFill/>
          <a:ln>
            <a:noFill/>
          </a:ln>
        </p:spPr>
        <p:txBody>
          <a:bodyPr anchorCtr="0" anchor="ctr" bIns="164575" lIns="329175" spcFirstLastPara="1" rIns="329175" wrap="square" tIns="164575">
            <a:noAutofit/>
          </a:bodyPr>
          <a:lstStyle/>
          <a:p>
            <a:pPr indent="0" lvl="0" marL="0" marR="0" rtl="0" algn="r">
              <a:spcBef>
                <a:spcPts val="0"/>
              </a:spcBef>
              <a:spcAft>
                <a:spcPts val="0"/>
              </a:spcAft>
              <a:buClr>
                <a:schemeClr val="lt1"/>
              </a:buClr>
              <a:buSzPts val="28800"/>
              <a:buFont typeface="Calibri"/>
              <a:buNone/>
            </a:pPr>
            <a:r>
              <a:rPr b="0" lang="en-US" sz="28800" cap="none">
                <a:solidFill>
                  <a:schemeClr val="lt1"/>
                </a:solidFill>
                <a:latin typeface="Calibri"/>
                <a:ea typeface="Calibri"/>
                <a:cs typeface="Calibri"/>
                <a:sym typeface="Calibri"/>
              </a:rPr>
              <a:t>”</a:t>
            </a:r>
            <a:endParaRPr/>
          </a:p>
        </p:txBody>
      </p:sp>
      <p:sp>
        <p:nvSpPr>
          <p:cNvPr id="95" name="Google Shape;95;p14"/>
          <p:cNvSpPr txBox="1"/>
          <p:nvPr/>
        </p:nvSpPr>
        <p:spPr>
          <a:xfrm>
            <a:off x="1518468" y="4595930"/>
            <a:ext cx="1646348" cy="3742566"/>
          </a:xfrm>
          <a:prstGeom prst="rect">
            <a:avLst/>
          </a:prstGeom>
          <a:noFill/>
          <a:ln>
            <a:noFill/>
          </a:ln>
        </p:spPr>
        <p:txBody>
          <a:bodyPr anchorCtr="0" anchor="ctr" bIns="164575" lIns="329175" spcFirstLastPara="1" rIns="329175" wrap="square" tIns="164575">
            <a:noAutofit/>
          </a:bodyPr>
          <a:lstStyle/>
          <a:p>
            <a:pPr indent="0" lvl="0" marL="0" marR="0" rtl="0" algn="l">
              <a:spcBef>
                <a:spcPts val="0"/>
              </a:spcBef>
              <a:spcAft>
                <a:spcPts val="0"/>
              </a:spcAft>
              <a:buClr>
                <a:schemeClr val="lt1"/>
              </a:buClr>
              <a:buSzPts val="28800"/>
              <a:buFont typeface="Calibri"/>
              <a:buNone/>
            </a:pPr>
            <a:r>
              <a:rPr b="0" lang="en-US" sz="28800" cap="none">
                <a:solidFill>
                  <a:schemeClr val="lt1"/>
                </a:solidFill>
                <a:latin typeface="Calibri"/>
                <a:ea typeface="Calibri"/>
                <a:cs typeface="Calibri"/>
                <a:sym typeface="Calibri"/>
              </a:rPr>
              <a:t>“</a:t>
            </a:r>
            <a:endParaRPr/>
          </a:p>
        </p:txBody>
      </p:sp>
      <p:sp>
        <p:nvSpPr>
          <p:cNvPr id="96" name="Google Shape;96;p14"/>
          <p:cNvSpPr txBox="1"/>
          <p:nvPr>
            <p:ph type="title"/>
          </p:nvPr>
        </p:nvSpPr>
        <p:spPr>
          <a:xfrm>
            <a:off x="3164816" y="3901456"/>
            <a:ext cx="25528669" cy="1755647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1520"/>
              <a:buFont typeface="Calibri"/>
              <a:buNone/>
              <a:defRPr b="0" sz="1152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 type="body"/>
          </p:nvPr>
        </p:nvSpPr>
        <p:spPr>
          <a:xfrm>
            <a:off x="3559217" y="21457920"/>
            <a:ext cx="24754079" cy="24384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5760"/>
              <a:buFont typeface="Calibri"/>
              <a:buNone/>
              <a:defRPr sz="5760"/>
            </a:lvl1pPr>
            <a:lvl2pPr indent="-228600" lvl="1" marL="914400" algn="l">
              <a:spcBef>
                <a:spcPts val="3600"/>
              </a:spcBef>
              <a:spcAft>
                <a:spcPts val="0"/>
              </a:spcAft>
              <a:buSzPts val="5760"/>
              <a:buFont typeface="Calibri"/>
              <a:buNone/>
              <a:defRPr/>
            </a:lvl2pPr>
            <a:lvl3pPr indent="-228600" lvl="2" marL="1371600" algn="l">
              <a:spcBef>
                <a:spcPts val="3600"/>
              </a:spcBef>
              <a:spcAft>
                <a:spcPts val="0"/>
              </a:spcAft>
              <a:buSzPts val="5040"/>
              <a:buFont typeface="Calibri"/>
              <a:buNone/>
              <a:defRPr/>
            </a:lvl3pPr>
            <a:lvl4pPr indent="-228600" lvl="3" marL="1828800" algn="l">
              <a:spcBef>
                <a:spcPts val="3600"/>
              </a:spcBef>
              <a:spcAft>
                <a:spcPts val="0"/>
              </a:spcAft>
              <a:buSzPts val="4320"/>
              <a:buFont typeface="Calibri"/>
              <a:buNone/>
              <a:defRPr/>
            </a:lvl4pPr>
            <a:lvl5pPr indent="-228600" lvl="4" marL="2286000" algn="l">
              <a:spcBef>
                <a:spcPts val="3600"/>
              </a:spcBef>
              <a:spcAft>
                <a:spcPts val="0"/>
              </a:spcAft>
              <a:buSzPts val="4320"/>
              <a:buFont typeface="Calibri"/>
              <a:buNone/>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98" name="Google Shape;98;p14"/>
          <p:cNvSpPr txBox="1"/>
          <p:nvPr>
            <p:ph idx="2" type="body"/>
          </p:nvPr>
        </p:nvSpPr>
        <p:spPr>
          <a:xfrm>
            <a:off x="1664158" y="27797760"/>
            <a:ext cx="27980640" cy="926592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7200"/>
              <a:buNone/>
              <a:defRPr sz="7200">
                <a:solidFill>
                  <a:schemeClr val="lt1"/>
                </a:solidFill>
              </a:defRPr>
            </a:lvl1pPr>
            <a:lvl2pPr indent="-228600" lvl="1" marL="914400" algn="l">
              <a:spcBef>
                <a:spcPts val="3600"/>
              </a:spcBef>
              <a:spcAft>
                <a:spcPts val="0"/>
              </a:spcAft>
              <a:buSzPts val="6480"/>
              <a:buNone/>
              <a:defRPr sz="6480">
                <a:solidFill>
                  <a:schemeClr val="lt1"/>
                </a:solidFill>
              </a:defRPr>
            </a:lvl2pPr>
            <a:lvl3pPr indent="-228600" lvl="2" marL="1371600" algn="l">
              <a:spcBef>
                <a:spcPts val="3600"/>
              </a:spcBef>
              <a:spcAft>
                <a:spcPts val="0"/>
              </a:spcAft>
              <a:buSzPts val="5760"/>
              <a:buNone/>
              <a:defRPr sz="5760">
                <a:solidFill>
                  <a:schemeClr val="lt1"/>
                </a:solidFill>
              </a:defRPr>
            </a:lvl3pPr>
            <a:lvl4pPr indent="-228600" lvl="3" marL="1828800" algn="l">
              <a:spcBef>
                <a:spcPts val="3600"/>
              </a:spcBef>
              <a:spcAft>
                <a:spcPts val="0"/>
              </a:spcAft>
              <a:buSzPts val="5040"/>
              <a:buNone/>
              <a:defRPr sz="5040">
                <a:solidFill>
                  <a:schemeClr val="lt1"/>
                </a:solidFill>
              </a:defRPr>
            </a:lvl4pPr>
            <a:lvl5pPr indent="-228600" lvl="4" marL="2286000" algn="l">
              <a:spcBef>
                <a:spcPts val="3600"/>
              </a:spcBef>
              <a:spcAft>
                <a:spcPts val="0"/>
              </a:spcAft>
              <a:buSzPts val="5040"/>
              <a:buNone/>
              <a:defRPr sz="5040">
                <a:solidFill>
                  <a:schemeClr val="lt1"/>
                </a:solidFill>
              </a:defRPr>
            </a:lvl5pPr>
            <a:lvl6pPr indent="-228600" lvl="5" marL="2743200" algn="l">
              <a:spcBef>
                <a:spcPts val="3600"/>
              </a:spcBef>
              <a:spcAft>
                <a:spcPts val="0"/>
              </a:spcAft>
              <a:buSzPts val="5040"/>
              <a:buNone/>
              <a:defRPr sz="5040">
                <a:solidFill>
                  <a:schemeClr val="lt1"/>
                </a:solidFill>
              </a:defRPr>
            </a:lvl6pPr>
            <a:lvl7pPr indent="-228600" lvl="6" marL="3200400" algn="l">
              <a:spcBef>
                <a:spcPts val="3600"/>
              </a:spcBef>
              <a:spcAft>
                <a:spcPts val="0"/>
              </a:spcAft>
              <a:buSzPts val="5040"/>
              <a:buNone/>
              <a:defRPr sz="5040">
                <a:solidFill>
                  <a:schemeClr val="lt1"/>
                </a:solidFill>
              </a:defRPr>
            </a:lvl7pPr>
            <a:lvl8pPr indent="-228600" lvl="7" marL="3657600" algn="l">
              <a:spcBef>
                <a:spcPts val="3600"/>
              </a:spcBef>
              <a:spcAft>
                <a:spcPts val="0"/>
              </a:spcAft>
              <a:buSzPts val="5040"/>
              <a:buNone/>
              <a:defRPr sz="5040">
                <a:solidFill>
                  <a:schemeClr val="lt1"/>
                </a:solidFill>
              </a:defRPr>
            </a:lvl8pPr>
            <a:lvl9pPr indent="-228600" lvl="8" marL="4114800" algn="l">
              <a:spcBef>
                <a:spcPts val="3600"/>
              </a:spcBef>
              <a:spcAft>
                <a:spcPts val="3600"/>
              </a:spcAft>
              <a:buSzPts val="5040"/>
              <a:buNone/>
              <a:defRPr sz="5040">
                <a:solidFill>
                  <a:schemeClr val="lt1"/>
                </a:solidFill>
              </a:defRPr>
            </a:lvl9pPr>
          </a:lstStyle>
          <a:p/>
        </p:txBody>
      </p:sp>
      <p:sp>
        <p:nvSpPr>
          <p:cNvPr id="99" name="Google Shape;99;p14"/>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2" name="Shape 102"/>
        <p:cNvGrpSpPr/>
        <p:nvPr/>
      </p:nvGrpSpPr>
      <p:grpSpPr>
        <a:xfrm>
          <a:off x="0" y="0"/>
          <a:ext cx="0" cy="0"/>
          <a:chOff x="0" y="0"/>
          <a:chExt cx="0" cy="0"/>
        </a:xfrm>
      </p:grpSpPr>
      <p:pic>
        <p:nvPicPr>
          <p:cNvPr descr="Celestia-R1---OverlayContentSD.png" id="103" name="Google Shape;103;p15"/>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104" name="Google Shape;104;p15"/>
          <p:cNvSpPr txBox="1"/>
          <p:nvPr>
            <p:ph type="title"/>
          </p:nvPr>
        </p:nvSpPr>
        <p:spPr>
          <a:xfrm>
            <a:off x="1645925" y="21066547"/>
            <a:ext cx="27980644" cy="94003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0080"/>
              <a:buFont typeface="Calibri"/>
              <a:buNone/>
              <a:defRPr b="0" sz="1008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5"/>
          <p:cNvSpPr txBox="1"/>
          <p:nvPr>
            <p:ph idx="1" type="body"/>
          </p:nvPr>
        </p:nvSpPr>
        <p:spPr>
          <a:xfrm>
            <a:off x="1645920" y="30466867"/>
            <a:ext cx="27980647" cy="550656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6480"/>
              <a:buNone/>
              <a:defRPr sz="6480">
                <a:solidFill>
                  <a:schemeClr val="lt1"/>
                </a:solidFill>
              </a:defRPr>
            </a:lvl1pPr>
            <a:lvl2pPr indent="-228600" lvl="1" marL="914400" algn="l">
              <a:spcBef>
                <a:spcPts val="3600"/>
              </a:spcBef>
              <a:spcAft>
                <a:spcPts val="0"/>
              </a:spcAft>
              <a:buSzPts val="6480"/>
              <a:buNone/>
              <a:defRPr sz="6480">
                <a:solidFill>
                  <a:schemeClr val="lt1"/>
                </a:solidFill>
              </a:defRPr>
            </a:lvl2pPr>
            <a:lvl3pPr indent="-228600" lvl="2" marL="1371600" algn="l">
              <a:spcBef>
                <a:spcPts val="3600"/>
              </a:spcBef>
              <a:spcAft>
                <a:spcPts val="0"/>
              </a:spcAft>
              <a:buSzPts val="5760"/>
              <a:buNone/>
              <a:defRPr sz="5760">
                <a:solidFill>
                  <a:schemeClr val="lt1"/>
                </a:solidFill>
              </a:defRPr>
            </a:lvl3pPr>
            <a:lvl4pPr indent="-228600" lvl="3" marL="1828800" algn="l">
              <a:spcBef>
                <a:spcPts val="3600"/>
              </a:spcBef>
              <a:spcAft>
                <a:spcPts val="0"/>
              </a:spcAft>
              <a:buSzPts val="5040"/>
              <a:buNone/>
              <a:defRPr sz="5040">
                <a:solidFill>
                  <a:schemeClr val="lt1"/>
                </a:solidFill>
              </a:defRPr>
            </a:lvl4pPr>
            <a:lvl5pPr indent="-228600" lvl="4" marL="2286000" algn="l">
              <a:spcBef>
                <a:spcPts val="3600"/>
              </a:spcBef>
              <a:spcAft>
                <a:spcPts val="0"/>
              </a:spcAft>
              <a:buSzPts val="5040"/>
              <a:buNone/>
              <a:defRPr sz="5040">
                <a:solidFill>
                  <a:schemeClr val="lt1"/>
                </a:solidFill>
              </a:defRPr>
            </a:lvl5pPr>
            <a:lvl6pPr indent="-228600" lvl="5" marL="2743200" algn="l">
              <a:spcBef>
                <a:spcPts val="3600"/>
              </a:spcBef>
              <a:spcAft>
                <a:spcPts val="0"/>
              </a:spcAft>
              <a:buSzPts val="5040"/>
              <a:buNone/>
              <a:defRPr sz="5040">
                <a:solidFill>
                  <a:schemeClr val="lt1"/>
                </a:solidFill>
              </a:defRPr>
            </a:lvl6pPr>
            <a:lvl7pPr indent="-228600" lvl="6" marL="3200400" algn="l">
              <a:spcBef>
                <a:spcPts val="3600"/>
              </a:spcBef>
              <a:spcAft>
                <a:spcPts val="0"/>
              </a:spcAft>
              <a:buSzPts val="5040"/>
              <a:buNone/>
              <a:defRPr sz="5040">
                <a:solidFill>
                  <a:schemeClr val="lt1"/>
                </a:solidFill>
              </a:defRPr>
            </a:lvl7pPr>
            <a:lvl8pPr indent="-228600" lvl="7" marL="3657600" algn="l">
              <a:spcBef>
                <a:spcPts val="3600"/>
              </a:spcBef>
              <a:spcAft>
                <a:spcPts val="0"/>
              </a:spcAft>
              <a:buSzPts val="5040"/>
              <a:buNone/>
              <a:defRPr sz="5040">
                <a:solidFill>
                  <a:schemeClr val="lt1"/>
                </a:solidFill>
              </a:defRPr>
            </a:lvl8pPr>
            <a:lvl9pPr indent="-228600" lvl="8" marL="4114800" algn="l">
              <a:spcBef>
                <a:spcPts val="3600"/>
              </a:spcBef>
              <a:spcAft>
                <a:spcPts val="3600"/>
              </a:spcAft>
              <a:buSzPts val="5040"/>
              <a:buNone/>
              <a:defRPr sz="5040">
                <a:solidFill>
                  <a:schemeClr val="lt1"/>
                </a:solidFill>
              </a:defRPr>
            </a:lvl9pPr>
          </a:lstStyle>
          <a:p/>
        </p:txBody>
      </p:sp>
      <p:sp>
        <p:nvSpPr>
          <p:cNvPr id="106" name="Google Shape;106;p15"/>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5"/>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5"/>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9" name="Shape 109"/>
        <p:cNvGrpSpPr/>
        <p:nvPr/>
      </p:nvGrpSpPr>
      <p:grpSpPr>
        <a:xfrm>
          <a:off x="0" y="0"/>
          <a:ext cx="0" cy="0"/>
          <a:chOff x="0" y="0"/>
          <a:chExt cx="0" cy="0"/>
        </a:xfrm>
      </p:grpSpPr>
      <p:pic>
        <p:nvPicPr>
          <p:cNvPr descr="Celestia-R1---OverlayContentSD.png" id="110" name="Google Shape;110;p16"/>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111" name="Google Shape;111;p16"/>
          <p:cNvSpPr txBox="1"/>
          <p:nvPr/>
        </p:nvSpPr>
        <p:spPr>
          <a:xfrm>
            <a:off x="27848882" y="17610695"/>
            <a:ext cx="1646348" cy="3742566"/>
          </a:xfrm>
          <a:prstGeom prst="rect">
            <a:avLst/>
          </a:prstGeom>
          <a:noFill/>
          <a:ln>
            <a:noFill/>
          </a:ln>
        </p:spPr>
        <p:txBody>
          <a:bodyPr anchorCtr="0" anchor="ctr" bIns="164575" lIns="329175" spcFirstLastPara="1" rIns="329175" wrap="square" tIns="164575">
            <a:noAutofit/>
          </a:bodyPr>
          <a:lstStyle/>
          <a:p>
            <a:pPr indent="0" lvl="0" marL="0" marR="0" rtl="0" algn="r">
              <a:spcBef>
                <a:spcPts val="0"/>
              </a:spcBef>
              <a:spcAft>
                <a:spcPts val="0"/>
              </a:spcAft>
              <a:buClr>
                <a:schemeClr val="lt1"/>
              </a:buClr>
              <a:buSzPts val="28800"/>
              <a:buFont typeface="Calibri"/>
              <a:buNone/>
            </a:pPr>
            <a:r>
              <a:rPr b="0" lang="en-US" sz="28800" cap="none">
                <a:solidFill>
                  <a:schemeClr val="lt1"/>
                </a:solidFill>
                <a:latin typeface="Calibri"/>
                <a:ea typeface="Calibri"/>
                <a:cs typeface="Calibri"/>
                <a:sym typeface="Calibri"/>
              </a:rPr>
              <a:t>”</a:t>
            </a:r>
            <a:endParaRPr/>
          </a:p>
        </p:txBody>
      </p:sp>
      <p:sp>
        <p:nvSpPr>
          <p:cNvPr id="112" name="Google Shape;112;p16"/>
          <p:cNvSpPr txBox="1"/>
          <p:nvPr/>
        </p:nvSpPr>
        <p:spPr>
          <a:xfrm>
            <a:off x="1518468" y="4595930"/>
            <a:ext cx="1646348" cy="3742566"/>
          </a:xfrm>
          <a:prstGeom prst="rect">
            <a:avLst/>
          </a:prstGeom>
          <a:noFill/>
          <a:ln>
            <a:noFill/>
          </a:ln>
        </p:spPr>
        <p:txBody>
          <a:bodyPr anchorCtr="0" anchor="ctr" bIns="164575" lIns="329175" spcFirstLastPara="1" rIns="329175" wrap="square" tIns="164575">
            <a:noAutofit/>
          </a:bodyPr>
          <a:lstStyle/>
          <a:p>
            <a:pPr indent="0" lvl="0" marL="0" marR="0" rtl="0" algn="l">
              <a:spcBef>
                <a:spcPts val="0"/>
              </a:spcBef>
              <a:spcAft>
                <a:spcPts val="0"/>
              </a:spcAft>
              <a:buClr>
                <a:schemeClr val="lt1"/>
              </a:buClr>
              <a:buSzPts val="28800"/>
              <a:buFont typeface="Calibri"/>
              <a:buNone/>
            </a:pPr>
            <a:r>
              <a:rPr b="0" lang="en-US" sz="28800" cap="none">
                <a:solidFill>
                  <a:schemeClr val="lt1"/>
                </a:solidFill>
                <a:latin typeface="Calibri"/>
                <a:ea typeface="Calibri"/>
                <a:cs typeface="Calibri"/>
                <a:sym typeface="Calibri"/>
              </a:rPr>
              <a:t>“</a:t>
            </a:r>
            <a:endParaRPr/>
          </a:p>
        </p:txBody>
      </p:sp>
      <p:sp>
        <p:nvSpPr>
          <p:cNvPr id="113" name="Google Shape;113;p16"/>
          <p:cNvSpPr txBox="1"/>
          <p:nvPr>
            <p:ph type="title"/>
          </p:nvPr>
        </p:nvSpPr>
        <p:spPr>
          <a:xfrm>
            <a:off x="3164816" y="3901456"/>
            <a:ext cx="25528669" cy="1755647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1520"/>
              <a:buFont typeface="Calibri"/>
              <a:buNone/>
              <a:defRPr b="0" sz="1152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6"/>
          <p:cNvSpPr txBox="1"/>
          <p:nvPr>
            <p:ph idx="1" type="body"/>
          </p:nvPr>
        </p:nvSpPr>
        <p:spPr>
          <a:xfrm>
            <a:off x="1645922" y="24871680"/>
            <a:ext cx="27980644" cy="56896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7200"/>
              <a:buNone/>
              <a:defRPr b="0" sz="7200" cap="none">
                <a:solidFill>
                  <a:schemeClr val="lt1"/>
                </a:solidFill>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115" name="Google Shape;115;p16"/>
          <p:cNvSpPr txBox="1"/>
          <p:nvPr>
            <p:ph idx="2" type="body"/>
          </p:nvPr>
        </p:nvSpPr>
        <p:spPr>
          <a:xfrm>
            <a:off x="1645922" y="30561280"/>
            <a:ext cx="27980644" cy="6502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5760"/>
              <a:buNone/>
              <a:defRPr sz="5760">
                <a:solidFill>
                  <a:schemeClr val="lt1"/>
                </a:solidFill>
              </a:defRPr>
            </a:lvl1pPr>
            <a:lvl2pPr indent="-228600" lvl="1" marL="914400" algn="l">
              <a:spcBef>
                <a:spcPts val="3600"/>
              </a:spcBef>
              <a:spcAft>
                <a:spcPts val="0"/>
              </a:spcAft>
              <a:buSzPts val="5760"/>
              <a:buNone/>
              <a:defRPr sz="5760">
                <a:solidFill>
                  <a:schemeClr val="lt1"/>
                </a:solidFill>
              </a:defRPr>
            </a:lvl2pPr>
            <a:lvl3pPr indent="-228600" lvl="2" marL="1371600" algn="l">
              <a:spcBef>
                <a:spcPts val="3600"/>
              </a:spcBef>
              <a:spcAft>
                <a:spcPts val="0"/>
              </a:spcAft>
              <a:buSzPts val="5760"/>
              <a:buNone/>
              <a:defRPr sz="5760">
                <a:solidFill>
                  <a:schemeClr val="lt1"/>
                </a:solidFill>
              </a:defRPr>
            </a:lvl3pPr>
            <a:lvl4pPr indent="-228600" lvl="3" marL="1828800" algn="l">
              <a:spcBef>
                <a:spcPts val="3600"/>
              </a:spcBef>
              <a:spcAft>
                <a:spcPts val="0"/>
              </a:spcAft>
              <a:buSzPts val="5040"/>
              <a:buNone/>
              <a:defRPr sz="5040">
                <a:solidFill>
                  <a:schemeClr val="lt1"/>
                </a:solidFill>
              </a:defRPr>
            </a:lvl4pPr>
            <a:lvl5pPr indent="-228600" lvl="4" marL="2286000" algn="l">
              <a:spcBef>
                <a:spcPts val="3600"/>
              </a:spcBef>
              <a:spcAft>
                <a:spcPts val="0"/>
              </a:spcAft>
              <a:buSzPts val="5040"/>
              <a:buNone/>
              <a:defRPr sz="5040">
                <a:solidFill>
                  <a:schemeClr val="lt1"/>
                </a:solidFill>
              </a:defRPr>
            </a:lvl5pPr>
            <a:lvl6pPr indent="-228600" lvl="5" marL="2743200" algn="l">
              <a:spcBef>
                <a:spcPts val="3600"/>
              </a:spcBef>
              <a:spcAft>
                <a:spcPts val="0"/>
              </a:spcAft>
              <a:buSzPts val="5040"/>
              <a:buNone/>
              <a:defRPr sz="5040">
                <a:solidFill>
                  <a:schemeClr val="lt1"/>
                </a:solidFill>
              </a:defRPr>
            </a:lvl6pPr>
            <a:lvl7pPr indent="-228600" lvl="6" marL="3200400" algn="l">
              <a:spcBef>
                <a:spcPts val="3600"/>
              </a:spcBef>
              <a:spcAft>
                <a:spcPts val="0"/>
              </a:spcAft>
              <a:buSzPts val="5040"/>
              <a:buNone/>
              <a:defRPr sz="5040">
                <a:solidFill>
                  <a:schemeClr val="lt1"/>
                </a:solidFill>
              </a:defRPr>
            </a:lvl7pPr>
            <a:lvl8pPr indent="-228600" lvl="7" marL="3657600" algn="l">
              <a:spcBef>
                <a:spcPts val="3600"/>
              </a:spcBef>
              <a:spcAft>
                <a:spcPts val="0"/>
              </a:spcAft>
              <a:buSzPts val="5040"/>
              <a:buNone/>
              <a:defRPr sz="5040">
                <a:solidFill>
                  <a:schemeClr val="lt1"/>
                </a:solidFill>
              </a:defRPr>
            </a:lvl8pPr>
            <a:lvl9pPr indent="-228600" lvl="8" marL="4114800" algn="l">
              <a:spcBef>
                <a:spcPts val="3600"/>
              </a:spcBef>
              <a:spcAft>
                <a:spcPts val="3600"/>
              </a:spcAft>
              <a:buSzPts val="5040"/>
              <a:buNone/>
              <a:defRPr sz="5040">
                <a:solidFill>
                  <a:schemeClr val="lt1"/>
                </a:solidFill>
              </a:defRPr>
            </a:lvl9pPr>
          </a:lstStyle>
          <a:p/>
        </p:txBody>
      </p:sp>
      <p:sp>
        <p:nvSpPr>
          <p:cNvPr id="116" name="Google Shape;116;p16"/>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6"/>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pic>
        <p:nvPicPr>
          <p:cNvPr descr="Celestia-R1---OverlayContentSD.png" id="120" name="Google Shape;120;p17"/>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121" name="Google Shape;121;p17"/>
          <p:cNvSpPr txBox="1"/>
          <p:nvPr>
            <p:ph type="title"/>
          </p:nvPr>
        </p:nvSpPr>
        <p:spPr>
          <a:xfrm>
            <a:off x="1671986" y="3901456"/>
            <a:ext cx="27980644" cy="1755647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0080"/>
              <a:buFont typeface="Calibri"/>
              <a:buNone/>
              <a:defRPr b="0" sz="1008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7"/>
          <p:cNvSpPr txBox="1"/>
          <p:nvPr>
            <p:ph idx="1" type="body"/>
          </p:nvPr>
        </p:nvSpPr>
        <p:spPr>
          <a:xfrm>
            <a:off x="1671986" y="22433280"/>
            <a:ext cx="27980644" cy="536448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7200"/>
              <a:buNone/>
              <a:defRPr b="0" sz="7200" cap="none">
                <a:solidFill>
                  <a:schemeClr val="lt1"/>
                </a:solidFill>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123" name="Google Shape;123;p17"/>
          <p:cNvSpPr txBox="1"/>
          <p:nvPr>
            <p:ph idx="2" type="body"/>
          </p:nvPr>
        </p:nvSpPr>
        <p:spPr>
          <a:xfrm>
            <a:off x="1671982" y="27797760"/>
            <a:ext cx="27980644" cy="926592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5760"/>
              <a:buNone/>
              <a:defRPr sz="5760">
                <a:solidFill>
                  <a:schemeClr val="lt1"/>
                </a:solidFill>
              </a:defRPr>
            </a:lvl1pPr>
            <a:lvl2pPr indent="-228600" lvl="1" marL="914400" algn="l">
              <a:spcBef>
                <a:spcPts val="3600"/>
              </a:spcBef>
              <a:spcAft>
                <a:spcPts val="0"/>
              </a:spcAft>
              <a:buSzPts val="5760"/>
              <a:buNone/>
              <a:defRPr sz="5760">
                <a:solidFill>
                  <a:schemeClr val="lt1"/>
                </a:solidFill>
              </a:defRPr>
            </a:lvl2pPr>
            <a:lvl3pPr indent="-228600" lvl="2" marL="1371600" algn="l">
              <a:spcBef>
                <a:spcPts val="3600"/>
              </a:spcBef>
              <a:spcAft>
                <a:spcPts val="0"/>
              </a:spcAft>
              <a:buSzPts val="5760"/>
              <a:buNone/>
              <a:defRPr sz="5760">
                <a:solidFill>
                  <a:schemeClr val="lt1"/>
                </a:solidFill>
              </a:defRPr>
            </a:lvl3pPr>
            <a:lvl4pPr indent="-228600" lvl="3" marL="1828800" algn="l">
              <a:spcBef>
                <a:spcPts val="3600"/>
              </a:spcBef>
              <a:spcAft>
                <a:spcPts val="0"/>
              </a:spcAft>
              <a:buSzPts val="5040"/>
              <a:buNone/>
              <a:defRPr sz="5040">
                <a:solidFill>
                  <a:schemeClr val="lt1"/>
                </a:solidFill>
              </a:defRPr>
            </a:lvl4pPr>
            <a:lvl5pPr indent="-228600" lvl="4" marL="2286000" algn="l">
              <a:spcBef>
                <a:spcPts val="3600"/>
              </a:spcBef>
              <a:spcAft>
                <a:spcPts val="0"/>
              </a:spcAft>
              <a:buSzPts val="5040"/>
              <a:buNone/>
              <a:defRPr sz="5040">
                <a:solidFill>
                  <a:schemeClr val="lt1"/>
                </a:solidFill>
              </a:defRPr>
            </a:lvl5pPr>
            <a:lvl6pPr indent="-228600" lvl="5" marL="2743200" algn="l">
              <a:spcBef>
                <a:spcPts val="3600"/>
              </a:spcBef>
              <a:spcAft>
                <a:spcPts val="0"/>
              </a:spcAft>
              <a:buSzPts val="5040"/>
              <a:buNone/>
              <a:defRPr sz="5040">
                <a:solidFill>
                  <a:schemeClr val="lt1"/>
                </a:solidFill>
              </a:defRPr>
            </a:lvl6pPr>
            <a:lvl7pPr indent="-228600" lvl="6" marL="3200400" algn="l">
              <a:spcBef>
                <a:spcPts val="3600"/>
              </a:spcBef>
              <a:spcAft>
                <a:spcPts val="0"/>
              </a:spcAft>
              <a:buSzPts val="5040"/>
              <a:buNone/>
              <a:defRPr sz="5040">
                <a:solidFill>
                  <a:schemeClr val="lt1"/>
                </a:solidFill>
              </a:defRPr>
            </a:lvl7pPr>
            <a:lvl8pPr indent="-228600" lvl="7" marL="3657600" algn="l">
              <a:spcBef>
                <a:spcPts val="3600"/>
              </a:spcBef>
              <a:spcAft>
                <a:spcPts val="0"/>
              </a:spcAft>
              <a:buSzPts val="5040"/>
              <a:buNone/>
              <a:defRPr sz="5040">
                <a:solidFill>
                  <a:schemeClr val="lt1"/>
                </a:solidFill>
              </a:defRPr>
            </a:lvl8pPr>
            <a:lvl9pPr indent="-228600" lvl="8" marL="4114800" algn="l">
              <a:spcBef>
                <a:spcPts val="3600"/>
              </a:spcBef>
              <a:spcAft>
                <a:spcPts val="3600"/>
              </a:spcAft>
              <a:buSzPts val="5040"/>
              <a:buNone/>
              <a:defRPr sz="5040">
                <a:solidFill>
                  <a:schemeClr val="lt1"/>
                </a:solidFill>
              </a:defRPr>
            </a:lvl9pPr>
          </a:lstStyle>
          <a:p/>
        </p:txBody>
      </p:sp>
      <p:sp>
        <p:nvSpPr>
          <p:cNvPr id="124" name="Google Shape;124;p17"/>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7"/>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pic>
        <p:nvPicPr>
          <p:cNvPr descr="Celestia-R1---OverlayContentSD.png" id="128" name="Google Shape;128;p18"/>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129" name="Google Shape;129;p18"/>
          <p:cNvSpPr txBox="1"/>
          <p:nvPr>
            <p:ph type="title"/>
          </p:nvPr>
        </p:nvSpPr>
        <p:spPr>
          <a:xfrm>
            <a:off x="1645920" y="3901450"/>
            <a:ext cx="27980640" cy="932010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0080"/>
              <a:buFont typeface="Calibri"/>
              <a:buNone/>
              <a:defRPr sz="1008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8"/>
          <p:cNvSpPr txBox="1"/>
          <p:nvPr>
            <p:ph idx="1" type="body"/>
          </p:nvPr>
        </p:nvSpPr>
        <p:spPr>
          <a:xfrm rot="5400000">
            <a:off x="3959015" y="11396145"/>
            <a:ext cx="23354451" cy="27980640"/>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131" name="Google Shape;131;p18"/>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pic>
        <p:nvPicPr>
          <p:cNvPr descr="Celestia-R1---OverlayContentSD.png" id="135" name="Google Shape;135;p19"/>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136" name="Google Shape;136;p19"/>
          <p:cNvSpPr txBox="1"/>
          <p:nvPr>
            <p:ph type="title"/>
          </p:nvPr>
        </p:nvSpPr>
        <p:spPr>
          <a:xfrm rot="5400000">
            <a:off x="10027517" y="17464648"/>
            <a:ext cx="33162246" cy="603583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0080"/>
              <a:buFont typeface="Calibri"/>
              <a:buNone/>
              <a:defRPr sz="1008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9"/>
          <p:cNvSpPr txBox="1"/>
          <p:nvPr>
            <p:ph idx="1" type="body"/>
          </p:nvPr>
        </p:nvSpPr>
        <p:spPr>
          <a:xfrm rot="5400000">
            <a:off x="-4152869" y="9700229"/>
            <a:ext cx="33162240" cy="21564662"/>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138" name="Google Shape;138;p19"/>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9"/>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9"/>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SD.png" id="19" name="Google Shape;19;p4"/>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20" name="Google Shape;20;p4"/>
          <p:cNvSpPr txBox="1"/>
          <p:nvPr>
            <p:ph type="title"/>
          </p:nvPr>
        </p:nvSpPr>
        <p:spPr>
          <a:xfrm>
            <a:off x="1645920" y="3901450"/>
            <a:ext cx="27980640" cy="932010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0080"/>
              <a:buFont typeface="Calibri"/>
              <a:buNone/>
              <a:defRPr sz="1008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1645920" y="13709239"/>
            <a:ext cx="27980640" cy="23354451"/>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22" name="Google Shape;22;p4"/>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SD.png" id="26" name="Google Shape;26;p5"/>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27" name="Google Shape;27;p5"/>
          <p:cNvSpPr txBox="1"/>
          <p:nvPr>
            <p:ph type="title"/>
          </p:nvPr>
        </p:nvSpPr>
        <p:spPr>
          <a:xfrm>
            <a:off x="1645927" y="21174918"/>
            <a:ext cx="27980640" cy="94003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1520"/>
              <a:buFont typeface="Calibri"/>
              <a:buNone/>
              <a:defRPr b="0" sz="1152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 type="body"/>
          </p:nvPr>
        </p:nvSpPr>
        <p:spPr>
          <a:xfrm>
            <a:off x="1645924" y="30575238"/>
            <a:ext cx="27980640" cy="550656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6480"/>
              <a:buNone/>
              <a:defRPr sz="6480" cap="none">
                <a:solidFill>
                  <a:schemeClr val="lt1"/>
                </a:solidFill>
              </a:defRPr>
            </a:lvl1pPr>
            <a:lvl2pPr indent="-228600" lvl="1" marL="914400" algn="l">
              <a:spcBef>
                <a:spcPts val="3600"/>
              </a:spcBef>
              <a:spcAft>
                <a:spcPts val="0"/>
              </a:spcAft>
              <a:buSzPts val="6480"/>
              <a:buNone/>
              <a:defRPr sz="6480">
                <a:solidFill>
                  <a:schemeClr val="lt1"/>
                </a:solidFill>
              </a:defRPr>
            </a:lvl2pPr>
            <a:lvl3pPr indent="-228600" lvl="2" marL="1371600" algn="l">
              <a:spcBef>
                <a:spcPts val="3600"/>
              </a:spcBef>
              <a:spcAft>
                <a:spcPts val="0"/>
              </a:spcAft>
              <a:buSzPts val="5760"/>
              <a:buNone/>
              <a:defRPr sz="5760">
                <a:solidFill>
                  <a:schemeClr val="lt1"/>
                </a:solidFill>
              </a:defRPr>
            </a:lvl3pPr>
            <a:lvl4pPr indent="-228600" lvl="3" marL="1828800" algn="l">
              <a:spcBef>
                <a:spcPts val="3600"/>
              </a:spcBef>
              <a:spcAft>
                <a:spcPts val="0"/>
              </a:spcAft>
              <a:buSzPts val="5040"/>
              <a:buNone/>
              <a:defRPr sz="5040">
                <a:solidFill>
                  <a:schemeClr val="lt1"/>
                </a:solidFill>
              </a:defRPr>
            </a:lvl4pPr>
            <a:lvl5pPr indent="-228600" lvl="4" marL="2286000" algn="l">
              <a:spcBef>
                <a:spcPts val="3600"/>
              </a:spcBef>
              <a:spcAft>
                <a:spcPts val="0"/>
              </a:spcAft>
              <a:buSzPts val="5040"/>
              <a:buNone/>
              <a:defRPr sz="5040">
                <a:solidFill>
                  <a:schemeClr val="lt1"/>
                </a:solidFill>
              </a:defRPr>
            </a:lvl5pPr>
            <a:lvl6pPr indent="-228600" lvl="5" marL="2743200" algn="l">
              <a:spcBef>
                <a:spcPts val="3600"/>
              </a:spcBef>
              <a:spcAft>
                <a:spcPts val="0"/>
              </a:spcAft>
              <a:buSzPts val="5040"/>
              <a:buNone/>
              <a:defRPr sz="5040">
                <a:solidFill>
                  <a:schemeClr val="lt1"/>
                </a:solidFill>
              </a:defRPr>
            </a:lvl6pPr>
            <a:lvl7pPr indent="-228600" lvl="6" marL="3200400" algn="l">
              <a:spcBef>
                <a:spcPts val="3600"/>
              </a:spcBef>
              <a:spcAft>
                <a:spcPts val="0"/>
              </a:spcAft>
              <a:buSzPts val="5040"/>
              <a:buNone/>
              <a:defRPr sz="5040">
                <a:solidFill>
                  <a:schemeClr val="lt1"/>
                </a:solidFill>
              </a:defRPr>
            </a:lvl7pPr>
            <a:lvl8pPr indent="-228600" lvl="7" marL="3657600" algn="l">
              <a:spcBef>
                <a:spcPts val="3600"/>
              </a:spcBef>
              <a:spcAft>
                <a:spcPts val="0"/>
              </a:spcAft>
              <a:buSzPts val="5040"/>
              <a:buNone/>
              <a:defRPr sz="5040">
                <a:solidFill>
                  <a:schemeClr val="lt1"/>
                </a:solidFill>
              </a:defRPr>
            </a:lvl8pPr>
            <a:lvl9pPr indent="-228600" lvl="8" marL="4114800" algn="l">
              <a:spcBef>
                <a:spcPts val="3600"/>
              </a:spcBef>
              <a:spcAft>
                <a:spcPts val="3600"/>
              </a:spcAft>
              <a:buSzPts val="5040"/>
              <a:buNone/>
              <a:defRPr sz="5040">
                <a:solidFill>
                  <a:schemeClr val="lt1"/>
                </a:solidFill>
              </a:defRPr>
            </a:lvl9pPr>
          </a:lstStyle>
          <a:p/>
        </p:txBody>
      </p:sp>
      <p:sp>
        <p:nvSpPr>
          <p:cNvPr id="29" name="Google Shape;29;p5"/>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SD.png" id="33" name="Google Shape;33;p6"/>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34" name="Google Shape;34;p6"/>
          <p:cNvSpPr txBox="1"/>
          <p:nvPr>
            <p:ph type="title"/>
          </p:nvPr>
        </p:nvSpPr>
        <p:spPr>
          <a:xfrm>
            <a:off x="1645920" y="3901450"/>
            <a:ext cx="27980640" cy="932010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 type="body"/>
          </p:nvPr>
        </p:nvSpPr>
        <p:spPr>
          <a:xfrm>
            <a:off x="1645924" y="13709235"/>
            <a:ext cx="13726973" cy="23354458"/>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36" name="Google Shape;36;p6"/>
          <p:cNvSpPr txBox="1"/>
          <p:nvPr>
            <p:ph idx="2" type="body"/>
          </p:nvPr>
        </p:nvSpPr>
        <p:spPr>
          <a:xfrm>
            <a:off x="15899591" y="13709239"/>
            <a:ext cx="13726973" cy="23354451"/>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37" name="Google Shape;37;p6"/>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pic>
        <p:nvPicPr>
          <p:cNvPr descr="Celestia-R1---OverlayContentSD.png" id="41" name="Google Shape;41;p7"/>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42" name="Google Shape;42;p7"/>
          <p:cNvSpPr txBox="1"/>
          <p:nvPr>
            <p:ph type="title"/>
          </p:nvPr>
        </p:nvSpPr>
        <p:spPr>
          <a:xfrm>
            <a:off x="1645920" y="3901450"/>
            <a:ext cx="27980640" cy="932010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1520"/>
              <a:buFont typeface="Calibri"/>
              <a:buNone/>
              <a:defRPr sz="1152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 type="body"/>
          </p:nvPr>
        </p:nvSpPr>
        <p:spPr>
          <a:xfrm>
            <a:off x="2676530" y="14196909"/>
            <a:ext cx="12746171" cy="3688077"/>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8640"/>
              <a:buNone/>
              <a:defRPr b="0" sz="8640"/>
            </a:lvl1pPr>
            <a:lvl2pPr indent="-228600" lvl="1" marL="914400" algn="l">
              <a:spcBef>
                <a:spcPts val="3600"/>
              </a:spcBef>
              <a:spcAft>
                <a:spcPts val="0"/>
              </a:spcAft>
              <a:buSzPts val="7200"/>
              <a:buNone/>
              <a:defRPr b="1" sz="7200"/>
            </a:lvl2pPr>
            <a:lvl3pPr indent="-228600" lvl="2" marL="1371600" algn="l">
              <a:spcBef>
                <a:spcPts val="3600"/>
              </a:spcBef>
              <a:spcAft>
                <a:spcPts val="0"/>
              </a:spcAft>
              <a:buSzPts val="6480"/>
              <a:buNone/>
              <a:defRPr b="1" sz="6480"/>
            </a:lvl3pPr>
            <a:lvl4pPr indent="-228600" lvl="3" marL="1828800" algn="l">
              <a:spcBef>
                <a:spcPts val="3600"/>
              </a:spcBef>
              <a:spcAft>
                <a:spcPts val="0"/>
              </a:spcAft>
              <a:buSzPts val="5760"/>
              <a:buNone/>
              <a:defRPr b="1" sz="5760"/>
            </a:lvl4pPr>
            <a:lvl5pPr indent="-228600" lvl="4" marL="2286000" algn="l">
              <a:spcBef>
                <a:spcPts val="3600"/>
              </a:spcBef>
              <a:spcAft>
                <a:spcPts val="0"/>
              </a:spcAft>
              <a:buSzPts val="5760"/>
              <a:buNone/>
              <a:defRPr b="1" sz="5760"/>
            </a:lvl5pPr>
            <a:lvl6pPr indent="-228600" lvl="5" marL="2743200" algn="l">
              <a:spcBef>
                <a:spcPts val="3600"/>
              </a:spcBef>
              <a:spcAft>
                <a:spcPts val="0"/>
              </a:spcAft>
              <a:buSzPts val="5760"/>
              <a:buNone/>
              <a:defRPr b="1" sz="5760"/>
            </a:lvl6pPr>
            <a:lvl7pPr indent="-228600" lvl="6" marL="3200400" algn="l">
              <a:spcBef>
                <a:spcPts val="3600"/>
              </a:spcBef>
              <a:spcAft>
                <a:spcPts val="0"/>
              </a:spcAft>
              <a:buSzPts val="5760"/>
              <a:buNone/>
              <a:defRPr b="1" sz="5760"/>
            </a:lvl7pPr>
            <a:lvl8pPr indent="-228600" lvl="7" marL="3657600" algn="l">
              <a:spcBef>
                <a:spcPts val="3600"/>
              </a:spcBef>
              <a:spcAft>
                <a:spcPts val="0"/>
              </a:spcAft>
              <a:buSzPts val="5760"/>
              <a:buNone/>
              <a:defRPr b="1" sz="5760"/>
            </a:lvl8pPr>
            <a:lvl9pPr indent="-228600" lvl="8" marL="4114800" algn="l">
              <a:spcBef>
                <a:spcPts val="3600"/>
              </a:spcBef>
              <a:spcAft>
                <a:spcPts val="3600"/>
              </a:spcAft>
              <a:buSzPts val="5760"/>
              <a:buNone/>
              <a:defRPr b="1" sz="5760"/>
            </a:lvl9pPr>
          </a:lstStyle>
          <a:p/>
        </p:txBody>
      </p:sp>
      <p:sp>
        <p:nvSpPr>
          <p:cNvPr id="44" name="Google Shape;44;p7"/>
          <p:cNvSpPr txBox="1"/>
          <p:nvPr>
            <p:ph idx="2" type="body"/>
          </p:nvPr>
        </p:nvSpPr>
        <p:spPr>
          <a:xfrm>
            <a:off x="1645920" y="18369287"/>
            <a:ext cx="13726973" cy="18694387"/>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45" name="Google Shape;45;p7"/>
          <p:cNvSpPr txBox="1"/>
          <p:nvPr>
            <p:ph idx="3" type="body"/>
          </p:nvPr>
        </p:nvSpPr>
        <p:spPr>
          <a:xfrm>
            <a:off x="16960032" y="14196909"/>
            <a:ext cx="12666528" cy="3688077"/>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8640"/>
              <a:buNone/>
              <a:defRPr b="0" sz="8640"/>
            </a:lvl1pPr>
            <a:lvl2pPr indent="-228600" lvl="1" marL="914400" algn="l">
              <a:spcBef>
                <a:spcPts val="3600"/>
              </a:spcBef>
              <a:spcAft>
                <a:spcPts val="0"/>
              </a:spcAft>
              <a:buSzPts val="7200"/>
              <a:buNone/>
              <a:defRPr b="1" sz="7200"/>
            </a:lvl2pPr>
            <a:lvl3pPr indent="-228600" lvl="2" marL="1371600" algn="l">
              <a:spcBef>
                <a:spcPts val="3600"/>
              </a:spcBef>
              <a:spcAft>
                <a:spcPts val="0"/>
              </a:spcAft>
              <a:buSzPts val="6480"/>
              <a:buNone/>
              <a:defRPr b="1" sz="6480"/>
            </a:lvl3pPr>
            <a:lvl4pPr indent="-228600" lvl="3" marL="1828800" algn="l">
              <a:spcBef>
                <a:spcPts val="3600"/>
              </a:spcBef>
              <a:spcAft>
                <a:spcPts val="0"/>
              </a:spcAft>
              <a:buSzPts val="5760"/>
              <a:buNone/>
              <a:defRPr b="1" sz="5760"/>
            </a:lvl4pPr>
            <a:lvl5pPr indent="-228600" lvl="4" marL="2286000" algn="l">
              <a:spcBef>
                <a:spcPts val="3600"/>
              </a:spcBef>
              <a:spcAft>
                <a:spcPts val="0"/>
              </a:spcAft>
              <a:buSzPts val="5760"/>
              <a:buNone/>
              <a:defRPr b="1" sz="5760"/>
            </a:lvl5pPr>
            <a:lvl6pPr indent="-228600" lvl="5" marL="2743200" algn="l">
              <a:spcBef>
                <a:spcPts val="3600"/>
              </a:spcBef>
              <a:spcAft>
                <a:spcPts val="0"/>
              </a:spcAft>
              <a:buSzPts val="5760"/>
              <a:buNone/>
              <a:defRPr b="1" sz="5760"/>
            </a:lvl6pPr>
            <a:lvl7pPr indent="-228600" lvl="6" marL="3200400" algn="l">
              <a:spcBef>
                <a:spcPts val="3600"/>
              </a:spcBef>
              <a:spcAft>
                <a:spcPts val="0"/>
              </a:spcAft>
              <a:buSzPts val="5760"/>
              <a:buNone/>
              <a:defRPr b="1" sz="5760"/>
            </a:lvl7pPr>
            <a:lvl8pPr indent="-228600" lvl="7" marL="3657600" algn="l">
              <a:spcBef>
                <a:spcPts val="3600"/>
              </a:spcBef>
              <a:spcAft>
                <a:spcPts val="0"/>
              </a:spcAft>
              <a:buSzPts val="5760"/>
              <a:buNone/>
              <a:defRPr b="1" sz="5760"/>
            </a:lvl8pPr>
            <a:lvl9pPr indent="-228600" lvl="8" marL="4114800" algn="l">
              <a:spcBef>
                <a:spcPts val="3600"/>
              </a:spcBef>
              <a:spcAft>
                <a:spcPts val="3600"/>
              </a:spcAft>
              <a:buSzPts val="5760"/>
              <a:buNone/>
              <a:defRPr b="1" sz="5760"/>
            </a:lvl9pPr>
          </a:lstStyle>
          <a:p/>
        </p:txBody>
      </p:sp>
      <p:sp>
        <p:nvSpPr>
          <p:cNvPr id="46" name="Google Shape;46;p7"/>
          <p:cNvSpPr txBox="1"/>
          <p:nvPr>
            <p:ph idx="4" type="body"/>
          </p:nvPr>
        </p:nvSpPr>
        <p:spPr>
          <a:xfrm>
            <a:off x="15899587" y="18369287"/>
            <a:ext cx="13726973" cy="18694387"/>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47" name="Google Shape;47;p7"/>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pic>
        <p:nvPicPr>
          <p:cNvPr descr="Celestia-R1---OverlayContentSD.png" id="51" name="Google Shape;51;p8"/>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52" name="Google Shape;52;p8"/>
          <p:cNvSpPr txBox="1"/>
          <p:nvPr>
            <p:ph type="title"/>
          </p:nvPr>
        </p:nvSpPr>
        <p:spPr>
          <a:xfrm>
            <a:off x="1645924" y="3901450"/>
            <a:ext cx="27980640" cy="932010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1520"/>
              <a:buFont typeface="Calibri"/>
              <a:buNone/>
              <a:defRPr sz="1152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pic>
        <p:nvPicPr>
          <p:cNvPr descr="Celestia-R1---OverlayContentSD.png" id="57" name="Google Shape;57;p9"/>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58" name="Google Shape;58;p9"/>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pic>
        <p:nvPicPr>
          <p:cNvPr descr="Celestia-R1---OverlayContentSD.png" id="62" name="Google Shape;62;p10"/>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63" name="Google Shape;63;p10"/>
          <p:cNvSpPr txBox="1"/>
          <p:nvPr>
            <p:ph type="title"/>
          </p:nvPr>
        </p:nvSpPr>
        <p:spPr>
          <a:xfrm>
            <a:off x="1662185" y="9970355"/>
            <a:ext cx="10306476" cy="921172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8640"/>
              <a:buFont typeface="Calibri"/>
              <a:buNone/>
              <a:defRPr b="0" sz="864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 type="body"/>
          </p:nvPr>
        </p:nvSpPr>
        <p:spPr>
          <a:xfrm>
            <a:off x="12982120" y="3901446"/>
            <a:ext cx="16660710" cy="3316224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3600"/>
              </a:spcBef>
              <a:spcAft>
                <a:spcPts val="0"/>
              </a:spcAft>
              <a:buSzPts val="1800"/>
              <a:buChar char="•"/>
              <a:defRPr/>
            </a:lvl2pPr>
            <a:lvl3pPr indent="-342900" lvl="2" marL="1371600" algn="l">
              <a:spcBef>
                <a:spcPts val="3600"/>
              </a:spcBef>
              <a:spcAft>
                <a:spcPts val="0"/>
              </a:spcAft>
              <a:buSzPts val="1800"/>
              <a:buChar char="•"/>
              <a:defRPr/>
            </a:lvl3pPr>
            <a:lvl4pPr indent="-342900" lvl="3" marL="1828800" algn="l">
              <a:spcBef>
                <a:spcPts val="3600"/>
              </a:spcBef>
              <a:spcAft>
                <a:spcPts val="0"/>
              </a:spcAft>
              <a:buSzPts val="1800"/>
              <a:buChar char="•"/>
              <a:defRPr/>
            </a:lvl4pPr>
            <a:lvl5pPr indent="-342900" lvl="4" marL="2286000" algn="l">
              <a:spcBef>
                <a:spcPts val="3600"/>
              </a:spcBef>
              <a:spcAft>
                <a:spcPts val="0"/>
              </a:spcAft>
              <a:buSzPts val="1800"/>
              <a:buChar char="•"/>
              <a:defRPr/>
            </a:lvl5pPr>
            <a:lvl6pPr indent="-342900" lvl="5" marL="2743200" algn="l">
              <a:spcBef>
                <a:spcPts val="3600"/>
              </a:spcBef>
              <a:spcAft>
                <a:spcPts val="0"/>
              </a:spcAft>
              <a:buSzPts val="1800"/>
              <a:buChar char="•"/>
              <a:defRPr/>
            </a:lvl6pPr>
            <a:lvl7pPr indent="-342900" lvl="6" marL="3200400" algn="l">
              <a:spcBef>
                <a:spcPts val="3600"/>
              </a:spcBef>
              <a:spcAft>
                <a:spcPts val="0"/>
              </a:spcAft>
              <a:buSzPts val="1800"/>
              <a:buChar char="•"/>
              <a:defRPr/>
            </a:lvl7pPr>
            <a:lvl8pPr indent="-342900" lvl="7" marL="3657600" algn="l">
              <a:spcBef>
                <a:spcPts val="3600"/>
              </a:spcBef>
              <a:spcAft>
                <a:spcPts val="0"/>
              </a:spcAft>
              <a:buSzPts val="1800"/>
              <a:buChar char="•"/>
              <a:defRPr/>
            </a:lvl8pPr>
            <a:lvl9pPr indent="-342900" lvl="8" marL="4114800" algn="l">
              <a:spcBef>
                <a:spcPts val="3600"/>
              </a:spcBef>
              <a:spcAft>
                <a:spcPts val="3600"/>
              </a:spcAft>
              <a:buSzPts val="1800"/>
              <a:buChar char="•"/>
              <a:defRPr/>
            </a:lvl9pPr>
          </a:lstStyle>
          <a:p/>
        </p:txBody>
      </p:sp>
      <p:sp>
        <p:nvSpPr>
          <p:cNvPr id="65" name="Google Shape;65;p10"/>
          <p:cNvSpPr txBox="1"/>
          <p:nvPr>
            <p:ph idx="2" type="body"/>
          </p:nvPr>
        </p:nvSpPr>
        <p:spPr>
          <a:xfrm>
            <a:off x="1662185" y="19182083"/>
            <a:ext cx="10306476" cy="11812704"/>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5040"/>
              <a:buNone/>
              <a:defRPr sz="5040"/>
            </a:lvl1pPr>
            <a:lvl2pPr indent="-228600" lvl="1" marL="914400" algn="l">
              <a:spcBef>
                <a:spcPts val="3600"/>
              </a:spcBef>
              <a:spcAft>
                <a:spcPts val="0"/>
              </a:spcAft>
              <a:buSzPts val="4320"/>
              <a:buNone/>
              <a:defRPr sz="4320"/>
            </a:lvl2pPr>
            <a:lvl3pPr indent="-228600" lvl="2" marL="1371600" algn="l">
              <a:spcBef>
                <a:spcPts val="3600"/>
              </a:spcBef>
              <a:spcAft>
                <a:spcPts val="0"/>
              </a:spcAft>
              <a:buSzPts val="3600"/>
              <a:buNone/>
              <a:defRPr sz="3600"/>
            </a:lvl3pPr>
            <a:lvl4pPr indent="-228600" lvl="3" marL="1828800" algn="l">
              <a:spcBef>
                <a:spcPts val="3600"/>
              </a:spcBef>
              <a:spcAft>
                <a:spcPts val="0"/>
              </a:spcAft>
              <a:buSzPts val="3240"/>
              <a:buNone/>
              <a:defRPr sz="3240"/>
            </a:lvl4pPr>
            <a:lvl5pPr indent="-228600" lvl="4" marL="2286000" algn="l">
              <a:spcBef>
                <a:spcPts val="3600"/>
              </a:spcBef>
              <a:spcAft>
                <a:spcPts val="0"/>
              </a:spcAft>
              <a:buSzPts val="3240"/>
              <a:buNone/>
              <a:defRPr sz="3240"/>
            </a:lvl5pPr>
            <a:lvl6pPr indent="-228600" lvl="5" marL="2743200" algn="l">
              <a:spcBef>
                <a:spcPts val="3600"/>
              </a:spcBef>
              <a:spcAft>
                <a:spcPts val="0"/>
              </a:spcAft>
              <a:buSzPts val="3240"/>
              <a:buNone/>
              <a:defRPr sz="3240"/>
            </a:lvl6pPr>
            <a:lvl7pPr indent="-228600" lvl="6" marL="3200400" algn="l">
              <a:spcBef>
                <a:spcPts val="3600"/>
              </a:spcBef>
              <a:spcAft>
                <a:spcPts val="0"/>
              </a:spcAft>
              <a:buSzPts val="3240"/>
              <a:buNone/>
              <a:defRPr sz="3240"/>
            </a:lvl7pPr>
            <a:lvl8pPr indent="-228600" lvl="7" marL="3657600" algn="l">
              <a:spcBef>
                <a:spcPts val="3600"/>
              </a:spcBef>
              <a:spcAft>
                <a:spcPts val="0"/>
              </a:spcAft>
              <a:buSzPts val="3240"/>
              <a:buNone/>
              <a:defRPr sz="3240"/>
            </a:lvl8pPr>
            <a:lvl9pPr indent="-228600" lvl="8" marL="4114800" algn="l">
              <a:spcBef>
                <a:spcPts val="3600"/>
              </a:spcBef>
              <a:spcAft>
                <a:spcPts val="3600"/>
              </a:spcAft>
              <a:buSzPts val="3240"/>
              <a:buNone/>
              <a:defRPr sz="3240"/>
            </a:lvl9pPr>
          </a:lstStyle>
          <a:p/>
        </p:txBody>
      </p:sp>
      <p:sp>
        <p:nvSpPr>
          <p:cNvPr id="66" name="Google Shape;66;p10"/>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pic>
        <p:nvPicPr>
          <p:cNvPr descr="Celestia-R1---OverlayContentSD.png" id="70" name="Google Shape;70;p11"/>
          <p:cNvPicPr preferRelativeResize="0"/>
          <p:nvPr/>
        </p:nvPicPr>
        <p:blipFill rotWithShape="1">
          <a:blip r:embed="rId2">
            <a:alphaModFix/>
          </a:blip>
          <a:srcRect b="0" l="0" r="0" t="0"/>
          <a:stretch/>
        </p:blipFill>
        <p:spPr>
          <a:xfrm>
            <a:off x="50242" y="0"/>
            <a:ext cx="32826960" cy="43891200"/>
          </a:xfrm>
          <a:prstGeom prst="rect">
            <a:avLst/>
          </a:prstGeom>
          <a:noFill/>
          <a:ln>
            <a:noFill/>
          </a:ln>
        </p:spPr>
      </p:pic>
      <p:sp>
        <p:nvSpPr>
          <p:cNvPr id="71" name="Google Shape;71;p11"/>
          <p:cNvSpPr txBox="1"/>
          <p:nvPr>
            <p:ph type="title"/>
          </p:nvPr>
        </p:nvSpPr>
        <p:spPr>
          <a:xfrm>
            <a:off x="1663661" y="11108301"/>
            <a:ext cx="14749934" cy="877824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8640"/>
              <a:buFont typeface="Calibri"/>
              <a:buNone/>
              <a:defRPr b="0" sz="864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p:nvPr>
            <p:ph idx="2" type="pic"/>
          </p:nvPr>
        </p:nvSpPr>
        <p:spPr>
          <a:xfrm>
            <a:off x="18105120" y="5852160"/>
            <a:ext cx="11521440" cy="292608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3" name="Google Shape;73;p11"/>
          <p:cNvSpPr txBox="1"/>
          <p:nvPr>
            <p:ph idx="1" type="body"/>
          </p:nvPr>
        </p:nvSpPr>
        <p:spPr>
          <a:xfrm>
            <a:off x="1663661" y="19886541"/>
            <a:ext cx="14749934" cy="1170432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5760"/>
              <a:buNone/>
              <a:defRPr sz="5760"/>
            </a:lvl1pPr>
            <a:lvl2pPr indent="-228600" lvl="1" marL="914400" algn="l">
              <a:spcBef>
                <a:spcPts val="3600"/>
              </a:spcBef>
              <a:spcAft>
                <a:spcPts val="0"/>
              </a:spcAft>
              <a:buSzPts val="4320"/>
              <a:buNone/>
              <a:defRPr sz="4320"/>
            </a:lvl2pPr>
            <a:lvl3pPr indent="-228600" lvl="2" marL="1371600" algn="l">
              <a:spcBef>
                <a:spcPts val="3600"/>
              </a:spcBef>
              <a:spcAft>
                <a:spcPts val="0"/>
              </a:spcAft>
              <a:buSzPts val="3600"/>
              <a:buNone/>
              <a:defRPr sz="3600"/>
            </a:lvl3pPr>
            <a:lvl4pPr indent="-228600" lvl="3" marL="1828800" algn="l">
              <a:spcBef>
                <a:spcPts val="3600"/>
              </a:spcBef>
              <a:spcAft>
                <a:spcPts val="0"/>
              </a:spcAft>
              <a:buSzPts val="3240"/>
              <a:buNone/>
              <a:defRPr sz="3240"/>
            </a:lvl4pPr>
            <a:lvl5pPr indent="-228600" lvl="4" marL="2286000" algn="l">
              <a:spcBef>
                <a:spcPts val="3600"/>
              </a:spcBef>
              <a:spcAft>
                <a:spcPts val="0"/>
              </a:spcAft>
              <a:buSzPts val="3240"/>
              <a:buNone/>
              <a:defRPr sz="3240"/>
            </a:lvl5pPr>
            <a:lvl6pPr indent="-228600" lvl="5" marL="2743200" algn="l">
              <a:spcBef>
                <a:spcPts val="3600"/>
              </a:spcBef>
              <a:spcAft>
                <a:spcPts val="0"/>
              </a:spcAft>
              <a:buSzPts val="3240"/>
              <a:buNone/>
              <a:defRPr sz="3240"/>
            </a:lvl6pPr>
            <a:lvl7pPr indent="-228600" lvl="6" marL="3200400" algn="l">
              <a:spcBef>
                <a:spcPts val="3600"/>
              </a:spcBef>
              <a:spcAft>
                <a:spcPts val="0"/>
              </a:spcAft>
              <a:buSzPts val="3240"/>
              <a:buNone/>
              <a:defRPr sz="3240"/>
            </a:lvl7pPr>
            <a:lvl8pPr indent="-228600" lvl="7" marL="3657600" algn="l">
              <a:spcBef>
                <a:spcPts val="3600"/>
              </a:spcBef>
              <a:spcAft>
                <a:spcPts val="0"/>
              </a:spcAft>
              <a:buSzPts val="3240"/>
              <a:buNone/>
              <a:defRPr sz="3240"/>
            </a:lvl8pPr>
            <a:lvl9pPr indent="-228600" lvl="8" marL="4114800" algn="l">
              <a:spcBef>
                <a:spcPts val="3600"/>
              </a:spcBef>
              <a:spcAft>
                <a:spcPts val="3600"/>
              </a:spcAft>
              <a:buSzPts val="3240"/>
              <a:buNone/>
              <a:defRPr sz="3240"/>
            </a:lvl9pPr>
          </a:lstStyle>
          <a:p/>
        </p:txBody>
      </p:sp>
      <p:sp>
        <p:nvSpPr>
          <p:cNvPr id="74" name="Google Shape;74;p11"/>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645920" y="3901450"/>
            <a:ext cx="27980640" cy="9320109"/>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11520"/>
              <a:buFont typeface="Calibri"/>
              <a:buNone/>
              <a:defRPr b="0" i="0" sz="1152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2"/>
          <p:cNvSpPr txBox="1"/>
          <p:nvPr>
            <p:ph idx="1" type="body"/>
          </p:nvPr>
        </p:nvSpPr>
        <p:spPr>
          <a:xfrm>
            <a:off x="1645920" y="13709239"/>
            <a:ext cx="27980640" cy="23354451"/>
          </a:xfrm>
          <a:prstGeom prst="rect">
            <a:avLst/>
          </a:prstGeom>
          <a:noFill/>
          <a:ln>
            <a:noFill/>
          </a:ln>
        </p:spPr>
        <p:txBody>
          <a:bodyPr anchorCtr="0" anchor="ctr" bIns="45700" lIns="91425" spcFirstLastPara="1" rIns="91425" wrap="square" tIns="45700">
            <a:normAutofit/>
          </a:bodyPr>
          <a:lstStyle>
            <a:lvl1pPr indent="-640080" lvl="0" marL="457200" marR="0" rtl="0" algn="l">
              <a:spcBef>
                <a:spcPts val="0"/>
              </a:spcBef>
              <a:spcAft>
                <a:spcPts val="0"/>
              </a:spcAft>
              <a:buClr>
                <a:schemeClr val="lt1"/>
              </a:buClr>
              <a:buSzPts val="6480"/>
              <a:buFont typeface="Arial"/>
              <a:buChar char="•"/>
              <a:defRPr b="0" i="0" sz="6480" u="none" cap="none" strike="noStrike">
                <a:solidFill>
                  <a:schemeClr val="lt1"/>
                </a:solidFill>
                <a:latin typeface="Calibri"/>
                <a:ea typeface="Calibri"/>
                <a:cs typeface="Calibri"/>
                <a:sym typeface="Calibri"/>
              </a:defRPr>
            </a:lvl1pPr>
            <a:lvl2pPr indent="-594360" lvl="1" marL="914400" marR="0" rtl="0" algn="l">
              <a:spcBef>
                <a:spcPts val="3600"/>
              </a:spcBef>
              <a:spcAft>
                <a:spcPts val="0"/>
              </a:spcAft>
              <a:buClr>
                <a:schemeClr val="lt1"/>
              </a:buClr>
              <a:buSzPts val="5760"/>
              <a:buFont typeface="Arial"/>
              <a:buChar char="•"/>
              <a:defRPr b="0" i="0" sz="5760" u="none" cap="none" strike="noStrike">
                <a:solidFill>
                  <a:schemeClr val="lt1"/>
                </a:solidFill>
                <a:latin typeface="Calibri"/>
                <a:ea typeface="Calibri"/>
                <a:cs typeface="Calibri"/>
                <a:sym typeface="Calibri"/>
              </a:defRPr>
            </a:lvl2pPr>
            <a:lvl3pPr indent="-548639" lvl="2" marL="1371600" marR="0" rtl="0" algn="l">
              <a:spcBef>
                <a:spcPts val="3600"/>
              </a:spcBef>
              <a:spcAft>
                <a:spcPts val="0"/>
              </a:spcAft>
              <a:buClr>
                <a:schemeClr val="lt1"/>
              </a:buClr>
              <a:buSzPts val="5040"/>
              <a:buFont typeface="Arial"/>
              <a:buChar char="•"/>
              <a:defRPr b="0" i="0" sz="5040" u="none" cap="none" strike="noStrike">
                <a:solidFill>
                  <a:schemeClr val="lt1"/>
                </a:solidFill>
                <a:latin typeface="Calibri"/>
                <a:ea typeface="Calibri"/>
                <a:cs typeface="Calibri"/>
                <a:sym typeface="Calibri"/>
              </a:defRPr>
            </a:lvl3pPr>
            <a:lvl4pPr indent="-502919" lvl="3" marL="1828800" marR="0" rtl="0" algn="l">
              <a:spcBef>
                <a:spcPts val="3600"/>
              </a:spcBef>
              <a:spcAft>
                <a:spcPts val="0"/>
              </a:spcAft>
              <a:buClr>
                <a:schemeClr val="lt1"/>
              </a:buClr>
              <a:buSzPts val="4320"/>
              <a:buFont typeface="Arial"/>
              <a:buChar char="•"/>
              <a:defRPr b="0" i="0" sz="4320" u="none" cap="none" strike="noStrike">
                <a:solidFill>
                  <a:schemeClr val="lt1"/>
                </a:solidFill>
                <a:latin typeface="Calibri"/>
                <a:ea typeface="Calibri"/>
                <a:cs typeface="Calibri"/>
                <a:sym typeface="Calibri"/>
              </a:defRPr>
            </a:lvl4pPr>
            <a:lvl5pPr indent="-502920" lvl="4" marL="2286000" marR="0" rtl="0" algn="l">
              <a:spcBef>
                <a:spcPts val="3600"/>
              </a:spcBef>
              <a:spcAft>
                <a:spcPts val="0"/>
              </a:spcAft>
              <a:buClr>
                <a:schemeClr val="lt1"/>
              </a:buClr>
              <a:buSzPts val="4320"/>
              <a:buFont typeface="Arial"/>
              <a:buChar char="•"/>
              <a:defRPr b="0" i="0" sz="4320" u="none" cap="none" strike="noStrike">
                <a:solidFill>
                  <a:schemeClr val="lt1"/>
                </a:solidFill>
                <a:latin typeface="Calibri"/>
                <a:ea typeface="Calibri"/>
                <a:cs typeface="Calibri"/>
                <a:sym typeface="Calibri"/>
              </a:defRPr>
            </a:lvl5pPr>
            <a:lvl6pPr indent="-502920" lvl="5" marL="2743200" marR="0" rtl="0" algn="l">
              <a:spcBef>
                <a:spcPts val="3600"/>
              </a:spcBef>
              <a:spcAft>
                <a:spcPts val="0"/>
              </a:spcAft>
              <a:buClr>
                <a:schemeClr val="lt1"/>
              </a:buClr>
              <a:buSzPts val="4320"/>
              <a:buFont typeface="Arial"/>
              <a:buChar char="•"/>
              <a:defRPr b="0" i="0" sz="4320" u="none" cap="none" strike="noStrike">
                <a:solidFill>
                  <a:schemeClr val="lt1"/>
                </a:solidFill>
                <a:latin typeface="Calibri"/>
                <a:ea typeface="Calibri"/>
                <a:cs typeface="Calibri"/>
                <a:sym typeface="Calibri"/>
              </a:defRPr>
            </a:lvl6pPr>
            <a:lvl7pPr indent="-502920" lvl="6" marL="3200400" marR="0" rtl="0" algn="l">
              <a:spcBef>
                <a:spcPts val="3600"/>
              </a:spcBef>
              <a:spcAft>
                <a:spcPts val="0"/>
              </a:spcAft>
              <a:buClr>
                <a:schemeClr val="lt1"/>
              </a:buClr>
              <a:buSzPts val="4320"/>
              <a:buFont typeface="Arial"/>
              <a:buChar char="•"/>
              <a:defRPr b="0" i="0" sz="4320" u="none" cap="none" strike="noStrike">
                <a:solidFill>
                  <a:schemeClr val="lt1"/>
                </a:solidFill>
                <a:latin typeface="Calibri"/>
                <a:ea typeface="Calibri"/>
                <a:cs typeface="Calibri"/>
                <a:sym typeface="Calibri"/>
              </a:defRPr>
            </a:lvl7pPr>
            <a:lvl8pPr indent="-502920" lvl="7" marL="3657600" marR="0" rtl="0" algn="l">
              <a:spcBef>
                <a:spcPts val="3600"/>
              </a:spcBef>
              <a:spcAft>
                <a:spcPts val="0"/>
              </a:spcAft>
              <a:buClr>
                <a:schemeClr val="lt1"/>
              </a:buClr>
              <a:buSzPts val="4320"/>
              <a:buFont typeface="Arial"/>
              <a:buChar char="•"/>
              <a:defRPr b="0" i="0" sz="4320" u="none" cap="none" strike="noStrike">
                <a:solidFill>
                  <a:schemeClr val="lt1"/>
                </a:solidFill>
                <a:latin typeface="Calibri"/>
                <a:ea typeface="Calibri"/>
                <a:cs typeface="Calibri"/>
                <a:sym typeface="Calibri"/>
              </a:defRPr>
            </a:lvl8pPr>
            <a:lvl9pPr indent="-502920" lvl="8" marL="4114800" marR="0" rtl="0" algn="l">
              <a:spcBef>
                <a:spcPts val="3600"/>
              </a:spcBef>
              <a:spcAft>
                <a:spcPts val="3600"/>
              </a:spcAft>
              <a:buClr>
                <a:schemeClr val="lt1"/>
              </a:buClr>
              <a:buSzPts val="4320"/>
              <a:buFont typeface="Arial"/>
              <a:buChar char="•"/>
              <a:defRPr b="0" i="0" sz="4320" u="none" cap="none" strike="noStrike">
                <a:solidFill>
                  <a:schemeClr val="lt1"/>
                </a:solidFill>
                <a:latin typeface="Calibri"/>
                <a:ea typeface="Calibri"/>
                <a:cs typeface="Calibri"/>
                <a:sym typeface="Calibri"/>
              </a:defRPr>
            </a:lvl9pPr>
          </a:lstStyle>
          <a:p/>
        </p:txBody>
      </p:sp>
      <p:sp>
        <p:nvSpPr>
          <p:cNvPr id="8" name="Google Shape;8;p2"/>
          <p:cNvSpPr txBox="1"/>
          <p:nvPr>
            <p:ph idx="10" type="dt"/>
          </p:nvPr>
        </p:nvSpPr>
        <p:spPr>
          <a:xfrm>
            <a:off x="23485365" y="37571690"/>
            <a:ext cx="4363823" cy="241808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2"/>
          <p:cNvSpPr txBox="1"/>
          <p:nvPr>
            <p:ph idx="11" type="ftr"/>
          </p:nvPr>
        </p:nvSpPr>
        <p:spPr>
          <a:xfrm>
            <a:off x="1645922" y="37571690"/>
            <a:ext cx="21565120" cy="24180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2"/>
          <p:cNvSpPr txBox="1"/>
          <p:nvPr>
            <p:ph idx="12" type="sldNum"/>
          </p:nvPr>
        </p:nvSpPr>
        <p:spPr>
          <a:xfrm>
            <a:off x="28123506" y="37571690"/>
            <a:ext cx="1503058" cy="241808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chemeClr val="lt1"/>
                </a:solidFill>
                <a:latin typeface="Calibri"/>
                <a:ea typeface="Calibri"/>
                <a:cs typeface="Calibri"/>
                <a:sym typeface="Calibri"/>
              </a:defRPr>
            </a:lvl1pPr>
            <a:lvl2pPr indent="0" lvl="1" marL="0" marR="0" rtl="0" algn="r">
              <a:spcBef>
                <a:spcPts val="0"/>
              </a:spcBef>
              <a:buNone/>
              <a:defRPr b="0" i="0" sz="3600" u="none" cap="none" strike="noStrike">
                <a:solidFill>
                  <a:schemeClr val="lt1"/>
                </a:solidFill>
                <a:latin typeface="Calibri"/>
                <a:ea typeface="Calibri"/>
                <a:cs typeface="Calibri"/>
                <a:sym typeface="Calibri"/>
              </a:defRPr>
            </a:lvl2pPr>
            <a:lvl3pPr indent="0" lvl="2" marL="0" marR="0" rtl="0" algn="r">
              <a:spcBef>
                <a:spcPts val="0"/>
              </a:spcBef>
              <a:buNone/>
              <a:defRPr b="0" i="0" sz="3600" u="none" cap="none" strike="noStrike">
                <a:solidFill>
                  <a:schemeClr val="lt1"/>
                </a:solidFill>
                <a:latin typeface="Calibri"/>
                <a:ea typeface="Calibri"/>
                <a:cs typeface="Calibri"/>
                <a:sym typeface="Calibri"/>
              </a:defRPr>
            </a:lvl3pPr>
            <a:lvl4pPr indent="0" lvl="3" marL="0" marR="0" rtl="0" algn="r">
              <a:spcBef>
                <a:spcPts val="0"/>
              </a:spcBef>
              <a:buNone/>
              <a:defRPr b="0" i="0" sz="3600" u="none" cap="none" strike="noStrike">
                <a:solidFill>
                  <a:schemeClr val="lt1"/>
                </a:solidFill>
                <a:latin typeface="Calibri"/>
                <a:ea typeface="Calibri"/>
                <a:cs typeface="Calibri"/>
                <a:sym typeface="Calibri"/>
              </a:defRPr>
            </a:lvl4pPr>
            <a:lvl5pPr indent="0" lvl="4" marL="0" marR="0" rtl="0" algn="r">
              <a:spcBef>
                <a:spcPts val="0"/>
              </a:spcBef>
              <a:buNone/>
              <a:defRPr b="0" i="0" sz="3600" u="none" cap="none" strike="noStrike">
                <a:solidFill>
                  <a:schemeClr val="lt1"/>
                </a:solidFill>
                <a:latin typeface="Calibri"/>
                <a:ea typeface="Calibri"/>
                <a:cs typeface="Calibri"/>
                <a:sym typeface="Calibri"/>
              </a:defRPr>
            </a:lvl5pPr>
            <a:lvl6pPr indent="0" lvl="5" marL="0" marR="0" rtl="0" algn="r">
              <a:spcBef>
                <a:spcPts val="0"/>
              </a:spcBef>
              <a:buNone/>
              <a:defRPr b="0" i="0" sz="3600" u="none" cap="none" strike="noStrike">
                <a:solidFill>
                  <a:schemeClr val="lt1"/>
                </a:solidFill>
                <a:latin typeface="Calibri"/>
                <a:ea typeface="Calibri"/>
                <a:cs typeface="Calibri"/>
                <a:sym typeface="Calibri"/>
              </a:defRPr>
            </a:lvl6pPr>
            <a:lvl7pPr indent="0" lvl="6" marL="0" marR="0" rtl="0" algn="r">
              <a:spcBef>
                <a:spcPts val="0"/>
              </a:spcBef>
              <a:buNone/>
              <a:defRPr b="0" i="0" sz="3600" u="none" cap="none" strike="noStrike">
                <a:solidFill>
                  <a:schemeClr val="lt1"/>
                </a:solidFill>
                <a:latin typeface="Calibri"/>
                <a:ea typeface="Calibri"/>
                <a:cs typeface="Calibri"/>
                <a:sym typeface="Calibri"/>
              </a:defRPr>
            </a:lvl7pPr>
            <a:lvl8pPr indent="0" lvl="7" marL="0" marR="0" rtl="0" algn="r">
              <a:spcBef>
                <a:spcPts val="0"/>
              </a:spcBef>
              <a:buNone/>
              <a:defRPr b="0" i="0" sz="3600" u="none" cap="none" strike="noStrike">
                <a:solidFill>
                  <a:schemeClr val="lt1"/>
                </a:solidFill>
                <a:latin typeface="Calibri"/>
                <a:ea typeface="Calibri"/>
                <a:cs typeface="Calibri"/>
                <a:sym typeface="Calibri"/>
              </a:defRPr>
            </a:lvl8pPr>
            <a:lvl9pPr indent="0" lvl="8" marL="0" marR="0" rtl="0" algn="r">
              <a:spcBef>
                <a:spcPts val="0"/>
              </a:spcBef>
              <a:buNone/>
              <a:defRPr b="0" i="0" sz="36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9.png"/><Relationship Id="rId13" Type="http://schemas.openxmlformats.org/officeDocument/2006/relationships/image" Target="../media/image13.png"/><Relationship Id="rId12"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8.png"/><Relationship Id="rId15" Type="http://schemas.openxmlformats.org/officeDocument/2006/relationships/image" Target="../media/image17.png"/><Relationship Id="rId14" Type="http://schemas.openxmlformats.org/officeDocument/2006/relationships/image" Target="../media/image10.png"/><Relationship Id="rId16"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2.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
          <p:cNvSpPr txBox="1"/>
          <p:nvPr/>
        </p:nvSpPr>
        <p:spPr>
          <a:xfrm>
            <a:off x="438655" y="5600700"/>
            <a:ext cx="16294865" cy="1178784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lt1"/>
                </a:solidFill>
                <a:latin typeface="Arial"/>
                <a:ea typeface="Arial"/>
                <a:cs typeface="Arial"/>
                <a:sym typeface="Arial"/>
              </a:rPr>
              <a:t>This report presents a comprehensive investigation into the analysis of cognitive states and emotion valence using electroencephalogram (EEG) data. The study encompasses four distinct tracks aimed at gaining insights into the prediction of cognitive states, exploring the relationship between EEG-based brainwave frequencies and cognitive states, examining the association between brainwaves and their dominant locations in the brain, and predicting emotion valence states using EEG data. </a:t>
            </a:r>
            <a:endParaRPr/>
          </a:p>
          <a:p>
            <a:pPr indent="0" lvl="0" marL="0" marR="0" rtl="0" algn="just">
              <a:spcBef>
                <a:spcPts val="0"/>
              </a:spcBef>
              <a:spcAft>
                <a:spcPts val="0"/>
              </a:spcAft>
              <a:buNone/>
            </a:pPr>
            <a:r>
              <a:rPr b="1" i="0" lang="en-US" sz="4000" u="none" cap="none" strike="noStrike">
                <a:solidFill>
                  <a:srgbClr val="FFFF00"/>
                </a:solidFill>
                <a:latin typeface="Arial"/>
                <a:ea typeface="Arial"/>
                <a:cs typeface="Arial"/>
                <a:sym typeface="Arial"/>
              </a:rPr>
              <a:t>Track 1</a:t>
            </a:r>
            <a:r>
              <a:rPr b="0" i="0" lang="en-US" sz="2400" u="none" cap="none" strike="noStrike">
                <a:solidFill>
                  <a:schemeClr val="lt1"/>
                </a:solidFill>
                <a:latin typeface="Arial"/>
                <a:ea typeface="Arial"/>
                <a:cs typeface="Arial"/>
                <a:sym typeface="Arial"/>
              </a:rPr>
              <a:t>:A public dataset  made up of five subjects’ combined 25-hour EEG records while they were performing a low-intensity control task, was utilized. The task involved utilizing the "Microsoft Train Simulator" program to steer a computer-simulated train. A pipeline consisting of a Butterworth high pass filter and an STFT (Blackman window) was employed for data pre-processing. The model utilized features extracted from the EEG signals captured during focused, unfocused, and drowsy states. .Finally, 4 models were compared –SVM-linear, SVM-RBF, KNN, and decision trees. The model achieved best final accuracy of 94.31 %.</a:t>
            </a:r>
            <a:endParaRPr/>
          </a:p>
          <a:p>
            <a:pPr indent="0" lvl="0" marL="0" marR="0" rtl="0" algn="just">
              <a:spcBef>
                <a:spcPts val="0"/>
              </a:spcBef>
              <a:spcAft>
                <a:spcPts val="0"/>
              </a:spcAft>
              <a:buNone/>
            </a:pPr>
            <a:r>
              <a:rPr b="1" i="0" lang="en-US" sz="4000" u="none" cap="none" strike="noStrike">
                <a:solidFill>
                  <a:srgbClr val="FFFF00"/>
                </a:solidFill>
                <a:latin typeface="Arial"/>
                <a:ea typeface="Arial"/>
                <a:cs typeface="Arial"/>
                <a:sym typeface="Arial"/>
              </a:rPr>
              <a:t>Track 2</a:t>
            </a:r>
            <a:r>
              <a:rPr b="0" i="0" lang="en-US" sz="2400" u="none" cap="none" strike="noStrike">
                <a:solidFill>
                  <a:schemeClr val="lt1"/>
                </a:solidFill>
                <a:latin typeface="Arial"/>
                <a:ea typeface="Arial"/>
                <a:cs typeface="Arial"/>
                <a:sym typeface="Arial"/>
              </a:rPr>
              <a:t>: This track focused on analyzing the relationship between EEG-based brainwave frequencies and their varying presence in different cognitive states. Same dataset of track 1 was used .Through spectral analysis of EEG data, distinct patterns of brainwave frequencies associated with different cognitive states were identified,</a:t>
            </a:r>
            <a:br>
              <a:rPr b="0" i="0" lang="en-US" sz="2400" u="none" cap="none" strike="noStrike">
                <a:solidFill>
                  <a:schemeClr val="lt1"/>
                </a:solidFill>
                <a:latin typeface="Calibri"/>
                <a:ea typeface="Calibri"/>
                <a:cs typeface="Calibri"/>
                <a:sym typeface="Calibri"/>
              </a:rPr>
            </a:br>
            <a:r>
              <a:rPr b="0" i="0" lang="en-US" sz="2400" u="none" cap="none" strike="noStrike">
                <a:solidFill>
                  <a:schemeClr val="lt1"/>
                </a:solidFill>
                <a:latin typeface="Arial"/>
                <a:ea typeface="Arial"/>
                <a:cs typeface="Arial"/>
                <a:sym typeface="Arial"/>
              </a:rPr>
              <a:t>providing insights into attention, concentration, and drowsiness. “Focused” state was marked with dominant presence of the beta and alpha waves . “Unfocused” state had decreased presence of the beta waves with increasingly dominant alpha and theta waves. “drowsy” state had huge presence of the theta waves.</a:t>
            </a:r>
            <a:endParaRPr/>
          </a:p>
          <a:p>
            <a:pPr indent="0" lvl="0" marL="0" marR="0" rtl="0" algn="just">
              <a:spcBef>
                <a:spcPts val="0"/>
              </a:spcBef>
              <a:spcAft>
                <a:spcPts val="0"/>
              </a:spcAft>
              <a:buNone/>
            </a:pPr>
            <a:r>
              <a:rPr b="1" i="0" lang="en-US" sz="4000" u="none" cap="none" strike="noStrike">
                <a:solidFill>
                  <a:srgbClr val="FFFF00"/>
                </a:solidFill>
                <a:latin typeface="Arial"/>
                <a:ea typeface="Arial"/>
                <a:cs typeface="Arial"/>
                <a:sym typeface="Arial"/>
              </a:rPr>
              <a:t>Track 3</a:t>
            </a:r>
            <a:r>
              <a:rPr b="0" i="0" lang="en-US" sz="2400" u="none" cap="none" strike="noStrike">
                <a:solidFill>
                  <a:srgbClr val="FFFF00"/>
                </a:solidFill>
                <a:latin typeface="Arial"/>
                <a:ea typeface="Arial"/>
                <a:cs typeface="Arial"/>
                <a:sym typeface="Arial"/>
              </a:rPr>
              <a:t> </a:t>
            </a:r>
            <a:r>
              <a:rPr b="0" i="0" lang="en-US" sz="2400" u="none" cap="none" strike="noStrike">
                <a:solidFill>
                  <a:schemeClr val="lt1"/>
                </a:solidFill>
                <a:latin typeface="Arial"/>
                <a:ea typeface="Arial"/>
                <a:cs typeface="Arial"/>
                <a:sym typeface="Arial"/>
              </a:rPr>
              <a:t>: In this track ,the investigation explored the association between EEG- based brainwaves and their dominant locations in the brain. The dataset of track 1 was used for this purpose. Presence of the alpha waves was found significantly high in the parietal and occipital (P7,P8,O1,O2) lobes of brain. Similarly, presence of the low-beta waves was found significantly high in the frontal (F7,F3,AF4) lobes of brain.</a:t>
            </a:r>
            <a:endParaRPr/>
          </a:p>
          <a:p>
            <a:pPr indent="0" lvl="0" marL="0" marR="0" rtl="0" algn="just">
              <a:spcBef>
                <a:spcPts val="0"/>
              </a:spcBef>
              <a:spcAft>
                <a:spcPts val="0"/>
              </a:spcAft>
              <a:buNone/>
            </a:pPr>
            <a:r>
              <a:rPr b="1" i="0" lang="en-US" sz="4000" u="none" cap="none" strike="noStrike">
                <a:solidFill>
                  <a:srgbClr val="FFFF00"/>
                </a:solidFill>
                <a:latin typeface="Arial"/>
                <a:ea typeface="Arial"/>
                <a:cs typeface="Arial"/>
                <a:sym typeface="Arial"/>
              </a:rPr>
              <a:t>Track 4</a:t>
            </a:r>
            <a:r>
              <a:rPr b="0" i="0" lang="en-US" sz="2400" u="none" cap="none" strike="noStrike">
                <a:solidFill>
                  <a:schemeClr val="lt1"/>
                </a:solidFill>
                <a:latin typeface="Arial"/>
                <a:ea typeface="Arial"/>
                <a:cs typeface="Arial"/>
                <a:sym typeface="Arial"/>
              </a:rPr>
              <a:t>: A different EEG dataset was utilized for emotional valence prediction. The data was collected from two people (1 male, 1 female) for 3 minutes per state -positive, neutral, negative . Stimuli to evoke the emotions were given in the form of visual movie clips marked as positive and negative. This was used to  predict emotion valence as positive, negative, or neutral based on the EEG patterns. The results demonstrated the feasibility of using EEG data for emotion valence prediction, providing valuable insights into the neural correlates of emotions.</a:t>
            </a:r>
            <a:endParaRPr b="0" i="0" sz="24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br>
              <a:rPr b="0" i="0" lang="en-US" sz="2400" u="none" cap="none" strike="noStrike">
                <a:solidFill>
                  <a:srgbClr val="5D6879"/>
                </a:solidFill>
                <a:latin typeface="Lato"/>
                <a:ea typeface="Lato"/>
                <a:cs typeface="Lato"/>
                <a:sym typeface="Lato"/>
              </a:rPr>
            </a:br>
            <a:endParaRPr b="0" i="0" sz="2400" u="none" cap="none" strike="noStrike">
              <a:solidFill>
                <a:schemeClr val="lt1"/>
              </a:solidFill>
              <a:latin typeface="Calibri"/>
              <a:ea typeface="Calibri"/>
              <a:cs typeface="Calibri"/>
              <a:sym typeface="Calibri"/>
            </a:endParaRPr>
          </a:p>
        </p:txBody>
      </p:sp>
      <p:sp>
        <p:nvSpPr>
          <p:cNvPr id="146" name="Google Shape;146;p1"/>
          <p:cNvSpPr txBox="1"/>
          <p:nvPr/>
        </p:nvSpPr>
        <p:spPr>
          <a:xfrm>
            <a:off x="491914" y="4330362"/>
            <a:ext cx="16182889" cy="101566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000" u="none" cap="none" strike="noStrike">
                <a:solidFill>
                  <a:srgbClr val="FF0000"/>
                </a:solidFill>
                <a:latin typeface="Calibri"/>
                <a:ea typeface="Calibri"/>
                <a:cs typeface="Calibri"/>
                <a:sym typeface="Calibri"/>
              </a:rPr>
              <a:t>1. ABSTRACT</a:t>
            </a:r>
            <a:endParaRPr/>
          </a:p>
        </p:txBody>
      </p:sp>
      <p:sp>
        <p:nvSpPr>
          <p:cNvPr id="147" name="Google Shape;147;p1"/>
          <p:cNvSpPr txBox="1"/>
          <p:nvPr/>
        </p:nvSpPr>
        <p:spPr>
          <a:xfrm>
            <a:off x="16975014" y="5529267"/>
            <a:ext cx="15504730" cy="1203406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FF00"/>
              </a:buClr>
              <a:buSzPts val="3200"/>
              <a:buFont typeface="Noto Sans Symbols"/>
              <a:buChar char="⮚"/>
            </a:pPr>
            <a:r>
              <a:rPr b="1" i="0" lang="en-US" sz="3200" u="none" cap="none" strike="noStrike">
                <a:solidFill>
                  <a:srgbClr val="FFFF00"/>
                </a:solidFill>
                <a:latin typeface="Arial"/>
                <a:ea typeface="Arial"/>
                <a:cs typeface="Arial"/>
                <a:sym typeface="Arial"/>
              </a:rPr>
              <a:t>Track-1</a:t>
            </a:r>
            <a:r>
              <a:rPr b="0" i="0" lang="en-US" sz="3200" u="none" cap="none" strike="noStrike">
                <a:solidFill>
                  <a:srgbClr val="FFFF00"/>
                </a:solidFill>
                <a:latin typeface="Arial"/>
                <a:ea typeface="Arial"/>
                <a:cs typeface="Arial"/>
                <a:sym typeface="Arial"/>
              </a:rPr>
              <a:t>:</a:t>
            </a:r>
            <a:r>
              <a:rPr b="0" i="0" lang="en-US" sz="2400" u="none" cap="none" strike="noStrike">
                <a:solidFill>
                  <a:schemeClr val="lt1"/>
                </a:solidFill>
                <a:latin typeface="Arial"/>
                <a:ea typeface="Arial"/>
                <a:cs typeface="Arial"/>
                <a:sym typeface="Arial"/>
              </a:rPr>
              <a:t>Neuroscience has proved that continuous exposure to</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mental load may affect the brain dynamics . These variations are reflected in the electroencephalography (EEG) signal. Therefore, analysis of EEG signals is often utilized</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for cognitive load recognition .EEG represents the electrical activity of brain that varies if there is any change occurs in</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the input conditions .Detecting mental state changes in human individuals who need to remain dormant or</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passive while also having to maintain a continuous significant level of concentration or</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attention is the problem of the day. An example of such a scenario can be supervising</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automated processes or systems. In all these cases, non-interfering</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supervision of processes is desired, while also alertness and a quick reaction is required of</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the involved individuals. With this study, we aimed to demonstrate that it is possible to</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identify pure mental states such as engaged and focused attention versus detached and</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unfocused monitoring from EEG data .</a:t>
            </a:r>
            <a:endParaRPr/>
          </a:p>
          <a:p>
            <a:pPr indent="-342900" lvl="0" marL="342900" marR="0" rtl="0" algn="just">
              <a:spcBef>
                <a:spcPts val="0"/>
              </a:spcBef>
              <a:spcAft>
                <a:spcPts val="0"/>
              </a:spcAft>
              <a:buClr>
                <a:srgbClr val="FFFF00"/>
              </a:buClr>
              <a:buSzPts val="3200"/>
              <a:buFont typeface="Noto Sans Symbols"/>
              <a:buChar char="⮚"/>
            </a:pPr>
            <a:r>
              <a:rPr b="1" i="0" lang="en-US" sz="3200" u="none" cap="none" strike="noStrike">
                <a:solidFill>
                  <a:srgbClr val="FFFF00"/>
                </a:solidFill>
                <a:latin typeface="Arial"/>
                <a:ea typeface="Arial"/>
                <a:cs typeface="Arial"/>
                <a:sym typeface="Arial"/>
              </a:rPr>
              <a:t>Track-2:</a:t>
            </a:r>
            <a:r>
              <a:rPr b="0" i="0" lang="en-US" sz="2400" u="none" cap="none" strike="noStrike">
                <a:solidFill>
                  <a:schemeClr val="lt1"/>
                </a:solidFill>
                <a:latin typeface="Arial"/>
                <a:ea typeface="Arial"/>
                <a:cs typeface="Arial"/>
                <a:sym typeface="Arial"/>
              </a:rPr>
              <a:t>The various cognitive states of brain are marked by presence of spectrum of various brainwave frequencies. Brainwaves are divided into delta (0–4 Hz), theta (4–8 Hz), alpha (8–12Hz), low beta (12–16 Hz), high beta (16–25 Hz), and gamma (25–50 Hz) waves, depending</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on their frequency. The intensity of brainwaves varies according to the state of human</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mental activity, and the degree of human cognitive load can be estimated based on this</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measurement. Theta waves are present in deeply relaxed , inward focused state with delta</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waves being prevalent in sleep state. Alpha waves appear mainly in relaxed with passive</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attention, beta waves appear in problem solving, and gamma waves appear mainly in</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more complex mental functions.</a:t>
            </a:r>
            <a:endParaRPr/>
          </a:p>
          <a:p>
            <a:pPr indent="-342900" lvl="0" marL="342900" marR="0" rtl="0" algn="just">
              <a:spcBef>
                <a:spcPts val="0"/>
              </a:spcBef>
              <a:spcAft>
                <a:spcPts val="0"/>
              </a:spcAft>
              <a:buClr>
                <a:srgbClr val="FFFF00"/>
              </a:buClr>
              <a:buSzPts val="3200"/>
              <a:buFont typeface="Noto Sans Symbols"/>
              <a:buChar char="⮚"/>
            </a:pPr>
            <a:r>
              <a:rPr b="1" i="0" lang="en-US" sz="3200" u="none" cap="none" strike="noStrike">
                <a:solidFill>
                  <a:srgbClr val="FFFF00"/>
                </a:solidFill>
                <a:latin typeface="Arial"/>
                <a:ea typeface="Arial"/>
                <a:cs typeface="Arial"/>
                <a:sym typeface="Arial"/>
              </a:rPr>
              <a:t>Track-3:</a:t>
            </a:r>
            <a:r>
              <a:rPr b="0" i="0" lang="en-US" sz="2400" u="none" cap="none" strike="noStrike">
                <a:solidFill>
                  <a:schemeClr val="lt1"/>
                </a:solidFill>
                <a:latin typeface="Arial"/>
                <a:ea typeface="Arial"/>
                <a:cs typeface="Arial"/>
                <a:sym typeface="Arial"/>
              </a:rPr>
              <a:t>Presence of the alpha waves are found significantly high in the parietal and occipital</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lobes of brain. Thus , the EEG electrodes in that locations show dominant presence of</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alpha waves .Similarly, presence of the low-beta waves is significant in the frontal lobes of</a:t>
            </a:r>
            <a:r>
              <a:rPr b="0" i="0" lang="en-US" sz="2400" u="none" cap="none" strike="noStrike">
                <a:solidFill>
                  <a:schemeClr val="lt1"/>
                </a:solidFill>
                <a:latin typeface="Lato"/>
                <a:ea typeface="Lato"/>
                <a:cs typeface="Lato"/>
                <a:sym typeface="Lato"/>
              </a:rPr>
              <a:t> </a:t>
            </a:r>
            <a:r>
              <a:rPr b="0" i="0" lang="en-US" sz="2400" u="none" cap="none" strike="noStrike">
                <a:solidFill>
                  <a:schemeClr val="lt1"/>
                </a:solidFill>
                <a:latin typeface="Arial"/>
                <a:ea typeface="Arial"/>
                <a:cs typeface="Arial"/>
                <a:sym typeface="Arial"/>
              </a:rPr>
              <a:t>brain . </a:t>
            </a:r>
            <a:endParaRPr b="0" i="0" sz="2400" u="none" cap="none" strike="noStrike">
              <a:solidFill>
                <a:srgbClr val="FFFF00"/>
              </a:solidFill>
              <a:latin typeface="Arial"/>
              <a:ea typeface="Arial"/>
              <a:cs typeface="Arial"/>
              <a:sym typeface="Arial"/>
            </a:endParaRPr>
          </a:p>
          <a:p>
            <a:pPr indent="-342900" lvl="0" marL="342900" marR="0" rtl="0" algn="just">
              <a:spcBef>
                <a:spcPts val="0"/>
              </a:spcBef>
              <a:spcAft>
                <a:spcPts val="0"/>
              </a:spcAft>
              <a:buClr>
                <a:srgbClr val="FFFF00"/>
              </a:buClr>
              <a:buSzPts val="3200"/>
              <a:buFont typeface="Noto Sans Symbols"/>
              <a:buChar char="⮚"/>
            </a:pPr>
            <a:r>
              <a:rPr b="1" i="0" lang="en-US" sz="3200" u="none" cap="none" strike="noStrike">
                <a:solidFill>
                  <a:srgbClr val="FFFF00"/>
                </a:solidFill>
                <a:latin typeface="Arial"/>
                <a:ea typeface="Arial"/>
                <a:cs typeface="Arial"/>
                <a:sym typeface="Arial"/>
              </a:rPr>
              <a:t>Track-4:</a:t>
            </a:r>
            <a:r>
              <a:rPr b="0" i="0" lang="en-US" sz="2400" u="none" cap="none" strike="noStrike">
                <a:solidFill>
                  <a:schemeClr val="lt1"/>
                </a:solidFill>
                <a:latin typeface="Arial"/>
                <a:ea typeface="Arial"/>
                <a:cs typeface="Arial"/>
                <a:sym typeface="Arial"/>
              </a:rPr>
              <a:t>Emotion is a complicated condition that expresses human awareness and is described as a reaction to environmental stimuli . Emotions are, in general, reactions to ideas, memories, or events that occur in our environment.</a:t>
            </a:r>
            <a:r>
              <a:rPr b="0" i="0" lang="en-US" sz="2400" u="none" cap="none" strike="noStrike">
                <a:solidFill>
                  <a:srgbClr val="333333"/>
                </a:solidFill>
                <a:latin typeface="Georgia"/>
                <a:ea typeface="Georgia"/>
                <a:cs typeface="Georgia"/>
                <a:sym typeface="Georgia"/>
              </a:rPr>
              <a:t> </a:t>
            </a:r>
            <a:r>
              <a:rPr b="0" i="0" lang="en-US" sz="2400" u="none" cap="none" strike="noStrike">
                <a:solidFill>
                  <a:schemeClr val="lt1"/>
                </a:solidFill>
                <a:latin typeface="Arial"/>
                <a:ea typeface="Arial"/>
                <a:cs typeface="Arial"/>
                <a:sym typeface="Arial"/>
              </a:rPr>
              <a:t>Russell’s 2D emotion model is used most frequently. The vertical axis represents the arousal dimension (expressing the emotional intensity of the experience, ranging from low to excitement), and the horizontal axis represents the valence dimension (showing the degree of cheerfulness or joy, ranging from negative to positive). There are four categories of emotions in the arousal-valence coordinate system. The negative emotions are represented on the left side of the coordinate and the positive emotions are shown on the right. The valence axis represents both positive and negative emotions, and the arousal axis varies from inactive to active emotions(intensities).Emotional valence detection can help in detecting depression and other mental problems in patients.</a:t>
            </a:r>
            <a:br>
              <a:rPr b="0" i="0" lang="en-US" sz="2400" u="none" cap="none" strike="noStrike">
                <a:solidFill>
                  <a:schemeClr val="lt1"/>
                </a:solidFill>
                <a:latin typeface="Arial"/>
                <a:ea typeface="Arial"/>
                <a:cs typeface="Arial"/>
                <a:sym typeface="Arial"/>
              </a:rPr>
            </a:br>
            <a:endParaRPr b="0" i="0" sz="2400" u="none" cap="none" strike="noStrike">
              <a:solidFill>
                <a:schemeClr val="lt1"/>
              </a:solidFill>
              <a:latin typeface="Arial"/>
              <a:ea typeface="Arial"/>
              <a:cs typeface="Arial"/>
              <a:sym typeface="Arial"/>
            </a:endParaRPr>
          </a:p>
        </p:txBody>
      </p:sp>
      <p:sp>
        <p:nvSpPr>
          <p:cNvPr id="148" name="Google Shape;148;p1"/>
          <p:cNvSpPr txBox="1"/>
          <p:nvPr/>
        </p:nvSpPr>
        <p:spPr>
          <a:xfrm>
            <a:off x="17279815" y="4325238"/>
            <a:ext cx="15146671" cy="101566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000" u="none" cap="none" strike="noStrike">
                <a:solidFill>
                  <a:srgbClr val="FF0000"/>
                </a:solidFill>
                <a:latin typeface="Calibri"/>
                <a:ea typeface="Calibri"/>
                <a:cs typeface="Calibri"/>
                <a:sym typeface="Calibri"/>
              </a:rPr>
              <a:t>2. INTRODUCTION</a:t>
            </a:r>
            <a:endParaRPr/>
          </a:p>
        </p:txBody>
      </p:sp>
      <p:pic>
        <p:nvPicPr>
          <p:cNvPr id="149" name="Google Shape;149;p1"/>
          <p:cNvPicPr preferRelativeResize="0"/>
          <p:nvPr/>
        </p:nvPicPr>
        <p:blipFill rotWithShape="1">
          <a:blip r:embed="rId3">
            <a:alphaModFix/>
          </a:blip>
          <a:srcRect b="0" l="0" r="0" t="0"/>
          <a:stretch/>
        </p:blipFill>
        <p:spPr>
          <a:xfrm>
            <a:off x="438655" y="17831436"/>
            <a:ext cx="15849601" cy="13154757"/>
          </a:xfrm>
          <a:prstGeom prst="rect">
            <a:avLst/>
          </a:prstGeom>
          <a:noFill/>
          <a:ln>
            <a:noFill/>
          </a:ln>
        </p:spPr>
      </p:pic>
      <p:sp>
        <p:nvSpPr>
          <p:cNvPr id="150" name="Google Shape;150;p1"/>
          <p:cNvSpPr txBox="1"/>
          <p:nvPr/>
        </p:nvSpPr>
        <p:spPr>
          <a:xfrm>
            <a:off x="438655" y="16535721"/>
            <a:ext cx="15888205" cy="101566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000" u="none" cap="none" strike="noStrike">
                <a:solidFill>
                  <a:srgbClr val="FF0000"/>
                </a:solidFill>
                <a:latin typeface="Calibri"/>
                <a:ea typeface="Calibri"/>
                <a:cs typeface="Calibri"/>
                <a:sym typeface="Calibri"/>
              </a:rPr>
              <a:t>3. METHODOLOGY AND IMPLEMENTATION</a:t>
            </a:r>
            <a:endParaRPr/>
          </a:p>
        </p:txBody>
      </p:sp>
      <p:pic>
        <p:nvPicPr>
          <p:cNvPr id="151" name="Google Shape;151;p1"/>
          <p:cNvPicPr preferRelativeResize="0"/>
          <p:nvPr/>
        </p:nvPicPr>
        <p:blipFill rotWithShape="1">
          <a:blip r:embed="rId4">
            <a:alphaModFix/>
          </a:blip>
          <a:srcRect b="0" l="0" r="0" t="0"/>
          <a:stretch/>
        </p:blipFill>
        <p:spPr>
          <a:xfrm>
            <a:off x="24330831" y="18651481"/>
            <a:ext cx="8095654" cy="6365961"/>
          </a:xfrm>
          <a:prstGeom prst="rect">
            <a:avLst/>
          </a:prstGeom>
          <a:noFill/>
          <a:ln>
            <a:noFill/>
          </a:ln>
        </p:spPr>
      </p:pic>
      <p:pic>
        <p:nvPicPr>
          <p:cNvPr id="152" name="Google Shape;152;p1"/>
          <p:cNvPicPr preferRelativeResize="0"/>
          <p:nvPr/>
        </p:nvPicPr>
        <p:blipFill rotWithShape="1">
          <a:blip r:embed="rId5">
            <a:alphaModFix/>
          </a:blip>
          <a:srcRect b="0" l="0" r="0" t="0"/>
          <a:stretch/>
        </p:blipFill>
        <p:spPr>
          <a:xfrm>
            <a:off x="24330831" y="25389074"/>
            <a:ext cx="8148913" cy="5557628"/>
          </a:xfrm>
          <a:prstGeom prst="rect">
            <a:avLst/>
          </a:prstGeom>
          <a:noFill/>
          <a:ln>
            <a:noFill/>
          </a:ln>
        </p:spPr>
      </p:pic>
      <p:pic>
        <p:nvPicPr>
          <p:cNvPr id="153" name="Google Shape;153;p1"/>
          <p:cNvPicPr preferRelativeResize="0"/>
          <p:nvPr/>
        </p:nvPicPr>
        <p:blipFill rotWithShape="1">
          <a:blip r:embed="rId6">
            <a:alphaModFix/>
          </a:blip>
          <a:srcRect b="0" l="0" r="0" t="0"/>
          <a:stretch/>
        </p:blipFill>
        <p:spPr>
          <a:xfrm>
            <a:off x="16706981" y="18669808"/>
            <a:ext cx="7269480" cy="6347634"/>
          </a:xfrm>
          <a:prstGeom prst="rect">
            <a:avLst/>
          </a:prstGeom>
          <a:noFill/>
          <a:ln>
            <a:noFill/>
          </a:ln>
        </p:spPr>
      </p:pic>
      <p:pic>
        <p:nvPicPr>
          <p:cNvPr id="154" name="Google Shape;154;p1"/>
          <p:cNvPicPr preferRelativeResize="0"/>
          <p:nvPr/>
        </p:nvPicPr>
        <p:blipFill rotWithShape="1">
          <a:blip r:embed="rId7">
            <a:alphaModFix/>
          </a:blip>
          <a:srcRect b="0" l="0" r="0" t="0"/>
          <a:stretch/>
        </p:blipFill>
        <p:spPr>
          <a:xfrm>
            <a:off x="16733519" y="25398021"/>
            <a:ext cx="7269480" cy="5578505"/>
          </a:xfrm>
          <a:prstGeom prst="rect">
            <a:avLst/>
          </a:prstGeom>
          <a:noFill/>
          <a:ln>
            <a:noFill/>
          </a:ln>
        </p:spPr>
      </p:pic>
      <p:pic>
        <p:nvPicPr>
          <p:cNvPr id="155" name="Google Shape;155;p1"/>
          <p:cNvPicPr preferRelativeResize="0"/>
          <p:nvPr/>
        </p:nvPicPr>
        <p:blipFill rotWithShape="1">
          <a:blip r:embed="rId8">
            <a:alphaModFix/>
          </a:blip>
          <a:srcRect b="0" l="0" r="0" t="0"/>
          <a:stretch/>
        </p:blipFill>
        <p:spPr>
          <a:xfrm>
            <a:off x="1407561" y="31591194"/>
            <a:ext cx="6287800" cy="5587705"/>
          </a:xfrm>
          <a:prstGeom prst="rect">
            <a:avLst/>
          </a:prstGeom>
          <a:noFill/>
          <a:ln>
            <a:noFill/>
          </a:ln>
        </p:spPr>
      </p:pic>
      <p:pic>
        <p:nvPicPr>
          <p:cNvPr id="156" name="Google Shape;156;p1"/>
          <p:cNvPicPr preferRelativeResize="0"/>
          <p:nvPr/>
        </p:nvPicPr>
        <p:blipFill rotWithShape="1">
          <a:blip r:embed="rId9">
            <a:alphaModFix/>
          </a:blip>
          <a:srcRect b="0" l="0" r="0" t="0"/>
          <a:stretch/>
        </p:blipFill>
        <p:spPr>
          <a:xfrm>
            <a:off x="14550248" y="31591194"/>
            <a:ext cx="6287801" cy="5587705"/>
          </a:xfrm>
          <a:prstGeom prst="rect">
            <a:avLst/>
          </a:prstGeom>
          <a:noFill/>
          <a:ln>
            <a:noFill/>
          </a:ln>
        </p:spPr>
      </p:pic>
      <p:pic>
        <p:nvPicPr>
          <p:cNvPr id="157" name="Google Shape;157;p1"/>
          <p:cNvPicPr preferRelativeResize="0"/>
          <p:nvPr/>
        </p:nvPicPr>
        <p:blipFill rotWithShape="1">
          <a:blip r:embed="rId10">
            <a:alphaModFix/>
          </a:blip>
          <a:srcRect b="0" l="0" r="0" t="0"/>
          <a:stretch/>
        </p:blipFill>
        <p:spPr>
          <a:xfrm>
            <a:off x="7978904" y="31568892"/>
            <a:ext cx="6287800" cy="5587705"/>
          </a:xfrm>
          <a:prstGeom prst="rect">
            <a:avLst/>
          </a:prstGeom>
          <a:noFill/>
          <a:ln>
            <a:noFill/>
          </a:ln>
        </p:spPr>
      </p:pic>
      <p:sp>
        <p:nvSpPr>
          <p:cNvPr id="158" name="Google Shape;158;p1"/>
          <p:cNvSpPr txBox="1"/>
          <p:nvPr/>
        </p:nvSpPr>
        <p:spPr>
          <a:xfrm>
            <a:off x="16674803" y="17183211"/>
            <a:ext cx="7269480" cy="101566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000" u="none" cap="none" strike="noStrike">
                <a:solidFill>
                  <a:srgbClr val="FF0000"/>
                </a:solidFill>
                <a:highlight>
                  <a:srgbClr val="FFFF00"/>
                </a:highlight>
                <a:latin typeface="Calibri"/>
                <a:ea typeface="Calibri"/>
                <a:cs typeface="Calibri"/>
                <a:sym typeface="Calibri"/>
              </a:rPr>
              <a:t>TRACK 1</a:t>
            </a:r>
            <a:endParaRPr/>
          </a:p>
        </p:txBody>
      </p:sp>
      <p:sp>
        <p:nvSpPr>
          <p:cNvPr id="159" name="Google Shape;159;p1"/>
          <p:cNvSpPr txBox="1"/>
          <p:nvPr/>
        </p:nvSpPr>
        <p:spPr>
          <a:xfrm>
            <a:off x="24277573" y="17162336"/>
            <a:ext cx="8148913" cy="101566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000" u="none" cap="none" strike="noStrike">
                <a:solidFill>
                  <a:srgbClr val="FF0000"/>
                </a:solidFill>
                <a:latin typeface="Calibri"/>
                <a:ea typeface="Calibri"/>
                <a:cs typeface="Calibri"/>
                <a:sym typeface="Calibri"/>
              </a:rPr>
              <a:t>TRACK 4</a:t>
            </a:r>
            <a:endParaRPr/>
          </a:p>
        </p:txBody>
      </p:sp>
      <p:sp>
        <p:nvSpPr>
          <p:cNvPr id="160" name="Google Shape;160;p1"/>
          <p:cNvSpPr txBox="1"/>
          <p:nvPr/>
        </p:nvSpPr>
        <p:spPr>
          <a:xfrm>
            <a:off x="438656" y="31568892"/>
            <a:ext cx="747207" cy="5632311"/>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0" u="none" cap="none" strike="noStrike">
                <a:solidFill>
                  <a:srgbClr val="FF0000"/>
                </a:solidFill>
                <a:latin typeface="Calibri"/>
                <a:ea typeface="Calibri"/>
                <a:cs typeface="Calibri"/>
                <a:sym typeface="Calibri"/>
              </a:rPr>
              <a:t>TRACK2</a:t>
            </a:r>
            <a:endParaRPr/>
          </a:p>
        </p:txBody>
      </p:sp>
      <p:sp>
        <p:nvSpPr>
          <p:cNvPr id="161" name="Google Shape;161;p1"/>
          <p:cNvSpPr txBox="1"/>
          <p:nvPr/>
        </p:nvSpPr>
        <p:spPr>
          <a:xfrm>
            <a:off x="438655" y="37461034"/>
            <a:ext cx="747207" cy="5632311"/>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rgbClr val="FF0000"/>
                </a:solidFill>
                <a:highlight>
                  <a:srgbClr val="FFFF00"/>
                </a:highlight>
                <a:latin typeface="Calibri"/>
                <a:ea typeface="Calibri"/>
                <a:cs typeface="Calibri"/>
                <a:sym typeface="Calibri"/>
              </a:rPr>
              <a:t>TRACK3</a:t>
            </a:r>
            <a:endParaRPr/>
          </a:p>
        </p:txBody>
      </p:sp>
      <p:pic>
        <p:nvPicPr>
          <p:cNvPr id="162" name="Google Shape;162;p1"/>
          <p:cNvPicPr preferRelativeResize="0"/>
          <p:nvPr/>
        </p:nvPicPr>
        <p:blipFill rotWithShape="1">
          <a:blip r:embed="rId11">
            <a:alphaModFix/>
          </a:blip>
          <a:srcRect b="0" l="0" r="0" t="0"/>
          <a:stretch/>
        </p:blipFill>
        <p:spPr>
          <a:xfrm>
            <a:off x="1407561" y="37461034"/>
            <a:ext cx="6287800" cy="5587705"/>
          </a:xfrm>
          <a:prstGeom prst="rect">
            <a:avLst/>
          </a:prstGeom>
          <a:noFill/>
          <a:ln>
            <a:noFill/>
          </a:ln>
        </p:spPr>
      </p:pic>
      <p:pic>
        <p:nvPicPr>
          <p:cNvPr id="163" name="Google Shape;163;p1"/>
          <p:cNvPicPr preferRelativeResize="0"/>
          <p:nvPr/>
        </p:nvPicPr>
        <p:blipFill rotWithShape="1">
          <a:blip r:embed="rId12">
            <a:alphaModFix/>
          </a:blip>
          <a:srcRect b="0" l="0" r="0" t="0"/>
          <a:stretch/>
        </p:blipFill>
        <p:spPr>
          <a:xfrm>
            <a:off x="7917060" y="37483336"/>
            <a:ext cx="6349644" cy="5587705"/>
          </a:xfrm>
          <a:prstGeom prst="rect">
            <a:avLst/>
          </a:prstGeom>
          <a:noFill/>
          <a:ln>
            <a:noFill/>
          </a:ln>
        </p:spPr>
      </p:pic>
      <p:sp>
        <p:nvSpPr>
          <p:cNvPr id="164" name="Google Shape;164;p1"/>
          <p:cNvSpPr txBox="1"/>
          <p:nvPr/>
        </p:nvSpPr>
        <p:spPr>
          <a:xfrm>
            <a:off x="3168975" y="32100732"/>
            <a:ext cx="276497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Drowsy </a:t>
            </a:r>
            <a:endParaRPr/>
          </a:p>
        </p:txBody>
      </p:sp>
      <p:sp>
        <p:nvSpPr>
          <p:cNvPr id="165" name="Google Shape;165;p1"/>
          <p:cNvSpPr txBox="1"/>
          <p:nvPr/>
        </p:nvSpPr>
        <p:spPr>
          <a:xfrm>
            <a:off x="9286263" y="32100732"/>
            <a:ext cx="19271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Unfocused</a:t>
            </a:r>
            <a:endParaRPr/>
          </a:p>
        </p:txBody>
      </p:sp>
      <p:sp>
        <p:nvSpPr>
          <p:cNvPr id="166" name="Google Shape;166;p1"/>
          <p:cNvSpPr txBox="1"/>
          <p:nvPr/>
        </p:nvSpPr>
        <p:spPr>
          <a:xfrm>
            <a:off x="16326860" y="32146430"/>
            <a:ext cx="226176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Focused</a:t>
            </a:r>
            <a:endParaRPr/>
          </a:p>
        </p:txBody>
      </p:sp>
      <p:sp>
        <p:nvSpPr>
          <p:cNvPr id="167" name="Google Shape;167;p1"/>
          <p:cNvSpPr txBox="1"/>
          <p:nvPr/>
        </p:nvSpPr>
        <p:spPr>
          <a:xfrm>
            <a:off x="1296711" y="43166947"/>
            <a:ext cx="650949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Drowsy state using Frontal channels</a:t>
            </a:r>
            <a:r>
              <a:rPr lang="en-US" sz="1800">
                <a:solidFill>
                  <a:schemeClr val="lt1"/>
                </a:solidFill>
                <a:latin typeface="Arial"/>
                <a:ea typeface="Arial"/>
                <a:cs typeface="Arial"/>
                <a:sym typeface="Arial"/>
              </a:rPr>
              <a:t> (F7,F3,AF4) </a:t>
            </a:r>
            <a:endParaRPr sz="1800">
              <a:solidFill>
                <a:schemeClr val="lt1"/>
              </a:solidFill>
              <a:latin typeface="Calibri"/>
              <a:ea typeface="Calibri"/>
              <a:cs typeface="Calibri"/>
              <a:sym typeface="Calibri"/>
            </a:endParaRPr>
          </a:p>
        </p:txBody>
      </p:sp>
      <p:sp>
        <p:nvSpPr>
          <p:cNvPr id="168" name="Google Shape;168;p1"/>
          <p:cNvSpPr txBox="1"/>
          <p:nvPr/>
        </p:nvSpPr>
        <p:spPr>
          <a:xfrm>
            <a:off x="7752578" y="43166947"/>
            <a:ext cx="657134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Drowsy state using Parietal and occipital channels</a:t>
            </a:r>
            <a:r>
              <a:rPr lang="en-US" sz="1800">
                <a:solidFill>
                  <a:schemeClr val="lt1"/>
                </a:solidFill>
                <a:latin typeface="Arial"/>
                <a:ea typeface="Arial"/>
                <a:cs typeface="Arial"/>
                <a:sym typeface="Arial"/>
              </a:rPr>
              <a:t> (P7,P8,O1,O2) </a:t>
            </a:r>
            <a:endParaRPr sz="1800">
              <a:solidFill>
                <a:schemeClr val="lt1"/>
              </a:solidFill>
              <a:latin typeface="Calibri"/>
              <a:ea typeface="Calibri"/>
              <a:cs typeface="Calibri"/>
              <a:sym typeface="Calibri"/>
            </a:endParaRPr>
          </a:p>
        </p:txBody>
      </p:sp>
      <p:pic>
        <p:nvPicPr>
          <p:cNvPr id="169" name="Google Shape;169;p1"/>
          <p:cNvPicPr preferRelativeResize="0"/>
          <p:nvPr/>
        </p:nvPicPr>
        <p:blipFill rotWithShape="1">
          <a:blip r:embed="rId13">
            <a:alphaModFix/>
          </a:blip>
          <a:srcRect b="0" l="0" r="0" t="0"/>
          <a:stretch/>
        </p:blipFill>
        <p:spPr>
          <a:xfrm>
            <a:off x="14582274" y="37534636"/>
            <a:ext cx="6255775" cy="5514103"/>
          </a:xfrm>
          <a:prstGeom prst="rect">
            <a:avLst/>
          </a:prstGeom>
          <a:noFill/>
          <a:ln>
            <a:noFill/>
          </a:ln>
        </p:spPr>
      </p:pic>
      <p:pic>
        <p:nvPicPr>
          <p:cNvPr id="170" name="Google Shape;170;p1"/>
          <p:cNvPicPr preferRelativeResize="0"/>
          <p:nvPr/>
        </p:nvPicPr>
        <p:blipFill rotWithShape="1">
          <a:blip r:embed="rId14">
            <a:alphaModFix/>
          </a:blip>
          <a:srcRect b="0" l="0" r="0" t="0"/>
          <a:stretch/>
        </p:blipFill>
        <p:spPr>
          <a:xfrm>
            <a:off x="21190270" y="37534636"/>
            <a:ext cx="6255775" cy="5536405"/>
          </a:xfrm>
          <a:prstGeom prst="rect">
            <a:avLst/>
          </a:prstGeom>
          <a:noFill/>
          <a:ln>
            <a:noFill/>
          </a:ln>
        </p:spPr>
      </p:pic>
      <p:sp>
        <p:nvSpPr>
          <p:cNvPr id="171" name="Google Shape;171;p1"/>
          <p:cNvSpPr txBox="1"/>
          <p:nvPr/>
        </p:nvSpPr>
        <p:spPr>
          <a:xfrm>
            <a:off x="15111663" y="43129208"/>
            <a:ext cx="566812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Unfocussed state using Frontal channels</a:t>
            </a:r>
            <a:r>
              <a:rPr lang="en-US" sz="1800">
                <a:solidFill>
                  <a:schemeClr val="lt1"/>
                </a:solidFill>
                <a:latin typeface="Arial"/>
                <a:ea typeface="Arial"/>
                <a:cs typeface="Arial"/>
                <a:sym typeface="Arial"/>
              </a:rPr>
              <a:t> (F7,F3,AF4) </a:t>
            </a:r>
            <a:endParaRPr sz="1800">
              <a:solidFill>
                <a:schemeClr val="lt1"/>
              </a:solidFill>
              <a:latin typeface="Calibri"/>
              <a:ea typeface="Calibri"/>
              <a:cs typeface="Calibri"/>
              <a:sym typeface="Calibri"/>
            </a:endParaRPr>
          </a:p>
        </p:txBody>
      </p:sp>
      <p:sp>
        <p:nvSpPr>
          <p:cNvPr id="172" name="Google Shape;172;p1"/>
          <p:cNvSpPr txBox="1"/>
          <p:nvPr/>
        </p:nvSpPr>
        <p:spPr>
          <a:xfrm>
            <a:off x="20883345" y="43093345"/>
            <a:ext cx="689497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Unfocussed state using Parietal and occipital channels</a:t>
            </a:r>
            <a:r>
              <a:rPr lang="en-US" sz="1800">
                <a:solidFill>
                  <a:schemeClr val="lt1"/>
                </a:solidFill>
                <a:latin typeface="Arial"/>
                <a:ea typeface="Arial"/>
                <a:cs typeface="Arial"/>
                <a:sym typeface="Arial"/>
              </a:rPr>
              <a:t> (P7,P8,O1,O2)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
          <p:cNvSpPr txBox="1"/>
          <p:nvPr/>
        </p:nvSpPr>
        <p:spPr>
          <a:xfrm>
            <a:off x="21190270" y="31591194"/>
            <a:ext cx="11289474" cy="101566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FF0000"/>
                </a:solidFill>
                <a:latin typeface="Calibri"/>
                <a:ea typeface="Calibri"/>
                <a:cs typeface="Calibri"/>
                <a:sym typeface="Calibri"/>
              </a:rPr>
              <a:t>4. RESULTS AND CONCLUSION</a:t>
            </a:r>
            <a:endParaRPr/>
          </a:p>
        </p:txBody>
      </p:sp>
      <p:sp>
        <p:nvSpPr>
          <p:cNvPr id="174" name="Google Shape;174;p1"/>
          <p:cNvSpPr txBox="1"/>
          <p:nvPr/>
        </p:nvSpPr>
        <p:spPr>
          <a:xfrm>
            <a:off x="21368084" y="32796715"/>
            <a:ext cx="11111660" cy="61555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200"/>
              <a:buFont typeface="Noto Sans Symbols"/>
              <a:buChar char="⮚"/>
            </a:pPr>
            <a:r>
              <a:rPr lang="en-US" sz="2200">
                <a:solidFill>
                  <a:schemeClr val="lt1"/>
                </a:solidFill>
                <a:latin typeface="Trebuchet MS"/>
                <a:ea typeface="Trebuchet MS"/>
                <a:cs typeface="Trebuchet MS"/>
                <a:sym typeface="Trebuchet MS"/>
              </a:rPr>
              <a:t>T</a:t>
            </a:r>
            <a:r>
              <a:rPr b="0" i="0" lang="en-US" sz="2200" u="none" strike="noStrike">
                <a:solidFill>
                  <a:schemeClr val="lt1"/>
                </a:solidFill>
                <a:latin typeface="Trebuchet MS"/>
                <a:ea typeface="Trebuchet MS"/>
                <a:cs typeface="Trebuchet MS"/>
                <a:sym typeface="Trebuchet MS"/>
              </a:rPr>
              <a:t>raining and testing on same subjects individually gave the following test accuracies for each subject using SVM-RBF. Subject 1(92.5%),subject 2(94.5%),subject 3(92.5%),subject 4(95.85%),subject 5(92.6%).</a:t>
            </a:r>
            <a:r>
              <a:rPr b="0" i="0" lang="en-US" sz="2200" u="none" strike="noStrike">
                <a:solidFill>
                  <a:schemeClr val="lt1"/>
                </a:solidFill>
                <a:latin typeface="Noto Sans Symbols"/>
                <a:ea typeface="Noto Sans Symbols"/>
                <a:cs typeface="Noto Sans Symbols"/>
                <a:sym typeface="Noto Sans Symbols"/>
              </a:rPr>
              <a:t> While</a:t>
            </a:r>
            <a:r>
              <a:rPr b="0" i="0" lang="en-US" sz="2200" u="none" strike="noStrike">
                <a:solidFill>
                  <a:schemeClr val="lt1"/>
                </a:solidFill>
                <a:latin typeface="Trebuchet MS"/>
                <a:ea typeface="Trebuchet MS"/>
                <a:cs typeface="Trebuchet MS"/>
                <a:sym typeface="Trebuchet MS"/>
              </a:rPr>
              <a:t> training and testing on combined user data of all 5 users gave the following test accuracies: SVM-linear(73.34%),SVM-RBF(93.12%),KNN(94.31%),Decision Trees(84.95%).</a:t>
            </a:r>
            <a:endParaRPr/>
          </a:p>
          <a:p>
            <a:pPr indent="-285750" lvl="0" marL="285750" marR="0" rtl="0" algn="l">
              <a:spcBef>
                <a:spcPts val="0"/>
              </a:spcBef>
              <a:spcAft>
                <a:spcPts val="0"/>
              </a:spcAft>
              <a:buClr>
                <a:schemeClr val="lt1"/>
              </a:buClr>
              <a:buSzPts val="2200"/>
              <a:buFont typeface="Noto Sans Symbols"/>
              <a:buChar char="⮚"/>
            </a:pPr>
            <a:r>
              <a:rPr b="0" i="0" lang="en-US" sz="2200" u="none" strike="noStrike">
                <a:solidFill>
                  <a:schemeClr val="lt1"/>
                </a:solidFill>
                <a:latin typeface="Trebuchet MS"/>
                <a:ea typeface="Trebuchet MS"/>
                <a:cs typeface="Trebuchet MS"/>
                <a:sym typeface="Trebuchet MS"/>
              </a:rPr>
              <a:t>Drowsy state is marked by high presence of theta and alpha waves. While unfocussed state show a mixture of all but slightly increased beta waves than drowsy state . while the focus state shows the highest presence of beta waves.</a:t>
            </a:r>
            <a:endParaRPr b="0" sz="22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2200"/>
              <a:buFont typeface="Noto Sans Symbols"/>
              <a:buChar char="⮚"/>
            </a:pPr>
            <a:r>
              <a:rPr lang="en-US" sz="2200">
                <a:solidFill>
                  <a:schemeClr val="lt1"/>
                </a:solidFill>
                <a:latin typeface="Trebuchet MS"/>
                <a:ea typeface="Trebuchet MS"/>
                <a:cs typeface="Trebuchet MS"/>
                <a:sym typeface="Trebuchet MS"/>
              </a:rPr>
              <a:t>T</a:t>
            </a:r>
            <a:r>
              <a:rPr b="0" i="0" lang="en-US" sz="2200" u="none" strike="noStrike">
                <a:solidFill>
                  <a:schemeClr val="lt1"/>
                </a:solidFill>
                <a:latin typeface="Trebuchet MS"/>
                <a:ea typeface="Trebuchet MS"/>
                <a:cs typeface="Trebuchet MS"/>
                <a:sym typeface="Trebuchet MS"/>
              </a:rPr>
              <a:t>he presence of the alpha waves is significantly high in the parietal and occipital lobes of brain . </a:t>
            </a:r>
            <a:r>
              <a:rPr lang="en-US" sz="2200">
                <a:solidFill>
                  <a:schemeClr val="lt1"/>
                </a:solidFill>
                <a:latin typeface="Trebuchet MS"/>
                <a:ea typeface="Trebuchet MS"/>
                <a:cs typeface="Trebuchet MS"/>
                <a:sym typeface="Trebuchet MS"/>
              </a:rPr>
              <a:t>T</a:t>
            </a:r>
            <a:r>
              <a:rPr b="0" i="0" lang="en-US" sz="2200" u="none" strike="noStrike">
                <a:solidFill>
                  <a:schemeClr val="lt1"/>
                </a:solidFill>
                <a:latin typeface="Trebuchet MS"/>
                <a:ea typeface="Trebuchet MS"/>
                <a:cs typeface="Trebuchet MS"/>
                <a:sym typeface="Trebuchet MS"/>
              </a:rPr>
              <a:t>he presence of the low-beta waves is significantly high in the frontal lobes of brain.</a:t>
            </a:r>
            <a:endParaRPr/>
          </a:p>
          <a:p>
            <a:pPr indent="-285750" lvl="0" marL="285750" marR="0" rtl="0" algn="l">
              <a:spcBef>
                <a:spcPts val="0"/>
              </a:spcBef>
              <a:spcAft>
                <a:spcPts val="0"/>
              </a:spcAft>
              <a:buClr>
                <a:schemeClr val="lt1"/>
              </a:buClr>
              <a:buSzPts val="2200"/>
              <a:buFont typeface="Noto Sans Symbols"/>
              <a:buChar char="⮚"/>
            </a:pPr>
            <a:r>
              <a:rPr lang="en-US" sz="2200">
                <a:solidFill>
                  <a:schemeClr val="lt1"/>
                </a:solidFill>
                <a:latin typeface="Trebuchet MS"/>
                <a:ea typeface="Trebuchet MS"/>
                <a:cs typeface="Trebuchet MS"/>
                <a:sym typeface="Trebuchet MS"/>
              </a:rPr>
              <a:t>The model for emotional valence detection gave an average accuracy of 96% on predicting the valence states.</a:t>
            </a:r>
            <a:endParaRPr b="0" i="0" sz="2200" u="none" strike="noStrike">
              <a:solidFill>
                <a:schemeClr val="lt1"/>
              </a:solidFill>
              <a:latin typeface="Trebuchet MS"/>
              <a:ea typeface="Trebuchet MS"/>
              <a:cs typeface="Trebuchet MS"/>
              <a:sym typeface="Trebuchet MS"/>
            </a:endParaRPr>
          </a:p>
          <a:p>
            <a:pPr indent="-146050" lvl="0" marL="285750" marR="0" rtl="0" algn="l">
              <a:spcBef>
                <a:spcPts val="0"/>
              </a:spcBef>
              <a:spcAft>
                <a:spcPts val="0"/>
              </a:spcAft>
              <a:buClr>
                <a:schemeClr val="lt1"/>
              </a:buClr>
              <a:buSzPts val="2200"/>
              <a:buFont typeface="Noto Sans Symbols"/>
              <a:buNone/>
            </a:pPr>
            <a:r>
              <a:t/>
            </a:r>
            <a:endParaRPr b="0" sz="2200">
              <a:solidFill>
                <a:schemeClr val="lt1"/>
              </a:solidFill>
              <a:latin typeface="Calibri"/>
              <a:ea typeface="Calibri"/>
              <a:cs typeface="Calibri"/>
              <a:sym typeface="Calibri"/>
            </a:endParaRPr>
          </a:p>
          <a:p>
            <a:pPr indent="0" lvl="0" marL="0" marR="0" rtl="0" algn="l">
              <a:spcBef>
                <a:spcPts val="0"/>
              </a:spcBef>
              <a:spcAft>
                <a:spcPts val="0"/>
              </a:spcAft>
              <a:buNone/>
            </a:pPr>
            <a:br>
              <a:rPr lang="en-US" sz="2200">
                <a:solidFill>
                  <a:schemeClr val="lt1"/>
                </a:solidFill>
                <a:latin typeface="Calibri"/>
                <a:ea typeface="Calibri"/>
                <a:cs typeface="Calibri"/>
                <a:sym typeface="Calibri"/>
              </a:rPr>
            </a:br>
            <a:br>
              <a:rPr lang="en-US" sz="2200">
                <a:solidFill>
                  <a:schemeClr val="lt1"/>
                </a:solidFill>
                <a:latin typeface="Calibri"/>
                <a:ea typeface="Calibri"/>
                <a:cs typeface="Calibri"/>
                <a:sym typeface="Calibri"/>
              </a:rPr>
            </a:br>
            <a:endParaRPr b="0" i="0" sz="2200" u="none" strike="noStrike">
              <a:solidFill>
                <a:srgbClr val="90C226"/>
              </a:solidFill>
              <a:latin typeface="Noto Sans Symbols"/>
              <a:ea typeface="Noto Sans Symbols"/>
              <a:cs typeface="Noto Sans Symbols"/>
              <a:sym typeface="Noto Sans Symbols"/>
            </a:endParaRPr>
          </a:p>
          <a:p>
            <a:pPr indent="-158750" lvl="0" marL="285750" marR="0" rtl="0" algn="l">
              <a:spcBef>
                <a:spcPts val="0"/>
              </a:spcBef>
              <a:spcAft>
                <a:spcPts val="0"/>
              </a:spcAft>
              <a:buClr>
                <a:schemeClr val="lt1"/>
              </a:buClr>
              <a:buSzPts val="2000"/>
              <a:buFont typeface="Noto Sans Symbols"/>
              <a:buNone/>
            </a:pPr>
            <a:r>
              <a:t/>
            </a:r>
            <a:endParaRPr sz="2000">
              <a:solidFill>
                <a:schemeClr val="lt1"/>
              </a:solidFill>
              <a:latin typeface="Calibri"/>
              <a:ea typeface="Calibri"/>
              <a:cs typeface="Calibri"/>
              <a:sym typeface="Calibri"/>
            </a:endParaRPr>
          </a:p>
        </p:txBody>
      </p:sp>
      <p:sp>
        <p:nvSpPr>
          <p:cNvPr id="175" name="Google Shape;175;p1"/>
          <p:cNvSpPr txBox="1"/>
          <p:nvPr/>
        </p:nvSpPr>
        <p:spPr>
          <a:xfrm>
            <a:off x="27623858" y="37534636"/>
            <a:ext cx="5143570" cy="1015663"/>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FF0000"/>
                </a:solidFill>
                <a:latin typeface="Calibri"/>
                <a:ea typeface="Calibri"/>
                <a:cs typeface="Calibri"/>
                <a:sym typeface="Calibri"/>
              </a:rPr>
              <a:t>5. REFERENCES</a:t>
            </a:r>
            <a:endParaRPr/>
          </a:p>
        </p:txBody>
      </p:sp>
      <p:sp>
        <p:nvSpPr>
          <p:cNvPr id="176" name="Google Shape;176;p1"/>
          <p:cNvSpPr txBox="1"/>
          <p:nvPr/>
        </p:nvSpPr>
        <p:spPr>
          <a:xfrm>
            <a:off x="27623858" y="38806315"/>
            <a:ext cx="5143571"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  Distinguishing mental attention states of humans via an EEG-based passive BCI using machine learning methods.BY- ÇigdemInan Acı, Murat Kayaa , Yuriy Mishchenko</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[2]   Prediction of Cognitive Load from Electroencephalography Signals Using Long Short-Term Memory Network .BY-Gilsang Yoo,Hyeoncheol Kim and Sungdae Hong</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[3]  Mental arithmetic task load recognition using EEG signal and Bayesian optimized K-nearest neighbor. Lakhan Dev Sharma1 • Himanshu Chhabra2 • Urvashi Chauhan3 •Ritesh Kumar Saraswat2 • Ramesh Kumar Sunkaria</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[4]   Mental Emotional Sentiment Classification with an EEGbased Brain-Machine Interface ,Jordan J. Bird,Anikó Ekárt,Christopher D. Buckingham,Diego R. Faria</a:t>
            </a:r>
            <a:endParaRPr/>
          </a:p>
        </p:txBody>
      </p:sp>
      <p:pic>
        <p:nvPicPr>
          <p:cNvPr id="177" name="Google Shape;177;p1"/>
          <p:cNvPicPr preferRelativeResize="0"/>
          <p:nvPr/>
        </p:nvPicPr>
        <p:blipFill rotWithShape="1">
          <a:blip r:embed="rId15">
            <a:alphaModFix/>
          </a:blip>
          <a:srcRect b="0" l="0" r="0" t="0"/>
          <a:stretch/>
        </p:blipFill>
        <p:spPr>
          <a:xfrm>
            <a:off x="491914" y="754993"/>
            <a:ext cx="2857500" cy="1847362"/>
          </a:xfrm>
          <a:prstGeom prst="rect">
            <a:avLst/>
          </a:prstGeom>
          <a:noFill/>
          <a:ln>
            <a:noFill/>
          </a:ln>
        </p:spPr>
      </p:pic>
      <p:pic>
        <p:nvPicPr>
          <p:cNvPr id="178" name="Google Shape;178;p1"/>
          <p:cNvPicPr preferRelativeResize="0"/>
          <p:nvPr/>
        </p:nvPicPr>
        <p:blipFill rotWithShape="1">
          <a:blip r:embed="rId16">
            <a:alphaModFix/>
          </a:blip>
          <a:srcRect b="0" l="0" r="0" t="0"/>
          <a:stretch/>
        </p:blipFill>
        <p:spPr>
          <a:xfrm>
            <a:off x="29255050" y="514009"/>
            <a:ext cx="2857500" cy="2800350"/>
          </a:xfrm>
          <a:prstGeom prst="rect">
            <a:avLst/>
          </a:prstGeom>
          <a:noFill/>
          <a:ln>
            <a:noFill/>
          </a:ln>
        </p:spPr>
      </p:pic>
      <p:sp>
        <p:nvSpPr>
          <p:cNvPr id="179" name="Google Shape;179;p1"/>
          <p:cNvSpPr txBox="1"/>
          <p:nvPr/>
        </p:nvSpPr>
        <p:spPr>
          <a:xfrm>
            <a:off x="9040069" y="3218761"/>
            <a:ext cx="14867467"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FFFF00"/>
                </a:solidFill>
                <a:latin typeface="Calibri"/>
                <a:ea typeface="Calibri"/>
                <a:cs typeface="Calibri"/>
                <a:sym typeface="Calibri"/>
              </a:rPr>
              <a:t>Priyansh Singh, Department of Chemical Engineering ,IIT Kanpur</a:t>
            </a:r>
            <a:endParaRPr/>
          </a:p>
          <a:p>
            <a:pPr indent="0" lvl="0" marL="0" marR="0" rtl="0" algn="ctr">
              <a:spcBef>
                <a:spcPts val="0"/>
              </a:spcBef>
              <a:spcAft>
                <a:spcPts val="0"/>
              </a:spcAft>
              <a:buNone/>
            </a:pPr>
            <a:r>
              <a:rPr lang="en-US" sz="3200">
                <a:solidFill>
                  <a:srgbClr val="FFFF00"/>
                </a:solidFill>
                <a:latin typeface="Calibri"/>
                <a:ea typeface="Calibri"/>
                <a:cs typeface="Calibri"/>
                <a:sym typeface="Calibri"/>
              </a:rPr>
              <a:t>Mentor: Prof. Tushar Sandhan  ,Department of Electrical Engineering ,IIT Kanpur</a:t>
            </a:r>
            <a:endParaRPr/>
          </a:p>
        </p:txBody>
      </p:sp>
      <p:sp>
        <p:nvSpPr>
          <p:cNvPr id="180" name="Google Shape;180;p1"/>
          <p:cNvSpPr/>
          <p:nvPr/>
        </p:nvSpPr>
        <p:spPr>
          <a:xfrm>
            <a:off x="3168975" y="109013"/>
            <a:ext cx="26086077" cy="31393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cap="none">
                <a:solidFill>
                  <a:srgbClr val="FFFF00"/>
                </a:solidFill>
                <a:latin typeface="Arial"/>
                <a:ea typeface="Arial"/>
                <a:cs typeface="Arial"/>
                <a:sym typeface="Arial"/>
              </a:rPr>
              <a:t>EEG-Based Analysis of Cognitive States and Emotional Valence: Predictive Modelling, Brainwave Frequencies, and Dominant Brain Locations</a:t>
            </a:r>
            <a:endParaRPr b="1" sz="6600" cap="none">
              <a:solidFill>
                <a:srgbClr val="FFFF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2023-07-09T16:34:59Z</dcterms:created>
  <dc:creator>PRIYANSH SINGH</dc:creator>
</cp:coreProperties>
</file>