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3" r:id="rId15"/>
    <p:sldId id="274" r:id="rId16"/>
    <p:sldId id="275" r:id="rId17"/>
    <p:sldId id="270" r:id="rId18"/>
    <p:sldId id="276" r:id="rId19"/>
    <p:sldId id="272" r:id="rId20"/>
    <p:sldId id="271" r:id="rId21"/>
  </p:sldIdLst>
  <p:sldSz cx="9144000" cy="5143500" type="screen16x9"/>
  <p:notesSz cx="6858000" cy="9144000"/>
  <p:embeddedFontLst>
    <p:embeddedFont>
      <p:font typeface="Calibri" panose="020F0502020204030204" pitchFamily="34" charset="0"/>
      <p:regular r:id="rId23"/>
      <p:bold r:id="rId24"/>
      <p:italic r:id="rId25"/>
      <p:boldItalic r:id="rId26"/>
    </p:embeddedFont>
    <p:embeddedFont>
      <p:font typeface="Proxima Nova" panose="020B0604020202020204" charset="0"/>
      <p:regular r:id="rId27"/>
      <p:bold r:id="rId28"/>
      <p:italic r:id="rId29"/>
      <p:boldItalic r:id="rId30"/>
    </p:embeddedFont>
    <p:embeddedFont>
      <p:font typeface="Proxima Nova Extrabold" panose="020B0604020202020204" charset="0"/>
      <p:bold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96" autoAdjust="0"/>
  </p:normalViewPr>
  <p:slideViewPr>
    <p:cSldViewPr snapToGrid="0">
      <p:cViewPr varScale="1">
        <p:scale>
          <a:sx n="122" d="100"/>
          <a:sy n="122" d="100"/>
        </p:scale>
        <p:origin x="322" y="86"/>
      </p:cViewPr>
      <p:guideLst>
        <p:guide orient="horz" pos="1620"/>
        <p:guide pos="2880"/>
      </p:guideLst>
    </p:cSldViewPr>
  </p:slideViewPr>
  <p:outlineViewPr>
    <p:cViewPr>
      <p:scale>
        <a:sx n="33" d="100"/>
        <a:sy n="33" d="100"/>
      </p:scale>
      <p:origin x="0" y="-1114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454ff741e0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454ff741e0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454ff741e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454ff741e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454ff741e0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454ff741e0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454ff741e0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454ff741e0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454ff741e0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454ff741e0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454ff741e0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454ff741e0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454ff741e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454ff741e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454ff741e0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454ff741e0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454ff741e0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454ff741e0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454ff741e0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454ff741e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454ff741e0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454ff741e0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454ff741e0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454ff741e0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454ff741e0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454ff741e0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2400"/>
              <a:buNone/>
              <a:defRPr sz="2400">
                <a:solidFill>
                  <a:schemeClr val="lt1"/>
                </a:solidFill>
              </a:defRPr>
            </a:lvl1pPr>
            <a:lvl2pPr lvl="1" algn="l">
              <a:lnSpc>
                <a:spcPct val="100000"/>
              </a:lnSpc>
              <a:spcBef>
                <a:spcPts val="0"/>
              </a:spcBef>
              <a:spcAft>
                <a:spcPts val="0"/>
              </a:spcAft>
              <a:buClr>
                <a:schemeClr val="lt1"/>
              </a:buClr>
              <a:buSzPts val="2400"/>
              <a:buNone/>
              <a:defRPr sz="2400">
                <a:solidFill>
                  <a:schemeClr val="lt1"/>
                </a:solidFill>
              </a:defRPr>
            </a:lvl2pPr>
            <a:lvl3pPr lvl="2" algn="l">
              <a:lnSpc>
                <a:spcPct val="100000"/>
              </a:lnSpc>
              <a:spcBef>
                <a:spcPts val="0"/>
              </a:spcBef>
              <a:spcAft>
                <a:spcPts val="0"/>
              </a:spcAft>
              <a:buClr>
                <a:schemeClr val="lt1"/>
              </a:buClr>
              <a:buSzPts val="2400"/>
              <a:buNone/>
              <a:defRPr sz="2400">
                <a:solidFill>
                  <a:schemeClr val="lt1"/>
                </a:solidFill>
              </a:defRPr>
            </a:lvl3pPr>
            <a:lvl4pPr lvl="3" algn="l">
              <a:lnSpc>
                <a:spcPct val="100000"/>
              </a:lnSpc>
              <a:spcBef>
                <a:spcPts val="0"/>
              </a:spcBef>
              <a:spcAft>
                <a:spcPts val="0"/>
              </a:spcAft>
              <a:buClr>
                <a:schemeClr val="lt1"/>
              </a:buClr>
              <a:buSzPts val="2400"/>
              <a:buNone/>
              <a:defRPr sz="2400">
                <a:solidFill>
                  <a:schemeClr val="lt1"/>
                </a:solidFill>
              </a:defRPr>
            </a:lvl4pPr>
            <a:lvl5pPr lvl="4" algn="l">
              <a:lnSpc>
                <a:spcPct val="100000"/>
              </a:lnSpc>
              <a:spcBef>
                <a:spcPts val="0"/>
              </a:spcBef>
              <a:spcAft>
                <a:spcPts val="0"/>
              </a:spcAft>
              <a:buClr>
                <a:schemeClr val="lt1"/>
              </a:buClr>
              <a:buSzPts val="2400"/>
              <a:buNone/>
              <a:defRPr sz="2400">
                <a:solidFill>
                  <a:schemeClr val="lt1"/>
                </a:solidFill>
              </a:defRPr>
            </a:lvl5pPr>
            <a:lvl6pPr lvl="5" algn="l">
              <a:lnSpc>
                <a:spcPct val="100000"/>
              </a:lnSpc>
              <a:spcBef>
                <a:spcPts val="0"/>
              </a:spcBef>
              <a:spcAft>
                <a:spcPts val="0"/>
              </a:spcAft>
              <a:buClr>
                <a:schemeClr val="lt1"/>
              </a:buClr>
              <a:buSzPts val="2400"/>
              <a:buNone/>
              <a:defRPr sz="2400">
                <a:solidFill>
                  <a:schemeClr val="lt1"/>
                </a:solidFill>
              </a:defRPr>
            </a:lvl6pPr>
            <a:lvl7pPr lvl="6" algn="l">
              <a:lnSpc>
                <a:spcPct val="100000"/>
              </a:lnSpc>
              <a:spcBef>
                <a:spcPts val="0"/>
              </a:spcBef>
              <a:spcAft>
                <a:spcPts val="0"/>
              </a:spcAft>
              <a:buClr>
                <a:schemeClr val="lt1"/>
              </a:buClr>
              <a:buSzPts val="2400"/>
              <a:buNone/>
              <a:defRPr sz="2400">
                <a:solidFill>
                  <a:schemeClr val="lt1"/>
                </a:solidFill>
              </a:defRPr>
            </a:lvl7pPr>
            <a:lvl8pPr lvl="7" algn="l">
              <a:lnSpc>
                <a:spcPct val="100000"/>
              </a:lnSpc>
              <a:spcBef>
                <a:spcPts val="0"/>
              </a:spcBef>
              <a:spcAft>
                <a:spcPts val="0"/>
              </a:spcAft>
              <a:buClr>
                <a:schemeClr val="lt1"/>
              </a:buClr>
              <a:buSzPts val="2400"/>
              <a:buNone/>
              <a:defRPr sz="2400">
                <a:solidFill>
                  <a:schemeClr val="lt1"/>
                </a:solidFill>
              </a:defRPr>
            </a:lvl8pPr>
            <a:lvl9pPr lvl="8" algn="l">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sp>
        <p:nvSpPr>
          <p:cNvPr id="48" name="Google Shape;48;p11"/>
          <p:cNvSpPr txBox="1">
            <a:spLocks noGrp="1"/>
          </p:cNvSpPr>
          <p:nvPr>
            <p:ph type="body" idx="1"/>
          </p:nvPr>
        </p:nvSpPr>
        <p:spPr>
          <a:xfrm>
            <a:off x="311700" y="4236825"/>
            <a:ext cx="5998800" cy="5988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2100"/>
              <a:buNone/>
              <a:defRPr sz="2100"/>
            </a:lvl1pPr>
          </a:lstStyle>
          <a:p>
            <a:endParaRPr/>
          </a:p>
        </p:txBody>
      </p:sp>
      <p:sp>
        <p:nvSpPr>
          <p:cNvPr id="49" name="Google Shape;49;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0"/>
        <p:cNvGrpSpPr/>
        <p:nvPr/>
      </p:nvGrpSpPr>
      <p:grpSpPr>
        <a:xfrm>
          <a:off x="0" y="0"/>
          <a:ext cx="0" cy="0"/>
          <a:chOff x="0" y="0"/>
          <a:chExt cx="0" cy="0"/>
        </a:xfrm>
      </p:grpSpPr>
      <p:sp>
        <p:nvSpPr>
          <p:cNvPr id="51" name="Google Shape;51;p12"/>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12"/>
          <p:cNvSpPr txBox="1">
            <a:spLocks noGrp="1"/>
          </p:cNvSpPr>
          <p:nvPr>
            <p:ph type="title" hasCustomPrompt="1"/>
          </p:nvPr>
        </p:nvSpPr>
        <p:spPr>
          <a:xfrm>
            <a:off x="311700" y="991475"/>
            <a:ext cx="8520600" cy="19179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14000"/>
              <a:buNone/>
              <a:defRPr sz="14000" b="1"/>
            </a:lvl1pPr>
            <a:lvl2pPr lvl="1" algn="ctr">
              <a:lnSpc>
                <a:spcPct val="100000"/>
              </a:lnSpc>
              <a:spcBef>
                <a:spcPts val="0"/>
              </a:spcBef>
              <a:spcAft>
                <a:spcPts val="0"/>
              </a:spcAft>
              <a:buSzPts val="14000"/>
              <a:buNone/>
              <a:defRPr sz="14000" b="1"/>
            </a:lvl2pPr>
            <a:lvl3pPr lvl="2" algn="ctr">
              <a:lnSpc>
                <a:spcPct val="100000"/>
              </a:lnSpc>
              <a:spcBef>
                <a:spcPts val="0"/>
              </a:spcBef>
              <a:spcAft>
                <a:spcPts val="0"/>
              </a:spcAft>
              <a:buSzPts val="14000"/>
              <a:buNone/>
              <a:defRPr sz="14000" b="1"/>
            </a:lvl3pPr>
            <a:lvl4pPr lvl="3" algn="ctr">
              <a:lnSpc>
                <a:spcPct val="100000"/>
              </a:lnSpc>
              <a:spcBef>
                <a:spcPts val="0"/>
              </a:spcBef>
              <a:spcAft>
                <a:spcPts val="0"/>
              </a:spcAft>
              <a:buSzPts val="14000"/>
              <a:buNone/>
              <a:defRPr sz="14000" b="1"/>
            </a:lvl4pPr>
            <a:lvl5pPr lvl="4" algn="ctr">
              <a:lnSpc>
                <a:spcPct val="100000"/>
              </a:lnSpc>
              <a:spcBef>
                <a:spcPts val="0"/>
              </a:spcBef>
              <a:spcAft>
                <a:spcPts val="0"/>
              </a:spcAft>
              <a:buSzPts val="14000"/>
              <a:buNone/>
              <a:defRPr sz="14000" b="1"/>
            </a:lvl5pPr>
            <a:lvl6pPr lvl="5" algn="ctr">
              <a:lnSpc>
                <a:spcPct val="100000"/>
              </a:lnSpc>
              <a:spcBef>
                <a:spcPts val="0"/>
              </a:spcBef>
              <a:spcAft>
                <a:spcPts val="0"/>
              </a:spcAft>
              <a:buSzPts val="14000"/>
              <a:buNone/>
              <a:defRPr sz="14000" b="1"/>
            </a:lvl6pPr>
            <a:lvl7pPr lvl="6" algn="ctr">
              <a:lnSpc>
                <a:spcPct val="100000"/>
              </a:lnSpc>
              <a:spcBef>
                <a:spcPts val="0"/>
              </a:spcBef>
              <a:spcAft>
                <a:spcPts val="0"/>
              </a:spcAft>
              <a:buSzPts val="14000"/>
              <a:buNone/>
              <a:defRPr sz="14000" b="1"/>
            </a:lvl7pPr>
            <a:lvl8pPr lvl="7" algn="ctr">
              <a:lnSpc>
                <a:spcPct val="100000"/>
              </a:lnSpc>
              <a:spcBef>
                <a:spcPts val="0"/>
              </a:spcBef>
              <a:spcAft>
                <a:spcPts val="0"/>
              </a:spcAft>
              <a:buSzPts val="14000"/>
              <a:buNone/>
              <a:defRPr sz="14000" b="1"/>
            </a:lvl8pPr>
            <a:lvl9pPr lvl="8" algn="ctr">
              <a:lnSpc>
                <a:spcPct val="100000"/>
              </a:lnSpc>
              <a:spcBef>
                <a:spcPts val="0"/>
              </a:spcBef>
              <a:spcAft>
                <a:spcPts val="0"/>
              </a:spcAft>
              <a:buSzPts val="14000"/>
              <a:buNone/>
              <a:defRPr sz="14000" b="1"/>
            </a:lvl9pPr>
          </a:lstStyle>
          <a:p>
            <a:r>
              <a:t>xx%</a:t>
            </a:r>
          </a:p>
        </p:txBody>
      </p:sp>
      <p:sp>
        <p:nvSpPr>
          <p:cNvPr id="53" name="Google Shape;53;p12"/>
          <p:cNvSpPr txBox="1">
            <a:spLocks noGrp="1"/>
          </p:cNvSpPr>
          <p:nvPr>
            <p:ph type="body" idx="1"/>
          </p:nvPr>
        </p:nvSpPr>
        <p:spPr>
          <a:xfrm>
            <a:off x="311700" y="3071300"/>
            <a:ext cx="8520600" cy="901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54" name="Google Shape;54;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 name="Google Shape;17;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9"/>
        <p:cNvGrpSpPr/>
        <p:nvPr/>
      </p:nvGrpSpPr>
      <p:grpSpPr>
        <a:xfrm>
          <a:off x="0" y="0"/>
          <a:ext cx="0" cy="0"/>
          <a:chOff x="0" y="0"/>
          <a:chExt cx="0" cy="0"/>
        </a:xfrm>
      </p:grpSpPr>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1"/>
        <p:cNvGrpSpPr/>
        <p:nvPr/>
      </p:nvGrpSpPr>
      <p:grpSpPr>
        <a:xfrm>
          <a:off x="0" y="0"/>
          <a:ext cx="0" cy="0"/>
          <a:chOff x="0" y="0"/>
          <a:chExt cx="0" cy="0"/>
        </a:xfrm>
      </p:grpSpPr>
      <p:cxnSp>
        <p:nvCxnSpPr>
          <p:cNvPr id="22" name="Google Shape;22;p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23" name="Google Shape;23;p5"/>
          <p:cNvSpPr txBox="1">
            <a:spLocks noGrp="1"/>
          </p:cNvSpPr>
          <p:nvPr>
            <p:ph type="title"/>
          </p:nvPr>
        </p:nvSpPr>
        <p:spPr>
          <a:xfrm>
            <a:off x="510450" y="2057400"/>
            <a:ext cx="8123100" cy="7788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8" name="Google Shape;28;p6"/>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9" name="Google Shape;29;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5" name="Google Shape;35;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6" name="Google Shape;36;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7"/>
        <p:cNvGrpSpPr/>
        <p:nvPr/>
      </p:nvGrpSpPr>
      <p:grpSpPr>
        <a:xfrm>
          <a:off x="0" y="0"/>
          <a:ext cx="0" cy="0"/>
          <a:chOff x="0" y="0"/>
          <a:chExt cx="0" cy="0"/>
        </a:xfrm>
      </p:grpSpPr>
      <p:sp>
        <p:nvSpPr>
          <p:cNvPr id="38" name="Google Shape;38;p9"/>
          <p:cNvSpPr txBox="1">
            <a:spLocks noGrp="1"/>
          </p:cNvSpPr>
          <p:nvPr>
            <p:ph type="title"/>
          </p:nvPr>
        </p:nvSpPr>
        <p:spPr>
          <a:xfrm>
            <a:off x="490250" y="526350"/>
            <a:ext cx="57975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9" name="Google Shape;39;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0"/>
        <p:cNvGrpSpPr/>
        <p:nvPr/>
      </p:nvGrpSpPr>
      <p:grpSpPr>
        <a:xfrm>
          <a:off x="0" y="0"/>
          <a:ext cx="0" cy="0"/>
          <a:chOff x="0" y="0"/>
          <a:chExt cx="0" cy="0"/>
        </a:xfrm>
      </p:grpSpPr>
      <p:sp>
        <p:nvSpPr>
          <p:cNvPr id="41" name="Google Shape;41;p10"/>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2" name="Google Shape;42;p10"/>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3" name="Google Shape;43;p10"/>
          <p:cNvSpPr txBox="1">
            <a:spLocks noGrp="1"/>
          </p:cNvSpPr>
          <p:nvPr>
            <p:ph type="title"/>
          </p:nvPr>
        </p:nvSpPr>
        <p:spPr>
          <a:xfrm>
            <a:off x="265500" y="1205825"/>
            <a:ext cx="4045200" cy="1509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4" name="Google Shape;44;p10"/>
          <p:cNvSpPr txBox="1">
            <a:spLocks noGrp="1"/>
          </p:cNvSpPr>
          <p:nvPr>
            <p:ph type="subTitle" idx="1"/>
          </p:nvPr>
        </p:nvSpPr>
        <p:spPr>
          <a:xfrm>
            <a:off x="265500" y="2769001"/>
            <a:ext cx="4045200" cy="13455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5" name="Google Shape;45;p10"/>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0"/>
              </a:spcBef>
              <a:spcAft>
                <a:spcPts val="0"/>
              </a:spcAft>
              <a:buClr>
                <a:schemeClr val="lt1"/>
              </a:buClr>
              <a:buSzPts val="1400"/>
              <a:buChar char="○"/>
              <a:defRPr>
                <a:solidFill>
                  <a:schemeClr val="lt1"/>
                </a:solidFill>
              </a:defRPr>
            </a:lvl2pPr>
            <a:lvl3pPr marL="1371600" lvl="2" indent="-317500" algn="l">
              <a:lnSpc>
                <a:spcPct val="115000"/>
              </a:lnSpc>
              <a:spcBef>
                <a:spcPts val="0"/>
              </a:spcBef>
              <a:spcAft>
                <a:spcPts val="0"/>
              </a:spcAft>
              <a:buClr>
                <a:schemeClr val="lt1"/>
              </a:buClr>
              <a:buSzPts val="1400"/>
              <a:buChar char="■"/>
              <a:defRPr>
                <a:solidFill>
                  <a:schemeClr val="lt1"/>
                </a:solidFill>
              </a:defRPr>
            </a:lvl3pPr>
            <a:lvl4pPr marL="1828800" lvl="3" indent="-317500" algn="l">
              <a:lnSpc>
                <a:spcPct val="115000"/>
              </a:lnSpc>
              <a:spcBef>
                <a:spcPts val="0"/>
              </a:spcBef>
              <a:spcAft>
                <a:spcPts val="0"/>
              </a:spcAft>
              <a:buClr>
                <a:schemeClr val="lt1"/>
              </a:buClr>
              <a:buSzPts val="1400"/>
              <a:buChar char="●"/>
              <a:defRPr>
                <a:solidFill>
                  <a:schemeClr val="lt1"/>
                </a:solidFill>
              </a:defRPr>
            </a:lvl4pPr>
            <a:lvl5pPr marL="2286000" lvl="4" indent="-317500" algn="l">
              <a:lnSpc>
                <a:spcPct val="115000"/>
              </a:lnSpc>
              <a:spcBef>
                <a:spcPts val="0"/>
              </a:spcBef>
              <a:spcAft>
                <a:spcPts val="0"/>
              </a:spcAft>
              <a:buClr>
                <a:schemeClr val="lt1"/>
              </a:buClr>
              <a:buSzPts val="1400"/>
              <a:buChar char="○"/>
              <a:defRPr>
                <a:solidFill>
                  <a:schemeClr val="lt1"/>
                </a:solidFill>
              </a:defRPr>
            </a:lvl5pPr>
            <a:lvl6pPr marL="2743200" lvl="5" indent="-317500" algn="l">
              <a:lnSpc>
                <a:spcPct val="115000"/>
              </a:lnSpc>
              <a:spcBef>
                <a:spcPts val="0"/>
              </a:spcBef>
              <a:spcAft>
                <a:spcPts val="0"/>
              </a:spcAft>
              <a:buClr>
                <a:schemeClr val="lt1"/>
              </a:buClr>
              <a:buSzPts val="1400"/>
              <a:buChar char="■"/>
              <a:defRPr>
                <a:solidFill>
                  <a:schemeClr val="lt1"/>
                </a:solidFill>
              </a:defRPr>
            </a:lvl6pPr>
            <a:lvl7pPr marL="3200400" lvl="6" indent="-317500" algn="l">
              <a:lnSpc>
                <a:spcPct val="115000"/>
              </a:lnSpc>
              <a:spcBef>
                <a:spcPts val="0"/>
              </a:spcBef>
              <a:spcAft>
                <a:spcPts val="0"/>
              </a:spcAft>
              <a:buClr>
                <a:schemeClr val="lt1"/>
              </a:buClr>
              <a:buSzPts val="1400"/>
              <a:buChar char="●"/>
              <a:defRPr>
                <a:solidFill>
                  <a:schemeClr val="lt1"/>
                </a:solidFill>
              </a:defRPr>
            </a:lvl7pPr>
            <a:lvl8pPr marL="3657600" lvl="7" indent="-317500" algn="l">
              <a:lnSpc>
                <a:spcPct val="115000"/>
              </a:lnSpc>
              <a:spcBef>
                <a:spcPts val="0"/>
              </a:spcBef>
              <a:spcAft>
                <a:spcPts val="0"/>
              </a:spcAft>
              <a:buClr>
                <a:schemeClr val="lt1"/>
              </a:buClr>
              <a:buSzPts val="1400"/>
              <a:buChar char="○"/>
              <a:defRPr>
                <a:solidFill>
                  <a:schemeClr val="lt1"/>
                </a:solidFill>
              </a:defRPr>
            </a:lvl8pPr>
            <a:lvl9pPr marL="4114800" lvl="8" indent="-317500" algn="l">
              <a:lnSpc>
                <a:spcPct val="115000"/>
              </a:lnSpc>
              <a:spcBef>
                <a:spcPts val="0"/>
              </a:spcBef>
              <a:spcAft>
                <a:spcPts val="0"/>
              </a:spcAft>
              <a:buClr>
                <a:schemeClr val="lt1"/>
              </a:buClr>
              <a:buSzPts val="1400"/>
              <a:buChar char="■"/>
              <a:defRPr>
                <a:solidFill>
                  <a:schemeClr val="lt1"/>
                </a:solidFill>
              </a:defRPr>
            </a:lvl9pPr>
          </a:lstStyle>
          <a:p>
            <a:endParaRPr/>
          </a:p>
        </p:txBody>
      </p:sp>
      <p:sp>
        <p:nvSpPr>
          <p:cNvPr id="46" name="Google Shape;46;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accent3"/>
              </a:buClr>
              <a:buSzPts val="1800"/>
              <a:buFont typeface="Proxima Nova"/>
              <a:buChar char="●"/>
              <a:defRPr sz="1800" b="0" i="0" u="none" strike="noStrike" cap="none">
                <a:solidFill>
                  <a:schemeClr val="accent3"/>
                </a:solidFill>
                <a:latin typeface="Proxima Nova"/>
                <a:ea typeface="Proxima Nova"/>
                <a:cs typeface="Proxima Nova"/>
                <a:sym typeface="Proxima Nova"/>
              </a:defRPr>
            </a:lvl1pPr>
            <a:lvl2pPr marL="914400" marR="0" lvl="1"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2pPr>
            <a:lvl3pPr marL="1371600" marR="0" lvl="2"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3pPr>
            <a:lvl4pPr marL="1828800" marR="0" lvl="3"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4pPr>
            <a:lvl5pPr marL="2286000" marR="0" lvl="4"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5pPr>
            <a:lvl6pPr marL="2743200" marR="0" lvl="5"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6pPr>
            <a:lvl7pPr marL="3200400" marR="0" lvl="6"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7pPr>
            <a:lvl8pPr marL="3657600" marR="0" lvl="7"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8pPr>
            <a:lvl9pPr marL="4114800" marR="0" lvl="8"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sites.google.com/site/completelearning.com" TargetMode="External"/><Relationship Id="rId2" Type="http://schemas.openxmlformats.org/officeDocument/2006/relationships/hyperlink" Target="http://www.w3schools.com/" TargetMode="External"/><Relationship Id="rId1" Type="http://schemas.openxmlformats.org/officeDocument/2006/relationships/slideLayout" Target="../slideLayouts/slideLayout2.xml"/><Relationship Id="rId5" Type="http://schemas.openxmlformats.org/officeDocument/2006/relationships/hyperlink" Target="http://www.cprogramming.com/" TargetMode="External"/><Relationship Id="rId4" Type="http://schemas.openxmlformats.org/officeDocument/2006/relationships/hyperlink" Target="http://www.sourcecodesworld.com/"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115325" y="1989100"/>
            <a:ext cx="5017500" cy="1016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333"/>
              <a:buNone/>
            </a:pPr>
            <a:r>
              <a:rPr lang="en" sz="3000" b="1" dirty="0">
                <a:latin typeface="Times New Roman"/>
                <a:ea typeface="Times New Roman"/>
                <a:cs typeface="Times New Roman"/>
                <a:sym typeface="Times New Roman"/>
              </a:rPr>
              <a:t>CONTACT MANAGEMENT SYSTEM</a:t>
            </a:r>
            <a:endParaRPr sz="3000" b="1" dirty="0">
              <a:latin typeface="Times New Roman"/>
              <a:ea typeface="Times New Roman"/>
              <a:cs typeface="Times New Roman"/>
              <a:sym typeface="Times New Roman"/>
            </a:endParaRPr>
          </a:p>
        </p:txBody>
      </p:sp>
      <p:sp>
        <p:nvSpPr>
          <p:cNvPr id="60" name="Google Shape;60;p13"/>
          <p:cNvSpPr txBox="1">
            <a:spLocks noGrp="1"/>
          </p:cNvSpPr>
          <p:nvPr>
            <p:ph type="subTitle" idx="1"/>
          </p:nvPr>
        </p:nvSpPr>
        <p:spPr>
          <a:xfrm>
            <a:off x="115325" y="3005200"/>
            <a:ext cx="6231000" cy="2055300"/>
          </a:xfrm>
          <a:prstGeom prst="rect">
            <a:avLst/>
          </a:prstGeom>
          <a:noFill/>
          <a:ln>
            <a:noFill/>
          </a:ln>
        </p:spPr>
        <p:txBody>
          <a:bodyPr spcFirstLastPara="1" wrap="square" lIns="91425" tIns="91425" rIns="91425" bIns="91425" anchor="t" anchorCtr="0">
            <a:noAutofit/>
          </a:bodyPr>
          <a:lstStyle/>
          <a:p>
            <a:pPr marL="0" lvl="0" indent="0" algn="l" rtl="0">
              <a:lnSpc>
                <a:spcPct val="80000"/>
              </a:lnSpc>
              <a:spcBef>
                <a:spcPts val="0"/>
              </a:spcBef>
              <a:spcAft>
                <a:spcPts val="0"/>
              </a:spcAft>
              <a:buClr>
                <a:schemeClr val="dk1"/>
              </a:buClr>
              <a:buSzPts val="275"/>
              <a:buFont typeface="Arial"/>
              <a:buNone/>
            </a:pPr>
            <a:r>
              <a:rPr lang="en" sz="1900" b="1">
                <a:latin typeface="Times New Roman"/>
                <a:ea typeface="Times New Roman"/>
                <a:cs typeface="Times New Roman"/>
                <a:sym typeface="Times New Roman"/>
              </a:rPr>
              <a:t>BY:</a:t>
            </a:r>
            <a:endParaRPr sz="1900" b="1">
              <a:latin typeface="Times New Roman"/>
              <a:ea typeface="Times New Roman"/>
              <a:cs typeface="Times New Roman"/>
              <a:sym typeface="Times New Roman"/>
            </a:endParaRPr>
          </a:p>
          <a:p>
            <a:pPr marL="0" lvl="0" indent="0" algn="l" rtl="0">
              <a:lnSpc>
                <a:spcPct val="80000"/>
              </a:lnSpc>
              <a:spcBef>
                <a:spcPts val="800"/>
              </a:spcBef>
              <a:spcAft>
                <a:spcPts val="0"/>
              </a:spcAft>
              <a:buClr>
                <a:schemeClr val="dk1"/>
              </a:buClr>
              <a:buSzPts val="275"/>
              <a:buFont typeface="Arial"/>
              <a:buNone/>
            </a:pPr>
            <a:r>
              <a:rPr lang="en" sz="1900" b="1">
                <a:latin typeface="Times New Roman"/>
                <a:ea typeface="Times New Roman"/>
                <a:cs typeface="Times New Roman"/>
                <a:sym typeface="Times New Roman"/>
              </a:rPr>
              <a:t>Bipesh Paudel</a:t>
            </a:r>
            <a:endParaRPr sz="1900" b="1">
              <a:latin typeface="Times New Roman"/>
              <a:ea typeface="Times New Roman"/>
              <a:cs typeface="Times New Roman"/>
              <a:sym typeface="Times New Roman"/>
            </a:endParaRPr>
          </a:p>
          <a:p>
            <a:pPr marL="0" lvl="0" indent="0" algn="l" rtl="0">
              <a:lnSpc>
                <a:spcPct val="80000"/>
              </a:lnSpc>
              <a:spcBef>
                <a:spcPts val="800"/>
              </a:spcBef>
              <a:spcAft>
                <a:spcPts val="0"/>
              </a:spcAft>
              <a:buClr>
                <a:schemeClr val="dk1"/>
              </a:buClr>
              <a:buSzPts val="275"/>
              <a:buFont typeface="Arial"/>
              <a:buNone/>
            </a:pPr>
            <a:r>
              <a:rPr lang="en" sz="1900" b="1">
                <a:latin typeface="Times New Roman"/>
                <a:ea typeface="Times New Roman"/>
                <a:cs typeface="Times New Roman"/>
                <a:sym typeface="Times New Roman"/>
              </a:rPr>
              <a:t>Priyanshu Kushawaha</a:t>
            </a:r>
            <a:endParaRPr sz="1900" b="1">
              <a:latin typeface="Times New Roman"/>
              <a:ea typeface="Times New Roman"/>
              <a:cs typeface="Times New Roman"/>
              <a:sym typeface="Times New Roman"/>
            </a:endParaRPr>
          </a:p>
          <a:p>
            <a:pPr marL="0" lvl="0" indent="0" algn="l" rtl="0">
              <a:lnSpc>
                <a:spcPct val="80000"/>
              </a:lnSpc>
              <a:spcBef>
                <a:spcPts val="800"/>
              </a:spcBef>
              <a:spcAft>
                <a:spcPts val="0"/>
              </a:spcAft>
              <a:buClr>
                <a:schemeClr val="dk1"/>
              </a:buClr>
              <a:buSzPts val="275"/>
              <a:buFont typeface="Arial"/>
              <a:buNone/>
            </a:pPr>
            <a:r>
              <a:rPr lang="en" sz="1900" b="1">
                <a:latin typeface="Times New Roman"/>
                <a:ea typeface="Times New Roman"/>
                <a:cs typeface="Times New Roman"/>
                <a:sym typeface="Times New Roman"/>
              </a:rPr>
              <a:t>Sushmita Lama</a:t>
            </a:r>
            <a:endParaRPr sz="1900" b="1">
              <a:latin typeface="Times New Roman"/>
              <a:ea typeface="Times New Roman"/>
              <a:cs typeface="Times New Roman"/>
              <a:sym typeface="Times New Roman"/>
            </a:endParaRPr>
          </a:p>
          <a:p>
            <a:pPr marL="0" lvl="0" indent="0" algn="l" rtl="0">
              <a:lnSpc>
                <a:spcPct val="80000"/>
              </a:lnSpc>
              <a:spcBef>
                <a:spcPts val="800"/>
              </a:spcBef>
              <a:spcAft>
                <a:spcPts val="0"/>
              </a:spcAft>
              <a:buClr>
                <a:schemeClr val="dk1"/>
              </a:buClr>
              <a:buSzPts val="275"/>
              <a:buFont typeface="Arial"/>
              <a:buNone/>
            </a:pPr>
            <a:r>
              <a:rPr lang="en" sz="1900" b="1">
                <a:latin typeface="Times New Roman"/>
                <a:ea typeface="Times New Roman"/>
                <a:cs typeface="Times New Roman"/>
                <a:sym typeface="Times New Roman"/>
              </a:rPr>
              <a:t>Taweshal Dev Thakur</a:t>
            </a:r>
            <a:endParaRPr sz="1900" b="1">
              <a:latin typeface="Times New Roman"/>
              <a:ea typeface="Times New Roman"/>
              <a:cs typeface="Times New Roman"/>
              <a:sym typeface="Times New Roman"/>
            </a:endParaRPr>
          </a:p>
          <a:p>
            <a:pPr marL="0" lvl="0" indent="0" algn="l" rtl="0">
              <a:lnSpc>
                <a:spcPct val="80000"/>
              </a:lnSpc>
              <a:spcBef>
                <a:spcPts val="800"/>
              </a:spcBef>
              <a:spcAft>
                <a:spcPts val="0"/>
              </a:spcAft>
              <a:buSzPts val="275"/>
              <a:buNone/>
            </a:pPr>
            <a:endParaRPr sz="1900">
              <a:latin typeface="Times New Roman"/>
              <a:ea typeface="Times New Roman"/>
              <a:cs typeface="Times New Roman"/>
              <a:sym typeface="Times New Roman"/>
            </a:endParaRPr>
          </a:p>
        </p:txBody>
      </p:sp>
      <p:pic>
        <p:nvPicPr>
          <p:cNvPr id="3" name="Picture 2" descr="A person sitting at a desk with a computer&#10;&#10;Description automatically generated">
            <a:extLst>
              <a:ext uri="{FF2B5EF4-FFF2-40B4-BE49-F238E27FC236}">
                <a16:creationId xmlns:a16="http://schemas.microsoft.com/office/drawing/2014/main" id="{54393D99-0128-C8E9-5CB4-949A2FB7B5CD}"/>
              </a:ext>
            </a:extLst>
          </p:cNvPr>
          <p:cNvPicPr>
            <a:picLocks noChangeAspect="1"/>
          </p:cNvPicPr>
          <p:nvPr/>
        </p:nvPicPr>
        <p:blipFill>
          <a:blip r:embed="rId3"/>
          <a:stretch>
            <a:fillRect/>
          </a:stretch>
        </p:blipFill>
        <p:spPr>
          <a:xfrm>
            <a:off x="5132825" y="0"/>
            <a:ext cx="4033381" cy="3005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59"/>
                                        </p:tgtEl>
                                        <p:attrNameLst>
                                          <p:attrName>ppt_x</p:attrName>
                                          <p:attrName>ppt_y</p:attrName>
                                        </p:attrNameLst>
                                      </p:cBhvr>
                                    </p:animMotion>
                                    <p:animRot by="1500000">
                                      <p:cBhvr>
                                        <p:cTn id="7" dur="125" fill="hold">
                                          <p:stCondLst>
                                            <p:cond delay="0"/>
                                          </p:stCondLst>
                                        </p:cTn>
                                        <p:tgtEl>
                                          <p:spTgt spid="59"/>
                                        </p:tgtEl>
                                        <p:attrNameLst>
                                          <p:attrName>r</p:attrName>
                                        </p:attrNameLst>
                                      </p:cBhvr>
                                    </p:animRot>
                                    <p:animRot by="-1500000">
                                      <p:cBhvr>
                                        <p:cTn id="8" dur="125" fill="hold">
                                          <p:stCondLst>
                                            <p:cond delay="125"/>
                                          </p:stCondLst>
                                        </p:cTn>
                                        <p:tgtEl>
                                          <p:spTgt spid="59"/>
                                        </p:tgtEl>
                                        <p:attrNameLst>
                                          <p:attrName>r</p:attrName>
                                        </p:attrNameLst>
                                      </p:cBhvr>
                                    </p:animRot>
                                    <p:animRot by="-1500000">
                                      <p:cBhvr>
                                        <p:cTn id="9" dur="125" fill="hold">
                                          <p:stCondLst>
                                            <p:cond delay="250"/>
                                          </p:stCondLst>
                                        </p:cTn>
                                        <p:tgtEl>
                                          <p:spTgt spid="59"/>
                                        </p:tgtEl>
                                        <p:attrNameLst>
                                          <p:attrName>r</p:attrName>
                                        </p:attrNameLst>
                                      </p:cBhvr>
                                    </p:animRot>
                                    <p:animRot by="1500000">
                                      <p:cBhvr>
                                        <p:cTn id="10" dur="125" fill="hold">
                                          <p:stCondLst>
                                            <p:cond delay="375"/>
                                          </p:stCondLst>
                                        </p:cTn>
                                        <p:tgtEl>
                                          <p:spTgt spid="5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a:spLocks noGrp="1"/>
          </p:cNvSpPr>
          <p:nvPr>
            <p:ph type="title"/>
          </p:nvPr>
        </p:nvSpPr>
        <p:spPr>
          <a:xfrm>
            <a:off x="297875" y="1999050"/>
            <a:ext cx="26610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Proxima Nova Extrabold"/>
                <a:ea typeface="Proxima Nova Extrabold"/>
                <a:cs typeface="Proxima Nova Extrabold"/>
                <a:sym typeface="Proxima Nova Extrabold"/>
              </a:rPr>
              <a:t>Flowchart</a:t>
            </a:r>
            <a:endParaRPr>
              <a:latin typeface="Proxima Nova Extrabold"/>
              <a:ea typeface="Proxima Nova Extrabold"/>
              <a:cs typeface="Proxima Nova Extrabold"/>
              <a:sym typeface="Proxima Nova Extrabold"/>
            </a:endParaRPr>
          </a:p>
        </p:txBody>
      </p:sp>
      <p:pic>
        <p:nvPicPr>
          <p:cNvPr id="134" name="Google Shape;134;p23"/>
          <p:cNvPicPr preferRelativeResize="0"/>
          <p:nvPr/>
        </p:nvPicPr>
        <p:blipFill>
          <a:blip r:embed="rId3">
            <a:alphaModFix/>
          </a:blip>
          <a:stretch>
            <a:fillRect/>
          </a:stretch>
        </p:blipFill>
        <p:spPr>
          <a:xfrm>
            <a:off x="2765325" y="82950"/>
            <a:ext cx="4230950" cy="49775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System Methodology</a:t>
            </a:r>
            <a:endParaRPr sz="3000">
              <a:latin typeface="Proxima Nova Extrabold"/>
              <a:ea typeface="Proxima Nova Extrabold"/>
              <a:cs typeface="Proxima Nova Extrabold"/>
              <a:sym typeface="Proxima Nova Extrabold"/>
            </a:endParaRPr>
          </a:p>
          <a:p>
            <a:pPr marL="0" lvl="0" indent="0" algn="l" rtl="0">
              <a:spcBef>
                <a:spcPts val="0"/>
              </a:spcBef>
              <a:spcAft>
                <a:spcPts val="0"/>
              </a:spcAft>
              <a:buNone/>
            </a:pPr>
            <a:endParaRPr/>
          </a:p>
        </p:txBody>
      </p:sp>
      <p:sp>
        <p:nvSpPr>
          <p:cNvPr id="140" name="Google Shape;140;p24"/>
          <p:cNvSpPr txBox="1">
            <a:spLocks noGrp="1"/>
          </p:cNvSpPr>
          <p:nvPr>
            <p:ph type="body" idx="1"/>
          </p:nvPr>
        </p:nvSpPr>
        <p:spPr>
          <a:xfrm>
            <a:off x="311700" y="1152475"/>
            <a:ext cx="7514100" cy="3416400"/>
          </a:xfrm>
          <a:prstGeom prst="rect">
            <a:avLst/>
          </a:prstGeom>
        </p:spPr>
        <p:txBody>
          <a:bodyPr spcFirstLastPara="1" wrap="square" lIns="91425" tIns="91425" rIns="91425" bIns="91425" anchor="t" anchorCtr="0">
            <a:normAutofit/>
          </a:bodyPr>
          <a:lstStyle/>
          <a:p>
            <a:pPr marL="0" lvl="0" indent="0" algn="just" rtl="0">
              <a:lnSpc>
                <a:spcPct val="115000"/>
              </a:lnSpc>
              <a:spcBef>
                <a:spcPts val="1200"/>
              </a:spcBef>
              <a:spcAft>
                <a:spcPts val="1200"/>
              </a:spcAft>
              <a:buNone/>
            </a:pPr>
            <a:r>
              <a:rPr lang="en">
                <a:solidFill>
                  <a:srgbClr val="000000"/>
                </a:solidFill>
              </a:rPr>
              <a:t>Waterfall approach was the first SDLC Model to be used widely in Software Engineering to ensure success of the project. In “The Waterfall” approach, the whole process of the software development is divided into separate phases. In this Waterfall Model, typically, the outcome of one phase acts as the input for the next phase sequentially. The phases of waterfall model are as follows: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5"/>
          <p:cNvSpPr txBox="1">
            <a:spLocks noGrp="1"/>
          </p:cNvSpPr>
          <p:nvPr>
            <p:ph type="title"/>
          </p:nvPr>
        </p:nvSpPr>
        <p:spPr>
          <a:xfrm>
            <a:off x="104300" y="1565000"/>
            <a:ext cx="3587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a:latin typeface="Proxima Nova Extrabold"/>
                <a:ea typeface="Proxima Nova Extrabold"/>
                <a:cs typeface="Proxima Nova Extrabold"/>
                <a:sym typeface="Proxima Nova Extrabold"/>
              </a:rPr>
              <a:t>System Methodology</a:t>
            </a:r>
            <a:endParaRPr sz="2500">
              <a:latin typeface="Proxima Nova Extrabold"/>
              <a:ea typeface="Proxima Nova Extrabold"/>
              <a:cs typeface="Proxima Nova Extrabold"/>
              <a:sym typeface="Proxima Nova Extrabold"/>
            </a:endParaRPr>
          </a:p>
          <a:p>
            <a:pPr marL="0" lvl="0" indent="0" algn="l" rtl="0">
              <a:spcBef>
                <a:spcPts val="0"/>
              </a:spcBef>
              <a:spcAft>
                <a:spcPts val="0"/>
              </a:spcAft>
              <a:buNone/>
            </a:pPr>
            <a:endParaRPr sz="2500"/>
          </a:p>
        </p:txBody>
      </p:sp>
      <p:pic>
        <p:nvPicPr>
          <p:cNvPr id="146" name="Google Shape;146;p25"/>
          <p:cNvPicPr preferRelativeResize="0"/>
          <p:nvPr/>
        </p:nvPicPr>
        <p:blipFill>
          <a:blip r:embed="rId3">
            <a:alphaModFix/>
          </a:blip>
          <a:stretch>
            <a:fillRect/>
          </a:stretch>
        </p:blipFill>
        <p:spPr>
          <a:xfrm>
            <a:off x="3401350" y="287950"/>
            <a:ext cx="5742650" cy="4700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000" dirty="0">
                <a:latin typeface="Proxima Nova Extrabold"/>
                <a:ea typeface="Proxima Nova Extrabold"/>
                <a:cs typeface="Proxima Nova Extrabold"/>
                <a:sym typeface="Proxima Nova Extrabold"/>
              </a:rPr>
              <a:t>Future Scope</a:t>
            </a:r>
            <a:endParaRPr dirty="0"/>
          </a:p>
        </p:txBody>
      </p:sp>
      <p:sp>
        <p:nvSpPr>
          <p:cNvPr id="152" name="Google Shape;152;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Clr>
                <a:schemeClr val="dk1"/>
              </a:buClr>
              <a:buSzPts val="1800"/>
              <a:buChar char="●"/>
            </a:pPr>
            <a:r>
              <a:rPr lang="en" b="1">
                <a:solidFill>
                  <a:schemeClr val="dk1"/>
                </a:solidFill>
              </a:rPr>
              <a:t>Advanced Data Analytics</a:t>
            </a:r>
            <a:endParaRPr b="1">
              <a:solidFill>
                <a:schemeClr val="dk1"/>
              </a:solidFill>
            </a:endParaRPr>
          </a:p>
          <a:p>
            <a:pPr marL="457200" lvl="0" indent="-342900" algn="l" rtl="0">
              <a:lnSpc>
                <a:spcPct val="150000"/>
              </a:lnSpc>
              <a:spcBef>
                <a:spcPts val="0"/>
              </a:spcBef>
              <a:spcAft>
                <a:spcPts val="0"/>
              </a:spcAft>
              <a:buClr>
                <a:schemeClr val="dk1"/>
              </a:buClr>
              <a:buSzPts val="1800"/>
              <a:buChar char="●"/>
            </a:pPr>
            <a:r>
              <a:rPr lang="en" b="1">
                <a:solidFill>
                  <a:schemeClr val="dk1"/>
                </a:solidFill>
              </a:rPr>
              <a:t>Enhanced Integration</a:t>
            </a:r>
            <a:endParaRPr b="1">
              <a:solidFill>
                <a:schemeClr val="dk1"/>
              </a:solidFill>
            </a:endParaRPr>
          </a:p>
          <a:p>
            <a:pPr marL="457200" lvl="0" indent="-342900" algn="l" rtl="0">
              <a:lnSpc>
                <a:spcPct val="150000"/>
              </a:lnSpc>
              <a:spcBef>
                <a:spcPts val="0"/>
              </a:spcBef>
              <a:spcAft>
                <a:spcPts val="0"/>
              </a:spcAft>
              <a:buClr>
                <a:schemeClr val="dk1"/>
              </a:buClr>
              <a:buSzPts val="1800"/>
              <a:buChar char="●"/>
            </a:pPr>
            <a:r>
              <a:rPr lang="en" b="1">
                <a:solidFill>
                  <a:schemeClr val="dk1"/>
                </a:solidFill>
              </a:rPr>
              <a:t>Data Privacy and Security</a:t>
            </a:r>
            <a:endParaRPr b="1">
              <a:solidFill>
                <a:schemeClr val="dk1"/>
              </a:solidFill>
            </a:endParaRPr>
          </a:p>
          <a:p>
            <a:pPr marL="457200" lvl="0" indent="-342900" algn="l" rtl="0">
              <a:lnSpc>
                <a:spcPct val="150000"/>
              </a:lnSpc>
              <a:spcBef>
                <a:spcPts val="0"/>
              </a:spcBef>
              <a:spcAft>
                <a:spcPts val="0"/>
              </a:spcAft>
              <a:buClr>
                <a:schemeClr val="dk1"/>
              </a:buClr>
              <a:buSzPts val="1800"/>
              <a:buChar char="●"/>
            </a:pPr>
            <a:r>
              <a:rPr lang="en" b="1">
                <a:solidFill>
                  <a:schemeClr val="dk1"/>
                </a:solidFill>
              </a:rPr>
              <a:t>Voice and Natural Language Progressing</a:t>
            </a:r>
            <a:endParaRPr b="1">
              <a:solidFill>
                <a:schemeClr val="dk1"/>
              </a:solidFill>
            </a:endParaRPr>
          </a:p>
          <a:p>
            <a:pPr marL="457200" lvl="0" indent="-342900" algn="l" rtl="0">
              <a:lnSpc>
                <a:spcPct val="150000"/>
              </a:lnSpc>
              <a:spcBef>
                <a:spcPts val="0"/>
              </a:spcBef>
              <a:spcAft>
                <a:spcPts val="0"/>
              </a:spcAft>
              <a:buClr>
                <a:schemeClr val="dk1"/>
              </a:buClr>
              <a:buSzPts val="1800"/>
              <a:buChar char="●"/>
            </a:pPr>
            <a:r>
              <a:rPr lang="en" b="1">
                <a:solidFill>
                  <a:schemeClr val="dk1"/>
                </a:solidFill>
              </a:rPr>
              <a:t>User Experience (UX) Design</a:t>
            </a:r>
            <a:endParaRPr b="1">
              <a:solidFill>
                <a:schemeClr val="dk1"/>
              </a:solidFill>
            </a:endParaRPr>
          </a:p>
        </p:txBody>
      </p:sp>
      <p:pic>
        <p:nvPicPr>
          <p:cNvPr id="153" name="Google Shape;153;p26"/>
          <p:cNvPicPr preferRelativeResize="0"/>
          <p:nvPr/>
        </p:nvPicPr>
        <p:blipFill>
          <a:blip r:embed="rId3">
            <a:alphaModFix/>
          </a:blip>
          <a:stretch>
            <a:fillRect/>
          </a:stretch>
        </p:blipFill>
        <p:spPr>
          <a:xfrm>
            <a:off x="5283275" y="1017713"/>
            <a:ext cx="3333750" cy="2219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10877-989C-A5E6-189D-66B09E6E1E19}"/>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B02BDB4D-7636-9630-9CD3-BAA93BD7234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1360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35E1D-FE70-E01D-8A46-B2BC4AB74827}"/>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DBEE94C-1EEA-7665-5ED7-CA006493984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2420068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B85BD-9321-335A-5F4F-1076D1D1DACF}"/>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41E5910C-F5B6-2B3D-DAEE-9E5AB7220DC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843544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Conclusion</a:t>
            </a:r>
            <a:endParaRPr/>
          </a:p>
        </p:txBody>
      </p:sp>
      <p:sp>
        <p:nvSpPr>
          <p:cNvPr id="159" name="Google Shape;159;p27"/>
          <p:cNvSpPr txBox="1">
            <a:spLocks noGrp="1"/>
          </p:cNvSpPr>
          <p:nvPr>
            <p:ph type="body" idx="1"/>
          </p:nvPr>
        </p:nvSpPr>
        <p:spPr>
          <a:xfrm>
            <a:off x="311700" y="1152475"/>
            <a:ext cx="6629400" cy="3416400"/>
          </a:xfrm>
          <a:prstGeom prst="rect">
            <a:avLst/>
          </a:prstGeom>
        </p:spPr>
        <p:txBody>
          <a:bodyPr spcFirstLastPara="1" wrap="square" lIns="91425" tIns="91425" rIns="91425" bIns="91425" anchor="t" anchorCtr="0">
            <a:normAutofit lnSpcReduction="10000"/>
          </a:bodyPr>
          <a:lstStyle/>
          <a:p>
            <a:pPr marL="0" lvl="0" indent="0" algn="just" rtl="0">
              <a:lnSpc>
                <a:spcPct val="100000"/>
              </a:lnSpc>
              <a:spcBef>
                <a:spcPts val="0"/>
              </a:spcBef>
              <a:spcAft>
                <a:spcPts val="0"/>
              </a:spcAft>
              <a:buNone/>
            </a:pPr>
            <a:r>
              <a:rPr lang="en" dirty="0">
                <a:solidFill>
                  <a:srgbClr val="000000"/>
                </a:solidFill>
              </a:rPr>
              <a:t>In conclusion, our project is only a humble venture to satisfy the needs to manage the project work. Several user-friendly coding have also been adopted. This package shall prove to be a powerful package in satisfying all the requirements of the school. The objective of software planning is to provide a framework that enables the manager to make reasonable estimates made within a limited time frame at the beginning of the software project and should be updated regularly as the project progresses.</a:t>
            </a:r>
            <a:endParaRPr dirty="0">
              <a:solidFill>
                <a:srgbClr val="000000"/>
              </a:solidFill>
            </a:endParaRPr>
          </a:p>
          <a:p>
            <a:pPr marL="0" lvl="0" indent="0" algn="just" rtl="0">
              <a:lnSpc>
                <a:spcPct val="100000"/>
              </a:lnSpc>
              <a:spcBef>
                <a:spcPts val="0"/>
              </a:spcBef>
              <a:spcAft>
                <a:spcPts val="0"/>
              </a:spcAft>
              <a:buNone/>
            </a:pPr>
            <a:endParaRPr dirty="0">
              <a:solidFill>
                <a:srgbClr val="000000"/>
              </a:solidFill>
            </a:endParaRPr>
          </a:p>
          <a:p>
            <a:pPr marL="0" lvl="0" indent="0" algn="just" rtl="0">
              <a:lnSpc>
                <a:spcPct val="100000"/>
              </a:lnSpc>
              <a:spcBef>
                <a:spcPts val="0"/>
              </a:spcBef>
              <a:spcAft>
                <a:spcPts val="0"/>
              </a:spcAft>
              <a:buNone/>
            </a:pPr>
            <a:r>
              <a:rPr lang="en" dirty="0">
                <a:solidFill>
                  <a:srgbClr val="000000"/>
                </a:solidFill>
              </a:rPr>
              <a:t>	We extend our heartfelt gratitude to you for your time and attention.</a:t>
            </a:r>
            <a:endParaRPr dirty="0">
              <a:solidFill>
                <a:srgbClr val="000000"/>
              </a:solidFill>
            </a:endParaRPr>
          </a:p>
        </p:txBody>
      </p:sp>
      <p:pic>
        <p:nvPicPr>
          <p:cNvPr id="160" name="Google Shape;160;p27"/>
          <p:cNvPicPr preferRelativeResize="0"/>
          <p:nvPr/>
        </p:nvPicPr>
        <p:blipFill>
          <a:blip r:embed="rId3">
            <a:alphaModFix/>
          </a:blip>
          <a:stretch>
            <a:fillRect/>
          </a:stretch>
        </p:blipFill>
        <p:spPr>
          <a:xfrm>
            <a:off x="7103050" y="1380500"/>
            <a:ext cx="2040949" cy="22442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01E12-33D2-7AB8-8496-5417718CF928}"/>
              </a:ext>
            </a:extLst>
          </p:cNvPr>
          <p:cNvSpPr>
            <a:spLocks noGrp="1"/>
          </p:cNvSpPr>
          <p:nvPr>
            <p:ph type="title"/>
          </p:nvPr>
        </p:nvSpPr>
        <p:spPr/>
        <p:txBody>
          <a:bodyPr>
            <a:normAutofit fontScale="90000"/>
          </a:bodyPr>
          <a:lstStyle/>
          <a:p>
            <a:r>
              <a:rPr lang="en-US" dirty="0"/>
              <a:t>			 REFERENCES</a:t>
            </a:r>
          </a:p>
        </p:txBody>
      </p:sp>
      <p:sp>
        <p:nvSpPr>
          <p:cNvPr id="3" name="Text Placeholder 2">
            <a:extLst>
              <a:ext uri="{FF2B5EF4-FFF2-40B4-BE49-F238E27FC236}">
                <a16:creationId xmlns:a16="http://schemas.microsoft.com/office/drawing/2014/main" id="{6DCB9E84-F744-C8D7-1A62-65E194F8C1C4}"/>
              </a:ext>
            </a:extLst>
          </p:cNvPr>
          <p:cNvSpPr>
            <a:spLocks noGrp="1"/>
          </p:cNvSpPr>
          <p:nvPr>
            <p:ph type="body" idx="1"/>
          </p:nvPr>
        </p:nvSpPr>
        <p:spPr/>
        <p:txBody>
          <a:bodyPr>
            <a:normAutofit lnSpcReduction="10000"/>
          </a:bodyPr>
          <a:lstStyle/>
          <a:p>
            <a:pPr marL="342900" lvl="0" indent="-342900">
              <a:lnSpc>
                <a:spcPct val="150000"/>
              </a:lnSpc>
              <a:buFont typeface="Wingdings" panose="05000000000000000000" pitchFamily="2" charset="2"/>
              <a:buChar char=""/>
              <a:tabLst>
                <a:tab pos="457200" algn="l"/>
              </a:tabLst>
            </a:pPr>
            <a:r>
              <a:rPr lang="en-US" sz="1800" dirty="0">
                <a:effectLst/>
                <a:latin typeface="Times New Roman" panose="02020603050405020304" pitchFamily="18" charset="0"/>
                <a:ea typeface="Times New Roman" panose="02020603050405020304" pitchFamily="18" charset="0"/>
              </a:rPr>
              <a:t>Valuable insights and mentorship, guidance and feedback from Seniors, Friends and Teachers</a:t>
            </a:r>
            <a:endParaRPr lang="en-US" sz="1800" dirty="0">
              <a:effectLst/>
              <a:latin typeface="Calibri" panose="020F0502020204030204" pitchFamily="34" charset="0"/>
              <a:ea typeface="Calibri" panose="020F0502020204030204" pitchFamily="34" charset="0"/>
            </a:endParaRPr>
          </a:p>
          <a:p>
            <a:pPr marL="342900" lvl="0" indent="-342900">
              <a:lnSpc>
                <a:spcPct val="150000"/>
              </a:lnSpc>
              <a:buFont typeface="Wingdings" panose="05000000000000000000" pitchFamily="2" charset="2"/>
              <a:buChar char=""/>
              <a:tabLst>
                <a:tab pos="457200" algn="l"/>
              </a:tabLst>
            </a:pPr>
            <a:r>
              <a:rPr lang="en-US" sz="1800" u="sng" dirty="0">
                <a:solidFill>
                  <a:srgbClr val="0563C1"/>
                </a:solidFill>
                <a:effectLst/>
                <a:latin typeface="Times New Roman" panose="02020603050405020304" pitchFamily="18" charset="0"/>
                <a:ea typeface="Times New Roman" panose="02020603050405020304" pitchFamily="18" charset="0"/>
              </a:rPr>
              <a:t>https://youtu.be/irqbmMNs2Bo?si=-XJ2y39l_6rwHdhs</a:t>
            </a:r>
            <a:endParaRPr lang="en-US" sz="1800" dirty="0">
              <a:effectLst/>
              <a:latin typeface="Calibri" panose="020F0502020204030204" pitchFamily="34" charset="0"/>
              <a:ea typeface="Calibri" panose="020F0502020204030204" pitchFamily="34" charset="0"/>
            </a:endParaRPr>
          </a:p>
          <a:p>
            <a:pPr marL="342900" lvl="0" indent="-342900">
              <a:lnSpc>
                <a:spcPct val="150000"/>
              </a:lnSpc>
              <a:buFont typeface="Wingdings" panose="05000000000000000000" pitchFamily="2" charset="2"/>
              <a:buChar char=""/>
              <a:tabLst>
                <a:tab pos="457200" algn="l"/>
              </a:tabLst>
            </a:pPr>
            <a:r>
              <a:rPr lang="en-US" sz="1800" u="sng" dirty="0">
                <a:solidFill>
                  <a:srgbClr val="0563C1"/>
                </a:solidFill>
                <a:effectLst/>
                <a:latin typeface="Times New Roman" panose="02020603050405020304" pitchFamily="18" charset="0"/>
                <a:ea typeface="Times New Roman" panose="02020603050405020304" pitchFamily="18" charset="0"/>
                <a:hlinkClick r:id="rId2"/>
              </a:rPr>
              <a:t>www.w3schools.com</a:t>
            </a:r>
            <a:endParaRPr lang="en-US" sz="1800" dirty="0">
              <a:effectLst/>
              <a:latin typeface="Calibri" panose="020F0502020204030204" pitchFamily="34" charset="0"/>
              <a:ea typeface="Calibri" panose="020F0502020204030204" pitchFamily="34" charset="0"/>
            </a:endParaRPr>
          </a:p>
          <a:p>
            <a:pPr marL="342900" lvl="0" indent="-342900">
              <a:lnSpc>
                <a:spcPct val="150000"/>
              </a:lnSpc>
              <a:buFont typeface="Wingdings" panose="05000000000000000000" pitchFamily="2" charset="2"/>
              <a:buChar char=""/>
              <a:tabLst>
                <a:tab pos="457200" algn="l"/>
              </a:tabLst>
            </a:pPr>
            <a:r>
              <a:rPr lang="en-US" sz="1800" u="sng" dirty="0">
                <a:solidFill>
                  <a:srgbClr val="0563C1"/>
                </a:solidFill>
                <a:effectLst/>
                <a:latin typeface="Times New Roman" panose="02020603050405020304" pitchFamily="18" charset="0"/>
                <a:ea typeface="Times New Roman" panose="02020603050405020304" pitchFamily="18" charset="0"/>
                <a:hlinkClick r:id="rId3"/>
              </a:rPr>
              <a:t>www.sites.google.com/site/completelearning.com</a:t>
            </a:r>
            <a:endParaRPr lang="en-US" sz="1800" dirty="0">
              <a:effectLst/>
              <a:latin typeface="Calibri" panose="020F0502020204030204" pitchFamily="34" charset="0"/>
              <a:ea typeface="Calibri" panose="020F0502020204030204" pitchFamily="34" charset="0"/>
            </a:endParaRPr>
          </a:p>
          <a:p>
            <a:pPr marL="342900" lvl="0" indent="-342900">
              <a:lnSpc>
                <a:spcPct val="150000"/>
              </a:lnSpc>
              <a:buFont typeface="Wingdings" panose="05000000000000000000" pitchFamily="2" charset="2"/>
              <a:buChar char=""/>
              <a:tabLst>
                <a:tab pos="457200" algn="l"/>
              </a:tabLst>
            </a:pPr>
            <a:r>
              <a:rPr lang="en-US" sz="1800" u="sng" dirty="0">
                <a:solidFill>
                  <a:srgbClr val="0563C1"/>
                </a:solidFill>
                <a:effectLst/>
                <a:latin typeface="Times New Roman" panose="02020603050405020304" pitchFamily="18" charset="0"/>
                <a:ea typeface="Times New Roman" panose="02020603050405020304" pitchFamily="18" charset="0"/>
                <a:hlinkClick r:id="rId4"/>
              </a:rPr>
              <a:t>www.sourcecodesworld.com</a:t>
            </a:r>
            <a:endParaRPr lang="en-US" sz="1800" dirty="0">
              <a:effectLst/>
              <a:latin typeface="Calibri" panose="020F0502020204030204" pitchFamily="34" charset="0"/>
              <a:ea typeface="Calibri" panose="020F0502020204030204" pitchFamily="34" charset="0"/>
            </a:endParaRPr>
          </a:p>
          <a:p>
            <a:pPr marL="342900" lvl="0" indent="-342900">
              <a:lnSpc>
                <a:spcPct val="150000"/>
              </a:lnSpc>
              <a:buFont typeface="Wingdings" panose="05000000000000000000" pitchFamily="2" charset="2"/>
              <a:buChar char=""/>
              <a:tabLst>
                <a:tab pos="457200" algn="l"/>
              </a:tabLst>
            </a:pPr>
            <a:r>
              <a:rPr lang="en-US" sz="1800" u="sng" dirty="0">
                <a:solidFill>
                  <a:srgbClr val="0563C1"/>
                </a:solidFill>
                <a:effectLst/>
                <a:latin typeface="Times New Roman" panose="02020603050405020304" pitchFamily="18" charset="0"/>
                <a:ea typeface="Times New Roman" panose="02020603050405020304" pitchFamily="18" charset="0"/>
                <a:hlinkClick r:id="rId5"/>
              </a:rPr>
              <a:t>www.cprogramming.com</a:t>
            </a:r>
            <a:endParaRPr lang="en-US" sz="1800" dirty="0">
              <a:effectLst/>
              <a:latin typeface="Calibri" panose="020F0502020204030204" pitchFamily="34" charset="0"/>
              <a:ea typeface="Calibri" panose="020F0502020204030204" pitchFamily="34" charset="0"/>
            </a:endParaRPr>
          </a:p>
          <a:p>
            <a:pPr marL="342900" lvl="0" indent="-342900">
              <a:lnSpc>
                <a:spcPct val="150000"/>
              </a:lnSpc>
              <a:buFont typeface="Wingdings" panose="05000000000000000000" pitchFamily="2" charset="2"/>
              <a:buChar char=""/>
              <a:tabLst>
                <a:tab pos="457200" algn="l"/>
              </a:tabLst>
            </a:pPr>
            <a:r>
              <a:rPr lang="en-US" sz="1800" u="sng" dirty="0">
                <a:solidFill>
                  <a:srgbClr val="0563C1"/>
                </a:solidFill>
                <a:effectLst/>
                <a:latin typeface="Times New Roman" panose="02020603050405020304" pitchFamily="18" charset="0"/>
                <a:ea typeface="Times New Roman" panose="02020603050405020304" pitchFamily="18" charset="0"/>
              </a:rPr>
              <a:t>WWW.programiz.com</a:t>
            </a:r>
            <a:endParaRPr lang="en-US" sz="1800" dirty="0">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855873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10B89-ACC6-10D5-4310-2237C06D30F1}"/>
              </a:ext>
            </a:extLst>
          </p:cNvPr>
          <p:cNvSpPr>
            <a:spLocks noGrp="1"/>
          </p:cNvSpPr>
          <p:nvPr>
            <p:ph type="title"/>
          </p:nvPr>
        </p:nvSpPr>
        <p:spPr/>
        <p:txBody>
          <a:bodyPr>
            <a:normAutofit fontScale="90000"/>
          </a:bodyPr>
          <a:lstStyle/>
          <a:p>
            <a:r>
              <a:rPr lang="en-US" dirty="0"/>
              <a:t>DEMO</a:t>
            </a:r>
          </a:p>
        </p:txBody>
      </p:sp>
      <p:pic>
        <p:nvPicPr>
          <p:cNvPr id="5" name="Picture 4" descr="A hand touching a screen&#10;&#10;Description automatically generated">
            <a:extLst>
              <a:ext uri="{FF2B5EF4-FFF2-40B4-BE49-F238E27FC236}">
                <a16:creationId xmlns:a16="http://schemas.microsoft.com/office/drawing/2014/main" id="{0B025177-3EDF-4ACA-908E-FB1025B0735C}"/>
              </a:ext>
            </a:extLst>
          </p:cNvPr>
          <p:cNvPicPr>
            <a:picLocks noChangeAspect="1"/>
          </p:cNvPicPr>
          <p:nvPr/>
        </p:nvPicPr>
        <p:blipFill>
          <a:blip r:embed="rId2"/>
          <a:stretch>
            <a:fillRect/>
          </a:stretch>
        </p:blipFill>
        <p:spPr>
          <a:xfrm>
            <a:off x="2162190" y="570717"/>
            <a:ext cx="6205196" cy="4127758"/>
          </a:xfrm>
          <a:prstGeom prst="rect">
            <a:avLst/>
          </a:prstGeom>
        </p:spPr>
      </p:pic>
    </p:spTree>
    <p:extLst>
      <p:ext uri="{BB962C8B-B14F-4D97-AF65-F5344CB8AC3E}">
        <p14:creationId xmlns:p14="http://schemas.microsoft.com/office/powerpoint/2010/main" val="3486999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0" y="389725"/>
            <a:ext cx="3830100" cy="5727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0"/>
              </a:spcBef>
              <a:spcAft>
                <a:spcPts val="0"/>
              </a:spcAft>
              <a:buSzPts val="990"/>
              <a:buNone/>
            </a:pPr>
            <a:r>
              <a:rPr lang="en" sz="3000">
                <a:latin typeface="Proxima Nova Extrabold"/>
                <a:ea typeface="Proxima Nova Extrabold"/>
                <a:cs typeface="Proxima Nova Extrabold"/>
                <a:sym typeface="Proxima Nova Extrabold"/>
              </a:rPr>
              <a:t>Table of Contents</a:t>
            </a:r>
            <a:endParaRPr sz="3000">
              <a:latin typeface="Proxima Nova Extrabold"/>
              <a:ea typeface="Proxima Nova Extrabold"/>
              <a:cs typeface="Proxima Nova Extrabold"/>
              <a:sym typeface="Proxima Nova Extrabold"/>
            </a:endParaRPr>
          </a:p>
        </p:txBody>
      </p:sp>
      <p:sp>
        <p:nvSpPr>
          <p:cNvPr id="67" name="Google Shape;67;p14"/>
          <p:cNvSpPr txBox="1">
            <a:spLocks noGrp="1"/>
          </p:cNvSpPr>
          <p:nvPr>
            <p:ph type="body" idx="1"/>
          </p:nvPr>
        </p:nvSpPr>
        <p:spPr>
          <a:xfrm>
            <a:off x="519775" y="962425"/>
            <a:ext cx="7030500" cy="3690600"/>
          </a:xfrm>
          <a:prstGeom prst="rect">
            <a:avLst/>
          </a:prstGeom>
          <a:noFill/>
          <a:ln>
            <a:noFill/>
          </a:ln>
        </p:spPr>
        <p:txBody>
          <a:bodyPr spcFirstLastPara="1" wrap="square" lIns="91425" tIns="91425" rIns="91425" bIns="91425" anchor="t" anchorCtr="0">
            <a:noAutofit/>
          </a:bodyPr>
          <a:lstStyle/>
          <a:p>
            <a:pPr marL="342900" lvl="0" indent="-361918" algn="l" rtl="0">
              <a:lnSpc>
                <a:spcPct val="80000"/>
              </a:lnSpc>
              <a:spcBef>
                <a:spcPts val="380"/>
              </a:spcBef>
              <a:spcAft>
                <a:spcPts val="0"/>
              </a:spcAft>
              <a:buClr>
                <a:schemeClr val="dk1"/>
              </a:buClr>
              <a:buSzPts val="2200"/>
              <a:buChar char="•"/>
            </a:pPr>
            <a:r>
              <a:rPr lang="en" sz="2200" dirty="0">
                <a:solidFill>
                  <a:schemeClr val="dk1"/>
                </a:solidFill>
              </a:rPr>
              <a:t>Introduction</a:t>
            </a:r>
            <a:endParaRPr sz="2200" dirty="0">
              <a:solidFill>
                <a:schemeClr val="dk1"/>
              </a:solidFill>
            </a:endParaRPr>
          </a:p>
          <a:p>
            <a:pPr marL="342900" lvl="0" indent="-361918" algn="l" rtl="0">
              <a:lnSpc>
                <a:spcPct val="80000"/>
              </a:lnSpc>
              <a:spcBef>
                <a:spcPts val="380"/>
              </a:spcBef>
              <a:spcAft>
                <a:spcPts val="0"/>
              </a:spcAft>
              <a:buClr>
                <a:schemeClr val="dk1"/>
              </a:buClr>
              <a:buSzPts val="2200"/>
              <a:buChar char="•"/>
            </a:pPr>
            <a:r>
              <a:rPr lang="en" sz="2200" dirty="0">
                <a:solidFill>
                  <a:schemeClr val="dk1"/>
                </a:solidFill>
              </a:rPr>
              <a:t>Project Description</a:t>
            </a:r>
            <a:endParaRPr sz="2200" dirty="0">
              <a:solidFill>
                <a:schemeClr val="dk1"/>
              </a:solidFill>
            </a:endParaRPr>
          </a:p>
          <a:p>
            <a:pPr marL="342900" lvl="0" indent="-361918" algn="l" rtl="0">
              <a:lnSpc>
                <a:spcPct val="80000"/>
              </a:lnSpc>
              <a:spcBef>
                <a:spcPts val="380"/>
              </a:spcBef>
              <a:spcAft>
                <a:spcPts val="0"/>
              </a:spcAft>
              <a:buClr>
                <a:schemeClr val="dk1"/>
              </a:buClr>
              <a:buSzPts val="2200"/>
              <a:buChar char="•"/>
            </a:pPr>
            <a:r>
              <a:rPr lang="en" sz="2200" dirty="0">
                <a:solidFill>
                  <a:schemeClr val="dk1"/>
                </a:solidFill>
              </a:rPr>
              <a:t>Objectives</a:t>
            </a:r>
            <a:endParaRPr sz="2200" dirty="0">
              <a:solidFill>
                <a:schemeClr val="dk1"/>
              </a:solidFill>
            </a:endParaRPr>
          </a:p>
          <a:p>
            <a:pPr marL="342900" lvl="0" indent="-361918" algn="l" rtl="0">
              <a:lnSpc>
                <a:spcPct val="80000"/>
              </a:lnSpc>
              <a:spcBef>
                <a:spcPts val="380"/>
              </a:spcBef>
              <a:spcAft>
                <a:spcPts val="0"/>
              </a:spcAft>
              <a:buClr>
                <a:schemeClr val="dk1"/>
              </a:buClr>
              <a:buSzPts val="2200"/>
              <a:buChar char="•"/>
            </a:pPr>
            <a:r>
              <a:rPr lang="en" sz="2200" dirty="0">
                <a:solidFill>
                  <a:schemeClr val="dk1"/>
                </a:solidFill>
              </a:rPr>
              <a:t>Problem Statement</a:t>
            </a:r>
            <a:endParaRPr sz="2200" dirty="0">
              <a:solidFill>
                <a:schemeClr val="dk1"/>
              </a:solidFill>
            </a:endParaRPr>
          </a:p>
          <a:p>
            <a:pPr marL="342900" lvl="0" indent="-361918" algn="l" rtl="0">
              <a:lnSpc>
                <a:spcPct val="80000"/>
              </a:lnSpc>
              <a:spcBef>
                <a:spcPts val="380"/>
              </a:spcBef>
              <a:spcAft>
                <a:spcPts val="0"/>
              </a:spcAft>
              <a:buClr>
                <a:schemeClr val="dk1"/>
              </a:buClr>
              <a:buSzPts val="2200"/>
              <a:buChar char="•"/>
            </a:pPr>
            <a:r>
              <a:rPr lang="en" sz="2200" dirty="0">
                <a:solidFill>
                  <a:schemeClr val="dk1"/>
                </a:solidFill>
              </a:rPr>
              <a:t>Advantages of CMS</a:t>
            </a:r>
            <a:endParaRPr sz="2200" dirty="0">
              <a:solidFill>
                <a:schemeClr val="dk1"/>
              </a:solidFill>
            </a:endParaRPr>
          </a:p>
          <a:p>
            <a:pPr marL="342900" lvl="0" indent="-361918" algn="l" rtl="0">
              <a:lnSpc>
                <a:spcPct val="80000"/>
              </a:lnSpc>
              <a:spcBef>
                <a:spcPts val="380"/>
              </a:spcBef>
              <a:spcAft>
                <a:spcPts val="0"/>
              </a:spcAft>
              <a:buClr>
                <a:schemeClr val="dk1"/>
              </a:buClr>
              <a:buSzPts val="2200"/>
              <a:buChar char="•"/>
            </a:pPr>
            <a:r>
              <a:rPr lang="en" sz="2200" dirty="0">
                <a:solidFill>
                  <a:schemeClr val="dk1"/>
                </a:solidFill>
              </a:rPr>
              <a:t>Working Principle</a:t>
            </a:r>
            <a:endParaRPr sz="2200" dirty="0">
              <a:solidFill>
                <a:schemeClr val="dk1"/>
              </a:solidFill>
            </a:endParaRPr>
          </a:p>
          <a:p>
            <a:pPr marL="342900" lvl="0" indent="-361918" algn="l" rtl="0">
              <a:lnSpc>
                <a:spcPct val="80000"/>
              </a:lnSpc>
              <a:spcBef>
                <a:spcPts val="380"/>
              </a:spcBef>
              <a:spcAft>
                <a:spcPts val="0"/>
              </a:spcAft>
              <a:buClr>
                <a:schemeClr val="dk1"/>
              </a:buClr>
              <a:buSzPts val="2200"/>
              <a:buChar char="•"/>
            </a:pPr>
            <a:r>
              <a:rPr lang="en" sz="2200" dirty="0">
                <a:solidFill>
                  <a:schemeClr val="dk1"/>
                </a:solidFill>
              </a:rPr>
              <a:t>Algorithm</a:t>
            </a:r>
            <a:endParaRPr sz="2200" dirty="0">
              <a:solidFill>
                <a:schemeClr val="dk1"/>
              </a:solidFill>
            </a:endParaRPr>
          </a:p>
          <a:p>
            <a:pPr marL="342900" lvl="0" indent="-361918" algn="l" rtl="0">
              <a:lnSpc>
                <a:spcPct val="80000"/>
              </a:lnSpc>
              <a:spcBef>
                <a:spcPts val="380"/>
              </a:spcBef>
              <a:spcAft>
                <a:spcPts val="0"/>
              </a:spcAft>
              <a:buClr>
                <a:schemeClr val="dk1"/>
              </a:buClr>
              <a:buSzPts val="2200"/>
              <a:buChar char="•"/>
            </a:pPr>
            <a:r>
              <a:rPr lang="en" sz="2200" dirty="0">
                <a:solidFill>
                  <a:schemeClr val="dk1"/>
                </a:solidFill>
              </a:rPr>
              <a:t>Flowchart</a:t>
            </a:r>
            <a:endParaRPr sz="2200" dirty="0">
              <a:solidFill>
                <a:schemeClr val="dk1"/>
              </a:solidFill>
            </a:endParaRPr>
          </a:p>
          <a:p>
            <a:pPr marL="342900" lvl="0" indent="-361918" algn="l" rtl="0">
              <a:lnSpc>
                <a:spcPct val="80000"/>
              </a:lnSpc>
              <a:spcBef>
                <a:spcPts val="380"/>
              </a:spcBef>
              <a:spcAft>
                <a:spcPts val="0"/>
              </a:spcAft>
              <a:buClr>
                <a:schemeClr val="dk1"/>
              </a:buClr>
              <a:buSzPts val="2200"/>
              <a:buChar char="•"/>
            </a:pPr>
            <a:r>
              <a:rPr lang="en" sz="2200" dirty="0">
                <a:solidFill>
                  <a:schemeClr val="dk1"/>
                </a:solidFill>
              </a:rPr>
              <a:t>System Methodology</a:t>
            </a:r>
            <a:endParaRPr sz="2200" dirty="0">
              <a:solidFill>
                <a:schemeClr val="dk1"/>
              </a:solidFill>
            </a:endParaRPr>
          </a:p>
          <a:p>
            <a:pPr marL="342900" lvl="0" indent="-361918" algn="l" rtl="0">
              <a:lnSpc>
                <a:spcPct val="80000"/>
              </a:lnSpc>
              <a:spcBef>
                <a:spcPts val="380"/>
              </a:spcBef>
              <a:spcAft>
                <a:spcPts val="0"/>
              </a:spcAft>
              <a:buClr>
                <a:schemeClr val="dk1"/>
              </a:buClr>
              <a:buSzPts val="2200"/>
              <a:buChar char="•"/>
            </a:pPr>
            <a:r>
              <a:rPr lang="en" sz="2200" dirty="0">
                <a:solidFill>
                  <a:schemeClr val="dk1"/>
                </a:solidFill>
              </a:rPr>
              <a:t>Future Scope</a:t>
            </a:r>
            <a:endParaRPr sz="2200" dirty="0">
              <a:solidFill>
                <a:schemeClr val="dk1"/>
              </a:solidFill>
            </a:endParaRPr>
          </a:p>
          <a:p>
            <a:pPr marL="342900" lvl="0" indent="-361918" algn="l" rtl="0">
              <a:lnSpc>
                <a:spcPct val="80000"/>
              </a:lnSpc>
              <a:spcBef>
                <a:spcPts val="380"/>
              </a:spcBef>
              <a:spcAft>
                <a:spcPts val="0"/>
              </a:spcAft>
              <a:buClr>
                <a:schemeClr val="dk1"/>
              </a:buClr>
              <a:buSzPts val="2200"/>
              <a:buChar char="•"/>
            </a:pPr>
            <a:r>
              <a:rPr lang="en" sz="2200" dirty="0">
                <a:solidFill>
                  <a:schemeClr val="dk1"/>
                </a:solidFill>
              </a:rPr>
              <a:t>Conclusion</a:t>
            </a:r>
            <a:endParaRPr sz="2200" dirty="0">
              <a:solidFill>
                <a:schemeClr val="dk1"/>
              </a:solidFill>
            </a:endParaRPr>
          </a:p>
        </p:txBody>
      </p:sp>
      <p:pic>
        <p:nvPicPr>
          <p:cNvPr id="68" name="Google Shape;68;p14"/>
          <p:cNvPicPr preferRelativeResize="0"/>
          <p:nvPr/>
        </p:nvPicPr>
        <p:blipFill>
          <a:blip r:embed="rId3">
            <a:alphaModFix/>
          </a:blip>
          <a:stretch>
            <a:fillRect/>
          </a:stretch>
        </p:blipFill>
        <p:spPr>
          <a:xfrm>
            <a:off x="6111375" y="962425"/>
            <a:ext cx="2682350" cy="277075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p28"/>
          <p:cNvPicPr preferRelativeResize="0"/>
          <p:nvPr/>
        </p:nvPicPr>
        <p:blipFill rotWithShape="1">
          <a:blip r:embed="rId3">
            <a:alphaModFix/>
          </a:blip>
          <a:srcRect/>
          <a:stretch/>
        </p:blipFill>
        <p:spPr>
          <a:xfrm>
            <a:off x="619175" y="732152"/>
            <a:ext cx="7260044" cy="3817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Introduction</a:t>
            </a:r>
            <a:endParaRPr sz="3000">
              <a:latin typeface="Proxima Nova Extrabold"/>
              <a:ea typeface="Proxima Nova Extrabold"/>
              <a:cs typeface="Proxima Nova Extrabold"/>
              <a:sym typeface="Proxima Nova Extrabold"/>
            </a:endParaRPr>
          </a:p>
        </p:txBody>
      </p:sp>
      <p:sp>
        <p:nvSpPr>
          <p:cNvPr id="74" name="Google Shape;74;p15"/>
          <p:cNvSpPr txBox="1">
            <a:spLocks noGrp="1"/>
          </p:cNvSpPr>
          <p:nvPr>
            <p:ph type="body" idx="1"/>
          </p:nvPr>
        </p:nvSpPr>
        <p:spPr>
          <a:xfrm>
            <a:off x="311700" y="1152475"/>
            <a:ext cx="7002600" cy="3797400"/>
          </a:xfrm>
          <a:prstGeom prst="rect">
            <a:avLst/>
          </a:prstGeom>
        </p:spPr>
        <p:txBody>
          <a:bodyPr spcFirstLastPara="1" wrap="square" lIns="91425" tIns="91425" rIns="91425" bIns="91425" anchor="t" anchorCtr="0">
            <a:normAutofit/>
          </a:bodyPr>
          <a:lstStyle/>
          <a:p>
            <a:pPr marL="0" lvl="0" indent="0" algn="just" rtl="0">
              <a:lnSpc>
                <a:spcPct val="100000"/>
              </a:lnSpc>
              <a:spcBef>
                <a:spcPts val="0"/>
              </a:spcBef>
              <a:spcAft>
                <a:spcPts val="0"/>
              </a:spcAft>
              <a:buNone/>
            </a:pPr>
            <a:r>
              <a:rPr lang="en">
                <a:solidFill>
                  <a:srgbClr val="000000"/>
                </a:solidFill>
              </a:rPr>
              <a:t>In today's interconnected world, managing contact information efficiently is more critical than ever. We introduce you to the concept of a Contact Management System (CMS).</a:t>
            </a:r>
            <a:endParaRPr>
              <a:solidFill>
                <a:srgbClr val="000000"/>
              </a:solidFill>
            </a:endParaRPr>
          </a:p>
          <a:p>
            <a:pPr marL="0" lvl="0" indent="0" algn="just" rtl="0">
              <a:lnSpc>
                <a:spcPct val="100000"/>
              </a:lnSpc>
              <a:spcBef>
                <a:spcPts val="0"/>
              </a:spcBef>
              <a:spcAft>
                <a:spcPts val="0"/>
              </a:spcAft>
              <a:buNone/>
            </a:pPr>
            <a:endParaRPr>
              <a:solidFill>
                <a:srgbClr val="000000"/>
              </a:solidFill>
            </a:endParaRPr>
          </a:p>
          <a:p>
            <a:pPr marL="0" lvl="0" indent="0" algn="just" rtl="0">
              <a:lnSpc>
                <a:spcPct val="100000"/>
              </a:lnSpc>
              <a:spcBef>
                <a:spcPts val="0"/>
              </a:spcBef>
              <a:spcAft>
                <a:spcPts val="0"/>
              </a:spcAft>
              <a:buNone/>
            </a:pPr>
            <a:r>
              <a:rPr lang="en">
                <a:solidFill>
                  <a:srgbClr val="000000"/>
                </a:solidFill>
              </a:rPr>
              <a:t>CMS is a specialized software solution designed to simplify contact-related tasks and activities. It is highly relevant in our modern era, where individuals and organizations maintain extensive networks of contacts, including clients, colleagues, suppliers, and personal connections.</a:t>
            </a:r>
            <a:endParaRPr>
              <a:solidFill>
                <a:srgbClr val="000000"/>
              </a:solidFill>
            </a:endParaRPr>
          </a:p>
          <a:p>
            <a:pPr marL="0" lvl="0" indent="0" algn="just" rtl="0">
              <a:lnSpc>
                <a:spcPct val="100000"/>
              </a:lnSpc>
              <a:spcBef>
                <a:spcPts val="0"/>
              </a:spcBef>
              <a:spcAft>
                <a:spcPts val="0"/>
              </a:spcAft>
              <a:buNone/>
            </a:pPr>
            <a:endParaRPr>
              <a:solidFill>
                <a:srgbClr val="000000"/>
              </a:solidFill>
            </a:endParaRPr>
          </a:p>
          <a:p>
            <a:pPr marL="0" lvl="0" indent="0" algn="just" rtl="0">
              <a:lnSpc>
                <a:spcPct val="100000"/>
              </a:lnSpc>
              <a:spcBef>
                <a:spcPts val="0"/>
              </a:spcBef>
              <a:spcAft>
                <a:spcPts val="0"/>
              </a:spcAft>
              <a:buNone/>
            </a:pPr>
            <a:r>
              <a:rPr lang="en">
                <a:solidFill>
                  <a:srgbClr val="000000"/>
                </a:solidFill>
              </a:rPr>
              <a:t>This presentation aims to provide a comprehensive understanding of CMS, including its key objectives, functionalities, and benefits.</a:t>
            </a:r>
            <a:endParaRPr>
              <a:solidFill>
                <a:srgbClr val="000000"/>
              </a:solidFill>
            </a:endParaRPr>
          </a:p>
        </p:txBody>
      </p:sp>
      <p:pic>
        <p:nvPicPr>
          <p:cNvPr id="75" name="Google Shape;75;p15"/>
          <p:cNvPicPr preferRelativeResize="0"/>
          <p:nvPr/>
        </p:nvPicPr>
        <p:blipFill>
          <a:blip r:embed="rId3">
            <a:alphaModFix/>
          </a:blip>
          <a:stretch>
            <a:fillRect/>
          </a:stretch>
        </p:blipFill>
        <p:spPr>
          <a:xfrm>
            <a:off x="8287892" y="533697"/>
            <a:ext cx="449367" cy="395355"/>
          </a:xfrm>
          <a:prstGeom prst="rect">
            <a:avLst/>
          </a:prstGeom>
          <a:noFill/>
          <a:ln>
            <a:noFill/>
          </a:ln>
        </p:spPr>
      </p:pic>
      <p:pic>
        <p:nvPicPr>
          <p:cNvPr id="76" name="Google Shape;76;p15"/>
          <p:cNvPicPr preferRelativeResize="0"/>
          <p:nvPr/>
        </p:nvPicPr>
        <p:blipFill>
          <a:blip r:embed="rId4">
            <a:alphaModFix/>
          </a:blip>
          <a:stretch>
            <a:fillRect/>
          </a:stretch>
        </p:blipFill>
        <p:spPr>
          <a:xfrm>
            <a:off x="8033250" y="309663"/>
            <a:ext cx="958650" cy="843425"/>
          </a:xfrm>
          <a:prstGeom prst="rect">
            <a:avLst/>
          </a:prstGeom>
          <a:noFill/>
          <a:ln>
            <a:noFill/>
          </a:ln>
        </p:spPr>
      </p:pic>
      <p:pic>
        <p:nvPicPr>
          <p:cNvPr id="77" name="Google Shape;77;p15"/>
          <p:cNvPicPr preferRelativeResize="0"/>
          <p:nvPr/>
        </p:nvPicPr>
        <p:blipFill>
          <a:blip r:embed="rId3">
            <a:alphaModFix/>
          </a:blip>
          <a:stretch>
            <a:fillRect/>
          </a:stretch>
        </p:blipFill>
        <p:spPr>
          <a:xfrm>
            <a:off x="7258975" y="445025"/>
            <a:ext cx="774275" cy="774250"/>
          </a:xfrm>
          <a:prstGeom prst="rect">
            <a:avLst/>
          </a:prstGeom>
          <a:noFill/>
          <a:ln>
            <a:noFill/>
          </a:ln>
        </p:spPr>
      </p:pic>
      <p:pic>
        <p:nvPicPr>
          <p:cNvPr id="78" name="Google Shape;78;p15"/>
          <p:cNvPicPr preferRelativeResize="0"/>
          <p:nvPr/>
        </p:nvPicPr>
        <p:blipFill>
          <a:blip r:embed="rId5">
            <a:alphaModFix/>
          </a:blip>
          <a:stretch>
            <a:fillRect/>
          </a:stretch>
        </p:blipFill>
        <p:spPr>
          <a:xfrm>
            <a:off x="7037750" y="1290750"/>
            <a:ext cx="3128475" cy="23456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Project Description</a:t>
            </a:r>
            <a:endParaRPr sz="3000">
              <a:latin typeface="Proxima Nova Extrabold"/>
              <a:ea typeface="Proxima Nova Extrabold"/>
              <a:cs typeface="Proxima Nova Extrabold"/>
              <a:sym typeface="Proxima Nova Extrabold"/>
            </a:endParaRPr>
          </a:p>
        </p:txBody>
      </p:sp>
      <p:sp>
        <p:nvSpPr>
          <p:cNvPr id="84" name="Google Shape;84;p16"/>
          <p:cNvSpPr txBox="1">
            <a:spLocks noGrp="1"/>
          </p:cNvSpPr>
          <p:nvPr>
            <p:ph type="body" idx="1"/>
          </p:nvPr>
        </p:nvSpPr>
        <p:spPr>
          <a:xfrm>
            <a:off x="311700" y="1152475"/>
            <a:ext cx="6034800" cy="34164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a:solidFill>
                  <a:srgbClr val="000000"/>
                </a:solidFill>
              </a:rPr>
              <a:t>A contact management system in C is a software application designed to efficiently store, organize, and manage contact information, including names, phone numbers, email addresses, and more. This system enables users to add, edit, delete, and search for contacts, providing a user-friendly interface for seamless contact management.</a:t>
            </a:r>
            <a:endParaRPr/>
          </a:p>
        </p:txBody>
      </p:sp>
      <p:pic>
        <p:nvPicPr>
          <p:cNvPr id="85" name="Google Shape;85;p16"/>
          <p:cNvPicPr preferRelativeResize="0"/>
          <p:nvPr/>
        </p:nvPicPr>
        <p:blipFill>
          <a:blip r:embed="rId3">
            <a:alphaModFix/>
          </a:blip>
          <a:stretch>
            <a:fillRect/>
          </a:stretch>
        </p:blipFill>
        <p:spPr>
          <a:xfrm>
            <a:off x="6498900" y="686200"/>
            <a:ext cx="2492700" cy="301779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Objectives</a:t>
            </a:r>
            <a:endParaRPr sz="3000">
              <a:latin typeface="Proxima Nova Extrabold"/>
              <a:ea typeface="Proxima Nova Extrabold"/>
              <a:cs typeface="Proxima Nova Extrabold"/>
              <a:sym typeface="Proxima Nova Extrabold"/>
            </a:endParaRPr>
          </a:p>
        </p:txBody>
      </p:sp>
      <p:sp>
        <p:nvSpPr>
          <p:cNvPr id="91" name="Google Shape;91;p17"/>
          <p:cNvSpPr txBox="1">
            <a:spLocks noGrp="1"/>
          </p:cNvSpPr>
          <p:nvPr>
            <p:ph type="body" idx="1"/>
          </p:nvPr>
        </p:nvSpPr>
        <p:spPr>
          <a:xfrm>
            <a:off x="311700" y="1152475"/>
            <a:ext cx="6809100" cy="3416400"/>
          </a:xfrm>
          <a:prstGeom prst="rect">
            <a:avLst/>
          </a:prstGeom>
        </p:spPr>
        <p:txBody>
          <a:bodyPr spcFirstLastPara="1" wrap="square" lIns="91425" tIns="91425" rIns="91425" bIns="91425" anchor="t" anchorCtr="0">
            <a:normAutofit lnSpcReduction="10000"/>
          </a:bodyPr>
          <a:lstStyle/>
          <a:p>
            <a:pPr marL="0" lvl="0" indent="0" algn="l" rtl="0">
              <a:lnSpc>
                <a:spcPct val="100000"/>
              </a:lnSpc>
              <a:spcBef>
                <a:spcPts val="0"/>
              </a:spcBef>
              <a:spcAft>
                <a:spcPts val="0"/>
              </a:spcAft>
              <a:buNone/>
            </a:pPr>
            <a:r>
              <a:rPr lang="en">
                <a:solidFill>
                  <a:srgbClr val="000000"/>
                </a:solidFill>
              </a:rPr>
              <a:t>The primary objectives of a Contact Management System (CMS) are to simplify and optimize contact-related tasks and activities. Here are the key objectives of a CMS:</a:t>
            </a:r>
            <a:endParaRPr>
              <a:solidFill>
                <a:srgbClr val="000000"/>
              </a:solidFill>
            </a:endParaRPr>
          </a:p>
          <a:p>
            <a:pPr marL="457200" lvl="0" indent="-342900" algn="l" rtl="0">
              <a:lnSpc>
                <a:spcPct val="150000"/>
              </a:lnSpc>
              <a:spcBef>
                <a:spcPts val="0"/>
              </a:spcBef>
              <a:spcAft>
                <a:spcPts val="0"/>
              </a:spcAft>
              <a:buClr>
                <a:srgbClr val="000000"/>
              </a:buClr>
              <a:buSzPts val="1800"/>
              <a:buChar char="●"/>
            </a:pPr>
            <a:r>
              <a:rPr lang="en" b="1">
                <a:solidFill>
                  <a:srgbClr val="000000"/>
                </a:solidFill>
              </a:rPr>
              <a:t>Efficient Contact Management</a:t>
            </a:r>
            <a:endParaRPr b="1">
              <a:solidFill>
                <a:srgbClr val="000000"/>
              </a:solidFill>
            </a:endParaRPr>
          </a:p>
          <a:p>
            <a:pPr marL="457200" lvl="0" indent="-342900" algn="l" rtl="0">
              <a:lnSpc>
                <a:spcPct val="150000"/>
              </a:lnSpc>
              <a:spcBef>
                <a:spcPts val="0"/>
              </a:spcBef>
              <a:spcAft>
                <a:spcPts val="0"/>
              </a:spcAft>
              <a:buClr>
                <a:srgbClr val="000000"/>
              </a:buClr>
              <a:buSzPts val="1800"/>
              <a:buChar char="●"/>
            </a:pPr>
            <a:r>
              <a:rPr lang="en" b="1">
                <a:solidFill>
                  <a:srgbClr val="000000"/>
                </a:solidFill>
              </a:rPr>
              <a:t>Data Accuracy</a:t>
            </a:r>
            <a:endParaRPr b="1">
              <a:solidFill>
                <a:srgbClr val="000000"/>
              </a:solidFill>
            </a:endParaRPr>
          </a:p>
          <a:p>
            <a:pPr marL="457200" lvl="0" indent="-342900" algn="l" rtl="0">
              <a:lnSpc>
                <a:spcPct val="150000"/>
              </a:lnSpc>
              <a:spcBef>
                <a:spcPts val="0"/>
              </a:spcBef>
              <a:spcAft>
                <a:spcPts val="0"/>
              </a:spcAft>
              <a:buClr>
                <a:srgbClr val="000000"/>
              </a:buClr>
              <a:buSzPts val="1800"/>
              <a:buChar char="●"/>
            </a:pPr>
            <a:r>
              <a:rPr lang="en" b="1">
                <a:solidFill>
                  <a:srgbClr val="000000"/>
                </a:solidFill>
              </a:rPr>
              <a:t>Quick Access</a:t>
            </a:r>
            <a:endParaRPr b="1">
              <a:solidFill>
                <a:srgbClr val="000000"/>
              </a:solidFill>
            </a:endParaRPr>
          </a:p>
          <a:p>
            <a:pPr marL="457200" lvl="0" indent="-342900" algn="l" rtl="0">
              <a:lnSpc>
                <a:spcPct val="150000"/>
              </a:lnSpc>
              <a:spcBef>
                <a:spcPts val="0"/>
              </a:spcBef>
              <a:spcAft>
                <a:spcPts val="0"/>
              </a:spcAft>
              <a:buClr>
                <a:srgbClr val="000000"/>
              </a:buClr>
              <a:buSzPts val="1800"/>
              <a:buChar char="●"/>
            </a:pPr>
            <a:r>
              <a:rPr lang="en" b="1">
                <a:solidFill>
                  <a:srgbClr val="000000"/>
                </a:solidFill>
              </a:rPr>
              <a:t>Improved Communication</a:t>
            </a:r>
            <a:endParaRPr b="1">
              <a:solidFill>
                <a:srgbClr val="000000"/>
              </a:solidFill>
            </a:endParaRPr>
          </a:p>
          <a:p>
            <a:pPr marL="457200" lvl="0" indent="-342900" algn="l" rtl="0">
              <a:lnSpc>
                <a:spcPct val="150000"/>
              </a:lnSpc>
              <a:spcBef>
                <a:spcPts val="0"/>
              </a:spcBef>
              <a:spcAft>
                <a:spcPts val="0"/>
              </a:spcAft>
              <a:buClr>
                <a:srgbClr val="000000"/>
              </a:buClr>
              <a:buSzPts val="1800"/>
              <a:buChar char="●"/>
            </a:pPr>
            <a:r>
              <a:rPr lang="en" b="1">
                <a:solidFill>
                  <a:srgbClr val="000000"/>
                </a:solidFill>
              </a:rPr>
              <a:t>Customization</a:t>
            </a:r>
            <a:endParaRPr b="1">
              <a:solidFill>
                <a:srgbClr val="000000"/>
              </a:solidFill>
            </a:endParaRPr>
          </a:p>
          <a:p>
            <a:pPr marL="457200" lvl="0" indent="-342900" algn="l" rtl="0">
              <a:lnSpc>
                <a:spcPct val="150000"/>
              </a:lnSpc>
              <a:spcBef>
                <a:spcPts val="0"/>
              </a:spcBef>
              <a:spcAft>
                <a:spcPts val="0"/>
              </a:spcAft>
              <a:buClr>
                <a:srgbClr val="000000"/>
              </a:buClr>
              <a:buSzPts val="1800"/>
              <a:buChar char="●"/>
            </a:pPr>
            <a:r>
              <a:rPr lang="en" b="1">
                <a:solidFill>
                  <a:srgbClr val="000000"/>
                </a:solidFill>
              </a:rPr>
              <a:t>User-Friendly Interface</a:t>
            </a:r>
            <a:endParaRPr b="1">
              <a:solidFill>
                <a:srgbClr val="000000"/>
              </a:solidFill>
            </a:endParaRPr>
          </a:p>
        </p:txBody>
      </p:sp>
      <p:pic>
        <p:nvPicPr>
          <p:cNvPr id="92" name="Google Shape;92;p17"/>
          <p:cNvPicPr preferRelativeResize="0"/>
          <p:nvPr/>
        </p:nvPicPr>
        <p:blipFill>
          <a:blip r:embed="rId3">
            <a:alphaModFix/>
          </a:blip>
          <a:stretch>
            <a:fillRect/>
          </a:stretch>
        </p:blipFill>
        <p:spPr>
          <a:xfrm>
            <a:off x="4499975" y="1908075"/>
            <a:ext cx="4553550" cy="2826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311700" y="1961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Problem Statement</a:t>
            </a:r>
            <a:endParaRPr sz="3000">
              <a:latin typeface="Proxima Nova Extrabold"/>
              <a:ea typeface="Proxima Nova Extrabold"/>
              <a:cs typeface="Proxima Nova Extrabold"/>
              <a:sym typeface="Proxima Nova Extrabold"/>
            </a:endParaRPr>
          </a:p>
        </p:txBody>
      </p:sp>
      <p:sp>
        <p:nvSpPr>
          <p:cNvPr id="98" name="Google Shape;98;p18"/>
          <p:cNvSpPr txBox="1">
            <a:spLocks noGrp="1"/>
          </p:cNvSpPr>
          <p:nvPr>
            <p:ph type="body" idx="1"/>
          </p:nvPr>
        </p:nvSpPr>
        <p:spPr>
          <a:xfrm>
            <a:off x="311700" y="768850"/>
            <a:ext cx="6767400" cy="41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Here are some of the problem statement for Contact Management System:</a:t>
            </a:r>
            <a:endParaRPr>
              <a:solidFill>
                <a:srgbClr val="000000"/>
              </a:solidFill>
            </a:endParaRPr>
          </a:p>
          <a:p>
            <a:pPr marL="457200" lvl="0" indent="-342900" algn="l" rtl="0">
              <a:spcBef>
                <a:spcPts val="0"/>
              </a:spcBef>
              <a:spcAft>
                <a:spcPts val="0"/>
              </a:spcAft>
              <a:buClr>
                <a:srgbClr val="000000"/>
              </a:buClr>
              <a:buSzPts val="1800"/>
              <a:buChar char="●"/>
            </a:pPr>
            <a:r>
              <a:rPr lang="en" b="1">
                <a:solidFill>
                  <a:srgbClr val="000000"/>
                </a:solidFill>
              </a:rPr>
              <a:t>Challenge:</a:t>
            </a:r>
            <a:r>
              <a:rPr lang="en">
                <a:solidFill>
                  <a:srgbClr val="000000"/>
                </a:solidFill>
              </a:rPr>
              <a:t> Managing a growing network of diverse contacts is increasingly challenging for individuals and organizations.</a:t>
            </a:r>
            <a:endParaRPr>
              <a:solidFill>
                <a:srgbClr val="000000"/>
              </a:solidFill>
            </a:endParaRPr>
          </a:p>
          <a:p>
            <a:pPr marL="457200" lvl="0" indent="-342900" algn="l" rtl="0">
              <a:spcBef>
                <a:spcPts val="0"/>
              </a:spcBef>
              <a:spcAft>
                <a:spcPts val="0"/>
              </a:spcAft>
              <a:buClr>
                <a:srgbClr val="000000"/>
              </a:buClr>
              <a:buSzPts val="1800"/>
              <a:buChar char="●"/>
            </a:pPr>
            <a:r>
              <a:rPr lang="en" b="1">
                <a:solidFill>
                  <a:srgbClr val="000000"/>
                </a:solidFill>
              </a:rPr>
              <a:t>Data Overload:</a:t>
            </a:r>
            <a:r>
              <a:rPr lang="en">
                <a:solidFill>
                  <a:srgbClr val="000000"/>
                </a:solidFill>
              </a:rPr>
              <a:t> Contacts include clients, colleagues, suppliers, and personal connections, leading to data overload and potential errors.</a:t>
            </a:r>
            <a:endParaRPr>
              <a:solidFill>
                <a:srgbClr val="000000"/>
              </a:solidFill>
            </a:endParaRPr>
          </a:p>
          <a:p>
            <a:pPr marL="457200" lvl="0" indent="-342900" algn="l" rtl="0">
              <a:spcBef>
                <a:spcPts val="0"/>
              </a:spcBef>
              <a:spcAft>
                <a:spcPts val="0"/>
              </a:spcAft>
              <a:buClr>
                <a:srgbClr val="000000"/>
              </a:buClr>
              <a:buSzPts val="1800"/>
              <a:buChar char="●"/>
            </a:pPr>
            <a:r>
              <a:rPr lang="en" b="1">
                <a:solidFill>
                  <a:srgbClr val="000000"/>
                </a:solidFill>
              </a:rPr>
              <a:t>Inefficiency:</a:t>
            </a:r>
            <a:r>
              <a:rPr lang="en">
                <a:solidFill>
                  <a:srgbClr val="000000"/>
                </a:solidFill>
              </a:rPr>
              <a:t> Traditional contact management methods, like paper-based systems or fragmented digital tools, are often inefficient.</a:t>
            </a:r>
            <a:endParaRPr>
              <a:solidFill>
                <a:srgbClr val="000000"/>
              </a:solidFill>
            </a:endParaRPr>
          </a:p>
          <a:p>
            <a:pPr marL="457200" lvl="0" indent="-342900" algn="l" rtl="0">
              <a:spcBef>
                <a:spcPts val="0"/>
              </a:spcBef>
              <a:spcAft>
                <a:spcPts val="0"/>
              </a:spcAft>
              <a:buClr>
                <a:srgbClr val="000000"/>
              </a:buClr>
              <a:buSzPts val="1800"/>
              <a:buChar char="●"/>
            </a:pPr>
            <a:r>
              <a:rPr lang="en" b="1">
                <a:solidFill>
                  <a:srgbClr val="000000"/>
                </a:solidFill>
              </a:rPr>
              <a:t>Data Accuracy:</a:t>
            </a:r>
            <a:r>
              <a:rPr lang="en">
                <a:solidFill>
                  <a:srgbClr val="000000"/>
                </a:solidFill>
              </a:rPr>
              <a:t> Ensuring data accuracy, security, and accessibility across various devices and platforms is essential.</a:t>
            </a:r>
            <a:endParaRPr>
              <a:solidFill>
                <a:srgbClr val="000000"/>
              </a:solidFill>
            </a:endParaRPr>
          </a:p>
          <a:p>
            <a:pPr marL="457200" lvl="0" indent="0" algn="l" rtl="0">
              <a:spcBef>
                <a:spcPts val="0"/>
              </a:spcBef>
              <a:spcAft>
                <a:spcPts val="0"/>
              </a:spcAft>
              <a:buNone/>
            </a:pPr>
            <a:endParaRPr>
              <a:solidFill>
                <a:srgbClr val="000000"/>
              </a:solidFill>
            </a:endParaRPr>
          </a:p>
        </p:txBody>
      </p:sp>
      <p:pic>
        <p:nvPicPr>
          <p:cNvPr id="99" name="Google Shape;99;p18"/>
          <p:cNvPicPr preferRelativeResize="0"/>
          <p:nvPr/>
        </p:nvPicPr>
        <p:blipFill>
          <a:blip r:embed="rId3">
            <a:alphaModFix/>
          </a:blip>
          <a:stretch>
            <a:fillRect/>
          </a:stretch>
        </p:blipFill>
        <p:spPr>
          <a:xfrm>
            <a:off x="7300625" y="64000"/>
            <a:ext cx="1760100" cy="1947014"/>
          </a:xfrm>
          <a:prstGeom prst="rect">
            <a:avLst/>
          </a:prstGeom>
          <a:noFill/>
          <a:ln>
            <a:noFill/>
          </a:ln>
        </p:spPr>
      </p:pic>
      <p:pic>
        <p:nvPicPr>
          <p:cNvPr id="100" name="Google Shape;100;p18"/>
          <p:cNvPicPr preferRelativeResize="0"/>
          <p:nvPr/>
        </p:nvPicPr>
        <p:blipFill>
          <a:blip r:embed="rId4">
            <a:alphaModFix/>
          </a:blip>
          <a:stretch>
            <a:fillRect/>
          </a:stretch>
        </p:blipFill>
        <p:spPr>
          <a:xfrm>
            <a:off x="7231500" y="2163414"/>
            <a:ext cx="1760100" cy="248649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311700" y="855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Advantages Of CMS</a:t>
            </a:r>
            <a:endParaRPr sz="3000">
              <a:latin typeface="Proxima Nova Extrabold"/>
              <a:ea typeface="Proxima Nova Extrabold"/>
              <a:cs typeface="Proxima Nova Extrabold"/>
              <a:sym typeface="Proxima Nova Extrabold"/>
            </a:endParaRPr>
          </a:p>
        </p:txBody>
      </p:sp>
      <p:sp>
        <p:nvSpPr>
          <p:cNvPr id="106" name="Google Shape;106;p19"/>
          <p:cNvSpPr txBox="1">
            <a:spLocks noGrp="1"/>
          </p:cNvSpPr>
          <p:nvPr>
            <p:ph type="body" idx="1"/>
          </p:nvPr>
        </p:nvSpPr>
        <p:spPr>
          <a:xfrm>
            <a:off x="311700" y="658250"/>
            <a:ext cx="7389600" cy="434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A contact management system (CMS) offers several advantages for individuals and organizations:</a:t>
            </a:r>
            <a:endParaRPr>
              <a:solidFill>
                <a:schemeClr val="dk1"/>
              </a:solidFill>
            </a:endParaRPr>
          </a:p>
          <a:p>
            <a:pPr marL="457200" lvl="0" indent="-342900" algn="l" rtl="0">
              <a:lnSpc>
                <a:spcPct val="150000"/>
              </a:lnSpc>
              <a:spcBef>
                <a:spcPts val="0"/>
              </a:spcBef>
              <a:spcAft>
                <a:spcPts val="0"/>
              </a:spcAft>
              <a:buClr>
                <a:schemeClr val="dk1"/>
              </a:buClr>
              <a:buSzPts val="1800"/>
              <a:buChar char="●"/>
            </a:pPr>
            <a:r>
              <a:rPr lang="en" b="1">
                <a:solidFill>
                  <a:schemeClr val="dk1"/>
                </a:solidFill>
              </a:rPr>
              <a:t>Efficient Organization</a:t>
            </a:r>
            <a:endParaRPr b="1">
              <a:solidFill>
                <a:schemeClr val="dk1"/>
              </a:solidFill>
            </a:endParaRPr>
          </a:p>
          <a:p>
            <a:pPr marL="457200" lvl="0" indent="-342900" algn="l" rtl="0">
              <a:lnSpc>
                <a:spcPct val="150000"/>
              </a:lnSpc>
              <a:spcBef>
                <a:spcPts val="0"/>
              </a:spcBef>
              <a:spcAft>
                <a:spcPts val="0"/>
              </a:spcAft>
              <a:buClr>
                <a:schemeClr val="dk1"/>
              </a:buClr>
              <a:buSzPts val="1800"/>
              <a:buChar char="●"/>
            </a:pPr>
            <a:r>
              <a:rPr lang="en" b="1">
                <a:solidFill>
                  <a:schemeClr val="dk1"/>
                </a:solidFill>
              </a:rPr>
              <a:t>Time-Saving</a:t>
            </a:r>
            <a:endParaRPr b="1">
              <a:solidFill>
                <a:schemeClr val="dk1"/>
              </a:solidFill>
            </a:endParaRPr>
          </a:p>
          <a:p>
            <a:pPr marL="457200" lvl="0" indent="-342900" algn="l" rtl="0">
              <a:lnSpc>
                <a:spcPct val="150000"/>
              </a:lnSpc>
              <a:spcBef>
                <a:spcPts val="0"/>
              </a:spcBef>
              <a:spcAft>
                <a:spcPts val="0"/>
              </a:spcAft>
              <a:buClr>
                <a:schemeClr val="dk1"/>
              </a:buClr>
              <a:buSzPts val="1800"/>
              <a:buChar char="●"/>
            </a:pPr>
            <a:r>
              <a:rPr lang="en" b="1">
                <a:solidFill>
                  <a:schemeClr val="dk1"/>
                </a:solidFill>
              </a:rPr>
              <a:t>Improved Communication</a:t>
            </a:r>
            <a:endParaRPr b="1">
              <a:solidFill>
                <a:schemeClr val="dk1"/>
              </a:solidFill>
            </a:endParaRPr>
          </a:p>
          <a:p>
            <a:pPr marL="457200" lvl="0" indent="-342900" algn="l" rtl="0">
              <a:lnSpc>
                <a:spcPct val="150000"/>
              </a:lnSpc>
              <a:spcBef>
                <a:spcPts val="0"/>
              </a:spcBef>
              <a:spcAft>
                <a:spcPts val="0"/>
              </a:spcAft>
              <a:buClr>
                <a:schemeClr val="dk1"/>
              </a:buClr>
              <a:buSzPts val="1800"/>
              <a:buChar char="●"/>
            </a:pPr>
            <a:r>
              <a:rPr lang="en" b="1">
                <a:solidFill>
                  <a:schemeClr val="dk1"/>
                </a:solidFill>
              </a:rPr>
              <a:t>Centralized Data</a:t>
            </a:r>
            <a:endParaRPr b="1">
              <a:solidFill>
                <a:schemeClr val="dk1"/>
              </a:solidFill>
            </a:endParaRPr>
          </a:p>
          <a:p>
            <a:pPr marL="457200" lvl="0" indent="-342900" algn="l" rtl="0">
              <a:lnSpc>
                <a:spcPct val="150000"/>
              </a:lnSpc>
              <a:spcBef>
                <a:spcPts val="0"/>
              </a:spcBef>
              <a:spcAft>
                <a:spcPts val="0"/>
              </a:spcAft>
              <a:buClr>
                <a:schemeClr val="dk1"/>
              </a:buClr>
              <a:buSzPts val="1800"/>
              <a:buChar char="●"/>
            </a:pPr>
            <a:r>
              <a:rPr lang="en" b="1">
                <a:solidFill>
                  <a:schemeClr val="dk1"/>
                </a:solidFill>
              </a:rPr>
              <a:t>Customization</a:t>
            </a:r>
            <a:endParaRPr b="1">
              <a:solidFill>
                <a:schemeClr val="dk1"/>
              </a:solidFill>
            </a:endParaRPr>
          </a:p>
          <a:p>
            <a:pPr marL="457200" lvl="0" indent="-342900" algn="l" rtl="0">
              <a:lnSpc>
                <a:spcPct val="150000"/>
              </a:lnSpc>
              <a:spcBef>
                <a:spcPts val="0"/>
              </a:spcBef>
              <a:spcAft>
                <a:spcPts val="0"/>
              </a:spcAft>
              <a:buClr>
                <a:schemeClr val="dk1"/>
              </a:buClr>
              <a:buSzPts val="1800"/>
              <a:buChar char="●"/>
            </a:pPr>
            <a:r>
              <a:rPr lang="en" b="1">
                <a:solidFill>
                  <a:schemeClr val="dk1"/>
                </a:solidFill>
              </a:rPr>
              <a:t>Data Security</a:t>
            </a:r>
            <a:endParaRPr b="1">
              <a:solidFill>
                <a:schemeClr val="dk1"/>
              </a:solidFill>
            </a:endParaRPr>
          </a:p>
          <a:p>
            <a:pPr marL="0" lvl="0" indent="0" algn="l" rtl="0">
              <a:spcBef>
                <a:spcPts val="0"/>
              </a:spcBef>
              <a:spcAft>
                <a:spcPts val="0"/>
              </a:spcAft>
              <a:buNone/>
            </a:pPr>
            <a:endParaRPr>
              <a:solidFill>
                <a:schemeClr val="dk1"/>
              </a:solidFill>
            </a:endParaRPr>
          </a:p>
        </p:txBody>
      </p:sp>
      <p:pic>
        <p:nvPicPr>
          <p:cNvPr id="107" name="Google Shape;107;p19"/>
          <p:cNvPicPr preferRelativeResize="0"/>
          <p:nvPr/>
        </p:nvPicPr>
        <p:blipFill>
          <a:blip r:embed="rId3">
            <a:alphaModFix/>
          </a:blip>
          <a:stretch>
            <a:fillRect/>
          </a:stretch>
        </p:blipFill>
        <p:spPr>
          <a:xfrm>
            <a:off x="5005108" y="1223683"/>
            <a:ext cx="3429125" cy="3429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Working Principle</a:t>
            </a:r>
            <a:endParaRPr sz="3000">
              <a:latin typeface="Proxima Nova Extrabold"/>
              <a:ea typeface="Proxima Nova Extrabold"/>
              <a:cs typeface="Proxima Nova Extrabold"/>
              <a:sym typeface="Proxima Nova Extrabold"/>
            </a:endParaRPr>
          </a:p>
          <a:p>
            <a:pPr marL="0" lvl="0" indent="0" algn="l" rtl="0">
              <a:spcBef>
                <a:spcPts val="0"/>
              </a:spcBef>
              <a:spcAft>
                <a:spcPts val="0"/>
              </a:spcAft>
              <a:buNone/>
            </a:pPr>
            <a:endParaRPr sz="3000"/>
          </a:p>
          <a:p>
            <a:pPr marL="0" lvl="0" indent="0" algn="l" rtl="0">
              <a:spcBef>
                <a:spcPts val="0"/>
              </a:spcBef>
              <a:spcAft>
                <a:spcPts val="0"/>
              </a:spcAft>
              <a:buNone/>
            </a:pPr>
            <a:endParaRPr sz="3000"/>
          </a:p>
        </p:txBody>
      </p:sp>
      <p:sp>
        <p:nvSpPr>
          <p:cNvPr id="121" name="Google Shape;121;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1"/>
                </a:solidFill>
              </a:rPr>
              <a:t>The working principle of a Contact Management System (CMS) involves a series of steps and processes. Here's an overview of the working principle of CMS:</a:t>
            </a:r>
            <a:endParaRPr>
              <a:solidFill>
                <a:schemeClr val="dk1"/>
              </a:solidFill>
            </a:endParaRPr>
          </a:p>
          <a:p>
            <a:pPr marL="457200" lvl="0" indent="-342900" algn="l" rtl="0">
              <a:lnSpc>
                <a:spcPct val="150000"/>
              </a:lnSpc>
              <a:spcBef>
                <a:spcPts val="0"/>
              </a:spcBef>
              <a:spcAft>
                <a:spcPts val="0"/>
              </a:spcAft>
              <a:buClr>
                <a:schemeClr val="dk1"/>
              </a:buClr>
              <a:buSzPts val="1800"/>
              <a:buChar char="●"/>
            </a:pPr>
            <a:r>
              <a:rPr lang="en" b="1">
                <a:solidFill>
                  <a:schemeClr val="dk1"/>
                </a:solidFill>
              </a:rPr>
              <a:t>Data Input</a:t>
            </a:r>
            <a:endParaRPr b="1">
              <a:solidFill>
                <a:schemeClr val="dk1"/>
              </a:solidFill>
            </a:endParaRPr>
          </a:p>
          <a:p>
            <a:pPr marL="457200" lvl="0" indent="-342900" algn="l" rtl="0">
              <a:lnSpc>
                <a:spcPct val="150000"/>
              </a:lnSpc>
              <a:spcBef>
                <a:spcPts val="0"/>
              </a:spcBef>
              <a:spcAft>
                <a:spcPts val="0"/>
              </a:spcAft>
              <a:buClr>
                <a:schemeClr val="dk1"/>
              </a:buClr>
              <a:buSzPts val="1800"/>
              <a:buChar char="●"/>
            </a:pPr>
            <a:r>
              <a:rPr lang="en" b="1">
                <a:solidFill>
                  <a:schemeClr val="dk1"/>
                </a:solidFill>
              </a:rPr>
              <a:t>Data Storage</a:t>
            </a:r>
            <a:endParaRPr b="1">
              <a:solidFill>
                <a:schemeClr val="dk1"/>
              </a:solidFill>
            </a:endParaRPr>
          </a:p>
          <a:p>
            <a:pPr marL="457200" lvl="0" indent="-342900" algn="l" rtl="0">
              <a:lnSpc>
                <a:spcPct val="150000"/>
              </a:lnSpc>
              <a:spcBef>
                <a:spcPts val="0"/>
              </a:spcBef>
              <a:spcAft>
                <a:spcPts val="0"/>
              </a:spcAft>
              <a:buClr>
                <a:schemeClr val="dk1"/>
              </a:buClr>
              <a:buSzPts val="1800"/>
              <a:buChar char="●"/>
            </a:pPr>
            <a:r>
              <a:rPr lang="en" b="1">
                <a:solidFill>
                  <a:schemeClr val="dk1"/>
                </a:solidFill>
              </a:rPr>
              <a:t>Data Editing</a:t>
            </a:r>
            <a:endParaRPr b="1">
              <a:solidFill>
                <a:schemeClr val="dk1"/>
              </a:solidFill>
            </a:endParaRPr>
          </a:p>
          <a:p>
            <a:pPr marL="457200" lvl="0" indent="-342900" algn="l" rtl="0">
              <a:lnSpc>
                <a:spcPct val="150000"/>
              </a:lnSpc>
              <a:spcBef>
                <a:spcPts val="0"/>
              </a:spcBef>
              <a:spcAft>
                <a:spcPts val="0"/>
              </a:spcAft>
              <a:buClr>
                <a:schemeClr val="dk1"/>
              </a:buClr>
              <a:buSzPts val="1800"/>
              <a:buChar char="●"/>
            </a:pPr>
            <a:r>
              <a:rPr lang="en" b="1">
                <a:solidFill>
                  <a:schemeClr val="dk1"/>
                </a:solidFill>
              </a:rPr>
              <a:t>Customization</a:t>
            </a:r>
            <a:endParaRPr b="1">
              <a:solidFill>
                <a:schemeClr val="dk1"/>
              </a:solidFill>
            </a:endParaRPr>
          </a:p>
          <a:p>
            <a:pPr marL="457200" lvl="0" indent="-342900" algn="l" rtl="0">
              <a:lnSpc>
                <a:spcPct val="150000"/>
              </a:lnSpc>
              <a:spcBef>
                <a:spcPts val="0"/>
              </a:spcBef>
              <a:spcAft>
                <a:spcPts val="0"/>
              </a:spcAft>
              <a:buClr>
                <a:schemeClr val="dk1"/>
              </a:buClr>
              <a:buSzPts val="1800"/>
              <a:buChar char="●"/>
            </a:pPr>
            <a:r>
              <a:rPr lang="en" b="1">
                <a:solidFill>
                  <a:schemeClr val="dk1"/>
                </a:solidFill>
              </a:rPr>
              <a:t>Accessibility</a:t>
            </a:r>
            <a:endParaRPr b="1">
              <a:solidFill>
                <a:schemeClr val="dk1"/>
              </a:solidFill>
            </a:endParaRPr>
          </a:p>
          <a:p>
            <a:pPr marL="457200" lvl="0" indent="-342900" algn="l" rtl="0">
              <a:lnSpc>
                <a:spcPct val="150000"/>
              </a:lnSpc>
              <a:spcBef>
                <a:spcPts val="0"/>
              </a:spcBef>
              <a:spcAft>
                <a:spcPts val="0"/>
              </a:spcAft>
              <a:buClr>
                <a:schemeClr val="dk1"/>
              </a:buClr>
              <a:buSzPts val="1800"/>
              <a:buChar char="●"/>
            </a:pPr>
            <a:r>
              <a:rPr lang="en" b="1">
                <a:solidFill>
                  <a:schemeClr val="dk1"/>
                </a:solidFill>
              </a:rPr>
              <a:t>User Interface (UI)</a:t>
            </a:r>
            <a:endParaRPr b="1">
              <a:solidFill>
                <a:schemeClr val="dk1"/>
              </a:solidFill>
            </a:endParaRPr>
          </a:p>
        </p:txBody>
      </p:sp>
      <p:pic>
        <p:nvPicPr>
          <p:cNvPr id="122" name="Google Shape;122;p21"/>
          <p:cNvPicPr preferRelativeResize="0"/>
          <p:nvPr/>
        </p:nvPicPr>
        <p:blipFill>
          <a:blip r:embed="rId3">
            <a:alphaModFix/>
          </a:blip>
          <a:stretch>
            <a:fillRect/>
          </a:stretch>
        </p:blipFill>
        <p:spPr>
          <a:xfrm>
            <a:off x="4106500" y="1921900"/>
            <a:ext cx="5037501" cy="30971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a:spLocks noGrp="1"/>
          </p:cNvSpPr>
          <p:nvPr>
            <p:ph type="title"/>
          </p:nvPr>
        </p:nvSpPr>
        <p:spPr>
          <a:xfrm>
            <a:off x="11815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300">
                <a:latin typeface="Proxima Nova Extrabold"/>
                <a:ea typeface="Proxima Nova Extrabold"/>
                <a:cs typeface="Proxima Nova Extrabold"/>
                <a:sym typeface="Proxima Nova Extrabold"/>
              </a:rPr>
              <a:t>Algorithm</a:t>
            </a:r>
            <a:endParaRPr sz="3300">
              <a:latin typeface="Proxima Nova Extrabold"/>
              <a:ea typeface="Proxima Nova Extrabold"/>
              <a:cs typeface="Proxima Nova Extrabold"/>
              <a:sym typeface="Proxima Nova Extrabold"/>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28" name="Google Shape;128;p22"/>
          <p:cNvSpPr txBox="1">
            <a:spLocks noGrp="1"/>
          </p:cNvSpPr>
          <p:nvPr>
            <p:ph type="body" idx="1"/>
          </p:nvPr>
        </p:nvSpPr>
        <p:spPr>
          <a:xfrm>
            <a:off x="214925" y="506175"/>
            <a:ext cx="8827800" cy="46374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sz="1200" dirty="0">
                <a:solidFill>
                  <a:srgbClr val="000000"/>
                </a:solidFill>
              </a:rPr>
              <a:t>Step 1: Start.</a:t>
            </a:r>
            <a:endParaRPr sz="1200" dirty="0">
              <a:solidFill>
                <a:srgbClr val="000000"/>
              </a:solidFill>
            </a:endParaRPr>
          </a:p>
          <a:p>
            <a:pPr marL="0" lvl="0" indent="0" algn="just" rtl="0">
              <a:lnSpc>
                <a:spcPct val="150000"/>
              </a:lnSpc>
              <a:spcBef>
                <a:spcPts val="0"/>
              </a:spcBef>
              <a:spcAft>
                <a:spcPts val="0"/>
              </a:spcAft>
              <a:buNone/>
            </a:pPr>
            <a:r>
              <a:rPr lang="en" sz="1200" dirty="0">
                <a:solidFill>
                  <a:srgbClr val="000000"/>
                </a:solidFill>
              </a:rPr>
              <a:t>Step 2: </a:t>
            </a:r>
            <a:r>
              <a:rPr lang="en-US" sz="1200" dirty="0">
                <a:solidFill>
                  <a:srgbClr val="000000"/>
                </a:solidFill>
              </a:rPr>
              <a:t>: Login</a:t>
            </a:r>
          </a:p>
          <a:p>
            <a:pPr marL="457200" lvl="0" indent="-304800" algn="just" rtl="0">
              <a:lnSpc>
                <a:spcPct val="150000"/>
              </a:lnSpc>
              <a:spcBef>
                <a:spcPts val="0"/>
              </a:spcBef>
              <a:spcAft>
                <a:spcPts val="0"/>
              </a:spcAft>
              <a:buClr>
                <a:srgbClr val="000000"/>
              </a:buClr>
              <a:buSzPts val="1200"/>
              <a:buChar char="●"/>
            </a:pPr>
            <a:r>
              <a:rPr lang="en-US" sz="1200" dirty="0">
                <a:solidFill>
                  <a:srgbClr val="000000"/>
                </a:solidFill>
              </a:rPr>
              <a:t>Enter username and password</a:t>
            </a:r>
          </a:p>
          <a:p>
            <a:pPr marL="0" lvl="0" indent="0" algn="just" rtl="0">
              <a:lnSpc>
                <a:spcPct val="150000"/>
              </a:lnSpc>
              <a:spcBef>
                <a:spcPts val="0"/>
              </a:spcBef>
              <a:spcAft>
                <a:spcPts val="0"/>
              </a:spcAft>
              <a:buNone/>
            </a:pPr>
            <a:r>
              <a:rPr lang="en" sz="1200" dirty="0">
                <a:solidFill>
                  <a:srgbClr val="000000"/>
                </a:solidFill>
              </a:rPr>
              <a:t>Step 3: </a:t>
            </a:r>
            <a:r>
              <a:rPr lang="en-US" sz="1200" dirty="0">
                <a:solidFill>
                  <a:srgbClr val="000000"/>
                </a:solidFill>
              </a:rPr>
              <a:t>Shows Main menu.</a:t>
            </a:r>
          </a:p>
          <a:p>
            <a:pPr marL="0" lvl="0" indent="0" algn="just" rtl="0">
              <a:lnSpc>
                <a:spcPct val="150000"/>
              </a:lnSpc>
              <a:spcBef>
                <a:spcPts val="0"/>
              </a:spcBef>
              <a:spcAft>
                <a:spcPts val="0"/>
              </a:spcAft>
              <a:buNone/>
            </a:pPr>
            <a:r>
              <a:rPr lang="en" sz="1200" dirty="0">
                <a:solidFill>
                  <a:srgbClr val="000000"/>
                </a:solidFill>
              </a:rPr>
              <a:t>Step 4: For condition of menu program further shows option as:</a:t>
            </a:r>
            <a:endParaRPr sz="1200" dirty="0">
              <a:solidFill>
                <a:srgbClr val="000000"/>
              </a:solidFill>
            </a:endParaRPr>
          </a:p>
          <a:p>
            <a:pPr marL="1485900" lvl="2" indent="-190500" algn="just" rtl="0">
              <a:lnSpc>
                <a:spcPct val="150000"/>
              </a:lnSpc>
              <a:spcBef>
                <a:spcPts val="0"/>
              </a:spcBef>
              <a:spcAft>
                <a:spcPts val="0"/>
              </a:spcAft>
              <a:buClr>
                <a:srgbClr val="000000"/>
              </a:buClr>
              <a:buSzPts val="1200"/>
              <a:buAutoNum type="arabicPeriod"/>
            </a:pPr>
            <a:r>
              <a:rPr lang="en" sz="1200" dirty="0">
                <a:solidFill>
                  <a:srgbClr val="000000"/>
                </a:solidFill>
              </a:rPr>
              <a:t>Add contacts </a:t>
            </a:r>
            <a:endParaRPr sz="1200" dirty="0">
              <a:solidFill>
                <a:srgbClr val="000000"/>
              </a:solidFill>
            </a:endParaRPr>
          </a:p>
          <a:p>
            <a:pPr marL="1485900" lvl="2" indent="-190500" algn="just" rtl="0">
              <a:lnSpc>
                <a:spcPct val="150000"/>
              </a:lnSpc>
              <a:spcBef>
                <a:spcPts val="0"/>
              </a:spcBef>
              <a:spcAft>
                <a:spcPts val="0"/>
              </a:spcAft>
              <a:buClr>
                <a:srgbClr val="000000"/>
              </a:buClr>
              <a:buSzPts val="1200"/>
              <a:buAutoNum type="arabicPeriod"/>
            </a:pPr>
            <a:r>
              <a:rPr lang="en" sz="1200" dirty="0">
                <a:solidFill>
                  <a:srgbClr val="000000"/>
                </a:solidFill>
              </a:rPr>
              <a:t>Show available contacts</a:t>
            </a:r>
            <a:endParaRPr sz="1200" dirty="0">
              <a:solidFill>
                <a:srgbClr val="000000"/>
              </a:solidFill>
            </a:endParaRPr>
          </a:p>
          <a:p>
            <a:pPr marL="1485900" lvl="2" indent="-190500" algn="just" rtl="0">
              <a:lnSpc>
                <a:spcPct val="150000"/>
              </a:lnSpc>
              <a:spcBef>
                <a:spcPts val="0"/>
              </a:spcBef>
              <a:spcAft>
                <a:spcPts val="0"/>
              </a:spcAft>
              <a:buClr>
                <a:srgbClr val="000000"/>
              </a:buClr>
              <a:buSzPts val="1200"/>
              <a:buAutoNum type="arabicPeriod"/>
            </a:pPr>
            <a:r>
              <a:rPr lang="en" sz="1200" dirty="0">
                <a:solidFill>
                  <a:srgbClr val="000000"/>
                </a:solidFill>
              </a:rPr>
              <a:t>Search contact</a:t>
            </a:r>
            <a:endParaRPr sz="1200" dirty="0">
              <a:solidFill>
                <a:srgbClr val="000000"/>
              </a:solidFill>
            </a:endParaRPr>
          </a:p>
          <a:p>
            <a:pPr marL="1485900" lvl="2" indent="-190500" algn="just" rtl="0">
              <a:lnSpc>
                <a:spcPct val="150000"/>
              </a:lnSpc>
              <a:spcBef>
                <a:spcPts val="0"/>
              </a:spcBef>
              <a:spcAft>
                <a:spcPts val="0"/>
              </a:spcAft>
              <a:buClr>
                <a:srgbClr val="000000"/>
              </a:buClr>
              <a:buSzPts val="1200"/>
              <a:buAutoNum type="arabicPeriod"/>
            </a:pPr>
            <a:r>
              <a:rPr lang="en" sz="1200" dirty="0">
                <a:solidFill>
                  <a:srgbClr val="000000"/>
                </a:solidFill>
              </a:rPr>
              <a:t>Edit contact</a:t>
            </a:r>
            <a:endParaRPr sz="1200" dirty="0">
              <a:solidFill>
                <a:srgbClr val="000000"/>
              </a:solidFill>
            </a:endParaRPr>
          </a:p>
          <a:p>
            <a:pPr marL="1485900" lvl="2" indent="-190500" algn="just" rtl="0">
              <a:lnSpc>
                <a:spcPct val="150000"/>
              </a:lnSpc>
              <a:spcBef>
                <a:spcPts val="0"/>
              </a:spcBef>
              <a:spcAft>
                <a:spcPts val="0"/>
              </a:spcAft>
              <a:buClr>
                <a:srgbClr val="000000"/>
              </a:buClr>
              <a:buSzPts val="1200"/>
              <a:buAutoNum type="arabicPeriod"/>
            </a:pPr>
            <a:r>
              <a:rPr lang="en" sz="1200" dirty="0">
                <a:solidFill>
                  <a:srgbClr val="000000"/>
                </a:solidFill>
              </a:rPr>
              <a:t>Delete contact</a:t>
            </a:r>
            <a:endParaRPr sz="1200" dirty="0">
              <a:solidFill>
                <a:srgbClr val="000000"/>
              </a:solidFill>
            </a:endParaRPr>
          </a:p>
          <a:p>
            <a:pPr marL="1485900" lvl="2" indent="-190500" algn="just" rtl="0">
              <a:lnSpc>
                <a:spcPct val="150000"/>
              </a:lnSpc>
              <a:spcBef>
                <a:spcPts val="0"/>
              </a:spcBef>
              <a:spcAft>
                <a:spcPts val="0"/>
              </a:spcAft>
              <a:buClr>
                <a:srgbClr val="000000"/>
              </a:buClr>
              <a:buSzPts val="1200"/>
              <a:buAutoNum type="arabicPeriod"/>
            </a:pPr>
            <a:r>
              <a:rPr lang="en" sz="1200" dirty="0">
                <a:solidFill>
                  <a:srgbClr val="000000"/>
                </a:solidFill>
              </a:rPr>
              <a:t>Exit</a:t>
            </a:r>
            <a:endParaRPr sz="1200" dirty="0">
              <a:solidFill>
                <a:srgbClr val="000000"/>
              </a:solidFill>
            </a:endParaRPr>
          </a:p>
          <a:p>
            <a:pPr marL="0" lvl="0" indent="0" algn="just" rtl="0">
              <a:lnSpc>
                <a:spcPct val="150000"/>
              </a:lnSpc>
              <a:spcBef>
                <a:spcPts val="0"/>
              </a:spcBef>
              <a:spcAft>
                <a:spcPts val="0"/>
              </a:spcAft>
              <a:buNone/>
            </a:pPr>
            <a:r>
              <a:rPr lang="en" sz="1200" dirty="0">
                <a:solidFill>
                  <a:srgbClr val="000000"/>
                </a:solidFill>
              </a:rPr>
              <a:t>Step 5: The program provides functions to run on the basis of options chosen by the user.</a:t>
            </a:r>
            <a:endParaRPr sz="1200" dirty="0">
              <a:solidFill>
                <a:srgbClr val="000000"/>
              </a:solidFill>
            </a:endParaRPr>
          </a:p>
          <a:p>
            <a:pPr marL="0" lvl="0" indent="0" algn="just" rtl="0">
              <a:lnSpc>
                <a:spcPct val="150000"/>
              </a:lnSpc>
              <a:spcBef>
                <a:spcPts val="0"/>
              </a:spcBef>
              <a:spcAft>
                <a:spcPts val="0"/>
              </a:spcAft>
              <a:buNone/>
            </a:pPr>
            <a:r>
              <a:rPr lang="en" sz="1200" dirty="0">
                <a:solidFill>
                  <a:srgbClr val="000000"/>
                </a:solidFill>
              </a:rPr>
              <a:t>Step 6: If the user chooses option 6, the user is asked for confirmation.</a:t>
            </a:r>
            <a:endParaRPr sz="1200" dirty="0">
              <a:solidFill>
                <a:srgbClr val="000000"/>
              </a:solidFill>
            </a:endParaRPr>
          </a:p>
          <a:p>
            <a:pPr marL="0" lvl="0" indent="457200" algn="just" rtl="0">
              <a:lnSpc>
                <a:spcPct val="150000"/>
              </a:lnSpc>
              <a:spcBef>
                <a:spcPts val="0"/>
              </a:spcBef>
              <a:spcAft>
                <a:spcPts val="0"/>
              </a:spcAft>
              <a:buNone/>
            </a:pPr>
            <a:r>
              <a:rPr lang="en" sz="1200" dirty="0">
                <a:solidFill>
                  <a:srgbClr val="000000"/>
                </a:solidFill>
              </a:rPr>
              <a:t>Then if chosen to exit go to step 7.</a:t>
            </a:r>
            <a:endParaRPr sz="1200" dirty="0">
              <a:solidFill>
                <a:srgbClr val="000000"/>
              </a:solidFill>
            </a:endParaRPr>
          </a:p>
          <a:p>
            <a:pPr marL="0" lvl="0" indent="0" algn="just" rtl="0">
              <a:lnSpc>
                <a:spcPct val="150000"/>
              </a:lnSpc>
              <a:spcBef>
                <a:spcPts val="0"/>
              </a:spcBef>
              <a:spcAft>
                <a:spcPts val="0"/>
              </a:spcAft>
              <a:buNone/>
            </a:pPr>
            <a:r>
              <a:rPr lang="en" sz="1200" dirty="0">
                <a:solidFill>
                  <a:srgbClr val="000000"/>
                </a:solidFill>
              </a:rPr>
              <a:t>	Else go to step 3.</a:t>
            </a:r>
            <a:endParaRPr sz="1200" dirty="0">
              <a:solidFill>
                <a:srgbClr val="000000"/>
              </a:solidFill>
            </a:endParaRPr>
          </a:p>
          <a:p>
            <a:pPr marL="0" lvl="0" indent="0" algn="just" rtl="0">
              <a:lnSpc>
                <a:spcPct val="150000"/>
              </a:lnSpc>
              <a:spcBef>
                <a:spcPts val="0"/>
              </a:spcBef>
              <a:spcAft>
                <a:spcPts val="0"/>
              </a:spcAft>
              <a:buNone/>
            </a:pPr>
            <a:r>
              <a:rPr lang="en" sz="1200" dirty="0">
                <a:solidFill>
                  <a:srgbClr val="000000"/>
                </a:solidFill>
              </a:rPr>
              <a:t>Step 7: Stop.</a:t>
            </a:r>
            <a:endParaRPr sz="1200" dirty="0">
              <a:solidFill>
                <a:srgbClr val="000000"/>
              </a:solidFill>
            </a:endParaRPr>
          </a:p>
          <a:p>
            <a:pPr marL="0" lvl="0" indent="0" algn="l" rtl="0">
              <a:spcBef>
                <a:spcPts val="0"/>
              </a:spcBef>
              <a:spcAft>
                <a:spcPts val="0"/>
              </a:spcAft>
              <a:buNone/>
            </a:pPr>
            <a:endParaRPr sz="1200" dirty="0"/>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TotalTime>
  <Words>770</Words>
  <Application>Microsoft Office PowerPoint</Application>
  <PresentationFormat>On-screen Show (16:9)</PresentationFormat>
  <Paragraphs>96</Paragraphs>
  <Slides>20</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Times New Roman</vt:lpstr>
      <vt:lpstr>Wingdings</vt:lpstr>
      <vt:lpstr>Proxima Nova Extrabold</vt:lpstr>
      <vt:lpstr>Arial</vt:lpstr>
      <vt:lpstr>Calibri</vt:lpstr>
      <vt:lpstr>Proxima Nova</vt:lpstr>
      <vt:lpstr>Spearmint</vt:lpstr>
      <vt:lpstr>CONTACT MANAGEMENT SYSTEM</vt:lpstr>
      <vt:lpstr>Table of Contents</vt:lpstr>
      <vt:lpstr>Introduction</vt:lpstr>
      <vt:lpstr>Project Description</vt:lpstr>
      <vt:lpstr>Objectives</vt:lpstr>
      <vt:lpstr>Problem Statement</vt:lpstr>
      <vt:lpstr>Advantages Of CMS</vt:lpstr>
      <vt:lpstr>Working Principle  </vt:lpstr>
      <vt:lpstr>Algorithm  </vt:lpstr>
      <vt:lpstr>Flowchart</vt:lpstr>
      <vt:lpstr>System Methodology </vt:lpstr>
      <vt:lpstr>System Methodology </vt:lpstr>
      <vt:lpstr>Future Scope</vt:lpstr>
      <vt:lpstr>PowerPoint Presentation</vt:lpstr>
      <vt:lpstr>PowerPoint Presentation</vt:lpstr>
      <vt:lpstr>PowerPoint Presentation</vt:lpstr>
      <vt:lpstr>Conclusion</vt:lpstr>
      <vt:lpstr>    REFERENCES</vt:lpstr>
      <vt:lpstr>DEMO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CONTACT MANAGEMENT SYSTEM</dc:title>
  <cp:lastModifiedBy>Priyanshu Kushawaha</cp:lastModifiedBy>
  <cp:revision>5</cp:revision>
  <dcterms:modified xsi:type="dcterms:W3CDTF">2023-09-16T22:22:54Z</dcterms:modified>
</cp:coreProperties>
</file>