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7" r:id="rId3"/>
    <p:sldId id="259" r:id="rId4"/>
    <p:sldId id="260" r:id="rId5"/>
    <p:sldId id="262" r:id="rId6"/>
    <p:sldId id="276" r:id="rId7"/>
    <p:sldId id="264" r:id="rId8"/>
    <p:sldId id="265" r:id="rId9"/>
    <p:sldId id="267" r:id="rId10"/>
    <p:sldId id="266" r:id="rId11"/>
    <p:sldId id="268" r:id="rId12"/>
    <p:sldId id="269" r:id="rId13"/>
    <p:sldId id="271" r:id="rId14"/>
    <p:sldId id="270" r:id="rId15"/>
    <p:sldId id="27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CCE"/>
    <a:srgbClr val="F4F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68822-42C9-47F3-88C8-A3649AA442E6}" v="11196" dt="2018-09-07T19:45:32.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31" autoAdjust="0"/>
  </p:normalViewPr>
  <p:slideViewPr>
    <p:cSldViewPr snapToGrid="0">
      <p:cViewPr>
        <p:scale>
          <a:sx n="60" d="100"/>
          <a:sy n="60" d="100"/>
        </p:scale>
        <p:origin x="9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hyperlink" Target="https://github.com/andrewrapp/xbee-Arduino" TargetMode="External"/><Relationship Id="rId1" Type="http://schemas.openxmlformats.org/officeDocument/2006/relationships/hyperlink" Target="https://www.digi.com/resources/documentation/digidocs/pdfs/90002173.pdf"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github.com/andrewrapp/xbee-Arduino" TargetMode="External"/><Relationship Id="rId1" Type="http://schemas.openxmlformats.org/officeDocument/2006/relationships/hyperlink" Target="https://www.digi.com/resources/documentation/digidocs/pdfs/90002173.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79730-E818-4778-9A27-A9FFD5A4534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F68193D3-65BE-42DE-8654-324C57A19B94}">
      <dgm:prSet custT="1"/>
      <dgm:spPr/>
      <dgm:t>
        <a:bodyPr/>
        <a:lstStyle/>
        <a:p>
          <a:pPr algn="just"/>
          <a:r>
            <a:rPr lang="en-US" sz="3600" dirty="0"/>
            <a:t>Topologies in XBee</a:t>
          </a:r>
        </a:p>
      </dgm:t>
    </dgm:pt>
    <dgm:pt modelId="{2F6668B0-6E42-419C-A92F-6083909BA564}" type="parTrans" cxnId="{80997461-6C84-49C7-A6DB-F941FE04B9F8}">
      <dgm:prSet/>
      <dgm:spPr/>
      <dgm:t>
        <a:bodyPr/>
        <a:lstStyle/>
        <a:p>
          <a:pPr algn="just"/>
          <a:endParaRPr lang="en-US" sz="1800"/>
        </a:p>
      </dgm:t>
    </dgm:pt>
    <dgm:pt modelId="{235591F9-A8CE-44CD-A780-3934D2CB9AE0}" type="sibTrans" cxnId="{80997461-6C84-49C7-A6DB-F941FE04B9F8}">
      <dgm:prSet/>
      <dgm:spPr/>
      <dgm:t>
        <a:bodyPr/>
        <a:lstStyle/>
        <a:p>
          <a:pPr algn="just"/>
          <a:endParaRPr lang="en-US" sz="1800"/>
        </a:p>
      </dgm:t>
    </dgm:pt>
    <dgm:pt modelId="{3A9547D5-4E3B-41FA-AC2C-8B9EDBEC991E}">
      <dgm:prSet custT="1"/>
      <dgm:spPr/>
      <dgm:t>
        <a:bodyPr/>
        <a:lstStyle/>
        <a:p>
          <a:pPr algn="just"/>
          <a:r>
            <a:rPr lang="en-US" sz="3600" dirty="0"/>
            <a:t>DigiMesh Network Setup</a:t>
          </a:r>
        </a:p>
      </dgm:t>
    </dgm:pt>
    <dgm:pt modelId="{4CDA3BCD-B109-4CD0-9BA9-3412D9216FC3}" type="parTrans" cxnId="{59A28DB2-2F6C-495A-87DD-B3FBC82BE59D}">
      <dgm:prSet/>
      <dgm:spPr/>
      <dgm:t>
        <a:bodyPr/>
        <a:lstStyle/>
        <a:p>
          <a:pPr algn="just"/>
          <a:endParaRPr lang="en-US" sz="1800"/>
        </a:p>
      </dgm:t>
    </dgm:pt>
    <dgm:pt modelId="{51E035FA-341D-4E36-80C0-E86AD0D86B06}" type="sibTrans" cxnId="{59A28DB2-2F6C-495A-87DD-B3FBC82BE59D}">
      <dgm:prSet/>
      <dgm:spPr/>
      <dgm:t>
        <a:bodyPr/>
        <a:lstStyle/>
        <a:p>
          <a:pPr algn="just"/>
          <a:endParaRPr lang="en-US" sz="1800"/>
        </a:p>
      </dgm:t>
    </dgm:pt>
    <dgm:pt modelId="{91C8D94F-B4B2-4D2F-B2E4-BB14378F2810}">
      <dgm:prSet custT="1"/>
      <dgm:spPr/>
      <dgm:t>
        <a:bodyPr/>
        <a:lstStyle/>
        <a:p>
          <a:pPr algn="just"/>
          <a:r>
            <a:rPr lang="en-US" sz="3600" dirty="0"/>
            <a:t>Wireless Data Transmission</a:t>
          </a:r>
        </a:p>
      </dgm:t>
    </dgm:pt>
    <dgm:pt modelId="{34D95007-DC2F-4672-8182-92C7EE8B0951}" type="parTrans" cxnId="{B83F3CEE-BED1-4C54-BCC9-088C1F2D03C4}">
      <dgm:prSet/>
      <dgm:spPr/>
      <dgm:t>
        <a:bodyPr/>
        <a:lstStyle/>
        <a:p>
          <a:pPr algn="just"/>
          <a:endParaRPr lang="en-US" sz="1800"/>
        </a:p>
      </dgm:t>
    </dgm:pt>
    <dgm:pt modelId="{8DA5AFFD-78F0-4B61-94FD-DE903890D0CB}" type="sibTrans" cxnId="{B83F3CEE-BED1-4C54-BCC9-088C1F2D03C4}">
      <dgm:prSet/>
      <dgm:spPr/>
      <dgm:t>
        <a:bodyPr/>
        <a:lstStyle/>
        <a:p>
          <a:pPr algn="just"/>
          <a:endParaRPr lang="en-US" sz="1800"/>
        </a:p>
      </dgm:t>
    </dgm:pt>
    <dgm:pt modelId="{E77AE4A8-3EFA-481E-AAD5-64C4E53D9BA0}">
      <dgm:prSet custT="1"/>
      <dgm:spPr/>
      <dgm:t>
        <a:bodyPr/>
        <a:lstStyle/>
        <a:p>
          <a:pPr algn="just"/>
          <a:r>
            <a:rPr lang="en-US" sz="3600" dirty="0"/>
            <a:t>XBee and Arduino Communication</a:t>
          </a:r>
        </a:p>
      </dgm:t>
    </dgm:pt>
    <dgm:pt modelId="{FCEF7BA8-CCE0-496D-82BC-D5BCFE6FA224}" type="parTrans" cxnId="{988C2100-DA27-4F0F-B1C1-00D4063EFFE7}">
      <dgm:prSet/>
      <dgm:spPr/>
      <dgm:t>
        <a:bodyPr/>
        <a:lstStyle/>
        <a:p>
          <a:pPr algn="just"/>
          <a:endParaRPr lang="en-US" sz="1800"/>
        </a:p>
      </dgm:t>
    </dgm:pt>
    <dgm:pt modelId="{1B380581-2518-4012-B775-667C091A4D46}" type="sibTrans" cxnId="{988C2100-DA27-4F0F-B1C1-00D4063EFFE7}">
      <dgm:prSet/>
      <dgm:spPr/>
      <dgm:t>
        <a:bodyPr/>
        <a:lstStyle/>
        <a:p>
          <a:pPr algn="just"/>
          <a:endParaRPr lang="en-US" sz="1800"/>
        </a:p>
      </dgm:t>
    </dgm:pt>
    <dgm:pt modelId="{45EF0477-BD9B-4D96-9CFF-EA3CD134D5C4}">
      <dgm:prSet custT="1"/>
      <dgm:spPr/>
      <dgm:t>
        <a:bodyPr/>
        <a:lstStyle/>
        <a:p>
          <a:pPr algn="just"/>
          <a:r>
            <a:rPr lang="en-US" sz="3600" dirty="0"/>
            <a:t>DigiMesh Network</a:t>
          </a:r>
        </a:p>
      </dgm:t>
    </dgm:pt>
    <dgm:pt modelId="{8DEED9F8-C173-45FB-BECD-DA863AB60709}" type="parTrans" cxnId="{67BD2627-6A43-4685-BBF7-B376E0DAA0A1}">
      <dgm:prSet/>
      <dgm:spPr/>
      <dgm:t>
        <a:bodyPr/>
        <a:lstStyle/>
        <a:p>
          <a:pPr algn="just"/>
          <a:endParaRPr lang="en-US" sz="1800"/>
        </a:p>
      </dgm:t>
    </dgm:pt>
    <dgm:pt modelId="{2EDC2D13-698B-4212-87F7-1A7729E9C25D}" type="sibTrans" cxnId="{67BD2627-6A43-4685-BBF7-B376E0DAA0A1}">
      <dgm:prSet/>
      <dgm:spPr/>
      <dgm:t>
        <a:bodyPr/>
        <a:lstStyle/>
        <a:p>
          <a:pPr algn="just"/>
          <a:endParaRPr lang="en-US" sz="1800"/>
        </a:p>
      </dgm:t>
    </dgm:pt>
    <dgm:pt modelId="{17A2F1A3-546E-4014-A641-56CEEF26C1E2}">
      <dgm:prSet custT="1"/>
      <dgm:spPr/>
      <dgm:t>
        <a:bodyPr/>
        <a:lstStyle/>
        <a:p>
          <a:pPr algn="just"/>
          <a:r>
            <a:rPr lang="en-US" sz="3600" dirty="0"/>
            <a:t>Routing</a:t>
          </a:r>
        </a:p>
      </dgm:t>
    </dgm:pt>
    <dgm:pt modelId="{70A0EAD5-5413-4C15-A245-319EF7BE40F9}" type="parTrans" cxnId="{1FC18A4D-497D-434B-9A03-F31D06C5D469}">
      <dgm:prSet/>
      <dgm:spPr/>
      <dgm:t>
        <a:bodyPr/>
        <a:lstStyle/>
        <a:p>
          <a:pPr algn="just"/>
          <a:endParaRPr lang="en-US" sz="2000"/>
        </a:p>
      </dgm:t>
    </dgm:pt>
    <dgm:pt modelId="{56D0EFB9-1DC3-4DA1-9555-7DF584CBC9EB}" type="sibTrans" cxnId="{1FC18A4D-497D-434B-9A03-F31D06C5D469}">
      <dgm:prSet/>
      <dgm:spPr/>
      <dgm:t>
        <a:bodyPr/>
        <a:lstStyle/>
        <a:p>
          <a:pPr algn="just"/>
          <a:endParaRPr lang="en-US" sz="2000"/>
        </a:p>
      </dgm:t>
    </dgm:pt>
    <dgm:pt modelId="{FCA85D33-4998-4913-BB0C-0472D832E0AC}" type="pres">
      <dgm:prSet presAssocID="{86679730-E818-4778-9A27-A9FFD5A45348}" presName="linear" presStyleCnt="0">
        <dgm:presLayoutVars>
          <dgm:animLvl val="lvl"/>
          <dgm:resizeHandles val="exact"/>
        </dgm:presLayoutVars>
      </dgm:prSet>
      <dgm:spPr/>
    </dgm:pt>
    <dgm:pt modelId="{E3A50B87-AB19-40B4-8FDB-56A5A4CD97C8}" type="pres">
      <dgm:prSet presAssocID="{F68193D3-65BE-42DE-8654-324C57A19B94}" presName="parentText" presStyleLbl="node1" presStyleIdx="0" presStyleCnt="6">
        <dgm:presLayoutVars>
          <dgm:chMax val="0"/>
          <dgm:bulletEnabled val="1"/>
        </dgm:presLayoutVars>
      </dgm:prSet>
      <dgm:spPr/>
    </dgm:pt>
    <dgm:pt modelId="{C5247E09-1B01-4120-9517-2587F04F1BC4}" type="pres">
      <dgm:prSet presAssocID="{235591F9-A8CE-44CD-A780-3934D2CB9AE0}" presName="spacer" presStyleCnt="0"/>
      <dgm:spPr/>
    </dgm:pt>
    <dgm:pt modelId="{EF978BC4-CAF7-476F-B951-652973B2356B}" type="pres">
      <dgm:prSet presAssocID="{45EF0477-BD9B-4D96-9CFF-EA3CD134D5C4}" presName="parentText" presStyleLbl="node1" presStyleIdx="1" presStyleCnt="6">
        <dgm:presLayoutVars>
          <dgm:chMax val="0"/>
          <dgm:bulletEnabled val="1"/>
        </dgm:presLayoutVars>
      </dgm:prSet>
      <dgm:spPr/>
    </dgm:pt>
    <dgm:pt modelId="{07C13170-94E9-49B6-A963-6DA78627AEF4}" type="pres">
      <dgm:prSet presAssocID="{2EDC2D13-698B-4212-87F7-1A7729E9C25D}" presName="spacer" presStyleCnt="0"/>
      <dgm:spPr/>
    </dgm:pt>
    <dgm:pt modelId="{4BC24D3D-FF2E-4994-A2D4-D1495A24FC7D}" type="pres">
      <dgm:prSet presAssocID="{3A9547D5-4E3B-41FA-AC2C-8B9EDBEC991E}" presName="parentText" presStyleLbl="node1" presStyleIdx="2" presStyleCnt="6">
        <dgm:presLayoutVars>
          <dgm:chMax val="0"/>
          <dgm:bulletEnabled val="1"/>
        </dgm:presLayoutVars>
      </dgm:prSet>
      <dgm:spPr/>
    </dgm:pt>
    <dgm:pt modelId="{E9F10DDA-F963-4B16-99CF-E9302F0098A3}" type="pres">
      <dgm:prSet presAssocID="{51E035FA-341D-4E36-80C0-E86AD0D86B06}" presName="spacer" presStyleCnt="0"/>
      <dgm:spPr/>
    </dgm:pt>
    <dgm:pt modelId="{812D3D22-4B90-49B4-845A-2F7973616F96}" type="pres">
      <dgm:prSet presAssocID="{91C8D94F-B4B2-4D2F-B2E4-BB14378F2810}" presName="parentText" presStyleLbl="node1" presStyleIdx="3" presStyleCnt="6">
        <dgm:presLayoutVars>
          <dgm:chMax val="0"/>
          <dgm:bulletEnabled val="1"/>
        </dgm:presLayoutVars>
      </dgm:prSet>
      <dgm:spPr/>
    </dgm:pt>
    <dgm:pt modelId="{39CA2391-66F4-438A-AEDB-A791E01FF227}" type="pres">
      <dgm:prSet presAssocID="{8DA5AFFD-78F0-4B61-94FD-DE903890D0CB}" presName="spacer" presStyleCnt="0"/>
      <dgm:spPr/>
    </dgm:pt>
    <dgm:pt modelId="{51348779-85C0-4A02-9788-5701A59043DE}" type="pres">
      <dgm:prSet presAssocID="{17A2F1A3-546E-4014-A641-56CEEF26C1E2}" presName="parentText" presStyleLbl="node1" presStyleIdx="4" presStyleCnt="6">
        <dgm:presLayoutVars>
          <dgm:chMax val="0"/>
          <dgm:bulletEnabled val="1"/>
        </dgm:presLayoutVars>
      </dgm:prSet>
      <dgm:spPr/>
    </dgm:pt>
    <dgm:pt modelId="{D4196AAE-3D0C-4833-9919-A34CCF5EB619}" type="pres">
      <dgm:prSet presAssocID="{56D0EFB9-1DC3-4DA1-9555-7DF584CBC9EB}" presName="spacer" presStyleCnt="0"/>
      <dgm:spPr/>
    </dgm:pt>
    <dgm:pt modelId="{935DCD8E-743E-4004-9459-09872E4EC84C}" type="pres">
      <dgm:prSet presAssocID="{E77AE4A8-3EFA-481E-AAD5-64C4E53D9BA0}" presName="parentText" presStyleLbl="node1" presStyleIdx="5" presStyleCnt="6">
        <dgm:presLayoutVars>
          <dgm:chMax val="0"/>
          <dgm:bulletEnabled val="1"/>
        </dgm:presLayoutVars>
      </dgm:prSet>
      <dgm:spPr/>
    </dgm:pt>
  </dgm:ptLst>
  <dgm:cxnLst>
    <dgm:cxn modelId="{988C2100-DA27-4F0F-B1C1-00D4063EFFE7}" srcId="{86679730-E818-4778-9A27-A9FFD5A45348}" destId="{E77AE4A8-3EFA-481E-AAD5-64C4E53D9BA0}" srcOrd="5" destOrd="0" parTransId="{FCEF7BA8-CCE0-496D-82BC-D5BCFE6FA224}" sibTransId="{1B380581-2518-4012-B775-667C091A4D46}"/>
    <dgm:cxn modelId="{01920F08-4EF1-410F-B316-206BE49B7B91}" type="presOf" srcId="{3A9547D5-4E3B-41FA-AC2C-8B9EDBEC991E}" destId="{4BC24D3D-FF2E-4994-A2D4-D1495A24FC7D}" srcOrd="0" destOrd="0" presId="urn:microsoft.com/office/officeart/2005/8/layout/vList2"/>
    <dgm:cxn modelId="{F301951C-B4DE-472F-9E94-77AD3F3BCB9B}" type="presOf" srcId="{F68193D3-65BE-42DE-8654-324C57A19B94}" destId="{E3A50B87-AB19-40B4-8FDB-56A5A4CD97C8}" srcOrd="0" destOrd="0" presId="urn:microsoft.com/office/officeart/2005/8/layout/vList2"/>
    <dgm:cxn modelId="{67BD2627-6A43-4685-BBF7-B376E0DAA0A1}" srcId="{86679730-E818-4778-9A27-A9FFD5A45348}" destId="{45EF0477-BD9B-4D96-9CFF-EA3CD134D5C4}" srcOrd="1" destOrd="0" parTransId="{8DEED9F8-C173-45FB-BECD-DA863AB60709}" sibTransId="{2EDC2D13-698B-4212-87F7-1A7729E9C25D}"/>
    <dgm:cxn modelId="{89B1013E-1F21-4662-B1C2-F2CDCD088676}" type="presOf" srcId="{91C8D94F-B4B2-4D2F-B2E4-BB14378F2810}" destId="{812D3D22-4B90-49B4-845A-2F7973616F96}" srcOrd="0" destOrd="0" presId="urn:microsoft.com/office/officeart/2005/8/layout/vList2"/>
    <dgm:cxn modelId="{B33F5141-E113-4E6A-9F9F-18ED6D02661C}" type="presOf" srcId="{45EF0477-BD9B-4D96-9CFF-EA3CD134D5C4}" destId="{EF978BC4-CAF7-476F-B951-652973B2356B}" srcOrd="0" destOrd="0" presId="urn:microsoft.com/office/officeart/2005/8/layout/vList2"/>
    <dgm:cxn modelId="{80997461-6C84-49C7-A6DB-F941FE04B9F8}" srcId="{86679730-E818-4778-9A27-A9FFD5A45348}" destId="{F68193D3-65BE-42DE-8654-324C57A19B94}" srcOrd="0" destOrd="0" parTransId="{2F6668B0-6E42-419C-A92F-6083909BA564}" sibTransId="{235591F9-A8CE-44CD-A780-3934D2CB9AE0}"/>
    <dgm:cxn modelId="{1FC18A4D-497D-434B-9A03-F31D06C5D469}" srcId="{86679730-E818-4778-9A27-A9FFD5A45348}" destId="{17A2F1A3-546E-4014-A641-56CEEF26C1E2}" srcOrd="4" destOrd="0" parTransId="{70A0EAD5-5413-4C15-A245-319EF7BE40F9}" sibTransId="{56D0EFB9-1DC3-4DA1-9555-7DF584CBC9EB}"/>
    <dgm:cxn modelId="{CDFE5F8D-EC79-49C5-85C6-574617884C2C}" type="presOf" srcId="{86679730-E818-4778-9A27-A9FFD5A45348}" destId="{FCA85D33-4998-4913-BB0C-0472D832E0AC}" srcOrd="0" destOrd="0" presId="urn:microsoft.com/office/officeart/2005/8/layout/vList2"/>
    <dgm:cxn modelId="{AE4E2AAB-53E6-448C-A326-64AE0DF8615E}" type="presOf" srcId="{E77AE4A8-3EFA-481E-AAD5-64C4E53D9BA0}" destId="{935DCD8E-743E-4004-9459-09872E4EC84C}" srcOrd="0" destOrd="0" presId="urn:microsoft.com/office/officeart/2005/8/layout/vList2"/>
    <dgm:cxn modelId="{59A28DB2-2F6C-495A-87DD-B3FBC82BE59D}" srcId="{86679730-E818-4778-9A27-A9FFD5A45348}" destId="{3A9547D5-4E3B-41FA-AC2C-8B9EDBEC991E}" srcOrd="2" destOrd="0" parTransId="{4CDA3BCD-B109-4CD0-9BA9-3412D9216FC3}" sibTransId="{51E035FA-341D-4E36-80C0-E86AD0D86B06}"/>
    <dgm:cxn modelId="{C07A75C7-D371-4D83-9056-EACFA2C2C08F}" type="presOf" srcId="{17A2F1A3-546E-4014-A641-56CEEF26C1E2}" destId="{51348779-85C0-4A02-9788-5701A59043DE}" srcOrd="0" destOrd="0" presId="urn:microsoft.com/office/officeart/2005/8/layout/vList2"/>
    <dgm:cxn modelId="{B83F3CEE-BED1-4C54-BCC9-088C1F2D03C4}" srcId="{86679730-E818-4778-9A27-A9FFD5A45348}" destId="{91C8D94F-B4B2-4D2F-B2E4-BB14378F2810}" srcOrd="3" destOrd="0" parTransId="{34D95007-DC2F-4672-8182-92C7EE8B0951}" sibTransId="{8DA5AFFD-78F0-4B61-94FD-DE903890D0CB}"/>
    <dgm:cxn modelId="{EC51277E-F5A1-4A05-8BC2-B90A7C2E8AD9}" type="presParOf" srcId="{FCA85D33-4998-4913-BB0C-0472D832E0AC}" destId="{E3A50B87-AB19-40B4-8FDB-56A5A4CD97C8}" srcOrd="0" destOrd="0" presId="urn:microsoft.com/office/officeart/2005/8/layout/vList2"/>
    <dgm:cxn modelId="{47A84DA9-C524-414E-9F13-52457B58747E}" type="presParOf" srcId="{FCA85D33-4998-4913-BB0C-0472D832E0AC}" destId="{C5247E09-1B01-4120-9517-2587F04F1BC4}" srcOrd="1" destOrd="0" presId="urn:microsoft.com/office/officeart/2005/8/layout/vList2"/>
    <dgm:cxn modelId="{89388DD4-A95B-47B6-A358-A6D6F8C0094F}" type="presParOf" srcId="{FCA85D33-4998-4913-BB0C-0472D832E0AC}" destId="{EF978BC4-CAF7-476F-B951-652973B2356B}" srcOrd="2" destOrd="0" presId="urn:microsoft.com/office/officeart/2005/8/layout/vList2"/>
    <dgm:cxn modelId="{639280D4-E161-4D3D-A6E5-E9412069B58A}" type="presParOf" srcId="{FCA85D33-4998-4913-BB0C-0472D832E0AC}" destId="{07C13170-94E9-49B6-A963-6DA78627AEF4}" srcOrd="3" destOrd="0" presId="urn:microsoft.com/office/officeart/2005/8/layout/vList2"/>
    <dgm:cxn modelId="{A24895B4-EAD4-4EC7-9928-52DAC0B84FC8}" type="presParOf" srcId="{FCA85D33-4998-4913-BB0C-0472D832E0AC}" destId="{4BC24D3D-FF2E-4994-A2D4-D1495A24FC7D}" srcOrd="4" destOrd="0" presId="urn:microsoft.com/office/officeart/2005/8/layout/vList2"/>
    <dgm:cxn modelId="{069AF0C9-E334-4377-953F-C50551F1196B}" type="presParOf" srcId="{FCA85D33-4998-4913-BB0C-0472D832E0AC}" destId="{E9F10DDA-F963-4B16-99CF-E9302F0098A3}" srcOrd="5" destOrd="0" presId="urn:microsoft.com/office/officeart/2005/8/layout/vList2"/>
    <dgm:cxn modelId="{405F7FE9-20B5-4ED5-BCF4-7FDA41BE89AE}" type="presParOf" srcId="{FCA85D33-4998-4913-BB0C-0472D832E0AC}" destId="{812D3D22-4B90-49B4-845A-2F7973616F96}" srcOrd="6" destOrd="0" presId="urn:microsoft.com/office/officeart/2005/8/layout/vList2"/>
    <dgm:cxn modelId="{F759C608-0094-4303-A5E1-E920255051DE}" type="presParOf" srcId="{FCA85D33-4998-4913-BB0C-0472D832E0AC}" destId="{39CA2391-66F4-438A-AEDB-A791E01FF227}" srcOrd="7" destOrd="0" presId="urn:microsoft.com/office/officeart/2005/8/layout/vList2"/>
    <dgm:cxn modelId="{B8935723-E7F8-45D9-ADD9-9F9007B734C8}" type="presParOf" srcId="{FCA85D33-4998-4913-BB0C-0472D832E0AC}" destId="{51348779-85C0-4A02-9788-5701A59043DE}" srcOrd="8" destOrd="0" presId="urn:microsoft.com/office/officeart/2005/8/layout/vList2"/>
    <dgm:cxn modelId="{D8B95315-343C-4B9D-8EF3-37A6C2025868}" type="presParOf" srcId="{FCA85D33-4998-4913-BB0C-0472D832E0AC}" destId="{D4196AAE-3D0C-4833-9919-A34CCF5EB619}" srcOrd="9" destOrd="0" presId="urn:microsoft.com/office/officeart/2005/8/layout/vList2"/>
    <dgm:cxn modelId="{26CF3B20-1CCB-4C49-9718-E2927637D2C9}" type="presParOf" srcId="{FCA85D33-4998-4913-BB0C-0472D832E0AC}" destId="{935DCD8E-743E-4004-9459-09872E4EC84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CD221-E756-40DD-AAD3-963AF3AEBFD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08B924C7-785E-4767-814A-1EF77BA3E8E0}">
      <dgm:prSet custT="1"/>
      <dgm:spPr>
        <a:solidFill>
          <a:schemeClr val="accent1"/>
        </a:solidFill>
      </dgm:spPr>
      <dgm:t>
        <a:bodyPr/>
        <a:lstStyle/>
        <a:p>
          <a:pPr algn="l"/>
          <a:r>
            <a:rPr lang="en-US" sz="2000">
              <a:latin typeface="Comic Sans MS" panose="030F0702030302020204" pitchFamily="66" charset="0"/>
            </a:rPr>
            <a:t>Route Discovery</a:t>
          </a:r>
          <a:endParaRPr lang="en-US" sz="2000" dirty="0">
            <a:latin typeface="Comic Sans MS" panose="030F0702030302020204" pitchFamily="66" charset="0"/>
          </a:endParaRPr>
        </a:p>
      </dgm:t>
    </dgm:pt>
    <dgm:pt modelId="{7A02EEE4-38EF-47A4-9345-057E827ED68F}" type="parTrans" cxnId="{B6967841-4C35-4138-8A4A-5669C666386C}">
      <dgm:prSet/>
      <dgm:spPr/>
      <dgm:t>
        <a:bodyPr/>
        <a:lstStyle/>
        <a:p>
          <a:pPr algn="l"/>
          <a:endParaRPr lang="en-US">
            <a:latin typeface="Comic Sans MS" panose="030F0702030302020204" pitchFamily="66" charset="0"/>
          </a:endParaRPr>
        </a:p>
      </dgm:t>
    </dgm:pt>
    <dgm:pt modelId="{7B4290F8-408B-4C33-A77D-5D6680D518A5}" type="sibTrans" cxnId="{B6967841-4C35-4138-8A4A-5669C666386C}">
      <dgm:prSet/>
      <dgm:spPr/>
      <dgm:t>
        <a:bodyPr/>
        <a:lstStyle/>
        <a:p>
          <a:pPr algn="l"/>
          <a:endParaRPr lang="en-US">
            <a:latin typeface="Comic Sans MS" panose="030F0702030302020204" pitchFamily="66" charset="0"/>
          </a:endParaRPr>
        </a:p>
      </dgm:t>
    </dgm:pt>
    <dgm:pt modelId="{46AF7659-FB39-4CC1-BD09-31B36A6FACE8}">
      <dgm:prSet custT="1"/>
      <dgm:spPr/>
      <dgm:t>
        <a:bodyPr/>
        <a:lstStyle/>
        <a:p>
          <a:pPr algn="l">
            <a:buFont typeface="Wingdings" panose="05000000000000000000" pitchFamily="2" charset="2"/>
            <a:buChar char="ü"/>
          </a:pPr>
          <a:r>
            <a:rPr lang="en-US" sz="1600" dirty="0">
              <a:latin typeface="Comic Sans MS" panose="030F0702030302020204" pitchFamily="66" charset="0"/>
            </a:rPr>
            <a:t>This process works on Ad-hoc On Demand Distance Vector Routing (AODV) protocol</a:t>
          </a:r>
        </a:p>
      </dgm:t>
    </dgm:pt>
    <dgm:pt modelId="{CCF76ABF-E400-4C07-AE4C-92B9949B4552}" type="parTrans" cxnId="{FD9DF42E-AB7C-45DE-AF49-F40EE16A9A55}">
      <dgm:prSet/>
      <dgm:spPr/>
      <dgm:t>
        <a:bodyPr/>
        <a:lstStyle/>
        <a:p>
          <a:pPr algn="l"/>
          <a:endParaRPr lang="en-US">
            <a:latin typeface="Comic Sans MS" panose="030F0702030302020204" pitchFamily="66" charset="0"/>
          </a:endParaRPr>
        </a:p>
      </dgm:t>
    </dgm:pt>
    <dgm:pt modelId="{1EE091B0-8732-4AA4-81BF-33690DBD835A}" type="sibTrans" cxnId="{FD9DF42E-AB7C-45DE-AF49-F40EE16A9A55}">
      <dgm:prSet/>
      <dgm:spPr/>
      <dgm:t>
        <a:bodyPr/>
        <a:lstStyle/>
        <a:p>
          <a:pPr algn="l"/>
          <a:endParaRPr lang="en-US">
            <a:latin typeface="Comic Sans MS" panose="030F0702030302020204" pitchFamily="66" charset="0"/>
          </a:endParaRPr>
        </a:p>
      </dgm:t>
    </dgm:pt>
    <dgm:pt modelId="{9D9C87A6-FB4D-4FC6-94E8-A935C5666C64}">
      <dgm:prSet custT="1"/>
      <dgm:spPr/>
      <dgm:t>
        <a:bodyPr/>
        <a:lstStyle/>
        <a:p>
          <a:pPr algn="l">
            <a:buFont typeface="Wingdings" panose="05000000000000000000" pitchFamily="2" charset="2"/>
            <a:buChar char="ü"/>
          </a:pPr>
          <a:r>
            <a:rPr lang="en-US" sz="1600">
              <a:latin typeface="Comic Sans MS" panose="030F0702030302020204" pitchFamily="66" charset="0"/>
            </a:rPr>
            <a:t>It uses the Routing tables in each node to store the next hop for the destination node</a:t>
          </a:r>
          <a:endParaRPr lang="en-US" sz="1600" dirty="0">
            <a:latin typeface="Comic Sans MS" panose="030F0702030302020204" pitchFamily="66" charset="0"/>
          </a:endParaRPr>
        </a:p>
      </dgm:t>
    </dgm:pt>
    <dgm:pt modelId="{9BA76034-F59A-4BB8-B00F-2B02E4C85B6F}" type="parTrans" cxnId="{CBACCDDE-5CB3-4549-AD0F-0DCC184E2730}">
      <dgm:prSet/>
      <dgm:spPr/>
      <dgm:t>
        <a:bodyPr/>
        <a:lstStyle/>
        <a:p>
          <a:pPr algn="l"/>
          <a:endParaRPr lang="en-US">
            <a:latin typeface="Comic Sans MS" panose="030F0702030302020204" pitchFamily="66" charset="0"/>
          </a:endParaRPr>
        </a:p>
      </dgm:t>
    </dgm:pt>
    <dgm:pt modelId="{A2532ACF-FC79-4F02-9DB8-8DA754D458B3}" type="sibTrans" cxnId="{CBACCDDE-5CB3-4549-AD0F-0DCC184E2730}">
      <dgm:prSet/>
      <dgm:spPr/>
      <dgm:t>
        <a:bodyPr/>
        <a:lstStyle/>
        <a:p>
          <a:pPr algn="l"/>
          <a:endParaRPr lang="en-US">
            <a:latin typeface="Comic Sans MS" panose="030F0702030302020204" pitchFamily="66" charset="0"/>
          </a:endParaRPr>
        </a:p>
      </dgm:t>
    </dgm:pt>
    <dgm:pt modelId="{F2514CF4-2E4C-445A-8FF3-D10BA3EBAB97}">
      <dgm:prSet custT="1"/>
      <dgm:spPr/>
      <dgm:t>
        <a:bodyPr/>
        <a:lstStyle/>
        <a:p>
          <a:pPr algn="l">
            <a:buFont typeface="Wingdings" panose="05000000000000000000" pitchFamily="2" charset="2"/>
            <a:buChar char="ü"/>
          </a:pPr>
          <a:r>
            <a:rPr lang="en-US" sz="1600" dirty="0">
              <a:latin typeface="Comic Sans MS" panose="030F0702030302020204" pitchFamily="66" charset="0"/>
            </a:rPr>
            <a:t>When choosing a discovery route from node A to node B, a broadcast is done from node A and if no direct route is found, the route is chosen by the intermediate nodes to reach node B.</a:t>
          </a:r>
        </a:p>
      </dgm:t>
    </dgm:pt>
    <dgm:pt modelId="{6EA0C5F9-F2A5-4879-9302-5393211BDB73}" type="parTrans" cxnId="{4327B66A-962E-452A-B4AA-AC2BE96CD98D}">
      <dgm:prSet/>
      <dgm:spPr/>
      <dgm:t>
        <a:bodyPr/>
        <a:lstStyle/>
        <a:p>
          <a:pPr algn="l"/>
          <a:endParaRPr lang="en-US">
            <a:latin typeface="Comic Sans MS" panose="030F0702030302020204" pitchFamily="66" charset="0"/>
          </a:endParaRPr>
        </a:p>
      </dgm:t>
    </dgm:pt>
    <dgm:pt modelId="{438F345C-011E-489D-BD94-9621665834C6}" type="sibTrans" cxnId="{4327B66A-962E-452A-B4AA-AC2BE96CD98D}">
      <dgm:prSet/>
      <dgm:spPr/>
      <dgm:t>
        <a:bodyPr/>
        <a:lstStyle/>
        <a:p>
          <a:pPr algn="l"/>
          <a:endParaRPr lang="en-US">
            <a:latin typeface="Comic Sans MS" panose="030F0702030302020204" pitchFamily="66" charset="0"/>
          </a:endParaRPr>
        </a:p>
      </dgm:t>
    </dgm:pt>
    <dgm:pt modelId="{C8F670C7-52C6-4003-B500-F9BE1CADFF81}">
      <dgm:prSet custT="1"/>
      <dgm:spPr/>
      <dgm:t>
        <a:bodyPr/>
        <a:lstStyle/>
        <a:p>
          <a:pPr algn="l">
            <a:buFont typeface="Wingdings" panose="05000000000000000000" pitchFamily="2" charset="2"/>
            <a:buChar char="ü"/>
          </a:pPr>
          <a:r>
            <a:rPr lang="en-US" sz="1600" dirty="0">
              <a:latin typeface="Comic Sans MS" panose="030F0702030302020204" pitchFamily="66" charset="0"/>
            </a:rPr>
            <a:t>Once the route is discovered till node B, the reply is sent through a unicast route discovered from node A to node B</a:t>
          </a:r>
        </a:p>
      </dgm:t>
    </dgm:pt>
    <dgm:pt modelId="{EEF51333-E01E-4E89-AFEE-EB21004EF5D0}" type="parTrans" cxnId="{3899E4E2-484B-4722-BBE4-BFACDCD72886}">
      <dgm:prSet/>
      <dgm:spPr/>
      <dgm:t>
        <a:bodyPr/>
        <a:lstStyle/>
        <a:p>
          <a:pPr algn="l"/>
          <a:endParaRPr lang="en-US">
            <a:latin typeface="Comic Sans MS" panose="030F0702030302020204" pitchFamily="66" charset="0"/>
          </a:endParaRPr>
        </a:p>
      </dgm:t>
    </dgm:pt>
    <dgm:pt modelId="{97319997-5F6C-4E00-923E-5313D685F620}" type="sibTrans" cxnId="{3899E4E2-484B-4722-BBE4-BFACDCD72886}">
      <dgm:prSet/>
      <dgm:spPr/>
      <dgm:t>
        <a:bodyPr/>
        <a:lstStyle/>
        <a:p>
          <a:pPr algn="l"/>
          <a:endParaRPr lang="en-US">
            <a:latin typeface="Comic Sans MS" panose="030F0702030302020204" pitchFamily="66" charset="0"/>
          </a:endParaRPr>
        </a:p>
      </dgm:t>
    </dgm:pt>
    <dgm:pt modelId="{BC488735-0E1C-46CC-8A87-7E0B56FB2875}">
      <dgm:prSet custT="1"/>
      <dgm:spPr/>
      <dgm:t>
        <a:bodyPr/>
        <a:lstStyle/>
        <a:p>
          <a:pPr algn="l">
            <a:buFont typeface="Wingdings" panose="05000000000000000000" pitchFamily="2" charset="2"/>
            <a:buChar char="ü"/>
          </a:pPr>
          <a:r>
            <a:rPr lang="en-US" sz="1600" dirty="0">
              <a:latin typeface="Comic Sans MS" panose="030F0702030302020204" pitchFamily="66" charset="0"/>
            </a:rPr>
            <a:t>Since broadcast is done from node A to node B multiple replies may be received by node A, it select the route with the best round trip time and use that route to node B for every next transmission</a:t>
          </a:r>
        </a:p>
      </dgm:t>
    </dgm:pt>
    <dgm:pt modelId="{E35322F0-E263-4F40-8F49-EBF1FD000F80}" type="parTrans" cxnId="{17C3FCC1-210A-4087-B66C-03D10A67884E}">
      <dgm:prSet/>
      <dgm:spPr/>
      <dgm:t>
        <a:bodyPr/>
        <a:lstStyle/>
        <a:p>
          <a:pPr algn="l"/>
          <a:endParaRPr lang="en-US">
            <a:latin typeface="Comic Sans MS" panose="030F0702030302020204" pitchFamily="66" charset="0"/>
          </a:endParaRPr>
        </a:p>
      </dgm:t>
    </dgm:pt>
    <dgm:pt modelId="{93B414E0-34ED-4421-B751-873115F189CA}" type="sibTrans" cxnId="{17C3FCC1-210A-4087-B66C-03D10A67884E}">
      <dgm:prSet/>
      <dgm:spPr/>
      <dgm:t>
        <a:bodyPr/>
        <a:lstStyle/>
        <a:p>
          <a:pPr algn="l"/>
          <a:endParaRPr lang="en-US">
            <a:latin typeface="Comic Sans MS" panose="030F0702030302020204" pitchFamily="66" charset="0"/>
          </a:endParaRPr>
        </a:p>
      </dgm:t>
    </dgm:pt>
    <dgm:pt modelId="{6CA2C7BB-D110-46EB-81CA-AF8AD19896A2}">
      <dgm:prSet custT="1"/>
      <dgm:spPr>
        <a:solidFill>
          <a:schemeClr val="accent1"/>
        </a:solidFill>
      </dgm:spPr>
      <dgm:t>
        <a:bodyPr/>
        <a:lstStyle/>
        <a:p>
          <a:pPr algn="l"/>
          <a:r>
            <a:rPr lang="en-US" sz="2000">
              <a:latin typeface="Comic Sans MS" panose="030F0702030302020204" pitchFamily="66" charset="0"/>
            </a:rPr>
            <a:t>Trace Routing</a:t>
          </a:r>
          <a:endParaRPr lang="en-US" sz="2000" dirty="0">
            <a:latin typeface="Comic Sans MS" panose="030F0702030302020204" pitchFamily="66" charset="0"/>
          </a:endParaRPr>
        </a:p>
      </dgm:t>
    </dgm:pt>
    <dgm:pt modelId="{183ED0D8-4BF6-4078-8A4C-21355B819FE9}" type="parTrans" cxnId="{9275275A-AB3D-48EA-85DE-E9F87043A6C9}">
      <dgm:prSet/>
      <dgm:spPr/>
      <dgm:t>
        <a:bodyPr/>
        <a:lstStyle/>
        <a:p>
          <a:pPr algn="l"/>
          <a:endParaRPr lang="en-US">
            <a:latin typeface="Comic Sans MS" panose="030F0702030302020204" pitchFamily="66" charset="0"/>
          </a:endParaRPr>
        </a:p>
      </dgm:t>
    </dgm:pt>
    <dgm:pt modelId="{7B44BE87-E337-4E09-83C2-1A4CBE77855A}" type="sibTrans" cxnId="{9275275A-AB3D-48EA-85DE-E9F87043A6C9}">
      <dgm:prSet/>
      <dgm:spPr/>
      <dgm:t>
        <a:bodyPr/>
        <a:lstStyle/>
        <a:p>
          <a:pPr algn="l"/>
          <a:endParaRPr lang="en-US">
            <a:latin typeface="Comic Sans MS" panose="030F0702030302020204" pitchFamily="66" charset="0"/>
          </a:endParaRPr>
        </a:p>
      </dgm:t>
    </dgm:pt>
    <dgm:pt modelId="{D02FB6D9-58D2-43AA-A473-53524DCC99E4}">
      <dgm:prSet custT="1"/>
      <dgm:spPr/>
      <dgm:t>
        <a:bodyPr/>
        <a:lstStyle/>
        <a:p>
          <a:pPr algn="l">
            <a:buFont typeface="Wingdings" panose="05000000000000000000" pitchFamily="2" charset="2"/>
            <a:buChar char="ü"/>
          </a:pPr>
          <a:r>
            <a:rPr lang="en-US" sz="1600" dirty="0">
              <a:latin typeface="Comic Sans MS" panose="030F0702030302020204" pitchFamily="66" charset="0"/>
            </a:rPr>
            <a:t>While sending a unicast data with Trace Route enabled, each intermediate node send a route information packet (0x8D) back along the route to the originating node. This information packet contains:	</a:t>
          </a:r>
          <a:r>
            <a:rPr lang="en-US" sz="1400" dirty="0">
              <a:latin typeface="Comic Sans MS" panose="030F0702030302020204" pitchFamily="66" charset="0"/>
            </a:rPr>
            <a:t>	</a:t>
          </a:r>
        </a:p>
      </dgm:t>
    </dgm:pt>
    <dgm:pt modelId="{6AAEB56B-647A-4D2D-903C-03D2E4224695}" type="parTrans" cxnId="{862A8677-20A9-42D1-BD20-ABC403DF4ED9}">
      <dgm:prSet/>
      <dgm:spPr/>
      <dgm:t>
        <a:bodyPr/>
        <a:lstStyle/>
        <a:p>
          <a:pPr algn="l"/>
          <a:endParaRPr lang="en-US">
            <a:latin typeface="Comic Sans MS" panose="030F0702030302020204" pitchFamily="66" charset="0"/>
          </a:endParaRPr>
        </a:p>
      </dgm:t>
    </dgm:pt>
    <dgm:pt modelId="{4719C0BF-443F-4717-B77D-9DB35969F761}" type="sibTrans" cxnId="{862A8677-20A9-42D1-BD20-ABC403DF4ED9}">
      <dgm:prSet/>
      <dgm:spPr/>
      <dgm:t>
        <a:bodyPr/>
        <a:lstStyle/>
        <a:p>
          <a:pPr algn="l"/>
          <a:endParaRPr lang="en-US">
            <a:latin typeface="Comic Sans MS" panose="030F0702030302020204" pitchFamily="66" charset="0"/>
          </a:endParaRPr>
        </a:p>
      </dgm:t>
    </dgm:pt>
    <dgm:pt modelId="{04E7AC1F-5F5E-42BF-BB59-CDB7D26EBB71}">
      <dgm:prSet custT="1"/>
      <dgm:spPr/>
      <dgm:t>
        <a:bodyPr/>
        <a:lstStyle/>
        <a:p>
          <a:pPr algn="l">
            <a:buFont typeface="Wingdings" panose="05000000000000000000" pitchFamily="2" charset="2"/>
            <a:buChar char="§"/>
          </a:pPr>
          <a:r>
            <a:rPr lang="en-US" sz="1400">
              <a:latin typeface="Comic Sans MS" panose="030F0702030302020204" pitchFamily="66" charset="0"/>
            </a:rPr>
            <a:t>Source and destination address of the unicast transmission</a:t>
          </a:r>
          <a:endParaRPr lang="en-US" sz="1400" dirty="0">
            <a:latin typeface="Comic Sans MS" panose="030F0702030302020204" pitchFamily="66" charset="0"/>
          </a:endParaRPr>
        </a:p>
      </dgm:t>
    </dgm:pt>
    <dgm:pt modelId="{6BB6DBED-5C08-4CB2-8CEE-8B66FE48D727}" type="parTrans" cxnId="{8CA2FB78-9D79-4E8D-8DD3-6E4C7D3C5B85}">
      <dgm:prSet/>
      <dgm:spPr/>
      <dgm:t>
        <a:bodyPr/>
        <a:lstStyle/>
        <a:p>
          <a:pPr algn="l"/>
          <a:endParaRPr lang="en-US">
            <a:latin typeface="Comic Sans MS" panose="030F0702030302020204" pitchFamily="66" charset="0"/>
          </a:endParaRPr>
        </a:p>
      </dgm:t>
    </dgm:pt>
    <dgm:pt modelId="{06AD187A-4229-4BCF-A579-AADC249618EE}" type="sibTrans" cxnId="{8CA2FB78-9D79-4E8D-8DD3-6E4C7D3C5B85}">
      <dgm:prSet/>
      <dgm:spPr/>
      <dgm:t>
        <a:bodyPr/>
        <a:lstStyle/>
        <a:p>
          <a:pPr algn="l"/>
          <a:endParaRPr lang="en-US">
            <a:latin typeface="Comic Sans MS" panose="030F0702030302020204" pitchFamily="66" charset="0"/>
          </a:endParaRPr>
        </a:p>
      </dgm:t>
    </dgm:pt>
    <dgm:pt modelId="{EE671F46-361E-40C1-B4F7-5C5E85CB929D}">
      <dgm:prSet custT="1"/>
      <dgm:spPr/>
      <dgm:t>
        <a:bodyPr/>
        <a:lstStyle/>
        <a:p>
          <a:pPr algn="l">
            <a:buFont typeface="Wingdings" panose="05000000000000000000" pitchFamily="2" charset="2"/>
            <a:buChar char="§"/>
          </a:pPr>
          <a:r>
            <a:rPr lang="en-US" sz="1400">
              <a:latin typeface="Comic Sans MS" panose="030F0702030302020204" pitchFamily="66" charset="0"/>
            </a:rPr>
            <a:t>The address of the next hop in the route to the destination node</a:t>
          </a:r>
          <a:endParaRPr lang="en-US" sz="1400" dirty="0">
            <a:latin typeface="Comic Sans MS" panose="030F0702030302020204" pitchFamily="66" charset="0"/>
          </a:endParaRPr>
        </a:p>
      </dgm:t>
    </dgm:pt>
    <dgm:pt modelId="{92512281-337A-4D17-812A-1BF8B0F2DE7B}" type="parTrans" cxnId="{B61EFC64-D8F3-4CB4-B9DB-1DBDC7B5D04A}">
      <dgm:prSet/>
      <dgm:spPr/>
      <dgm:t>
        <a:bodyPr/>
        <a:lstStyle/>
        <a:p>
          <a:pPr algn="l"/>
          <a:endParaRPr lang="en-US">
            <a:latin typeface="Comic Sans MS" panose="030F0702030302020204" pitchFamily="66" charset="0"/>
          </a:endParaRPr>
        </a:p>
      </dgm:t>
    </dgm:pt>
    <dgm:pt modelId="{DE952EB4-F7E4-4C02-BDDB-1E411ACAF663}" type="sibTrans" cxnId="{B61EFC64-D8F3-4CB4-B9DB-1DBDC7B5D04A}">
      <dgm:prSet/>
      <dgm:spPr/>
      <dgm:t>
        <a:bodyPr/>
        <a:lstStyle/>
        <a:p>
          <a:pPr algn="l"/>
          <a:endParaRPr lang="en-US">
            <a:latin typeface="Comic Sans MS" panose="030F0702030302020204" pitchFamily="66" charset="0"/>
          </a:endParaRPr>
        </a:p>
      </dgm:t>
    </dgm:pt>
    <dgm:pt modelId="{25B3E046-5FC0-4100-B5D7-8F7581954109}">
      <dgm:prSet custT="1"/>
      <dgm:spPr/>
      <dgm:t>
        <a:bodyPr/>
        <a:lstStyle/>
        <a:p>
          <a:pPr algn="l">
            <a:buFont typeface="Wingdings" panose="05000000000000000000" pitchFamily="2" charset="2"/>
            <a:buChar char="§"/>
          </a:pPr>
          <a:r>
            <a:rPr lang="en-US" sz="1400">
              <a:latin typeface="Comic Sans MS" panose="030F0702030302020204" pitchFamily="66" charset="0"/>
            </a:rPr>
            <a:t>The address of the node generates the route information packet</a:t>
          </a:r>
          <a:endParaRPr lang="en-US" sz="1400" dirty="0">
            <a:latin typeface="Comic Sans MS" panose="030F0702030302020204" pitchFamily="66" charset="0"/>
          </a:endParaRPr>
        </a:p>
      </dgm:t>
    </dgm:pt>
    <dgm:pt modelId="{57AA0803-26FC-4A21-B6AD-2B020FD128E8}" type="parTrans" cxnId="{9072A953-E0CB-4CFA-A698-52663EAA7FCD}">
      <dgm:prSet/>
      <dgm:spPr/>
      <dgm:t>
        <a:bodyPr/>
        <a:lstStyle/>
        <a:p>
          <a:pPr algn="l"/>
          <a:endParaRPr lang="en-US">
            <a:latin typeface="Comic Sans MS" panose="030F0702030302020204" pitchFamily="66" charset="0"/>
          </a:endParaRPr>
        </a:p>
      </dgm:t>
    </dgm:pt>
    <dgm:pt modelId="{4C799B63-3D0F-4396-A8C0-BFB9574DEB1F}" type="sibTrans" cxnId="{9072A953-E0CB-4CFA-A698-52663EAA7FCD}">
      <dgm:prSet/>
      <dgm:spPr/>
      <dgm:t>
        <a:bodyPr/>
        <a:lstStyle/>
        <a:p>
          <a:pPr algn="l"/>
          <a:endParaRPr lang="en-US">
            <a:latin typeface="Comic Sans MS" panose="030F0702030302020204" pitchFamily="66" charset="0"/>
          </a:endParaRPr>
        </a:p>
      </dgm:t>
    </dgm:pt>
    <dgm:pt modelId="{9FF52444-F786-4C42-A618-1FFEE7E670ED}" type="pres">
      <dgm:prSet presAssocID="{D2CCD221-E756-40DD-AAD3-963AF3AEBFD4}" presName="linear" presStyleCnt="0">
        <dgm:presLayoutVars>
          <dgm:dir/>
          <dgm:animLvl val="lvl"/>
          <dgm:resizeHandles val="exact"/>
        </dgm:presLayoutVars>
      </dgm:prSet>
      <dgm:spPr/>
    </dgm:pt>
    <dgm:pt modelId="{26385502-925A-4645-8684-9DB2C9849E68}" type="pres">
      <dgm:prSet presAssocID="{08B924C7-785E-4767-814A-1EF77BA3E8E0}" presName="parentLin" presStyleCnt="0"/>
      <dgm:spPr/>
    </dgm:pt>
    <dgm:pt modelId="{40277F3D-2365-4A17-9F3B-32EA60B0E13C}" type="pres">
      <dgm:prSet presAssocID="{08B924C7-785E-4767-814A-1EF77BA3E8E0}" presName="parentLeftMargin" presStyleLbl="node1" presStyleIdx="0" presStyleCnt="2"/>
      <dgm:spPr/>
    </dgm:pt>
    <dgm:pt modelId="{D0B3858B-3F46-4742-A38D-BE7BC2933E9C}" type="pres">
      <dgm:prSet presAssocID="{08B924C7-785E-4767-814A-1EF77BA3E8E0}" presName="parentText" presStyleLbl="node1" presStyleIdx="0" presStyleCnt="2" custScaleY="192493">
        <dgm:presLayoutVars>
          <dgm:chMax val="0"/>
          <dgm:bulletEnabled val="1"/>
        </dgm:presLayoutVars>
      </dgm:prSet>
      <dgm:spPr/>
    </dgm:pt>
    <dgm:pt modelId="{BD62E147-0B9C-4067-8269-3A583A7CA6F1}" type="pres">
      <dgm:prSet presAssocID="{08B924C7-785E-4767-814A-1EF77BA3E8E0}" presName="negativeSpace" presStyleCnt="0"/>
      <dgm:spPr/>
    </dgm:pt>
    <dgm:pt modelId="{D31C6704-21E0-4619-B740-FB47482947C5}" type="pres">
      <dgm:prSet presAssocID="{08B924C7-785E-4767-814A-1EF77BA3E8E0}" presName="childText" presStyleLbl="conFgAcc1" presStyleIdx="0" presStyleCnt="2">
        <dgm:presLayoutVars>
          <dgm:bulletEnabled val="1"/>
        </dgm:presLayoutVars>
      </dgm:prSet>
      <dgm:spPr/>
    </dgm:pt>
    <dgm:pt modelId="{606777EA-338E-4D04-9733-642037205EDF}" type="pres">
      <dgm:prSet presAssocID="{7B4290F8-408B-4C33-A77D-5D6680D518A5}" presName="spaceBetweenRectangles" presStyleCnt="0"/>
      <dgm:spPr/>
    </dgm:pt>
    <dgm:pt modelId="{6B7F89CF-8531-4233-B68B-EDEC6BB36324}" type="pres">
      <dgm:prSet presAssocID="{6CA2C7BB-D110-46EB-81CA-AF8AD19896A2}" presName="parentLin" presStyleCnt="0"/>
      <dgm:spPr/>
    </dgm:pt>
    <dgm:pt modelId="{761384F3-F99D-4F47-AAD3-6E54144801D8}" type="pres">
      <dgm:prSet presAssocID="{6CA2C7BB-D110-46EB-81CA-AF8AD19896A2}" presName="parentLeftMargin" presStyleLbl="node1" presStyleIdx="0" presStyleCnt="2"/>
      <dgm:spPr/>
    </dgm:pt>
    <dgm:pt modelId="{590D20DB-27DF-42B9-A674-13ECDCD79B0C}" type="pres">
      <dgm:prSet presAssocID="{6CA2C7BB-D110-46EB-81CA-AF8AD19896A2}" presName="parentText" presStyleLbl="node1" presStyleIdx="1" presStyleCnt="2" custScaleY="191752">
        <dgm:presLayoutVars>
          <dgm:chMax val="0"/>
          <dgm:bulletEnabled val="1"/>
        </dgm:presLayoutVars>
      </dgm:prSet>
      <dgm:spPr/>
    </dgm:pt>
    <dgm:pt modelId="{906032E7-D54E-48F6-A98C-A4144F0FD10C}" type="pres">
      <dgm:prSet presAssocID="{6CA2C7BB-D110-46EB-81CA-AF8AD19896A2}" presName="negativeSpace" presStyleCnt="0"/>
      <dgm:spPr/>
    </dgm:pt>
    <dgm:pt modelId="{4C72FA0B-C778-480B-9D42-A2642D20FE15}" type="pres">
      <dgm:prSet presAssocID="{6CA2C7BB-D110-46EB-81CA-AF8AD19896A2}" presName="childText" presStyleLbl="conFgAcc1" presStyleIdx="1" presStyleCnt="2">
        <dgm:presLayoutVars>
          <dgm:bulletEnabled val="1"/>
        </dgm:presLayoutVars>
      </dgm:prSet>
      <dgm:spPr/>
    </dgm:pt>
  </dgm:ptLst>
  <dgm:cxnLst>
    <dgm:cxn modelId="{0B106B09-80B2-4A25-BBD8-3AF51783480F}" type="presOf" srcId="{25B3E046-5FC0-4100-B5D7-8F7581954109}" destId="{4C72FA0B-C778-480B-9D42-A2642D20FE15}" srcOrd="0" destOrd="3" presId="urn:microsoft.com/office/officeart/2005/8/layout/list1"/>
    <dgm:cxn modelId="{1863410F-3FA0-4FE4-A310-4AEAB3B513EC}" type="presOf" srcId="{08B924C7-785E-4767-814A-1EF77BA3E8E0}" destId="{40277F3D-2365-4A17-9F3B-32EA60B0E13C}" srcOrd="0" destOrd="0" presId="urn:microsoft.com/office/officeart/2005/8/layout/list1"/>
    <dgm:cxn modelId="{C4074126-D950-4CE0-8AD7-092521D5C27C}" type="presOf" srcId="{6CA2C7BB-D110-46EB-81CA-AF8AD19896A2}" destId="{761384F3-F99D-4F47-AAD3-6E54144801D8}" srcOrd="0" destOrd="0" presId="urn:microsoft.com/office/officeart/2005/8/layout/list1"/>
    <dgm:cxn modelId="{55F09529-E94F-4276-B9B2-E77ED325B363}" type="presOf" srcId="{D02FB6D9-58D2-43AA-A473-53524DCC99E4}" destId="{4C72FA0B-C778-480B-9D42-A2642D20FE15}" srcOrd="0" destOrd="0" presId="urn:microsoft.com/office/officeart/2005/8/layout/list1"/>
    <dgm:cxn modelId="{00C8262D-AF64-48AD-87E2-71B366ABA34C}" type="presOf" srcId="{46AF7659-FB39-4CC1-BD09-31B36A6FACE8}" destId="{D31C6704-21E0-4619-B740-FB47482947C5}" srcOrd="0" destOrd="0" presId="urn:microsoft.com/office/officeart/2005/8/layout/list1"/>
    <dgm:cxn modelId="{FD9DF42E-AB7C-45DE-AF49-F40EE16A9A55}" srcId="{08B924C7-785E-4767-814A-1EF77BA3E8E0}" destId="{46AF7659-FB39-4CC1-BD09-31B36A6FACE8}" srcOrd="0" destOrd="0" parTransId="{CCF76ABF-E400-4C07-AE4C-92B9949B4552}" sibTransId="{1EE091B0-8732-4AA4-81BF-33690DBD835A}"/>
    <dgm:cxn modelId="{B6967841-4C35-4138-8A4A-5669C666386C}" srcId="{D2CCD221-E756-40DD-AAD3-963AF3AEBFD4}" destId="{08B924C7-785E-4767-814A-1EF77BA3E8E0}" srcOrd="0" destOrd="0" parTransId="{7A02EEE4-38EF-47A4-9345-057E827ED68F}" sibTransId="{7B4290F8-408B-4C33-A77D-5D6680D518A5}"/>
    <dgm:cxn modelId="{B61EFC64-D8F3-4CB4-B9DB-1DBDC7B5D04A}" srcId="{D02FB6D9-58D2-43AA-A473-53524DCC99E4}" destId="{EE671F46-361E-40C1-B4F7-5C5E85CB929D}" srcOrd="1" destOrd="0" parTransId="{92512281-337A-4D17-812A-1BF8B0F2DE7B}" sibTransId="{DE952EB4-F7E4-4C02-BDDB-1E411ACAF663}"/>
    <dgm:cxn modelId="{046D2046-5199-4968-AB49-670F1C08945B}" type="presOf" srcId="{EE671F46-361E-40C1-B4F7-5C5E85CB929D}" destId="{4C72FA0B-C778-480B-9D42-A2642D20FE15}" srcOrd="0" destOrd="2" presId="urn:microsoft.com/office/officeart/2005/8/layout/list1"/>
    <dgm:cxn modelId="{4327B66A-962E-452A-B4AA-AC2BE96CD98D}" srcId="{08B924C7-785E-4767-814A-1EF77BA3E8E0}" destId="{F2514CF4-2E4C-445A-8FF3-D10BA3EBAB97}" srcOrd="2" destOrd="0" parTransId="{6EA0C5F9-F2A5-4879-9302-5393211BDB73}" sibTransId="{438F345C-011E-489D-BD94-9621665834C6}"/>
    <dgm:cxn modelId="{9072A953-E0CB-4CFA-A698-52663EAA7FCD}" srcId="{D02FB6D9-58D2-43AA-A473-53524DCC99E4}" destId="{25B3E046-5FC0-4100-B5D7-8F7581954109}" srcOrd="2" destOrd="0" parTransId="{57AA0803-26FC-4A21-B6AD-2B020FD128E8}" sibTransId="{4C799B63-3D0F-4396-A8C0-BFB9574DEB1F}"/>
    <dgm:cxn modelId="{D159F456-E66D-40E8-AF49-54744B295CB0}" type="presOf" srcId="{08B924C7-785E-4767-814A-1EF77BA3E8E0}" destId="{D0B3858B-3F46-4742-A38D-BE7BC2933E9C}" srcOrd="1" destOrd="0" presId="urn:microsoft.com/office/officeart/2005/8/layout/list1"/>
    <dgm:cxn modelId="{862A8677-20A9-42D1-BD20-ABC403DF4ED9}" srcId="{6CA2C7BB-D110-46EB-81CA-AF8AD19896A2}" destId="{D02FB6D9-58D2-43AA-A473-53524DCC99E4}" srcOrd="0" destOrd="0" parTransId="{6AAEB56B-647A-4D2D-903C-03D2E4224695}" sibTransId="{4719C0BF-443F-4717-B77D-9DB35969F761}"/>
    <dgm:cxn modelId="{8CA2FB78-9D79-4E8D-8DD3-6E4C7D3C5B85}" srcId="{D02FB6D9-58D2-43AA-A473-53524DCC99E4}" destId="{04E7AC1F-5F5E-42BF-BB59-CDB7D26EBB71}" srcOrd="0" destOrd="0" parTransId="{6BB6DBED-5C08-4CB2-8CEE-8B66FE48D727}" sibTransId="{06AD187A-4229-4BCF-A579-AADC249618EE}"/>
    <dgm:cxn modelId="{9275275A-AB3D-48EA-85DE-E9F87043A6C9}" srcId="{D2CCD221-E756-40DD-AAD3-963AF3AEBFD4}" destId="{6CA2C7BB-D110-46EB-81CA-AF8AD19896A2}" srcOrd="1" destOrd="0" parTransId="{183ED0D8-4BF6-4078-8A4C-21355B819FE9}" sibTransId="{7B44BE87-E337-4E09-83C2-1A4CBE77855A}"/>
    <dgm:cxn modelId="{3373C47E-B2B0-4E44-B09B-12D2CE3CF471}" type="presOf" srcId="{9D9C87A6-FB4D-4FC6-94E8-A935C5666C64}" destId="{D31C6704-21E0-4619-B740-FB47482947C5}" srcOrd="0" destOrd="1" presId="urn:microsoft.com/office/officeart/2005/8/layout/list1"/>
    <dgm:cxn modelId="{C6191880-F9C1-4A3A-8FD2-C147A7C2CB3E}" type="presOf" srcId="{04E7AC1F-5F5E-42BF-BB59-CDB7D26EBB71}" destId="{4C72FA0B-C778-480B-9D42-A2642D20FE15}" srcOrd="0" destOrd="1" presId="urn:microsoft.com/office/officeart/2005/8/layout/list1"/>
    <dgm:cxn modelId="{33A1FD83-2D0B-47D9-BCAD-8A9BE81D2198}" type="presOf" srcId="{BC488735-0E1C-46CC-8A87-7E0B56FB2875}" destId="{D31C6704-21E0-4619-B740-FB47482947C5}" srcOrd="0" destOrd="4" presId="urn:microsoft.com/office/officeart/2005/8/layout/list1"/>
    <dgm:cxn modelId="{7415889C-C447-49D1-B93F-1D24A5CE2BA9}" type="presOf" srcId="{6CA2C7BB-D110-46EB-81CA-AF8AD19896A2}" destId="{590D20DB-27DF-42B9-A674-13ECDCD79B0C}" srcOrd="1" destOrd="0" presId="urn:microsoft.com/office/officeart/2005/8/layout/list1"/>
    <dgm:cxn modelId="{EAC791BA-B85D-4EAC-B8B4-9AC2B59FF3AB}" type="presOf" srcId="{C8F670C7-52C6-4003-B500-F9BE1CADFF81}" destId="{D31C6704-21E0-4619-B740-FB47482947C5}" srcOrd="0" destOrd="3" presId="urn:microsoft.com/office/officeart/2005/8/layout/list1"/>
    <dgm:cxn modelId="{17C3FCC1-210A-4087-B66C-03D10A67884E}" srcId="{08B924C7-785E-4767-814A-1EF77BA3E8E0}" destId="{BC488735-0E1C-46CC-8A87-7E0B56FB2875}" srcOrd="4" destOrd="0" parTransId="{E35322F0-E263-4F40-8F49-EBF1FD000F80}" sibTransId="{93B414E0-34ED-4421-B751-873115F189CA}"/>
    <dgm:cxn modelId="{C3E3F1CC-FA84-4489-A64A-024C2B1EE627}" type="presOf" srcId="{D2CCD221-E756-40DD-AAD3-963AF3AEBFD4}" destId="{9FF52444-F786-4C42-A618-1FFEE7E670ED}" srcOrd="0" destOrd="0" presId="urn:microsoft.com/office/officeart/2005/8/layout/list1"/>
    <dgm:cxn modelId="{CBACCDDE-5CB3-4549-AD0F-0DCC184E2730}" srcId="{08B924C7-785E-4767-814A-1EF77BA3E8E0}" destId="{9D9C87A6-FB4D-4FC6-94E8-A935C5666C64}" srcOrd="1" destOrd="0" parTransId="{9BA76034-F59A-4BB8-B00F-2B02E4C85B6F}" sibTransId="{A2532ACF-FC79-4F02-9DB8-8DA754D458B3}"/>
    <dgm:cxn modelId="{3899E4E2-484B-4722-BBE4-BFACDCD72886}" srcId="{08B924C7-785E-4767-814A-1EF77BA3E8E0}" destId="{C8F670C7-52C6-4003-B500-F9BE1CADFF81}" srcOrd="3" destOrd="0" parTransId="{EEF51333-E01E-4E89-AFEE-EB21004EF5D0}" sibTransId="{97319997-5F6C-4E00-923E-5313D685F620}"/>
    <dgm:cxn modelId="{C7019EFC-5707-45CB-AB31-06B6E5E9686B}" type="presOf" srcId="{F2514CF4-2E4C-445A-8FF3-D10BA3EBAB97}" destId="{D31C6704-21E0-4619-B740-FB47482947C5}" srcOrd="0" destOrd="2" presId="urn:microsoft.com/office/officeart/2005/8/layout/list1"/>
    <dgm:cxn modelId="{8429B38A-75F7-424C-B95E-B07212C61352}" type="presParOf" srcId="{9FF52444-F786-4C42-A618-1FFEE7E670ED}" destId="{26385502-925A-4645-8684-9DB2C9849E68}" srcOrd="0" destOrd="0" presId="urn:microsoft.com/office/officeart/2005/8/layout/list1"/>
    <dgm:cxn modelId="{909A43E3-65AA-4FF1-B481-5B4122C48CB9}" type="presParOf" srcId="{26385502-925A-4645-8684-9DB2C9849E68}" destId="{40277F3D-2365-4A17-9F3B-32EA60B0E13C}" srcOrd="0" destOrd="0" presId="urn:microsoft.com/office/officeart/2005/8/layout/list1"/>
    <dgm:cxn modelId="{0D6E9851-86BD-4C8E-950F-100BF53EB265}" type="presParOf" srcId="{26385502-925A-4645-8684-9DB2C9849E68}" destId="{D0B3858B-3F46-4742-A38D-BE7BC2933E9C}" srcOrd="1" destOrd="0" presId="urn:microsoft.com/office/officeart/2005/8/layout/list1"/>
    <dgm:cxn modelId="{72807E00-6657-4D93-80EF-CBA2DE972294}" type="presParOf" srcId="{9FF52444-F786-4C42-A618-1FFEE7E670ED}" destId="{BD62E147-0B9C-4067-8269-3A583A7CA6F1}" srcOrd="1" destOrd="0" presId="urn:microsoft.com/office/officeart/2005/8/layout/list1"/>
    <dgm:cxn modelId="{0CF24EA8-9A4B-4B67-B33B-FE16AB50BF76}" type="presParOf" srcId="{9FF52444-F786-4C42-A618-1FFEE7E670ED}" destId="{D31C6704-21E0-4619-B740-FB47482947C5}" srcOrd="2" destOrd="0" presId="urn:microsoft.com/office/officeart/2005/8/layout/list1"/>
    <dgm:cxn modelId="{A492A9E9-09EE-4931-9428-FAEE5168A356}" type="presParOf" srcId="{9FF52444-F786-4C42-A618-1FFEE7E670ED}" destId="{606777EA-338E-4D04-9733-642037205EDF}" srcOrd="3" destOrd="0" presId="urn:microsoft.com/office/officeart/2005/8/layout/list1"/>
    <dgm:cxn modelId="{5BA6BF12-0B96-4C6C-BD81-85E068FDA0F8}" type="presParOf" srcId="{9FF52444-F786-4C42-A618-1FFEE7E670ED}" destId="{6B7F89CF-8531-4233-B68B-EDEC6BB36324}" srcOrd="4" destOrd="0" presId="urn:microsoft.com/office/officeart/2005/8/layout/list1"/>
    <dgm:cxn modelId="{A986F6FE-379A-4913-8176-7ECD2EC067D4}" type="presParOf" srcId="{6B7F89CF-8531-4233-B68B-EDEC6BB36324}" destId="{761384F3-F99D-4F47-AAD3-6E54144801D8}" srcOrd="0" destOrd="0" presId="urn:microsoft.com/office/officeart/2005/8/layout/list1"/>
    <dgm:cxn modelId="{E8C22BDA-0FA0-47F3-97CD-4568398ED8ED}" type="presParOf" srcId="{6B7F89CF-8531-4233-B68B-EDEC6BB36324}" destId="{590D20DB-27DF-42B9-A674-13ECDCD79B0C}" srcOrd="1" destOrd="0" presId="urn:microsoft.com/office/officeart/2005/8/layout/list1"/>
    <dgm:cxn modelId="{1CE2EF28-45D5-43D4-B694-BFEB49A5B028}" type="presParOf" srcId="{9FF52444-F786-4C42-A618-1FFEE7E670ED}" destId="{906032E7-D54E-48F6-A98C-A4144F0FD10C}" srcOrd="5" destOrd="0" presId="urn:microsoft.com/office/officeart/2005/8/layout/list1"/>
    <dgm:cxn modelId="{F30DA3B2-4C13-4447-BADD-7B3EC5B0C39A}" type="presParOf" srcId="{9FF52444-F786-4C42-A618-1FFEE7E670ED}" destId="{4C72FA0B-C778-480B-9D42-A2642D20FE1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1F542-9956-4A41-8964-E4FF22577084}"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66529FA5-6C18-44C3-98FC-D8D12AF0378E}">
      <dgm:prSet custT="1"/>
      <dgm:spPr/>
      <dgm:t>
        <a:bodyPr/>
        <a:lstStyle/>
        <a:p>
          <a:pPr algn="ctr"/>
          <a:r>
            <a:rPr lang="en-US" sz="1800" dirty="0">
              <a:latin typeface="Comic Sans MS" panose="030F0702030302020204" pitchFamily="66" charset="0"/>
            </a:rPr>
            <a:t>Datasheet of XBee 900HP DigiMesh Kit: </a:t>
          </a:r>
          <a:r>
            <a:rPr lang="en-US" sz="1800" dirty="0">
              <a:solidFill>
                <a:schemeClr val="accent2">
                  <a:lumMod val="40000"/>
                  <a:lumOff val="60000"/>
                </a:schemeClr>
              </a:solidFill>
              <a:latin typeface="Comic Sans MS" panose="030F0702030302020204" pitchFamily="66" charset="0"/>
              <a:hlinkClick xmlns:r="http://schemas.openxmlformats.org/officeDocument/2006/relationships" r:id="rId1">
                <a:extLst>
                  <a:ext uri="{A12FA001-AC4F-418D-AE19-62706E023703}">
                    <ahyp:hlinkClr xmlns:ahyp="http://schemas.microsoft.com/office/drawing/2018/hyperlinkcolor" val="tx"/>
                  </a:ext>
                </a:extLst>
              </a:hlinkClick>
            </a:rPr>
            <a:t>https://www.digi.com/resources/documentation/digidocs/pdfs/90002173.pdf</a:t>
          </a:r>
          <a:endParaRPr lang="en-US" sz="1800" dirty="0">
            <a:solidFill>
              <a:schemeClr val="accent2">
                <a:lumMod val="40000"/>
                <a:lumOff val="60000"/>
              </a:schemeClr>
            </a:solidFill>
            <a:latin typeface="Comic Sans MS" panose="030F0702030302020204" pitchFamily="66" charset="0"/>
          </a:endParaRPr>
        </a:p>
      </dgm:t>
    </dgm:pt>
    <dgm:pt modelId="{4DDD3923-8D4F-464B-844F-39F811728883}" type="parTrans" cxnId="{E580CD4F-D552-4741-ADA3-8999EF7E9001}">
      <dgm:prSet/>
      <dgm:spPr/>
      <dgm:t>
        <a:bodyPr/>
        <a:lstStyle/>
        <a:p>
          <a:pPr algn="ctr"/>
          <a:endParaRPr lang="en-US" sz="1800">
            <a:latin typeface="Comic Sans MS" panose="030F0702030302020204" pitchFamily="66" charset="0"/>
          </a:endParaRPr>
        </a:p>
      </dgm:t>
    </dgm:pt>
    <dgm:pt modelId="{3D3ED33D-A98C-4CB0-874F-07110B6A769C}" type="sibTrans" cxnId="{E580CD4F-D552-4741-ADA3-8999EF7E9001}">
      <dgm:prSet phldrT="01" custT="1"/>
      <dgm:spPr/>
      <dgm:t>
        <a:bodyPr/>
        <a:lstStyle/>
        <a:p>
          <a:pPr algn="ctr"/>
          <a:r>
            <a:rPr lang="en-US" sz="4000" dirty="0">
              <a:latin typeface="Comic Sans MS" panose="030F0702030302020204" pitchFamily="66" charset="0"/>
            </a:rPr>
            <a:t>01</a:t>
          </a:r>
          <a:endParaRPr lang="en-US" sz="4800" dirty="0">
            <a:latin typeface="Comic Sans MS" panose="030F0702030302020204" pitchFamily="66" charset="0"/>
          </a:endParaRPr>
        </a:p>
      </dgm:t>
    </dgm:pt>
    <dgm:pt modelId="{F84A614A-1B96-4718-8720-B22ADF9D9245}">
      <dgm:prSet custT="1"/>
      <dgm:spPr/>
      <dgm:t>
        <a:bodyPr/>
        <a:lstStyle/>
        <a:p>
          <a:pPr algn="ctr"/>
          <a:r>
            <a:rPr lang="en-US" sz="2000" dirty="0">
              <a:latin typeface="Comic Sans MS" panose="030F0702030302020204" pitchFamily="66" charset="0"/>
            </a:rPr>
            <a:t>GitHub page of Andrew Rapp: </a:t>
          </a:r>
          <a:r>
            <a:rPr lang="en-US" sz="2000" dirty="0">
              <a:solidFill>
                <a:schemeClr val="accent2">
                  <a:lumMod val="40000"/>
                  <a:lumOff val="60000"/>
                </a:schemeClr>
              </a:solidFill>
              <a:latin typeface="Comic Sans MS" panose="030F0702030302020204" pitchFamily="66" charset="0"/>
              <a:hlinkClick xmlns:r="http://schemas.openxmlformats.org/officeDocument/2006/relationships" r:id="rId2">
                <a:extLst>
                  <a:ext uri="{A12FA001-AC4F-418D-AE19-62706E023703}">
                    <ahyp:hlinkClr xmlns:ahyp="http://schemas.microsoft.com/office/drawing/2018/hyperlinkcolor" val="tx"/>
                  </a:ext>
                </a:extLst>
              </a:hlinkClick>
            </a:rPr>
            <a:t>https://github.com/andrewrapp/xbee-Arduino</a:t>
          </a:r>
          <a:endParaRPr lang="en-US" sz="2000" dirty="0">
            <a:solidFill>
              <a:schemeClr val="accent2">
                <a:lumMod val="40000"/>
                <a:lumOff val="60000"/>
              </a:schemeClr>
            </a:solidFill>
            <a:latin typeface="Comic Sans MS" panose="030F0702030302020204" pitchFamily="66" charset="0"/>
          </a:endParaRPr>
        </a:p>
      </dgm:t>
    </dgm:pt>
    <dgm:pt modelId="{D34E5F14-00BB-4012-BDE4-64C5C538972E}" type="parTrans" cxnId="{CB331ABA-3719-4EBC-8218-67134F8B2DBE}">
      <dgm:prSet/>
      <dgm:spPr/>
      <dgm:t>
        <a:bodyPr/>
        <a:lstStyle/>
        <a:p>
          <a:pPr algn="ctr"/>
          <a:endParaRPr lang="en-US" sz="1800">
            <a:latin typeface="Comic Sans MS" panose="030F0702030302020204" pitchFamily="66" charset="0"/>
          </a:endParaRPr>
        </a:p>
      </dgm:t>
    </dgm:pt>
    <dgm:pt modelId="{E982D530-DDA9-46A2-A92D-CDA641AE8250}" type="sibTrans" cxnId="{CB331ABA-3719-4EBC-8218-67134F8B2DBE}">
      <dgm:prSet phldrT="02" custT="1"/>
      <dgm:spPr/>
      <dgm:t>
        <a:bodyPr/>
        <a:lstStyle/>
        <a:p>
          <a:pPr algn="ctr"/>
          <a:r>
            <a:rPr lang="en-US" sz="4000" dirty="0">
              <a:latin typeface="Comic Sans MS" panose="030F0702030302020204" pitchFamily="66" charset="0"/>
            </a:rPr>
            <a:t>02</a:t>
          </a:r>
          <a:endParaRPr lang="en-US" sz="5400" dirty="0">
            <a:latin typeface="Comic Sans MS" panose="030F0702030302020204" pitchFamily="66" charset="0"/>
          </a:endParaRPr>
        </a:p>
      </dgm:t>
    </dgm:pt>
    <dgm:pt modelId="{39ABE138-7F0B-4733-A2FC-449F1E75592F}">
      <dgm:prSet custT="1"/>
      <dgm:spPr/>
      <dgm:t>
        <a:bodyPr/>
        <a:lstStyle/>
        <a:p>
          <a:pPr algn="ctr"/>
          <a:r>
            <a:rPr lang="en-US" sz="2000" dirty="0">
              <a:latin typeface="Comic Sans MS" panose="030F0702030302020204" pitchFamily="66" charset="0"/>
            </a:rPr>
            <a:t>Building Wireless Sensor Network using Arduino – Dr. Matthijs </a:t>
          </a:r>
          <a:r>
            <a:rPr lang="en-US" sz="2000" dirty="0" err="1">
              <a:latin typeface="Comic Sans MS" panose="030F0702030302020204" pitchFamily="66" charset="0"/>
            </a:rPr>
            <a:t>Kooijman</a:t>
          </a:r>
          <a:endParaRPr lang="en-US" sz="2000" dirty="0">
            <a:latin typeface="Comic Sans MS" panose="030F0702030302020204" pitchFamily="66" charset="0"/>
          </a:endParaRPr>
        </a:p>
      </dgm:t>
    </dgm:pt>
    <dgm:pt modelId="{4A5595BF-231F-43A8-94FE-29D02F166DF1}" type="parTrans" cxnId="{125023F0-ADD9-445D-A442-6A815E9A970E}">
      <dgm:prSet/>
      <dgm:spPr/>
      <dgm:t>
        <a:bodyPr/>
        <a:lstStyle/>
        <a:p>
          <a:pPr algn="ctr"/>
          <a:endParaRPr lang="en-US" sz="1800">
            <a:latin typeface="Comic Sans MS" panose="030F0702030302020204" pitchFamily="66" charset="0"/>
          </a:endParaRPr>
        </a:p>
      </dgm:t>
    </dgm:pt>
    <dgm:pt modelId="{CAFF36D1-8D6C-47B9-98C0-E8C6476139C9}" type="sibTrans" cxnId="{125023F0-ADD9-445D-A442-6A815E9A970E}">
      <dgm:prSet phldrT="03" custT="1"/>
      <dgm:spPr/>
      <dgm:t>
        <a:bodyPr/>
        <a:lstStyle/>
        <a:p>
          <a:pPr algn="ctr"/>
          <a:r>
            <a:rPr lang="en-US" sz="4000" dirty="0">
              <a:latin typeface="Comic Sans MS" panose="030F0702030302020204" pitchFamily="66" charset="0"/>
            </a:rPr>
            <a:t>03</a:t>
          </a:r>
          <a:endParaRPr lang="en-US" sz="5400" dirty="0">
            <a:latin typeface="Comic Sans MS" panose="030F0702030302020204" pitchFamily="66" charset="0"/>
          </a:endParaRPr>
        </a:p>
      </dgm:t>
    </dgm:pt>
    <dgm:pt modelId="{0D36D8EF-3D0F-4412-8B4C-BDC9FFD29023}" type="pres">
      <dgm:prSet presAssocID="{12E1F542-9956-4A41-8964-E4FF22577084}" presName="Name0" presStyleCnt="0">
        <dgm:presLayoutVars>
          <dgm:animLvl val="lvl"/>
          <dgm:resizeHandles val="exact"/>
        </dgm:presLayoutVars>
      </dgm:prSet>
      <dgm:spPr/>
    </dgm:pt>
    <dgm:pt modelId="{CA7E19BE-70A3-465E-BF61-CC20D7223CE8}" type="pres">
      <dgm:prSet presAssocID="{66529FA5-6C18-44C3-98FC-D8D12AF0378E}" presName="compositeNode" presStyleCnt="0">
        <dgm:presLayoutVars>
          <dgm:bulletEnabled val="1"/>
        </dgm:presLayoutVars>
      </dgm:prSet>
      <dgm:spPr/>
    </dgm:pt>
    <dgm:pt modelId="{965DAAA2-4D2E-43C6-BA51-2C62C233F9FC}" type="pres">
      <dgm:prSet presAssocID="{66529FA5-6C18-44C3-98FC-D8D12AF0378E}" presName="bgRect" presStyleLbl="alignNode1" presStyleIdx="0" presStyleCnt="3"/>
      <dgm:spPr/>
    </dgm:pt>
    <dgm:pt modelId="{96F90DD2-1937-4F5D-B994-5225C3D1A6AB}" type="pres">
      <dgm:prSet presAssocID="{3D3ED33D-A98C-4CB0-874F-07110B6A769C}" presName="sibTransNodeRect" presStyleLbl="alignNode1" presStyleIdx="0" presStyleCnt="3">
        <dgm:presLayoutVars>
          <dgm:chMax val="0"/>
          <dgm:bulletEnabled val="1"/>
        </dgm:presLayoutVars>
      </dgm:prSet>
      <dgm:spPr/>
    </dgm:pt>
    <dgm:pt modelId="{C0783188-FE33-4ADE-84C6-A4CC4AC60105}" type="pres">
      <dgm:prSet presAssocID="{66529FA5-6C18-44C3-98FC-D8D12AF0378E}" presName="nodeRect" presStyleLbl="alignNode1" presStyleIdx="0" presStyleCnt="3">
        <dgm:presLayoutVars>
          <dgm:bulletEnabled val="1"/>
        </dgm:presLayoutVars>
      </dgm:prSet>
      <dgm:spPr/>
    </dgm:pt>
    <dgm:pt modelId="{7375890F-7035-47F8-8352-DBFFEDC007ED}" type="pres">
      <dgm:prSet presAssocID="{3D3ED33D-A98C-4CB0-874F-07110B6A769C}" presName="sibTrans" presStyleCnt="0"/>
      <dgm:spPr/>
    </dgm:pt>
    <dgm:pt modelId="{40F305CC-5974-4FFC-8CD5-E744FE31340E}" type="pres">
      <dgm:prSet presAssocID="{F84A614A-1B96-4718-8720-B22ADF9D9245}" presName="compositeNode" presStyleCnt="0">
        <dgm:presLayoutVars>
          <dgm:bulletEnabled val="1"/>
        </dgm:presLayoutVars>
      </dgm:prSet>
      <dgm:spPr/>
    </dgm:pt>
    <dgm:pt modelId="{C2F08FE4-99C8-4754-8CC0-21BDBE50C465}" type="pres">
      <dgm:prSet presAssocID="{F84A614A-1B96-4718-8720-B22ADF9D9245}" presName="bgRect" presStyleLbl="alignNode1" presStyleIdx="1" presStyleCnt="3" custScaleX="135259"/>
      <dgm:spPr/>
    </dgm:pt>
    <dgm:pt modelId="{5ADA9D66-8245-481E-8256-57E2DEDDA279}" type="pres">
      <dgm:prSet presAssocID="{E982D530-DDA9-46A2-A92D-CDA641AE8250}" presName="sibTransNodeRect" presStyleLbl="alignNode1" presStyleIdx="1" presStyleCnt="3">
        <dgm:presLayoutVars>
          <dgm:chMax val="0"/>
          <dgm:bulletEnabled val="1"/>
        </dgm:presLayoutVars>
      </dgm:prSet>
      <dgm:spPr/>
    </dgm:pt>
    <dgm:pt modelId="{51D2558B-81FF-45BB-BCAC-0CFEDFF6842F}" type="pres">
      <dgm:prSet presAssocID="{F84A614A-1B96-4718-8720-B22ADF9D9245}" presName="nodeRect" presStyleLbl="alignNode1" presStyleIdx="1" presStyleCnt="3">
        <dgm:presLayoutVars>
          <dgm:bulletEnabled val="1"/>
        </dgm:presLayoutVars>
      </dgm:prSet>
      <dgm:spPr/>
    </dgm:pt>
    <dgm:pt modelId="{BEEB0F3A-95C9-4D30-AE45-D461AC715303}" type="pres">
      <dgm:prSet presAssocID="{E982D530-DDA9-46A2-A92D-CDA641AE8250}" presName="sibTrans" presStyleCnt="0"/>
      <dgm:spPr/>
    </dgm:pt>
    <dgm:pt modelId="{7937A27F-699D-4BC3-85FE-772FA2297FB4}" type="pres">
      <dgm:prSet presAssocID="{39ABE138-7F0B-4733-A2FC-449F1E75592F}" presName="compositeNode" presStyleCnt="0">
        <dgm:presLayoutVars>
          <dgm:bulletEnabled val="1"/>
        </dgm:presLayoutVars>
      </dgm:prSet>
      <dgm:spPr/>
    </dgm:pt>
    <dgm:pt modelId="{64EAFF17-2ACE-4310-8675-67760C8B57C9}" type="pres">
      <dgm:prSet presAssocID="{39ABE138-7F0B-4733-A2FC-449F1E75592F}" presName="bgRect" presStyleLbl="alignNode1" presStyleIdx="2" presStyleCnt="3"/>
      <dgm:spPr/>
    </dgm:pt>
    <dgm:pt modelId="{8259472C-8D78-45CB-B2C1-205D6FAB2C66}" type="pres">
      <dgm:prSet presAssocID="{CAFF36D1-8D6C-47B9-98C0-E8C6476139C9}" presName="sibTransNodeRect" presStyleLbl="alignNode1" presStyleIdx="2" presStyleCnt="3">
        <dgm:presLayoutVars>
          <dgm:chMax val="0"/>
          <dgm:bulletEnabled val="1"/>
        </dgm:presLayoutVars>
      </dgm:prSet>
      <dgm:spPr/>
    </dgm:pt>
    <dgm:pt modelId="{180DA226-4725-45E2-9644-73E31BF54B63}" type="pres">
      <dgm:prSet presAssocID="{39ABE138-7F0B-4733-A2FC-449F1E75592F}" presName="nodeRect" presStyleLbl="alignNode1" presStyleIdx="2" presStyleCnt="3">
        <dgm:presLayoutVars>
          <dgm:bulletEnabled val="1"/>
        </dgm:presLayoutVars>
      </dgm:prSet>
      <dgm:spPr/>
    </dgm:pt>
  </dgm:ptLst>
  <dgm:cxnLst>
    <dgm:cxn modelId="{56B7160C-CFAA-4587-857B-45E8B858A258}" type="presOf" srcId="{66529FA5-6C18-44C3-98FC-D8D12AF0378E}" destId="{965DAAA2-4D2E-43C6-BA51-2C62C233F9FC}" srcOrd="0" destOrd="0" presId="urn:microsoft.com/office/officeart/2016/7/layout/LinearBlockProcessNumbered"/>
    <dgm:cxn modelId="{21F57A0F-340B-4915-BDD6-8F6B084D74A1}" type="presOf" srcId="{CAFF36D1-8D6C-47B9-98C0-E8C6476139C9}" destId="{8259472C-8D78-45CB-B2C1-205D6FAB2C66}" srcOrd="0" destOrd="0" presId="urn:microsoft.com/office/officeart/2016/7/layout/LinearBlockProcessNumbered"/>
    <dgm:cxn modelId="{0D5F1724-0D9C-466C-95B1-B535DCDE67B0}" type="presOf" srcId="{39ABE138-7F0B-4733-A2FC-449F1E75592F}" destId="{64EAFF17-2ACE-4310-8675-67760C8B57C9}" srcOrd="0" destOrd="0" presId="urn:microsoft.com/office/officeart/2016/7/layout/LinearBlockProcessNumbered"/>
    <dgm:cxn modelId="{B73F0860-3241-4826-B20D-B24C2905E29F}" type="presOf" srcId="{F84A614A-1B96-4718-8720-B22ADF9D9245}" destId="{51D2558B-81FF-45BB-BCAC-0CFEDFF6842F}" srcOrd="1" destOrd="0" presId="urn:microsoft.com/office/officeart/2016/7/layout/LinearBlockProcessNumbered"/>
    <dgm:cxn modelId="{0DE0D546-B251-4E0D-A1F5-F6B5457F2B35}" type="presOf" srcId="{66529FA5-6C18-44C3-98FC-D8D12AF0378E}" destId="{C0783188-FE33-4ADE-84C6-A4CC4AC60105}" srcOrd="1" destOrd="0" presId="urn:microsoft.com/office/officeart/2016/7/layout/LinearBlockProcessNumbered"/>
    <dgm:cxn modelId="{E580CD4F-D552-4741-ADA3-8999EF7E9001}" srcId="{12E1F542-9956-4A41-8964-E4FF22577084}" destId="{66529FA5-6C18-44C3-98FC-D8D12AF0378E}" srcOrd="0" destOrd="0" parTransId="{4DDD3923-8D4F-464B-844F-39F811728883}" sibTransId="{3D3ED33D-A98C-4CB0-874F-07110B6A769C}"/>
    <dgm:cxn modelId="{6ADF3E74-FCF9-414B-9B35-9C926762B2A8}" type="presOf" srcId="{F84A614A-1B96-4718-8720-B22ADF9D9245}" destId="{C2F08FE4-99C8-4754-8CC0-21BDBE50C465}" srcOrd="0" destOrd="0" presId="urn:microsoft.com/office/officeart/2016/7/layout/LinearBlockProcessNumbered"/>
    <dgm:cxn modelId="{D42A6988-ED36-4A56-8499-12F8F747103C}" type="presOf" srcId="{12E1F542-9956-4A41-8964-E4FF22577084}" destId="{0D36D8EF-3D0F-4412-8B4C-BDC9FFD29023}" srcOrd="0" destOrd="0" presId="urn:microsoft.com/office/officeart/2016/7/layout/LinearBlockProcessNumbered"/>
    <dgm:cxn modelId="{2D5173B7-4097-4FDC-959E-144AF52CBBBD}" type="presOf" srcId="{3D3ED33D-A98C-4CB0-874F-07110B6A769C}" destId="{96F90DD2-1937-4F5D-B994-5225C3D1A6AB}" srcOrd="0" destOrd="0" presId="urn:microsoft.com/office/officeart/2016/7/layout/LinearBlockProcessNumbered"/>
    <dgm:cxn modelId="{CB331ABA-3719-4EBC-8218-67134F8B2DBE}" srcId="{12E1F542-9956-4A41-8964-E4FF22577084}" destId="{F84A614A-1B96-4718-8720-B22ADF9D9245}" srcOrd="1" destOrd="0" parTransId="{D34E5F14-00BB-4012-BDE4-64C5C538972E}" sibTransId="{E982D530-DDA9-46A2-A92D-CDA641AE8250}"/>
    <dgm:cxn modelId="{765392C6-3C7D-4D78-BDF4-485017BFBDB9}" type="presOf" srcId="{39ABE138-7F0B-4733-A2FC-449F1E75592F}" destId="{180DA226-4725-45E2-9644-73E31BF54B63}" srcOrd="1" destOrd="0" presId="urn:microsoft.com/office/officeart/2016/7/layout/LinearBlockProcessNumbered"/>
    <dgm:cxn modelId="{360637DF-DFC7-43BE-8CA7-E09B9E16A5C0}" type="presOf" srcId="{E982D530-DDA9-46A2-A92D-CDA641AE8250}" destId="{5ADA9D66-8245-481E-8256-57E2DEDDA279}" srcOrd="0" destOrd="0" presId="urn:microsoft.com/office/officeart/2016/7/layout/LinearBlockProcessNumbered"/>
    <dgm:cxn modelId="{125023F0-ADD9-445D-A442-6A815E9A970E}" srcId="{12E1F542-9956-4A41-8964-E4FF22577084}" destId="{39ABE138-7F0B-4733-A2FC-449F1E75592F}" srcOrd="2" destOrd="0" parTransId="{4A5595BF-231F-43A8-94FE-29D02F166DF1}" sibTransId="{CAFF36D1-8D6C-47B9-98C0-E8C6476139C9}"/>
    <dgm:cxn modelId="{AE837A03-0A3D-4802-AA3D-D9A7F50AE9B8}" type="presParOf" srcId="{0D36D8EF-3D0F-4412-8B4C-BDC9FFD29023}" destId="{CA7E19BE-70A3-465E-BF61-CC20D7223CE8}" srcOrd="0" destOrd="0" presId="urn:microsoft.com/office/officeart/2016/7/layout/LinearBlockProcessNumbered"/>
    <dgm:cxn modelId="{C8B466F6-8E46-401F-8FF5-B589B96DBCA8}" type="presParOf" srcId="{CA7E19BE-70A3-465E-BF61-CC20D7223CE8}" destId="{965DAAA2-4D2E-43C6-BA51-2C62C233F9FC}" srcOrd="0" destOrd="0" presId="urn:microsoft.com/office/officeart/2016/7/layout/LinearBlockProcessNumbered"/>
    <dgm:cxn modelId="{1E04C280-B511-4275-8DBB-301D5ADDE5FD}" type="presParOf" srcId="{CA7E19BE-70A3-465E-BF61-CC20D7223CE8}" destId="{96F90DD2-1937-4F5D-B994-5225C3D1A6AB}" srcOrd="1" destOrd="0" presId="urn:microsoft.com/office/officeart/2016/7/layout/LinearBlockProcessNumbered"/>
    <dgm:cxn modelId="{BB7A006F-EC72-488B-9AEC-3675450A9555}" type="presParOf" srcId="{CA7E19BE-70A3-465E-BF61-CC20D7223CE8}" destId="{C0783188-FE33-4ADE-84C6-A4CC4AC60105}" srcOrd="2" destOrd="0" presId="urn:microsoft.com/office/officeart/2016/7/layout/LinearBlockProcessNumbered"/>
    <dgm:cxn modelId="{56D4C20D-2999-4F96-871B-0A7CE4555DE3}" type="presParOf" srcId="{0D36D8EF-3D0F-4412-8B4C-BDC9FFD29023}" destId="{7375890F-7035-47F8-8352-DBFFEDC007ED}" srcOrd="1" destOrd="0" presId="urn:microsoft.com/office/officeart/2016/7/layout/LinearBlockProcessNumbered"/>
    <dgm:cxn modelId="{DA221183-FBB9-42CE-A4D2-C16B0A3EA01F}" type="presParOf" srcId="{0D36D8EF-3D0F-4412-8B4C-BDC9FFD29023}" destId="{40F305CC-5974-4FFC-8CD5-E744FE31340E}" srcOrd="2" destOrd="0" presId="urn:microsoft.com/office/officeart/2016/7/layout/LinearBlockProcessNumbered"/>
    <dgm:cxn modelId="{87F05F4E-9F1E-4601-A5BC-DEAFE808B9CB}" type="presParOf" srcId="{40F305CC-5974-4FFC-8CD5-E744FE31340E}" destId="{C2F08FE4-99C8-4754-8CC0-21BDBE50C465}" srcOrd="0" destOrd="0" presId="urn:microsoft.com/office/officeart/2016/7/layout/LinearBlockProcessNumbered"/>
    <dgm:cxn modelId="{2F513446-2D50-4FC8-843E-11650F1107C6}" type="presParOf" srcId="{40F305CC-5974-4FFC-8CD5-E744FE31340E}" destId="{5ADA9D66-8245-481E-8256-57E2DEDDA279}" srcOrd="1" destOrd="0" presId="urn:microsoft.com/office/officeart/2016/7/layout/LinearBlockProcessNumbered"/>
    <dgm:cxn modelId="{049EE820-30B0-4BD1-A097-0F145FB0D25E}" type="presParOf" srcId="{40F305CC-5974-4FFC-8CD5-E744FE31340E}" destId="{51D2558B-81FF-45BB-BCAC-0CFEDFF6842F}" srcOrd="2" destOrd="0" presId="urn:microsoft.com/office/officeart/2016/7/layout/LinearBlockProcessNumbered"/>
    <dgm:cxn modelId="{BA6FF648-AECB-4C42-B74E-2BA8FA9326D2}" type="presParOf" srcId="{0D36D8EF-3D0F-4412-8B4C-BDC9FFD29023}" destId="{BEEB0F3A-95C9-4D30-AE45-D461AC715303}" srcOrd="3" destOrd="0" presId="urn:microsoft.com/office/officeart/2016/7/layout/LinearBlockProcessNumbered"/>
    <dgm:cxn modelId="{15EE3E5C-2422-4610-A99F-DC4CA8ADEC3C}" type="presParOf" srcId="{0D36D8EF-3D0F-4412-8B4C-BDC9FFD29023}" destId="{7937A27F-699D-4BC3-85FE-772FA2297FB4}" srcOrd="4" destOrd="0" presId="urn:microsoft.com/office/officeart/2016/7/layout/LinearBlockProcessNumbered"/>
    <dgm:cxn modelId="{368C4D93-90C5-4BFF-AB95-DC0EB58F4A48}" type="presParOf" srcId="{7937A27F-699D-4BC3-85FE-772FA2297FB4}" destId="{64EAFF17-2ACE-4310-8675-67760C8B57C9}" srcOrd="0" destOrd="0" presId="urn:microsoft.com/office/officeart/2016/7/layout/LinearBlockProcessNumbered"/>
    <dgm:cxn modelId="{D44BFC28-D4BE-434B-9239-C1604C9B5EC9}" type="presParOf" srcId="{7937A27F-699D-4BC3-85FE-772FA2297FB4}" destId="{8259472C-8D78-45CB-B2C1-205D6FAB2C66}" srcOrd="1" destOrd="0" presId="urn:microsoft.com/office/officeart/2016/7/layout/LinearBlockProcessNumbered"/>
    <dgm:cxn modelId="{82BA5641-8986-41B4-8AD1-CA4437FDACFB}" type="presParOf" srcId="{7937A27F-699D-4BC3-85FE-772FA2297FB4}" destId="{180DA226-4725-45E2-9644-73E31BF54B6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50B87-AB19-40B4-8FDB-56A5A4CD97C8}">
      <dsp:nvSpPr>
        <dsp:cNvPr id="0" name=""/>
        <dsp:cNvSpPr/>
      </dsp:nvSpPr>
      <dsp:spPr>
        <a:xfrm>
          <a:off x="0" y="1650"/>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Topologies in XBee</a:t>
          </a:r>
        </a:p>
      </dsp:txBody>
      <dsp:txXfrm>
        <a:off x="37560" y="39210"/>
        <a:ext cx="8527086" cy="694292"/>
      </dsp:txXfrm>
    </dsp:sp>
    <dsp:sp modelId="{EF978BC4-CAF7-476F-B951-652973B2356B}">
      <dsp:nvSpPr>
        <dsp:cNvPr id="0" name=""/>
        <dsp:cNvSpPr/>
      </dsp:nvSpPr>
      <dsp:spPr>
        <a:xfrm>
          <a:off x="0" y="783859"/>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DigiMesh Network</a:t>
          </a:r>
        </a:p>
      </dsp:txBody>
      <dsp:txXfrm>
        <a:off x="37560" y="821419"/>
        <a:ext cx="8527086" cy="694292"/>
      </dsp:txXfrm>
    </dsp:sp>
    <dsp:sp modelId="{4BC24D3D-FF2E-4994-A2D4-D1495A24FC7D}">
      <dsp:nvSpPr>
        <dsp:cNvPr id="0" name=""/>
        <dsp:cNvSpPr/>
      </dsp:nvSpPr>
      <dsp:spPr>
        <a:xfrm>
          <a:off x="0" y="1566068"/>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DigiMesh Network Setup</a:t>
          </a:r>
        </a:p>
      </dsp:txBody>
      <dsp:txXfrm>
        <a:off x="37560" y="1603628"/>
        <a:ext cx="8527086" cy="694292"/>
      </dsp:txXfrm>
    </dsp:sp>
    <dsp:sp modelId="{812D3D22-4B90-49B4-845A-2F7973616F96}">
      <dsp:nvSpPr>
        <dsp:cNvPr id="0" name=""/>
        <dsp:cNvSpPr/>
      </dsp:nvSpPr>
      <dsp:spPr>
        <a:xfrm>
          <a:off x="0" y="2348277"/>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Wireless Data Transmission</a:t>
          </a:r>
        </a:p>
      </dsp:txBody>
      <dsp:txXfrm>
        <a:off x="37560" y="2385837"/>
        <a:ext cx="8527086" cy="694292"/>
      </dsp:txXfrm>
    </dsp:sp>
    <dsp:sp modelId="{51348779-85C0-4A02-9788-5701A59043DE}">
      <dsp:nvSpPr>
        <dsp:cNvPr id="0" name=""/>
        <dsp:cNvSpPr/>
      </dsp:nvSpPr>
      <dsp:spPr>
        <a:xfrm>
          <a:off x="0" y="3130486"/>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Routing</a:t>
          </a:r>
        </a:p>
      </dsp:txBody>
      <dsp:txXfrm>
        <a:off x="37560" y="3168046"/>
        <a:ext cx="8527086" cy="694292"/>
      </dsp:txXfrm>
    </dsp:sp>
    <dsp:sp modelId="{935DCD8E-743E-4004-9459-09872E4EC84C}">
      <dsp:nvSpPr>
        <dsp:cNvPr id="0" name=""/>
        <dsp:cNvSpPr/>
      </dsp:nvSpPr>
      <dsp:spPr>
        <a:xfrm>
          <a:off x="0" y="3912695"/>
          <a:ext cx="8602206" cy="769412"/>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t>XBee and Arduino Communication</a:t>
          </a:r>
        </a:p>
      </dsp:txBody>
      <dsp:txXfrm>
        <a:off x="37560" y="3950255"/>
        <a:ext cx="8527086" cy="694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C6704-21E0-4619-B740-FB47482947C5}">
      <dsp:nvSpPr>
        <dsp:cNvPr id="0" name=""/>
        <dsp:cNvSpPr/>
      </dsp:nvSpPr>
      <dsp:spPr>
        <a:xfrm>
          <a:off x="0" y="267092"/>
          <a:ext cx="9737783" cy="3213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5760" tIns="104140" rIns="755760"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latin typeface="Comic Sans MS" panose="030F0702030302020204" pitchFamily="66" charset="0"/>
            </a:rPr>
            <a:t>This process works on Ad-hoc On Demand Distance Vector Routing (AODV) protocol</a:t>
          </a: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a:latin typeface="Comic Sans MS" panose="030F0702030302020204" pitchFamily="66" charset="0"/>
            </a:rPr>
            <a:t>It uses the Routing tables in each node to store the next hop for the destination node</a:t>
          </a:r>
          <a:endParaRPr lang="en-US" sz="1600" kern="1200" dirty="0">
            <a:latin typeface="Comic Sans MS" panose="030F0702030302020204" pitchFamily="66" charset="0"/>
          </a:endParaRP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latin typeface="Comic Sans MS" panose="030F0702030302020204" pitchFamily="66" charset="0"/>
            </a:rPr>
            <a:t>When choosing a discovery route from node A to node B, a broadcast is done from node A and if no direct route is found, the route is chosen by the intermediate nodes to reach node B.</a:t>
          </a: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latin typeface="Comic Sans MS" panose="030F0702030302020204" pitchFamily="66" charset="0"/>
            </a:rPr>
            <a:t>Once the route is discovered till node B, the reply is sent through a unicast route discovered from node A to node B</a:t>
          </a:r>
        </a:p>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latin typeface="Comic Sans MS" panose="030F0702030302020204" pitchFamily="66" charset="0"/>
            </a:rPr>
            <a:t>Since broadcast is done from node A to node B multiple replies may be received by node A, it select the route with the best round trip time and use that route to node B for every next transmission</a:t>
          </a:r>
        </a:p>
      </dsp:txBody>
      <dsp:txXfrm>
        <a:off x="0" y="267092"/>
        <a:ext cx="9737783" cy="3213000"/>
      </dsp:txXfrm>
    </dsp:sp>
    <dsp:sp modelId="{D0B3858B-3F46-4742-A38D-BE7BC2933E9C}">
      <dsp:nvSpPr>
        <dsp:cNvPr id="0" name=""/>
        <dsp:cNvSpPr/>
      </dsp:nvSpPr>
      <dsp:spPr>
        <a:xfrm>
          <a:off x="486889" y="56773"/>
          <a:ext cx="6816448" cy="284119"/>
        </a:xfrm>
        <a:prstGeom prst="roundRect">
          <a:avLst/>
        </a:prstGeom>
        <a:solidFill>
          <a:schemeClr val="accent1"/>
        </a:soli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646" tIns="0" rIns="257646" bIns="0" numCol="1" spcCol="1270" anchor="ctr" anchorCtr="0">
          <a:noAutofit/>
        </a:bodyPr>
        <a:lstStyle/>
        <a:p>
          <a:pPr marL="0" lvl="0" indent="0" algn="l" defTabSz="889000">
            <a:lnSpc>
              <a:spcPct val="90000"/>
            </a:lnSpc>
            <a:spcBef>
              <a:spcPct val="0"/>
            </a:spcBef>
            <a:spcAft>
              <a:spcPct val="35000"/>
            </a:spcAft>
            <a:buNone/>
          </a:pPr>
          <a:r>
            <a:rPr lang="en-US" sz="2000" kern="1200">
              <a:latin typeface="Comic Sans MS" panose="030F0702030302020204" pitchFamily="66" charset="0"/>
            </a:rPr>
            <a:t>Route Discovery</a:t>
          </a:r>
          <a:endParaRPr lang="en-US" sz="2000" kern="1200" dirty="0">
            <a:latin typeface="Comic Sans MS" panose="030F0702030302020204" pitchFamily="66" charset="0"/>
          </a:endParaRPr>
        </a:p>
      </dsp:txBody>
      <dsp:txXfrm>
        <a:off x="500759" y="70643"/>
        <a:ext cx="6788708" cy="256379"/>
      </dsp:txXfrm>
    </dsp:sp>
    <dsp:sp modelId="{4C72FA0B-C778-480B-9D42-A2642D20FE15}">
      <dsp:nvSpPr>
        <dsp:cNvPr id="0" name=""/>
        <dsp:cNvSpPr/>
      </dsp:nvSpPr>
      <dsp:spPr>
        <a:xfrm>
          <a:off x="0" y="3716318"/>
          <a:ext cx="9737783" cy="1795500"/>
        </a:xfrm>
        <a:prstGeom prst="rect">
          <a:avLst/>
        </a:prstGeom>
        <a:solidFill>
          <a:schemeClr val="lt1">
            <a:alpha val="90000"/>
            <a:hueOff val="0"/>
            <a:satOff val="0"/>
            <a:lumOff val="0"/>
            <a:alphaOff val="0"/>
          </a:schemeClr>
        </a:solidFill>
        <a:ln w="9525" cap="rnd" cmpd="sng" algn="ctr">
          <a:solidFill>
            <a:schemeClr val="accent2">
              <a:hueOff val="453165"/>
              <a:satOff val="-47993"/>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5760" tIns="104140" rIns="755760" bIns="113792"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ü"/>
          </a:pPr>
          <a:r>
            <a:rPr lang="en-US" sz="1600" kern="1200" dirty="0">
              <a:latin typeface="Comic Sans MS" panose="030F0702030302020204" pitchFamily="66" charset="0"/>
            </a:rPr>
            <a:t>While sending a unicast data with Trace Route enabled, each intermediate node send a route information packet (0x8D) back along the route to the originating node. This information packet contains:	</a:t>
          </a:r>
          <a:r>
            <a:rPr lang="en-US" sz="1400" kern="1200" dirty="0">
              <a:latin typeface="Comic Sans MS" panose="030F0702030302020204" pitchFamily="66" charset="0"/>
            </a:rPr>
            <a:t>	</a:t>
          </a:r>
        </a:p>
        <a:p>
          <a:pPr marL="228600" lvl="2" indent="-114300" algn="l" defTabSz="622300">
            <a:lnSpc>
              <a:spcPct val="90000"/>
            </a:lnSpc>
            <a:spcBef>
              <a:spcPct val="0"/>
            </a:spcBef>
            <a:spcAft>
              <a:spcPct val="15000"/>
            </a:spcAft>
            <a:buFont typeface="Wingdings" panose="05000000000000000000" pitchFamily="2" charset="2"/>
            <a:buChar char="§"/>
          </a:pPr>
          <a:r>
            <a:rPr lang="en-US" sz="1400" kern="1200">
              <a:latin typeface="Comic Sans MS" panose="030F0702030302020204" pitchFamily="66" charset="0"/>
            </a:rPr>
            <a:t>Source and destination address of the unicast transmission</a:t>
          </a:r>
          <a:endParaRPr lang="en-US" sz="1400" kern="1200" dirty="0">
            <a:latin typeface="Comic Sans MS" panose="030F0702030302020204" pitchFamily="66" charset="0"/>
          </a:endParaRPr>
        </a:p>
        <a:p>
          <a:pPr marL="228600" lvl="2" indent="-114300" algn="l" defTabSz="622300">
            <a:lnSpc>
              <a:spcPct val="90000"/>
            </a:lnSpc>
            <a:spcBef>
              <a:spcPct val="0"/>
            </a:spcBef>
            <a:spcAft>
              <a:spcPct val="15000"/>
            </a:spcAft>
            <a:buFont typeface="Wingdings" panose="05000000000000000000" pitchFamily="2" charset="2"/>
            <a:buChar char="§"/>
          </a:pPr>
          <a:r>
            <a:rPr lang="en-US" sz="1400" kern="1200">
              <a:latin typeface="Comic Sans MS" panose="030F0702030302020204" pitchFamily="66" charset="0"/>
            </a:rPr>
            <a:t>The address of the next hop in the route to the destination node</a:t>
          </a:r>
          <a:endParaRPr lang="en-US" sz="1400" kern="1200" dirty="0">
            <a:latin typeface="Comic Sans MS" panose="030F0702030302020204" pitchFamily="66" charset="0"/>
          </a:endParaRPr>
        </a:p>
        <a:p>
          <a:pPr marL="228600" lvl="2" indent="-114300" algn="l" defTabSz="622300">
            <a:lnSpc>
              <a:spcPct val="90000"/>
            </a:lnSpc>
            <a:spcBef>
              <a:spcPct val="0"/>
            </a:spcBef>
            <a:spcAft>
              <a:spcPct val="15000"/>
            </a:spcAft>
            <a:buFont typeface="Wingdings" panose="05000000000000000000" pitchFamily="2" charset="2"/>
            <a:buChar char="§"/>
          </a:pPr>
          <a:r>
            <a:rPr lang="en-US" sz="1400" kern="1200">
              <a:latin typeface="Comic Sans MS" panose="030F0702030302020204" pitchFamily="66" charset="0"/>
            </a:rPr>
            <a:t>The address of the node generates the route information packet</a:t>
          </a:r>
          <a:endParaRPr lang="en-US" sz="1400" kern="1200" dirty="0">
            <a:latin typeface="Comic Sans MS" panose="030F0702030302020204" pitchFamily="66" charset="0"/>
          </a:endParaRPr>
        </a:p>
      </dsp:txBody>
      <dsp:txXfrm>
        <a:off x="0" y="3716318"/>
        <a:ext cx="9737783" cy="1795500"/>
      </dsp:txXfrm>
    </dsp:sp>
    <dsp:sp modelId="{590D20DB-27DF-42B9-A674-13ECDCD79B0C}">
      <dsp:nvSpPr>
        <dsp:cNvPr id="0" name=""/>
        <dsp:cNvSpPr/>
      </dsp:nvSpPr>
      <dsp:spPr>
        <a:xfrm>
          <a:off x="486889" y="3507092"/>
          <a:ext cx="6816448" cy="283025"/>
        </a:xfrm>
        <a:prstGeom prst="roundRect">
          <a:avLst/>
        </a:prstGeom>
        <a:solidFill>
          <a:schemeClr val="accent1"/>
        </a:soli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646" tIns="0" rIns="257646" bIns="0" numCol="1" spcCol="1270" anchor="ctr" anchorCtr="0">
          <a:noAutofit/>
        </a:bodyPr>
        <a:lstStyle/>
        <a:p>
          <a:pPr marL="0" lvl="0" indent="0" algn="l" defTabSz="889000">
            <a:lnSpc>
              <a:spcPct val="90000"/>
            </a:lnSpc>
            <a:spcBef>
              <a:spcPct val="0"/>
            </a:spcBef>
            <a:spcAft>
              <a:spcPct val="35000"/>
            </a:spcAft>
            <a:buNone/>
          </a:pPr>
          <a:r>
            <a:rPr lang="en-US" sz="2000" kern="1200">
              <a:latin typeface="Comic Sans MS" panose="030F0702030302020204" pitchFamily="66" charset="0"/>
            </a:rPr>
            <a:t>Trace Routing</a:t>
          </a:r>
          <a:endParaRPr lang="en-US" sz="2000" kern="1200" dirty="0">
            <a:latin typeface="Comic Sans MS" panose="030F0702030302020204" pitchFamily="66" charset="0"/>
          </a:endParaRPr>
        </a:p>
      </dsp:txBody>
      <dsp:txXfrm>
        <a:off x="500705" y="3520908"/>
        <a:ext cx="6788816" cy="255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DAAA2-4D2E-43C6-BA51-2C62C233F9FC}">
      <dsp:nvSpPr>
        <dsp:cNvPr id="0" name=""/>
        <dsp:cNvSpPr/>
      </dsp:nvSpPr>
      <dsp:spPr>
        <a:xfrm>
          <a:off x="433" y="0"/>
          <a:ext cx="3157347" cy="334469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876" tIns="0" rIns="311876" bIns="33020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Comic Sans MS" panose="030F0702030302020204" pitchFamily="66" charset="0"/>
            </a:rPr>
            <a:t>Datasheet of XBee 900HP DigiMesh Kit: </a:t>
          </a:r>
          <a:r>
            <a:rPr lang="en-US" sz="1800" kern="1200" dirty="0">
              <a:solidFill>
                <a:schemeClr val="accent2">
                  <a:lumMod val="40000"/>
                  <a:lumOff val="60000"/>
                </a:schemeClr>
              </a:solidFill>
              <a:latin typeface="Comic Sans MS" panose="030F0702030302020204" pitchFamily="66" charset="0"/>
              <a:hlinkClick xmlns:r="http://schemas.openxmlformats.org/officeDocument/2006/relationships" r:id="rId1">
                <a:extLst>
                  <a:ext uri="{A12FA001-AC4F-418D-AE19-62706E023703}">
                    <ahyp:hlinkClr xmlns:ahyp="http://schemas.microsoft.com/office/drawing/2018/hyperlinkcolor" val="tx"/>
                  </a:ext>
                </a:extLst>
              </a:hlinkClick>
            </a:rPr>
            <a:t>https://www.digi.com/resources/documentation/digidocs/pdfs/90002173.pdf</a:t>
          </a:r>
          <a:endParaRPr lang="en-US" sz="1800" kern="1200" dirty="0">
            <a:solidFill>
              <a:schemeClr val="accent2">
                <a:lumMod val="40000"/>
                <a:lumOff val="60000"/>
              </a:schemeClr>
            </a:solidFill>
            <a:latin typeface="Comic Sans MS" panose="030F0702030302020204" pitchFamily="66" charset="0"/>
          </a:endParaRPr>
        </a:p>
      </dsp:txBody>
      <dsp:txXfrm>
        <a:off x="433" y="1337878"/>
        <a:ext cx="3157347" cy="2006818"/>
      </dsp:txXfrm>
    </dsp:sp>
    <dsp:sp modelId="{96F90DD2-1937-4F5D-B994-5225C3D1A6AB}">
      <dsp:nvSpPr>
        <dsp:cNvPr id="0" name=""/>
        <dsp:cNvSpPr/>
      </dsp:nvSpPr>
      <dsp:spPr>
        <a:xfrm>
          <a:off x="433" y="0"/>
          <a:ext cx="3157347" cy="133787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876" tIns="165100" rIns="311876" bIns="1651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mic Sans MS" panose="030F0702030302020204" pitchFamily="66" charset="0"/>
            </a:rPr>
            <a:t>01</a:t>
          </a:r>
          <a:endParaRPr lang="en-US" sz="4800" kern="1200" dirty="0">
            <a:latin typeface="Comic Sans MS" panose="030F0702030302020204" pitchFamily="66" charset="0"/>
          </a:endParaRPr>
        </a:p>
      </dsp:txBody>
      <dsp:txXfrm>
        <a:off x="433" y="0"/>
        <a:ext cx="3157347" cy="1337878"/>
      </dsp:txXfrm>
    </dsp:sp>
    <dsp:sp modelId="{C2F08FE4-99C8-4754-8CC0-21BDBE50C465}">
      <dsp:nvSpPr>
        <dsp:cNvPr id="0" name=""/>
        <dsp:cNvSpPr/>
      </dsp:nvSpPr>
      <dsp:spPr>
        <a:xfrm>
          <a:off x="3410368" y="0"/>
          <a:ext cx="4270596" cy="334469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876" tIns="0" rIns="311876" bIns="33020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Comic Sans MS" panose="030F0702030302020204" pitchFamily="66" charset="0"/>
            </a:rPr>
            <a:t>GitHub page of Andrew Rapp: </a:t>
          </a:r>
          <a:r>
            <a:rPr lang="en-US" sz="2000" kern="1200" dirty="0">
              <a:solidFill>
                <a:schemeClr val="accent2">
                  <a:lumMod val="40000"/>
                  <a:lumOff val="60000"/>
                </a:schemeClr>
              </a:solidFill>
              <a:latin typeface="Comic Sans MS" panose="030F0702030302020204" pitchFamily="66" charset="0"/>
              <a:hlinkClick xmlns:r="http://schemas.openxmlformats.org/officeDocument/2006/relationships" r:id="rId2">
                <a:extLst>
                  <a:ext uri="{A12FA001-AC4F-418D-AE19-62706E023703}">
                    <ahyp:hlinkClr xmlns:ahyp="http://schemas.microsoft.com/office/drawing/2018/hyperlinkcolor" val="tx"/>
                  </a:ext>
                </a:extLst>
              </a:hlinkClick>
            </a:rPr>
            <a:t>https://github.com/andrewrapp/xbee-Arduino</a:t>
          </a:r>
          <a:endParaRPr lang="en-US" sz="2000" kern="1200" dirty="0">
            <a:solidFill>
              <a:schemeClr val="accent2">
                <a:lumMod val="40000"/>
                <a:lumOff val="60000"/>
              </a:schemeClr>
            </a:solidFill>
            <a:latin typeface="Comic Sans MS" panose="030F0702030302020204" pitchFamily="66" charset="0"/>
          </a:endParaRPr>
        </a:p>
      </dsp:txBody>
      <dsp:txXfrm>
        <a:off x="3410368" y="1337878"/>
        <a:ext cx="4270596" cy="2006818"/>
      </dsp:txXfrm>
    </dsp:sp>
    <dsp:sp modelId="{5ADA9D66-8245-481E-8256-57E2DEDDA279}">
      <dsp:nvSpPr>
        <dsp:cNvPr id="0" name=""/>
        <dsp:cNvSpPr/>
      </dsp:nvSpPr>
      <dsp:spPr>
        <a:xfrm>
          <a:off x="3966992" y="0"/>
          <a:ext cx="3157347" cy="133787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876" tIns="165100" rIns="311876" bIns="1651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mic Sans MS" panose="030F0702030302020204" pitchFamily="66" charset="0"/>
            </a:rPr>
            <a:t>02</a:t>
          </a:r>
          <a:endParaRPr lang="en-US" sz="5400" kern="1200" dirty="0">
            <a:latin typeface="Comic Sans MS" panose="030F0702030302020204" pitchFamily="66" charset="0"/>
          </a:endParaRPr>
        </a:p>
      </dsp:txBody>
      <dsp:txXfrm>
        <a:off x="3966992" y="0"/>
        <a:ext cx="3157347" cy="1337878"/>
      </dsp:txXfrm>
    </dsp:sp>
    <dsp:sp modelId="{64EAFF17-2ACE-4310-8675-67760C8B57C9}">
      <dsp:nvSpPr>
        <dsp:cNvPr id="0" name=""/>
        <dsp:cNvSpPr/>
      </dsp:nvSpPr>
      <dsp:spPr>
        <a:xfrm>
          <a:off x="7933552" y="0"/>
          <a:ext cx="3157347" cy="334469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876" tIns="0" rIns="311876" bIns="33020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Comic Sans MS" panose="030F0702030302020204" pitchFamily="66" charset="0"/>
            </a:rPr>
            <a:t>Building Wireless Sensor Network using Arduino – Dr. Matthijs </a:t>
          </a:r>
          <a:r>
            <a:rPr lang="en-US" sz="2000" kern="1200" dirty="0" err="1">
              <a:latin typeface="Comic Sans MS" panose="030F0702030302020204" pitchFamily="66" charset="0"/>
            </a:rPr>
            <a:t>Kooijman</a:t>
          </a:r>
          <a:endParaRPr lang="en-US" sz="2000" kern="1200" dirty="0">
            <a:latin typeface="Comic Sans MS" panose="030F0702030302020204" pitchFamily="66" charset="0"/>
          </a:endParaRPr>
        </a:p>
      </dsp:txBody>
      <dsp:txXfrm>
        <a:off x="7933552" y="1337878"/>
        <a:ext cx="3157347" cy="2006818"/>
      </dsp:txXfrm>
    </dsp:sp>
    <dsp:sp modelId="{8259472C-8D78-45CB-B2C1-205D6FAB2C66}">
      <dsp:nvSpPr>
        <dsp:cNvPr id="0" name=""/>
        <dsp:cNvSpPr/>
      </dsp:nvSpPr>
      <dsp:spPr>
        <a:xfrm>
          <a:off x="7933552" y="0"/>
          <a:ext cx="3157347" cy="133787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876" tIns="165100" rIns="311876" bIns="1651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mic Sans MS" panose="030F0702030302020204" pitchFamily="66" charset="0"/>
            </a:rPr>
            <a:t>03</a:t>
          </a:r>
          <a:endParaRPr lang="en-US" sz="5400" kern="1200" dirty="0">
            <a:latin typeface="Comic Sans MS" panose="030F0702030302020204" pitchFamily="66" charset="0"/>
          </a:endParaRPr>
        </a:p>
      </dsp:txBody>
      <dsp:txXfrm>
        <a:off x="7933552" y="0"/>
        <a:ext cx="3157347" cy="1337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9-06T06:06:33.0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0,'74'13,"1"-2,0-5,1-2,-1-4,1-3,29 2,2086 0,-2136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9-06T06:06:38.6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0,'2730'0,"-2689"0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3B743-5191-412D-B5CF-20B31CBFC2C4}"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1815A-6697-4538-837B-8965823C3365}" type="slidenum">
              <a:rPr lang="en-US" smtClean="0"/>
              <a:t>‹#›</a:t>
            </a:fld>
            <a:endParaRPr lang="en-US"/>
          </a:p>
        </p:txBody>
      </p:sp>
    </p:spTree>
    <p:extLst>
      <p:ext uri="{BB962C8B-B14F-4D97-AF65-F5344CB8AC3E}">
        <p14:creationId xmlns:p14="http://schemas.microsoft.com/office/powerpoint/2010/main" val="101216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AODV: It is a protocol which establishes an On-Demand route on a request of the source node.</a:t>
            </a:r>
          </a:p>
          <a:p>
            <a:r>
              <a:rPr lang="en-US" dirty="0"/>
              <a:t>The route will be established only till the time it is requested and the nodes not in the network will be silent without creating any extra traffic until a connection is established. Each nodes keep the track of the node requested to establish the connection so that a response message can be obtained from the same route.</a:t>
            </a:r>
          </a:p>
        </p:txBody>
      </p:sp>
      <p:sp>
        <p:nvSpPr>
          <p:cNvPr id="4" name="Slide Number Placeholder 3"/>
          <p:cNvSpPr>
            <a:spLocks noGrp="1"/>
          </p:cNvSpPr>
          <p:nvPr>
            <p:ph type="sldNum" sz="quarter" idx="5"/>
          </p:nvPr>
        </p:nvSpPr>
        <p:spPr/>
        <p:txBody>
          <a:bodyPr/>
          <a:lstStyle/>
          <a:p>
            <a:fld id="{1691815A-6697-4538-837B-8965823C3365}" type="slidenum">
              <a:rPr lang="en-US" smtClean="0"/>
              <a:t>5</a:t>
            </a:fld>
            <a:endParaRPr lang="en-US"/>
          </a:p>
        </p:txBody>
      </p:sp>
    </p:spTree>
    <p:extLst>
      <p:ext uri="{BB962C8B-B14F-4D97-AF65-F5344CB8AC3E}">
        <p14:creationId xmlns:p14="http://schemas.microsoft.com/office/powerpoint/2010/main" val="358613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1815A-6697-4538-837B-8965823C3365}" type="slidenum">
              <a:rPr lang="en-US" smtClean="0"/>
              <a:t>10</a:t>
            </a:fld>
            <a:endParaRPr lang="en-US"/>
          </a:p>
        </p:txBody>
      </p:sp>
    </p:spTree>
    <p:extLst>
      <p:ext uri="{BB962C8B-B14F-4D97-AF65-F5344CB8AC3E}">
        <p14:creationId xmlns:p14="http://schemas.microsoft.com/office/powerpoint/2010/main" val="172012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 Route: Sometimes the data needs to be transmitted to a center aggregate node which a create an overhead in a DigiMesh network resulting in poor performance. To reduce this, use AG command to build an automatic route to the aggregate node.</a:t>
            </a:r>
          </a:p>
          <a:p>
            <a:r>
              <a:rPr lang="en-US" dirty="0"/>
              <a:t>Disable Routing: It shuts off the routing to reduce the network traffic.</a:t>
            </a:r>
          </a:p>
        </p:txBody>
      </p:sp>
      <p:sp>
        <p:nvSpPr>
          <p:cNvPr id="4" name="Slide Number Placeholder 3"/>
          <p:cNvSpPr>
            <a:spLocks noGrp="1"/>
          </p:cNvSpPr>
          <p:nvPr>
            <p:ph type="sldNum" sz="quarter" idx="5"/>
          </p:nvPr>
        </p:nvSpPr>
        <p:spPr/>
        <p:txBody>
          <a:bodyPr/>
          <a:lstStyle/>
          <a:p>
            <a:fld id="{1691815A-6697-4538-837B-8965823C3365}" type="slidenum">
              <a:rPr lang="en-US" smtClean="0"/>
              <a:t>13</a:t>
            </a:fld>
            <a:endParaRPr lang="en-US"/>
          </a:p>
        </p:txBody>
      </p:sp>
    </p:spTree>
    <p:extLst>
      <p:ext uri="{BB962C8B-B14F-4D97-AF65-F5344CB8AC3E}">
        <p14:creationId xmlns:p14="http://schemas.microsoft.com/office/powerpoint/2010/main" val="113636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69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20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889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06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013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4131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23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29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2588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03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93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534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33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407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425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394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613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ndrewrapp/xbee-Arduino"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6537-048F-4CF0-945D-D20E3F283EBE}"/>
              </a:ext>
            </a:extLst>
          </p:cNvPr>
          <p:cNvSpPr>
            <a:spLocks noGrp="1"/>
          </p:cNvSpPr>
          <p:nvPr>
            <p:ph type="ctrTitle"/>
          </p:nvPr>
        </p:nvSpPr>
        <p:spPr>
          <a:xfrm>
            <a:off x="2198510" y="804335"/>
            <a:ext cx="8185010" cy="3107265"/>
          </a:xfrm>
        </p:spPr>
        <p:txBody>
          <a:bodyPr anchor="ctr">
            <a:normAutofit/>
          </a:bodyPr>
          <a:lstStyle/>
          <a:p>
            <a:pPr algn="ctr"/>
            <a:r>
              <a:rPr lang="en-US" sz="8000" u="sng" dirty="0">
                <a:solidFill>
                  <a:schemeClr val="tx1"/>
                </a:solidFill>
                <a:effectLst>
                  <a:outerShdw blurRad="38100" dist="38100" dir="2700000" algn="tl">
                    <a:srgbClr val="000000">
                      <a:alpha val="43137"/>
                    </a:srgbClr>
                  </a:outerShdw>
                </a:effectLst>
                <a:latin typeface="Algerian" panose="04020705040A02060702" pitchFamily="82" charset="0"/>
              </a:rPr>
              <a:t>Xbee-Digimesh network</a:t>
            </a:r>
          </a:p>
        </p:txBody>
      </p:sp>
      <p:sp>
        <p:nvSpPr>
          <p:cNvPr id="3" name="Subtitle 2">
            <a:extLst>
              <a:ext uri="{FF2B5EF4-FFF2-40B4-BE49-F238E27FC236}">
                <a16:creationId xmlns:a16="http://schemas.microsoft.com/office/drawing/2014/main" id="{CF95A767-3C68-462E-9B82-D0F99A4CC73A}"/>
              </a:ext>
            </a:extLst>
          </p:cNvPr>
          <p:cNvSpPr>
            <a:spLocks noGrp="1"/>
          </p:cNvSpPr>
          <p:nvPr>
            <p:ph type="subTitle" idx="1"/>
          </p:nvPr>
        </p:nvSpPr>
        <p:spPr>
          <a:xfrm>
            <a:off x="2306685" y="4237005"/>
            <a:ext cx="3967181" cy="1989666"/>
          </a:xfrm>
        </p:spPr>
        <p:txBody>
          <a:bodyPr numCol="1" anchor="ctr">
            <a:normAutofit/>
          </a:bodyPr>
          <a:lstStyle/>
          <a:p>
            <a:pPr algn="ctr"/>
            <a:r>
              <a:rPr lang="en-US" sz="2400" dirty="0">
                <a:solidFill>
                  <a:schemeClr val="tx1">
                    <a:lumMod val="85000"/>
                    <a:lumOff val="15000"/>
                  </a:schemeClr>
                </a:solidFill>
                <a:latin typeface="Comic Sans MS" panose="030F0702030302020204" pitchFamily="66" charset="0"/>
              </a:rPr>
              <a:t>Presented By: </a:t>
            </a:r>
          </a:p>
          <a:p>
            <a:pPr algn="ctr"/>
            <a:r>
              <a:rPr lang="en-US" sz="2400" dirty="0">
                <a:solidFill>
                  <a:schemeClr val="tx1">
                    <a:lumMod val="85000"/>
                    <a:lumOff val="15000"/>
                  </a:schemeClr>
                </a:solidFill>
                <a:latin typeface="Comic Sans MS" panose="030F0702030302020204" pitchFamily="66" charset="0"/>
              </a:rPr>
              <a:t>PRIYANSHU AJMERA</a:t>
            </a:r>
          </a:p>
          <a:p>
            <a:pPr algn="ctr"/>
            <a:r>
              <a:rPr lang="en-US" sz="2400" dirty="0">
                <a:solidFill>
                  <a:schemeClr val="tx1">
                    <a:lumMod val="85000"/>
                    <a:lumOff val="15000"/>
                  </a:schemeClr>
                </a:solidFill>
                <a:latin typeface="Comic Sans MS" panose="030F0702030302020204" pitchFamily="66" charset="0"/>
              </a:rPr>
              <a:t>09/07/2018</a:t>
            </a:r>
          </a:p>
        </p:txBody>
      </p:sp>
    </p:spTree>
    <p:extLst>
      <p:ext uri="{BB962C8B-B14F-4D97-AF65-F5344CB8AC3E}">
        <p14:creationId xmlns:p14="http://schemas.microsoft.com/office/powerpoint/2010/main" val="96304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1658680" y="474978"/>
            <a:ext cx="8803758" cy="1004564"/>
          </a:xfrm>
        </p:spPr>
        <p:txBody>
          <a:bodyPr>
            <a:normAutofit/>
          </a:bodyPr>
          <a:lstStyle/>
          <a:p>
            <a:pPr algn="ctr"/>
            <a:r>
              <a:rPr lang="en-US" sz="5400" u="sng" dirty="0">
                <a:latin typeface="Algerian" panose="04020705040A02060702" pitchFamily="82" charset="0"/>
              </a:rPr>
              <a:t>DigiMesh Network Setup</a:t>
            </a:r>
            <a:endParaRPr lang="en-US" sz="54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170F8155-38DF-440C-9FA4-F0816031F7BB}"/>
              </a:ext>
            </a:extLst>
          </p:cNvPr>
          <p:cNvSpPr>
            <a:spLocks noGrp="1"/>
          </p:cNvSpPr>
          <p:nvPr>
            <p:ph idx="1"/>
          </p:nvPr>
        </p:nvSpPr>
        <p:spPr>
          <a:xfrm>
            <a:off x="649225" y="2133600"/>
            <a:ext cx="3650278" cy="4249422"/>
          </a:xfrm>
        </p:spPr>
        <p:txBody>
          <a:bodyPr>
            <a:normAutofit fontScale="92500"/>
          </a:bodyPr>
          <a:lstStyle/>
          <a:p>
            <a:pPr>
              <a:buFont typeface="Wingdings" panose="05000000000000000000" pitchFamily="2" charset="2"/>
              <a:buChar char="q"/>
            </a:pPr>
            <a:r>
              <a:rPr lang="en-US" sz="2800" dirty="0">
                <a:latin typeface="Comic Sans MS" panose="030F0702030302020204" pitchFamily="66" charset="0"/>
              </a:rPr>
              <a:t>We can discover the devices in XCTU</a:t>
            </a:r>
          </a:p>
          <a:p>
            <a:pPr>
              <a:buFont typeface="Wingdings" panose="05000000000000000000" pitchFamily="2" charset="2"/>
              <a:buChar char="q"/>
            </a:pPr>
            <a:r>
              <a:rPr lang="en-US" sz="2800" dirty="0">
                <a:latin typeface="Comic Sans MS" panose="030F0702030302020204" pitchFamily="66" charset="0"/>
              </a:rPr>
              <a:t>Once we set all the parameters required to make them communicate, we can see the network in the Network Mode</a:t>
            </a:r>
          </a:p>
        </p:txBody>
      </p:sp>
      <p:pic>
        <p:nvPicPr>
          <p:cNvPr id="15" name="Picture 14">
            <a:extLst>
              <a:ext uri="{FF2B5EF4-FFF2-40B4-BE49-F238E27FC236}">
                <a16:creationId xmlns:a16="http://schemas.microsoft.com/office/drawing/2014/main" id="{C9C6E63D-A627-4219-A673-3449C4330066}"/>
              </a:ext>
            </a:extLst>
          </p:cNvPr>
          <p:cNvPicPr/>
          <p:nvPr/>
        </p:nvPicPr>
        <p:blipFill rotWithShape="1">
          <a:blip r:embed="rId3"/>
          <a:srcRect l="1573" t="848" r="1172" b="1004"/>
          <a:stretch/>
        </p:blipFill>
        <p:spPr bwMode="auto">
          <a:xfrm>
            <a:off x="4518838" y="1649670"/>
            <a:ext cx="3136604" cy="491856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19C1CD7-6D0A-4AE5-8567-A10FD52E9D6D}"/>
              </a:ext>
            </a:extLst>
          </p:cNvPr>
          <p:cNvPicPr>
            <a:picLocks noChangeAspect="1"/>
          </p:cNvPicPr>
          <p:nvPr/>
        </p:nvPicPr>
        <p:blipFill>
          <a:blip r:embed="rId4"/>
          <a:stretch>
            <a:fillRect/>
          </a:stretch>
        </p:blipFill>
        <p:spPr>
          <a:xfrm>
            <a:off x="7874777" y="1881963"/>
            <a:ext cx="3906097" cy="45010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2381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3439-577F-43C6-8FC8-434F365AA5B0}"/>
              </a:ext>
            </a:extLst>
          </p:cNvPr>
          <p:cNvSpPr>
            <a:spLocks noGrp="1"/>
          </p:cNvSpPr>
          <p:nvPr>
            <p:ph type="title"/>
          </p:nvPr>
        </p:nvSpPr>
        <p:spPr>
          <a:xfrm>
            <a:off x="1524000" y="359950"/>
            <a:ext cx="10485119" cy="1225010"/>
          </a:xfrm>
        </p:spPr>
        <p:txBody>
          <a:bodyPr>
            <a:normAutofit fontScale="90000"/>
          </a:bodyPr>
          <a:lstStyle/>
          <a:p>
            <a:pPr algn="ctr"/>
            <a:r>
              <a:rPr lang="en-US" sz="6000" u="sng" dirty="0">
                <a:latin typeface="Algerian" panose="04020705040A02060702" pitchFamily="82" charset="0"/>
              </a:rPr>
              <a:t>Wireless Data Transmission</a:t>
            </a:r>
          </a:p>
        </p:txBody>
      </p:sp>
      <p:sp>
        <p:nvSpPr>
          <p:cNvPr id="3" name="Content Placeholder 2">
            <a:extLst>
              <a:ext uri="{FF2B5EF4-FFF2-40B4-BE49-F238E27FC236}">
                <a16:creationId xmlns:a16="http://schemas.microsoft.com/office/drawing/2014/main" id="{03421114-BE7F-472C-B06F-72226F2F41AE}"/>
              </a:ext>
            </a:extLst>
          </p:cNvPr>
          <p:cNvSpPr>
            <a:spLocks noGrp="1"/>
          </p:cNvSpPr>
          <p:nvPr>
            <p:ph idx="1"/>
          </p:nvPr>
        </p:nvSpPr>
        <p:spPr>
          <a:xfrm>
            <a:off x="394652" y="1480930"/>
            <a:ext cx="5132388" cy="4809727"/>
          </a:xfrm>
        </p:spPr>
        <p:txBody>
          <a:bodyPr>
            <a:normAutofit/>
          </a:bodyPr>
          <a:lstStyle/>
          <a:p>
            <a:pPr>
              <a:buFont typeface="Wingdings" panose="05000000000000000000" pitchFamily="2" charset="2"/>
              <a:buChar char="q"/>
            </a:pPr>
            <a:r>
              <a:rPr lang="en-US" sz="2400" u="sng" dirty="0">
                <a:latin typeface="Comic Sans MS" panose="030F0702030302020204" pitchFamily="66" charset="0"/>
              </a:rPr>
              <a:t>Transmit Mode Sequence:</a:t>
            </a:r>
          </a:p>
          <a:p>
            <a:pPr lvl="1">
              <a:buFont typeface="Wingdings" panose="05000000000000000000" pitchFamily="2" charset="2"/>
              <a:buChar char="Ø"/>
            </a:pPr>
            <a:r>
              <a:rPr lang="en-US" sz="2000" dirty="0">
                <a:latin typeface="Comic Sans MS" panose="030F0702030302020204" pitchFamily="66" charset="0"/>
              </a:rPr>
              <a:t>If Route is known, the data packet is transmitted directly</a:t>
            </a:r>
          </a:p>
          <a:p>
            <a:pPr lvl="1">
              <a:buFont typeface="Wingdings" panose="05000000000000000000" pitchFamily="2" charset="2"/>
              <a:buChar char="Ø"/>
            </a:pPr>
            <a:r>
              <a:rPr lang="en-US" sz="2000" dirty="0">
                <a:latin typeface="Comic Sans MS" panose="030F0702030302020204" pitchFamily="66" charset="0"/>
              </a:rPr>
              <a:t>If Route is not known, movement to Route Discovery will happen so that we can establish a path to the destination node</a:t>
            </a:r>
          </a:p>
          <a:p>
            <a:pPr lvl="1">
              <a:buFont typeface="Wingdings" panose="05000000000000000000" pitchFamily="2" charset="2"/>
              <a:buChar char="Ø"/>
            </a:pPr>
            <a:r>
              <a:rPr lang="en-US" sz="2000" dirty="0">
                <a:latin typeface="Comic Sans MS" panose="030F0702030302020204" pitchFamily="66" charset="0"/>
              </a:rPr>
              <a:t>If no route is possible to reach the destination, the data packet is discarded and go back to Idle Mode</a:t>
            </a:r>
          </a:p>
          <a:p>
            <a:pPr lvl="1">
              <a:buFont typeface="Wingdings" panose="05000000000000000000" pitchFamily="2" charset="2"/>
              <a:buChar char="Ø"/>
            </a:pPr>
            <a:r>
              <a:rPr lang="en-US" sz="2000" dirty="0">
                <a:latin typeface="Comic Sans MS" panose="030F0702030302020204" pitchFamily="66" charset="0"/>
              </a:rPr>
              <a:t>Route discovery is done only once per packet</a:t>
            </a:r>
          </a:p>
        </p:txBody>
      </p:sp>
      <p:pic>
        <p:nvPicPr>
          <p:cNvPr id="5" name="Picture 4">
            <a:extLst>
              <a:ext uri="{FF2B5EF4-FFF2-40B4-BE49-F238E27FC236}">
                <a16:creationId xmlns:a16="http://schemas.microsoft.com/office/drawing/2014/main" id="{DDD15733-EFE9-4688-A800-4C72810FFD20}"/>
              </a:ext>
            </a:extLst>
          </p:cNvPr>
          <p:cNvPicPr>
            <a:picLocks noChangeAspect="1"/>
          </p:cNvPicPr>
          <p:nvPr/>
        </p:nvPicPr>
        <p:blipFill rotWithShape="1">
          <a:blip r:embed="rId2"/>
          <a:srcRect l="2978" b="3603"/>
          <a:stretch/>
        </p:blipFill>
        <p:spPr>
          <a:xfrm>
            <a:off x="6259609" y="1509213"/>
            <a:ext cx="5344157" cy="47814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21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3E1-A915-40FF-86C1-43AB3CF734BF}"/>
              </a:ext>
            </a:extLst>
          </p:cNvPr>
          <p:cNvSpPr>
            <a:spLocks noGrp="1"/>
          </p:cNvSpPr>
          <p:nvPr>
            <p:ph type="title"/>
          </p:nvPr>
        </p:nvSpPr>
        <p:spPr>
          <a:xfrm>
            <a:off x="2592925" y="380270"/>
            <a:ext cx="3858675" cy="1204690"/>
          </a:xfrm>
        </p:spPr>
        <p:txBody>
          <a:bodyPr>
            <a:normAutofit/>
          </a:bodyPr>
          <a:lstStyle/>
          <a:p>
            <a:pPr algn="ctr"/>
            <a:r>
              <a:rPr lang="en-US" sz="5400" u="sng" dirty="0">
                <a:latin typeface="Algerian" panose="04020705040A02060702" pitchFamily="82" charset="0"/>
              </a:rPr>
              <a:t>Routing</a:t>
            </a:r>
          </a:p>
        </p:txBody>
      </p:sp>
      <p:sp>
        <p:nvSpPr>
          <p:cNvPr id="3" name="Content Placeholder 2">
            <a:extLst>
              <a:ext uri="{FF2B5EF4-FFF2-40B4-BE49-F238E27FC236}">
                <a16:creationId xmlns:a16="http://schemas.microsoft.com/office/drawing/2014/main" id="{27C0BECA-D132-4F24-A22B-C2095323F414}"/>
              </a:ext>
            </a:extLst>
          </p:cNvPr>
          <p:cNvSpPr>
            <a:spLocks noGrp="1"/>
          </p:cNvSpPr>
          <p:nvPr>
            <p:ph idx="1"/>
          </p:nvPr>
        </p:nvSpPr>
        <p:spPr>
          <a:xfrm>
            <a:off x="815340" y="1533746"/>
            <a:ext cx="5636260" cy="4947920"/>
          </a:xfrm>
        </p:spPr>
        <p:txBody>
          <a:bodyPr>
            <a:normAutofit lnSpcReduction="10000"/>
          </a:bodyPr>
          <a:lstStyle/>
          <a:p>
            <a:pPr>
              <a:buFont typeface="Wingdings" panose="05000000000000000000" pitchFamily="2" charset="2"/>
              <a:buChar char="Ø"/>
            </a:pPr>
            <a:r>
              <a:rPr lang="en-US" dirty="0">
                <a:latin typeface="Comic Sans MS" panose="030F0702030302020204" pitchFamily="66" charset="0"/>
              </a:rPr>
              <a:t>Many a times, a direct Route is not possible because either they are placed very far apart from each other or the environment is making difficulty in connecting. To solve this, we use Bridge connection to make the communication possible</a:t>
            </a:r>
          </a:p>
          <a:p>
            <a:pPr>
              <a:buFont typeface="Wingdings" panose="05000000000000000000" pitchFamily="2" charset="2"/>
              <a:buChar char="Ø"/>
            </a:pPr>
            <a:r>
              <a:rPr lang="en-US" dirty="0">
                <a:latin typeface="Comic Sans MS" panose="030F0702030302020204" pitchFamily="66" charset="0"/>
              </a:rPr>
              <a:t>In bridge connection, the node is placed within the range of the starting node to pass the data, which then connected to another node to pass the data. This process continues until the data is reached to the final destination.</a:t>
            </a:r>
          </a:p>
          <a:p>
            <a:pPr>
              <a:buFont typeface="Wingdings" panose="05000000000000000000" pitchFamily="2" charset="2"/>
              <a:buChar char="Ø"/>
            </a:pPr>
            <a:r>
              <a:rPr lang="en-US" dirty="0">
                <a:latin typeface="Comic Sans MS" panose="030F0702030302020204" pitchFamily="66" charset="0"/>
              </a:rPr>
              <a:t>There are four types of Routing:</a:t>
            </a:r>
          </a:p>
          <a:p>
            <a:pPr lvl="1">
              <a:buFont typeface="Wingdings" panose="05000000000000000000" pitchFamily="2" charset="2"/>
              <a:buChar char="v"/>
            </a:pPr>
            <a:r>
              <a:rPr lang="en-US" dirty="0">
                <a:latin typeface="Comic Sans MS" panose="030F0702030302020204" pitchFamily="66" charset="0"/>
              </a:rPr>
              <a:t>Route Discovery</a:t>
            </a:r>
          </a:p>
          <a:p>
            <a:pPr lvl="1">
              <a:buFont typeface="Wingdings" panose="05000000000000000000" pitchFamily="2" charset="2"/>
              <a:buChar char="v"/>
            </a:pPr>
            <a:r>
              <a:rPr lang="en-US" dirty="0">
                <a:latin typeface="Comic Sans MS" panose="030F0702030302020204" pitchFamily="66" charset="0"/>
              </a:rPr>
              <a:t>Trace Routing</a:t>
            </a:r>
          </a:p>
          <a:p>
            <a:pPr lvl="1">
              <a:buFont typeface="Wingdings" panose="05000000000000000000" pitchFamily="2" charset="2"/>
              <a:buChar char="v"/>
            </a:pPr>
            <a:r>
              <a:rPr lang="en-US" dirty="0">
                <a:latin typeface="Comic Sans MS" panose="030F0702030302020204" pitchFamily="66" charset="0"/>
              </a:rPr>
              <a:t>Aggregate Routes</a:t>
            </a:r>
          </a:p>
          <a:p>
            <a:pPr lvl="1">
              <a:buFont typeface="Wingdings" panose="05000000000000000000" pitchFamily="2" charset="2"/>
              <a:buChar char="v"/>
            </a:pPr>
            <a:r>
              <a:rPr lang="en-US" dirty="0">
                <a:latin typeface="Comic Sans MS" panose="030F0702030302020204" pitchFamily="66" charset="0"/>
              </a:rPr>
              <a:t>Disable Routing</a:t>
            </a:r>
          </a:p>
        </p:txBody>
      </p:sp>
      <p:pic>
        <p:nvPicPr>
          <p:cNvPr id="4" name="Picture 3">
            <a:extLst>
              <a:ext uri="{FF2B5EF4-FFF2-40B4-BE49-F238E27FC236}">
                <a16:creationId xmlns:a16="http://schemas.microsoft.com/office/drawing/2014/main" id="{E53FA892-27EC-4450-9C8A-F9AF817920B6}"/>
              </a:ext>
            </a:extLst>
          </p:cNvPr>
          <p:cNvPicPr>
            <a:picLocks noChangeAspect="1"/>
          </p:cNvPicPr>
          <p:nvPr/>
        </p:nvPicPr>
        <p:blipFill>
          <a:blip r:embed="rId2"/>
          <a:stretch>
            <a:fillRect/>
          </a:stretch>
        </p:blipFill>
        <p:spPr>
          <a:xfrm>
            <a:off x="7041691" y="1672714"/>
            <a:ext cx="4334969" cy="4808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7689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3E1-A915-40FF-86C1-43AB3CF734BF}"/>
              </a:ext>
            </a:extLst>
          </p:cNvPr>
          <p:cNvSpPr>
            <a:spLocks noGrp="1"/>
          </p:cNvSpPr>
          <p:nvPr>
            <p:ph type="title"/>
          </p:nvPr>
        </p:nvSpPr>
        <p:spPr>
          <a:xfrm>
            <a:off x="3680033" y="257803"/>
            <a:ext cx="4831934" cy="927288"/>
          </a:xfrm>
        </p:spPr>
        <p:txBody>
          <a:bodyPr>
            <a:normAutofit/>
          </a:bodyPr>
          <a:lstStyle/>
          <a:p>
            <a:pPr algn="ctr"/>
            <a:r>
              <a:rPr lang="en-US" sz="5400" dirty="0">
                <a:latin typeface="Algerian" panose="04020705040A02060702" pitchFamily="82" charset="0"/>
              </a:rPr>
              <a:t>Routing</a:t>
            </a:r>
          </a:p>
        </p:txBody>
      </p:sp>
      <p:graphicFrame>
        <p:nvGraphicFramePr>
          <p:cNvPr id="5" name="Content Placeholder 2">
            <a:extLst>
              <a:ext uri="{FF2B5EF4-FFF2-40B4-BE49-F238E27FC236}">
                <a16:creationId xmlns:a16="http://schemas.microsoft.com/office/drawing/2014/main" id="{FB9760C4-B754-4394-B50B-F3141431930E}"/>
              </a:ext>
            </a:extLst>
          </p:cNvPr>
          <p:cNvGraphicFramePr>
            <a:graphicFrameLocks noGrp="1"/>
          </p:cNvGraphicFramePr>
          <p:nvPr>
            <p:ph idx="1"/>
            <p:extLst>
              <p:ext uri="{D42A27DB-BD31-4B8C-83A1-F6EECF244321}">
                <p14:modId xmlns:p14="http://schemas.microsoft.com/office/powerpoint/2010/main" val="1038472468"/>
              </p:ext>
            </p:extLst>
          </p:nvPr>
        </p:nvGraphicFramePr>
        <p:xfrm>
          <a:off x="1584338" y="1078788"/>
          <a:ext cx="9737783" cy="556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917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ADC8-3F88-48B6-B8A3-A41E10F2533B}"/>
              </a:ext>
            </a:extLst>
          </p:cNvPr>
          <p:cNvSpPr>
            <a:spLocks noGrp="1"/>
          </p:cNvSpPr>
          <p:nvPr>
            <p:ph type="title"/>
          </p:nvPr>
        </p:nvSpPr>
        <p:spPr>
          <a:xfrm>
            <a:off x="1687669" y="459726"/>
            <a:ext cx="4137059" cy="1071122"/>
          </a:xfrm>
        </p:spPr>
        <p:txBody>
          <a:bodyPr>
            <a:normAutofit/>
          </a:bodyPr>
          <a:lstStyle/>
          <a:p>
            <a:r>
              <a:rPr lang="en-US" sz="3200" dirty="0">
                <a:latin typeface="Algerian" panose="04020705040A02060702" pitchFamily="82" charset="0"/>
              </a:rPr>
              <a:t>XBee &amp; Arduino Communication</a:t>
            </a:r>
          </a:p>
        </p:txBody>
      </p:sp>
      <p:sp>
        <p:nvSpPr>
          <p:cNvPr id="3" name="Content Placeholder 2">
            <a:extLst>
              <a:ext uri="{FF2B5EF4-FFF2-40B4-BE49-F238E27FC236}">
                <a16:creationId xmlns:a16="http://schemas.microsoft.com/office/drawing/2014/main" id="{E663D749-9B6E-48D4-8B67-E9010611EEED}"/>
              </a:ext>
            </a:extLst>
          </p:cNvPr>
          <p:cNvSpPr>
            <a:spLocks noGrp="1"/>
          </p:cNvSpPr>
          <p:nvPr>
            <p:ph idx="1"/>
          </p:nvPr>
        </p:nvSpPr>
        <p:spPr>
          <a:xfrm>
            <a:off x="1561672" y="1623316"/>
            <a:ext cx="4263056" cy="4735849"/>
          </a:xfrm>
        </p:spPr>
        <p:txBody>
          <a:bodyPr>
            <a:normAutofit/>
          </a:bodyPr>
          <a:lstStyle/>
          <a:p>
            <a:pPr>
              <a:buFont typeface="Wingdings" panose="05000000000000000000" pitchFamily="2" charset="2"/>
              <a:buChar char="q"/>
            </a:pPr>
            <a:r>
              <a:rPr lang="en-US" sz="2400" i="1" u="sng" dirty="0">
                <a:solidFill>
                  <a:srgbClr val="000000"/>
                </a:solidFill>
                <a:latin typeface="Comic Sans MS" panose="030F0702030302020204" pitchFamily="66" charset="0"/>
              </a:rPr>
              <a:t>XBee-Arduino Library</a:t>
            </a:r>
          </a:p>
          <a:p>
            <a:pPr lvl="1">
              <a:buFont typeface="Wingdings" panose="05000000000000000000" pitchFamily="2" charset="2"/>
              <a:buChar char="v"/>
            </a:pPr>
            <a:r>
              <a:rPr lang="en-US" sz="2000" dirty="0">
                <a:solidFill>
                  <a:srgbClr val="000000"/>
                </a:solidFill>
                <a:latin typeface="Comic Sans MS" panose="030F0702030302020204" pitchFamily="66" charset="0"/>
              </a:rPr>
              <a:t>Download the XBee-Arduino Library either from manage libraries in the Arduino IDE or by going to </a:t>
            </a:r>
            <a:r>
              <a:rPr lang="en-US" sz="2000" dirty="0">
                <a:solidFill>
                  <a:srgbClr val="000000"/>
                </a:solidFill>
                <a:latin typeface="Comic Sans MS" panose="030F0702030302020204" pitchFamily="66" charset="0"/>
                <a:hlinkClick r:id="rId2"/>
              </a:rPr>
              <a:t>https://github.com/andrewrapp/xbee-Arduino</a:t>
            </a:r>
            <a:endParaRPr lang="en-US" sz="2000" dirty="0">
              <a:solidFill>
                <a:srgbClr val="000000"/>
              </a:solidFill>
              <a:latin typeface="Comic Sans MS" panose="030F0702030302020204" pitchFamily="66" charset="0"/>
            </a:endParaRPr>
          </a:p>
          <a:p>
            <a:pPr lvl="1">
              <a:buFont typeface="Wingdings" panose="05000000000000000000" pitchFamily="2" charset="2"/>
              <a:buChar char="v"/>
            </a:pPr>
            <a:r>
              <a:rPr lang="en-US" sz="2000" dirty="0">
                <a:solidFill>
                  <a:srgbClr val="000000"/>
                </a:solidFill>
                <a:latin typeface="Comic Sans MS" panose="030F0702030302020204" pitchFamily="66" charset="0"/>
              </a:rPr>
              <a:t>Among Series 1 and Series 2, we use </a:t>
            </a:r>
            <a:r>
              <a:rPr lang="en-US" sz="2000" i="1" dirty="0">
                <a:solidFill>
                  <a:srgbClr val="000000"/>
                </a:solidFill>
                <a:latin typeface="Comic Sans MS" panose="030F0702030302020204" pitchFamily="66" charset="0"/>
              </a:rPr>
              <a:t>Series 2 examples </a:t>
            </a:r>
            <a:r>
              <a:rPr lang="en-US" sz="2000" dirty="0">
                <a:solidFill>
                  <a:srgbClr val="000000"/>
                </a:solidFill>
                <a:latin typeface="Comic Sans MS" panose="030F0702030302020204" pitchFamily="66" charset="0"/>
              </a:rPr>
              <a:t>given after downloading this library. For working on </a:t>
            </a:r>
            <a:r>
              <a:rPr lang="en-US" sz="2000" i="1" dirty="0">
                <a:solidFill>
                  <a:srgbClr val="000000"/>
                </a:solidFill>
                <a:latin typeface="Comic Sans MS" panose="030F0702030302020204" pitchFamily="66" charset="0"/>
              </a:rPr>
              <a:t>XBee 900HP DigiMesh Module</a:t>
            </a:r>
          </a:p>
        </p:txBody>
      </p:sp>
      <p:pic>
        <p:nvPicPr>
          <p:cNvPr id="4" name="Picture 3">
            <a:extLst>
              <a:ext uri="{FF2B5EF4-FFF2-40B4-BE49-F238E27FC236}">
                <a16:creationId xmlns:a16="http://schemas.microsoft.com/office/drawing/2014/main" id="{D1A8C142-8B94-4D38-949E-5EE2EFD40B91}"/>
              </a:ext>
            </a:extLst>
          </p:cNvPr>
          <p:cNvPicPr/>
          <p:nvPr/>
        </p:nvPicPr>
        <p:blipFill rotWithShape="1">
          <a:blip r:embed="rId3">
            <a:extLst>
              <a:ext uri="{28A0092B-C50C-407E-A947-70E740481C1C}">
                <a14:useLocalDpi xmlns:a14="http://schemas.microsoft.com/office/drawing/2010/main" val="0"/>
              </a:ext>
            </a:extLst>
          </a:blip>
          <a:srcRect t="-1" r="47978" b="-1"/>
          <a:stretch/>
        </p:blipFill>
        <p:spPr bwMode="auto">
          <a:xfrm>
            <a:off x="6096000" y="623190"/>
            <a:ext cx="2640877" cy="5288032"/>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4E608E0-1675-42D3-8E58-5C05BB8F0F40}"/>
              </a:ext>
            </a:extLst>
          </p:cNvPr>
          <p:cNvPicPr/>
          <p:nvPr/>
        </p:nvPicPr>
        <p:blipFill rotWithShape="1">
          <a:blip r:embed="rId4">
            <a:extLst>
              <a:ext uri="{28A0092B-C50C-407E-A947-70E740481C1C}">
                <a14:useLocalDpi xmlns:a14="http://schemas.microsoft.com/office/drawing/2010/main" val="0"/>
              </a:ext>
            </a:extLst>
          </a:blip>
          <a:srcRect r="48127" b="-1"/>
          <a:stretch/>
        </p:blipFill>
        <p:spPr bwMode="auto">
          <a:xfrm>
            <a:off x="8896519" y="623190"/>
            <a:ext cx="2647024" cy="5288032"/>
          </a:xfrm>
          <a:prstGeom prst="rect">
            <a:avLst/>
          </a:prstGeom>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9CBAF5C-BDA2-41EA-93AD-BBFE88EDB548}"/>
              </a:ext>
            </a:extLst>
          </p:cNvPr>
          <p:cNvSpPr txBox="1"/>
          <p:nvPr/>
        </p:nvSpPr>
        <p:spPr>
          <a:xfrm>
            <a:off x="6096000" y="5989834"/>
            <a:ext cx="2534292" cy="400110"/>
          </a:xfrm>
          <a:prstGeom prst="rect">
            <a:avLst/>
          </a:prstGeom>
          <a:solidFill>
            <a:schemeClr val="accent1"/>
          </a:solidFill>
        </p:spPr>
        <p:txBody>
          <a:bodyPr wrap="square" rtlCol="0">
            <a:spAutoFit/>
          </a:bodyPr>
          <a:lstStyle/>
          <a:p>
            <a:pPr algn="ctr"/>
            <a:r>
              <a:rPr lang="en-US" sz="2000" dirty="0">
                <a:latin typeface="Comic Sans MS" panose="030F0702030302020204" pitchFamily="66" charset="0"/>
              </a:rPr>
              <a:t>TRANSMITTER</a:t>
            </a:r>
            <a:endParaRPr lang="en-US" dirty="0">
              <a:latin typeface="Comic Sans MS" panose="030F0702030302020204" pitchFamily="66" charset="0"/>
            </a:endParaRPr>
          </a:p>
        </p:txBody>
      </p:sp>
      <p:sp>
        <p:nvSpPr>
          <p:cNvPr id="7" name="TextBox 6">
            <a:extLst>
              <a:ext uri="{FF2B5EF4-FFF2-40B4-BE49-F238E27FC236}">
                <a16:creationId xmlns:a16="http://schemas.microsoft.com/office/drawing/2014/main" id="{0C180877-9B66-4A8F-9CEB-FE330DA04037}"/>
              </a:ext>
            </a:extLst>
          </p:cNvPr>
          <p:cNvSpPr txBox="1"/>
          <p:nvPr/>
        </p:nvSpPr>
        <p:spPr>
          <a:xfrm>
            <a:off x="9000162" y="5989834"/>
            <a:ext cx="2393878" cy="400110"/>
          </a:xfrm>
          <a:prstGeom prst="rect">
            <a:avLst/>
          </a:prstGeom>
          <a:solidFill>
            <a:schemeClr val="accent1"/>
          </a:solidFill>
        </p:spPr>
        <p:txBody>
          <a:bodyPr wrap="square" rtlCol="0">
            <a:spAutoFit/>
          </a:bodyPr>
          <a:lstStyle/>
          <a:p>
            <a:pPr algn="ctr"/>
            <a:r>
              <a:rPr lang="en-US" sz="2000" dirty="0">
                <a:latin typeface="Comic Sans MS" panose="030F0702030302020204" pitchFamily="66" charset="0"/>
              </a:rPr>
              <a:t>RECEIVER</a:t>
            </a:r>
          </a:p>
        </p:txBody>
      </p:sp>
    </p:spTree>
    <p:extLst>
      <p:ext uri="{BB962C8B-B14F-4D97-AF65-F5344CB8AC3E}">
        <p14:creationId xmlns:p14="http://schemas.microsoft.com/office/powerpoint/2010/main" val="341476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F406-13C9-4C05-9D31-5E5D2048C534}"/>
              </a:ext>
            </a:extLst>
          </p:cNvPr>
          <p:cNvSpPr>
            <a:spLocks noGrp="1"/>
          </p:cNvSpPr>
          <p:nvPr>
            <p:ph type="title"/>
          </p:nvPr>
        </p:nvSpPr>
        <p:spPr>
          <a:xfrm>
            <a:off x="1794897" y="624110"/>
            <a:ext cx="4544943" cy="981170"/>
          </a:xfrm>
        </p:spPr>
        <p:txBody>
          <a:bodyPr>
            <a:normAutofit/>
          </a:bodyPr>
          <a:lstStyle/>
          <a:p>
            <a:pPr algn="ctr"/>
            <a:r>
              <a:rPr lang="en-US" sz="5400" dirty="0">
                <a:latin typeface="Algerian" panose="04020705040A02060702" pitchFamily="82" charset="0"/>
              </a:rPr>
              <a:t>References</a:t>
            </a:r>
          </a:p>
        </p:txBody>
      </p:sp>
      <p:graphicFrame>
        <p:nvGraphicFramePr>
          <p:cNvPr id="5" name="Content Placeholder 2">
            <a:extLst>
              <a:ext uri="{FF2B5EF4-FFF2-40B4-BE49-F238E27FC236}">
                <a16:creationId xmlns:a16="http://schemas.microsoft.com/office/drawing/2014/main" id="{117F3403-15BF-4EE7-8496-1E0A25B82395}"/>
              </a:ext>
            </a:extLst>
          </p:cNvPr>
          <p:cNvGraphicFramePr>
            <a:graphicFrameLocks noGrp="1"/>
          </p:cNvGraphicFramePr>
          <p:nvPr>
            <p:ph idx="1"/>
            <p:extLst>
              <p:ext uri="{D42A27DB-BD31-4B8C-83A1-F6EECF244321}">
                <p14:modId xmlns:p14="http://schemas.microsoft.com/office/powerpoint/2010/main" val="3583439286"/>
              </p:ext>
            </p:extLst>
          </p:nvPr>
        </p:nvGraphicFramePr>
        <p:xfrm>
          <a:off x="640080" y="2222983"/>
          <a:ext cx="11091333" cy="3344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14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B5B-1718-461D-AEC2-AE7958456AD1}"/>
              </a:ext>
            </a:extLst>
          </p:cNvPr>
          <p:cNvSpPr>
            <a:spLocks noGrp="1"/>
          </p:cNvSpPr>
          <p:nvPr>
            <p:ph type="ctrTitle"/>
          </p:nvPr>
        </p:nvSpPr>
        <p:spPr>
          <a:xfrm>
            <a:off x="540279" y="967417"/>
            <a:ext cx="3778870" cy="3943250"/>
          </a:xfrm>
        </p:spPr>
        <p:txBody>
          <a:bodyPr>
            <a:normAutofit/>
          </a:bodyPr>
          <a:lstStyle/>
          <a:p>
            <a:r>
              <a:rPr lang="en-US" sz="4000">
                <a:solidFill>
                  <a:srgbClr val="FEFFFF"/>
                </a:solidFill>
              </a:rPr>
              <a:t>Questions?</a:t>
            </a:r>
          </a:p>
        </p:txBody>
      </p:sp>
      <p:pic>
        <p:nvPicPr>
          <p:cNvPr id="6" name="Graphic 5" descr="Questions">
            <a:extLst>
              <a:ext uri="{FF2B5EF4-FFF2-40B4-BE49-F238E27FC236}">
                <a16:creationId xmlns:a16="http://schemas.microsoft.com/office/drawing/2014/main" id="{9FE2B4C2-2DE2-458E-ACCF-78A9149BA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60130" y="733736"/>
            <a:ext cx="5575623" cy="5575623"/>
          </a:xfrm>
          <a:prstGeom prst="rect">
            <a:avLst/>
          </a:prstGeom>
        </p:spPr>
      </p:pic>
    </p:spTree>
    <p:extLst>
      <p:ext uri="{BB962C8B-B14F-4D97-AF65-F5344CB8AC3E}">
        <p14:creationId xmlns:p14="http://schemas.microsoft.com/office/powerpoint/2010/main" val="21331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1794897" y="505811"/>
            <a:ext cx="4301103" cy="917635"/>
          </a:xfrm>
        </p:spPr>
        <p:txBody>
          <a:bodyPr>
            <a:normAutofit/>
          </a:bodyPr>
          <a:lstStyle/>
          <a:p>
            <a:pPr algn="ctr"/>
            <a:r>
              <a:rPr lang="en-US" sz="5400" u="sng" dirty="0">
                <a:effectLst>
                  <a:outerShdw blurRad="38100" dist="38100" dir="2700000" algn="tl">
                    <a:srgbClr val="000000">
                      <a:alpha val="43137"/>
                    </a:srgbClr>
                  </a:outerShdw>
                </a:effectLst>
                <a:latin typeface="Algerian" panose="04020705040A02060702" pitchFamily="82" charset="0"/>
              </a:rPr>
              <a:t>OUTLINE</a:t>
            </a:r>
          </a:p>
        </p:txBody>
      </p:sp>
      <p:graphicFrame>
        <p:nvGraphicFramePr>
          <p:cNvPr id="19" name="Content Placeholder 2">
            <a:extLst>
              <a:ext uri="{FF2B5EF4-FFF2-40B4-BE49-F238E27FC236}">
                <a16:creationId xmlns:a16="http://schemas.microsoft.com/office/drawing/2014/main" id="{0AE25FF4-3A9C-4C06-8347-2162005EC2CD}"/>
              </a:ext>
            </a:extLst>
          </p:cNvPr>
          <p:cNvGraphicFramePr>
            <a:graphicFrameLocks noGrp="1"/>
          </p:cNvGraphicFramePr>
          <p:nvPr>
            <p:ph idx="1"/>
            <p:extLst>
              <p:ext uri="{D42A27DB-BD31-4B8C-83A1-F6EECF244321}">
                <p14:modId xmlns:p14="http://schemas.microsoft.com/office/powerpoint/2010/main" val="1843188547"/>
              </p:ext>
            </p:extLst>
          </p:nvPr>
        </p:nvGraphicFramePr>
        <p:xfrm>
          <a:off x="1794897" y="1572694"/>
          <a:ext cx="8602206" cy="4683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08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1940694" y="541409"/>
            <a:ext cx="7014770" cy="1259894"/>
          </a:xfrm>
        </p:spPr>
        <p:txBody>
          <a:bodyPr>
            <a:normAutofit/>
          </a:bodyPr>
          <a:lstStyle/>
          <a:p>
            <a:pPr algn="ctr"/>
            <a:r>
              <a:rPr lang="en-US" sz="5400" u="sng" dirty="0">
                <a:effectLst>
                  <a:outerShdw blurRad="38100" dist="38100" dir="2700000" algn="tl">
                    <a:srgbClr val="000000">
                      <a:alpha val="43137"/>
                    </a:srgbClr>
                  </a:outerShdw>
                </a:effectLst>
                <a:latin typeface="Algerian" panose="04020705040A02060702" pitchFamily="82" charset="0"/>
              </a:rPr>
              <a:t>Topologies in XBee</a:t>
            </a:r>
          </a:p>
        </p:txBody>
      </p:sp>
      <p:sp>
        <p:nvSpPr>
          <p:cNvPr id="3" name="Content Placeholder 2">
            <a:extLst>
              <a:ext uri="{FF2B5EF4-FFF2-40B4-BE49-F238E27FC236}">
                <a16:creationId xmlns:a16="http://schemas.microsoft.com/office/drawing/2014/main" id="{170F8155-38DF-440C-9FA4-F0816031F7BB}"/>
              </a:ext>
            </a:extLst>
          </p:cNvPr>
          <p:cNvSpPr>
            <a:spLocks noGrp="1"/>
          </p:cNvSpPr>
          <p:nvPr>
            <p:ph idx="1"/>
          </p:nvPr>
        </p:nvSpPr>
        <p:spPr>
          <a:xfrm>
            <a:off x="649225" y="2133600"/>
            <a:ext cx="4007616" cy="3759253"/>
          </a:xfrm>
        </p:spPr>
        <p:txBody>
          <a:bodyPr>
            <a:normAutofit/>
          </a:bodyPr>
          <a:lstStyle/>
          <a:p>
            <a:pPr>
              <a:buFont typeface="Wingdings" panose="05000000000000000000" pitchFamily="2" charset="2"/>
              <a:buChar char="q"/>
            </a:pPr>
            <a:r>
              <a:rPr lang="en-US" sz="3200" dirty="0">
                <a:latin typeface="Comic Sans MS" panose="030F0702030302020204" pitchFamily="66" charset="0"/>
              </a:rPr>
              <a:t>There are in total three topologies:</a:t>
            </a:r>
          </a:p>
          <a:p>
            <a:pPr lvl="1">
              <a:buFont typeface="Wingdings" panose="05000000000000000000" pitchFamily="2" charset="2"/>
              <a:buChar char="ü"/>
            </a:pPr>
            <a:r>
              <a:rPr lang="en-US" sz="2800" dirty="0">
                <a:latin typeface="Comic Sans MS" panose="030F0702030302020204" pitchFamily="66" charset="0"/>
              </a:rPr>
              <a:t>Star Topology</a:t>
            </a:r>
          </a:p>
          <a:p>
            <a:pPr lvl="1">
              <a:buFont typeface="Wingdings" panose="05000000000000000000" pitchFamily="2" charset="2"/>
              <a:buChar char="ü"/>
            </a:pPr>
            <a:r>
              <a:rPr lang="en-US" sz="2800" dirty="0">
                <a:latin typeface="Comic Sans MS" panose="030F0702030302020204" pitchFamily="66" charset="0"/>
              </a:rPr>
              <a:t>Tree Topology</a:t>
            </a:r>
          </a:p>
          <a:p>
            <a:pPr lvl="1">
              <a:buFont typeface="Wingdings" panose="05000000000000000000" pitchFamily="2" charset="2"/>
              <a:buChar char="ü"/>
            </a:pPr>
            <a:r>
              <a:rPr lang="en-US" sz="2800" dirty="0">
                <a:latin typeface="Comic Sans MS" panose="030F0702030302020204" pitchFamily="66" charset="0"/>
              </a:rPr>
              <a:t>Mesh Topology</a:t>
            </a:r>
          </a:p>
        </p:txBody>
      </p:sp>
      <p:pic>
        <p:nvPicPr>
          <p:cNvPr id="5" name="Picture 4">
            <a:extLst>
              <a:ext uri="{FF2B5EF4-FFF2-40B4-BE49-F238E27FC236}">
                <a16:creationId xmlns:a16="http://schemas.microsoft.com/office/drawing/2014/main" id="{169B17E7-B990-4E48-A812-5964F30E792F}"/>
              </a:ext>
            </a:extLst>
          </p:cNvPr>
          <p:cNvPicPr>
            <a:picLocks noChangeAspect="1"/>
          </p:cNvPicPr>
          <p:nvPr/>
        </p:nvPicPr>
        <p:blipFill>
          <a:blip r:embed="rId2"/>
          <a:stretch>
            <a:fillRect/>
          </a:stretch>
        </p:blipFill>
        <p:spPr>
          <a:xfrm>
            <a:off x="5448079" y="2133599"/>
            <a:ext cx="6265422" cy="37592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254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1676745" y="465995"/>
            <a:ext cx="6835660" cy="1034856"/>
          </a:xfrm>
        </p:spPr>
        <p:txBody>
          <a:bodyPr>
            <a:normAutofit/>
          </a:bodyPr>
          <a:lstStyle/>
          <a:p>
            <a:pPr algn="ctr"/>
            <a:r>
              <a:rPr lang="en-US" sz="5400" u="sng" dirty="0">
                <a:effectLst>
                  <a:outerShdw blurRad="38100" dist="38100" dir="2700000" algn="tl">
                    <a:srgbClr val="000000">
                      <a:alpha val="43137"/>
                    </a:srgbClr>
                  </a:outerShdw>
                </a:effectLst>
                <a:latin typeface="Algerian" panose="04020705040A02060702" pitchFamily="82" charset="0"/>
              </a:rPr>
              <a:t>DigiMesh network</a:t>
            </a:r>
          </a:p>
        </p:txBody>
      </p:sp>
      <p:sp>
        <p:nvSpPr>
          <p:cNvPr id="3" name="Content Placeholder 2">
            <a:extLst>
              <a:ext uri="{FF2B5EF4-FFF2-40B4-BE49-F238E27FC236}">
                <a16:creationId xmlns:a16="http://schemas.microsoft.com/office/drawing/2014/main" id="{170F8155-38DF-440C-9FA4-F0816031F7BB}"/>
              </a:ext>
            </a:extLst>
          </p:cNvPr>
          <p:cNvSpPr>
            <a:spLocks noGrp="1"/>
          </p:cNvSpPr>
          <p:nvPr>
            <p:ph idx="1"/>
          </p:nvPr>
        </p:nvSpPr>
        <p:spPr>
          <a:xfrm>
            <a:off x="649224" y="1595120"/>
            <a:ext cx="6835660" cy="5135617"/>
          </a:xfrm>
        </p:spPr>
        <p:txBody>
          <a:bodyPr>
            <a:normAutofit lnSpcReduction="10000"/>
          </a:bodyPr>
          <a:lstStyle/>
          <a:p>
            <a:pPr>
              <a:buFont typeface="Wingdings" panose="05000000000000000000" pitchFamily="2" charset="2"/>
              <a:buChar char="q"/>
            </a:pPr>
            <a:r>
              <a:rPr lang="en-US" sz="2000" dirty="0">
                <a:latin typeface="Comic Sans MS" panose="030F0702030302020204" pitchFamily="66" charset="0"/>
              </a:rPr>
              <a:t>A DigiMesh network is a topology in which we can use wireless end-point connectivity solutions. This can help us by providing various benefits such as: Self-healing, Routing, Peer-to-peer architecture, etc.</a:t>
            </a:r>
          </a:p>
          <a:p>
            <a:pPr>
              <a:buFont typeface="Wingdings" panose="05000000000000000000" pitchFamily="2" charset="2"/>
              <a:buChar char="q"/>
            </a:pPr>
            <a:r>
              <a:rPr lang="en-US" sz="2000" dirty="0">
                <a:latin typeface="Comic Sans MS" panose="030F0702030302020204" pitchFamily="66" charset="0"/>
              </a:rPr>
              <a:t>DigiMesh Network also supports multiple topologies like: Point-to-point, Point-to-multipoint and Mesh networks. Also, all the nodes are capable of Routing the data. Node can be a Coordinator, a Router or an End-Device</a:t>
            </a:r>
          </a:p>
          <a:p>
            <a:pPr>
              <a:buFont typeface="Wingdings" panose="05000000000000000000" pitchFamily="2" charset="2"/>
              <a:buChar char="q"/>
            </a:pPr>
            <a:r>
              <a:rPr lang="en-US" sz="2000" dirty="0">
                <a:latin typeface="Comic Sans MS" panose="030F0702030302020204" pitchFamily="66" charset="0"/>
              </a:rPr>
              <a:t>Indoor Range of </a:t>
            </a:r>
            <a:r>
              <a:rPr lang="en-US" sz="2000" dirty="0" err="1">
                <a:latin typeface="Comic Sans MS" panose="030F0702030302020204" pitchFamily="66" charset="0"/>
              </a:rPr>
              <a:t>XBee</a:t>
            </a:r>
            <a:r>
              <a:rPr lang="en-US" sz="2000" dirty="0">
                <a:latin typeface="Comic Sans MS" panose="030F0702030302020204" pitchFamily="66" charset="0"/>
              </a:rPr>
              <a:t>: Up to 2000ft (10kbps) &amp; up to 1000ft (200kbps)</a:t>
            </a:r>
          </a:p>
          <a:p>
            <a:pPr>
              <a:buFont typeface="Wingdings" panose="05000000000000000000" pitchFamily="2" charset="2"/>
              <a:buChar char="q"/>
            </a:pPr>
            <a:r>
              <a:rPr lang="en-US" sz="2000" dirty="0">
                <a:latin typeface="Comic Sans MS" panose="030F0702030302020204" pitchFamily="66" charset="0"/>
              </a:rPr>
              <a:t>LOS Range of </a:t>
            </a:r>
            <a:r>
              <a:rPr lang="en-US" sz="2000" dirty="0" err="1">
                <a:latin typeface="Comic Sans MS" panose="030F0702030302020204" pitchFamily="66" charset="0"/>
              </a:rPr>
              <a:t>XBee</a:t>
            </a:r>
            <a:r>
              <a:rPr lang="en-US" sz="2000" dirty="0">
                <a:latin typeface="Comic Sans MS" panose="030F0702030302020204" pitchFamily="66" charset="0"/>
              </a:rPr>
              <a:t>: Up to 9 Miles (10kbps) &amp; up to 4 Miles (200kbps)</a:t>
            </a:r>
          </a:p>
          <a:p>
            <a:pPr>
              <a:buFont typeface="Wingdings" panose="05000000000000000000" pitchFamily="2" charset="2"/>
              <a:buChar char="q"/>
            </a:pPr>
            <a:r>
              <a:rPr lang="en-US" sz="2000" dirty="0">
                <a:latin typeface="Comic Sans MS" panose="030F0702030302020204" pitchFamily="66" charset="0"/>
              </a:rPr>
              <a:t>No. of devices can connect at a time: Up to 128 nodes, but for larger networks up to 1000 nodes</a:t>
            </a:r>
          </a:p>
        </p:txBody>
      </p:sp>
      <p:pic>
        <p:nvPicPr>
          <p:cNvPr id="5" name="Picture 4">
            <a:extLst>
              <a:ext uri="{FF2B5EF4-FFF2-40B4-BE49-F238E27FC236}">
                <a16:creationId xmlns:a16="http://schemas.microsoft.com/office/drawing/2014/main" id="{2CDDC5F6-A07E-497B-99E0-24B222DCDC45}"/>
              </a:ext>
            </a:extLst>
          </p:cNvPr>
          <p:cNvPicPr>
            <a:picLocks noChangeAspect="1"/>
          </p:cNvPicPr>
          <p:nvPr/>
        </p:nvPicPr>
        <p:blipFill rotWithShape="1">
          <a:blip r:embed="rId2"/>
          <a:srcRect l="29706" t="18104" r="30347" b="17230"/>
          <a:stretch/>
        </p:blipFill>
        <p:spPr>
          <a:xfrm>
            <a:off x="7585195" y="1817930"/>
            <a:ext cx="4340353" cy="4689995"/>
          </a:xfrm>
          <a:prstGeom prst="rect">
            <a:avLst/>
          </a:prstGeom>
          <a:solidFill>
            <a:srgbClr val="000000">
              <a:shade val="95000"/>
            </a:srgbClr>
          </a:solidFill>
          <a:ln w="3175" cap="sq">
            <a:noFill/>
            <a:miter lim="800000"/>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64524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874803" y="2480170"/>
            <a:ext cx="3312107" cy="1897659"/>
          </a:xfrm>
        </p:spPr>
        <p:txBody>
          <a:bodyPr>
            <a:normAutofit/>
          </a:bodyPr>
          <a:lstStyle/>
          <a:p>
            <a:r>
              <a:rPr lang="en-US" sz="5400" u="sng" dirty="0">
                <a:solidFill>
                  <a:schemeClr val="tx1"/>
                </a:solidFill>
                <a:effectLst>
                  <a:outerShdw blurRad="38100" dist="38100" dir="2700000" algn="tl">
                    <a:srgbClr val="000000">
                      <a:alpha val="43137"/>
                    </a:srgbClr>
                  </a:outerShdw>
                </a:effectLst>
                <a:latin typeface="Algerian" panose="04020705040A02060702" pitchFamily="82" charset="0"/>
              </a:rPr>
              <a:t>DigiMesh network</a:t>
            </a:r>
          </a:p>
        </p:txBody>
      </p:sp>
      <p:sp>
        <p:nvSpPr>
          <p:cNvPr id="3" name="Content Placeholder 2">
            <a:extLst>
              <a:ext uri="{FF2B5EF4-FFF2-40B4-BE49-F238E27FC236}">
                <a16:creationId xmlns:a16="http://schemas.microsoft.com/office/drawing/2014/main" id="{170F8155-38DF-440C-9FA4-F0816031F7BB}"/>
              </a:ext>
            </a:extLst>
          </p:cNvPr>
          <p:cNvSpPr>
            <a:spLocks noGrp="1"/>
          </p:cNvSpPr>
          <p:nvPr>
            <p:ph idx="1"/>
          </p:nvPr>
        </p:nvSpPr>
        <p:spPr>
          <a:xfrm>
            <a:off x="4094480" y="121920"/>
            <a:ext cx="7721600" cy="6573520"/>
          </a:xfrm>
        </p:spPr>
        <p:txBody>
          <a:bodyPr anchor="ctr">
            <a:normAutofit/>
          </a:bodyPr>
          <a:lstStyle/>
          <a:p>
            <a:pPr>
              <a:buFont typeface="Wingdings" panose="05000000000000000000" pitchFamily="2" charset="2"/>
              <a:buChar char="q"/>
            </a:pPr>
            <a:r>
              <a:rPr lang="en-US" sz="2400" dirty="0">
                <a:latin typeface="Comic Sans MS" panose="030F0702030302020204" pitchFamily="66" charset="0"/>
              </a:rPr>
              <a:t>Benefits of DigiMesh Network:</a:t>
            </a:r>
          </a:p>
          <a:p>
            <a:pPr lvl="1">
              <a:buFont typeface="Wingdings" panose="05000000000000000000" pitchFamily="2" charset="2"/>
              <a:buChar char="v"/>
            </a:pPr>
            <a:r>
              <a:rPr lang="en-US" sz="2000" b="1" dirty="0">
                <a:latin typeface="Comic Sans MS" panose="030F0702030302020204" pitchFamily="66" charset="0"/>
              </a:rPr>
              <a:t>Routing: </a:t>
            </a:r>
            <a:r>
              <a:rPr lang="en-US" sz="2000" dirty="0">
                <a:latin typeface="Comic Sans MS" panose="030F0702030302020204" pitchFamily="66" charset="0"/>
              </a:rPr>
              <a:t>With this, the message is propagated through a path by hopping from one to other nodes until it reaches to the final destination</a:t>
            </a:r>
          </a:p>
          <a:p>
            <a:pPr lvl="1">
              <a:buFont typeface="Wingdings" panose="05000000000000000000" pitchFamily="2" charset="2"/>
              <a:buChar char="v"/>
            </a:pPr>
            <a:r>
              <a:rPr lang="en-US" sz="2000" b="1" dirty="0">
                <a:latin typeface="Comic Sans MS" panose="030F0702030302020204" pitchFamily="66" charset="0"/>
              </a:rPr>
              <a:t>Ad-hoc Network Creation: </a:t>
            </a:r>
            <a:r>
              <a:rPr lang="en-US" sz="2000" dirty="0">
                <a:latin typeface="Comic Sans MS" panose="030F0702030302020204" pitchFamily="66" charset="0"/>
              </a:rPr>
              <a:t>This helps in creating an automated network without any human intervention</a:t>
            </a:r>
          </a:p>
          <a:p>
            <a:pPr lvl="1">
              <a:buFont typeface="Wingdings" panose="05000000000000000000" pitchFamily="2" charset="2"/>
              <a:buChar char="v"/>
            </a:pPr>
            <a:r>
              <a:rPr lang="en-US" sz="2000" b="1" dirty="0">
                <a:latin typeface="Comic Sans MS" panose="030F0702030302020204" pitchFamily="66" charset="0"/>
              </a:rPr>
              <a:t>Self-healing: </a:t>
            </a:r>
            <a:r>
              <a:rPr lang="en-US" sz="2000" dirty="0">
                <a:latin typeface="Comic Sans MS" panose="030F0702030302020204" pitchFamily="66" charset="0"/>
              </a:rPr>
              <a:t>Even if any device gets disconnected, this process will redirect to the active node</a:t>
            </a:r>
          </a:p>
          <a:p>
            <a:pPr lvl="1">
              <a:buFont typeface="Wingdings" panose="05000000000000000000" pitchFamily="2" charset="2"/>
              <a:buChar char="v"/>
            </a:pPr>
            <a:r>
              <a:rPr lang="en-US" sz="2000" b="1" dirty="0">
                <a:latin typeface="Comic Sans MS" panose="030F0702030302020204" pitchFamily="66" charset="0"/>
              </a:rPr>
              <a:t>Peer-to-peer Architecture: </a:t>
            </a:r>
            <a:r>
              <a:rPr lang="en-US" sz="2000" dirty="0">
                <a:latin typeface="Comic Sans MS" panose="030F0702030302020204" pitchFamily="66" charset="0"/>
              </a:rPr>
              <a:t>No hierarchy or parent-child relationship is required</a:t>
            </a:r>
          </a:p>
          <a:p>
            <a:pPr lvl="1">
              <a:buFont typeface="Wingdings" panose="05000000000000000000" pitchFamily="2" charset="2"/>
              <a:buChar char="v"/>
            </a:pPr>
            <a:r>
              <a:rPr lang="en-US" sz="2000" b="1" dirty="0">
                <a:latin typeface="Comic Sans MS" panose="030F0702030302020204" pitchFamily="66" charset="0"/>
              </a:rPr>
              <a:t>Route Discovery: </a:t>
            </a:r>
            <a:r>
              <a:rPr lang="en-US" sz="2000" dirty="0">
                <a:latin typeface="Comic Sans MS" panose="030F0702030302020204" pitchFamily="66" charset="0"/>
              </a:rPr>
              <a:t>Instead of a particular map, the route is created on its own based on their discovery</a:t>
            </a:r>
          </a:p>
          <a:p>
            <a:pPr lvl="1">
              <a:buFont typeface="Wingdings" panose="05000000000000000000" pitchFamily="2" charset="2"/>
              <a:buChar char="v"/>
            </a:pPr>
            <a:r>
              <a:rPr lang="en-US" sz="2000" b="1" dirty="0">
                <a:latin typeface="Comic Sans MS" panose="030F0702030302020204" pitchFamily="66" charset="0"/>
              </a:rPr>
              <a:t>Reliable Delivery: </a:t>
            </a:r>
            <a:r>
              <a:rPr lang="en-US" sz="2000" dirty="0">
                <a:latin typeface="Comic Sans MS" panose="030F0702030302020204" pitchFamily="66" charset="0"/>
              </a:rPr>
              <a:t>Reliable data delivery is accomplished with the help of acknowledgements</a:t>
            </a:r>
          </a:p>
          <a:p>
            <a:pPr lvl="1">
              <a:buFont typeface="Wingdings" panose="05000000000000000000" pitchFamily="2" charset="2"/>
              <a:buChar char="v"/>
            </a:pPr>
            <a:r>
              <a:rPr lang="en-US" sz="2000" b="1" dirty="0">
                <a:latin typeface="Comic Sans MS" panose="030F0702030302020204" pitchFamily="66" charset="0"/>
              </a:rPr>
              <a:t>Quiet Protocol: </a:t>
            </a:r>
            <a:r>
              <a:rPr lang="en-US" sz="2000" dirty="0">
                <a:latin typeface="Comic Sans MS" panose="030F0702030302020204" pitchFamily="66" charset="0"/>
              </a:rPr>
              <a:t>Routing overhead is reduced by using a reactive protocol just like AODV (Ad-hoc On-Demand Distance Vector) Routing</a:t>
            </a:r>
            <a:endParaRPr lang="en-US" sz="2000" b="1" dirty="0">
              <a:latin typeface="Comic Sans MS" panose="030F0702030302020204" pitchFamily="66" charset="0"/>
            </a:endParaRPr>
          </a:p>
        </p:txBody>
      </p:sp>
    </p:spTree>
    <p:extLst>
      <p:ext uri="{BB962C8B-B14F-4D97-AF65-F5344CB8AC3E}">
        <p14:creationId xmlns:p14="http://schemas.microsoft.com/office/powerpoint/2010/main" val="261985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7A6-8091-4DC5-9F30-2428ED99CFD9}"/>
              </a:ext>
            </a:extLst>
          </p:cNvPr>
          <p:cNvSpPr>
            <a:spLocks noGrp="1"/>
          </p:cNvSpPr>
          <p:nvPr>
            <p:ph type="title"/>
          </p:nvPr>
        </p:nvSpPr>
        <p:spPr>
          <a:xfrm>
            <a:off x="683219" y="2053466"/>
            <a:ext cx="3677919" cy="2751067"/>
          </a:xfrm>
        </p:spPr>
        <p:txBody>
          <a:bodyPr>
            <a:normAutofit/>
          </a:bodyPr>
          <a:lstStyle/>
          <a:p>
            <a:r>
              <a:rPr lang="en-US" sz="5400" u="sng" dirty="0">
                <a:solidFill>
                  <a:schemeClr val="tx1"/>
                </a:solidFill>
                <a:latin typeface="Algerian" panose="04020705040A02060702" pitchFamily="82" charset="0"/>
              </a:rPr>
              <a:t>DigiMesh Network Setup</a:t>
            </a:r>
            <a:endParaRPr lang="en-US" sz="5400" u="sng"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170F8155-38DF-440C-9FA4-F0816031F7BB}"/>
              </a:ext>
            </a:extLst>
          </p:cNvPr>
          <p:cNvSpPr>
            <a:spLocks noGrp="1"/>
          </p:cNvSpPr>
          <p:nvPr>
            <p:ph idx="1"/>
          </p:nvPr>
        </p:nvSpPr>
        <p:spPr>
          <a:xfrm>
            <a:off x="4206240" y="81280"/>
            <a:ext cx="7792720" cy="6675120"/>
          </a:xfrm>
        </p:spPr>
        <p:txBody>
          <a:bodyPr anchor="ctr">
            <a:normAutofit/>
          </a:bodyPr>
          <a:lstStyle/>
          <a:p>
            <a:pPr>
              <a:buFont typeface="Wingdings" panose="05000000000000000000" pitchFamily="2" charset="2"/>
              <a:buChar char="v"/>
            </a:pPr>
            <a:r>
              <a:rPr lang="en-US" sz="2400" dirty="0">
                <a:solidFill>
                  <a:schemeClr val="tx2">
                    <a:lumMod val="75000"/>
                  </a:schemeClr>
                </a:solidFill>
                <a:latin typeface="Comic Sans MS" panose="030F0702030302020204" pitchFamily="66" charset="0"/>
              </a:rPr>
              <a:t>Before making a mesh network, we need to setup few values for every device in the network:</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Channel Mask (CM):</a:t>
            </a:r>
            <a:r>
              <a:rPr lang="en-US" sz="2000" dirty="0">
                <a:solidFill>
                  <a:schemeClr val="tx2">
                    <a:lumMod val="75000"/>
                  </a:schemeClr>
                </a:solidFill>
                <a:latin typeface="Comic Sans MS" panose="030F0702030302020204" pitchFamily="66" charset="0"/>
              </a:rPr>
              <a:t> 00FFFFFFFFFFF7FFFF</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Preamble ID (HP):</a:t>
            </a:r>
            <a:r>
              <a:rPr lang="en-US" sz="2000" dirty="0">
                <a:solidFill>
                  <a:schemeClr val="tx2">
                    <a:lumMod val="75000"/>
                  </a:schemeClr>
                </a:solidFill>
                <a:latin typeface="Comic Sans MS" panose="030F0702030302020204" pitchFamily="66" charset="0"/>
              </a:rPr>
              <a:t> 0 (Default)</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Network ID (ID):</a:t>
            </a:r>
            <a:r>
              <a:rPr lang="en-US" sz="2000" dirty="0">
                <a:solidFill>
                  <a:schemeClr val="tx2">
                    <a:lumMod val="75000"/>
                  </a:schemeClr>
                </a:solidFill>
                <a:latin typeface="Comic Sans MS" panose="030F0702030302020204" pitchFamily="66" charset="0"/>
              </a:rPr>
              <a:t> 2018</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Destination Address High (DH): </a:t>
            </a:r>
            <a:r>
              <a:rPr lang="en-US" sz="2000" dirty="0">
                <a:solidFill>
                  <a:schemeClr val="tx2">
                    <a:lumMod val="75000"/>
                  </a:schemeClr>
                </a:solidFill>
                <a:latin typeface="Comic Sans MS" panose="030F0702030302020204" pitchFamily="66" charset="0"/>
              </a:rPr>
              <a:t>0</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Destination Address Low (DL):</a:t>
            </a:r>
            <a:r>
              <a:rPr lang="en-US" sz="2000" dirty="0">
                <a:solidFill>
                  <a:schemeClr val="tx2">
                    <a:lumMod val="75000"/>
                  </a:schemeClr>
                </a:solidFill>
                <a:latin typeface="Comic Sans MS" panose="030F0702030302020204" pitchFamily="66" charset="0"/>
              </a:rPr>
              <a:t> 0 (Unicast) or FFFF (Broadcast)</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Baud Rate (BD):</a:t>
            </a:r>
            <a:r>
              <a:rPr lang="en-US" sz="2000" dirty="0">
                <a:solidFill>
                  <a:schemeClr val="tx2">
                    <a:lumMod val="75000"/>
                  </a:schemeClr>
                </a:solidFill>
                <a:latin typeface="Comic Sans MS" panose="030F0702030302020204" pitchFamily="66" charset="0"/>
              </a:rPr>
              <a:t> 9600</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API Enable (AP): </a:t>
            </a:r>
            <a:r>
              <a:rPr lang="en-US" sz="2000" dirty="0">
                <a:solidFill>
                  <a:schemeClr val="tx2">
                    <a:lumMod val="75000"/>
                  </a:schemeClr>
                </a:solidFill>
                <a:latin typeface="Comic Sans MS" panose="030F0702030302020204" pitchFamily="66" charset="0"/>
              </a:rPr>
              <a:t>API Mode with Escapes(2)</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RSSI PWM Timer (RP): </a:t>
            </a:r>
            <a:r>
              <a:rPr lang="en-US" sz="2000" dirty="0">
                <a:solidFill>
                  <a:schemeClr val="tx2">
                    <a:lumMod val="75000"/>
                  </a:schemeClr>
                </a:solidFill>
                <a:latin typeface="Comic Sans MS" panose="030F0702030302020204" pitchFamily="66" charset="0"/>
              </a:rPr>
              <a:t>5 (*100ms), by this we can set a timer for receiving a packet so that signal duty cycle gets updated and shuts off when the timer expires</a:t>
            </a:r>
            <a:endParaRPr lang="en-US" sz="2000" b="1" dirty="0">
              <a:solidFill>
                <a:schemeClr val="tx2">
                  <a:lumMod val="75000"/>
                </a:schemeClr>
              </a:solidFill>
              <a:latin typeface="Comic Sans MS" panose="030F0702030302020204" pitchFamily="66" charset="0"/>
            </a:endParaRP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Node Identifier (NI): </a:t>
            </a:r>
            <a:r>
              <a:rPr lang="en-US" sz="2000" dirty="0">
                <a:solidFill>
                  <a:schemeClr val="tx2">
                    <a:lumMod val="75000"/>
                  </a:schemeClr>
                </a:solidFill>
                <a:latin typeface="Comic Sans MS" panose="030F0702030302020204" pitchFamily="66" charset="0"/>
              </a:rPr>
              <a:t>Name given to device for user understanding</a:t>
            </a:r>
          </a:p>
          <a:p>
            <a:pPr lvl="1">
              <a:buFont typeface="Wingdings" panose="05000000000000000000" pitchFamily="2" charset="2"/>
              <a:buChar char="Ø"/>
            </a:pPr>
            <a:r>
              <a:rPr lang="en-US" sz="2000" b="1" dirty="0">
                <a:solidFill>
                  <a:schemeClr val="tx2">
                    <a:lumMod val="75000"/>
                  </a:schemeClr>
                </a:solidFill>
                <a:latin typeface="Comic Sans MS" panose="030F0702030302020204" pitchFamily="66" charset="0"/>
              </a:rPr>
              <a:t>Routing/Message Mode (CE): </a:t>
            </a:r>
            <a:r>
              <a:rPr lang="en-US" sz="2000" dirty="0">
                <a:solidFill>
                  <a:schemeClr val="tx2">
                    <a:lumMod val="75000"/>
                  </a:schemeClr>
                </a:solidFill>
                <a:latin typeface="Comic Sans MS" panose="030F0702030302020204" pitchFamily="66" charset="0"/>
              </a:rPr>
              <a:t>Coordinator (Mode[1]), Router (Mode[0]), End-Device (Mode[2])</a:t>
            </a:r>
          </a:p>
        </p:txBody>
      </p:sp>
    </p:spTree>
    <p:extLst>
      <p:ext uri="{BB962C8B-B14F-4D97-AF65-F5344CB8AC3E}">
        <p14:creationId xmlns:p14="http://schemas.microsoft.com/office/powerpoint/2010/main" val="330525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5056-9043-4A02-AD9E-F57E073A903C}"/>
              </a:ext>
            </a:extLst>
          </p:cNvPr>
          <p:cNvSpPr>
            <a:spLocks noGrp="1"/>
          </p:cNvSpPr>
          <p:nvPr>
            <p:ph type="title"/>
          </p:nvPr>
        </p:nvSpPr>
        <p:spPr>
          <a:xfrm>
            <a:off x="1337385" y="385519"/>
            <a:ext cx="10210454" cy="1128147"/>
          </a:xfrm>
        </p:spPr>
        <p:txBody>
          <a:bodyPr>
            <a:normAutofit/>
          </a:bodyPr>
          <a:lstStyle/>
          <a:p>
            <a:pPr algn="ctr"/>
            <a:r>
              <a:rPr lang="en-US" sz="6000" u="sng" dirty="0">
                <a:latin typeface="Algerian" panose="04020705040A02060702" pitchFamily="82" charset="0"/>
              </a:rPr>
              <a:t>DigiMesh Network Setup</a:t>
            </a:r>
            <a:endParaRPr lang="en-US" sz="6000" u="sng" dirty="0"/>
          </a:p>
        </p:txBody>
      </p:sp>
      <p:sp>
        <p:nvSpPr>
          <p:cNvPr id="3" name="Content Placeholder 2">
            <a:extLst>
              <a:ext uri="{FF2B5EF4-FFF2-40B4-BE49-F238E27FC236}">
                <a16:creationId xmlns:a16="http://schemas.microsoft.com/office/drawing/2014/main" id="{DA16C33B-6692-4530-985F-B66AEEB007D0}"/>
              </a:ext>
            </a:extLst>
          </p:cNvPr>
          <p:cNvSpPr>
            <a:spLocks noGrp="1"/>
          </p:cNvSpPr>
          <p:nvPr>
            <p:ph idx="1"/>
          </p:nvPr>
        </p:nvSpPr>
        <p:spPr>
          <a:xfrm>
            <a:off x="565611" y="1481142"/>
            <a:ext cx="5073464" cy="1128147"/>
          </a:xfrm>
        </p:spPr>
        <p:txBody>
          <a:bodyPr>
            <a:normAutofit fontScale="70000" lnSpcReduction="20000"/>
          </a:bodyPr>
          <a:lstStyle/>
          <a:p>
            <a:pPr marL="0" indent="0" algn="ctr">
              <a:lnSpc>
                <a:spcPct val="120000"/>
              </a:lnSpc>
              <a:buNone/>
            </a:pPr>
            <a:r>
              <a:rPr lang="en-US" sz="4600" u="sng" dirty="0">
                <a:latin typeface="Comic Sans MS" panose="030F0702030302020204" pitchFamily="66" charset="0"/>
              </a:rPr>
              <a:t>UNICAST</a:t>
            </a:r>
          </a:p>
          <a:p>
            <a:pPr marL="0" indent="0" algn="ctr">
              <a:lnSpc>
                <a:spcPct val="170000"/>
              </a:lnSpc>
              <a:buNone/>
            </a:pPr>
            <a:r>
              <a:rPr lang="en-US" sz="2100" dirty="0">
                <a:latin typeface="Comic Sans MS" panose="030F0702030302020204" pitchFamily="66" charset="0"/>
              </a:rPr>
              <a:t>Set 64 bit Address as the destination Address</a:t>
            </a:r>
          </a:p>
          <a:p>
            <a:pPr marL="0" indent="0" algn="ctr">
              <a:buNone/>
            </a:pPr>
            <a:endParaRPr lang="en-US" sz="4000" dirty="0">
              <a:latin typeface="Comic Sans MS" panose="030F0702030302020204" pitchFamily="66" charset="0"/>
            </a:endParaRPr>
          </a:p>
        </p:txBody>
      </p:sp>
      <p:pic>
        <p:nvPicPr>
          <p:cNvPr id="4" name="Picture 3">
            <a:extLst>
              <a:ext uri="{FF2B5EF4-FFF2-40B4-BE49-F238E27FC236}">
                <a16:creationId xmlns:a16="http://schemas.microsoft.com/office/drawing/2014/main" id="{5D91EE81-2D43-4580-9A17-6773B165CA2B}"/>
              </a:ext>
            </a:extLst>
          </p:cNvPr>
          <p:cNvPicPr/>
          <p:nvPr/>
        </p:nvPicPr>
        <p:blipFill rotWithShape="1">
          <a:blip r:embed="rId2"/>
          <a:srcRect l="1001" t="468" r="1254" b="547"/>
          <a:stretch/>
        </p:blipFill>
        <p:spPr bwMode="auto">
          <a:xfrm>
            <a:off x="1388985" y="2741939"/>
            <a:ext cx="3721491" cy="382556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993D015-6EF5-44B5-A482-DDF6EF6795F2}"/>
              </a:ext>
            </a:extLst>
          </p:cNvPr>
          <p:cNvPicPr/>
          <p:nvPr/>
        </p:nvPicPr>
        <p:blipFill rotWithShape="1">
          <a:blip r:embed="rId3"/>
          <a:srcRect l="1209" t="937" r="1107" b="937"/>
          <a:stretch/>
        </p:blipFill>
        <p:spPr bwMode="auto">
          <a:xfrm>
            <a:off x="7164372" y="2741939"/>
            <a:ext cx="3716986" cy="382556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9" name="Content Placeholder 2">
            <a:extLst>
              <a:ext uri="{FF2B5EF4-FFF2-40B4-BE49-F238E27FC236}">
                <a16:creationId xmlns:a16="http://schemas.microsoft.com/office/drawing/2014/main" id="{D1383148-76E2-4A44-A2F7-4A6E44C45FEE}"/>
              </a:ext>
            </a:extLst>
          </p:cNvPr>
          <p:cNvSpPr txBox="1">
            <a:spLocks/>
          </p:cNvSpPr>
          <p:nvPr/>
        </p:nvSpPr>
        <p:spPr>
          <a:xfrm>
            <a:off x="6340557" y="1471133"/>
            <a:ext cx="4980495" cy="1095623"/>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20000"/>
              </a:lnSpc>
              <a:buNone/>
            </a:pPr>
            <a:r>
              <a:rPr lang="en-US" sz="8000" u="sng" dirty="0">
                <a:latin typeface="Comic Sans MS" panose="030F0702030302020204" pitchFamily="66" charset="0"/>
              </a:rPr>
              <a:t>BROADCAST</a:t>
            </a:r>
          </a:p>
          <a:p>
            <a:pPr marL="0" indent="0" algn="ctr">
              <a:lnSpc>
                <a:spcPct val="170000"/>
              </a:lnSpc>
              <a:buNone/>
            </a:pPr>
            <a:r>
              <a:rPr lang="en-US" sz="4000" dirty="0">
                <a:latin typeface="Comic Sans MS" panose="030F0702030302020204" pitchFamily="66" charset="0"/>
              </a:rPr>
              <a:t>Set 64 bit Address as 000000000000FFFF</a:t>
            </a:r>
          </a:p>
        </p:txBody>
      </p:sp>
      <p:cxnSp>
        <p:nvCxnSpPr>
          <p:cNvPr id="7" name="Straight Connector 6">
            <a:extLst>
              <a:ext uri="{FF2B5EF4-FFF2-40B4-BE49-F238E27FC236}">
                <a16:creationId xmlns:a16="http://schemas.microsoft.com/office/drawing/2014/main" id="{BD7F850A-9A49-4134-A7BE-FC67EDD7D0F6}"/>
              </a:ext>
            </a:extLst>
          </p:cNvPr>
          <p:cNvCxnSpPr>
            <a:cxnSpLocks/>
          </p:cNvCxnSpPr>
          <p:nvPr/>
        </p:nvCxnSpPr>
        <p:spPr>
          <a:xfrm>
            <a:off x="6095998" y="1481142"/>
            <a:ext cx="0" cy="5234618"/>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40960C1-6F9D-486C-823C-D54BEEEACCD4}"/>
                  </a:ext>
                </a:extLst>
              </p14:cNvPr>
              <p14:cNvContentPartPr/>
              <p14:nvPr/>
            </p14:nvContentPartPr>
            <p14:xfrm>
              <a:off x="2724870" y="4642400"/>
              <a:ext cx="1009080" cy="12600"/>
            </p14:xfrm>
          </p:contentPart>
        </mc:Choice>
        <mc:Fallback xmlns="">
          <p:pic>
            <p:nvPicPr>
              <p:cNvPr id="15" name="Ink 14">
                <a:extLst>
                  <a:ext uri="{FF2B5EF4-FFF2-40B4-BE49-F238E27FC236}">
                    <a16:creationId xmlns:a16="http://schemas.microsoft.com/office/drawing/2014/main" id="{940960C1-6F9D-486C-823C-D54BEEEACCD4}"/>
                  </a:ext>
                </a:extLst>
              </p:cNvPr>
              <p:cNvPicPr/>
              <p:nvPr/>
            </p:nvPicPr>
            <p:blipFill>
              <a:blip r:embed="rId5"/>
              <a:stretch>
                <a:fillRect/>
              </a:stretch>
            </p:blipFill>
            <p:spPr>
              <a:xfrm>
                <a:off x="2689230" y="4570400"/>
                <a:ext cx="10807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DF684252-2EDD-437E-B549-C7F9B40A8D64}"/>
                  </a:ext>
                </a:extLst>
              </p14:cNvPr>
              <p14:cNvContentPartPr/>
              <p14:nvPr/>
            </p14:nvContentPartPr>
            <p14:xfrm>
              <a:off x="8499690" y="4644840"/>
              <a:ext cx="997920" cy="360"/>
            </p14:xfrm>
          </p:contentPart>
        </mc:Choice>
        <mc:Fallback xmlns="">
          <p:pic>
            <p:nvPicPr>
              <p:cNvPr id="16" name="Ink 15">
                <a:extLst>
                  <a:ext uri="{FF2B5EF4-FFF2-40B4-BE49-F238E27FC236}">
                    <a16:creationId xmlns:a16="http://schemas.microsoft.com/office/drawing/2014/main" id="{DF684252-2EDD-437E-B549-C7F9B40A8D64}"/>
                  </a:ext>
                </a:extLst>
              </p:cNvPr>
              <p:cNvPicPr/>
              <p:nvPr/>
            </p:nvPicPr>
            <p:blipFill>
              <a:blip r:embed="rId7"/>
              <a:stretch>
                <a:fillRect/>
              </a:stretch>
            </p:blipFill>
            <p:spPr>
              <a:xfrm>
                <a:off x="8463690" y="4572840"/>
                <a:ext cx="1069560" cy="144000"/>
              </a:xfrm>
              <a:prstGeom prst="rect">
                <a:avLst/>
              </a:prstGeom>
            </p:spPr>
          </p:pic>
        </mc:Fallback>
      </mc:AlternateContent>
    </p:spTree>
    <p:extLst>
      <p:ext uri="{BB962C8B-B14F-4D97-AF65-F5344CB8AC3E}">
        <p14:creationId xmlns:p14="http://schemas.microsoft.com/office/powerpoint/2010/main" val="95537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F72F-896C-49E5-8E71-8B9B95F6BA9F}"/>
              </a:ext>
            </a:extLst>
          </p:cNvPr>
          <p:cNvSpPr>
            <a:spLocks noGrp="1"/>
          </p:cNvSpPr>
          <p:nvPr>
            <p:ph type="title"/>
          </p:nvPr>
        </p:nvSpPr>
        <p:spPr>
          <a:xfrm>
            <a:off x="1687669" y="502190"/>
            <a:ext cx="8868571" cy="950690"/>
          </a:xfrm>
        </p:spPr>
        <p:txBody>
          <a:bodyPr>
            <a:normAutofit/>
          </a:bodyPr>
          <a:lstStyle/>
          <a:p>
            <a:pPr algn="ctr"/>
            <a:r>
              <a:rPr lang="en-US" sz="5400" u="sng" dirty="0">
                <a:latin typeface="Algerian" panose="04020705040A02060702" pitchFamily="82" charset="0"/>
              </a:rPr>
              <a:t>DigiMesh Network Setup</a:t>
            </a:r>
          </a:p>
        </p:txBody>
      </p:sp>
      <p:sp>
        <p:nvSpPr>
          <p:cNvPr id="3" name="Content Placeholder 2">
            <a:extLst>
              <a:ext uri="{FF2B5EF4-FFF2-40B4-BE49-F238E27FC236}">
                <a16:creationId xmlns:a16="http://schemas.microsoft.com/office/drawing/2014/main" id="{649651C0-D86E-4EAE-8B2A-54BE87905BC0}"/>
              </a:ext>
            </a:extLst>
          </p:cNvPr>
          <p:cNvSpPr>
            <a:spLocks noGrp="1"/>
          </p:cNvSpPr>
          <p:nvPr>
            <p:ph idx="1"/>
          </p:nvPr>
        </p:nvSpPr>
        <p:spPr>
          <a:xfrm>
            <a:off x="1277556" y="1960879"/>
            <a:ext cx="4981004" cy="4110312"/>
          </a:xfrm>
        </p:spPr>
        <p:txBody>
          <a:bodyPr>
            <a:normAutofit/>
          </a:bodyPr>
          <a:lstStyle/>
          <a:p>
            <a:pPr>
              <a:lnSpc>
                <a:spcPct val="90000"/>
              </a:lnSpc>
              <a:buFont typeface="Wingdings" panose="05000000000000000000" pitchFamily="2" charset="2"/>
              <a:buChar char="q"/>
            </a:pPr>
            <a:r>
              <a:rPr lang="en-US" sz="2000" b="1" u="sng" dirty="0">
                <a:solidFill>
                  <a:srgbClr val="000000"/>
                </a:solidFill>
                <a:latin typeface="Comic Sans MS" panose="030F0702030302020204" pitchFamily="66" charset="0"/>
              </a:rPr>
              <a:t>BROADCAST TRANSMISSION:</a:t>
            </a:r>
          </a:p>
          <a:p>
            <a:pPr lvl="1">
              <a:lnSpc>
                <a:spcPct val="90000"/>
              </a:lnSpc>
              <a:buFont typeface="Wingdings" panose="05000000000000000000" pitchFamily="2" charset="2"/>
              <a:buChar char="ü"/>
            </a:pPr>
            <a:r>
              <a:rPr lang="en-US" sz="1800" dirty="0">
                <a:solidFill>
                  <a:srgbClr val="000000"/>
                </a:solidFill>
                <a:latin typeface="Comic Sans MS" panose="030F0702030302020204" pitchFamily="66" charset="0"/>
              </a:rPr>
              <a:t>In Broadcast Transmission, the same data is transmitted to all the nodes present in the network</a:t>
            </a:r>
          </a:p>
          <a:p>
            <a:pPr lvl="1">
              <a:lnSpc>
                <a:spcPct val="90000"/>
              </a:lnSpc>
              <a:buFont typeface="Wingdings" panose="05000000000000000000" pitchFamily="2" charset="2"/>
              <a:buChar char="ü"/>
            </a:pPr>
            <a:r>
              <a:rPr lang="en-US" sz="1800" dirty="0">
                <a:solidFill>
                  <a:srgbClr val="000000"/>
                </a:solidFill>
                <a:latin typeface="Comic Sans MS" panose="030F0702030302020204" pitchFamily="66" charset="0"/>
              </a:rPr>
              <a:t>This transmission goes throughout the network, so that data is received by all the nodes connected in the network</a:t>
            </a:r>
          </a:p>
          <a:p>
            <a:pPr lvl="1">
              <a:lnSpc>
                <a:spcPct val="90000"/>
              </a:lnSpc>
              <a:buFont typeface="Wingdings" panose="05000000000000000000" pitchFamily="2" charset="2"/>
              <a:buChar char="ü"/>
            </a:pPr>
            <a:r>
              <a:rPr lang="en-US" sz="1800" dirty="0">
                <a:solidFill>
                  <a:srgbClr val="000000"/>
                </a:solidFill>
                <a:latin typeface="Comic Sans MS" panose="030F0702030302020204" pitchFamily="66" charset="0"/>
              </a:rPr>
              <a:t>To make this possible, all the receiving nodes and the starting node will transmit the data to the number of times mentioned by the Broadcast Multi-Transmit (MT) setting (the default value of MT is 3).</a:t>
            </a:r>
          </a:p>
        </p:txBody>
      </p:sp>
      <p:pic>
        <p:nvPicPr>
          <p:cNvPr id="5" name="Picture 4">
            <a:extLst>
              <a:ext uri="{FF2B5EF4-FFF2-40B4-BE49-F238E27FC236}">
                <a16:creationId xmlns:a16="http://schemas.microsoft.com/office/drawing/2014/main" id="{3D9F2BBA-CF94-42AE-BCB7-3511144558A8}"/>
              </a:ext>
            </a:extLst>
          </p:cNvPr>
          <p:cNvPicPr>
            <a:picLocks noChangeAspect="1"/>
          </p:cNvPicPr>
          <p:nvPr/>
        </p:nvPicPr>
        <p:blipFill>
          <a:blip r:embed="rId2"/>
          <a:stretch>
            <a:fillRect/>
          </a:stretch>
        </p:blipFill>
        <p:spPr>
          <a:xfrm>
            <a:off x="7049850" y="1930286"/>
            <a:ext cx="4227750" cy="44502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4686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F72F-896C-49E5-8E71-8B9B95F6BA9F}"/>
              </a:ext>
            </a:extLst>
          </p:cNvPr>
          <p:cNvSpPr>
            <a:spLocks noGrp="1"/>
          </p:cNvSpPr>
          <p:nvPr>
            <p:ph type="title"/>
          </p:nvPr>
        </p:nvSpPr>
        <p:spPr>
          <a:xfrm>
            <a:off x="1687669" y="502190"/>
            <a:ext cx="8868571" cy="950690"/>
          </a:xfrm>
        </p:spPr>
        <p:txBody>
          <a:bodyPr>
            <a:normAutofit/>
          </a:bodyPr>
          <a:lstStyle/>
          <a:p>
            <a:pPr algn="ctr"/>
            <a:r>
              <a:rPr lang="en-US" sz="5400" u="sng" dirty="0">
                <a:latin typeface="Algerian" panose="04020705040A02060702" pitchFamily="82" charset="0"/>
              </a:rPr>
              <a:t>DigiMesh Network Setup</a:t>
            </a:r>
          </a:p>
        </p:txBody>
      </p:sp>
      <p:sp>
        <p:nvSpPr>
          <p:cNvPr id="3" name="Content Placeholder 2">
            <a:extLst>
              <a:ext uri="{FF2B5EF4-FFF2-40B4-BE49-F238E27FC236}">
                <a16:creationId xmlns:a16="http://schemas.microsoft.com/office/drawing/2014/main" id="{649651C0-D86E-4EAE-8B2A-54BE87905BC0}"/>
              </a:ext>
            </a:extLst>
          </p:cNvPr>
          <p:cNvSpPr>
            <a:spLocks noGrp="1"/>
          </p:cNvSpPr>
          <p:nvPr>
            <p:ph idx="1"/>
          </p:nvPr>
        </p:nvSpPr>
        <p:spPr>
          <a:xfrm>
            <a:off x="1140950" y="1770379"/>
            <a:ext cx="4981004" cy="4439035"/>
          </a:xfrm>
        </p:spPr>
        <p:txBody>
          <a:bodyPr>
            <a:normAutofit fontScale="92500" lnSpcReduction="10000"/>
          </a:bodyPr>
          <a:lstStyle/>
          <a:p>
            <a:pPr>
              <a:lnSpc>
                <a:spcPct val="90000"/>
              </a:lnSpc>
              <a:buFont typeface="Wingdings" panose="05000000000000000000" pitchFamily="2" charset="2"/>
              <a:buChar char="q"/>
            </a:pPr>
            <a:r>
              <a:rPr lang="en-US" sz="2400" b="1" u="sng" dirty="0">
                <a:solidFill>
                  <a:srgbClr val="000000"/>
                </a:solidFill>
                <a:latin typeface="Comic Sans MS" panose="030F0702030302020204" pitchFamily="66" charset="0"/>
              </a:rPr>
              <a:t>UNICAST TRANSMISSION:</a:t>
            </a:r>
          </a:p>
          <a:p>
            <a:pPr lvl="1">
              <a:lnSpc>
                <a:spcPct val="90000"/>
              </a:lnSpc>
              <a:buFont typeface="Wingdings" panose="05000000000000000000" pitchFamily="2" charset="2"/>
              <a:buChar char="ü"/>
            </a:pPr>
            <a:r>
              <a:rPr lang="en-US" sz="1900" dirty="0">
                <a:solidFill>
                  <a:srgbClr val="000000"/>
                </a:solidFill>
                <a:latin typeface="Comic Sans MS" panose="030F0702030302020204" pitchFamily="66" charset="0"/>
              </a:rPr>
              <a:t>In Unicast Transmission, the transmission of data to a single  node in a network is identified by a unique 64-bit address</a:t>
            </a:r>
          </a:p>
          <a:p>
            <a:pPr lvl="1">
              <a:lnSpc>
                <a:spcPct val="90000"/>
              </a:lnSpc>
              <a:buFont typeface="Wingdings" panose="05000000000000000000" pitchFamily="2" charset="2"/>
              <a:buChar char="ü"/>
            </a:pPr>
            <a:r>
              <a:rPr lang="en-US" sz="1900" dirty="0">
                <a:solidFill>
                  <a:srgbClr val="000000"/>
                </a:solidFill>
                <a:latin typeface="Comic Sans MS" panose="030F0702030302020204" pitchFamily="66" charset="0"/>
              </a:rPr>
              <a:t>The destination address can be an immediate neighbor or can be several hops away</a:t>
            </a:r>
          </a:p>
          <a:p>
            <a:pPr lvl="1">
              <a:lnSpc>
                <a:spcPct val="90000"/>
              </a:lnSpc>
              <a:buFont typeface="Wingdings" panose="05000000000000000000" pitchFamily="2" charset="2"/>
              <a:buChar char="ü"/>
            </a:pPr>
            <a:r>
              <a:rPr lang="en-US" sz="1900" dirty="0">
                <a:solidFill>
                  <a:srgbClr val="000000"/>
                </a:solidFill>
                <a:latin typeface="Comic Sans MS" panose="030F0702030302020204" pitchFamily="66" charset="0"/>
              </a:rPr>
              <a:t>When DigiMesh unicast transmission, a reliable delivery of data can be accomplished with the help of reties and acknowledgements:</a:t>
            </a:r>
          </a:p>
          <a:p>
            <a:pPr lvl="2">
              <a:lnSpc>
                <a:spcPct val="90000"/>
              </a:lnSpc>
              <a:buFont typeface="Wingdings" panose="05000000000000000000" pitchFamily="2" charset="2"/>
              <a:buChar char="§"/>
            </a:pPr>
            <a:r>
              <a:rPr lang="en-US" sz="1700" dirty="0">
                <a:solidFill>
                  <a:srgbClr val="000000"/>
                </a:solidFill>
                <a:latin typeface="Comic Sans MS" panose="030F0702030302020204" pitchFamily="66" charset="0"/>
              </a:rPr>
              <a:t>For transmission between adjacent nodes, MAC retries/acknowledgement is used</a:t>
            </a:r>
          </a:p>
          <a:p>
            <a:pPr lvl="2">
              <a:lnSpc>
                <a:spcPct val="90000"/>
              </a:lnSpc>
              <a:buFont typeface="Wingdings" panose="05000000000000000000" pitchFamily="2" charset="2"/>
              <a:buChar char="§"/>
            </a:pPr>
            <a:r>
              <a:rPr lang="en-US" sz="1700" dirty="0">
                <a:solidFill>
                  <a:srgbClr val="000000"/>
                </a:solidFill>
                <a:latin typeface="Comic Sans MS" panose="030F0702030302020204" pitchFamily="66" charset="0"/>
              </a:rPr>
              <a:t>For an entire route, network retries/acknowledgement is used</a:t>
            </a:r>
          </a:p>
        </p:txBody>
      </p:sp>
      <p:pic>
        <p:nvPicPr>
          <p:cNvPr id="6" name="Picture 5">
            <a:extLst>
              <a:ext uri="{FF2B5EF4-FFF2-40B4-BE49-F238E27FC236}">
                <a16:creationId xmlns:a16="http://schemas.microsoft.com/office/drawing/2014/main" id="{64E97A73-50AB-4F68-B2F5-DF2196EF8760}"/>
              </a:ext>
            </a:extLst>
          </p:cNvPr>
          <p:cNvPicPr>
            <a:picLocks noChangeAspect="1"/>
          </p:cNvPicPr>
          <p:nvPr/>
        </p:nvPicPr>
        <p:blipFill>
          <a:blip r:embed="rId2"/>
          <a:stretch>
            <a:fillRect/>
          </a:stretch>
        </p:blipFill>
        <p:spPr>
          <a:xfrm>
            <a:off x="6741159" y="2245360"/>
            <a:ext cx="4949300" cy="33985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99189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TotalTime>
  <Words>1318</Words>
  <Application>Microsoft Office PowerPoint</Application>
  <PresentationFormat>Widescreen</PresentationFormat>
  <Paragraphs>110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Century Gothic</vt:lpstr>
      <vt:lpstr>Comic Sans MS</vt:lpstr>
      <vt:lpstr>Wingdings</vt:lpstr>
      <vt:lpstr>Wingdings 3</vt:lpstr>
      <vt:lpstr>Wisp</vt:lpstr>
      <vt:lpstr>Xbee-Digimesh network</vt:lpstr>
      <vt:lpstr>OUTLINE</vt:lpstr>
      <vt:lpstr>Topologies in XBee</vt:lpstr>
      <vt:lpstr>DigiMesh network</vt:lpstr>
      <vt:lpstr>DigiMesh network</vt:lpstr>
      <vt:lpstr>DigiMesh Network Setup</vt:lpstr>
      <vt:lpstr>DigiMesh Network Setup</vt:lpstr>
      <vt:lpstr>DigiMesh Network Setup</vt:lpstr>
      <vt:lpstr>DigiMesh Network Setup</vt:lpstr>
      <vt:lpstr>DigiMesh Network Setup</vt:lpstr>
      <vt:lpstr>Wireless Data Transmission</vt:lpstr>
      <vt:lpstr>Routing</vt:lpstr>
      <vt:lpstr>Routing</vt:lpstr>
      <vt:lpstr>XBee &amp; Arduino Communication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Xbee-Digimesh network</dc:title>
  <dc:creator>Priyanshu Ajmera</dc:creator>
  <cp:lastModifiedBy>Priyanshu Ajmera</cp:lastModifiedBy>
  <cp:revision>1</cp:revision>
  <dcterms:created xsi:type="dcterms:W3CDTF">2018-09-07T16:17:05Z</dcterms:created>
  <dcterms:modified xsi:type="dcterms:W3CDTF">2018-09-07T19:45:32Z</dcterms:modified>
</cp:coreProperties>
</file>