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65" r:id="rId5"/>
    <p:sldId id="271" r:id="rId6"/>
    <p:sldId id="257" r:id="rId7"/>
    <p:sldId id="258" r:id="rId8"/>
    <p:sldId id="269" r:id="rId9"/>
    <p:sldId id="260" r:id="rId10"/>
    <p:sldId id="259" r:id="rId11"/>
    <p:sldId id="267" r:id="rId12"/>
    <p:sldId id="263" r:id="rId13"/>
    <p:sldId id="270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4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5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7800" y="1447800"/>
            <a:ext cx="6135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Air Flight Delay Prediction</a:t>
            </a:r>
            <a:endParaRPr lang="en-US" sz="4000" b="1" dirty="0">
              <a:solidFill>
                <a:srgbClr val="FF000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22800" y="647700"/>
            <a:ext cx="2100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</a:t>
            </a:r>
            <a:endParaRPr lang="en-US" sz="32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600" y="101600"/>
            <a:ext cx="17395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TEAM - 01</a:t>
            </a:r>
            <a:endParaRPr lang="en-US" sz="2600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800" y="2781300"/>
            <a:ext cx="3050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rgbClr val="002060"/>
                </a:solidFill>
              </a:rPr>
              <a:t>Business Objective </a:t>
            </a:r>
            <a:endParaRPr lang="en-US" sz="2800" b="1" u="sng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7600" y="3606800"/>
            <a:ext cx="106472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 Flight delays cost the industry an estimated $25 billion every year . The bill for</a:t>
            </a:r>
          </a:p>
          <a:p>
            <a:r>
              <a:rPr lang="en-US" sz="2400" b="1" dirty="0" smtClean="0"/>
              <a:t>     </a:t>
            </a:r>
            <a:r>
              <a:rPr lang="en-US" sz="2400" b="1" dirty="0" err="1" smtClean="0"/>
              <a:t>assengers</a:t>
            </a:r>
            <a:r>
              <a:rPr lang="en-US" sz="2400" b="1" dirty="0" smtClean="0"/>
              <a:t> an extra 25$ per hour and an extra 62$ per minute for carriers</a:t>
            </a:r>
          </a:p>
          <a:p>
            <a:r>
              <a:rPr lang="en-US" sz="2400" b="1" dirty="0" smtClean="0"/>
              <a:t>    Objective</a:t>
            </a:r>
          </a:p>
          <a:p>
            <a:endParaRPr lang="en-US" sz="2400" b="1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dirty="0" smtClean="0"/>
              <a:t> The objective of the analysis is to Predict which flights would be delayed and by</a:t>
            </a:r>
          </a:p>
          <a:p>
            <a:r>
              <a:rPr lang="en-US" sz="2400" b="1" dirty="0" smtClean="0"/>
              <a:t>     how long?</a:t>
            </a:r>
            <a:endParaRPr lang="en-US" sz="2400" b="1" u="sng" dirty="0">
              <a:solidFill>
                <a:srgbClr val="00206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xmlns="" id="{EB7CE408-7188-4962-8FE3-212DBBF8C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3142" y="1251753"/>
            <a:ext cx="9301858" cy="5301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9F4E3E2-E563-4F28-9AA7-405C297A3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9724" y="221941"/>
            <a:ext cx="2035576" cy="63693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77E1753-0C22-47BE-B2DD-39BCCBA6A72B}"/>
              </a:ext>
            </a:extLst>
          </p:cNvPr>
          <p:cNvSpPr txBox="1"/>
          <p:nvPr/>
        </p:nvSpPr>
        <p:spPr>
          <a:xfrm>
            <a:off x="711415" y="87420"/>
            <a:ext cx="86230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Cancellation of the Flights </a:t>
            </a:r>
          </a:p>
          <a:p>
            <a:pPr marL="285750" indent="-285750">
              <a:buFontTx/>
              <a:buChar char="-"/>
            </a:pPr>
            <a:r>
              <a:rPr lang="en-IN" sz="20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Maximum no of the flights are cancelled due to the reason B i.e. Weather.</a:t>
            </a:r>
          </a:p>
          <a:p>
            <a:pPr marL="285750" indent="-285750">
              <a:buFontTx/>
              <a:buChar char="-"/>
            </a:pPr>
            <a:r>
              <a:rPr lang="en-IN" sz="2000" b="1" dirty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Maximum Cancellations are seen in the month of February.</a:t>
            </a:r>
          </a:p>
          <a:p>
            <a:pPr marL="285750" indent="-285750">
              <a:buFontTx/>
              <a:buChar char="-"/>
            </a:pPr>
            <a:endParaRPr lang="en-IN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J\Downloads\WhatsApp Image 2020-06-23 at 18.43.20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68D1EFA-1C5F-4607-A164-3488EBC93F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037" r="25583" b="4228"/>
          <a:stretch/>
        </p:blipFill>
        <p:spPr>
          <a:xfrm>
            <a:off x="121944" y="790116"/>
            <a:ext cx="11922711" cy="58681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98A6E2-89BF-49E7-8484-A0E3B538876D}"/>
              </a:ext>
            </a:extLst>
          </p:cNvPr>
          <p:cNvSpPr txBox="1"/>
          <p:nvPr/>
        </p:nvSpPr>
        <p:spPr>
          <a:xfrm>
            <a:off x="1778000" y="124041"/>
            <a:ext cx="906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Destination Airports with the maximum Arrival Delay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PJ\Downloads\WhatsApp Image 2020-06-23 at 22.46.55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82700"/>
            <a:ext cx="12192000" cy="557530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DAAF0F8-254C-4F0E-9B6D-C888B4BCFD6E}"/>
              </a:ext>
            </a:extLst>
          </p:cNvPr>
          <p:cNvSpPr txBox="1"/>
          <p:nvPr/>
        </p:nvSpPr>
        <p:spPr>
          <a:xfrm>
            <a:off x="1130300" y="258562"/>
            <a:ext cx="1003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Day of the Week with </a:t>
            </a:r>
            <a:r>
              <a:rPr lang="en-IN" sz="2800" b="1" dirty="0" smtClean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the cancellation distribution</a:t>
            </a:r>
            <a:endParaRPr lang="en-IN" sz="2800" b="1" dirty="0">
              <a:solidFill>
                <a:srgbClr val="FF000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7E21F1F-688B-4FBD-8697-A77F4F5F2C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340" b="4337"/>
          <a:stretch/>
        </p:blipFill>
        <p:spPr>
          <a:xfrm>
            <a:off x="307759" y="782712"/>
            <a:ext cx="11576481" cy="5769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1B3DA6A-F164-4B95-8FE3-C417E3B264E5}"/>
              </a:ext>
            </a:extLst>
          </p:cNvPr>
          <p:cNvSpPr txBox="1"/>
          <p:nvPr/>
        </p:nvSpPr>
        <p:spPr>
          <a:xfrm>
            <a:off x="1979102" y="115780"/>
            <a:ext cx="8066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Origin Airports with the maximum Departure Delay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68700" y="1536700"/>
            <a:ext cx="461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 smtClean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cs typeface="Times New Roman" pitchFamily="18" charset="0"/>
              </a:rPr>
              <a:t>Exploratory Data Analysis </a:t>
            </a:r>
            <a:endParaRPr lang="en-US" sz="3200" b="1" u="sng" dirty="0">
              <a:solidFill>
                <a:srgbClr val="FF0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4100" y="2667000"/>
            <a:ext cx="791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Importing the Data set of 31 variables and 58,19,079 observations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Understanding  of  Variables  in the Data set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Data set Analysis with Tableau</a:t>
            </a:r>
          </a:p>
          <a:p>
            <a:pPr>
              <a:buFont typeface="Wingdings" pitchFamily="2" charset="2"/>
              <a:buChar char="ü"/>
            </a:pPr>
            <a:r>
              <a:rPr lang="en-IN" sz="2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Data Analysis and Exploration in  R- Studio</a:t>
            </a:r>
            <a:endParaRPr lang="en-US" sz="2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600" y="101600"/>
            <a:ext cx="17395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TEAM - 01</a:t>
            </a:r>
            <a:endParaRPr lang="en-US" sz="2600" dirty="0"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502C90C9-5BAB-4F43-A9A0-0F14AE664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011" y="152400"/>
            <a:ext cx="5811790" cy="3143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8718F3B-2D1E-4610-B205-D31FB1685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498665"/>
            <a:ext cx="5829668" cy="31942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E809BA86-F477-4B84-AD82-F602AEF28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900" y="3479801"/>
            <a:ext cx="5778868" cy="320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52400" y="152400"/>
            <a:ext cx="58801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Histograms</a:t>
            </a:r>
          </a:p>
          <a:p>
            <a:endParaRPr lang="en-IN" sz="2800" b="1" u="sng" dirty="0" smtClean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Gives insights about Range of the Timings and the counts with respect to Timings of the Airlines.</a:t>
            </a:r>
          </a:p>
          <a:p>
            <a:endParaRPr lang="en-IN" sz="2800" b="1" u="sng" dirty="0" smtClean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081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1270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B97EB1F-E787-410C-98E9-C8CFBAA09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75" y="150967"/>
            <a:ext cx="5559025" cy="3278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8A32CCD-DC3A-45E6-85AE-BC7E406D2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200" y="150966"/>
            <a:ext cx="5927324" cy="3278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5D9BB17-B3BD-445A-B9B8-6326D7006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201" y="3606800"/>
            <a:ext cx="5956300" cy="309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315C4E5-87CA-4495-B54C-BF83D2B74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00" y="3581401"/>
            <a:ext cx="5613400" cy="3124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565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 descr="D:\Datascience\project\histograms\taxi in histogra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274638"/>
            <a:ext cx="5943600" cy="6215062"/>
          </a:xfrm>
          <a:prstGeom prst="rect">
            <a:avLst/>
          </a:prstGeom>
          <a:noFill/>
        </p:spPr>
      </p:pic>
      <p:pic>
        <p:nvPicPr>
          <p:cNvPr id="4100" name="Picture 4" descr="D:\Datascience\project\histograms\taxi out histogram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7000" y="279400"/>
            <a:ext cx="5676900" cy="619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xmlns="" id="{B7826225-2C69-437A-9736-76D03B554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338" y="663528"/>
            <a:ext cx="11790162" cy="60492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704CE97-1DD1-4C39-A321-30D3C62AEB39}"/>
              </a:ext>
            </a:extLst>
          </p:cNvPr>
          <p:cNvSpPr txBox="1"/>
          <p:nvPr/>
        </p:nvSpPr>
        <p:spPr>
          <a:xfrm>
            <a:off x="1935948" y="101600"/>
            <a:ext cx="7296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Month with the Maximum delay is 6</a:t>
            </a:r>
            <a:r>
              <a:rPr lang="en-IN" sz="2400" b="1" baseline="30000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2400" b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Month i.e. June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xmlns="" id="{1774A5AC-E7E7-42F7-9EB9-976EF11FC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590" y="754602"/>
            <a:ext cx="11910819" cy="5877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6DD92F9-3185-4F90-8C36-CBA03A2EDFD6}"/>
              </a:ext>
            </a:extLst>
          </p:cNvPr>
          <p:cNvSpPr txBox="1"/>
          <p:nvPr/>
        </p:nvSpPr>
        <p:spPr>
          <a:xfrm>
            <a:off x="1098116" y="183718"/>
            <a:ext cx="9455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Day of the Month with the Maximum delay is 18</a:t>
            </a:r>
            <a:r>
              <a:rPr lang="en-IN" sz="2400" b="1" baseline="30000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2400" b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day of the Month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:\Users\PJ\Desktop\WhatsApp Image 2020-06-23 at 22.36.12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" y="889000"/>
            <a:ext cx="12014200" cy="5892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AAF0F8-254C-4F0E-9B6D-C888B4BCFD6E}"/>
              </a:ext>
            </a:extLst>
          </p:cNvPr>
          <p:cNvSpPr txBox="1"/>
          <p:nvPr/>
        </p:nvSpPr>
        <p:spPr>
          <a:xfrm>
            <a:off x="787400" y="207762"/>
            <a:ext cx="521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Arrival Delay based on Airlines</a:t>
            </a:r>
            <a:endParaRPr lang="en-IN" sz="2800" b="1" dirty="0">
              <a:solidFill>
                <a:srgbClr val="FF000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xmlns="" id="{40B6A74F-79CC-40C6-B905-D81DD4F5C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208" y="976544"/>
            <a:ext cx="11700769" cy="57172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AAF0F8-254C-4F0E-9B6D-C888B4BCFD6E}"/>
              </a:ext>
            </a:extLst>
          </p:cNvPr>
          <p:cNvSpPr txBox="1"/>
          <p:nvPr/>
        </p:nvSpPr>
        <p:spPr>
          <a:xfrm>
            <a:off x="1130300" y="258562"/>
            <a:ext cx="1003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Day of the Week with the Maximum delay is 1</a:t>
            </a:r>
            <a:r>
              <a:rPr lang="en-IN" sz="2800" b="1" baseline="30000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st</a:t>
            </a:r>
            <a:r>
              <a:rPr lang="en-IN" sz="2800" b="1" dirty="0">
                <a:solidFill>
                  <a:srgbClr val="FF000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Day i.e. Monday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220</Words>
  <Application>Microsoft Office PowerPoint</Application>
  <PresentationFormat>Custom</PresentationFormat>
  <Paragraphs>29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 Project : Air Flight Delay Prediction</dc:title>
  <dc:creator/>
  <cp:lastModifiedBy>Prajwal Mannure</cp:lastModifiedBy>
  <cp:revision>26</cp:revision>
  <dcterms:created xsi:type="dcterms:W3CDTF">2020-06-23T10:27:15Z</dcterms:created>
  <dcterms:modified xsi:type="dcterms:W3CDTF">2020-06-23T17:46:03Z</dcterms:modified>
</cp:coreProperties>
</file>