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Welcome to the World of Code!</a:t>
            </a:r>
          </a:p>
          <a:p>
            <a:pPr/>
            <a:r>
              <a:t>For 1st Year Computer Science Students</a:t>
            </a:r>
          </a:p>
          <a:p>
            <a:pPr/>
            <a:r>
              <a:t>Unlocking Your Programming Journey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Flow: Repeating Actions with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**Concept:** Allows your program to execute a block of code multiple times.</a:t>
            </a:r>
          </a:p>
          <a:p>
            <a:pPr/>
            <a:r>
              <a:t>**1. `for` Loop:** Iterates over a sequence (like a list, string, or range).</a:t>
            </a:r>
          </a:p>
          <a:p>
            <a:pPr/>
            <a:r>
              <a:t>  - **Syntax:** `for item in sequence: </a:t>
            </a:r>
            <a:br/>
            <a:r>
              <a:t>    # code to execute for each item`</a:t>
            </a:r>
          </a:p>
          <a:p>
            <a:pPr/>
            <a:r>
              <a:t>  - **`range()` function:** Generates a sequence of numbers (e.g., `range(5)` gives 0, 1, 2, 3, 4).</a:t>
            </a:r>
          </a:p>
          <a:p>
            <a:pPr/>
            <a:r>
              <a:t>  - **Example:** Printing each letter in a word.</a:t>
            </a:r>
          </a:p>
          <a:p>
            <a:pPr/>
            <a:r>
              <a:t>**2. `while` Loop:** Executes a block of code as long as a condition is `True`.</a:t>
            </a:r>
          </a:p>
          <a:p>
            <a:pPr/>
            <a:r>
              <a:t>  - **Syntax:** `while condition: </a:t>
            </a:r>
            <a:br/>
            <a:r>
              <a:t>    # code to execute repeatedly </a:t>
            </a:r>
            <a:br/>
            <a:r>
              <a:t>    # Must include a way to make condition False to avoid infinite loop`</a:t>
            </a:r>
          </a:p>
          <a:p>
            <a:pPr/>
            <a:r>
              <a:t>  - **Example:** Counting up to a number.</a:t>
            </a:r>
          </a:p>
          <a:p>
            <a:pPr/>
            <a:r>
              <a:t>**`break` and `continue`:**</a:t>
            </a:r>
          </a:p>
          <a:p>
            <a:pPr/>
            <a:r>
              <a:t>  - `break`: Exits the loop entirely.</a:t>
            </a:r>
          </a:p>
          <a:p>
            <a:pPr/>
            <a:r>
              <a:t>  - `continue`: Skips the rest of the current iteration and moves to the next.</a:t>
            </a:r>
          </a:p>
          <a:p>
            <a:pPr/>
            <a:r>
              <a:t>**Real-life Example:**</a:t>
            </a:r>
          </a:p>
          <a:p>
            <a:pPr/>
            <a:r>
              <a:t>  - `for` loop: Going through a shopping list item by item.</a:t>
            </a:r>
          </a:p>
          <a:p>
            <a:pPr/>
            <a:r>
              <a:t>  - `while` loop: Stirring a mixture "while it is still lumpy."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Structures: Lists - Ordered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**Definition:** An ordered, mutable (changeable) collection of items.</a:t>
            </a:r>
          </a:p>
          <a:p>
            <a:pPr/>
            <a:r>
              <a:t>**Creation:** Enclosed in square brackets `[]`, items separated by commas.</a:t>
            </a:r>
          </a:p>
          <a:p>
            <a:pPr/>
            <a:r>
              <a:t>  - `my_list = [1, "hello", 3.14, True]`</a:t>
            </a:r>
          </a:p>
          <a:p>
            <a:pPr/>
            <a:r>
              <a:t>**Characteristics:**</a:t>
            </a:r>
          </a:p>
          <a:p>
            <a:pPr/>
            <a:r>
              <a:t>  - **Ordered:** Items have a defined order, which won't change.</a:t>
            </a:r>
          </a:p>
          <a:p>
            <a:pPr/>
            <a:r>
              <a:t>  - **Mutable:** You can add, remove, or change items after creation.</a:t>
            </a:r>
          </a:p>
          <a:p>
            <a:pPr/>
            <a:r>
              <a:t>  - **Allows Duplicates:** Can contain multiple identical items.</a:t>
            </a:r>
          </a:p>
          <a:p>
            <a:pPr/>
            <a:r>
              <a:t>  - **Heterogeneous:** Can store items of different data types.</a:t>
            </a:r>
          </a:p>
          <a:p>
            <a:pPr/>
            <a:r>
              <a:t>**Common Operations:**</a:t>
            </a:r>
          </a:p>
          <a:p>
            <a:pPr/>
            <a:r>
              <a:t>  - **Accessing items:** `my_list[index]` (indexing starts at 0).</a:t>
            </a:r>
          </a:p>
          <a:p>
            <a:pPr/>
            <a:r>
              <a:t>  - **Slicing:** `my_list[start:end]`</a:t>
            </a:r>
          </a:p>
          <a:p>
            <a:pPr/>
            <a:r>
              <a:t>  - **Adding items:** `append()`, `insert()`</a:t>
            </a:r>
          </a:p>
          <a:p>
            <a:pPr/>
            <a:r>
              <a:t>  - **Removing items:** `remove()`, `pop()`</a:t>
            </a:r>
          </a:p>
          <a:p>
            <a:pPr/>
            <a:r>
              <a:t>  - **Length:** `len(my_list)`</a:t>
            </a:r>
          </a:p>
          <a:p>
            <a:pPr/>
            <a:r>
              <a:t>**Real-life Analogy:** A shopping list where you can add, cross out, and reorder items.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Structures: Tuples - Immutable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**Definition:** An ordered, immutable (unchangeable) collection of items.</a:t>
            </a:r>
          </a:p>
          <a:p>
            <a:pPr/>
            <a:r>
              <a:t>**Creation:** Enclosed in parentheses `()`, items separated by commas.</a:t>
            </a:r>
          </a:p>
          <a:p>
            <a:pPr/>
            <a:r>
              <a:t>  - `my_tuple = (1, "world", 3.14)`</a:t>
            </a:r>
          </a:p>
          <a:p>
            <a:pPr/>
            <a:r>
              <a:t>**Characteristics:**</a:t>
            </a:r>
          </a:p>
          <a:p>
            <a:pPr/>
            <a:r>
              <a:t>  - **Ordered:** Similar to lists, items have a defined order.</a:t>
            </a:r>
          </a:p>
          <a:p>
            <a:pPr/>
            <a:r>
              <a:t>  - **Immutable:** Once created, you cannot change, add, or remove items.</a:t>
            </a:r>
          </a:p>
          <a:p>
            <a:pPr/>
            <a:r>
              <a:t>  - **Allows Duplicates &amp; Heterogeneous:** Similar to lists.</a:t>
            </a:r>
          </a:p>
          <a:p>
            <a:pPr/>
            <a:r>
              <a:t>**Why use Tuples?**</a:t>
            </a:r>
          </a:p>
          <a:p>
            <a:pPr/>
            <a:r>
              <a:t>  - **Data Integrity:** Guarantees that the data won't change accidentally.</a:t>
            </a:r>
          </a:p>
          <a:p>
            <a:pPr/>
            <a:r>
              <a:t>  - **Faster:** Slightly faster than lists for iteration.</a:t>
            </a:r>
          </a:p>
          <a:p>
            <a:pPr/>
            <a:r>
              <a:t>  - **Used as Dictionary Keys:** Because they are immutable.</a:t>
            </a:r>
          </a:p>
          <a:p>
            <a:pPr/>
            <a:r>
              <a:t>**Common Operations:**</a:t>
            </a:r>
          </a:p>
          <a:p>
            <a:pPr/>
            <a:r>
              <a:t>  - **Accessing items:** `my_tuple[index]`</a:t>
            </a:r>
          </a:p>
          <a:p>
            <a:pPr/>
            <a:r>
              <a:t>  - **Slicing:** `my_tuple[start:end]`</a:t>
            </a:r>
          </a:p>
          <a:p>
            <a:pPr/>
            <a:r>
              <a:t>  - **Length:** `len(my_tuple)`</a:t>
            </a:r>
          </a:p>
          <a:p>
            <a:pPr/>
            <a:r>
              <a:t>**Real-life Analogy:** A fixed address (street number, street name, city) – its components don't change once assigned.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Structures: Dictionaries -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**Definition:** An unordered, mutable collection of data items stored as key-value pairs.</a:t>
            </a:r>
          </a:p>
          <a:p>
            <a:pPr/>
            <a:r>
              <a:t>**Creation:** Enclosed in curly braces `{}`, with `key: value` pairs.</a:t>
            </a:r>
          </a:p>
          <a:p>
            <a:pPr/>
            <a:r>
              <a:t>  - `my_dict = {"name": "Alice", "age": 30, "city": "New York"}`</a:t>
            </a:r>
          </a:p>
          <a:p>
            <a:pPr/>
            <a:r>
              <a:t>**Characteristics:**</a:t>
            </a:r>
          </a:p>
          <a:p>
            <a:pPr/>
            <a:r>
              <a:t>  - **Unordered (in Python &lt; 3.7):** Order is insertion-ordered (Python 3.7+).</a:t>
            </a:r>
          </a:p>
          <a:p>
            <a:pPr/>
            <a:r>
              <a:t>  - **Mutable:** You can add, remove, or change key-value pairs.</a:t>
            </a:r>
          </a:p>
          <a:p>
            <a:pPr/>
            <a:r>
              <a:t>  - **Keys must be Unique &amp; Immutable:** (e.g., strings, numbers, tuples). Values can be anything.</a:t>
            </a:r>
          </a:p>
          <a:p>
            <a:pPr/>
            <a:r>
              <a:t>**Common Operations:**</a:t>
            </a:r>
          </a:p>
          <a:p>
            <a:pPr/>
            <a:r>
              <a:t>  - **Accessing values:** `my_dict["key"]`</a:t>
            </a:r>
          </a:p>
          <a:p>
            <a:pPr/>
            <a:r>
              <a:t>  - **Adding/Updating:** `my_dict["new_key"] = "new_value"`</a:t>
            </a:r>
          </a:p>
          <a:p>
            <a:pPr/>
            <a:r>
              <a:t>  - **Removing:** `del my_dict["key"]`, `pop("key")`</a:t>
            </a:r>
          </a:p>
          <a:p>
            <a:pPr/>
            <a:r>
              <a:t>  - **Getting all keys/values:** `my_dict.keys()`, `my_dict.values()`</a:t>
            </a:r>
          </a:p>
          <a:p>
            <a:pPr/>
            <a:r>
              <a:t>**Real-life Analogy:** A physical dictionary where you look up a "word" (key) to find its "definition" (value).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Functions: Reusable Code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**Concept:** A block of organized, reusable code that performs a single, related action.</a:t>
            </a:r>
          </a:p>
          <a:p>
            <a:pPr/>
            <a:r>
              <a:t>**Why use Functions?**</a:t>
            </a:r>
          </a:p>
          <a:p>
            <a:pPr/>
            <a:r>
              <a:t>  - **Modularity:** Break down complex problems into smaller, manageable parts.</a:t>
            </a:r>
          </a:p>
          <a:p>
            <a:pPr/>
            <a:r>
              <a:t>  - **Reusability:** Write code once and use it multiple times.</a:t>
            </a:r>
          </a:p>
          <a:p>
            <a:pPr/>
            <a:r>
              <a:t>  - **Readability:** Makes your code easier to understand and maintain.</a:t>
            </a:r>
          </a:p>
          <a:p>
            <a:pPr/>
            <a:r>
              <a:t>  - **Avoid Repetition (DRY - Don't Repeat Yourself).**</a:t>
            </a:r>
          </a:p>
          <a:p>
            <a:pPr/>
            <a:r>
              <a:t>**Defining a Function:**</a:t>
            </a:r>
          </a:p>
          <a:p>
            <a:pPr/>
            <a:r>
              <a:t>  - **Syntax:** `def function_name(parameters): </a:t>
            </a:r>
            <a:br/>
            <a:r>
              <a:t>    # code block </a:t>
            </a:r>
            <a:br/>
            <a:r>
              <a:t>    return result # Optional`</a:t>
            </a:r>
          </a:p>
          <a:p>
            <a:pPr/>
            <a:r>
              <a:t>  - `def` keyword, function name, parentheses for parameters, colon.</a:t>
            </a:r>
          </a:p>
          <a:p>
            <a:pPr/>
            <a:r>
              <a:t>**Calling a Function:** `function_name(arguments)`</a:t>
            </a:r>
          </a:p>
          <a:p>
            <a:pPr/>
            <a:r>
              <a:t>**Parameters &amp; Arguments:**</a:t>
            </a:r>
          </a:p>
          <a:p>
            <a:pPr/>
            <a:r>
              <a:t>  - **Parameters:** Variables listed inside the parentheses in the function definition.</a:t>
            </a:r>
          </a:p>
          <a:p>
            <a:pPr/>
            <a:r>
              <a:t>  - **Arguments:** Actual values passed to the function when it's called.</a:t>
            </a:r>
          </a:p>
          <a:p>
            <a:pPr/>
            <a:r>
              <a:t>**`return` Statement:** Sends a value back from the function.</a:t>
            </a:r>
          </a:p>
          <a:p>
            <a:pPr/>
            <a:r>
              <a:t>**Real-life Analogy:** A recipe. You define the steps (function) once, and you can "call" it (cook the dish) whenever you need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&amp; Packages: Organizing Your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**Concept:** Ways to structure your code for better organization, reusability, and maintainability.</a:t>
            </a:r>
          </a:p>
          <a:p>
            <a:pPr/>
            <a:r>
              <a:t>**Module:**</a:t>
            </a:r>
          </a:p>
          <a:p>
            <a:pPr/>
            <a:r>
              <a:t>  - **Definition:** A single Python file (`.py`) containing Python definitions and statements.</a:t>
            </a:r>
          </a:p>
          <a:p>
            <a:pPr/>
            <a:r>
              <a:t>  - **Purpose:** Groups related functions, classes, and variables.</a:t>
            </a:r>
          </a:p>
          <a:p>
            <a:pPr/>
            <a:r>
              <a:t>  - **Importing:** Use the `import` statement to bring a module's contents into your current script.</a:t>
            </a:r>
          </a:p>
          <a:p>
            <a:pPr/>
            <a:r>
              <a:t>    - `import math` (then use `math.sqrt()`)</a:t>
            </a:r>
          </a:p>
          <a:p>
            <a:pPr/>
            <a:r>
              <a:t>    - `from math import sqrt` (then use `sqrt()`)</a:t>
            </a:r>
          </a:p>
          <a:p>
            <a:pPr/>
            <a:r>
              <a:t>  - **Real-life Analogy:** A specific tool kit (e.g., a "math kit" with a calculator, ruler).</a:t>
            </a:r>
          </a:p>
          <a:p>
            <a:pPr/>
            <a:r>
              <a:t>**Package:**</a:t>
            </a:r>
          </a:p>
          <a:p>
            <a:pPr/>
            <a:r>
              <a:t>  - **Definition:** A collection of modules in directories, providing a structured hierarchy.</a:t>
            </a:r>
          </a:p>
          <a:p>
            <a:pPr/>
            <a:r>
              <a:t>  - **Purpose:** Organizes related modules into a single unit.</a:t>
            </a:r>
          </a:p>
          <a:p>
            <a:pPr/>
            <a:r>
              <a:t>  - **Structure:** A directory containing a special `__init__.py` file (can be empty) and other module files/sub-packages.</a:t>
            </a:r>
          </a:p>
          <a:p>
            <a:pPr/>
            <a:r>
              <a:t>  - **Importing:** `import package_name.module_name`</a:t>
            </a:r>
          </a:p>
          <a:p>
            <a:pPr/>
            <a:r>
              <a:t>  - **Real-life Analogy:** A whole toolbox, containing multiple tool kits (modules).</a:t>
            </a:r>
          </a:p>
          <a:p>
            <a:pPr/>
            <a:r>
              <a:t>**Benefits:** Code reuse, namespace management, easier collaboration.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 of Python - Where You'll See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**Web Development:** Backend for web apps (Django, Flask), APIs. (e.g., Instagram, Spotify)</a:t>
            </a:r>
          </a:p>
          <a:p>
            <a:pPr/>
            <a:r>
              <a:t>**Data Science &amp; Machine Learning:** Data analysis, visualization, AI models. (e.g., Predictive analytics, recommendation systems)</a:t>
            </a:r>
          </a:p>
          <a:p>
            <a:pPr/>
            <a:r>
              <a:t>**Artificial Intelligence:** Natural Language Processing (NLP), Computer Vision. (e.g., Chatbots, facial recognition)</a:t>
            </a:r>
          </a:p>
          <a:p>
            <a:pPr/>
            <a:r>
              <a:t>**Automation &amp; Scripting:** Automating repetitive tasks, system administration. (e.g., File management, web scraping)</a:t>
            </a:r>
          </a:p>
          <a:p>
            <a:pPr/>
            <a:r>
              <a:t>**Game Development:** Prototyping, scripting game logic (Pygame).</a:t>
            </a:r>
          </a:p>
          <a:p>
            <a:pPr/>
            <a:r>
              <a:t>**Desktop GUI Applications:** Building graphical user interfaces (Tkinter, PyQt).</a:t>
            </a:r>
          </a:p>
          <a:p>
            <a:pPr/>
            <a:r>
              <a:t>**Scientific &amp; Numeric Computing:** Research, simulations (NumPy, SciPy).</a:t>
            </a:r>
          </a:p>
          <a:p>
            <a:pPr/>
            <a:r>
              <a:t>**Education:** Widely used as a first programming language due to its simplicity.</a:t>
            </a:r>
          </a:p>
          <a:p>
            <a:pPr/>
            <a:r>
              <a:t>**Real-life Impact:** Python powers many technologies you interact with daily.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 &amp; Your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**Python is Powerful &amp; Versatile:** A foundational skill for many tech careers.</a:t>
            </a:r>
          </a:p>
          <a:p>
            <a:pPr/>
            <a:r>
              <a:t>**Focus on Basics:** Variables, operators, control flow, and data structures are your building blocks.</a:t>
            </a:r>
          </a:p>
          <a:p>
            <a:pPr/>
            <a:r>
              <a:t>**Practice, Practice, Practice:** The best way to learn is by writing code.</a:t>
            </a:r>
          </a:p>
          <a:p>
            <a:pPr/>
            <a:r>
              <a:t>**Explore &amp; Experiment:** Don't be afraid to try new things and debug code.</a:t>
            </a:r>
          </a:p>
          <a:p>
            <a:pPr/>
            <a:r>
              <a:t>**Utilize Resources:** Documentation, online tutorials, coding challenges (e.g., LeetCode, HackerRank).</a:t>
            </a:r>
          </a:p>
          <a:p>
            <a:pPr/>
            <a:r>
              <a:t>**Think Like a Programmer:** Break problems down, design solutions, implement, test.</a:t>
            </a:r>
          </a:p>
          <a:p>
            <a:pPr/>
            <a:r>
              <a:t>**Next Steps:** Dive deeper into specific data structures, object-oriented programming, error handling, and file I/O.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Python? - The Friendly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**Definition:** A high-level, interpreted, general-purpose programming language.</a:t>
            </a:r>
          </a:p>
          <a:p>
            <a:pPr/>
            <a:r>
              <a:t>**Creator &amp; Year:** Guido van Rossum, 1991.</a:t>
            </a:r>
          </a:p>
          <a:p>
            <a:pPr/>
            <a:r>
              <a:t>**Key Characteristics:**</a:t>
            </a:r>
          </a:p>
          <a:p>
            <a:pPr/>
            <a:r>
              <a:t>  - **Simple &amp; Readable:** Emphasizes code readability with clear syntax.</a:t>
            </a:r>
          </a:p>
          <a:p>
            <a:pPr/>
            <a:r>
              <a:t>  - **Versatile:** Used for web development, data science, AI, automation, etc.</a:t>
            </a:r>
          </a:p>
          <a:p>
            <a:pPr/>
            <a:r>
              <a:t>  - **Interpreted:** Code is executed line by line, no separate compilation step.</a:t>
            </a:r>
          </a:p>
          <a:p>
            <a:pPr/>
            <a:r>
              <a:t>  - **Object-Oriented:** Supports object-oriented programming paradigms.</a:t>
            </a:r>
          </a:p>
          <a:p>
            <a:pPr/>
            <a:r>
              <a:t>  - **Dynamically Typed:** Variable types are determined at runtime.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Python? Your Gateway to Future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**Beginner-Friendly:** Simple syntax makes it easy to learn and start coding.</a:t>
            </a:r>
          </a:p>
          <a:p>
            <a:pPr/>
            <a:r>
              <a:t>**High Demand:** One of the most sought-after programming skills in the job market.</a:t>
            </a:r>
          </a:p>
          <a:p>
            <a:pPr/>
            <a:r>
              <a:t>**Vast Applications:** Web development (Django, Flask), Data Science (NumPy, Pandas), Machine Learning (TensorFlow, PyTorch), Automation, Game Development.</a:t>
            </a:r>
          </a:p>
          <a:p>
            <a:pPr/>
            <a:r>
              <a:t>**Large Community &amp; Resources:** Abundant support, libraries, and frameworks available.</a:t>
            </a:r>
          </a:p>
          <a:p>
            <a:pPr/>
            <a:r>
              <a:t>**Boosts Problem-Solving:** Helps develop logical thinking and computational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Brief History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**Early 1990s:** Created by Guido van Rossum at CWI in the Netherlands.</a:t>
            </a:r>
          </a:p>
          <a:p>
            <a:pPr/>
            <a:r>
              <a:t>**Inspiration:** ABC language, with influences from Modula-3.</a:t>
            </a:r>
          </a:p>
          <a:p>
            <a:pPr/>
            <a:r>
              <a:t>**Named After:** Monty Python's Flying Circus, reflecting its fun and quirky nature.</a:t>
            </a:r>
          </a:p>
          <a:p>
            <a:pPr/>
            <a:r>
              <a:t>**Key Milestones:**</a:t>
            </a:r>
          </a:p>
          <a:p>
            <a:pPr/>
            <a:r>
              <a:t>  - **Python 2.0 (2000):** Introduced list comprehensions and garbage collection.</a:t>
            </a:r>
          </a:p>
          <a:p>
            <a:pPr/>
            <a:r>
              <a:t>  - **Python 3.0 (2008):** A significant, backward-incompatible release, modernizing the language (focus of this course).</a:t>
            </a:r>
          </a:p>
          <a:p>
            <a:pPr/>
            <a:r>
              <a:t>**Continuous Evolution:** Actively developed and maintained by the Python Software Foundation (PSF).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Your Python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**Python Interpreter:** The program that reads and executes your Python code. Download from python.org.</a:t>
            </a:r>
          </a:p>
          <a:p>
            <a:pPr/>
            <a:r>
              <a:t>**Integrated Development Environments (IDEs) / Code Editors:**</a:t>
            </a:r>
          </a:p>
          <a:p>
            <a:pPr/>
            <a:r>
              <a:t>  - **Why use them?** Enhance productivity with features like syntax highlighting, auto-completion, debugging.</a:t>
            </a:r>
          </a:p>
          <a:p>
            <a:pPr/>
            <a:r>
              <a:t>  - **Popular Choices:** PyCharm, VS Code, Sublime Text, Atom. Online options: Repl.it, Google Colab.</a:t>
            </a:r>
          </a:p>
          <a:p>
            <a:pPr/>
            <a:r>
              <a:t>**Installation Steps (Conceptual):**</a:t>
            </a:r>
          </a:p>
          <a:p>
            <a:pPr/>
            <a:r>
              <a:t>  - Download installer from python.org.</a:t>
            </a:r>
          </a:p>
          <a:p>
            <a:pPr/>
            <a:r>
              <a:t>  - Run installer (check 'Add Python to PATH' during installation).</a:t>
            </a:r>
          </a:p>
          <a:p>
            <a:pPr/>
            <a:r>
              <a:t>  - Verify installation: Open terminal/command prompt and type `python --version` or `python3 --version`.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First Python Program: "Hello, World!"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**Goal:** Display the text "Hello, World!" on the screen.</a:t>
            </a:r>
          </a:p>
          <a:p>
            <a:pPr/>
            <a:r>
              <a:t>**The `print()` Function:**</a:t>
            </a:r>
          </a:p>
          <a:p>
            <a:pPr/>
            <a:r>
              <a:t>  - `print("Hello, World!")`</a:t>
            </a:r>
          </a:p>
          <a:p>
            <a:pPr/>
            <a:r>
              <a:t>  - Used to output data to the console.</a:t>
            </a:r>
          </a:p>
          <a:p>
            <a:pPr/>
            <a:r>
              <a:t>  - Parentheses `()` enclose the arguments (what you want to print).</a:t>
            </a:r>
          </a:p>
          <a:p>
            <a:pPr/>
            <a:r>
              <a:t>  - Strings (text) are enclosed in quotes `""` or `''`.</a:t>
            </a:r>
          </a:p>
          <a:p>
            <a:pPr/>
            <a:r>
              <a:t>**How to Run:**</a:t>
            </a:r>
          </a:p>
          <a:p>
            <a:pPr/>
            <a:r>
              <a:t>  - Save your code in a file (e.g., `hello.py`).</a:t>
            </a:r>
          </a:p>
          <a:p>
            <a:pPr/>
            <a:r>
              <a:t>  - Open terminal/command prompt, navigate to the file's directory.</a:t>
            </a:r>
          </a:p>
          <a:p>
            <a:pPr/>
            <a:r>
              <a:t>  - Run using: `python hello.py`</a:t>
            </a:r>
          </a:p>
          <a:p>
            <a:pPr/>
            <a:r>
              <a:t>**Real-life Analogy:** Like saying your first words, it's the fundamental way to communicate with your program.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Basics: Variables &amp;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**Variables:**</a:t>
            </a:r>
          </a:p>
          <a:p>
            <a:pPr/>
            <a:r>
              <a:t>  - **Definition:** Named storage locations for data.</a:t>
            </a:r>
          </a:p>
          <a:p>
            <a:pPr/>
            <a:r>
              <a:t>  - **Declaration:** `variable_name = value` (no explicit type declaration needed).</a:t>
            </a:r>
          </a:p>
          <a:p>
            <a:pPr/>
            <a:r>
              <a:t>  - **Naming Rules:** Start with letter/underscore, contain letters/numbers/underscores, case-sensitive.</a:t>
            </a:r>
          </a:p>
          <a:p>
            <a:pPr/>
            <a:r>
              <a:t>  - **Real-life Analogy:** Labeled boxes where you store different items.</a:t>
            </a:r>
          </a:p>
          <a:p>
            <a:pPr/>
            <a:r>
              <a:t>**Common Data Types:**</a:t>
            </a:r>
          </a:p>
          <a:p>
            <a:pPr/>
            <a:r>
              <a:t>  - **Integers (`int`):** Whole numbers (e.g., `10`, `-5`, `0`).</a:t>
            </a:r>
          </a:p>
          <a:p>
            <a:pPr/>
            <a:r>
              <a:t>  - **Floating-point Numbers (`float`):** Numbers with decimal points (e.g., `3.14`, `-0.5`).</a:t>
            </a:r>
          </a:p>
          <a:p>
            <a:pPr/>
            <a:r>
              <a:t>  - **Strings (`str`):** Sequences of characters (text) enclosed in quotes (e.g., `"Hello"`, `'Python'`).</a:t>
            </a:r>
          </a:p>
          <a:p>
            <a:pPr/>
            <a:r>
              <a:t>  - **Booleans (`bool`):** Represents truth values (`True` or `False`).</a:t>
            </a:r>
          </a:p>
          <a:p>
            <a:pPr/>
            <a:r>
              <a:t>**Checking Type:** Use `type(variable_name)` function.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Basics: Operators - The Action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**Operators:** Symbols that perform operations on values and variables.</a:t>
            </a:r>
          </a:p>
          <a:p>
            <a:pPr/>
            <a:r>
              <a:t>**1. Arithmetic Operators:** Perform mathematical calculations.</a:t>
            </a:r>
          </a:p>
          <a:p>
            <a:pPr/>
            <a:r>
              <a:t>  - `+` (Addition), `-` (Subtraction), `*` (Multiplication), `/` (Division), `//` (Floor Division), `%` (Modulo), `**` (Exponentiation).</a:t>
            </a:r>
          </a:p>
          <a:p>
            <a:pPr/>
            <a:r>
              <a:t>  - **Example:** `result = 10 + 5`</a:t>
            </a:r>
          </a:p>
          <a:p>
            <a:pPr/>
            <a:r>
              <a:t>**2. Comparison (Relational) Operators:** Compare two values, return `True` or `False`.</a:t>
            </a:r>
          </a:p>
          <a:p>
            <a:pPr/>
            <a:r>
              <a:t>  - `==` (Equal to), `!=` (Not equal to), `&gt;` (Greater than), `&lt;` (Less than), `&gt;=` (Greater than or equal to), `&lt;=` (Less than or equal to).</a:t>
            </a:r>
          </a:p>
          <a:p>
            <a:pPr/>
            <a:r>
              <a:t>  - **Example:** `is_equal = (x == y)`</a:t>
            </a:r>
          </a:p>
          <a:p>
            <a:pPr/>
            <a:r>
              <a:t>**3. Logical Operators:** Combine conditional statements.</a:t>
            </a:r>
          </a:p>
          <a:p>
            <a:pPr/>
            <a:r>
              <a:t>  - `and` (Both conditions must be true), `or` (At least one condition must be true), `not` (Reverses the boolean state).</a:t>
            </a:r>
          </a:p>
          <a:p>
            <a:pPr/>
            <a:r>
              <a:t>  - **Example:** `can_vote = (age &gt;= 18 and citizenship == True)`</a:t>
            </a:r>
          </a:p>
          <a:p>
            <a:pPr/>
            <a:r>
              <a:t>**Real-life Analogy:** Like verbs in a sentence, they describe actions or comparisons.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Flow: Making Decisions with if/elif/else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**Concept:** Allows your program to make decisions and execute different blocks of code based on conditions.</a:t>
            </a:r>
          </a:p>
          <a:p>
            <a:pPr/>
            <a:r>
              <a:t>**`if` statement:** Executes code only if a condition is `True`.</a:t>
            </a:r>
          </a:p>
          <a:p>
            <a:pPr/>
            <a:r>
              <a:t>  - **Syntax:** `if condition: </a:t>
            </a:r>
            <a:br/>
            <a:r>
              <a:t>    # code to execute if condition is True`</a:t>
            </a:r>
          </a:p>
          <a:p>
            <a:pPr/>
            <a:r>
              <a:t>**`else` statement:** Executes code if the `if` condition is `False`.</a:t>
            </a:r>
          </a:p>
          <a:p>
            <a:pPr/>
            <a:r>
              <a:t>  - **Syntax:** `if condition: </a:t>
            </a:r>
            <a:br/>
            <a:r>
              <a:t>    # code if True </a:t>
            </a:r>
            <a:br/>
            <a:r>
              <a:t>else: </a:t>
            </a:r>
            <a:br/>
            <a:r>
              <a:t>    # code if False`</a:t>
            </a:r>
          </a:p>
          <a:p>
            <a:pPr/>
            <a:r>
              <a:t>**`elif` (else if) statement:** Checks additional conditions if the preceding `if`/`elif` conditions are `False`.</a:t>
            </a:r>
          </a:p>
          <a:p>
            <a:pPr/>
            <a:r>
              <a:t>  - **Syntax:** `if condition1: </a:t>
            </a:r>
            <a:br/>
            <a:r>
              <a:t>    # code if condition1 is True </a:t>
            </a:r>
            <a:br/>
            <a:r>
              <a:t>elif condition2: </a:t>
            </a:r>
            <a:br/>
            <a:r>
              <a:t>    # code if condition2 is True </a:t>
            </a:r>
            <a:br/>
            <a:r>
              <a:t>else: </a:t>
            </a:r>
            <a:br/>
            <a:r>
              <a:t>    # code if all conditions are False`</a:t>
            </a:r>
          </a:p>
          <a:p>
            <a:pPr/>
            <a:r>
              <a:t>**Indentation:** Crucial in Python; defines code blocks (typically 4 spaces).</a:t>
            </a:r>
          </a:p>
          <a:p>
            <a:pPr/>
            <a:r>
              <a:t>**Real-life Example:** Deciding what to wear based on weather: `if it's cold: wear jacket; elif it's warm: wear t-shirt; else: wear light sweater.`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