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Welcome to Python: The Language of the Future!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Greetings, Future Innovators!</a:t>
            </a:r>
          </a:p>
          <a:p>
            <a:pPr/>
            <a:r>
              <a:t>This module introduces you to Python programming, a foundational skill for Computer Science.</a:t>
            </a:r>
          </a:p>
          <a:p>
            <a:pPr/>
            <a:r>
              <a:t>Our goal: Understand Python's core concepts, not just for exams, but for real-world problem-solving and interviews.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Repeating Actions: Loops (for &amp; while)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**Iteration (Theory):**</a:t>
            </a:r>
          </a:p>
          <a:p>
            <a:pPr/>
            <a:r>
              <a:t>   - The process of repeating a block of code multiple times.</a:t>
            </a:r>
          </a:p>
          <a:p>
            <a:pPr/>
            <a:r>
              <a:t>   - Loops are fundamental for automating repetitive tasks.</a:t>
            </a:r>
          </a:p>
          <a:p>
            <a:pPr/>
            <a:r>
              <a:t>**Real-life Analogy:**</a:t>
            </a:r>
          </a:p>
          <a:p>
            <a:pPr/>
            <a:r>
              <a:t>   - **`for` loop:** Following a recipe step-by-step for each cookie you bake (you know how many cookies you're making).</a:t>
            </a:r>
          </a:p>
          <a:p>
            <a:pPr/>
            <a:r>
              <a:t>   - **`while` loop:** Stirring a pot until the sauce thickens (you don't know exactly how many stirs, but you have a condition to stop).</a:t>
            </a:r>
          </a:p>
          <a:p>
            <a:pPr/>
            <a:r>
              <a:t>**1. The `for` Loop (Theory):**</a:t>
            </a:r>
          </a:p>
          <a:p>
            <a:pPr/>
            <a:r>
              <a:t>   - Used for iterating over a sequence (like a string, list, tuple, or `range`).</a:t>
            </a:r>
          </a:p>
          <a:p>
            <a:pPr/>
            <a:r>
              <a:t>   - Ideal when you know the number of iterations or are processing items in a collection.</a:t>
            </a:r>
          </a:p>
          <a:p>
            <a:pPr/>
            <a:r>
              <a:t>   - Syntax: `for item in sequence:`</a:t>
            </a:r>
          </a:p>
          <a:p>
            <a:pPr/>
            <a:r>
              <a:t>   - `range()` function: Generates a sequence of numbers (e.g., `range(5)` -&gt; `0, 1, 2, 3, 4`).</a:t>
            </a:r>
          </a:p>
          <a:p>
            <a:pPr/>
            <a:r>
              <a:t>**Textbook Example (`for`):**</a:t>
            </a:r>
          </a:p>
          <a:p>
            <a:pPr/>
            <a:r>
              <a:t>   `for i in range(3):`</a:t>
            </a:r>
          </a:p>
          <a:p>
            <a:pPr/>
            <a:r>
              <a:t>   `    print('Python is fun!')`</a:t>
            </a:r>
          </a:p>
          <a:p>
            <a:pPr/>
            <a:r>
              <a:t>   `# Output: Python is fun! (3 times)`</a:t>
            </a:r>
          </a:p>
          <a:p>
            <a:pPr/>
            <a:r>
              <a:t>   `my_fruits = ['apple', 'banana', 'cherry']`</a:t>
            </a:r>
          </a:p>
          <a:p>
            <a:pPr/>
            <a:r>
              <a:t>   `for fruit in my_fruits:`</a:t>
            </a:r>
          </a:p>
          <a:p>
            <a:pPr/>
            <a:r>
              <a:t>   `    print(fruit)`</a:t>
            </a:r>
          </a:p>
          <a:p>
            <a:pPr/>
            <a:r>
              <a:t>**2. The `while` Loop (Theory):**</a:t>
            </a:r>
          </a:p>
          <a:p>
            <a:pPr/>
            <a:r>
              <a:t>   - Executes a block of code as long as a condition is `True`.</a:t>
            </a:r>
          </a:p>
          <a:p>
            <a:pPr/>
            <a:r>
              <a:t>   - Ideal when the number of iterations is unknown, and it depends on a condition being met.</a:t>
            </a:r>
          </a:p>
          <a:p>
            <a:pPr/>
            <a:r>
              <a:t>   - Syntax: `while condition:`</a:t>
            </a:r>
          </a:p>
          <a:p>
            <a:pPr/>
            <a:r>
              <a:t>**Textbook Example (`while`):**</a:t>
            </a:r>
          </a:p>
          <a:p>
            <a:pPr/>
            <a:r>
              <a:t>   `count = 0`</a:t>
            </a:r>
          </a:p>
          <a:p>
            <a:pPr/>
            <a:r>
              <a:t>   `while count &lt; 3:`</a:t>
            </a:r>
          </a:p>
          <a:p>
            <a:pPr/>
            <a:r>
              <a:t>   `    print(f'Count is: {count}')`</a:t>
            </a:r>
          </a:p>
          <a:p>
            <a:pPr/>
            <a:r>
              <a:t>   `    count += 1`</a:t>
            </a:r>
          </a:p>
          <a:p>
            <a:pPr/>
            <a:r>
              <a:t>   `# Output: Count is: 0, Count is: 1, Count is: 2`</a:t>
            </a:r>
          </a:p>
          <a:p>
            <a:pPr/>
            <a:r>
              <a:t>**Story Problem:**</a:t>
            </a:r>
          </a:p>
          <a:p>
            <a:pPr/>
            <a:r>
              <a:t>   - A game needs to simulate counting down from 5 to 1 before launching a rocket. Use a `while` loop for this.</a:t>
            </a:r>
          </a:p>
          <a:p>
            <a:pPr/>
            <a:r>
              <a:t>   - You have a list of student names. Use a `for` loop to print each student's name with a greeting.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Organizing Data: Lists &amp; Tuples (An Introduction)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**Collections (Theory):**</a:t>
            </a:r>
          </a:p>
          <a:p>
            <a:pPr/>
            <a:r>
              <a:t>   - Data structures that allow you to store multiple values in a single variable.</a:t>
            </a:r>
          </a:p>
          <a:p>
            <a:pPr/>
            <a:r>
              <a:t>**Real-life Analogy:**</a:t>
            </a:r>
          </a:p>
          <a:p>
            <a:pPr/>
            <a:r>
              <a:t>   - Think of a shopping list (list) where you can add or remove items, versus a recipe's ingredients (tuple) which usually don't change once decided.</a:t>
            </a:r>
          </a:p>
          <a:p>
            <a:pPr/>
            <a:r>
              <a:t>**1. Lists (Theory):**</a:t>
            </a:r>
          </a:p>
          <a:p>
            <a:pPr/>
            <a:r>
              <a:t>   - Ordered, changeable (mutable) collections of items.</a:t>
            </a:r>
          </a:p>
          <a:p>
            <a:pPr/>
            <a:r>
              <a:t>   - Items can be of different data types.</a:t>
            </a:r>
          </a:p>
          <a:p>
            <a:pPr/>
            <a:r>
              <a:t>   - Defined using square brackets `[]`.</a:t>
            </a:r>
          </a:p>
          <a:p>
            <a:pPr/>
            <a:r>
              <a:t>**Textbook Example (List):**</a:t>
            </a:r>
          </a:p>
          <a:p>
            <a:pPr/>
            <a:r>
              <a:t>   `my_list = ['apple', 'banana', 10, True]`</a:t>
            </a:r>
          </a:p>
          <a:p>
            <a:pPr/>
            <a:r>
              <a:t>   `print(my_list[0])`  # Access item by index (starts from 0)</a:t>
            </a:r>
          </a:p>
          <a:p>
            <a:pPr/>
            <a:r>
              <a:t>   `my_list.append('cherry')`  # Add an item</a:t>
            </a:r>
          </a:p>
          <a:p>
            <a:pPr/>
            <a:r>
              <a:t>   `my_list[1] = 'orange'`   # Change an item</a:t>
            </a:r>
          </a:p>
          <a:p>
            <a:pPr/>
            <a:r>
              <a:t>**2. Tuples (Theory):**</a:t>
            </a:r>
          </a:p>
          <a:p>
            <a:pPr/>
            <a:r>
              <a:t>   - Ordered, unchangeable (immutable) collections of items.</a:t>
            </a:r>
          </a:p>
          <a:p>
            <a:pPr/>
            <a:r>
              <a:t>   - Defined using parentheses `()`.</a:t>
            </a:r>
          </a:p>
          <a:p>
            <a:pPr/>
            <a:r>
              <a:t>   - Often used for fixed collections of items or as return values from functions.</a:t>
            </a:r>
          </a:p>
          <a:p>
            <a:pPr/>
            <a:r>
              <a:t>**Textbook Example (Tuple):**</a:t>
            </a:r>
          </a:p>
          <a:p>
            <a:pPr/>
            <a:r>
              <a:t>   `my_tuple = ('red', 'green', 'blue')`</a:t>
            </a:r>
          </a:p>
          <a:p>
            <a:pPr/>
            <a:r>
              <a:t>   `print(my_tuple[1])`</a:t>
            </a:r>
          </a:p>
          <a:p>
            <a:pPr/>
            <a:r>
              <a:t>   `# my_tuple[0] = 'yellow'` # This would cause an error (immutable!)</a:t>
            </a:r>
          </a:p>
          <a:p>
            <a:pPr/>
            <a:r>
              <a:t>**Story Problem:**</a:t>
            </a:r>
          </a:p>
          <a:p>
            <a:pPr/>
            <a:r>
              <a:t>   - You are tracking the daily temperatures for a week. Which data structure (list or tuple) would be more appropriate if you might need to update a temperature later? Why? Show an example of storing and accessing temperatures.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Building Blocks: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**What are Functions? (Theory):**</a:t>
            </a:r>
          </a:p>
          <a:p>
            <a:pPr/>
            <a:r>
              <a:t>   - Blocks of organized, reusable code that perform a single, related action.</a:t>
            </a:r>
          </a:p>
          <a:p>
            <a:pPr/>
            <a:r>
              <a:t>   - They allow you to break down complex problems into smaller, manageable parts.</a:t>
            </a:r>
          </a:p>
          <a:p>
            <a:pPr/>
            <a:r>
              <a:t>**Real-life Analogy:**</a:t>
            </a:r>
          </a:p>
          <a:p>
            <a:pPr/>
            <a:r>
              <a:t>   - A function is like a specialized machine in a factory. You give it specific materials (inputs), it does its job, and sometimes gives you a finished product (output). You don't need to know *how* the machine works internally, just how to use it.</a:t>
            </a:r>
          </a:p>
          <a:p>
            <a:pPr/>
            <a:r>
              <a:t>**Defining a Function (Theory):**</a:t>
            </a:r>
          </a:p>
          <a:p>
            <a:pPr/>
            <a:r>
              <a:t>   - Keyword `def` followed by function name, parentheses `()`, and a colon `:`. </a:t>
            </a:r>
          </a:p>
          <a:p>
            <a:pPr/>
            <a:r>
              <a:t>   - Parameters (inputs) go inside the parentheses.</a:t>
            </a:r>
          </a:p>
          <a:p>
            <a:pPr/>
            <a:r>
              <a:t>   - The `return` statement sends a value back as the function's output.</a:t>
            </a:r>
          </a:p>
          <a:p>
            <a:pPr/>
            <a:r>
              <a:t>**Syntax (Textbook Example):**</a:t>
            </a:r>
          </a:p>
          <a:p>
            <a:pPr/>
            <a:r>
              <a:t>   `def greet(name):`</a:t>
            </a:r>
          </a:p>
          <a:p>
            <a:pPr/>
            <a:r>
              <a:t>   `    '''This function greets the person passed in as a parameter.'''`</a:t>
            </a:r>
          </a:p>
          <a:p>
            <a:pPr/>
            <a:r>
              <a:t>   `    print(f'Hello, {name}!')`</a:t>
            </a:r>
          </a:p>
          <a:p>
            <a:pPr/>
            <a:r>
              <a:t>   `def add_numbers(a, b):`</a:t>
            </a:r>
          </a:p>
          <a:p>
            <a:pPr/>
            <a:r>
              <a:t>   `    return a + b`</a:t>
            </a:r>
          </a:p>
          <a:p>
            <a:pPr/>
            <a:r>
              <a:t>**Calling a Function (Theory):**</a:t>
            </a:r>
          </a:p>
          <a:p>
            <a:pPr/>
            <a:r>
              <a:t>   - Using the function's name followed by parentheses, passing arguments (actual values for parameters).</a:t>
            </a:r>
          </a:p>
          <a:p>
            <a:pPr/>
            <a:r>
              <a:t>**Textbook Example (Calling):**</a:t>
            </a:r>
          </a:p>
          <a:p>
            <a:pPr/>
            <a:r>
              <a:t>   `greet('Alice')`</a:t>
            </a:r>
          </a:p>
          <a:p>
            <a:pPr/>
            <a:r>
              <a:t>   `result = add_numbers(10, 5)`</a:t>
            </a:r>
          </a:p>
          <a:p>
            <a:pPr/>
            <a:r>
              <a:t>   `print(f'Sum: {result}')`</a:t>
            </a:r>
          </a:p>
          <a:p>
            <a:pPr/>
            <a:r>
              <a:t>**Story Problem:**</a:t>
            </a:r>
          </a:p>
          <a:p>
            <a:pPr/>
            <a:r>
              <a:t>   - Create a function called `calculate_area_rectangle` that takes `length` and `width` as parameters and returns their product. Then, use this function to calculate the area of a room that is 12 units long and 8 units wide, and print the result.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Making Code Readable: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**What are Comments? (Theory):**</a:t>
            </a:r>
          </a:p>
          <a:p>
            <a:pPr/>
            <a:r>
              <a:t>   - Lines in the code that are ignored by the Python interpreter.</a:t>
            </a:r>
          </a:p>
          <a:p>
            <a:pPr/>
            <a:r>
              <a:t>   - Used to explain the code, making it easier for humans (you and others) to understand.</a:t>
            </a:r>
          </a:p>
          <a:p>
            <a:pPr/>
            <a:r>
              <a:t>**Real-life Analogy:**</a:t>
            </a:r>
          </a:p>
          <a:p>
            <a:pPr/>
            <a:r>
              <a:t>   - Comments are like notes in a textbook or instructions on a map. They don't change the content, but they make it much clearer and easier to follow.</a:t>
            </a:r>
          </a:p>
          <a:p>
            <a:pPr/>
            <a:r>
              <a:t>**Types of Comments (Theory &amp; Examples):**</a:t>
            </a:r>
          </a:p>
          <a:p>
            <a:pPr/>
            <a:r>
              <a:t>   1. **Single-line Comments:** Start with a `#`.</a:t>
            </a:r>
          </a:p>
          <a:p>
            <a:pPr/>
            <a:r>
              <a:t>      - `print('Hello')  # This prints a greeting.`</a:t>
            </a:r>
          </a:p>
          <a:p>
            <a:pPr/>
            <a:r>
              <a:t>   2. **Multi-line Comments (Docstrings):** Enclosed in triple quotes (`'''` or `"""`). Often used for function/module documentation.</a:t>
            </a:r>
          </a:p>
          <a:p>
            <a:pPr/>
            <a:r>
              <a:t>      - `'''This is a multi-line comment.`</a:t>
            </a:r>
          </a:p>
          <a:p>
            <a:pPr/>
            <a:r>
              <a:t>      `It explains a block of code.`</a:t>
            </a:r>
          </a:p>
          <a:p>
            <a:pPr/>
            <a:r>
              <a:t>      `It's also used for documentation.'''`</a:t>
            </a:r>
          </a:p>
          <a:p>
            <a:pPr/>
            <a:r>
              <a:t>**Why are Comments Important? (Interview Aspect):**</a:t>
            </a:r>
          </a:p>
          <a:p>
            <a:pPr/>
            <a:r>
              <a:t>   - **Clarity:** Explains complex logic.</a:t>
            </a:r>
          </a:p>
          <a:p>
            <a:pPr/>
            <a:r>
              <a:t>   - **Maintenance:** Helps you (or others) understand old code later.</a:t>
            </a:r>
          </a:p>
          <a:p>
            <a:pPr/>
            <a:r>
              <a:t>   - **Collaboration:** Essential when working in teams.</a:t>
            </a:r>
          </a:p>
          <a:p>
            <a:pPr/>
            <a:r>
              <a:t>   - **Debugging:** Can temporarily disable code for testing.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14. Key Takeaways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**What We've Covered:**</a:t>
            </a:r>
          </a:p>
          <a:p>
            <a:pPr/>
            <a:r>
              <a:t>   - Python's core philosophy and applications.</a:t>
            </a:r>
          </a:p>
          <a:p>
            <a:pPr/>
            <a:r>
              <a:t>   - Basic syntax, variables, and data types.</a:t>
            </a:r>
          </a:p>
          <a:p>
            <a:pPr/>
            <a:r>
              <a:t>   - Operators for calculations and comparisons.</a:t>
            </a:r>
          </a:p>
          <a:p>
            <a:pPr/>
            <a:r>
              <a:t>   - User interaction (`input()` and `print()`).</a:t>
            </a:r>
          </a:p>
          <a:p>
            <a:pPr/>
            <a:r>
              <a:t>   - Control flow: `if-elif-else` for decisions, `for` and `while` loops for repetition.</a:t>
            </a:r>
          </a:p>
          <a:p>
            <a:pPr/>
            <a:r>
              <a:t>   - Basic data structures: Lists and Tuples.</a:t>
            </a:r>
          </a:p>
          <a:p>
            <a:pPr/>
            <a:r>
              <a:t>   - Functions for code organization and reusability.</a:t>
            </a:r>
          </a:p>
          <a:p>
            <a:pPr/>
            <a:r>
              <a:t>   - The importance of comments.</a:t>
            </a:r>
          </a:p>
          <a:p>
            <a:pPr/>
            <a:r>
              <a:t>**Your Journey Continues:**</a:t>
            </a:r>
          </a:p>
          <a:p>
            <a:pPr/>
            <a:r>
              <a:t>   - Practice, practice, practice! The best way to learn is by doing.</a:t>
            </a:r>
          </a:p>
          <a:p>
            <a:pPr/>
            <a:r>
              <a:t>   - Experiment with the concepts we've discussed.</a:t>
            </a:r>
          </a:p>
          <a:p>
            <a:pPr/>
            <a:r>
              <a:t>   - Try solving small problems on your own.</a:t>
            </a:r>
          </a:p>
          <a:p>
            <a:pPr/>
            <a:r>
              <a:t>   - Explore Python's extensive documentation and online resources.</a:t>
            </a:r>
          </a:p>
          <a:p>
            <a:pPr/>
            <a:r>
              <a:t>   - Get ready for more advanced topics like Dictionaries, Sets, Object-Oriented Programming, and File I/O!</a:t>
            </a:r>
          </a:p>
          <a:p>
            <a:pPr/>
            <a:r>
              <a:t>**Remember:** Programming is a skill developed through consistent effort and curiosity. Embrace challenges, and don't be afraid to make mistakes – they are part of the learning process!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Why Python? The Big Picture.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**Overview:** What is Python?</a:t>
            </a:r>
          </a:p>
          <a:p>
            <a:pPr/>
            <a:r>
              <a:t>   - A high-level, interpreted, general-purpose programming language.</a:t>
            </a:r>
          </a:p>
          <a:p>
            <a:pPr/>
            <a:r>
              <a:t>   - Created by Guido van Rossum and first released in 1991.</a:t>
            </a:r>
          </a:p>
          <a:p>
            <a:pPr/>
            <a:r>
              <a:t>**Key Features (Theory):**</a:t>
            </a:r>
          </a:p>
          <a:p>
            <a:pPr/>
            <a:r>
              <a:t>   - **Simplicity &amp; Readability:** English-like syntax, easy to learn.</a:t>
            </a:r>
          </a:p>
          <a:p>
            <a:pPr/>
            <a:r>
              <a:t>   - **Versatility:** Can be used for almost anything.</a:t>
            </a:r>
          </a:p>
          <a:p>
            <a:pPr/>
            <a:r>
              <a:t>   - **Cross-Platform:** Runs on Windows, macOS, Linux.</a:t>
            </a:r>
          </a:p>
          <a:p>
            <a:pPr/>
            <a:r>
              <a:t>   - **Extensive Libraries:** Huge collection of pre-written code for various tasks.</a:t>
            </a:r>
          </a:p>
          <a:p>
            <a:pPr/>
            <a:r>
              <a:t>   - **Interpreted:** Code runs line by line, no separate compilation step.</a:t>
            </a:r>
          </a:p>
          <a:p>
            <a:pPr/>
            <a:r>
              <a:t>**Real-life Applications (Why it matters to YOU):**</a:t>
            </a:r>
          </a:p>
          <a:p>
            <a:pPr/>
            <a:r>
              <a:t>   - **Web Development:** Instagram, Spotify, Dropbox (Backend).</a:t>
            </a:r>
          </a:p>
          <a:p>
            <a:pPr/>
            <a:r>
              <a:t>   - **Data Science &amp; AI:** Machine Learning, Data Analysis (e.g., predicting stock prices, medical diagnosis).</a:t>
            </a:r>
          </a:p>
          <a:p>
            <a:pPr/>
            <a:r>
              <a:t>   - **Automation:** Scripting repetitive tasks (e.g., organizing files, sending emails).</a:t>
            </a:r>
          </a:p>
          <a:p>
            <a:pPr/>
            <a:r>
              <a:t>   - **Game Development:** Pygame library.</a:t>
            </a:r>
          </a:p>
          <a:p>
            <a:pPr/>
            <a:r>
              <a:t>   - **Scientific Computing:** Research, simulations.</a:t>
            </a:r>
          </a:p>
          <a:p>
            <a:pPr/>
            <a:r>
              <a:t>   - **Education:** Often the first language taught due to its simplicity.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Getting Started: Setting Up Your Python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**Python Installation (Theory):**</a:t>
            </a:r>
          </a:p>
          <a:p>
            <a:pPr/>
            <a:r>
              <a:t>   - Download from python.org (latest stable version).</a:t>
            </a:r>
          </a:p>
          <a:p>
            <a:pPr/>
            <a:r>
              <a:t>   - Ensure 'Add Python to PATH' is checked during installation (crucial for command line access).</a:t>
            </a:r>
          </a:p>
          <a:p>
            <a:pPr/>
            <a:r>
              <a:t>**Integrated Development Environments (IDEs) &amp; Code Editors:**</a:t>
            </a:r>
          </a:p>
          <a:p>
            <a:pPr/>
            <a:r>
              <a:t>   - **What are they?** Software to write, run, and debug code more efficiently.</a:t>
            </a:r>
          </a:p>
          <a:p>
            <a:pPr/>
            <a:r>
              <a:t>   - **Popular Choices for Beginners:**</a:t>
            </a:r>
          </a:p>
          <a:p>
            <a:pPr/>
            <a:r>
              <a:t>       - **IDLE (Integrated Development and Learning Environment):** Comes with Python, simple for basic scripts.</a:t>
            </a:r>
          </a:p>
          <a:p>
            <a:pPr/>
            <a:r>
              <a:t>       - **VS Code (Visual Studio Code):** Highly popular, lightweight, versatile with extensions (recommended for flexibility).</a:t>
            </a:r>
          </a:p>
          <a:p>
            <a:pPr/>
            <a:r>
              <a:t>       - **PyCharm (Community Edition):** Full-featured IDE, great for larger projects (can be overwhelming for absolute beginners).</a:t>
            </a:r>
          </a:p>
          <a:p>
            <a:pPr/>
            <a:r>
              <a:t>**Your First Interaction (Real-life):**</a:t>
            </a:r>
          </a:p>
          <a:p>
            <a:pPr/>
            <a:r>
              <a:t>   - Open your chosen editor/IDE.</a:t>
            </a:r>
          </a:p>
          <a:p>
            <a:pPr/>
            <a:r>
              <a:t>   - We'll write our first program there.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Your First Program: 'Hello, World!'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**The 'Hello, World!' Tradition (Theory):**</a:t>
            </a:r>
          </a:p>
          <a:p>
            <a:pPr/>
            <a:r>
              <a:t>   - The simplest program, universally used to test a new language setup.</a:t>
            </a:r>
          </a:p>
          <a:p>
            <a:pPr/>
            <a:r>
              <a:t>**Python's `print()` Function (Theory):**</a:t>
            </a:r>
          </a:p>
          <a:p>
            <a:pPr/>
            <a:r>
              <a:t>   - Purpose: Displays output to the console.</a:t>
            </a:r>
          </a:p>
          <a:p>
            <a:pPr/>
            <a:r>
              <a:t>   - Syntax: `print(value1, value2, ...)`</a:t>
            </a:r>
          </a:p>
          <a:p>
            <a:pPr/>
            <a:r>
              <a:t>   - Values can be text (strings), numbers, or results of operations.</a:t>
            </a:r>
          </a:p>
          <a:p>
            <a:pPr/>
            <a:r>
              <a:t>**Step-by-Step (Textbook Example):**</a:t>
            </a:r>
          </a:p>
          <a:p>
            <a:pPr/>
            <a:r>
              <a:t>   1. Open a new file (e.g., `first_program.py`).</a:t>
            </a:r>
          </a:p>
          <a:p>
            <a:pPr/>
            <a:r>
              <a:t>   2. Type: `print('Hello, World!')`</a:t>
            </a:r>
          </a:p>
          <a:p>
            <a:pPr/>
            <a:r>
              <a:t>   3. Save the file.</a:t>
            </a:r>
          </a:p>
          <a:p>
            <a:pPr/>
            <a:r>
              <a:t>   4. Run it (from your IDE or command line: `python first_program.py`).</a:t>
            </a:r>
          </a:p>
          <a:p>
            <a:pPr/>
            <a:r>
              <a:t>**Real-life Application Analogy:**</a:t>
            </a:r>
          </a:p>
          <a:p>
            <a:pPr/>
            <a:r>
              <a:t>   - Think of `print()` as speaking out loud or displaying a message on a screen. It's how your program communicates with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Variables: Your Data's Name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**What are Variables? (Theory):**</a:t>
            </a:r>
          </a:p>
          <a:p>
            <a:pPr/>
            <a:r>
              <a:t>   - Named storage locations in the computer's memory.</a:t>
            </a:r>
          </a:p>
          <a:p>
            <a:pPr/>
            <a:r>
              <a:t>   - Used to store data that can be changed or 'varied' during program execution.</a:t>
            </a:r>
          </a:p>
          <a:p>
            <a:pPr/>
            <a:r>
              <a:t>**Real-life Analogy:**</a:t>
            </a:r>
          </a:p>
          <a:p>
            <a:pPr/>
            <a:r>
              <a:t>   - Imagine a variable as a labeled box. You put something inside the box, and you can change what's inside, but the label (variable name) stays the same.</a:t>
            </a:r>
          </a:p>
          <a:p>
            <a:pPr/>
            <a:r>
              <a:t>**Declaring &amp; Assigning (Theory &amp; Textbook Example):**</a:t>
            </a:r>
          </a:p>
          <a:p>
            <a:pPr/>
            <a:r>
              <a:t>   - Python variables are created the moment you assign a value to them.</a:t>
            </a:r>
          </a:p>
          <a:p>
            <a:pPr/>
            <a:r>
              <a:t>   - Syntax: `variable_name = value`</a:t>
            </a:r>
          </a:p>
          <a:p>
            <a:pPr/>
            <a:r>
              <a:t>   - Example: `my_age = 25`</a:t>
            </a:r>
          </a:p>
          <a:p>
            <a:pPr/>
            <a:r>
              <a:t>   - Example: `user_name = 'Alice'`</a:t>
            </a:r>
          </a:p>
          <a:p>
            <a:pPr/>
            <a:r>
              <a:t>**Variable Naming Rules (Important for Readability &amp; Avoiding Errors):**</a:t>
            </a:r>
          </a:p>
          <a:p>
            <a:pPr/>
            <a:r>
              <a:t>   - Must start with a letter or an underscore (`_`).</a:t>
            </a:r>
          </a:p>
          <a:p>
            <a:pPr/>
            <a:r>
              <a:t>   - Cannot start with a number.</a:t>
            </a:r>
          </a:p>
          <a:p>
            <a:pPr/>
            <a:r>
              <a:t>   - Can only contain alpha-numeric characters and underscores (A-z, 0-9, _).</a:t>
            </a:r>
          </a:p>
          <a:p>
            <a:pPr/>
            <a:r>
              <a:t>   - Case-sensitive (`age` is different from `Age`).</a:t>
            </a:r>
          </a:p>
          <a:p>
            <a:pPr/>
            <a:r>
              <a:t>   - Cannot be Python keywords (e.g., `if`, `for`, `print`).</a:t>
            </a:r>
          </a:p>
          <a:p>
            <a:pPr/>
            <a:r>
              <a:t>**Applying it (Story Problem):**</a:t>
            </a:r>
          </a:p>
          <a:p>
            <a:pPr/>
            <a:r>
              <a:t>   - You are building a system for a library. You need to store the title of a book, its author, and the number of copies available. How would you use variables for this?</a:t>
            </a:r>
          </a:p>
          <a:p>
            <a:pPr/>
            <a:r>
              <a:t>     `book_title = 'The Great Adventure'`</a:t>
            </a:r>
          </a:p>
          <a:p>
            <a:pPr/>
            <a:r>
              <a:t>     `book_author = 'Jane Doe'`</a:t>
            </a:r>
          </a:p>
          <a:p>
            <a:pPr/>
            <a:r>
              <a:t>     `copies_available = 10`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Data Types: What Kind of Information?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**What are Data Types? (Theory):**</a:t>
            </a:r>
          </a:p>
          <a:p>
            <a:pPr/>
            <a:r>
              <a:t>   - Classifications that specify which type of value a variable can hold.</a:t>
            </a:r>
          </a:p>
          <a:p>
            <a:pPr/>
            <a:r>
              <a:t>   - Python automatically infers the data type based on the assigned value.</a:t>
            </a:r>
          </a:p>
          <a:p>
            <a:pPr/>
            <a:r>
              <a:t>**Real-life Analogy:**</a:t>
            </a:r>
          </a:p>
          <a:p>
            <a:pPr/>
            <a:r>
              <a:t>   - Just as you have different types of containers for different types of food (e.g., a jar for jam, a bottle for milk), variables have different types to hold different kinds of data.</a:t>
            </a:r>
          </a:p>
          <a:p>
            <a:pPr/>
            <a:r>
              <a:t>**Common Python Data Types (Theory &amp; Examples):**</a:t>
            </a:r>
          </a:p>
          <a:p>
            <a:pPr/>
            <a:r>
              <a:t>   1. **Integers (`int`):** Whole numbers (positive, negative, or zero).</a:t>
            </a:r>
          </a:p>
          <a:p>
            <a:pPr/>
            <a:r>
              <a:t>      - Real-life: Number of students in a class, year of birth.</a:t>
            </a:r>
          </a:p>
          <a:p>
            <a:pPr/>
            <a:r>
              <a:t>      - Example: `student_count = 30`, `year = 2023`</a:t>
            </a:r>
          </a:p>
          <a:p>
            <a:pPr/>
            <a:r>
              <a:t>   2. **Floating-Point Numbers (`float`):** Numbers with a decimal point.</a:t>
            </a:r>
          </a:p>
          <a:p>
            <a:pPr/>
            <a:r>
              <a:t>      - Real-life: Prices, temperatures, measurements.</a:t>
            </a:r>
          </a:p>
          <a:p>
            <a:pPr/>
            <a:r>
              <a:t>      - Example: `price = 19.99`, `temperature = 25.5`</a:t>
            </a:r>
          </a:p>
          <a:p>
            <a:pPr/>
            <a:r>
              <a:t>   3. **Strings (`str`):** Sequences of characters (text). Enclosed in single or double quotes.</a:t>
            </a:r>
          </a:p>
          <a:p>
            <a:pPr/>
            <a:r>
              <a:t>      - Real-life: Names, addresses, messages.</a:t>
            </a:r>
          </a:p>
          <a:p>
            <a:pPr/>
            <a:r>
              <a:t>      - Example: `greeting = 'Hello'`, `product_name = "Laptop"`</a:t>
            </a:r>
          </a:p>
          <a:p>
            <a:pPr/>
            <a:r>
              <a:t>   4. **Booleans (`bool`):** Represents truth values: `True` or `False` (case-sensitive).</a:t>
            </a:r>
          </a:p>
          <a:p>
            <a:pPr/>
            <a:r>
              <a:t>      - Real-life: A light switch (on/off), is a condition met (yes/no).</a:t>
            </a:r>
          </a:p>
          <a:p>
            <a:pPr/>
            <a:r>
              <a:t>      - Example: `is_active = True`, `is_logged_in = False`</a:t>
            </a:r>
          </a:p>
          <a:p>
            <a:pPr/>
            <a:r>
              <a:t>   **(Optional for 1st year) Type Conversion (`type()` &amp; `int()`, `str()`, `float()`):**</a:t>
            </a:r>
          </a:p>
          <a:p>
            <a:pPr/>
            <a:r>
              <a:t>   - `type(variable)`: Tells you the data type of a variable.</a:t>
            </a:r>
          </a:p>
          <a:p>
            <a:pPr/>
            <a:r>
              <a:t>   - `age_str = '25'`, `age_int = int(age_str)` (converting string to integer).</a:t>
            </a:r>
          </a:p>
          <a:p>
            <a:pPr/>
            <a:r>
              <a:t>   - Important for handling user input, which is always a string by default.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Operators: Performing Actions on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**What are Operators? (Theory):**</a:t>
            </a:r>
          </a:p>
          <a:p>
            <a:pPr/>
            <a:r>
              <a:t>   - Special symbols that perform operations on one or more values (operands).</a:t>
            </a:r>
          </a:p>
          <a:p>
            <a:pPr/>
            <a:r>
              <a:t>**Real-life Analogy:**</a:t>
            </a:r>
          </a:p>
          <a:p>
            <a:pPr/>
            <a:r>
              <a:t>   - Think of operators as verbs in a sentence. They describe an action to be performed (e.g., 'add', 'compare', 'assign').</a:t>
            </a:r>
          </a:p>
          <a:p>
            <a:pPr/>
            <a:r>
              <a:t>**Types of Operators (Theory &amp; Examples):**</a:t>
            </a:r>
          </a:p>
          <a:p>
            <a:pPr/>
            <a:r>
              <a:t>   1. **Arithmetic Operators (Mathematical Calculations):**</a:t>
            </a:r>
          </a:p>
          <a:p>
            <a:pPr/>
            <a:r>
              <a:t>      - `+` (Addition): `5 + 3` -&gt; `8`</a:t>
            </a:r>
          </a:p>
          <a:p>
            <a:pPr/>
            <a:r>
              <a:t>      - `-` (Subtraction): `10 - 4` -&gt; `6`</a:t>
            </a:r>
          </a:p>
          <a:p>
            <a:pPr/>
            <a:r>
              <a:t>      - `*` (Multiplication): `2 * 6` -&gt; `12`</a:t>
            </a:r>
          </a:p>
          <a:p>
            <a:pPr/>
            <a:r>
              <a:t>      - `/` (Division): `10 / 3` -&gt; `3.333...` (always float)</a:t>
            </a:r>
          </a:p>
          <a:p>
            <a:pPr/>
            <a:r>
              <a:t>      - `//` (Floor Division): `10 // 3` -&gt; `3` (integer result)</a:t>
            </a:r>
          </a:p>
          <a:p>
            <a:pPr/>
            <a:r>
              <a:t>      - `%` (Modulo - Remainder): `10 % 3` -&gt; `1`</a:t>
            </a:r>
          </a:p>
          <a:p>
            <a:pPr/>
            <a:r>
              <a:t>      - `**` (Exponentiation): `2 ** 3` -&gt; `8` (2 to the power of 3)</a:t>
            </a:r>
          </a:p>
          <a:p>
            <a:pPr/>
            <a:r>
              <a:t>   2. **Comparison Operators (Comparing Values, Result is Boolean):**</a:t>
            </a:r>
          </a:p>
          <a:p>
            <a:pPr/>
            <a:r>
              <a:t>      - `==` (Equal to): `5 == 5` -&gt; `True`</a:t>
            </a:r>
          </a:p>
          <a:p>
            <a:pPr/>
            <a:r>
              <a:t>      - `!=` (Not equal to): `5 != 3` -&gt; `True`</a:t>
            </a:r>
          </a:p>
          <a:p>
            <a:pPr/>
            <a:r>
              <a:t>      - `&gt;` (Greater than): `7 &gt; 4` -&gt; `True`</a:t>
            </a:r>
          </a:p>
          <a:p>
            <a:pPr/>
            <a:r>
              <a:t>      - `&lt;` (Less than): `2 &lt; 8` -&gt; `True`</a:t>
            </a:r>
          </a:p>
          <a:p>
            <a:pPr/>
            <a:r>
              <a:t>      - `&gt;=` (Greater than or equal to): `5 &gt;= 5` -&gt; `True`</a:t>
            </a:r>
          </a:p>
          <a:p>
            <a:pPr/>
            <a:r>
              <a:t>      - `&lt;=` (Less than or equal to): `3 &lt;= 6` -&gt; `True`</a:t>
            </a:r>
          </a:p>
          <a:p>
            <a:pPr/>
            <a:r>
              <a:t>   3. **Logical Operators (Combining Boolean Conditions):**</a:t>
            </a:r>
          </a:p>
          <a:p>
            <a:pPr/>
            <a:r>
              <a:t>      - `and`: `True and False` -&gt; `False` (Both must be True)</a:t>
            </a:r>
          </a:p>
          <a:p>
            <a:pPr/>
            <a:r>
              <a:t>      - `or`: `True or False` -&gt; `True` (At least one must be True)</a:t>
            </a:r>
          </a:p>
          <a:p>
            <a:pPr/>
            <a:r>
              <a:t>      - `not`: `not True` -&gt; `False` (Inverts the boolean value)</a:t>
            </a:r>
          </a:p>
          <a:p>
            <a:pPr/>
            <a:r>
              <a:t>   4. **Assignment Operators (Assigning Values):**</a:t>
            </a:r>
          </a:p>
          <a:p>
            <a:pPr/>
            <a:r>
              <a:t>      - `=` (Assign): `x = 10`</a:t>
            </a:r>
          </a:p>
          <a:p>
            <a:pPr/>
            <a:r>
              <a:t>      - `+=` (Add and assign): `x += 5` is equivalent to `x = x + 5`</a:t>
            </a:r>
          </a:p>
          <a:p>
            <a:pPr/>
            <a:r>
              <a:t>      - `-=` (Subtract and assign): `y -= 2` is equivalent to `y = y - 2`</a:t>
            </a:r>
          </a:p>
          <a:p>
            <a:pPr/>
            <a:r>
              <a:t>      - (and others like `*=`, `/=`, etc.)</a:t>
            </a:r>
          </a:p>
          <a:p>
            <a:pPr/>
            <a:r>
              <a:t>**Story Problem:**</a:t>
            </a:r>
          </a:p>
          <a:p>
            <a:pPr/>
            <a:r>
              <a:t>   - A student scores 85 in Math and 70 in Science. Is their average score greater than or equal to 75? Use variables and operators to find out. (Hint: `(math_score + science_score) / 2 &gt;= 75`)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Interacting with Users: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**Output: Revisiting `print()` (Theory):**</a:t>
            </a:r>
          </a:p>
          <a:p>
            <a:pPr/>
            <a:r>
              <a:t>   - We've seen `print()` for displaying information.</a:t>
            </a:r>
          </a:p>
          <a:p>
            <a:pPr/>
            <a:r>
              <a:t>   - Can combine text and variables: `name = 'Alice'`, `print('Hello, ' + name)`</a:t>
            </a:r>
          </a:p>
          <a:p>
            <a:pPr/>
            <a:r>
              <a:t>   - Can use f-strings (formatted string literals) for cleaner output: `print(f'Hello, {name}')` (recommended for modern Python).</a:t>
            </a:r>
          </a:p>
          <a:p>
            <a:pPr/>
            <a:r>
              <a:t>**Input: Getting Data from the User (Theory):**</a:t>
            </a:r>
          </a:p>
          <a:p>
            <a:pPr/>
            <a:r>
              <a:t>   - The `input()` function allows your program to receive data from the user via the keyboard.</a:t>
            </a:r>
          </a:p>
          <a:p>
            <a:pPr/>
            <a:r>
              <a:t>   - Syntax: `variable = input('Prompt message: ')`</a:t>
            </a:r>
          </a:p>
          <a:p>
            <a:pPr/>
            <a:r>
              <a:t>   - **Important Note:** `input()` always reads data as a **string**.</a:t>
            </a:r>
          </a:p>
          <a:p>
            <a:pPr/>
            <a:r>
              <a:t>**Real-life Analogy:**</a:t>
            </a:r>
          </a:p>
          <a:p>
            <a:pPr/>
            <a:r>
              <a:t>   - `print()` is like your program talking to you.</a:t>
            </a:r>
          </a:p>
          <a:p>
            <a:pPr/>
            <a:r>
              <a:t>   - `input()` is like your program asking you a question and waiting for your answer.</a:t>
            </a:r>
          </a:p>
          <a:p>
            <a:pPr/>
            <a:r>
              <a:t>**Textbook Example:**</a:t>
            </a:r>
          </a:p>
          <a:p>
            <a:pPr/>
            <a:r>
              <a:t>   `user_name = input('What is your name? ')`</a:t>
            </a:r>
          </a:p>
          <a:p>
            <a:pPr/>
            <a:r>
              <a:t>   `print(f'Nice to meet you, {user_name}!')`</a:t>
            </a:r>
          </a:p>
          <a:p>
            <a:pPr/>
            <a:r>
              <a:t>   `age_str = input('How old are you? ')`</a:t>
            </a:r>
          </a:p>
          <a:p>
            <a:pPr/>
            <a:r>
              <a:t>   `age_int = int(age_str)`  # Convert string to integer for calculations</a:t>
            </a:r>
          </a:p>
          <a:p>
            <a:pPr/>
            <a:r>
              <a:t>   `print(f'In 5 years, you will be {age_int + 5} years old.')`</a:t>
            </a:r>
          </a:p>
          <a:p>
            <a:pPr/>
            <a:r>
              <a:t>**Story Problem:**</a:t>
            </a:r>
          </a:p>
          <a:p>
            <a:pPr/>
            <a:r>
              <a:t>   - Create a simple program that asks the user for two numbers, adds them, and prints the result. Remember to convert the input to numbers!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Decision Making: If-Else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**Control Flow (Theory):**</a:t>
            </a:r>
          </a:p>
          <a:p>
            <a:pPr/>
            <a:r>
              <a:t>   - Programs don't always run sequentially. Control flow statements allow them to make decisions and execute different blocks of code based on conditions.</a:t>
            </a:r>
          </a:p>
          <a:p>
            <a:pPr/>
            <a:r>
              <a:t>**`if-elif-else` (Theory):**</a:t>
            </a:r>
          </a:p>
          <a:p>
            <a:pPr/>
            <a:r>
              <a:t>   - `if`: Executes a block of code ONLY if a condition is `True`.</a:t>
            </a:r>
          </a:p>
          <a:p>
            <a:pPr/>
            <a:r>
              <a:t>   - `elif` (else if): Checks another condition if the previous `if`/`elif` conditions were `False`.</a:t>
            </a:r>
          </a:p>
          <a:p>
            <a:pPr/>
            <a:r>
              <a:t>   - `else`: Executes a block of code if all preceding `if`/`elif` conditions were `False`.</a:t>
            </a:r>
          </a:p>
          <a:p>
            <a:pPr/>
            <a:r>
              <a:t>   - **Indentation is CRUCIAL in Python!** It defines code blocks.</a:t>
            </a:r>
          </a:p>
          <a:p>
            <a:pPr/>
            <a:r>
              <a:t>**Real-life Analogy:**</a:t>
            </a:r>
          </a:p>
          <a:p>
            <a:pPr/>
            <a:r>
              <a:t>   - Imagine a traffic light: </a:t>
            </a:r>
          </a:p>
          <a:p>
            <a:pPr/>
            <a:r>
              <a:t>     - `if` light is green: **Go**</a:t>
            </a:r>
          </a:p>
          <a:p>
            <a:pPr/>
            <a:r>
              <a:t>     - `elif` light is yellow: **Slow down**</a:t>
            </a:r>
          </a:p>
          <a:p>
            <a:pPr/>
            <a:r>
              <a:t>     - `else` (light must be red): **Stop**</a:t>
            </a:r>
          </a:p>
          <a:p>
            <a:pPr/>
            <a:r>
              <a:t>**Syntax (Textbook Example):**</a:t>
            </a:r>
          </a:p>
          <a:p>
            <a:pPr/>
            <a:r>
              <a:t>   `score = 85`</a:t>
            </a:r>
          </a:p>
          <a:p>
            <a:pPr/>
            <a:r>
              <a:t>   `if score &gt;= 90:`</a:t>
            </a:r>
          </a:p>
          <a:p>
            <a:pPr/>
            <a:r>
              <a:t>   `    print('Grade A')`</a:t>
            </a:r>
          </a:p>
          <a:p>
            <a:pPr/>
            <a:r>
              <a:t>   `elif score &gt;= 80:`</a:t>
            </a:r>
          </a:p>
          <a:p>
            <a:pPr/>
            <a:r>
              <a:t>   `    print('Grade B')`</a:t>
            </a:r>
          </a:p>
          <a:p>
            <a:pPr/>
            <a:r>
              <a:t>   `else:`</a:t>
            </a:r>
          </a:p>
          <a:p>
            <a:pPr/>
            <a:r>
              <a:t>   `    print('Grade C')`</a:t>
            </a:r>
          </a:p>
          <a:p>
            <a:pPr/>
            <a:r>
              <a:t>**Story Problem:**</a:t>
            </a:r>
          </a:p>
          <a:p>
            <a:pPr/>
            <a:r>
              <a:t>   - Write a program that asks a user for their age. If they are 18 or older, print 'You are an adult.' If they are under 18 but 13 or older, print 'You are a teenager.' Otherwise, print 'You are a child.'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