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Gateway to the World of Code</a:t>
            </a:r>
          </a:p>
          <a:p>
            <a:pPr/>
            <a:r>
              <a:t>For 1st Year Computer Science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 - Interacting with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Programs often need to get data from the user (input) and display results back to them (output).</a:t>
            </a:r>
          </a:p>
          <a:p>
            <a:pPr/>
            <a:r>
              <a:t>**1. Output using `print()` (Already covered):**</a:t>
            </a:r>
          </a:p>
          <a:p>
            <a:pPr/>
            <a:r>
              <a:t>   - Display text and variable values.</a:t>
            </a:r>
          </a:p>
          <a:p>
            <a:pPr/>
            <a:r>
              <a:t>   - `print("Your name is:", name)`</a:t>
            </a:r>
          </a:p>
          <a:p>
            <a:pPr/>
            <a:r>
              <a:t>   - **f-strings (Formatted String Literals):** A modern, easy way to embed expressions inside string literals.</a:t>
            </a:r>
          </a:p>
          <a:p>
            <a:pPr/>
            <a:r>
              <a:t>     - `print(f"Hello, {name}! You are {age} years old.")`</a:t>
            </a:r>
          </a:p>
          <a:p>
            <a:pPr/>
            <a:r>
              <a:t>**2. Input using `input()`:**</a:t>
            </a:r>
          </a:p>
          <a:p>
            <a:pPr/>
            <a:r>
              <a:t>   - **Syntax:** `variable = input("Prompt message to user: ")`</a:t>
            </a:r>
          </a:p>
          <a:p>
            <a:pPr/>
            <a:r>
              <a:t>   - **Important Note:** The `input()` function always reads data as a **string**.</a:t>
            </a:r>
          </a:p>
          <a:p>
            <a:pPr/>
            <a:r>
              <a:t>   - **Example:**</a:t>
            </a:r>
          </a:p>
          <a:p>
            <a:pPr/>
            <a:r>
              <a:t>     - `user_name = input("Enter your name: ")`</a:t>
            </a:r>
          </a:p>
          <a:p>
            <a:pPr/>
            <a:r>
              <a:t>     - `print(f"Nice to meet you, {user_name}!")`</a:t>
            </a:r>
          </a:p>
          <a:p>
            <a:pPr/>
            <a:r>
              <a:t>   - **Type Conversion:** If you need a number, you must convert the input string:</a:t>
            </a:r>
          </a:p>
          <a:p>
            <a:pPr/>
            <a:r>
              <a:t>     - `num1 = int(input("Enter a whole number: "))`</a:t>
            </a:r>
          </a:p>
          <a:p>
            <a:pPr/>
            <a:r>
              <a:t>     - `num2 = float(input("Enter a decimal number: "))`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- Making Decisions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Control flow dictates the order in which individual statements or instructions are executed in a program.</a:t>
            </a:r>
          </a:p>
          <a:p>
            <a:pPr/>
            <a:r>
              <a:t>**1. Conditional Statements (`if`, `elif`, `else`):**</a:t>
            </a:r>
          </a:p>
          <a:p>
            <a:pPr/>
            <a:r>
              <a:t>   - **Purpose:** Allows your program to make decisions and execute different blocks of code based on conditions.</a:t>
            </a:r>
          </a:p>
          <a:p>
            <a:pPr/>
            <a:r>
              <a:t>   - **Real-life:** "If it's raining, take an umbrella; otherwise, take sunglasses."</a:t>
            </a:r>
          </a:p>
          <a:p>
            <a:pPr/>
            <a:r>
              <a:t>   - **Basic Structure:**</a:t>
            </a:r>
          </a:p>
          <a:p>
            <a:pPr/>
            <a:r>
              <a:t>     python</a:t>
            </a:r>
          </a:p>
          <a:p>
            <a:pPr/>
            <a:r>
              <a:t>     if condition1:       # If condition1 is True, execute this block</a:t>
            </a:r>
          </a:p>
          <a:p>
            <a:pPr/>
            <a:r>
              <a:t>         # code block 1</a:t>
            </a:r>
          </a:p>
          <a:p>
            <a:pPr/>
            <a:r>
              <a:t>     elif condition2:    # Else if condition2 is True, execute this block</a:t>
            </a:r>
          </a:p>
          <a:p>
            <a:pPr/>
            <a:r>
              <a:t>         # code block 2</a:t>
            </a:r>
          </a:p>
          <a:p>
            <a:pPr/>
            <a:r>
              <a:t>     else:               # If none of the above conditions are True, execute this block</a:t>
            </a:r>
          </a:p>
          <a:p>
            <a:pPr/>
            <a:r>
              <a:t>         # code block 3</a:t>
            </a:r>
          </a:p>
          <a:p>
            <a:pPr/>
            <a:r>
              <a:t>     </a:t>
            </a:r>
          </a:p>
          <a:p>
            <a:pPr/>
            <a:r>
              <a:t>   - **Important:** Indentation defines code blocks in Python!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- Reusable Blocks of Code (Introduction)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A function is a block of organized, reusable code that performs a specific, single, related action.</a:t>
            </a:r>
          </a:p>
          <a:p>
            <a:pPr/>
            <a:r>
              <a:t>**Why use them?**</a:t>
            </a:r>
          </a:p>
          <a:p>
            <a:pPr/>
            <a:r>
              <a:t>   - **Modularity:** Break down complex problems into smaller, manageable parts.</a:t>
            </a:r>
          </a:p>
          <a:p>
            <a:pPr/>
            <a:r>
              <a:t>   - **Reusability:** Write code once and use it multiple times.</a:t>
            </a:r>
          </a:p>
          <a:p>
            <a:pPr/>
            <a:r>
              <a:t>   - **Readability:** Makes your code easier to understand and maintain.</a:t>
            </a:r>
          </a:p>
          <a:p>
            <a:pPr/>
            <a:r>
              <a:t>   - **Debugging:** Easier to find and fix errors in smaller, isolated parts.</a:t>
            </a:r>
          </a:p>
          <a:p>
            <a:pPr/>
            <a:r>
              <a:t>**Real-life Analogy:** Think of a recipe. You write the recipe once (define the function), and then you can use it multiple times to make the same dish (call the function).</a:t>
            </a:r>
          </a:p>
          <a:p>
            <a:pPr/>
            <a:r>
              <a:t>**Basic Structure:**</a:t>
            </a:r>
          </a:p>
          <a:p>
            <a:pPr/>
            <a:r>
              <a:t>   python</a:t>
            </a:r>
          </a:p>
          <a:p>
            <a:pPr/>
            <a:r>
              <a:t>   def function_name(parameter1, parameter2):</a:t>
            </a:r>
          </a:p>
          <a:p>
            <a:pPr/>
            <a:r>
              <a:t>       """Docstring: Explain what the function does."""</a:t>
            </a:r>
          </a:p>
          <a:p>
            <a:pPr/>
            <a:r>
              <a:t>       # Code block for the function's actions</a:t>
            </a:r>
          </a:p>
          <a:p>
            <a:pPr/>
            <a:r>
              <a:t>       result = parameter1 + parameter2</a:t>
            </a:r>
          </a:p>
          <a:p>
            <a:pPr/>
            <a:r>
              <a:t>       return result # Optional: returns a value</a:t>
            </a:r>
          </a:p>
          <a:p>
            <a:pPr/>
            <a:r>
              <a:t>   </a:t>
            </a:r>
          </a:p>
          <a:p>
            <a:pPr/>
            <a:r>
              <a:t>**Calling a Function:**</a:t>
            </a:r>
          </a:p>
          <a:p>
            <a:pPr/>
            <a:r>
              <a:t>   - `output = function_name(argument1, argument2)`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Problem: Simple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**Problem:** Create a Python program that takes two numbers and an arithmetic operator (+, -, *, /) from the user, then performs the calculation and displays the result.</a:t>
            </a:r>
          </a:p>
          <a:p>
            <a:pPr/>
            <a:r>
              <a:t>**Concepts Applied:**</a:t>
            </a:r>
          </a:p>
          <a:p>
            <a:pPr/>
            <a:r>
              <a:t>   - **Input/Output:** `input()` to get numbers and operator, `print()` to show result.</a:t>
            </a:r>
          </a:p>
          <a:p>
            <a:pPr/>
            <a:r>
              <a:t>   - **Data Types:** Converting `input()` strings to `float` for calculations.</a:t>
            </a:r>
          </a:p>
          <a:p>
            <a:pPr/>
            <a:r>
              <a:t>   - **Operators:** Using arithmetic operators (+, -, *, /).</a:t>
            </a:r>
          </a:p>
          <a:p>
            <a:pPr/>
            <a:r>
              <a:t>   - **Control Flow:** `if/elif/else` to determine which operation to perform based on the operator.</a:t>
            </a:r>
          </a:p>
          <a:p>
            <a:pPr/>
            <a:r>
              <a:t>   - **(Optional) Functions:** Encapsulating the calculation logic in a function for reusability.</a:t>
            </a:r>
          </a:p>
          <a:p>
            <a:pPr/>
            <a:r>
              <a:t>**Think about:** How to handle invalid input (e.g., division by zero, unknown operator)?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Python for Your Career?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**Versatility:** Python skills open doors to diverse fields like Web Development, Data Science, Artificial Intelligence, Automation, and Cybersecurity.</a:t>
            </a:r>
          </a:p>
          <a:p>
            <a:pPr/>
            <a:r>
              <a:t>**High Demand:** Python developers are highly sought after across various industries.</a:t>
            </a:r>
          </a:p>
          <a:p>
            <a:pPr/>
            <a:r>
              <a:t>**Strong Community &amp; Resources:** A vast, supportive community and abundant online resources make learning and problem-solving easier.</a:t>
            </a:r>
          </a:p>
          <a:p>
            <a:pPr/>
            <a:r>
              <a:t>**Foundation for Advanced Topics:** Mastering Python basics provides a solid foundation for learning more complex programming concepts and other languages.</a:t>
            </a:r>
          </a:p>
          <a:p>
            <a:pPr/>
            <a:r>
              <a:t>**Interview Focus:** Beyond syntax, interviews often assess problem-solving skills, logical thinking, and the ability to write clean, efficient code – all fostered by Python's design.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 in Python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**Data Structures:** Lists, Tuples, Dictionaries, Sets (for organizing collections of data).</a:t>
            </a:r>
          </a:p>
          <a:p>
            <a:pPr/>
            <a:r>
              <a:t>**More Control Flow:** `for` loops, `while` loops (for repetition), nested loops.</a:t>
            </a:r>
          </a:p>
          <a:p>
            <a:pPr/>
            <a:r>
              <a:t>**Error Handling:** `try-except` blocks (to gracefully manage program errors).</a:t>
            </a:r>
          </a:p>
          <a:p>
            <a:pPr/>
            <a:r>
              <a:t>**File I/O:** Reading from and writing to files.</a:t>
            </a:r>
          </a:p>
          <a:p>
            <a:pPr/>
            <a:r>
              <a:t>**Object-Oriented Programming (OOP):** Classes and Objects (a powerful paradigm for structuring complex programs).</a:t>
            </a:r>
          </a:p>
          <a:p>
            <a:pPr/>
            <a:r>
              <a:t>**Modules and Packages:** Organizing your code into reusable files and directories.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high-level, interpreted, general-purpose programming language.</a:t>
            </a:r>
          </a:p>
          <a:p>
            <a:pPr/>
            <a:r>
              <a:t>Created by Guido van Rossum and first released in 1991.</a:t>
            </a:r>
          </a:p>
          <a:p>
            <a:pPr/>
            <a:r>
              <a:t>Emphasizes code readability with its clean, distinct syntax (often using significant indentation).</a:t>
            </a:r>
          </a:p>
          <a:p>
            <a:pPr/>
            <a:r>
              <a:t>Known for its 'batteries included' philosophy, meaning a rich standard library is readily available.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Python? Real-World Applications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**Web Development:** Powering giants like Instagram, Spotify, and Pinterest (backend).</a:t>
            </a:r>
          </a:p>
          <a:p>
            <a:pPr/>
            <a:r>
              <a:t>**Data Science &amp; Machine Learning:** Used for data analysis, visualization, and building AI models (e.g., Netflix recommendations, self-driving cars).</a:t>
            </a:r>
          </a:p>
          <a:p>
            <a:pPr/>
            <a:r>
              <a:t>**Automation &amp; Scripting:** Automating repetitive tasks, system administration, web scraping.</a:t>
            </a:r>
          </a:p>
          <a:p>
            <a:pPr/>
            <a:r>
              <a:t>**Game Development:** Used in popular games like EVE Online and Civilization IV.</a:t>
            </a:r>
          </a:p>
          <a:p>
            <a:pPr/>
            <a:r>
              <a:t>**Desktop Applications:** Building graphical user interfaces (GUIs).</a:t>
            </a:r>
          </a:p>
          <a:p>
            <a:pPr/>
            <a:r>
              <a:t>**Why it's popular:** Simple syntax, vast community, extensive libraries, incredible versatility, and high demand in the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**Simple &amp; Readable:** Designed for clarity, making it easy to learn and understand.</a:t>
            </a:r>
          </a:p>
          <a:p>
            <a:pPr/>
            <a:r>
              <a:t>**Interpreted Language:** Executes code line by line, no separate compilation step (faster development cycle).</a:t>
            </a:r>
          </a:p>
          <a:p>
            <a:pPr/>
            <a:r>
              <a:t>**Dynamically Typed:** You don't need to declare variable types explicitly; Python determines them at runtime.</a:t>
            </a:r>
          </a:p>
          <a:p>
            <a:pPr/>
            <a:r>
              <a:t>**Platform Independent:** Write once, run anywhere – works on Windows, macOS, Linux, etc.</a:t>
            </a:r>
          </a:p>
          <a:p>
            <a:pPr/>
            <a:r>
              <a:t>**Object-Oriented:** Supports Object-Oriented Programming (OOP) paradigms.</a:t>
            </a:r>
          </a:p>
          <a:p>
            <a:pPr/>
            <a:r>
              <a:t>**Extensive Libraries &amp; Frameworks:** A vast ecosystem of modules for almost any task (e.g., NumPy, Pandas, Django, Flask).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Your Python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**1. Install Python Interpreter:** Download the latest version from python.org (ensure 'Add Python to PATH' is checked during installation).</a:t>
            </a:r>
          </a:p>
          <a:p>
            <a:pPr/>
            <a:r>
              <a:t>**2. Choose a Code Editor/IDE:**</a:t>
            </a:r>
          </a:p>
          <a:p>
            <a:pPr/>
            <a:r>
              <a:t>   - **VS Code:** Popular, lightweight, and highly customizable with extensions.</a:t>
            </a:r>
          </a:p>
          <a:p>
            <a:pPr/>
            <a:r>
              <a:t>   - **PyCharm:** A powerful, dedicated IDE for Python development (Community Edition is free).</a:t>
            </a:r>
          </a:p>
          <a:p>
            <a:pPr/>
            <a:r>
              <a:t>   - **Jupyter Notebook:** Excellent for data science, machine learning, and interactive coding.</a:t>
            </a:r>
          </a:p>
          <a:p>
            <a:pPr/>
            <a:r>
              <a:t>**3. Running Your First Script:**</a:t>
            </a:r>
          </a:p>
          <a:p>
            <a:pPr/>
            <a:r>
              <a:t>   - Save your code in a file (e.g., `my_program.py`).</a:t>
            </a:r>
          </a:p>
          <a:p>
            <a:pPr/>
            <a:r>
              <a:t>   - Open your terminal/command prompt, navigate to the file's directory.</a:t>
            </a:r>
          </a:p>
          <a:p>
            <a:pPr/>
            <a:r>
              <a:t>   - Type `python my_program.py` and press Enter.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Python Program: "Hello, World!"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**Concept:** The traditional first program to confirm your setup works and learn basic output.</a:t>
            </a:r>
          </a:p>
          <a:p>
            <a:pPr/>
            <a:r>
              <a:t>**Theory:** Programs communicate by displaying output. `print()` is a built-in function for this.</a:t>
            </a:r>
          </a:p>
          <a:p>
            <a:pPr/>
            <a:r>
              <a:t>**Syntax:** `print("Hello, World!")`</a:t>
            </a:r>
          </a:p>
          <a:p>
            <a:pPr/>
            <a:r>
              <a:t>   - `print` is the function name.</a:t>
            </a:r>
          </a:p>
          <a:p>
            <a:pPr/>
            <a:r>
              <a:t>   - `()` holds the arguments.</a:t>
            </a:r>
          </a:p>
          <a:p>
            <a:pPr/>
            <a:r>
              <a:t>   - `"Hello, World!"` is a string (text) literal.</a:t>
            </a:r>
          </a:p>
          <a:p>
            <a:pPr/>
            <a:r>
              <a:t>**Comments (For Human Readability, Ignored by Python):**</a:t>
            </a:r>
          </a:p>
          <a:p>
            <a:pPr/>
            <a:r>
              <a:t>   - `# This is a single-line comment`</a:t>
            </a:r>
          </a:p>
          <a:p>
            <a:pPr/>
            <a:r>
              <a:t>   - `"""This is a multi-line comment or docstring"""`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- Storing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Variables are named storage locations in memory used to hold data.</a:t>
            </a:r>
          </a:p>
          <a:p>
            <a:pPr/>
            <a:r>
              <a:t>**Real-life Analogy:** Think of a variable as a labeled box where you can put different items (data). The label helps you find the box later.</a:t>
            </a:r>
          </a:p>
          <a:p>
            <a:pPr/>
            <a:r>
              <a:t>**Syntax:** `variable_name = value` (The `=` is the assignment operator).</a:t>
            </a:r>
          </a:p>
          <a:p>
            <a:pPr/>
            <a:r>
              <a:t>**Examples:**</a:t>
            </a:r>
          </a:p>
          <a:p>
            <a:pPr/>
            <a:r>
              <a:t>   - `student_name = "Alice"`</a:t>
            </a:r>
          </a:p>
          <a:p>
            <a:pPr/>
            <a:r>
              <a:t>   - `student_age = 20`</a:t>
            </a:r>
          </a:p>
          <a:p>
            <a:pPr/>
            <a:r>
              <a:t>   - `is_enrolled = True`</a:t>
            </a:r>
          </a:p>
          <a:p>
            <a:pPr/>
            <a:r>
              <a:t>**Naming Rules (Best Practices):**</a:t>
            </a:r>
          </a:p>
          <a:p>
            <a:pPr/>
            <a:r>
              <a:t>   - Must start with a letter or an underscore (`_`).</a:t>
            </a:r>
          </a:p>
          <a:p>
            <a:pPr/>
            <a:r>
              <a:t>   - Cannot start with a number.</a:t>
            </a:r>
          </a:p>
          <a:p>
            <a:pPr/>
            <a:r>
              <a:t>   - Can only contain alphanumeric characters (A-z, 0-9) and underscores.</a:t>
            </a:r>
          </a:p>
          <a:p>
            <a:pPr/>
            <a:r>
              <a:t>   - Case-sensitive (`age` is different from `Age`).</a:t>
            </a:r>
          </a:p>
          <a:p>
            <a:pPr/>
            <a:r>
              <a:t>   - Use descriptive names (e.g., `first_name` instead of `fn`).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- What Kind of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Data types classify the kind of values a variable can hold, dictating what operations can be performed on them.</a:t>
            </a:r>
          </a:p>
          <a:p>
            <a:pPr/>
            <a:r>
              <a:t>**Common Built-in Data Types:**</a:t>
            </a:r>
          </a:p>
          <a:p>
            <a:pPr/>
            <a:r>
              <a:t>   - **Integers (`int`):** Whole numbers (positive, negative, or zero).</a:t>
            </a:r>
          </a:p>
          <a:p>
            <a:pPr/>
            <a:r>
              <a:t>     - Example: `age = 25`, `year = -2023`</a:t>
            </a:r>
          </a:p>
          <a:p>
            <a:pPr/>
            <a:r>
              <a:t>   - **Floating-Point Numbers (`float`):** Decimal numbers.</a:t>
            </a:r>
          </a:p>
          <a:p>
            <a:pPr/>
            <a:r>
              <a:t>     - Example: `price = 19.99`, `pi = 3.14159`</a:t>
            </a:r>
          </a:p>
          <a:p>
            <a:pPr/>
            <a:r>
              <a:t>   - **Strings (`str`):** Sequences of characters (text), enclosed in single or double quotes.</a:t>
            </a:r>
          </a:p>
          <a:p>
            <a:pPr/>
            <a:r>
              <a:t>     - Example: `greeting = "Hello"`, `course = 'Python'`</a:t>
            </a:r>
          </a:p>
          <a:p>
            <a:pPr/>
            <a:r>
              <a:t>   - **Booleans (`bool`):** Represents truth values: `True` or `False` (with capital T/F).</a:t>
            </a:r>
          </a:p>
          <a:p>
            <a:pPr/>
            <a:r>
              <a:t>     - Example: `is_active = True`, `has_finished = False`</a:t>
            </a:r>
          </a:p>
          <a:p>
            <a:pPr/>
            <a:r>
              <a:t>**Checking a Variable's Type:** Use the `type()` function: `print(type(age))`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Operators - Performing Actions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**Theory:** Operators are special symbols that perform operations on one or more values (operands).</a:t>
            </a:r>
          </a:p>
          <a:p>
            <a:pPr/>
            <a:r>
              <a:t>**Real-life:** Like verbs in a sentence, they tell the program what action to perform on data.</a:t>
            </a:r>
          </a:p>
          <a:p>
            <a:pPr/>
            <a:r>
              <a:t>**1. Arithmetic Operators (Math Operations):**</a:t>
            </a:r>
          </a:p>
          <a:p>
            <a:pPr/>
            <a:r>
              <a:t>   - `+` (Addition), `-` (Subtraction), `*` (Multiplication), `/` (Division)</a:t>
            </a:r>
          </a:p>
          <a:p>
            <a:pPr/>
            <a:r>
              <a:t>   - `%` (Modulo - remainder of division): `10 % 3` results in `1`</a:t>
            </a:r>
          </a:p>
          <a:p>
            <a:pPr/>
            <a:r>
              <a:t>   - `**` (Exponentiation): `2 ** 3` results in `8` (2 to the power of 3)</a:t>
            </a:r>
          </a:p>
          <a:p>
            <a:pPr/>
            <a:r>
              <a:t>   - `//` (Floor Division - integer division): `10 // 3` results in `3`</a:t>
            </a:r>
          </a:p>
          <a:p>
            <a:pPr/>
            <a:r>
              <a:t>**2. Comparison Operators (Comparing Values - results in `True` or `False`):**</a:t>
            </a:r>
          </a:p>
          <a:p>
            <a:pPr/>
            <a:r>
              <a:t>   - `==` (Equal to), `!=` (Not equal to)</a:t>
            </a:r>
          </a:p>
          <a:p>
            <a:pPr/>
            <a:r>
              <a:t>   - `&gt;` (Greater than), `&lt;` (Less than)</a:t>
            </a:r>
          </a:p>
          <a:p>
            <a:pPr/>
            <a:r>
              <a:t>   - `&gt;=` (Greater than or equal to), `&lt;=` (Less than or equal to)</a:t>
            </a:r>
          </a:p>
          <a:p>
            <a:pPr/>
            <a:r>
              <a:t>**3. Assignment Operators (Assigning Values):**</a:t>
            </a:r>
          </a:p>
          <a:p>
            <a:pPr/>
            <a:r>
              <a:t>   - `=` (Assigns value): `x = 10`</a:t>
            </a:r>
          </a:p>
          <a:p>
            <a:pPr/>
            <a:r>
              <a:t>   - `+=` (Add and assign): `x += 5` is equivalent to `x = x + 5`</a:t>
            </a:r>
          </a:p>
          <a:p>
            <a:pPr/>
            <a:r>
              <a:t>   - `-=`, `*=`, `/=`, etc. (Similar shorthand assignments)</a:t>
            </a:r>
          </a:p>
          <a:p>
            <a:pPr/>
            <a:r>
              <a:t>**4. Logical Operators (Combining Conditions - results in `True` or `False`):**</a:t>
            </a:r>
          </a:p>
          <a:p>
            <a:pPr/>
            <a:r>
              <a:t>   - `and`: `True` if both conditions are `True`.</a:t>
            </a:r>
          </a:p>
          <a:p>
            <a:pPr/>
            <a:r>
              <a:t>   - `or`: `True` if at least one condition is `True`.</a:t>
            </a:r>
          </a:p>
          <a:p>
            <a:pPr/>
            <a:r>
              <a:t>   - `not`: Inverts the boolean value (`not True` is `False`).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