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58" r:id="rId6"/>
    <p:sldId id="257" r:id="rId7"/>
    <p:sldId id="263" r:id="rId8"/>
    <p:sldId id="26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710"/>
  </p:normalViewPr>
  <p:slideViewPr>
    <p:cSldViewPr snapToGrid="0">
      <p:cViewPr>
        <p:scale>
          <a:sx n="107" d="100"/>
          <a:sy n="107" d="100"/>
        </p:scale>
        <p:origin x="5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8EB-A139-B24B-2B13-24FFE96C7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B338F-6D9D-561F-AA97-BC9A170D2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CF2C-B4EC-875A-2258-3AD4F35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BC51-03BB-DBA3-8BF2-8AA6FCBD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doxudio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F485-8EF3-9C05-767E-7DD894CA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0A8B-7ACC-275C-9968-0F49FE03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87420-0091-709D-C872-4DB76678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FB20-3F27-B0E8-4719-6EB8F322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C895-88AB-0E39-D094-6CCF95E1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0EBB-E17D-2B94-48BE-CD64138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B1BDD-83A8-5F0D-2FAF-44B2438A0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29FE7-2AB8-77B6-8F8E-93E9BC16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A16A-2ECB-D77C-BA44-8C639D04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402F-62B0-726C-D11A-66551086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E75A-8F4F-BCA0-86C8-CB5188B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54B5-53DE-B3D7-5C34-38FD20F0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8E9-D179-8869-AA82-07533297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88B7-19C7-4693-B0D1-C5D2478F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AF1F-C447-A4CC-C82F-86BD2F37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6653-61BB-DD8D-2059-5D172B9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and blue symbols on a black background&#10;&#10;AI-generated content may be incorrect.">
            <a:extLst>
              <a:ext uri="{FF2B5EF4-FFF2-40B4-BE49-F238E27FC236}">
                <a16:creationId xmlns:a16="http://schemas.microsoft.com/office/drawing/2014/main" id="{1B8E34E6-2B20-035C-3349-3FA9B4513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6347" y="256841"/>
            <a:ext cx="2077453" cy="178541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27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8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24E8-A9C7-8932-83E6-43A4CDE0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832D-B723-4514-B8E1-31389E0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FB11-6D23-F037-682D-643DE06C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6625-A0F0-9622-3447-884097D3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5CC5-A09C-0E31-930F-4BCAAFE9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497-8EC9-E4D4-30E5-7C355A22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FEC4-9552-D015-913B-E3EB43F8F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188B-E40F-0F66-0FF2-3C29DEBD7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C563E-6C80-0387-B431-6564BF0D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B21A-5B19-23D0-94FF-F6FB38B0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3F3A-D46D-4580-7E2F-2C69B8B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F700-4149-2CA7-C139-71DC6F6A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503F-63A1-3FBA-A4E0-64A5AB56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7DE2-D1F6-F3E2-1715-437A6EFF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51303-4705-C7EC-F9A1-4D59FF424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2578-C881-FCCE-73A9-8AC61C6AC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2E51F-9EEE-BD6C-EDD1-C12EB977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AA861-9B42-F5F6-F674-29302938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B68F2-E024-6F04-524E-1666E8E2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0678-6D46-32DB-27A7-41563E56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32872-1277-550F-595B-6DA6BF0D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B73E4-7522-E212-B0EC-406F0BB5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5792-07DF-8AC3-B7E7-DC3906ED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EC73A-5444-116D-FC99-D60B6635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0B88A-E578-0597-2880-641C60AF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238C-2F17-CB5C-6C22-51E8EF6E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F064-40FE-4287-9BF6-B7C7178E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69-DFA4-324B-6136-DDCDB5A4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8055-69A2-C3FD-0C67-4DDDD4FF6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0CE3-0837-5189-2A03-BB96FE55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4C83E-719B-A3A8-E2BC-C5D3FEF2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F8C42-3A4B-0A44-6E10-B8FE5B8A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0A3B-1203-4024-DFDD-D4ABA66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988F5-83FD-C2BA-AE7D-38D0FBE64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EF4C-497E-D806-0B9C-C3BCAA5E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1F1F-4D9A-9D19-CE77-AA4B4D2F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31D3-5E4D-E35E-5A94-F431F7D8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144E6-A2C1-5576-C6EE-949840A2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01A8D-826B-2064-EDE2-B66E5D1B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84AF-1B23-EACA-DB8B-DB7F11CD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94E5-1E8B-170E-A97B-4028707E8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2A4EF-1D52-1440-BEFA-34ECC7C33698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1D5B-D85A-A9E1-4F3C-2FAD40F82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92E5-2926-DED6-F931-AFFD8DC05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34D68-F1C5-AD4D-995F-11D91AAA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D0D9E8-904A-0515-DB35-28DB04A1E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ilom" pitchFamily="2" charset="-34"/>
                <a:ea typeface="Silom" pitchFamily="2" charset="-34"/>
                <a:cs typeface="Silom" pitchFamily="2" charset="-34"/>
              </a:rPr>
              <a:t>Priyanshu Luhar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ilom" pitchFamily="2" charset="-34"/>
                <a:ea typeface="Silom" pitchFamily="2" charset="-34"/>
                <a:cs typeface="Silom" pitchFamily="2" charset="-34"/>
              </a:rPr>
              <a:t>David Ayeni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ilom" pitchFamily="2" charset="-34"/>
                <a:ea typeface="Silom" pitchFamily="2" charset="-34"/>
                <a:cs typeface="Silom" pitchFamily="2" charset="-34"/>
              </a:rPr>
              <a:t>Solomon Anagha</a:t>
            </a:r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F0E7201-2526-9206-84EC-808E76AC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02" y="0"/>
            <a:ext cx="8941395" cy="4252022"/>
          </a:xfrm>
          <a:prstGeom prst="rect">
            <a:avLst/>
          </a:prstGeom>
          <a:effectLst>
            <a:outerShdw blurRad="179632" dist="38100" dir="2700000" sx="101150" sy="10115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52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83EC-E30A-A445-A06F-8F9ADEC06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81DC-33DA-15FE-9FA3-81BBAFC4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850-EF1B-8BF5-D5E3-294A08D6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3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55B2-466A-3847-2F21-371D3CEF1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A272-EFA5-2B76-5842-0EF00B20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Issues we ran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6565-4309-DA71-2BD4-BD781778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API calls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Database permissions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Json request 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GUI formatting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442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C1995-9FA7-3F79-5FC1-0F7008E0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B497-5DA2-EEBB-95D8-FEED1FA8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683A-AA2B-E887-6393-97DF6038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109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4F1C-61AB-927E-B148-174F5C6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04E-6E17-9911-3BD5-57CB4E7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Communication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Discord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Messaging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Meetings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Conflicts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Version Control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GitHub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Multi Branch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One person responsible for merging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IDE – Vim (GOATED), VS Code</a:t>
            </a:r>
          </a:p>
          <a:p>
            <a:endParaRPr lang="en-US" dirty="0"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190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2BDF-AD6C-E86E-80A9-398AE79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Purpose of doxudio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A360-61B7-7D37-F0F8-4626CE5C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An application that allows users to have a way to share and review documents (for the scope of this project limited to books, specifically pdf)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 viewer incorporated into the application fit for small computing devices along with rating system and user management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8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DD5C-1E8D-CB88-553E-F217CEEA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B727-1B9F-0BE2-613E-BA3ABC5D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Utilities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Python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Sqlite3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Php</a:t>
            </a: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Clibre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FDF08F-7CE3-81A6-49DA-6CB567D144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Libraries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customtkinter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Fitz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PyMuPDF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API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OpenLibrary</a:t>
            </a: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Custom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LemonTurtle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0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00C6-079C-BB60-3DF6-D65524DC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Features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1B77-0C97-09F7-A818-53316AE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PDF/</a:t>
            </a:r>
            <a:r>
              <a:rPr lang="en-US" b="0" i="0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Epub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file </a:t>
            </a:r>
            <a:r>
              <a:rPr lang="en-US" b="0" i="0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viwer</a:t>
            </a: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PDF-</a:t>
            </a:r>
            <a:r>
              <a:rPr lang="en-US" b="0" i="0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Epub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convertor (nice to have)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 tools to isolate a chapter for goal binding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peer-to-peer file sharing (nice to have)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Book(File) review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Centralized database option to make a book public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File sharing via </a:t>
            </a:r>
            <a:r>
              <a:rPr lang="en-US" b="0" i="0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websockets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through </a:t>
            </a:r>
            <a:r>
              <a:rPr lang="en-US" b="0" i="0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odin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(server)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Audiobook option (really nice to have)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Persistent option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API calls for information on any book that is not available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Dual database system, local for personal features and global for server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Related Books using graph theory (just wanted to give it a shot)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953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F249-28D0-B73A-4A52-8024A866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Features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BFC7-9E62-022F-42FD-A4A0D612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PDF/</a:t>
            </a:r>
            <a:r>
              <a:rPr lang="en-US" b="0" i="0" strike="sngStrike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Epub</a:t>
            </a: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file </a:t>
            </a:r>
            <a:r>
              <a:rPr lang="en-US" b="0" i="0" strike="sngStrike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viwer</a:t>
            </a:r>
            <a:endParaRPr lang="en-US" b="0" i="0" strike="sngStrike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PDF-</a:t>
            </a:r>
            <a:r>
              <a:rPr lang="en-US" b="0" i="0" strike="sngStrike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Epub</a:t>
            </a: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convertor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PDF tools to isolate a chapter for goal binding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peer-to-peer file sharing (good luck dealing with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unauth</a:t>
            </a:r>
            <a:r>
              <a:rPr lang="en-US" b="0" i="0" dirty="0">
                <a:solidFill>
                  <a:srgbClr val="FF0000"/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port transfer)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Book(File) review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Centralized database option to make a book public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File sharing via </a:t>
            </a:r>
            <a:r>
              <a:rPr lang="en-US" b="0" i="0" strike="sngStrike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websockets</a:t>
            </a: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 through </a:t>
            </a:r>
            <a:r>
              <a:rPr lang="en-US" b="0" i="0" strike="sngStrike" dirty="0" err="1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odin</a:t>
            </a: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(server)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Audiobook option (we wish)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Persistent option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API calls for information on any book that is not available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strike="sngStrike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Dual database system, local for personal features and global for server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Related Books using graph theory (have no idea why its here)</a:t>
            </a:r>
          </a:p>
        </p:txBody>
      </p:sp>
    </p:spTree>
    <p:extLst>
      <p:ext uri="{BB962C8B-B14F-4D97-AF65-F5344CB8AC3E}">
        <p14:creationId xmlns:p14="http://schemas.microsoft.com/office/powerpoint/2010/main" val="110839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E475-DF83-655A-E76B-4A811A598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DFB0-F325-5242-E176-1C88028F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907F-E275-E9E2-C9C4-C3B78F0C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Stand alone Custom APIs connected to Artemis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Server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-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side file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Multi-View desktop GUI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Light/Dark mode support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64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12EB-075E-D96A-EFDE-C84D4737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760" cy="1325563"/>
          </a:xfrm>
        </p:spPr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Server</a:t>
            </a:r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F061B16-7C63-6A6A-4009-B155565F3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00760" cy="4351338"/>
          </a:xfrm>
        </p:spPr>
      </p:pic>
      <p:pic>
        <p:nvPicPr>
          <p:cNvPr id="6" name="Content Placeholder 8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1694A2AB-36EF-2214-2D51-B3030705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19" y="1690688"/>
            <a:ext cx="2762246" cy="4351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A9E09D8-ABA1-666D-1E5D-F9F310D7E21E}"/>
              </a:ext>
            </a:extLst>
          </p:cNvPr>
          <p:cNvSpPr txBox="1">
            <a:spLocks/>
          </p:cNvSpPr>
          <p:nvPr/>
        </p:nvSpPr>
        <p:spPr>
          <a:xfrm>
            <a:off x="6020082" y="365125"/>
            <a:ext cx="3800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298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FC14F-A92E-B86E-104D-2A5172CC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6FCB-05FD-49E9-15FA-FD5C1A6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4944-2A5B-8653-929C-E69A9071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Old School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Drew multiple models on paper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Decided upon some of them based on their feasibility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Made a plane out of the paper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625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358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Krungthep</vt:lpstr>
      <vt:lpstr>Silom</vt:lpstr>
      <vt:lpstr>Office Theme</vt:lpstr>
      <vt:lpstr>PowerPoint Presentation</vt:lpstr>
      <vt:lpstr>General</vt:lpstr>
      <vt:lpstr>Purpose of doxudio</vt:lpstr>
      <vt:lpstr>Tools Used</vt:lpstr>
      <vt:lpstr>Features Attempted</vt:lpstr>
      <vt:lpstr>Features Completed</vt:lpstr>
      <vt:lpstr>Features Added</vt:lpstr>
      <vt:lpstr>Server</vt:lpstr>
      <vt:lpstr>GUI Design</vt:lpstr>
      <vt:lpstr>Demonstration</vt:lpstr>
      <vt:lpstr>Issues we ran into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Luhar</dc:creator>
  <cp:lastModifiedBy>Priyanshu Luhar</cp:lastModifiedBy>
  <cp:revision>5</cp:revision>
  <dcterms:created xsi:type="dcterms:W3CDTF">2025-05-13T13:38:04Z</dcterms:created>
  <dcterms:modified xsi:type="dcterms:W3CDTF">2025-05-13T15:40:53Z</dcterms:modified>
</cp:coreProperties>
</file>