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4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Types of Databases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Database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Relational Database (RDBMS)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Stores data in tables with rows and columns. Uses SQL.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MySQL, PostgreSQL, Oracle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NoSQL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Non-relational. Flexible, scalable, schema-less.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MongoDB, Cassandra, CouchDB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Key-Value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Stores data as key-value pairs. Fast and scalable.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Redis, DynamoDB, Riak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Document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Stores data as documents (JSON/BSON).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MongoDB, Couchbase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Column-Oriented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Stores data in columns. Fast for analytics.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Apache Cassandra, HBase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Databases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Database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Graph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Represents data as nodes and edges.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Neo4j, ArangoDB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Time-Series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Optimized for time-stamped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InfluxDB, TimescaleDB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Object-Oriented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Stores data as objects (OOP style).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db4o, ObjectDB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Hierarchical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Tree-like data structure.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IBM IMS, Windows Registry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Network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Allows many-to-many relationships.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IDS, TurboIMAGE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Databases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Database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Multimodel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Supports multiple data models.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ArangoDB, OrientDB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NewSQL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Scalable SQL-based systems.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Google Spanner, CockroachDB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Cloud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Hosted in the cloud.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Amazon RDS, Firebase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Distributed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across multiple locations.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Cassandra, </a:t>
                      </a:r>
                      <a:r>
                        <a:rPr dirty="0" err="1"/>
                        <a:t>Couchbase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In-Memory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Stores data in RAM.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Redis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Memcached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Databases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Database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Embedded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Embedded into applications.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SQLite, LevelDB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Search Engine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Optimized for search and indexing.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Elasticsearch, Solr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Spatial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Handles geographic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PostGIS, SpatiaLite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dirty="0"/>
                        <a:t>Data Warehouse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Stores historical data for analysis.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Snowflake, Redshift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Ledger/Blockchain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Immutable record of transactions.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BigchainDB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Ethereum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278</Words>
  <Application>Microsoft Office PowerPoint</Application>
  <PresentationFormat>On-screen Show (4:3)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Types of Databases</vt:lpstr>
      <vt:lpstr>Types of Databases</vt:lpstr>
      <vt:lpstr>Types of Databases (cont.)</vt:lpstr>
      <vt:lpstr>Types of Databases (cont.)</vt:lpstr>
      <vt:lpstr>Types of Databases (cont.)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Databases</dc:title>
  <dc:subject/>
  <dc:creator/>
  <cp:keywords/>
  <dc:description>generated using python-pptx</dc:description>
  <cp:lastModifiedBy>Admin</cp:lastModifiedBy>
  <cp:revision>4</cp:revision>
  <dcterms:created xsi:type="dcterms:W3CDTF">2013-01-27T09:14:16Z</dcterms:created>
  <dcterms:modified xsi:type="dcterms:W3CDTF">2025-06-03T05:26:16Z</dcterms:modified>
  <cp:category/>
</cp:coreProperties>
</file>