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5" r:id="rId2"/>
    <p:sldMasterId id="2147483664" r:id="rId3"/>
    <p:sldMasterId id="2147483678" r:id="rId4"/>
  </p:sldMasterIdLst>
  <p:notesMasterIdLst>
    <p:notesMasterId r:id="rId13"/>
  </p:notesMasterIdLst>
  <p:sldIdLst>
    <p:sldId id="256" r:id="rId5"/>
    <p:sldId id="257" r:id="rId6"/>
    <p:sldId id="258" r:id="rId7"/>
    <p:sldId id="259" r:id="rId8"/>
    <p:sldId id="260" r:id="rId9"/>
    <p:sldId id="261" r:id="rId10"/>
    <p:sldId id="263"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21">
          <p15:clr>
            <a:srgbClr val="A4A3A4"/>
          </p15:clr>
        </p15:guide>
        <p15:guide id="2" pos="4158">
          <p15:clr>
            <a:srgbClr val="A4A3A4"/>
          </p15:clr>
        </p15:guide>
        <p15:guide id="3" orient="horz" pos="3226">
          <p15:clr>
            <a:srgbClr val="A4A3A4"/>
          </p15:clr>
        </p15:guide>
        <p15:guide id="4" orient="horz" pos="3339">
          <p15:clr>
            <a:srgbClr val="A4A3A4"/>
          </p15:clr>
        </p15:guide>
        <p15:guide id="5" pos="302">
          <p15:clr>
            <a:srgbClr val="A4A3A4"/>
          </p15:clr>
        </p15:guide>
        <p15:guide id="6" orient="horz" pos="109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3Nvujgyku+HNBJsRNSwvYB19N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F4E7E6-FDEE-4E4F-B63D-C841E31CBE8C}">
  <a:tblStyle styleId="{93F4E7E6-FDEE-4E4F-B63D-C841E31CBE8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23" Type="http://schemas.openxmlformats.org/officeDocument/2006/relationships/tableStyles" Target="tableStyles.xml"/><Relationship Id="rId10" Type="http://schemas.openxmlformats.org/officeDocument/2006/relationships/slide" Target="slides/slide6.xml"/><Relationship Id="rId19"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7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85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10000"/>
              </a:lnSpc>
              <a:spcBef>
                <a:spcPts val="12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10000"/>
              </a:lnSpc>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1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110000"/>
              </a:lnSpc>
              <a:spcBef>
                <a:spcPts val="800"/>
              </a:spcBef>
              <a:spcAft>
                <a:spcPts val="6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Layout">
  <p:cSld name="Two Columns Layout">
    <p:spTree>
      <p:nvGrpSpPr>
        <p:cNvPr id="1" name="Shape 52"/>
        <p:cNvGrpSpPr/>
        <p:nvPr/>
      </p:nvGrpSpPr>
      <p:grpSpPr>
        <a:xfrm>
          <a:off x="0" y="0"/>
          <a:ext cx="0" cy="0"/>
          <a:chOff x="0" y="0"/>
          <a:chExt cx="0" cy="0"/>
        </a:xfrm>
      </p:grpSpPr>
      <p:sp>
        <p:nvSpPr>
          <p:cNvPr id="53" name="Google Shape;53;p43"/>
          <p:cNvSpPr txBox="1">
            <a:spLocks noGrp="1"/>
          </p:cNvSpPr>
          <p:nvPr>
            <p:ph type="body" idx="1"/>
          </p:nvPr>
        </p:nvSpPr>
        <p:spPr>
          <a:xfrm>
            <a:off x="381000" y="1943100"/>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a:ea typeface="Arial"/>
                <a:cs typeface="Arial"/>
                <a:sym typeface="Arial"/>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a:ea typeface="Arial"/>
                <a:cs typeface="Arial"/>
                <a:sym typeface="Arial"/>
              </a:defRPr>
            </a:lvl2pPr>
            <a:lvl3pPr marL="1371600" lvl="2" indent="-342900" algn="l">
              <a:lnSpc>
                <a:spcPct val="90000"/>
              </a:lnSpc>
              <a:spcBef>
                <a:spcPts val="12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4" name="Google Shape;54;p43"/>
          <p:cNvSpPr txBox="1">
            <a:spLocks noGrp="1"/>
          </p:cNvSpPr>
          <p:nvPr>
            <p:ph type="body" idx="2"/>
          </p:nvPr>
        </p:nvSpPr>
        <p:spPr>
          <a:xfrm>
            <a:off x="6411000" y="1945849"/>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a:ea typeface="Arial"/>
                <a:cs typeface="Arial"/>
                <a:sym typeface="Arial"/>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a:ea typeface="Arial"/>
                <a:cs typeface="Arial"/>
                <a:sym typeface="Arial"/>
              </a:defRPr>
            </a:lvl2pPr>
            <a:lvl3pPr marL="1371600" lvl="2" indent="-342900" algn="l">
              <a:lnSpc>
                <a:spcPct val="90000"/>
              </a:lnSpc>
              <a:spcBef>
                <a:spcPts val="12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5" name="Google Shape;55;p43"/>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sz="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Slide Opt 3">
  <p:cSld name="Divider Slide Opt 3">
    <p:bg>
      <p:bgPr>
        <a:solidFill>
          <a:schemeClr val="accent2"/>
        </a:solidFill>
        <a:effectLst/>
      </p:bgPr>
    </p:bg>
    <p:spTree>
      <p:nvGrpSpPr>
        <p:cNvPr id="1" name="Shape 58"/>
        <p:cNvGrpSpPr/>
        <p:nvPr/>
      </p:nvGrpSpPr>
      <p:grpSpPr>
        <a:xfrm>
          <a:off x="0" y="0"/>
          <a:ext cx="0" cy="0"/>
          <a:chOff x="0" y="0"/>
          <a:chExt cx="0" cy="0"/>
        </a:xfrm>
      </p:grpSpPr>
      <p:grpSp>
        <p:nvGrpSpPr>
          <p:cNvPr id="59" name="Google Shape;59;p44"/>
          <p:cNvGrpSpPr/>
          <p:nvPr/>
        </p:nvGrpSpPr>
        <p:grpSpPr>
          <a:xfrm>
            <a:off x="9554578" y="5833249"/>
            <a:ext cx="2256422" cy="605651"/>
            <a:chOff x="9638475" y="1219200"/>
            <a:chExt cx="1389888" cy="373063"/>
          </a:xfrm>
        </p:grpSpPr>
        <p:pic>
          <p:nvPicPr>
            <p:cNvPr id="60" name="Google Shape;60;p44"/>
            <p:cNvPicPr preferRelativeResize="0"/>
            <p:nvPr/>
          </p:nvPicPr>
          <p:blipFill rotWithShape="1">
            <a:blip r:embed="rId2">
              <a:alphaModFix/>
            </a:blip>
            <a:srcRect/>
            <a:stretch/>
          </p:blipFill>
          <p:spPr>
            <a:xfrm>
              <a:off x="9638475" y="1372165"/>
              <a:ext cx="1389888" cy="220098"/>
            </a:xfrm>
            <a:prstGeom prst="rect">
              <a:avLst/>
            </a:prstGeom>
            <a:noFill/>
            <a:ln>
              <a:noFill/>
            </a:ln>
          </p:spPr>
        </p:pic>
        <p:sp>
          <p:nvSpPr>
            <p:cNvPr id="61" name="Google Shape;61;p44"/>
            <p:cNvSpPr/>
            <p:nvPr/>
          </p:nvSpPr>
          <p:spPr>
            <a:xfrm>
              <a:off x="10448925" y="1219200"/>
              <a:ext cx="136525" cy="147638"/>
            </a:xfrm>
            <a:custGeom>
              <a:avLst/>
              <a:gdLst/>
              <a:ahLst/>
              <a:cxnLst/>
              <a:rect l="l" t="t" r="r" b="b"/>
              <a:pathLst>
                <a:path w="86" h="93" extrusionOk="0">
                  <a:moveTo>
                    <a:pt x="0" y="66"/>
                  </a:moveTo>
                  <a:lnTo>
                    <a:pt x="50" y="47"/>
                  </a:lnTo>
                  <a:lnTo>
                    <a:pt x="0" y="27"/>
                  </a:lnTo>
                  <a:lnTo>
                    <a:pt x="0" y="0"/>
                  </a:lnTo>
                  <a:lnTo>
                    <a:pt x="86" y="35"/>
                  </a:lnTo>
                  <a:lnTo>
                    <a:pt x="86" y="57"/>
                  </a:lnTo>
                  <a:lnTo>
                    <a:pt x="0" y="93"/>
                  </a:lnTo>
                  <a:lnTo>
                    <a:pt x="0" y="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2" name="Google Shape;62;p44"/>
          <p:cNvSpPr txBox="1">
            <a:spLocks noGrp="1"/>
          </p:cNvSpPr>
          <p:nvPr>
            <p:ph type="body" idx="1"/>
          </p:nvPr>
        </p:nvSpPr>
        <p:spPr>
          <a:xfrm>
            <a:off x="381000" y="2903537"/>
            <a:ext cx="11430000" cy="969963"/>
          </a:xfrm>
          <a:prstGeom prst="rect">
            <a:avLst/>
          </a:prstGeom>
          <a:noFill/>
          <a:ln>
            <a:noFill/>
          </a:ln>
        </p:spPr>
        <p:txBody>
          <a:bodyPr spcFirstLastPara="1" wrap="square" lIns="0" tIns="0" rIns="0" bIns="0" anchor="ctr" anchorCtr="0">
            <a:normAutofit/>
          </a:bodyPr>
          <a:lstStyle>
            <a:lvl1pPr marL="457200" lvl="0" indent="-228600" algn="ctr">
              <a:lnSpc>
                <a:spcPct val="80000"/>
              </a:lnSpc>
              <a:spcBef>
                <a:spcPts val="1200"/>
              </a:spcBef>
              <a:spcAft>
                <a:spcPts val="0"/>
              </a:spcAft>
              <a:buClr>
                <a:schemeClr val="lt1"/>
              </a:buClr>
              <a:buSzPts val="3600"/>
              <a:buNone/>
              <a:defRPr sz="3600" cap="none">
                <a:solidFill>
                  <a:schemeClr val="lt1"/>
                </a:solidFil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63"/>
        <p:cNvGrpSpPr/>
        <p:nvPr/>
      </p:nvGrpSpPr>
      <p:grpSpPr>
        <a:xfrm>
          <a:off x="0" y="0"/>
          <a:ext cx="0" cy="0"/>
          <a:chOff x="0" y="0"/>
          <a:chExt cx="0" cy="0"/>
        </a:xfrm>
      </p:grpSpPr>
      <p:sp>
        <p:nvSpPr>
          <p:cNvPr id="64" name="Google Shape;64;p45"/>
          <p:cNvSpPr txBox="1">
            <a:spLocks noGrp="1"/>
          </p:cNvSpPr>
          <p:nvPr>
            <p:ph type="title"/>
          </p:nvPr>
        </p:nvSpPr>
        <p:spPr>
          <a:xfrm>
            <a:off x="219222" y="240215"/>
            <a:ext cx="10515600" cy="306635"/>
          </a:xfrm>
          <a:prstGeom prst="rect">
            <a:avLst/>
          </a:prstGeom>
          <a:noFill/>
          <a:ln>
            <a:noFill/>
          </a:ln>
        </p:spPr>
        <p:txBody>
          <a:bodyPr spcFirstLastPara="1" wrap="square" lIns="0" tIns="0" rIns="0" bIns="0" anchor="t" anchorCtr="0">
            <a:normAutofit/>
          </a:bodyPr>
          <a:lstStyle>
            <a:lvl1pPr lvl="0" algn="l">
              <a:lnSpc>
                <a:spcPct val="80000"/>
              </a:lnSpc>
              <a:spcBef>
                <a:spcPts val="0"/>
              </a:spcBef>
              <a:spcAft>
                <a:spcPts val="0"/>
              </a:spcAft>
              <a:buClr>
                <a:srgbClr val="33CC33"/>
              </a:buClr>
              <a:buSzPts val="2400"/>
              <a:buFont typeface="Arial"/>
              <a:buNone/>
              <a:defRPr sz="2400">
                <a:solidFill>
                  <a:srgbClr val="33CC3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5"/>
          <p:cNvSpPr txBox="1">
            <a:spLocks noGrp="1"/>
          </p:cNvSpPr>
          <p:nvPr>
            <p:ph type="sldNum" idx="12"/>
          </p:nvPr>
        </p:nvSpPr>
        <p:spPr>
          <a:xfrm>
            <a:off x="9243647"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6" name="Google Shape;66;p45"/>
          <p:cNvSpPr txBox="1"/>
          <p:nvPr/>
        </p:nvSpPr>
        <p:spPr>
          <a:xfrm>
            <a:off x="3470816" y="6629400"/>
            <a:ext cx="5250368" cy="228599"/>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595959"/>
                </a:solidFill>
                <a:latin typeface="Arial"/>
                <a:ea typeface="Arial"/>
                <a:cs typeface="Arial"/>
                <a:sym typeface="Arial"/>
              </a:rPr>
              <a:t>Copyright 2022 Accenture. All rights reserved. Accenture Confidential Information. Internal Use Only</a:t>
            </a:r>
            <a:endParaRPr sz="800" b="0" i="0" u="none" strike="noStrike" cap="none">
              <a:solidFill>
                <a:srgbClr val="000000"/>
              </a:solidFill>
              <a:latin typeface="Arial"/>
              <a:ea typeface="Arial"/>
              <a:cs typeface="Arial"/>
              <a:sym typeface="Arial"/>
            </a:endParaRPr>
          </a:p>
        </p:txBody>
      </p:sp>
      <p:sp>
        <p:nvSpPr>
          <p:cNvPr id="67" name="Google Shape;67;p45"/>
          <p:cNvSpPr txBox="1">
            <a:spLocks noGrp="1"/>
          </p:cNvSpPr>
          <p:nvPr>
            <p:ph type="body" idx="1"/>
          </p:nvPr>
        </p:nvSpPr>
        <p:spPr>
          <a:xfrm>
            <a:off x="219075" y="600260"/>
            <a:ext cx="10515600" cy="42227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70C0"/>
              </a:buClr>
              <a:buSzPts val="1600"/>
              <a:buNone/>
              <a:defRPr sz="1600">
                <a:solidFill>
                  <a:srgbClr val="0070C0"/>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laybook/Lecture">
  <p:cSld name="Playbook/Lecture">
    <p:spTree>
      <p:nvGrpSpPr>
        <p:cNvPr id="1" name="Shape 68"/>
        <p:cNvGrpSpPr/>
        <p:nvPr/>
      </p:nvGrpSpPr>
      <p:grpSpPr>
        <a:xfrm>
          <a:off x="0" y="0"/>
          <a:ext cx="0" cy="0"/>
          <a:chOff x="0" y="0"/>
          <a:chExt cx="0" cy="0"/>
        </a:xfrm>
      </p:grpSpPr>
      <p:grpSp>
        <p:nvGrpSpPr>
          <p:cNvPr id="69" name="Google Shape;69;p46"/>
          <p:cNvGrpSpPr/>
          <p:nvPr/>
        </p:nvGrpSpPr>
        <p:grpSpPr>
          <a:xfrm>
            <a:off x="1" y="-4488"/>
            <a:ext cx="12191065" cy="6862488"/>
            <a:chOff x="0" y="-3366"/>
            <a:chExt cx="9143299" cy="5146866"/>
          </a:xfrm>
        </p:grpSpPr>
        <p:sp>
          <p:nvSpPr>
            <p:cNvPr id="70" name="Google Shape;70;p46"/>
            <p:cNvSpPr/>
            <p:nvPr/>
          </p:nvSpPr>
          <p:spPr>
            <a:xfrm>
              <a:off x="0" y="-3366"/>
              <a:ext cx="9143299" cy="5146866"/>
            </a:xfrm>
            <a:prstGeom prst="rect">
              <a:avLst/>
            </a:prstGeom>
            <a:solidFill>
              <a:srgbClr val="F5F7F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71" name="Google Shape;71;p46"/>
            <p:cNvSpPr/>
            <p:nvPr/>
          </p:nvSpPr>
          <p:spPr>
            <a:xfrm>
              <a:off x="189491" y="197168"/>
              <a:ext cx="8794630" cy="4593579"/>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pSp>
      <p:sp>
        <p:nvSpPr>
          <p:cNvPr id="72" name="Google Shape;72;p46"/>
          <p:cNvSpPr txBox="1"/>
          <p:nvPr/>
        </p:nvSpPr>
        <p:spPr>
          <a:xfrm>
            <a:off x="5688980" y="6565842"/>
            <a:ext cx="2324354"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5E5E5E"/>
                </a:solidFill>
                <a:latin typeface="Arial"/>
                <a:ea typeface="Arial"/>
                <a:cs typeface="Arial"/>
                <a:sym typeface="Arial"/>
              </a:rPr>
              <a:t>Copyright Ⓒ 2022 Accenture  All rights reserved</a:t>
            </a:r>
            <a:endParaRPr sz="1400" b="0" i="0" u="none" strike="noStrike" cap="none">
              <a:solidFill>
                <a:srgbClr val="000000"/>
              </a:solidFill>
              <a:latin typeface="Arial"/>
              <a:ea typeface="Arial"/>
              <a:cs typeface="Arial"/>
              <a:sym typeface="Arial"/>
            </a:endParaRPr>
          </a:p>
        </p:txBody>
      </p:sp>
      <p:sp>
        <p:nvSpPr>
          <p:cNvPr id="73" name="Google Shape;73;p46"/>
          <p:cNvSpPr txBox="1">
            <a:spLocks noGrp="1"/>
          </p:cNvSpPr>
          <p:nvPr>
            <p:ph type="body" idx="1"/>
          </p:nvPr>
        </p:nvSpPr>
        <p:spPr>
          <a:xfrm>
            <a:off x="583757" y="515602"/>
            <a:ext cx="5880705" cy="1828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1051"/>
              <a:buNone/>
              <a:defRPr sz="1051" b="0" i="0" u="none" strike="noStrike" cap="none">
                <a:solidFill>
                  <a:srgbClr val="31313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4" name="Google Shape;74;p46"/>
          <p:cNvSpPr txBox="1">
            <a:spLocks noGrp="1"/>
          </p:cNvSpPr>
          <p:nvPr>
            <p:ph type="body" idx="2"/>
          </p:nvPr>
        </p:nvSpPr>
        <p:spPr>
          <a:xfrm>
            <a:off x="583758" y="726500"/>
            <a:ext cx="11058137" cy="120115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3200"/>
              <a:buNone/>
              <a:defRPr sz="3200" b="0" i="0" u="none" strike="noStrike" cap="none">
                <a:solidFill>
                  <a:srgbClr val="31313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5" name="Google Shape;75;p46"/>
          <p:cNvSpPr txBox="1"/>
          <p:nvPr/>
        </p:nvSpPr>
        <p:spPr>
          <a:xfrm>
            <a:off x="11641895" y="6555881"/>
            <a:ext cx="411480" cy="174407"/>
          </a:xfrm>
          <a:prstGeom prst="rect">
            <a:avLst/>
          </a:prstGeom>
          <a:noFill/>
          <a:ln>
            <a:noFill/>
          </a:ln>
        </p:spPr>
        <p:txBody>
          <a:bodyPr spcFirstLastPara="1" wrap="square" lIns="25400" tIns="25400" rIns="25400" bIns="25400" anchor="ctr" anchorCtr="0">
            <a:sp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000000"/>
                </a:solidFill>
                <a:latin typeface="Arial"/>
                <a:ea typeface="Arial"/>
                <a:cs typeface="Arial"/>
                <a:sym typeface="Arial"/>
              </a:rPr>
              <a:t>‹#›</a:t>
            </a:fld>
            <a:endParaRPr sz="800" b="0" i="0" u="none" strike="noStrike" cap="none">
              <a:solidFill>
                <a:srgbClr val="000000"/>
              </a:solidFill>
              <a:latin typeface="Arial"/>
              <a:ea typeface="Arial"/>
              <a:cs typeface="Arial"/>
              <a:sym typeface="Arial"/>
            </a:endParaRPr>
          </a:p>
        </p:txBody>
      </p:sp>
      <p:pic>
        <p:nvPicPr>
          <p:cNvPr id="76" name="Google Shape;76;p46"/>
          <p:cNvPicPr preferRelativeResize="0"/>
          <p:nvPr/>
        </p:nvPicPr>
        <p:blipFill rotWithShape="1">
          <a:blip r:embed="rId2">
            <a:alphaModFix/>
          </a:blip>
          <a:srcRect/>
          <a:stretch/>
        </p:blipFill>
        <p:spPr>
          <a:xfrm>
            <a:off x="4866914" y="6465311"/>
            <a:ext cx="733863" cy="31419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47"/>
          <p:cNvSpPr txBox="1">
            <a:spLocks noGrp="1"/>
          </p:cNvSpPr>
          <p:nvPr>
            <p:ph type="ctrTitle"/>
          </p:nvPr>
        </p:nvSpPr>
        <p:spPr>
          <a:xfrm>
            <a:off x="1524000" y="1122363"/>
            <a:ext cx="9144000" cy="2387600"/>
          </a:xfrm>
          <a:prstGeom prst="rect">
            <a:avLst/>
          </a:prstGeom>
          <a:noFill/>
          <a:ln>
            <a:noFill/>
          </a:ln>
        </p:spPr>
        <p:txBody>
          <a:bodyPr spcFirstLastPara="1" wrap="square" lIns="0" tIns="45700" rIns="0" bIns="0" anchor="b" anchorCtr="0">
            <a:normAutofit/>
          </a:bodyPr>
          <a:lstStyle>
            <a:lvl1pPr lvl="0" algn="ctr">
              <a:lnSpc>
                <a:spcPct val="8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200"/>
              </a:spcBef>
              <a:spcAft>
                <a:spcPts val="0"/>
              </a:spcAft>
              <a:buClr>
                <a:schemeClr val="dk1"/>
              </a:buClr>
              <a:buSzPts val="2400"/>
              <a:buNone/>
              <a:defRPr sz="24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110000"/>
              </a:lnSpc>
              <a:spcBef>
                <a:spcPts val="1200"/>
              </a:spcBef>
              <a:spcAft>
                <a:spcPts val="0"/>
              </a:spcAft>
              <a:buClr>
                <a:schemeClr val="dk1"/>
              </a:buClr>
              <a:buSzPts val="1600"/>
              <a:buNone/>
              <a:defRPr sz="1600"/>
            </a:lvl4pPr>
            <a:lvl5pPr lvl="4" algn="ctr">
              <a:lnSpc>
                <a:spcPct val="11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80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10000"/>
              </a:lnSpc>
              <a:spcBef>
                <a:spcPts val="800"/>
              </a:spcBef>
              <a:spcAft>
                <a:spcPts val="600"/>
              </a:spcAft>
              <a:buClr>
                <a:schemeClr val="dk1"/>
              </a:buClr>
              <a:buSzPts val="1600"/>
              <a:buNone/>
              <a:defRPr sz="1600"/>
            </a:lvl9pPr>
          </a:lstStyle>
          <a:p>
            <a:endParaRPr/>
          </a:p>
        </p:txBody>
      </p:sp>
      <p:sp>
        <p:nvSpPr>
          <p:cNvPr id="80" name="Google Shape;80;p4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1" name="Google Shape;81;p47"/>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7"/>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7129748" y="3813288"/>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199">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0"/>
          <p:cNvSpPr txBox="1">
            <a:spLocks noGrp="1"/>
          </p:cNvSpPr>
          <p:nvPr>
            <p:ph type="body" idx="2"/>
          </p:nvPr>
        </p:nvSpPr>
        <p:spPr>
          <a:xfrm>
            <a:off x="7129748" y="4055931"/>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199">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0"/>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6" name="Google Shape;9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8" name="Google Shape;10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with footers" type="blank">
  <p:cSld name="BLANK">
    <p:spTree>
      <p:nvGrpSpPr>
        <p:cNvPr id="1" name="Shape 16"/>
        <p:cNvGrpSpPr/>
        <p:nvPr/>
      </p:nvGrpSpPr>
      <p:grpSpPr>
        <a:xfrm>
          <a:off x="0" y="0"/>
          <a:ext cx="0" cy="0"/>
          <a:chOff x="0" y="0"/>
          <a:chExt cx="0" cy="0"/>
        </a:xfrm>
      </p:grpSpPr>
      <p:sp>
        <p:nvSpPr>
          <p:cNvPr id="17" name="Google Shape;17;p37"/>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37"/>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9" name="Google Shape;139;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3"/>
          <p:cNvSpPr>
            <a:spLocks noGrp="1"/>
          </p:cNvSpPr>
          <p:nvPr>
            <p:ph type="pic" idx="2"/>
          </p:nvPr>
        </p:nvSpPr>
        <p:spPr>
          <a:xfrm>
            <a:off x="5183188" y="987425"/>
            <a:ext cx="6172200" cy="4873625"/>
          </a:xfrm>
          <a:prstGeom prst="rect">
            <a:avLst/>
          </a:prstGeom>
          <a:noFill/>
          <a:ln>
            <a:noFill/>
          </a:ln>
        </p:spPr>
      </p:sp>
      <p:sp>
        <p:nvSpPr>
          <p:cNvPr id="146" name="Google Shape;146;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Key Message Gradient Dark 1">
  <p:cSld name="Key Message Gradient Dark 1">
    <p:bg>
      <p:bgPr>
        <a:solidFill>
          <a:schemeClr val="accent3"/>
        </a:solidFill>
        <a:effectLst/>
      </p:bgPr>
    </p:bg>
    <p:spTree>
      <p:nvGrpSpPr>
        <p:cNvPr id="1" name="Shape 162"/>
        <p:cNvGrpSpPr/>
        <p:nvPr/>
      </p:nvGrpSpPr>
      <p:grpSpPr>
        <a:xfrm>
          <a:off x="0" y="0"/>
          <a:ext cx="0" cy="0"/>
          <a:chOff x="0" y="0"/>
          <a:chExt cx="0" cy="0"/>
        </a:xfrm>
      </p:grpSpPr>
      <p:pic>
        <p:nvPicPr>
          <p:cNvPr id="163" name="Google Shape;163;p3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4" name="Google Shape;164;p36"/>
          <p:cNvSpPr txBox="1">
            <a:spLocks noGrp="1"/>
          </p:cNvSpPr>
          <p:nvPr>
            <p:ph type="title"/>
          </p:nvPr>
        </p:nvSpPr>
        <p:spPr>
          <a:xfrm>
            <a:off x="1767840" y="2015925"/>
            <a:ext cx="8656320" cy="28261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Calibri"/>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Greetings + Greater Than L">
  <p:cSld name="Greetings + Greater Than L">
    <p:bg>
      <p:bgPr>
        <a:solidFill>
          <a:schemeClr val="accent2"/>
        </a:solidFill>
        <a:effectLst/>
      </p:bgPr>
    </p:bg>
    <p:spTree>
      <p:nvGrpSpPr>
        <p:cNvPr id="1" name="Shape 173"/>
        <p:cNvGrpSpPr/>
        <p:nvPr/>
      </p:nvGrpSpPr>
      <p:grpSpPr>
        <a:xfrm>
          <a:off x="0" y="0"/>
          <a:ext cx="0" cy="0"/>
          <a:chOff x="0" y="0"/>
          <a:chExt cx="0" cy="0"/>
        </a:xfrm>
      </p:grpSpPr>
      <p:pic>
        <p:nvPicPr>
          <p:cNvPr id="174" name="Google Shape;174;p2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75" name="Google Shape;175;p24"/>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7200"/>
              <a:buFont typeface="Arial"/>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4"/>
          <p:cNvSpPr txBox="1"/>
          <p:nvPr/>
        </p:nvSpPr>
        <p:spPr>
          <a:xfrm>
            <a:off x="4490720" y="3606800"/>
            <a:ext cx="0" cy="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Blank - Light">
  <p:cSld name="3_Blank - Light">
    <p:spTree>
      <p:nvGrpSpPr>
        <p:cNvPr id="1" name="Shape 19"/>
        <p:cNvGrpSpPr/>
        <p:nvPr/>
      </p:nvGrpSpPr>
      <p:grpSpPr>
        <a:xfrm>
          <a:off x="0" y="0"/>
          <a:ext cx="0" cy="0"/>
          <a:chOff x="0" y="0"/>
          <a:chExt cx="0" cy="0"/>
        </a:xfrm>
      </p:grpSpPr>
      <p:pic>
        <p:nvPicPr>
          <p:cNvPr id="20" name="Google Shape;20;p38" descr="A picture containing sky, outdoor, nature, standing&#10;&#10;Description automatically generated"/>
          <p:cNvPicPr preferRelativeResize="0"/>
          <p:nvPr/>
        </p:nvPicPr>
        <p:blipFill rotWithShape="1">
          <a:blip r:embed="rId2">
            <a:alphaModFix/>
          </a:blip>
          <a:srcRect/>
          <a:stretch/>
        </p:blipFill>
        <p:spPr>
          <a:xfrm>
            <a:off x="117475" y="117476"/>
            <a:ext cx="11955463" cy="6623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with footers">
  <p:cSld name="2_Blank with footers">
    <p:bg>
      <p:bgPr>
        <a:solidFill>
          <a:srgbClr val="E6E6DC"/>
        </a:solidFill>
        <a:effectLst/>
      </p:bgPr>
    </p:bg>
    <p:spTree>
      <p:nvGrpSpPr>
        <p:cNvPr id="1" name="Shape 21"/>
        <p:cNvGrpSpPr/>
        <p:nvPr/>
      </p:nvGrpSpPr>
      <p:grpSpPr>
        <a:xfrm>
          <a:off x="0" y="0"/>
          <a:ext cx="0" cy="0"/>
          <a:chOff x="0" y="0"/>
          <a:chExt cx="0" cy="0"/>
        </a:xfrm>
      </p:grpSpPr>
      <p:sp>
        <p:nvSpPr>
          <p:cNvPr id="22" name="Google Shape;22;p39"/>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with footers">
  <p:cSld name="1_Blank with footers">
    <p:bg>
      <p:bgPr>
        <a:solidFill>
          <a:srgbClr val="E6E6DC"/>
        </a:solidFill>
        <a:effectLst/>
      </p:bgPr>
    </p:bg>
    <p:spTree>
      <p:nvGrpSpPr>
        <p:cNvPr id="1" name="Shape 23"/>
        <p:cNvGrpSpPr/>
        <p:nvPr/>
      </p:nvGrpSpPr>
      <p:grpSpPr>
        <a:xfrm>
          <a:off x="0" y="0"/>
          <a:ext cx="0" cy="0"/>
          <a:chOff x="0" y="0"/>
          <a:chExt cx="0" cy="0"/>
        </a:xfrm>
      </p:grpSpPr>
      <p:sp>
        <p:nvSpPr>
          <p:cNvPr id="24" name="Google Shape;24;p40"/>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5" name="Google Shape;25;p40" descr="Gradient-bg"/>
          <p:cNvPicPr preferRelativeResize="0"/>
          <p:nvPr/>
        </p:nvPicPr>
        <p:blipFill rotWithShape="1">
          <a:blip r:embed="rId2">
            <a:alphaModFix/>
          </a:blip>
          <a:srcRect/>
          <a:stretch/>
        </p:blipFill>
        <p:spPr>
          <a:xfrm>
            <a:off x="6600823" y="1358999"/>
            <a:ext cx="5591853" cy="4396142"/>
          </a:xfrm>
          <a:prstGeom prst="rect">
            <a:avLst/>
          </a:prstGeom>
          <a:noFill/>
          <a:ln>
            <a:noFill/>
          </a:ln>
        </p:spPr>
      </p:pic>
      <p:grpSp>
        <p:nvGrpSpPr>
          <p:cNvPr id="26" name="Google Shape;26;p40"/>
          <p:cNvGrpSpPr/>
          <p:nvPr/>
        </p:nvGrpSpPr>
        <p:grpSpPr>
          <a:xfrm>
            <a:off x="6747009" y="1133675"/>
            <a:ext cx="1050975" cy="4835755"/>
            <a:chOff x="248769" y="115513"/>
            <a:chExt cx="1050975" cy="6757985"/>
          </a:xfrm>
        </p:grpSpPr>
        <p:sp>
          <p:nvSpPr>
            <p:cNvPr id="27" name="Google Shape;27;p40"/>
            <p:cNvSpPr/>
            <p:nvPr/>
          </p:nvSpPr>
          <p:spPr>
            <a:xfrm>
              <a:off x="24876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40"/>
            <p:cNvSpPr/>
            <p:nvPr/>
          </p:nvSpPr>
          <p:spPr>
            <a:xfrm>
              <a:off x="64881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40"/>
            <p:cNvSpPr/>
            <p:nvPr/>
          </p:nvSpPr>
          <p:spPr>
            <a:xfrm>
              <a:off x="1166394"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 blank with footers">
  <p:cSld name="Dark blank with footers">
    <p:spTree>
      <p:nvGrpSpPr>
        <p:cNvPr id="1" name="Shape 30"/>
        <p:cNvGrpSpPr/>
        <p:nvPr/>
      </p:nvGrpSpPr>
      <p:grpSpPr>
        <a:xfrm>
          <a:off x="0" y="0"/>
          <a:ext cx="0" cy="0"/>
          <a:chOff x="0" y="0"/>
          <a:chExt cx="0" cy="0"/>
        </a:xfrm>
      </p:grpSpPr>
      <p:sp>
        <p:nvSpPr>
          <p:cNvPr id="31" name="Google Shape;31;p4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41"/>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1"/>
          <p:cNvSpPr/>
          <p:nvPr/>
        </p:nvSpPr>
        <p:spPr>
          <a:xfrm>
            <a:off x="6740487" y="1343752"/>
            <a:ext cx="139872" cy="4460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4" name="Google Shape;34;p41"/>
          <p:cNvSpPr/>
          <p:nvPr/>
        </p:nvSpPr>
        <p:spPr>
          <a:xfrm>
            <a:off x="7140537" y="1345234"/>
            <a:ext cx="140012" cy="43986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5" name="Google Shape;35;p41"/>
          <p:cNvSpPr/>
          <p:nvPr/>
        </p:nvSpPr>
        <p:spPr>
          <a:xfrm>
            <a:off x="7656300" y="1286162"/>
            <a:ext cx="150568" cy="446168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Opt 1">
  <p:cSld name="Bullets Opt 1">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381000" y="381001"/>
            <a:ext cx="11430000" cy="726439"/>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43"/>
        <p:cNvGrpSpPr/>
        <p:nvPr/>
      </p:nvGrpSpPr>
      <p:grpSpPr>
        <a:xfrm>
          <a:off x="0" y="0"/>
          <a:ext cx="0" cy="0"/>
          <a:chOff x="0" y="0"/>
          <a:chExt cx="0" cy="0"/>
        </a:xfrm>
      </p:grpSpPr>
      <p:sp>
        <p:nvSpPr>
          <p:cNvPr id="44" name="Google Shape;44;p18"/>
          <p:cNvSpPr txBox="1">
            <a:spLocks noGrp="1"/>
          </p:cNvSpPr>
          <p:nvPr>
            <p:ph type="body" idx="1"/>
          </p:nvPr>
        </p:nvSpPr>
        <p:spPr>
          <a:xfrm>
            <a:off x="7129748" y="3813288"/>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199">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5" name="Google Shape;45;p18"/>
          <p:cNvSpPr txBox="1">
            <a:spLocks noGrp="1"/>
          </p:cNvSpPr>
          <p:nvPr>
            <p:ph type="body" idx="2"/>
          </p:nvPr>
        </p:nvSpPr>
        <p:spPr>
          <a:xfrm>
            <a:off x="7129748" y="4055931"/>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199">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6" name="Google Shape;46;p18"/>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Divider Slide Opt 1">
  <p:cSld name="3_Divider Slide Opt 1">
    <p:bg>
      <p:bgPr>
        <a:solidFill>
          <a:schemeClr val="lt1"/>
        </a:solidFill>
        <a:effectLst/>
      </p:bgPr>
    </p:bg>
    <p:spTree>
      <p:nvGrpSpPr>
        <p:cNvPr id="1" name="Shape 47"/>
        <p:cNvGrpSpPr/>
        <p:nvPr/>
      </p:nvGrpSpPr>
      <p:grpSpPr>
        <a:xfrm>
          <a:off x="0" y="0"/>
          <a:ext cx="0" cy="0"/>
          <a:chOff x="0" y="0"/>
          <a:chExt cx="0" cy="0"/>
        </a:xfrm>
      </p:grpSpPr>
      <p:pic>
        <p:nvPicPr>
          <p:cNvPr id="48" name="Google Shape;48;p4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9" name="Google Shape;49;p42"/>
          <p:cNvSpPr txBox="1">
            <a:spLocks noGrp="1"/>
          </p:cNvSpPr>
          <p:nvPr>
            <p:ph type="body" idx="1"/>
          </p:nvPr>
        </p:nvSpPr>
        <p:spPr>
          <a:xfrm>
            <a:off x="542021" y="4249271"/>
            <a:ext cx="8685106" cy="1320255"/>
          </a:xfrm>
          <a:prstGeom prst="rect">
            <a:avLst/>
          </a:prstGeom>
          <a:noFill/>
          <a:ln>
            <a:noFill/>
          </a:ln>
        </p:spPr>
        <p:txBody>
          <a:bodyPr spcFirstLastPara="1" wrap="square" lIns="0" tIns="0" rIns="0" bIns="0" anchor="b" anchorCtr="0">
            <a:normAutofit/>
          </a:bodyPr>
          <a:lstStyle>
            <a:lvl1pPr marL="457200" lvl="0" indent="-228600" algn="l">
              <a:lnSpc>
                <a:spcPct val="70000"/>
              </a:lnSpc>
              <a:spcBef>
                <a:spcPts val="0"/>
              </a:spcBef>
              <a:spcAft>
                <a:spcPts val="0"/>
              </a:spcAft>
              <a:buClr>
                <a:schemeClr val="lt1"/>
              </a:buClr>
              <a:buSzPts val="5000"/>
              <a:buNone/>
              <a:defRPr sz="5000" b="1" cap="none">
                <a:solidFill>
                  <a:schemeClr val="lt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0" name="Google Shape;50;p42"/>
          <p:cNvSpPr txBox="1">
            <a:spLocks noGrp="1"/>
          </p:cNvSpPr>
          <p:nvPr>
            <p:ph type="body" idx="2"/>
          </p:nvPr>
        </p:nvSpPr>
        <p:spPr>
          <a:xfrm>
            <a:off x="542020" y="5750718"/>
            <a:ext cx="8685106" cy="6256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2150"/>
              <a:buNone/>
              <a:defRPr sz="2150">
                <a:solidFill>
                  <a:schemeClr val="lt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pic>
        <p:nvPicPr>
          <p:cNvPr id="51" name="Google Shape;51;p42" descr="A close up of a logo&#10;&#10;Description automatically generated"/>
          <p:cNvPicPr preferRelativeResize="0"/>
          <p:nvPr/>
        </p:nvPicPr>
        <p:blipFill rotWithShape="1">
          <a:blip r:embed="rId3">
            <a:alphaModFix/>
          </a:blip>
          <a:srcRect/>
          <a:stretch/>
        </p:blipFill>
        <p:spPr>
          <a:xfrm>
            <a:off x="380872" y="389275"/>
            <a:ext cx="1513300" cy="39710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4" orient="horz">
          <p15:clr>
            <a:srgbClr val="F26B43"/>
          </p15:clr>
        </p15:guide>
        <p15:guide id="5" pos="7680">
          <p15:clr>
            <a:srgbClr val="F26B43"/>
          </p15:clr>
        </p15:guide>
        <p15:guide id="6" pos="74">
          <p15:clr>
            <a:srgbClr val="F26B43"/>
          </p15:clr>
        </p15:guide>
        <p15:guide id="7" orient="horz" pos="4246">
          <p15:clr>
            <a:srgbClr val="F26B43"/>
          </p15:clr>
        </p15:guide>
        <p15:guide id="8" pos="3840">
          <p15:clr>
            <a:srgbClr val="F26B43"/>
          </p15:clr>
        </p15:guide>
        <p15:guide id="9" pos="2040">
          <p15:clr>
            <a:srgbClr val="F26B43"/>
          </p15:clr>
        </p15:guide>
        <p15:guide id="10" pos="7606">
          <p15:clr>
            <a:srgbClr val="F26B43"/>
          </p15:clr>
        </p15:guide>
        <p15:guide id="11" orient="horz" pos="74">
          <p15:clr>
            <a:srgbClr val="F26B43"/>
          </p15:clr>
        </p15:guide>
        <p15:guide id="12" orient="horz" pos="4104">
          <p15:clr>
            <a:srgbClr val="F26B43"/>
          </p15:clr>
        </p15:guide>
        <p15:guide id="13" pos="710">
          <p15:clr>
            <a:srgbClr val="F26B43"/>
          </p15:clr>
        </p15:guide>
        <p15:guide id="14" orient="horz" pos="1525">
          <p15:clr>
            <a:srgbClr val="F26B43"/>
          </p15:clr>
        </p15:guide>
        <p15:guide id="15" orient="horz" pos="2636">
          <p15:clr>
            <a:srgbClr val="F26B43"/>
          </p15:clr>
        </p15:guide>
        <p15:guide id="16" orient="horz" pos="3453">
          <p15:clr>
            <a:srgbClr val="F26B43"/>
          </p15:clr>
        </p15:guide>
        <p15:guide id="17" pos="132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marR="0" lvl="0" algn="l" rtl="0">
              <a:lnSpc>
                <a:spcPct val="8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 name="Google Shape;38;p16"/>
          <p:cNvSpPr txBox="1">
            <a:spLocks noGrp="1"/>
          </p:cNvSpPr>
          <p:nvPr>
            <p:ph type="body" idx="1"/>
          </p:nvPr>
        </p:nvSpPr>
        <p:spPr>
          <a:xfrm>
            <a:off x="381000" y="1943099"/>
            <a:ext cx="11430000" cy="4233863"/>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20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L="914400" marR="0" lvl="1" indent="-228600" algn="l" rtl="0">
              <a:lnSpc>
                <a:spcPct val="90000"/>
              </a:lnSpc>
              <a:spcBef>
                <a:spcPts val="120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1371600" marR="0" lvl="2"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1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228600" algn="l" rtl="0">
              <a:lnSpc>
                <a:spcPct val="90000"/>
              </a:lnSpc>
              <a:spcBef>
                <a:spcPts val="8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10000"/>
              </a:lnSpc>
              <a:spcBef>
                <a:spcPts val="800"/>
              </a:spcBef>
              <a:spcAft>
                <a:spcPts val="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39" name="Google Shape;39;p16"/>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0" name="Google Shape;40;p16"/>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3">
          <p15:clr>
            <a:srgbClr val="F26B43"/>
          </p15:clr>
        </p15:guide>
        <p15:guide id="4" orient="horz" pos="240">
          <p15:clr>
            <a:srgbClr val="F26B43"/>
          </p15:clr>
        </p15:guide>
        <p15:guide id="5" orient="horz">
          <p15:clr>
            <a:srgbClr val="F26B43"/>
          </p15:clr>
        </p15:guide>
        <p15:guide id="6" pos="7680">
          <p15:clr>
            <a:srgbClr val="F26B43"/>
          </p15:clr>
        </p15:guide>
        <p15:guide id="7" pos="240">
          <p15:clr>
            <a:srgbClr val="F26B43"/>
          </p15:clr>
        </p15:guide>
        <p15:guide id="8" orient="horz" pos="4224">
          <p15:clr>
            <a:srgbClr val="F26B43"/>
          </p15:clr>
        </p15:guide>
        <p15:guide id="9" pos="3840">
          <p15:clr>
            <a:srgbClr val="F26B43"/>
          </p15:clr>
        </p15:guide>
        <p15:guide id="10" pos="2040">
          <p15:clr>
            <a:srgbClr val="F26B43"/>
          </p15:clr>
        </p15:guide>
        <p15:guide id="11" pos="7440">
          <p15:clr>
            <a:srgbClr val="F26B43"/>
          </p15:clr>
        </p15:guide>
        <p15:guide id="12" orient="horz" pos="2232">
          <p15:clr>
            <a:srgbClr val="F26B43"/>
          </p15:clr>
        </p15:guide>
        <p15:guide id="13"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5"/>
        <p:cNvGrpSpPr/>
        <p:nvPr/>
      </p:nvGrpSpPr>
      <p:grpSpPr>
        <a:xfrm>
          <a:off x="0" y="0"/>
          <a:ext cx="0" cy="0"/>
          <a:chOff x="0" y="0"/>
          <a:chExt cx="0" cy="0"/>
        </a:xfrm>
      </p:grpSpPr>
      <p:sp>
        <p:nvSpPr>
          <p:cNvPr id="166" name="Google Shape;166;p22"/>
          <p:cNvSpPr txBox="1"/>
          <p:nvPr/>
        </p:nvSpPr>
        <p:spPr>
          <a:xfrm>
            <a:off x="8317890" y="6482079"/>
            <a:ext cx="3112110" cy="20320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Copyright © 2021 Accenture. All rights reserved.</a:t>
            </a:r>
            <a:endParaRPr sz="1800" b="0" i="0" u="none" strike="noStrike" cap="none">
              <a:solidFill>
                <a:schemeClr val="lt1"/>
              </a:solidFill>
              <a:latin typeface="Arial"/>
              <a:ea typeface="Arial"/>
              <a:cs typeface="Arial"/>
              <a:sym typeface="Arial"/>
            </a:endParaRPr>
          </a:p>
        </p:txBody>
      </p:sp>
      <p:sp>
        <p:nvSpPr>
          <p:cNvPr id="167" name="Google Shape;167;p22"/>
          <p:cNvSpPr txBox="1"/>
          <p:nvPr/>
        </p:nvSpPr>
        <p:spPr>
          <a:xfrm>
            <a:off x="11430000" y="6480793"/>
            <a:ext cx="381000" cy="20577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a:buNone/>
            </a:pPr>
            <a:fld id="{00000000-1234-1234-1234-123412341234}" type="slidenum">
              <a:rPr lang="en-US" sz="800" b="0" i="0" u="none" strike="noStrike" cap="none">
                <a:solidFill>
                  <a:schemeClr val="lt1"/>
                </a:solidFill>
                <a:latin typeface="Arial"/>
                <a:ea typeface="Arial"/>
                <a:cs typeface="Arial"/>
                <a:sym typeface="Arial"/>
              </a:rPr>
              <a:t>‹#›</a:t>
            </a:fld>
            <a:endParaRPr sz="1800" b="0" i="0" u="none" strike="noStrike" cap="none">
              <a:solidFill>
                <a:schemeClr val="lt1"/>
              </a:solidFill>
              <a:latin typeface="Arial"/>
              <a:ea typeface="Arial"/>
              <a:cs typeface="Arial"/>
              <a:sym typeface="Arial"/>
            </a:endParaRPr>
          </a:p>
        </p:txBody>
      </p:sp>
      <p:sp>
        <p:nvSpPr>
          <p:cNvPr id="168" name="Google Shape;168;p22"/>
          <p:cNvSpPr txBox="1">
            <a:spLocks noGrp="1"/>
          </p:cNvSpPr>
          <p:nvPr>
            <p:ph type="sldNum" idx="12"/>
          </p:nvPr>
        </p:nvSpPr>
        <p:spPr>
          <a:xfrm>
            <a:off x="11429998" y="6477001"/>
            <a:ext cx="381001" cy="207843"/>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22"/>
          <p:cNvSpPr txBox="1">
            <a:spLocks noGrp="1"/>
          </p:cNvSpPr>
          <p:nvPr>
            <p:ph type="title"/>
          </p:nvPr>
        </p:nvSpPr>
        <p:spPr>
          <a:xfrm>
            <a:off x="381000" y="380999"/>
            <a:ext cx="11430000" cy="990601"/>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0" name="Google Shape;170;p22"/>
          <p:cNvSpPr txBox="1">
            <a:spLocks noGrp="1"/>
          </p:cNvSpPr>
          <p:nvPr>
            <p:ph type="body" idx="1"/>
          </p:nvPr>
        </p:nvSpPr>
        <p:spPr>
          <a:xfrm>
            <a:off x="381000" y="1371600"/>
            <a:ext cx="11430000" cy="49360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355600" algn="l" rtl="0">
              <a:lnSpc>
                <a:spcPct val="100000"/>
              </a:lnSpc>
              <a:spcBef>
                <a:spcPts val="12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2pPr>
            <a:lvl3pPr marL="1371600" marR="0" lvl="2" indent="-355600" algn="l" rtl="0">
              <a:lnSpc>
                <a:spcPct val="100000"/>
              </a:lnSpc>
              <a:spcBef>
                <a:spcPts val="12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228600" algn="l" rtl="0">
              <a:lnSpc>
                <a:spcPct val="90000"/>
              </a:lnSpc>
              <a:spcBef>
                <a:spcPts val="12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90000"/>
              </a:lnSpc>
              <a:spcBef>
                <a:spcPts val="12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90000"/>
              </a:lnSpc>
              <a:spcBef>
                <a:spcPts val="1200"/>
              </a:spcBef>
              <a:spcAft>
                <a:spcPts val="0"/>
              </a:spcAft>
              <a:buClr>
                <a:schemeClr val="lt1"/>
              </a:buClr>
              <a:buSzPts val="1000"/>
              <a:buFont typeface="Arial"/>
              <a:buNone/>
              <a:defRPr sz="1000" b="1" i="0" u="none" strike="noStrike" cap="none">
                <a:solidFill>
                  <a:schemeClr val="lt1"/>
                </a:solidFill>
                <a:latin typeface="Arial"/>
                <a:ea typeface="Arial"/>
                <a:cs typeface="Arial"/>
                <a:sym typeface="Arial"/>
              </a:defRPr>
            </a:lvl8pPr>
            <a:lvl9pPr marL="4114800" marR="0" lvl="8" indent="-228600" algn="l" rtl="0">
              <a:lnSpc>
                <a:spcPct val="90000"/>
              </a:lnSpc>
              <a:spcBef>
                <a:spcPts val="1200"/>
              </a:spcBef>
              <a:spcAft>
                <a:spcPts val="1200"/>
              </a:spcAft>
              <a:buClr>
                <a:schemeClr val="lt2"/>
              </a:buClr>
              <a:buSzPts val="800"/>
              <a:buFont typeface="Arial"/>
              <a:buNone/>
              <a:defRPr sz="800" b="0" i="0" u="none" strike="noStrike" cap="none">
                <a:solidFill>
                  <a:schemeClr val="lt2"/>
                </a:solidFill>
                <a:latin typeface="Arial"/>
                <a:ea typeface="Arial"/>
                <a:cs typeface="Arial"/>
                <a:sym typeface="Arial"/>
              </a:defRPr>
            </a:lvl9pPr>
          </a:lstStyle>
          <a:p>
            <a:endParaRPr/>
          </a:p>
        </p:txBody>
      </p:sp>
      <p:sp>
        <p:nvSpPr>
          <p:cNvPr id="171" name="Google Shape;171;p22"/>
          <p:cNvSpPr txBox="1">
            <a:spLocks noGrp="1"/>
          </p:cNvSpPr>
          <p:nvPr>
            <p:ph type="dt" idx="10"/>
          </p:nvPr>
        </p:nvSpPr>
        <p:spPr>
          <a:xfrm>
            <a:off x="9787944" y="0"/>
            <a:ext cx="2023056" cy="381000"/>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pic>
        <p:nvPicPr>
          <p:cNvPr id="172" name="Google Shape;172;p22" descr="A picture containing drawing, clock&#10;&#10;Description automatically generated"/>
          <p:cNvPicPr preferRelativeResize="0"/>
          <p:nvPr/>
        </p:nvPicPr>
        <p:blipFill rotWithShape="1">
          <a:blip r:embed="rId3">
            <a:alphaModFix/>
          </a:blip>
          <a:srcRect/>
          <a:stretch/>
        </p:blipFill>
        <p:spPr>
          <a:xfrm>
            <a:off x="381000" y="6482516"/>
            <a:ext cx="192024" cy="202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stagram.com/reel/ClK-SjHoWQm/?igshid=MDJmNzVkMjY"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s://github.com/priyanshu-thakur-2002/Omnifood.gi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
          <p:cNvPicPr preferRelativeResize="0"/>
          <p:nvPr/>
        </p:nvPicPr>
        <p:blipFill rotWithShape="1">
          <a:blip r:embed="rId3">
            <a:alphaModFix/>
          </a:blip>
          <a:srcRect l="5775" t="8382"/>
          <a:stretch/>
        </p:blipFill>
        <p:spPr>
          <a:xfrm>
            <a:off x="0" y="0"/>
            <a:ext cx="12191999" cy="6858000"/>
          </a:xfrm>
          <a:prstGeom prst="rect">
            <a:avLst/>
          </a:prstGeom>
          <a:noFill/>
          <a:ln>
            <a:noFill/>
          </a:ln>
        </p:spPr>
      </p:pic>
      <p:sp>
        <p:nvSpPr>
          <p:cNvPr id="182" name="Google Shape;182;p1"/>
          <p:cNvSpPr txBox="1"/>
          <p:nvPr/>
        </p:nvSpPr>
        <p:spPr>
          <a:xfrm>
            <a:off x="7130144" y="1900308"/>
            <a:ext cx="481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9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txBox="1"/>
          <p:nvPr/>
        </p:nvSpPr>
        <p:spPr>
          <a:xfrm>
            <a:off x="6600825" y="1900300"/>
            <a:ext cx="54156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Arial"/>
              <a:buNone/>
            </a:pPr>
            <a:r>
              <a:rPr lang="en-US" sz="3600" b="1">
                <a:solidFill>
                  <a:srgbClr val="FFFFFF"/>
                </a:solidFill>
                <a:latin typeface="Trebuchet MS"/>
                <a:ea typeface="Trebuchet MS"/>
                <a:cs typeface="Trebuchet MS"/>
                <a:sym typeface="Trebuchet MS"/>
              </a:rPr>
              <a:t>SMVDU Hackathon 2022</a:t>
            </a:r>
            <a:endParaRPr sz="3600" i="0" u="none" strike="noStrike" cap="none">
              <a:solidFill>
                <a:srgbClr val="000000"/>
              </a:solidFill>
              <a:latin typeface="Trebuchet MS"/>
              <a:ea typeface="Trebuchet MS"/>
              <a:cs typeface="Trebuchet MS"/>
              <a:sym typeface="Trebuchet MS"/>
            </a:endParaRPr>
          </a:p>
        </p:txBody>
      </p:sp>
      <p:sp>
        <p:nvSpPr>
          <p:cNvPr id="184" name="Google Shape;184;p1"/>
          <p:cNvSpPr txBox="1"/>
          <p:nvPr/>
        </p:nvSpPr>
        <p:spPr>
          <a:xfrm>
            <a:off x="7679468" y="2380021"/>
            <a:ext cx="3537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C0C0C"/>
              </a:buClr>
              <a:buSzPts val="2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1"/>
          <p:cNvPicPr preferRelativeResize="0"/>
          <p:nvPr/>
        </p:nvPicPr>
        <p:blipFill>
          <a:blip r:embed="rId4">
            <a:alphaModFix/>
          </a:blip>
          <a:stretch>
            <a:fillRect/>
          </a:stretch>
        </p:blipFill>
        <p:spPr>
          <a:xfrm>
            <a:off x="10959626" y="403876"/>
            <a:ext cx="930600" cy="914175"/>
          </a:xfrm>
          <a:prstGeom prst="rect">
            <a:avLst/>
          </a:prstGeom>
          <a:noFill/>
          <a:ln>
            <a:noFill/>
          </a:ln>
        </p:spPr>
      </p:pic>
      <p:pic>
        <p:nvPicPr>
          <p:cNvPr id="186" name="Google Shape;186;p1"/>
          <p:cNvPicPr preferRelativeResize="0"/>
          <p:nvPr/>
        </p:nvPicPr>
        <p:blipFill>
          <a:blip r:embed="rId5">
            <a:alphaModFix/>
          </a:blip>
          <a:stretch>
            <a:fillRect/>
          </a:stretch>
        </p:blipFill>
        <p:spPr>
          <a:xfrm>
            <a:off x="9947200" y="426050"/>
            <a:ext cx="892000" cy="892000"/>
          </a:xfrm>
          <a:prstGeom prst="rect">
            <a:avLst/>
          </a:prstGeom>
          <a:noFill/>
          <a:ln>
            <a:noFill/>
          </a:ln>
        </p:spPr>
      </p:pic>
      <p:sp>
        <p:nvSpPr>
          <p:cNvPr id="187" name="Google Shape;187;p1"/>
          <p:cNvSpPr txBox="1"/>
          <p:nvPr/>
        </p:nvSpPr>
        <p:spPr>
          <a:xfrm>
            <a:off x="9908600" y="452425"/>
            <a:ext cx="93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latin typeface="Times New Roman"/>
                <a:ea typeface="Times New Roman"/>
                <a:cs typeface="Times New Roman"/>
                <a:sym typeface="Times New Roman"/>
              </a:rPr>
              <a:t>SMVDU   TECH COMMUNITY</a:t>
            </a:r>
            <a:endParaRPr sz="800">
              <a:latin typeface="Times New Roman"/>
              <a:ea typeface="Times New Roman"/>
              <a:cs typeface="Times New Roman"/>
              <a:sym typeface="Times New Roman"/>
            </a:endParaRPr>
          </a:p>
        </p:txBody>
      </p:sp>
      <p:pic>
        <p:nvPicPr>
          <p:cNvPr id="188" name="Google Shape;188;p1"/>
          <p:cNvPicPr preferRelativeResize="0"/>
          <p:nvPr/>
        </p:nvPicPr>
        <p:blipFill>
          <a:blip r:embed="rId6">
            <a:alphaModFix/>
          </a:blip>
          <a:stretch>
            <a:fillRect/>
          </a:stretch>
        </p:blipFill>
        <p:spPr>
          <a:xfrm>
            <a:off x="6600825" y="350775"/>
            <a:ext cx="1647795" cy="634400"/>
          </a:xfrm>
          <a:prstGeom prst="rect">
            <a:avLst/>
          </a:prstGeom>
          <a:noFill/>
          <a:ln>
            <a:noFill/>
          </a:ln>
        </p:spPr>
      </p:pic>
      <p:pic>
        <p:nvPicPr>
          <p:cNvPr id="189" name="Google Shape;189;p1"/>
          <p:cNvPicPr preferRelativeResize="0"/>
          <p:nvPr/>
        </p:nvPicPr>
        <p:blipFill rotWithShape="1">
          <a:blip r:embed="rId7">
            <a:alphaModFix/>
          </a:blip>
          <a:srcRect l="15203" t="27654" r="14244" b="19970"/>
          <a:stretch/>
        </p:blipFill>
        <p:spPr>
          <a:xfrm>
            <a:off x="8322813" y="437325"/>
            <a:ext cx="1511590" cy="592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p:nvPr/>
        </p:nvSpPr>
        <p:spPr>
          <a:xfrm>
            <a:off x="7510300" y="2533026"/>
            <a:ext cx="1284900" cy="141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5" name="Google Shape;195;p3"/>
          <p:cNvSpPr/>
          <p:nvPr/>
        </p:nvSpPr>
        <p:spPr>
          <a:xfrm>
            <a:off x="852718" y="2506579"/>
            <a:ext cx="1443661"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6" name="Google Shape;196;p3"/>
          <p:cNvSpPr txBox="1">
            <a:spLocks noGrp="1"/>
          </p:cNvSpPr>
          <p:nvPr>
            <p:ph type="title"/>
          </p:nvPr>
        </p:nvSpPr>
        <p:spPr>
          <a:xfrm>
            <a:off x="461913" y="525056"/>
            <a:ext cx="11430000" cy="726439"/>
          </a:xfrm>
          <a:prstGeom prst="rect">
            <a:avLst/>
          </a:prstGeom>
          <a:noFill/>
          <a:ln>
            <a:noFill/>
          </a:ln>
        </p:spPr>
        <p:txBody>
          <a:bodyPr spcFirstLastPara="1" wrap="square" lIns="0" tIns="45700" rIns="0" bIns="0" anchor="t" anchorCtr="0">
            <a:normAutofit/>
          </a:bodyPr>
          <a:lstStyle/>
          <a:p>
            <a:pPr marL="0" lvl="0" indent="0" algn="l" rtl="0">
              <a:lnSpc>
                <a:spcPct val="80000"/>
              </a:lnSpc>
              <a:spcBef>
                <a:spcPts val="0"/>
              </a:spcBef>
              <a:spcAft>
                <a:spcPts val="0"/>
              </a:spcAft>
              <a:buClr>
                <a:schemeClr val="dk1"/>
              </a:buClr>
              <a:buSzPts val="3600"/>
              <a:buFont typeface="Arial"/>
              <a:buNone/>
            </a:pPr>
            <a:r>
              <a:rPr lang="en-US"/>
              <a:t>Team details</a:t>
            </a:r>
            <a:endParaRPr/>
          </a:p>
        </p:txBody>
      </p:sp>
      <p:sp>
        <p:nvSpPr>
          <p:cNvPr id="197" name="Google Shape;197;p3"/>
          <p:cNvSpPr txBox="1">
            <a:spLocks noGrp="1"/>
          </p:cNvSpPr>
          <p:nvPr>
            <p:ph type="sldNum" idx="4294967295"/>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000000"/>
                </a:solidFill>
                <a:latin typeface="Arial"/>
                <a:ea typeface="Arial"/>
                <a:cs typeface="Arial"/>
                <a:sym typeface="Arial"/>
              </a:rPr>
              <a:t>2</a:t>
            </a:fld>
            <a:endParaRPr sz="800" b="0" i="0" u="none" strike="noStrike" cap="none">
              <a:solidFill>
                <a:srgbClr val="000000"/>
              </a:solidFill>
              <a:latin typeface="Arial"/>
              <a:ea typeface="Arial"/>
              <a:cs typeface="Arial"/>
              <a:sym typeface="Arial"/>
            </a:endParaRPr>
          </a:p>
        </p:txBody>
      </p:sp>
      <p:sp>
        <p:nvSpPr>
          <p:cNvPr id="198" name="Google Shape;198;p3"/>
          <p:cNvSpPr txBox="1"/>
          <p:nvPr/>
        </p:nvSpPr>
        <p:spPr>
          <a:xfrm>
            <a:off x="2631946" y="2150533"/>
            <a:ext cx="3177007" cy="811161"/>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A100FF"/>
              </a:buClr>
              <a:buSzPts val="3600"/>
              <a:buFont typeface="Arial"/>
              <a:buNone/>
            </a:pPr>
            <a:r>
              <a:rPr lang="en-US" sz="2000" b="1" i="0" u="none" strike="noStrike" cap="none" dirty="0" err="1">
                <a:solidFill>
                  <a:srgbClr val="A100FF"/>
                </a:solidFill>
                <a:latin typeface="Arial"/>
                <a:ea typeface="Arial"/>
                <a:cs typeface="Arial"/>
                <a:sym typeface="Arial"/>
              </a:rPr>
              <a:t>Priyanshu</a:t>
            </a:r>
            <a:r>
              <a:rPr lang="en-US" sz="2000" b="1" i="0" u="none" strike="noStrike" cap="none" dirty="0">
                <a:solidFill>
                  <a:srgbClr val="A100FF"/>
                </a:solidFill>
                <a:latin typeface="Arial"/>
                <a:ea typeface="Arial"/>
                <a:cs typeface="Arial"/>
                <a:sym typeface="Arial"/>
              </a:rPr>
              <a:t> Kumar </a:t>
            </a:r>
          </a:p>
          <a:p>
            <a:pPr marL="0" marR="0" lvl="0" indent="0" algn="l" rtl="0">
              <a:lnSpc>
                <a:spcPct val="90000"/>
              </a:lnSpc>
              <a:spcBef>
                <a:spcPts val="0"/>
              </a:spcBef>
              <a:spcAft>
                <a:spcPts val="0"/>
              </a:spcAft>
              <a:buClr>
                <a:srgbClr val="A100FF"/>
              </a:buClr>
              <a:buSzPts val="3600"/>
              <a:buFont typeface="Arial"/>
              <a:buNone/>
            </a:pPr>
            <a:r>
              <a:rPr lang="en-US" sz="2000" b="1" i="0" u="none" strike="noStrike" cap="none" dirty="0">
                <a:solidFill>
                  <a:srgbClr val="A100FF"/>
                </a:solidFill>
                <a:latin typeface="Arial"/>
                <a:ea typeface="Arial"/>
                <a:cs typeface="Arial"/>
                <a:sym typeface="Arial"/>
              </a:rPr>
              <a:t>(Team Leader)</a:t>
            </a:r>
            <a:endParaRPr sz="2000" b="0" i="0" u="none" strike="noStrike" cap="none" dirty="0">
              <a:solidFill>
                <a:srgbClr val="000000"/>
              </a:solidFill>
              <a:latin typeface="Arial"/>
              <a:ea typeface="Arial"/>
              <a:cs typeface="Arial"/>
              <a:sym typeface="Arial"/>
            </a:endParaRPr>
          </a:p>
        </p:txBody>
      </p:sp>
      <p:sp>
        <p:nvSpPr>
          <p:cNvPr id="199" name="Google Shape;199;p3"/>
          <p:cNvSpPr/>
          <p:nvPr/>
        </p:nvSpPr>
        <p:spPr>
          <a:xfrm>
            <a:off x="255634" y="6368280"/>
            <a:ext cx="67095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1" u="none" strike="noStrike" cap="none">
                <a:solidFill>
                  <a:srgbClr val="000000"/>
                </a:solidFill>
                <a:highlight>
                  <a:srgbClr val="FFFF00"/>
                </a:highlight>
                <a:latin typeface="Arial"/>
                <a:ea typeface="Arial"/>
                <a:cs typeface="Arial"/>
                <a:sym typeface="Arial"/>
              </a:rPr>
              <a:t>All fields are mandatory</a:t>
            </a: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966515" y="4515918"/>
            <a:ext cx="1481237"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cxnSp>
        <p:nvCxnSpPr>
          <p:cNvPr id="201" name="Google Shape;201;p3"/>
          <p:cNvCxnSpPr/>
          <p:nvPr/>
        </p:nvCxnSpPr>
        <p:spPr>
          <a:xfrm>
            <a:off x="6096000" y="1521230"/>
            <a:ext cx="0" cy="4523725"/>
          </a:xfrm>
          <a:prstGeom prst="straightConnector1">
            <a:avLst/>
          </a:prstGeom>
          <a:noFill/>
          <a:ln w="9525" cap="flat" cmpd="sng">
            <a:solidFill>
              <a:srgbClr val="9E12FE"/>
            </a:solidFill>
            <a:prstDash val="solid"/>
            <a:miter lim="800000"/>
            <a:headEnd type="none" w="sm" len="sm"/>
            <a:tailEnd type="none" w="sm" len="sm"/>
          </a:ln>
        </p:spPr>
      </p:cxnSp>
      <p:cxnSp>
        <p:nvCxnSpPr>
          <p:cNvPr id="202" name="Google Shape;202;p3"/>
          <p:cNvCxnSpPr/>
          <p:nvPr/>
        </p:nvCxnSpPr>
        <p:spPr>
          <a:xfrm>
            <a:off x="2623232" y="3010298"/>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3" name="Google Shape;203;p3"/>
          <p:cNvSpPr txBox="1"/>
          <p:nvPr/>
        </p:nvSpPr>
        <p:spPr>
          <a:xfrm>
            <a:off x="2751424" y="4203350"/>
            <a:ext cx="2893500" cy="811200"/>
          </a:xfrm>
          <a:prstGeom prst="rect">
            <a:avLst/>
          </a:prstGeom>
          <a:noFill/>
          <a:ln>
            <a:noFill/>
          </a:ln>
        </p:spPr>
        <p:txBody>
          <a:bodyPr spcFirstLastPara="1" wrap="square" lIns="0" tIns="0" rIns="0" bIns="0" anchor="b" anchorCtr="0">
            <a:normAutofit/>
          </a:bodyPr>
          <a:lstStyle/>
          <a:p>
            <a:pPr marL="0" marR="0" lvl="0" indent="0" algn="l" rtl="0">
              <a:lnSpc>
                <a:spcPct val="70000"/>
              </a:lnSpc>
              <a:spcBef>
                <a:spcPts val="0"/>
              </a:spcBef>
              <a:spcAft>
                <a:spcPts val="0"/>
              </a:spcAft>
              <a:buClr>
                <a:srgbClr val="A100FF"/>
              </a:buClr>
              <a:buSzPts val="3600"/>
              <a:buFont typeface="Arial"/>
              <a:buNone/>
            </a:pPr>
            <a:r>
              <a:rPr lang="en-US" sz="2800" b="1" dirty="0">
                <a:solidFill>
                  <a:srgbClr val="A100FF"/>
                </a:solidFill>
              </a:rPr>
              <a:t>Aryan</a:t>
            </a:r>
            <a:endParaRPr sz="2800" b="1" i="0" u="none" strike="noStrike" cap="none" dirty="0">
              <a:solidFill>
                <a:srgbClr val="A100FF"/>
              </a:solidFill>
              <a:latin typeface="Arial"/>
              <a:ea typeface="Arial"/>
              <a:cs typeface="Arial"/>
              <a:sym typeface="Arial"/>
            </a:endParaRPr>
          </a:p>
        </p:txBody>
      </p:sp>
      <p:cxnSp>
        <p:nvCxnSpPr>
          <p:cNvPr id="204" name="Google Shape;204;p3"/>
          <p:cNvCxnSpPr/>
          <p:nvPr/>
        </p:nvCxnSpPr>
        <p:spPr>
          <a:xfrm>
            <a:off x="2751413" y="5101825"/>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5" name="Google Shape;205;p3"/>
          <p:cNvSpPr txBox="1"/>
          <p:nvPr/>
        </p:nvSpPr>
        <p:spPr>
          <a:xfrm>
            <a:off x="9181371" y="2067964"/>
            <a:ext cx="2645400" cy="811200"/>
          </a:xfrm>
          <a:prstGeom prst="rect">
            <a:avLst/>
          </a:prstGeom>
          <a:noFill/>
          <a:ln>
            <a:noFill/>
          </a:ln>
        </p:spPr>
        <p:txBody>
          <a:bodyPr spcFirstLastPara="1" wrap="square" lIns="0" tIns="0" rIns="0" bIns="0" anchor="b" anchorCtr="0">
            <a:normAutofit/>
          </a:bodyPr>
          <a:lstStyle/>
          <a:p>
            <a:pPr marL="0" marR="0" lvl="0" indent="0" algn="l" rtl="0">
              <a:lnSpc>
                <a:spcPct val="70000"/>
              </a:lnSpc>
              <a:spcBef>
                <a:spcPts val="0"/>
              </a:spcBef>
              <a:spcAft>
                <a:spcPts val="0"/>
              </a:spcAft>
              <a:buClr>
                <a:srgbClr val="A100FF"/>
              </a:buClr>
              <a:buSzPts val="3600"/>
              <a:buFont typeface="Arial"/>
              <a:buNone/>
            </a:pPr>
            <a:r>
              <a:rPr lang="en-US" sz="2000" b="1" dirty="0">
                <a:solidFill>
                  <a:srgbClr val="A100FF"/>
                </a:solidFill>
              </a:rPr>
              <a:t>Omkar </a:t>
            </a:r>
            <a:r>
              <a:rPr lang="en-US" sz="2000" b="1" dirty="0" err="1">
                <a:solidFill>
                  <a:srgbClr val="A100FF"/>
                </a:solidFill>
              </a:rPr>
              <a:t>Kasaudhan</a:t>
            </a:r>
            <a:endParaRPr sz="2000" b="0" i="0" u="none" strike="noStrike" cap="none" dirty="0">
              <a:solidFill>
                <a:srgbClr val="000000"/>
              </a:solidFill>
              <a:latin typeface="Arial"/>
              <a:ea typeface="Arial"/>
              <a:cs typeface="Arial"/>
              <a:sym typeface="Arial"/>
            </a:endParaRPr>
          </a:p>
        </p:txBody>
      </p:sp>
      <p:cxnSp>
        <p:nvCxnSpPr>
          <p:cNvPr id="206" name="Google Shape;206;p3"/>
          <p:cNvCxnSpPr/>
          <p:nvPr/>
        </p:nvCxnSpPr>
        <p:spPr>
          <a:xfrm>
            <a:off x="9151259" y="3010298"/>
            <a:ext cx="1718008" cy="0"/>
          </a:xfrm>
          <a:prstGeom prst="straightConnector1">
            <a:avLst/>
          </a:prstGeom>
          <a:noFill/>
          <a:ln w="9525" cap="flat" cmpd="sng">
            <a:solidFill>
              <a:srgbClr val="9E12FE"/>
            </a:solidFill>
            <a:prstDash val="solid"/>
            <a:miter lim="800000"/>
            <a:headEnd type="none" w="sm" len="sm"/>
            <a:tailEnd type="none" w="sm" len="sm"/>
          </a:ln>
        </p:spPr>
      </p:cxnSp>
      <p:graphicFrame>
        <p:nvGraphicFramePr>
          <p:cNvPr id="207" name="Google Shape;207;p3"/>
          <p:cNvGraphicFramePr/>
          <p:nvPr>
            <p:extLst>
              <p:ext uri="{D42A27DB-BD31-4B8C-83A1-F6EECF244321}">
                <p14:modId xmlns:p14="http://schemas.microsoft.com/office/powerpoint/2010/main" val="1790570225"/>
              </p:ext>
            </p:extLst>
          </p:nvPr>
        </p:nvGraphicFramePr>
        <p:xfrm>
          <a:off x="461913" y="1173024"/>
          <a:ext cx="11617725" cy="378450"/>
        </p:xfrm>
        <a:graphic>
          <a:graphicData uri="http://schemas.openxmlformats.org/drawingml/2006/table">
            <a:tbl>
              <a:tblPr firstRow="1" bandRow="1">
                <a:noFill/>
                <a:tableStyleId>{93F4E7E6-FDEE-4E4F-B63D-C841E31CBE8C}</a:tableStyleId>
              </a:tblPr>
              <a:tblGrid>
                <a:gridCol w="4382350">
                  <a:extLst>
                    <a:ext uri="{9D8B030D-6E8A-4147-A177-3AD203B41FA5}">
                      <a16:colId xmlns:a16="http://schemas.microsoft.com/office/drawing/2014/main" val="20000"/>
                    </a:ext>
                  </a:extLst>
                </a:gridCol>
                <a:gridCol w="7235375">
                  <a:extLst>
                    <a:ext uri="{9D8B030D-6E8A-4147-A177-3AD203B41FA5}">
                      <a16:colId xmlns:a16="http://schemas.microsoft.com/office/drawing/2014/main" val="20001"/>
                    </a:ext>
                  </a:extLst>
                </a:gridCol>
              </a:tblGrid>
              <a:tr h="3784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rgbClr val="A100FF"/>
                          </a:solidFill>
                        </a:rPr>
                        <a:t>TEAM NAME: TECHPHILE</a:t>
                      </a:r>
                      <a:endParaRPr sz="1400" u="none" strike="noStrike" cap="none" dirty="0"/>
                    </a:p>
                  </a:txBody>
                  <a:tcPr marL="91450" marR="91450" marT="45725" marB="45725">
                    <a:lnL w="9525" cap="flat" cmpd="sng">
                      <a:solidFill>
                        <a:srgbClr val="E5BFFF"/>
                      </a:solidFill>
                      <a:prstDash val="solid"/>
                      <a:round/>
                      <a:headEnd type="none" w="sm" len="sm"/>
                      <a:tailEnd type="none" w="sm" len="sm"/>
                    </a:lnL>
                    <a:lnR w="9525" cap="flat" cmpd="sng">
                      <a:solidFill>
                        <a:srgbClr val="ECCC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ECCCFF"/>
                      </a:solidFill>
                      <a:prstDash val="solid"/>
                      <a:round/>
                      <a:headEnd type="none" w="sm" len="sm"/>
                      <a:tailEnd type="none" w="sm" len="sm"/>
                    </a:lnB>
                    <a:solidFill>
                      <a:srgbClr val="EAEAEA"/>
                    </a:solidFill>
                  </a:tcPr>
                </a:tc>
                <a:tc>
                  <a:txBody>
                    <a:bodyPr/>
                    <a:lstStyle/>
                    <a:p>
                      <a:pPr marL="0" marR="0" lvl="0" indent="0" algn="l" rtl="0">
                        <a:lnSpc>
                          <a:spcPct val="100000"/>
                        </a:lnSpc>
                        <a:spcBef>
                          <a:spcPts val="0"/>
                        </a:spcBef>
                        <a:spcAft>
                          <a:spcPts val="0"/>
                        </a:spcAft>
                        <a:buClr>
                          <a:schemeClr val="dk1"/>
                        </a:buClr>
                        <a:buSzPts val="1000"/>
                        <a:buFont typeface="Arial"/>
                        <a:buNone/>
                      </a:pPr>
                      <a:endParaRPr sz="1000" b="1" u="none" strike="noStrike" cap="none" dirty="0">
                        <a:solidFill>
                          <a:srgbClr val="A100FF"/>
                        </a:solidFill>
                      </a:endParaRPr>
                    </a:p>
                  </a:txBody>
                  <a:tcPr marL="91450" marR="91450" marT="45725" marB="45725">
                    <a:lnL w="9525" cap="flat" cmpd="sng">
                      <a:solidFill>
                        <a:srgbClr val="ECCCFF"/>
                      </a:solidFill>
                      <a:prstDash val="solid"/>
                      <a:round/>
                      <a:headEnd type="none" w="sm" len="sm"/>
                      <a:tailEnd type="none" w="sm" len="sm"/>
                    </a:lnL>
                    <a:lnR w="9525" cap="flat" cmpd="sng">
                      <a:solidFill>
                        <a:srgbClr val="E5BF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D5D5D5"/>
                      </a:solidFill>
                      <a:prstDash val="solid"/>
                      <a:round/>
                      <a:headEnd type="none" w="sm" len="sm"/>
                      <a:tailEnd type="none" w="sm" len="sm"/>
                    </a:lnB>
                    <a:solidFill>
                      <a:srgbClr val="EAEAEA"/>
                    </a:solidFill>
                  </a:tcPr>
                </a:tc>
                <a:extLst>
                  <a:ext uri="{0D108BD9-81ED-4DB2-BD59-A6C34878D82A}">
                    <a16:rowId xmlns:a16="http://schemas.microsoft.com/office/drawing/2014/main" val="10000"/>
                  </a:ext>
                </a:extLst>
              </a:tr>
            </a:tbl>
          </a:graphicData>
        </a:graphic>
      </p:graphicFrame>
      <p:sp>
        <p:nvSpPr>
          <p:cNvPr id="208" name="Google Shape;208;p3"/>
          <p:cNvSpPr txBox="1"/>
          <p:nvPr/>
        </p:nvSpPr>
        <p:spPr>
          <a:xfrm>
            <a:off x="2623232" y="3141433"/>
            <a:ext cx="2762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College: SMVDU</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Stream: CSE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Year of graduation: 2025</a:t>
            </a:r>
            <a:endParaRPr sz="1400" b="0" i="0" u="none" strike="noStrike" cap="none" dirty="0">
              <a:solidFill>
                <a:srgbClr val="000000"/>
              </a:solidFill>
              <a:latin typeface="Arial"/>
              <a:ea typeface="Arial"/>
              <a:cs typeface="Arial"/>
              <a:sym typeface="Arial"/>
            </a:endParaRPr>
          </a:p>
        </p:txBody>
      </p:sp>
      <p:sp>
        <p:nvSpPr>
          <p:cNvPr id="209" name="Google Shape;209;p3"/>
          <p:cNvSpPr txBox="1"/>
          <p:nvPr/>
        </p:nvSpPr>
        <p:spPr>
          <a:xfrm>
            <a:off x="2637616" y="5236045"/>
            <a:ext cx="2762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College: SMVDU</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Stream: CSE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Year of graduation: 2025</a:t>
            </a:r>
            <a:endParaRPr sz="1400" b="0" i="0" u="none" strike="noStrike" cap="none" dirty="0">
              <a:solidFill>
                <a:srgbClr val="000000"/>
              </a:solidFill>
              <a:latin typeface="Arial"/>
              <a:ea typeface="Arial"/>
              <a:cs typeface="Arial"/>
              <a:sym typeface="Arial"/>
            </a:endParaRPr>
          </a:p>
        </p:txBody>
      </p:sp>
      <p:sp>
        <p:nvSpPr>
          <p:cNvPr id="210" name="Google Shape;210;p3"/>
          <p:cNvSpPr txBox="1"/>
          <p:nvPr/>
        </p:nvSpPr>
        <p:spPr>
          <a:xfrm>
            <a:off x="9122721" y="3141433"/>
            <a:ext cx="2762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College: SMVDU</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Stream: CSE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Year of graduation: 2025</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4BCFDA9-3CD9-BB66-0D68-4E42137F3192}"/>
              </a:ext>
            </a:extLst>
          </p:cNvPr>
          <p:cNvPicPr>
            <a:picLocks noChangeAspect="1"/>
          </p:cNvPicPr>
          <p:nvPr/>
        </p:nvPicPr>
        <p:blipFill>
          <a:blip r:embed="rId3"/>
          <a:stretch>
            <a:fillRect/>
          </a:stretch>
        </p:blipFill>
        <p:spPr>
          <a:xfrm>
            <a:off x="690332" y="2314215"/>
            <a:ext cx="1410374" cy="1435273"/>
          </a:xfrm>
          <a:prstGeom prst="rect">
            <a:avLst/>
          </a:prstGeom>
        </p:spPr>
      </p:pic>
      <p:pic>
        <p:nvPicPr>
          <p:cNvPr id="7" name="Picture 6">
            <a:extLst>
              <a:ext uri="{FF2B5EF4-FFF2-40B4-BE49-F238E27FC236}">
                <a16:creationId xmlns:a16="http://schemas.microsoft.com/office/drawing/2014/main" id="{725CBA41-6BBC-579A-365C-D2F25EAD1B65}"/>
              </a:ext>
            </a:extLst>
          </p:cNvPr>
          <p:cNvPicPr>
            <a:picLocks noChangeAspect="1"/>
          </p:cNvPicPr>
          <p:nvPr/>
        </p:nvPicPr>
        <p:blipFill>
          <a:blip r:embed="rId4"/>
          <a:stretch>
            <a:fillRect/>
          </a:stretch>
        </p:blipFill>
        <p:spPr>
          <a:xfrm>
            <a:off x="676372" y="4273704"/>
            <a:ext cx="1326932" cy="1547743"/>
          </a:xfrm>
          <a:prstGeom prst="rect">
            <a:avLst/>
          </a:prstGeom>
        </p:spPr>
      </p:pic>
      <p:pic>
        <p:nvPicPr>
          <p:cNvPr id="15" name="Picture 14">
            <a:extLst>
              <a:ext uri="{FF2B5EF4-FFF2-40B4-BE49-F238E27FC236}">
                <a16:creationId xmlns:a16="http://schemas.microsoft.com/office/drawing/2014/main" id="{A3CA1497-8562-C088-94B5-100088A391B5}"/>
              </a:ext>
            </a:extLst>
          </p:cNvPr>
          <p:cNvPicPr>
            <a:picLocks noChangeAspect="1"/>
          </p:cNvPicPr>
          <p:nvPr/>
        </p:nvPicPr>
        <p:blipFill>
          <a:blip r:embed="rId5"/>
          <a:stretch>
            <a:fillRect/>
          </a:stretch>
        </p:blipFill>
        <p:spPr>
          <a:xfrm>
            <a:off x="7288016" y="2150533"/>
            <a:ext cx="1284899" cy="15723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
          <p:cNvSpPr txBox="1"/>
          <p:nvPr/>
        </p:nvSpPr>
        <p:spPr>
          <a:xfrm>
            <a:off x="245711" y="3045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Theme</a:t>
            </a:r>
            <a:endParaRPr sz="1400" b="0" i="0" u="none" strike="noStrike" cap="none">
              <a:solidFill>
                <a:srgbClr val="000000"/>
              </a:solidFill>
              <a:latin typeface="Arial"/>
              <a:ea typeface="Arial"/>
              <a:cs typeface="Arial"/>
              <a:sym typeface="Arial"/>
            </a:endParaRPr>
          </a:p>
        </p:txBody>
      </p:sp>
      <p:sp>
        <p:nvSpPr>
          <p:cNvPr id="219" name="Google Shape;219;p4"/>
          <p:cNvSpPr txBox="1"/>
          <p:nvPr/>
        </p:nvSpPr>
        <p:spPr>
          <a:xfrm>
            <a:off x="370953" y="1539570"/>
            <a:ext cx="5507400" cy="4803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endParaRPr sz="2800" b="1" i="0" u="none" strike="noStrike" cap="none">
              <a:solidFill>
                <a:srgbClr val="FFFFFF"/>
              </a:solidFill>
              <a:latin typeface="Arial"/>
              <a:ea typeface="Arial"/>
              <a:cs typeface="Arial"/>
              <a:sym typeface="Arial"/>
            </a:endParaRPr>
          </a:p>
        </p:txBody>
      </p:sp>
      <p:sp>
        <p:nvSpPr>
          <p:cNvPr id="2" name="TextBox 1">
            <a:extLst>
              <a:ext uri="{FF2B5EF4-FFF2-40B4-BE49-F238E27FC236}">
                <a16:creationId xmlns:a16="http://schemas.microsoft.com/office/drawing/2014/main" id="{CAA38406-0BDC-1C05-F925-64AB3EA08487}"/>
              </a:ext>
            </a:extLst>
          </p:cNvPr>
          <p:cNvSpPr txBox="1"/>
          <p:nvPr/>
        </p:nvSpPr>
        <p:spPr>
          <a:xfrm>
            <a:off x="314107" y="1193606"/>
            <a:ext cx="11126363" cy="1938992"/>
          </a:xfrm>
          <a:prstGeom prst="rect">
            <a:avLst/>
          </a:prstGeom>
          <a:noFill/>
        </p:spPr>
        <p:txBody>
          <a:bodyPr wrap="square" rtlCol="0">
            <a:spAutoFit/>
          </a:bodyPr>
          <a:lstStyle/>
          <a:p>
            <a:r>
              <a:rPr lang="en-IN" sz="2000" dirty="0"/>
              <a:t>The theme of our project is to create a food delivery website. </a:t>
            </a:r>
            <a:r>
              <a:rPr lang="en-US" sz="2000" b="0" i="0" dirty="0">
                <a:solidFill>
                  <a:srgbClr val="282828"/>
                </a:solidFill>
                <a:effectLst/>
                <a:latin typeface="Source Sans Pro" panose="020B0604020202020204" pitchFamily="34" charset="0"/>
              </a:rPr>
              <a:t>Online Food ordering system is a process in which one can order various foods and beverages from some local restaurant and hotels through the use of internet, just by sitting at home or any place. And the order is delivered to the told location.</a:t>
            </a:r>
          </a:p>
          <a:p>
            <a:endParaRPr lang="en-US" sz="2000" dirty="0">
              <a:solidFill>
                <a:srgbClr val="282828"/>
              </a:solidFill>
              <a:latin typeface="Source Sans Pro" panose="020B0604020202020204" pitchFamily="34" charset="0"/>
            </a:endParaRPr>
          </a:p>
          <a:p>
            <a:r>
              <a:rPr lang="en-US" sz="2000" dirty="0">
                <a:solidFill>
                  <a:srgbClr val="282828"/>
                </a:solidFill>
                <a:latin typeface="Source Sans Pro" panose="020B0604020202020204" pitchFamily="34" charset="0"/>
              </a:rPr>
              <a:t>Our website offers multiple choices based on user driver data and recommends accordingly.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idx="4294967295"/>
          </p:nvPr>
        </p:nvSpPr>
        <p:spPr>
          <a:xfrm>
            <a:off x="361458" y="386331"/>
            <a:ext cx="11282796" cy="698892"/>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Describe the problem statement (200 words)</a:t>
            </a:r>
            <a:endParaRPr sz="3200">
              <a:solidFill>
                <a:schemeClr val="lt1"/>
              </a:solidFill>
              <a:latin typeface="Arial"/>
              <a:ea typeface="Arial"/>
              <a:cs typeface="Arial"/>
              <a:sym typeface="Arial"/>
            </a:endParaRPr>
          </a:p>
        </p:txBody>
      </p:sp>
      <p:sp>
        <p:nvSpPr>
          <p:cNvPr id="225" name="Google Shape;225;p5"/>
          <p:cNvSpPr txBox="1"/>
          <p:nvPr/>
        </p:nvSpPr>
        <p:spPr>
          <a:xfrm>
            <a:off x="361554" y="1428095"/>
            <a:ext cx="11282700" cy="4493508"/>
          </a:xfrm>
          <a:prstGeom prst="rect">
            <a:avLst/>
          </a:prstGeom>
          <a:noFill/>
          <a:ln>
            <a:noFill/>
          </a:ln>
        </p:spPr>
        <p:txBody>
          <a:bodyPr spcFirstLastPara="1" wrap="square" lIns="91425" tIns="91425" rIns="91425" bIns="91425" anchor="t" anchorCtr="0">
            <a:spAutoFit/>
          </a:bodyPr>
          <a:lstStyle/>
          <a:p>
            <a:pPr algn="l"/>
            <a:r>
              <a:rPr lang="en-US" sz="1800" b="0" i="0" dirty="0">
                <a:solidFill>
                  <a:srgbClr val="222222"/>
                </a:solidFill>
                <a:effectLst/>
                <a:latin typeface="Verdana" panose="020B0604030504040204" pitchFamily="34" charset="0"/>
              </a:rPr>
              <a:t>With consumers shifting away from the dining-out trend towards home delivery services, technological growth has paced up in the sector. Food delivery services are currently leading the online marketplace. With the evolving market base and future opportunities, many food delivery startups and businesses are entering the market with higher thrust and push, thus making the marketplace competitive and challenging for the firms to capture.</a:t>
            </a:r>
            <a:r>
              <a:rPr lang="en-US" sz="1800" b="0" i="0" dirty="0">
                <a:solidFill>
                  <a:srgbClr val="666666"/>
                </a:solidFill>
                <a:effectLst/>
                <a:latin typeface="Lato" panose="020B0604020202020204" pitchFamily="34" charset="0"/>
              </a:rPr>
              <a:t> </a:t>
            </a:r>
            <a:r>
              <a:rPr lang="en-US" sz="1800" i="0" dirty="0">
                <a:solidFill>
                  <a:srgbClr val="666666"/>
                </a:solidFill>
                <a:effectLst/>
                <a:latin typeface="Verdana" panose="020B0604030504040204" pitchFamily="34" charset="0"/>
                <a:ea typeface="Verdana" panose="020B0604030504040204" pitchFamily="34" charset="0"/>
              </a:rPr>
              <a:t>A hungry customer can spend on average an hour to decide what to eat! This scenario is especially true for multi-cuisine restaurants. Having so many options to choose from often overwhelm the customers, and many times results in a dropped sale. </a:t>
            </a:r>
            <a:r>
              <a:rPr lang="en-US" sz="2000" b="0" i="0" dirty="0">
                <a:solidFill>
                  <a:srgbClr val="666666"/>
                </a:solidFill>
                <a:effectLst/>
                <a:latin typeface="Lato" panose="020F0502020204030203" pitchFamily="34" charset="0"/>
              </a:rPr>
              <a:t>A recurring problem that customers face when ordering food online is regarding payment. Some restaurant websites do not accept multiple payment method, forcing customers to drop their orders. Security is another factor that people consider when purchasing anything online and if your payment gateway doesn’t assure it, they’ll have no reason to proceed further with their order.  Convenience is one reason why more customers than ever before prefer ordering their food online these days. But there are still plenty of websites which have been created without giving any thought to optimizing the user experience.</a:t>
            </a:r>
          </a:p>
          <a:p>
            <a:pPr marL="0" marR="0" lvl="0" indent="0" algn="l" rtl="0">
              <a:lnSpc>
                <a:spcPct val="100000"/>
              </a:lnSpc>
              <a:spcBef>
                <a:spcPts val="0"/>
              </a:spcBef>
              <a:spcAft>
                <a:spcPts val="0"/>
              </a:spcAft>
              <a:buClr>
                <a:srgbClr val="000000"/>
              </a:buClr>
              <a:buSzPts val="1800"/>
              <a:buFont typeface="Arial"/>
              <a:buNone/>
            </a:pPr>
            <a:endParaRPr i="0" u="none" strike="noStrike" cap="none" dirty="0">
              <a:solidFill>
                <a:srgbClr val="000000"/>
              </a:solidFill>
              <a:latin typeface="Verdana" panose="020B0604030504040204" pitchFamily="34" charset="0"/>
              <a:ea typeface="Verdana" panose="020B060403050404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idx="4294967295"/>
          </p:nvPr>
        </p:nvSpPr>
        <p:spPr>
          <a:xfrm>
            <a:off x="340961" y="3426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Proposed solution / your big Idea (200 words)</a:t>
            </a:r>
            <a:endParaRPr/>
          </a:p>
        </p:txBody>
      </p:sp>
      <p:sp>
        <p:nvSpPr>
          <p:cNvPr id="231" name="Google Shape;231;p6"/>
          <p:cNvSpPr/>
          <p:nvPr/>
        </p:nvSpPr>
        <p:spPr>
          <a:xfrm>
            <a:off x="247821" y="6209436"/>
            <a:ext cx="9278016" cy="307777"/>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Describe TECHNOLOGY USED :  </a:t>
            </a:r>
            <a:endParaRPr sz="1400" b="0" i="0" u="none" strike="noStrike" cap="none">
              <a:solidFill>
                <a:srgbClr val="000000"/>
              </a:solidFill>
              <a:latin typeface="Arial"/>
              <a:ea typeface="Arial"/>
              <a:cs typeface="Arial"/>
              <a:sym typeface="Arial"/>
            </a:endParaRPr>
          </a:p>
        </p:txBody>
      </p:sp>
      <p:sp>
        <p:nvSpPr>
          <p:cNvPr id="232" name="Google Shape;232;p6"/>
          <p:cNvSpPr txBox="1"/>
          <p:nvPr/>
        </p:nvSpPr>
        <p:spPr>
          <a:xfrm>
            <a:off x="247821" y="1084468"/>
            <a:ext cx="11282700" cy="2154406"/>
          </a:xfrm>
          <a:prstGeom prst="rect">
            <a:avLst/>
          </a:prstGeom>
          <a:noFill/>
          <a:ln>
            <a:noFill/>
          </a:ln>
        </p:spPr>
        <p:txBody>
          <a:bodyPr spcFirstLastPara="1" wrap="square" lIns="91425" tIns="91425" rIns="91425" bIns="91425" anchor="t" anchorCtr="0">
            <a:spAutoFit/>
          </a:bodyPr>
          <a:lstStyle/>
          <a:p>
            <a:pPr lvl="0">
              <a:buSzPts val="1800"/>
            </a:pPr>
            <a:r>
              <a:rPr lang="en-IN" sz="2000" b="0" i="0" u="none" strike="noStrike" cap="none" dirty="0">
                <a:solidFill>
                  <a:srgbClr val="000000"/>
                </a:solidFill>
                <a:latin typeface="Arial"/>
                <a:ea typeface="Arial"/>
                <a:cs typeface="Arial"/>
                <a:sym typeface="Arial"/>
              </a:rPr>
              <a:t>H</a:t>
            </a:r>
            <a:r>
              <a:rPr lang="en-IN" sz="2000" dirty="0"/>
              <a:t>elping costumers with user driven data we can provide better </a:t>
            </a:r>
            <a:r>
              <a:rPr lang="en-IN" sz="1800" dirty="0">
                <a:solidFill>
                  <a:srgbClr val="666666"/>
                </a:solidFill>
                <a:latin typeface="Verdana" panose="020B0604030504040204" pitchFamily="34" charset="0"/>
                <a:ea typeface="Verdana" panose="020B0604030504040204" pitchFamily="34" charset="0"/>
              </a:rPr>
              <a:t>recommendations. Using clean and simple UI that is intuitive to use we can provide users a way more intuitive method to select what to order. Less visual clutter also helps to not irritate users trying to order a simple meal. By providing a way for users to make their own profile we can offer them multiple modes of payment and also allow them to save their mode of payment. We have also focused heavily on optimizing the user experience. Our UI also provides the calorie intake to help users better identify their selections according to their diet plans.</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idx="4294967295"/>
          </p:nvPr>
        </p:nvSpPr>
        <p:spPr>
          <a:xfrm>
            <a:off x="340961" y="342684"/>
            <a:ext cx="11282796" cy="812875"/>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How is your solution different/unique from other solutions in market </a:t>
            </a:r>
            <a:br>
              <a:rPr lang="en-US" sz="2400" b="1">
                <a:solidFill>
                  <a:schemeClr val="lt1"/>
                </a:solidFill>
                <a:latin typeface="Arial"/>
                <a:ea typeface="Arial"/>
                <a:cs typeface="Arial"/>
                <a:sym typeface="Arial"/>
              </a:rPr>
            </a:br>
            <a:r>
              <a:rPr lang="en-US" sz="2400" b="1">
                <a:solidFill>
                  <a:schemeClr val="lt1"/>
                </a:solidFill>
                <a:latin typeface="Arial"/>
                <a:ea typeface="Arial"/>
                <a:cs typeface="Arial"/>
                <a:sym typeface="Arial"/>
              </a:rPr>
              <a:t>(150 words)</a:t>
            </a:r>
            <a:endParaRPr/>
          </a:p>
        </p:txBody>
      </p:sp>
      <p:sp>
        <p:nvSpPr>
          <p:cNvPr id="238" name="Google Shape;238;p8"/>
          <p:cNvSpPr txBox="1"/>
          <p:nvPr/>
        </p:nvSpPr>
        <p:spPr>
          <a:xfrm>
            <a:off x="239562" y="4969830"/>
            <a:ext cx="6094428" cy="307777"/>
          </a:xfrm>
          <a:prstGeom prst="rect">
            <a:avLst/>
          </a:prstGeom>
          <a:noFill/>
          <a:ln>
            <a:noFill/>
          </a:ln>
        </p:spPr>
        <p:txBody>
          <a:bodyPr spcFirstLastPara="1" wrap="square" lIns="91425" tIns="45700" rIns="91425" bIns="45700" anchor="t" anchorCtr="0">
            <a:spAutoFit/>
          </a:bodyPr>
          <a:lstStyle/>
          <a:p>
            <a:pPr marL="0" marR="0" lvl="1" indent="-88900" algn="l" rtl="0">
              <a:lnSpc>
                <a:spcPct val="100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PATENT  FILED: </a:t>
            </a:r>
            <a:r>
              <a:rPr lang="en-US"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239" name="Google Shape;239;p8"/>
          <p:cNvSpPr txBox="1"/>
          <p:nvPr/>
        </p:nvSpPr>
        <p:spPr>
          <a:xfrm>
            <a:off x="340961" y="5474851"/>
            <a:ext cx="11282796" cy="902799"/>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400"/>
              <a:buFont typeface="Arial"/>
              <a:buNone/>
            </a:pPr>
            <a:r>
              <a:rPr lang="en-US" sz="2400" b="1" i="0" u="none" strike="noStrike" cap="none" dirty="0">
                <a:solidFill>
                  <a:schemeClr val="lt1"/>
                </a:solidFill>
                <a:latin typeface="Arial"/>
                <a:ea typeface="Arial"/>
                <a:cs typeface="Arial"/>
                <a:sym typeface="Arial"/>
              </a:rPr>
              <a:t>Do you have a working model/prototype: </a:t>
            </a:r>
            <a:r>
              <a:rPr lang="en-US" sz="2400" b="1" dirty="0">
                <a:solidFill>
                  <a:schemeClr val="lt1"/>
                </a:solidFill>
              </a:rPr>
              <a:t>YES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lt1"/>
              </a:buClr>
              <a:buSzPts val="2400"/>
              <a:buFont typeface="Arial"/>
              <a:buNone/>
            </a:pPr>
            <a:r>
              <a:rPr lang="en-US" sz="2400" b="1" i="0" u="none" strike="noStrike" cap="none" dirty="0">
                <a:solidFill>
                  <a:schemeClr val="lt1"/>
                </a:solidFill>
                <a:latin typeface="Arial"/>
                <a:ea typeface="Arial"/>
                <a:cs typeface="Arial"/>
                <a:sym typeface="Arial"/>
              </a:rPr>
              <a:t>If not, will you be able to show working prototype during finale. </a:t>
            </a:r>
            <a:r>
              <a:rPr lang="en-US" sz="2400" b="1" dirty="0">
                <a:solidFill>
                  <a:schemeClr val="lt1"/>
                </a:solidFill>
              </a:rPr>
              <a:t>YES</a:t>
            </a:r>
            <a:endParaRPr sz="3200" b="0" i="0" u="none" strike="noStrike" cap="none" dirty="0">
              <a:solidFill>
                <a:schemeClr val="lt1"/>
              </a:solidFill>
              <a:latin typeface="Arial"/>
              <a:ea typeface="Arial"/>
              <a:cs typeface="Arial"/>
              <a:sym typeface="Arial"/>
            </a:endParaRPr>
          </a:p>
        </p:txBody>
      </p:sp>
      <p:sp>
        <p:nvSpPr>
          <p:cNvPr id="240" name="Google Shape;240;p8"/>
          <p:cNvSpPr txBox="1"/>
          <p:nvPr/>
        </p:nvSpPr>
        <p:spPr>
          <a:xfrm>
            <a:off x="361450" y="1400175"/>
            <a:ext cx="11282700" cy="156963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Arial"/>
                <a:ea typeface="Arial"/>
                <a:cs typeface="Arial"/>
                <a:sym typeface="Arial"/>
              </a:rPr>
              <a:t>Our project is build using purely HTML, CSS and </a:t>
            </a:r>
            <a:r>
              <a:rPr lang="en-IN" sz="1800" b="0" i="0" u="none" strike="noStrike" cap="none" dirty="0" err="1">
                <a:solidFill>
                  <a:srgbClr val="000000"/>
                </a:solidFill>
                <a:latin typeface="Arial"/>
                <a:ea typeface="Arial"/>
                <a:cs typeface="Arial"/>
                <a:sym typeface="Arial"/>
              </a:rPr>
              <a:t>Javascript</a:t>
            </a:r>
            <a:r>
              <a:rPr lang="en-IN" sz="1800" b="0" i="0" u="none" strike="noStrike" cap="none" dirty="0">
                <a:solidFill>
                  <a:srgbClr val="000000"/>
                </a:solidFill>
                <a:latin typeface="Arial"/>
                <a:ea typeface="Arial"/>
                <a:cs typeface="Arial"/>
                <a:sym typeface="Arial"/>
              </a:rPr>
              <a:t>. </a:t>
            </a:r>
            <a:r>
              <a:rPr lang="en-IN" sz="1800" dirty="0"/>
              <a:t>Since no framework was used our site performs much faster and </a:t>
            </a:r>
            <a:r>
              <a:rPr lang="en-IN" sz="1800" dirty="0" err="1"/>
              <a:t>effeicient</a:t>
            </a:r>
            <a:r>
              <a:rPr lang="en-IN" sz="1800" dirty="0"/>
              <a:t> as compared to with using frameworks. Also as we explained about UI, its intuitiveness is built upon selecting excellent pictures along with the added information of calories allowing for a more pleasurable experience while surfing the site. Also the added benefit of creating account while ordering allows more payment methods and also allows ease of ordering next time from our site.  </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0"/>
          <p:cNvSpPr txBox="1">
            <a:spLocks noGrp="1"/>
          </p:cNvSpPr>
          <p:nvPr>
            <p:ph type="title" idx="4294967295"/>
          </p:nvPr>
        </p:nvSpPr>
        <p:spPr>
          <a:xfrm>
            <a:off x="340961" y="342684"/>
            <a:ext cx="11282796" cy="792779"/>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Elevator pitch video (1 minute) </a:t>
            </a:r>
            <a:br>
              <a:rPr lang="en-US" sz="2400" b="1">
                <a:solidFill>
                  <a:schemeClr val="lt1"/>
                </a:solidFill>
                <a:latin typeface="Arial"/>
                <a:ea typeface="Arial"/>
                <a:cs typeface="Arial"/>
                <a:sym typeface="Arial"/>
              </a:rPr>
            </a:br>
            <a:r>
              <a:rPr lang="en-US" sz="1800" b="1">
                <a:solidFill>
                  <a:schemeClr val="lt1"/>
                </a:solidFill>
                <a:latin typeface="Arial"/>
                <a:ea typeface="Arial"/>
                <a:cs typeface="Arial"/>
                <a:sym typeface="Arial"/>
              </a:rPr>
              <a:t>Share the public link along with the code link </a:t>
            </a:r>
            <a:endParaRPr sz="2000">
              <a:solidFill>
                <a:schemeClr val="lt1"/>
              </a:solidFill>
              <a:latin typeface="Arial"/>
              <a:ea typeface="Arial"/>
              <a:cs typeface="Arial"/>
              <a:sym typeface="Arial"/>
            </a:endParaRPr>
          </a:p>
        </p:txBody>
      </p:sp>
      <p:sp>
        <p:nvSpPr>
          <p:cNvPr id="253" name="Google Shape;253;p10"/>
          <p:cNvSpPr txBox="1"/>
          <p:nvPr/>
        </p:nvSpPr>
        <p:spPr>
          <a:xfrm>
            <a:off x="321650" y="1596150"/>
            <a:ext cx="113214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000000"/>
                </a:solidFill>
                <a:latin typeface="Calibri"/>
                <a:ea typeface="Calibri"/>
                <a:cs typeface="Calibri"/>
                <a:sym typeface="Calibri"/>
              </a:rPr>
              <a:t> VIDEO LINK       :</a:t>
            </a: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000000"/>
                </a:solidFill>
                <a:latin typeface="Calibri"/>
                <a:ea typeface="Calibri"/>
                <a:cs typeface="Calibri"/>
                <a:sym typeface="Calibri"/>
                <a:hlinkClick r:id="rId3"/>
              </a:rPr>
              <a:t>https://www.instagram.com/reel/ClK-SjHoWQm/?igshid=MDJmNzVkMjY</a:t>
            </a:r>
            <a:r>
              <a:rPr lang="pt-BR" sz="1400" b="0" i="0" u="none" strike="noStrike" cap="none" dirty="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400"/>
              <a:buFont typeface="Arial"/>
              <a:buNone/>
            </a:pPr>
            <a:r>
              <a:rPr lang="pt-BR" dirty="0">
                <a:latin typeface="Calibri"/>
                <a:ea typeface="Calibri"/>
                <a:cs typeface="Calibri"/>
                <a:sym typeface="Calibri"/>
              </a:rPr>
              <a:t>CODE LINK:</a:t>
            </a: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000000"/>
                </a:solidFill>
                <a:latin typeface="Calibri"/>
                <a:ea typeface="Calibri"/>
                <a:cs typeface="Calibri"/>
                <a:sym typeface="Calibri"/>
                <a:hlinkClick r:id="rId4"/>
              </a:rPr>
              <a:t>https://github.com/priyanshu-thakur-2002/Omnifood.git</a:t>
            </a:r>
            <a:endParaRPr lang="pt-B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pt-BR" dirty="0">
                <a:latin typeface="Calibri"/>
                <a:ea typeface="Calibri"/>
                <a:cs typeface="Calibri"/>
                <a:sym typeface="Calibri"/>
              </a:rPr>
              <a:t>LINKDEIN LINK:</a:t>
            </a: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alibri"/>
                <a:ea typeface="Calibri"/>
                <a:cs typeface="Calibri"/>
                <a:sym typeface="Calibri"/>
              </a:rPr>
              <a:t>https://www.linkedin.com/posts/priyanshu-kumar-a06145237_blockchain-web3-activity-6999866351242612736-0oj_?utm_source=share&amp;utm_medium=member_android</a:t>
            </a:r>
            <a:endParaRPr lang="pt-B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Clr>
                <a:schemeClr val="lt1"/>
              </a:buClr>
              <a:buSzPts val="7200"/>
              <a:buFont typeface="Arial"/>
              <a:buNone/>
            </a:pPr>
            <a:r>
              <a:rPr lang="en-US"/>
              <a:t>Thank you!</a:t>
            </a:r>
            <a:endParaRPr/>
          </a:p>
        </p:txBody>
      </p:sp>
    </p:spTree>
  </p:cSld>
  <p:clrMapOvr>
    <a:masterClrMapping/>
  </p:clrMapOvr>
</p:sld>
</file>

<file path=ppt/theme/theme1.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706</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vt:i4>
      </vt:variant>
    </vt:vector>
  </HeadingPairs>
  <TitlesOfParts>
    <vt:vector size="19" baseType="lpstr">
      <vt:lpstr>Arial</vt:lpstr>
      <vt:lpstr>Calibri</vt:lpstr>
      <vt:lpstr>Lato</vt:lpstr>
      <vt:lpstr>Source Sans Pro</vt:lpstr>
      <vt:lpstr>Times New Roman</vt:lpstr>
      <vt:lpstr>Trebuchet MS</vt:lpstr>
      <vt:lpstr>Verdana</vt:lpstr>
      <vt:lpstr>Content Layouts</vt:lpstr>
      <vt:lpstr>Titles</vt:lpstr>
      <vt:lpstr>1_Office Theme</vt:lpstr>
      <vt:lpstr>Office Theme</vt:lpstr>
      <vt:lpstr>PowerPoint Presentation</vt:lpstr>
      <vt:lpstr>Team details</vt:lpstr>
      <vt:lpstr>PowerPoint Presentation</vt:lpstr>
      <vt:lpstr>Describe the problem statement (200 words)</vt:lpstr>
      <vt:lpstr>Proposed solution / your big Idea (200 words)</vt:lpstr>
      <vt:lpstr>How is your solution different/unique from other solutions in market  (150 words)</vt:lpstr>
      <vt:lpstr>Elevator pitch video (1 minute)  Share the public link along with the code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Arun Kumar</cp:lastModifiedBy>
  <cp:revision>7</cp:revision>
  <dcterms:created xsi:type="dcterms:W3CDTF">2020-08-05T08:43:32Z</dcterms:created>
  <dcterms:modified xsi:type="dcterms:W3CDTF">2022-11-20T05:53:38Z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