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E049-C203-C12C-3965-CA47BBB3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1FDE2-C638-E1F1-B4B2-35A14C24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3DA6-5941-C4B5-DC3E-8498F7BD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0697-ABCF-BFD7-CAD2-C8D7CE40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C54E-2120-63B4-3090-4AFB0F66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2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8081-B0D4-11CA-1CDC-AD492DFC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1F29-FCC9-496B-663A-5054B292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3119E-07D0-3A6E-586F-6C7B2983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A312-6487-9EBB-A646-6A99B365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44F4-8763-F5CD-1D27-33B0AC58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1860B-5B03-AD30-2518-68092AACB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C7805-6061-E2D2-9F54-5D2E07EA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754F-875B-8F8A-D01F-C4C8EE4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CFFC-D623-5032-237C-CD740C09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7D1B-5DDB-2939-D330-65CF6D59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FD8E-65CC-431C-DACA-88D106D2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00B3-7549-DD46-23A4-AAB0912D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9A6D-C802-FA3D-EE65-CB87A5E6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0A14-B1E7-E857-B048-945CF5A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81A8-34C7-9C30-5373-6F6A0B5B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39AF-9A63-E6A0-8246-B5C19BBC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6202-001B-8A5F-FEF5-C2EF285A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11F5-922E-4CD7-5271-EDA45D7A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AE60-C00E-9768-94C0-530F9C1F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E061-9D32-6C47-459B-E1A8AF13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773B-B596-0F30-8F7F-83B8EFAF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9DFF-888C-7C12-6558-99757E090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895CF-E104-DA03-2A32-CEF1C4F5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095D-2D9C-D95F-D92B-8E6F7C7C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E227F-052D-3063-309A-1BF9894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0BDD-E8CC-E986-EFAB-E05398E3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130-8CC3-CEB1-FAF3-EEABFFB6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0DC7-C253-7370-A396-C9A0A458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2A3A-A127-F33E-FC74-F1E23EBD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6063B-6E9A-3FBD-1E8F-3451B60B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0771-E735-36AE-2C52-BF4910D4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EEFAB-0F11-CECD-2CC8-673B200E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5E33A-57D6-74F3-5803-8220717D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C67F2-5C34-EDC1-A498-06CECFA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908-C71B-99D9-EC14-85345DCE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8B15-5A71-AD22-04C8-60115A1A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8E5B5-44C9-6B61-DED5-2370F365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08E02-FB60-FFDA-CCAE-203116C4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6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2B81F-FBE9-5E81-0602-B58AB69D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09F0A-DBB8-F969-2BA8-B6F1566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DB1F6-237D-4628-887B-7E97B7CB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0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70AA-1F4C-D3BC-4F6C-6FAD4C0A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E877-2F44-F2B6-34CE-BCD55F9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95827-E691-49DA-A784-6AE15DC51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0C31F-5E46-25CB-8AE2-5EFFA1F2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0E09-8B5E-4414-BA49-F8D8279A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F5FA-1B02-4972-079B-9A78555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5286-4000-DA73-5592-BBC46F8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F7F91-4DB2-B00D-49D7-32A895705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77CC-EAC6-E5D2-AA96-0E7B0D70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6BD7-55CC-BD32-3206-B0F94236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044CD-635D-AB33-2510-CC557553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14A49-8345-127A-0F78-FD7A89FB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AF069-663C-D646-9EF5-E0E72892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25B8-8F3F-DC62-B025-E6B8E0ED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E10D-5E90-6F4C-4811-355BC81F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0EF5-2F12-4DB5-B269-E5E01D9B9DDC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314F-BDC8-D605-4EAF-394E22376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FB39-7AA0-9F3E-0801-A069717B6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3798-4941-4093-989C-A7DACD827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2564F-127D-A3B3-AAB9-485FFD03DAF6}"/>
              </a:ext>
            </a:extLst>
          </p:cNvPr>
          <p:cNvSpPr txBox="1"/>
          <p:nvPr/>
        </p:nvSpPr>
        <p:spPr>
          <a:xfrm>
            <a:off x="-614516" y="201561"/>
            <a:ext cx="59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HTML, CSS, JavaScript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B9FF0-F3B1-1E47-5292-A3EFF79EC11D}"/>
              </a:ext>
            </a:extLst>
          </p:cNvPr>
          <p:cNvSpPr txBox="1"/>
          <p:nvPr/>
        </p:nvSpPr>
        <p:spPr>
          <a:xfrm>
            <a:off x="7629829" y="240890"/>
            <a:ext cx="399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Front-end Frameworks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8FB77-269B-4666-4909-0B4930D18019}"/>
              </a:ext>
            </a:extLst>
          </p:cNvPr>
          <p:cNvSpPr txBox="1"/>
          <p:nvPr/>
        </p:nvSpPr>
        <p:spPr>
          <a:xfrm>
            <a:off x="7846139" y="13912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Server-Side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A4B60-C931-6520-4F21-B85BA9E69120}"/>
              </a:ext>
            </a:extLst>
          </p:cNvPr>
          <p:cNvSpPr txBox="1"/>
          <p:nvPr/>
        </p:nvSpPr>
        <p:spPr>
          <a:xfrm>
            <a:off x="1042219" y="13912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Web APIs and 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90951-8637-9FDD-99DA-95AFE93082BC}"/>
              </a:ext>
            </a:extLst>
          </p:cNvPr>
          <p:cNvSpPr txBox="1"/>
          <p:nvPr/>
        </p:nvSpPr>
        <p:spPr>
          <a:xfrm>
            <a:off x="1268362" y="2319357"/>
            <a:ext cx="7275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97FCB-D5F9-D342-6F65-2F694AE2DBCE}"/>
              </a:ext>
            </a:extLst>
          </p:cNvPr>
          <p:cNvSpPr txBox="1"/>
          <p:nvPr/>
        </p:nvSpPr>
        <p:spPr>
          <a:xfrm>
            <a:off x="7846139" y="2224237"/>
            <a:ext cx="7275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Server-Side Frameworks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2DA9-DE1D-8707-9616-943F69850FC0}"/>
              </a:ext>
            </a:extLst>
          </p:cNvPr>
          <p:cNvSpPr txBox="1"/>
          <p:nvPr/>
        </p:nvSpPr>
        <p:spPr>
          <a:xfrm>
            <a:off x="7293565" y="3094098"/>
            <a:ext cx="7863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Authentication and Authorization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19529-2949-DA8B-B85D-BCE1DE8FAFCE}"/>
              </a:ext>
            </a:extLst>
          </p:cNvPr>
          <p:cNvSpPr txBox="1"/>
          <p:nvPr/>
        </p:nvSpPr>
        <p:spPr>
          <a:xfrm>
            <a:off x="1042219" y="3162062"/>
            <a:ext cx="7884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Version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D18E1-E6BE-4825-964D-6C915E0EE518}"/>
              </a:ext>
            </a:extLst>
          </p:cNvPr>
          <p:cNvSpPr txBox="1"/>
          <p:nvPr/>
        </p:nvSpPr>
        <p:spPr>
          <a:xfrm>
            <a:off x="772161" y="4033899"/>
            <a:ext cx="7884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Deployment and Hosting</a:t>
            </a:r>
          </a:p>
          <a:p>
            <a:r>
              <a:rPr lang="en-IN" sz="2400" dirty="0"/>
              <a:t>     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CBA4-32C4-5D96-382E-9CDE70116119}"/>
              </a:ext>
            </a:extLst>
          </p:cNvPr>
          <p:cNvSpPr txBox="1"/>
          <p:nvPr/>
        </p:nvSpPr>
        <p:spPr>
          <a:xfrm>
            <a:off x="7477760" y="4014928"/>
            <a:ext cx="788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Testing and Debugging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D4BD-F61A-12AA-098F-825FD4C8991E}"/>
              </a:ext>
            </a:extLst>
          </p:cNvPr>
          <p:cNvSpPr txBox="1"/>
          <p:nvPr/>
        </p:nvSpPr>
        <p:spPr>
          <a:xfrm>
            <a:off x="772160" y="5135188"/>
            <a:ext cx="7985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 Security Best Practices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ABDB-2440-F9D0-F8AA-E66574D029E4}"/>
              </a:ext>
            </a:extLst>
          </p:cNvPr>
          <p:cNvSpPr txBox="1"/>
          <p:nvPr/>
        </p:nvSpPr>
        <p:spPr>
          <a:xfrm>
            <a:off x="7628846" y="5135188"/>
            <a:ext cx="7985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Continuous Learning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6C381A-DCE7-63FE-3FFE-826187129AC2}"/>
              </a:ext>
            </a:extLst>
          </p:cNvPr>
          <p:cNvCxnSpPr/>
          <p:nvPr/>
        </p:nvCxnSpPr>
        <p:spPr>
          <a:xfrm>
            <a:off x="4090219" y="432393"/>
            <a:ext cx="3387541" cy="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2A25B9-7492-1CF6-3BEF-3DDCCC390329}"/>
              </a:ext>
            </a:extLst>
          </p:cNvPr>
          <p:cNvCxnSpPr>
            <a:cxnSpLocks/>
          </p:cNvCxnSpPr>
          <p:nvPr/>
        </p:nvCxnSpPr>
        <p:spPr>
          <a:xfrm>
            <a:off x="8733339" y="702555"/>
            <a:ext cx="0" cy="68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C1256A-AEEA-8E65-61CE-6A71BCF371DD}"/>
              </a:ext>
            </a:extLst>
          </p:cNvPr>
          <p:cNvCxnSpPr>
            <a:cxnSpLocks/>
          </p:cNvCxnSpPr>
          <p:nvPr/>
        </p:nvCxnSpPr>
        <p:spPr>
          <a:xfrm flipH="1">
            <a:off x="4206240" y="1664790"/>
            <a:ext cx="308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CE6607-7230-F936-652E-A2F27C27FCDB}"/>
              </a:ext>
            </a:extLst>
          </p:cNvPr>
          <p:cNvCxnSpPr/>
          <p:nvPr/>
        </p:nvCxnSpPr>
        <p:spPr>
          <a:xfrm>
            <a:off x="4090218" y="4278043"/>
            <a:ext cx="3387541" cy="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59FAD7-8290-8B87-0FEC-E0AC90E61FC1}"/>
              </a:ext>
            </a:extLst>
          </p:cNvPr>
          <p:cNvCxnSpPr>
            <a:cxnSpLocks/>
          </p:cNvCxnSpPr>
          <p:nvPr/>
        </p:nvCxnSpPr>
        <p:spPr>
          <a:xfrm flipH="1">
            <a:off x="3795253" y="3401604"/>
            <a:ext cx="308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8E284F-96B5-67C3-2185-32AEA53D6891}"/>
              </a:ext>
            </a:extLst>
          </p:cNvPr>
          <p:cNvCxnSpPr/>
          <p:nvPr/>
        </p:nvCxnSpPr>
        <p:spPr>
          <a:xfrm>
            <a:off x="3906024" y="2541638"/>
            <a:ext cx="3387541" cy="3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A1BAF8-AD99-E318-08E0-D40B71C74606}"/>
              </a:ext>
            </a:extLst>
          </p:cNvPr>
          <p:cNvCxnSpPr>
            <a:cxnSpLocks/>
          </p:cNvCxnSpPr>
          <p:nvPr/>
        </p:nvCxnSpPr>
        <p:spPr>
          <a:xfrm flipH="1">
            <a:off x="4390434" y="5415122"/>
            <a:ext cx="308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D77453-6171-D3FE-209E-3E124170F98E}"/>
              </a:ext>
            </a:extLst>
          </p:cNvPr>
          <p:cNvCxnSpPr>
            <a:cxnSpLocks/>
          </p:cNvCxnSpPr>
          <p:nvPr/>
        </p:nvCxnSpPr>
        <p:spPr>
          <a:xfrm>
            <a:off x="2357939" y="1766360"/>
            <a:ext cx="0" cy="68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CD11CB-17CC-FF3F-62BB-0A9EE1718032}"/>
              </a:ext>
            </a:extLst>
          </p:cNvPr>
          <p:cNvCxnSpPr>
            <a:cxnSpLocks/>
          </p:cNvCxnSpPr>
          <p:nvPr/>
        </p:nvCxnSpPr>
        <p:spPr>
          <a:xfrm>
            <a:off x="8926379" y="2678855"/>
            <a:ext cx="0" cy="48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31A16B-A589-C7C8-CBFB-EED0E3C10D37}"/>
              </a:ext>
            </a:extLst>
          </p:cNvPr>
          <p:cNvCxnSpPr>
            <a:cxnSpLocks/>
          </p:cNvCxnSpPr>
          <p:nvPr/>
        </p:nvCxnSpPr>
        <p:spPr>
          <a:xfrm>
            <a:off x="2353678" y="3550692"/>
            <a:ext cx="0" cy="48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8D849B-C437-B8DE-DCD1-6587523C54C4}"/>
              </a:ext>
            </a:extLst>
          </p:cNvPr>
          <p:cNvCxnSpPr>
            <a:cxnSpLocks/>
          </p:cNvCxnSpPr>
          <p:nvPr/>
        </p:nvCxnSpPr>
        <p:spPr>
          <a:xfrm>
            <a:off x="9008478" y="4623292"/>
            <a:ext cx="0" cy="48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6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</dc:creator>
  <cp:lastModifiedBy>priyanshu</cp:lastModifiedBy>
  <cp:revision>1</cp:revision>
  <dcterms:created xsi:type="dcterms:W3CDTF">2023-07-05T03:16:38Z</dcterms:created>
  <dcterms:modified xsi:type="dcterms:W3CDTF">2023-07-05T03:25:06Z</dcterms:modified>
</cp:coreProperties>
</file>