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5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82" r:id="rId15"/>
    <p:sldId id="281" r:id="rId16"/>
    <p:sldId id="284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B841-B1BA-6FD8-3EA5-1F6615B11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9D8F0-DE7C-2B61-BB92-4925F05A3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97C40-FDC4-CD18-DA6E-3B656520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B0C-46AE-4A3A-A7E2-CC2124FD807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98ADD-31BD-9643-9DBC-22371D11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38AA0-0AE9-B04D-7BFC-C385A690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63B4-CBF4-4BAE-94D3-FE48FF4B6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7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8BC0-A03F-2375-D577-5C752D55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ECDB8-CD0A-6CB7-5B66-7B6121EBF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FAC3C-9470-1E30-507B-A06E7F4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B0C-46AE-4A3A-A7E2-CC2124FD807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6B1E6-24E3-757F-FD5F-98573B9F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05A4-99E9-FA84-BCD4-24883C85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63B4-CBF4-4BAE-94D3-FE48FF4B6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38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1836A-FB94-5E2C-DC3E-8D9F19F63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AB8B0-8811-FC1F-5237-900BE5DEC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0CF06-7787-9801-44C0-EA10F4A3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B0C-46AE-4A3A-A7E2-CC2124FD807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71E3B-9FE5-35FB-FD95-D203CC36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E167-25E2-2BDE-A9CE-7A1C8892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63B4-CBF4-4BAE-94D3-FE48FF4B6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5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3FA2-310C-EB4A-3CE1-AB89A6C5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978C-A1FB-3F8A-6E4D-A9E2BACA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6FFA0-5EAA-21F3-1951-266CF128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B0C-46AE-4A3A-A7E2-CC2124FD807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C05AD-65AC-2609-0263-1FC6F812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C2F27-4D69-1AE4-E8B1-F0007AFC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63B4-CBF4-4BAE-94D3-FE48FF4B6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22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C0BF-C2C1-1B91-6A09-F64BC7BD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097FE-BDA8-0C00-0B7D-DF4E2E8D5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8CA7-F1B8-F370-E703-148672B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B0C-46AE-4A3A-A7E2-CC2124FD807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E1E73-C580-7BE4-BB4D-82720A24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F55A-26D2-C6AD-87FF-DAFBD490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63B4-CBF4-4BAE-94D3-FE48FF4B6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13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FCA-454B-1579-7062-F087B04B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6858-A541-7408-2CED-6AE2EDB97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535F5-17F7-5CC8-1234-09B9AD24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2AAAD-58C2-E5EE-EC3D-25BAEB50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B0C-46AE-4A3A-A7E2-CC2124FD807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5FA89-AE6E-B41C-1879-55430D78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6942D-0A06-9312-7C2B-1A8D8AFB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63B4-CBF4-4BAE-94D3-FE48FF4B6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38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A505-C5DA-5ABE-561D-88F70238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1BB9A-7716-F0D4-AC65-3F1E08AF5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FA7F0-AED7-0FEE-FCA6-75CD531EC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530EC-5DBF-813B-9CA7-47561BB14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ABD1A-BEBD-5CA2-E326-49D075437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1B08C-E25C-C650-83A3-48528D08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B0C-46AE-4A3A-A7E2-CC2124FD807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B9B68-35F8-445F-3F29-5F2EB3E3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BFC20-C3DB-25ED-BDA3-3952E31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63B4-CBF4-4BAE-94D3-FE48FF4B6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48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C067-6309-7098-8EB4-DE15EA44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DAE3B-250A-A70F-9721-09D2DF01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B0C-46AE-4A3A-A7E2-CC2124FD807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87B89-F4FA-247F-A0E0-527D82BB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A4B9A-8FEA-E948-850A-ECCBEB1D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63B4-CBF4-4BAE-94D3-FE48FF4B6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29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10CBD-08FB-B9E4-3614-B782D3BC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B0C-46AE-4A3A-A7E2-CC2124FD807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7848F-D3DC-A829-8CEE-1C362185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7E75F-01FF-C0F7-3A5E-1EC70787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63B4-CBF4-4BAE-94D3-FE48FF4B6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54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5CE0-5F8C-4DFC-CEB1-A782B71D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7BAE-A22E-914E-CC50-B659FED2B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4801B-31E4-A1C2-6106-BE19A22A8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6577F-E8EC-8A77-D898-6E99472B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B0C-46AE-4A3A-A7E2-CC2124FD807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6755E-2373-869B-061E-F8A92ED6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405DA-1A50-5375-D7A8-16C50AA1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63B4-CBF4-4BAE-94D3-FE48FF4B6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1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654-B7D5-51D2-93FB-0674F0EA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6D946-9C99-6588-D8BE-3CD0083FF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C8D26-1F53-42C2-5E31-26F66EF9B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5961A-8A21-4F4D-A995-818B428D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B0C-46AE-4A3A-A7E2-CC2124FD807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2E1CB-338F-0966-AA2F-F1F60BC6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54C22-EAA9-407E-6233-50623752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63B4-CBF4-4BAE-94D3-FE48FF4B6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01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556B4-0FD8-0340-E49B-770FFC95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E1C1D-E3D5-C0C7-2FD8-05B202EF8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41DE4-C535-8AE6-1332-3AC0BCBD7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0B0C-46AE-4A3A-A7E2-CC2124FD807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14356-E0FB-FE8E-C224-10F54FB84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0ACB-E17B-906A-4576-32A84D71F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63B4-CBF4-4BAE-94D3-FE48FF4B6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03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D7C6-4C64-93D6-10BB-823363F9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ABC4AA"/>
                </a:solidFill>
              </a:rPr>
              <a:t>Online Food Mania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55AFC-855A-FD1C-0D4D-982ABCBE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9632824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5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2E6E58-2062-1BF0-2BCA-D8BB54435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BA71DC46-02CD-1F02-DD27-EB923586219B}"/>
              </a:ext>
            </a:extLst>
          </p:cNvPr>
          <p:cNvSpPr/>
          <p:nvPr/>
        </p:nvSpPr>
        <p:spPr>
          <a:xfrm>
            <a:off x="9838591" y="888023"/>
            <a:ext cx="2031023" cy="553916"/>
          </a:xfrm>
          <a:prstGeom prst="frame">
            <a:avLst>
              <a:gd name="adj1" fmla="val 354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2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E98B72-B718-2342-0F24-64F7E4E8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5AB90CEB-4FB4-5365-FADC-1D9994AD26A6}"/>
              </a:ext>
            </a:extLst>
          </p:cNvPr>
          <p:cNvSpPr/>
          <p:nvPr/>
        </p:nvSpPr>
        <p:spPr>
          <a:xfrm>
            <a:off x="6594231" y="2347546"/>
            <a:ext cx="448407" cy="527539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0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A72F5D-FA92-B825-1C91-C6CBE948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85423-CD52-B0E0-C619-A775B88B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114A2469-60A6-B0FE-E9AF-1482F9133ACF}"/>
              </a:ext>
            </a:extLst>
          </p:cNvPr>
          <p:cNvSpPr/>
          <p:nvPr/>
        </p:nvSpPr>
        <p:spPr>
          <a:xfrm>
            <a:off x="2795955" y="2624503"/>
            <a:ext cx="3226776" cy="1608993"/>
          </a:xfrm>
          <a:prstGeom prst="frame">
            <a:avLst>
              <a:gd name="adj1" fmla="val 430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67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3E8F6E-9DCD-432E-4850-22353E76F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1CAAE6-6BC2-20D7-8537-70276C9F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107" y="2407534"/>
            <a:ext cx="4206605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C146A3-C6F1-7736-15A0-301A679F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0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29605-1386-8E27-7358-9D0EF726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8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55A35A-8BB2-7540-E8FE-A9680114B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7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AE4A-B03A-B5FA-110C-DBFB4055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ABC4AA"/>
                </a:solidFill>
              </a:rPr>
              <a:t>Order number is random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6DCBD-23A7-2EBE-AB81-36B9CCA7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19" y="1360059"/>
            <a:ext cx="9492762" cy="533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5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5398D-E2A5-A700-C851-3CE8802C7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0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50582D-21CE-F06F-F93B-95555392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178544-B725-26DF-F11C-2CC56533B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723" y="1890346"/>
            <a:ext cx="3421677" cy="2728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1341FF-6BB0-62D8-4A05-828F4AFA0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64558"/>
            <a:ext cx="5413131" cy="16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7583B-DE96-B0DA-142A-4C1F7A58E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3C594871-8BEE-1CB6-43C0-3EE802886106}"/>
              </a:ext>
            </a:extLst>
          </p:cNvPr>
          <p:cNvSpPr/>
          <p:nvPr/>
        </p:nvSpPr>
        <p:spPr>
          <a:xfrm>
            <a:off x="8695592" y="1740877"/>
            <a:ext cx="712177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E4A47-297C-8A99-16BE-A10060786A70}"/>
              </a:ext>
            </a:extLst>
          </p:cNvPr>
          <p:cNvSpPr/>
          <p:nvPr/>
        </p:nvSpPr>
        <p:spPr>
          <a:xfrm>
            <a:off x="8889023" y="3527473"/>
            <a:ext cx="712177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76B81EA6-FAD3-694E-EDBB-3620E303DD4A}"/>
              </a:ext>
            </a:extLst>
          </p:cNvPr>
          <p:cNvSpPr/>
          <p:nvPr/>
        </p:nvSpPr>
        <p:spPr>
          <a:xfrm>
            <a:off x="8704384" y="2306515"/>
            <a:ext cx="712177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20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31E5F-5F24-200B-D7C7-65729F26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7EA75811-79C3-30B9-9CA5-F7EBE8D5323D}"/>
              </a:ext>
            </a:extLst>
          </p:cNvPr>
          <p:cNvSpPr/>
          <p:nvPr/>
        </p:nvSpPr>
        <p:spPr>
          <a:xfrm rot="10800000">
            <a:off x="9231922" y="1145931"/>
            <a:ext cx="712177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58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ADAF55-A4DF-A3CB-6CB8-A6391484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F2534A97-2DA0-054F-4D5B-93AFCDB3514B}"/>
              </a:ext>
            </a:extLst>
          </p:cNvPr>
          <p:cNvSpPr/>
          <p:nvPr/>
        </p:nvSpPr>
        <p:spPr>
          <a:xfrm>
            <a:off x="4360985" y="3270738"/>
            <a:ext cx="3024553" cy="413239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6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00CA47-4C51-42FB-C640-C207E85B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06" y="1695300"/>
            <a:ext cx="7003387" cy="34674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CBAD04D6-9B6B-C31B-C9C6-8130BE66A95C}"/>
              </a:ext>
            </a:extLst>
          </p:cNvPr>
          <p:cNvSpPr/>
          <p:nvPr/>
        </p:nvSpPr>
        <p:spPr>
          <a:xfrm>
            <a:off x="3226777" y="3147646"/>
            <a:ext cx="5064369" cy="2813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18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6C14CF-FAE0-405A-F0FD-429ABF70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6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Online Food Mania </vt:lpstr>
      <vt:lpstr>Order number is random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Mania </dc:title>
  <dc:creator>priyanshupatel1044@gmail.com</dc:creator>
  <cp:lastModifiedBy>priyanshupatel1044@gmail.com</cp:lastModifiedBy>
  <cp:revision>1</cp:revision>
  <dcterms:created xsi:type="dcterms:W3CDTF">2023-04-28T20:15:34Z</dcterms:created>
  <dcterms:modified xsi:type="dcterms:W3CDTF">2023-04-28T20:38:34Z</dcterms:modified>
</cp:coreProperties>
</file>