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Thin"/>
      <p:regular r:id="rId15"/>
      <p:bold r:id="rId16"/>
      <p:italic r:id="rId17"/>
      <p:boldItalic r:id="rId18"/>
    </p:embeddedFont>
    <p:embeddedFont>
      <p:font typeface="Roboto"/>
      <p:regular r:id="rId19"/>
      <p:bold r:id="rId20"/>
      <p:italic r:id="rId21"/>
      <p:boldItalic r:id="rId22"/>
    </p:embeddedFont>
    <p:embeddedFont>
      <p:font typeface="EB Garamond"/>
      <p:regular r:id="rId23"/>
      <p:bold r:id="rId24"/>
      <p:italic r:id="rId25"/>
      <p:boldItalic r:id="rId26"/>
    </p:embeddedFont>
    <p:embeddedFont>
      <p:font typeface="Josefin Sans"/>
      <p:regular r:id="rId27"/>
      <p:bold r:id="rId28"/>
      <p:italic r:id="rId29"/>
      <p:boldItalic r:id="rId30"/>
    </p:embeddedFont>
    <p:embeddedFont>
      <p:font typeface="Roboto Light"/>
      <p:regular r:id="rId31"/>
      <p:bold r:id="rId32"/>
      <p:italic r:id="rId33"/>
      <p:boldItalic r:id="rId34"/>
    </p:embeddedFont>
    <p:embeddedFont>
      <p:font typeface="Comfortaa"/>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EBGaramond-bold.fntdata"/><Relationship Id="rId23" Type="http://schemas.openxmlformats.org/officeDocument/2006/relationships/font" Target="fonts/EBGaramon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BGaramond-boldItalic.fntdata"/><Relationship Id="rId25" Type="http://schemas.openxmlformats.org/officeDocument/2006/relationships/font" Target="fonts/EBGaramond-italic.fntdata"/><Relationship Id="rId28" Type="http://schemas.openxmlformats.org/officeDocument/2006/relationships/font" Target="fonts/JosefinSans-bold.fntdata"/><Relationship Id="rId27" Type="http://schemas.openxmlformats.org/officeDocument/2006/relationships/font" Target="fonts/Josefi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JosefinSans-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Light-regular.fntdata"/><Relationship Id="rId30" Type="http://schemas.openxmlformats.org/officeDocument/2006/relationships/font" Target="fonts/JosefinSans-boldItalic.fntdata"/><Relationship Id="rId11" Type="http://schemas.openxmlformats.org/officeDocument/2006/relationships/slide" Target="slides/slide6.xml"/><Relationship Id="rId33" Type="http://schemas.openxmlformats.org/officeDocument/2006/relationships/font" Target="fonts/RobotoLight-italic.fntdata"/><Relationship Id="rId10" Type="http://schemas.openxmlformats.org/officeDocument/2006/relationships/slide" Target="slides/slide5.xml"/><Relationship Id="rId32" Type="http://schemas.openxmlformats.org/officeDocument/2006/relationships/font" Target="fonts/RobotoLight-bold.fntdata"/><Relationship Id="rId13" Type="http://schemas.openxmlformats.org/officeDocument/2006/relationships/slide" Target="slides/slide8.xml"/><Relationship Id="rId35" Type="http://schemas.openxmlformats.org/officeDocument/2006/relationships/font" Target="fonts/Comfortaa-regular.fntdata"/><Relationship Id="rId12" Type="http://schemas.openxmlformats.org/officeDocument/2006/relationships/slide" Target="slides/slide7.xml"/><Relationship Id="rId34" Type="http://schemas.openxmlformats.org/officeDocument/2006/relationships/font" Target="fonts/RobotoLight-boldItalic.fntdata"/><Relationship Id="rId15" Type="http://schemas.openxmlformats.org/officeDocument/2006/relationships/font" Target="fonts/RobotoThin-regular.fntdata"/><Relationship Id="rId14" Type="http://schemas.openxmlformats.org/officeDocument/2006/relationships/slide" Target="slides/slide9.xml"/><Relationship Id="rId36" Type="http://schemas.openxmlformats.org/officeDocument/2006/relationships/font" Target="fonts/Comfortaa-bold.fntdata"/><Relationship Id="rId17" Type="http://schemas.openxmlformats.org/officeDocument/2006/relationships/font" Target="fonts/RobotoThin-italic.fntdata"/><Relationship Id="rId16" Type="http://schemas.openxmlformats.org/officeDocument/2006/relationships/font" Target="fonts/RobotoThin-bold.fntdata"/><Relationship Id="rId19" Type="http://schemas.openxmlformats.org/officeDocument/2006/relationships/font" Target="fonts/Roboto-regular.fntdata"/><Relationship Id="rId18" Type="http://schemas.openxmlformats.org/officeDocument/2006/relationships/font" Target="fonts/RobotoThin-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2e78023c34_0_1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2e78023c34_0_1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2e78023c3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2e78023c3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2e78023c34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2e78023c34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2e78023c34_0_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2e78023c34_0_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2e78023c34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2e78023c34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2e78023c34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2e78023c34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2e78023c3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2e78023c3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2e78023c34_0_1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2e78023c34_0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81" name="Shape 81"/>
        <p:cNvGrpSpPr/>
        <p:nvPr/>
      </p:nvGrpSpPr>
      <p:grpSpPr>
        <a:xfrm>
          <a:off x="0" y="0"/>
          <a:ext cx="0" cy="0"/>
          <a:chOff x="0" y="0"/>
          <a:chExt cx="0" cy="0"/>
        </a:xfrm>
      </p:grpSpPr>
      <p:grpSp>
        <p:nvGrpSpPr>
          <p:cNvPr id="82" name="Google Shape;82;p13"/>
          <p:cNvGrpSpPr/>
          <p:nvPr/>
        </p:nvGrpSpPr>
        <p:grpSpPr>
          <a:xfrm flipH="1">
            <a:off x="-3827075" y="0"/>
            <a:ext cx="4547074" cy="5143617"/>
            <a:chOff x="4597000" y="0"/>
            <a:chExt cx="4547074" cy="5143617"/>
          </a:xfrm>
        </p:grpSpPr>
        <p:sp>
          <p:nvSpPr>
            <p:cNvPr id="83" name="Google Shape;83;p13"/>
            <p:cNvSpPr/>
            <p:nvPr/>
          </p:nvSpPr>
          <p:spPr>
            <a:xfrm>
              <a:off x="5904679" y="936967"/>
              <a:ext cx="3239394" cy="3248899"/>
            </a:xfrm>
            <a:custGeom>
              <a:rect b="b" l="l" r="r" t="t"/>
              <a:pathLst>
                <a:path extrusionOk="0" h="61872" w="61691">
                  <a:moveTo>
                    <a:pt x="30845" y="1581"/>
                  </a:moveTo>
                  <a:cubicBezTo>
                    <a:pt x="46994" y="1581"/>
                    <a:pt x="60133" y="14750"/>
                    <a:pt x="60133" y="30939"/>
                  </a:cubicBezTo>
                  <a:cubicBezTo>
                    <a:pt x="60133" y="47123"/>
                    <a:pt x="46994" y="60292"/>
                    <a:pt x="30845" y="60292"/>
                  </a:cubicBezTo>
                  <a:cubicBezTo>
                    <a:pt x="23019" y="60292"/>
                    <a:pt x="15666" y="57238"/>
                    <a:pt x="10133" y="51691"/>
                  </a:cubicBezTo>
                  <a:cubicBezTo>
                    <a:pt x="4604" y="46148"/>
                    <a:pt x="1558" y="38778"/>
                    <a:pt x="1558" y="30939"/>
                  </a:cubicBezTo>
                  <a:cubicBezTo>
                    <a:pt x="1558" y="23098"/>
                    <a:pt x="4604" y="15729"/>
                    <a:pt x="10133" y="10182"/>
                  </a:cubicBezTo>
                  <a:cubicBezTo>
                    <a:pt x="15666" y="4635"/>
                    <a:pt x="23019" y="1581"/>
                    <a:pt x="30845" y="1581"/>
                  </a:cubicBezTo>
                  <a:close/>
                  <a:moveTo>
                    <a:pt x="30845" y="1"/>
                  </a:moveTo>
                  <a:cubicBezTo>
                    <a:pt x="22608" y="1"/>
                    <a:pt x="14861" y="3219"/>
                    <a:pt x="9040" y="9058"/>
                  </a:cubicBezTo>
                  <a:cubicBezTo>
                    <a:pt x="3209" y="14901"/>
                    <a:pt x="1" y="22674"/>
                    <a:pt x="1" y="30939"/>
                  </a:cubicBezTo>
                  <a:cubicBezTo>
                    <a:pt x="1" y="39203"/>
                    <a:pt x="3209" y="46972"/>
                    <a:pt x="9040" y="52815"/>
                  </a:cubicBezTo>
                  <a:cubicBezTo>
                    <a:pt x="14865" y="58658"/>
                    <a:pt x="22608" y="61872"/>
                    <a:pt x="30845" y="61872"/>
                  </a:cubicBezTo>
                  <a:cubicBezTo>
                    <a:pt x="45821" y="61872"/>
                    <a:pt x="58335" y="51111"/>
                    <a:pt x="61115" y="36897"/>
                  </a:cubicBezTo>
                  <a:cubicBezTo>
                    <a:pt x="61491" y="34967"/>
                    <a:pt x="61690" y="32975"/>
                    <a:pt x="61690" y="30939"/>
                  </a:cubicBezTo>
                  <a:cubicBezTo>
                    <a:pt x="61690" y="28898"/>
                    <a:pt x="61491" y="26906"/>
                    <a:pt x="61115" y="24976"/>
                  </a:cubicBezTo>
                  <a:cubicBezTo>
                    <a:pt x="58335" y="10762"/>
                    <a:pt x="45821" y="1"/>
                    <a:pt x="30845"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4597000" y="0"/>
              <a:ext cx="1682000" cy="5143617"/>
            </a:xfrm>
            <a:custGeom>
              <a:rect b="b" l="l" r="r" t="t"/>
              <a:pathLst>
                <a:path extrusionOk="0" h="97955" w="32032">
                  <a:moveTo>
                    <a:pt x="380" y="1"/>
                  </a:moveTo>
                  <a:lnTo>
                    <a:pt x="380" y="42160"/>
                  </a:lnTo>
                  <a:cubicBezTo>
                    <a:pt x="292" y="42940"/>
                    <a:pt x="217" y="43727"/>
                    <a:pt x="159" y="44515"/>
                  </a:cubicBezTo>
                  <a:cubicBezTo>
                    <a:pt x="53" y="45927"/>
                    <a:pt x="0" y="47349"/>
                    <a:pt x="0" y="48783"/>
                  </a:cubicBezTo>
                  <a:cubicBezTo>
                    <a:pt x="0" y="50212"/>
                    <a:pt x="53" y="51633"/>
                    <a:pt x="159" y="53045"/>
                  </a:cubicBezTo>
                  <a:cubicBezTo>
                    <a:pt x="217" y="53834"/>
                    <a:pt x="292" y="54621"/>
                    <a:pt x="380" y="55401"/>
                  </a:cubicBezTo>
                  <a:lnTo>
                    <a:pt x="380" y="97954"/>
                  </a:lnTo>
                  <a:lnTo>
                    <a:pt x="1696" y="97954"/>
                  </a:lnTo>
                  <a:lnTo>
                    <a:pt x="1696" y="62634"/>
                  </a:lnTo>
                  <a:cubicBezTo>
                    <a:pt x="2041" y="64010"/>
                    <a:pt x="2435" y="65369"/>
                    <a:pt x="2881" y="66711"/>
                  </a:cubicBezTo>
                  <a:lnTo>
                    <a:pt x="2881" y="97954"/>
                  </a:lnTo>
                  <a:lnTo>
                    <a:pt x="4440" y="97954"/>
                  </a:lnTo>
                  <a:lnTo>
                    <a:pt x="4440" y="70849"/>
                  </a:lnTo>
                  <a:cubicBezTo>
                    <a:pt x="4812" y="71731"/>
                    <a:pt x="5206" y="72602"/>
                    <a:pt x="5622" y="73461"/>
                  </a:cubicBezTo>
                  <a:lnTo>
                    <a:pt x="5622" y="97954"/>
                  </a:lnTo>
                  <a:lnTo>
                    <a:pt x="7184" y="97954"/>
                  </a:lnTo>
                  <a:lnTo>
                    <a:pt x="7184" y="76445"/>
                  </a:lnTo>
                  <a:cubicBezTo>
                    <a:pt x="7561" y="77123"/>
                    <a:pt x="7960" y="77791"/>
                    <a:pt x="8366" y="78451"/>
                  </a:cubicBezTo>
                  <a:lnTo>
                    <a:pt x="8366" y="97954"/>
                  </a:lnTo>
                  <a:lnTo>
                    <a:pt x="9925" y="97954"/>
                  </a:lnTo>
                  <a:lnTo>
                    <a:pt x="9925" y="80836"/>
                  </a:lnTo>
                  <a:cubicBezTo>
                    <a:pt x="10310" y="81393"/>
                    <a:pt x="10704" y="81943"/>
                    <a:pt x="11111" y="82488"/>
                  </a:cubicBezTo>
                  <a:lnTo>
                    <a:pt x="11111" y="97954"/>
                  </a:lnTo>
                  <a:lnTo>
                    <a:pt x="12669" y="97954"/>
                  </a:lnTo>
                  <a:lnTo>
                    <a:pt x="12669" y="84484"/>
                  </a:lnTo>
                  <a:cubicBezTo>
                    <a:pt x="13054" y="84958"/>
                    <a:pt x="13452" y="85426"/>
                    <a:pt x="13856" y="85887"/>
                  </a:cubicBezTo>
                  <a:lnTo>
                    <a:pt x="13856" y="97954"/>
                  </a:lnTo>
                  <a:lnTo>
                    <a:pt x="15413" y="97954"/>
                  </a:lnTo>
                  <a:lnTo>
                    <a:pt x="15413" y="87600"/>
                  </a:lnTo>
                  <a:cubicBezTo>
                    <a:pt x="15715" y="87919"/>
                    <a:pt x="16020" y="88233"/>
                    <a:pt x="16330" y="88548"/>
                  </a:cubicBezTo>
                  <a:cubicBezTo>
                    <a:pt x="16418" y="88636"/>
                    <a:pt x="16507" y="88724"/>
                    <a:pt x="16600" y="88813"/>
                  </a:cubicBezTo>
                  <a:lnTo>
                    <a:pt x="16600" y="97954"/>
                  </a:lnTo>
                  <a:lnTo>
                    <a:pt x="18159" y="97954"/>
                  </a:lnTo>
                  <a:lnTo>
                    <a:pt x="18159" y="90309"/>
                  </a:lnTo>
                  <a:cubicBezTo>
                    <a:pt x="18547" y="90672"/>
                    <a:pt x="18942" y="91026"/>
                    <a:pt x="19340" y="91371"/>
                  </a:cubicBezTo>
                  <a:lnTo>
                    <a:pt x="19340" y="97954"/>
                  </a:lnTo>
                  <a:lnTo>
                    <a:pt x="20903" y="97954"/>
                  </a:lnTo>
                  <a:lnTo>
                    <a:pt x="20903" y="92687"/>
                  </a:lnTo>
                  <a:cubicBezTo>
                    <a:pt x="21293" y="93000"/>
                    <a:pt x="21686" y="93315"/>
                    <a:pt x="22084" y="93621"/>
                  </a:cubicBezTo>
                  <a:lnTo>
                    <a:pt x="22084" y="97954"/>
                  </a:lnTo>
                  <a:lnTo>
                    <a:pt x="23643" y="97954"/>
                  </a:lnTo>
                  <a:lnTo>
                    <a:pt x="23643" y="94771"/>
                  </a:lnTo>
                  <a:cubicBezTo>
                    <a:pt x="24037" y="95055"/>
                    <a:pt x="24431" y="95329"/>
                    <a:pt x="24829" y="95594"/>
                  </a:cubicBezTo>
                  <a:lnTo>
                    <a:pt x="24829" y="97954"/>
                  </a:lnTo>
                  <a:lnTo>
                    <a:pt x="26387" y="97954"/>
                  </a:lnTo>
                  <a:lnTo>
                    <a:pt x="26387" y="96608"/>
                  </a:lnTo>
                  <a:cubicBezTo>
                    <a:pt x="26781" y="96857"/>
                    <a:pt x="27175" y="97096"/>
                    <a:pt x="27574" y="97335"/>
                  </a:cubicBezTo>
                  <a:lnTo>
                    <a:pt x="27574" y="97954"/>
                  </a:lnTo>
                  <a:lnTo>
                    <a:pt x="32031" y="97954"/>
                  </a:lnTo>
                  <a:cubicBezTo>
                    <a:pt x="26689" y="95329"/>
                    <a:pt x="21757" y="91792"/>
                    <a:pt x="17428" y="87428"/>
                  </a:cubicBezTo>
                  <a:cubicBezTo>
                    <a:pt x="7194" y="77104"/>
                    <a:pt x="1559" y="63377"/>
                    <a:pt x="1559" y="48783"/>
                  </a:cubicBezTo>
                  <a:cubicBezTo>
                    <a:pt x="1559" y="34183"/>
                    <a:pt x="7194" y="20456"/>
                    <a:pt x="17428" y="10138"/>
                  </a:cubicBezTo>
                  <a:cubicBezTo>
                    <a:pt x="21544" y="5985"/>
                    <a:pt x="26206" y="2581"/>
                    <a:pt x="31253" y="1"/>
                  </a:cubicBezTo>
                  <a:lnTo>
                    <a:pt x="27574" y="1"/>
                  </a:lnTo>
                  <a:lnTo>
                    <a:pt x="27574" y="231"/>
                  </a:lnTo>
                  <a:cubicBezTo>
                    <a:pt x="27175" y="465"/>
                    <a:pt x="26781" y="704"/>
                    <a:pt x="26387" y="953"/>
                  </a:cubicBezTo>
                  <a:lnTo>
                    <a:pt x="26387" y="1"/>
                  </a:lnTo>
                  <a:lnTo>
                    <a:pt x="24829" y="1"/>
                  </a:lnTo>
                  <a:lnTo>
                    <a:pt x="24829" y="1966"/>
                  </a:lnTo>
                  <a:cubicBezTo>
                    <a:pt x="24431" y="2236"/>
                    <a:pt x="24037" y="2510"/>
                    <a:pt x="23647" y="2790"/>
                  </a:cubicBezTo>
                  <a:lnTo>
                    <a:pt x="23647" y="1"/>
                  </a:lnTo>
                  <a:lnTo>
                    <a:pt x="22084" y="1"/>
                  </a:lnTo>
                  <a:lnTo>
                    <a:pt x="22084" y="3940"/>
                  </a:lnTo>
                  <a:cubicBezTo>
                    <a:pt x="21686" y="4246"/>
                    <a:pt x="21293" y="4561"/>
                    <a:pt x="20903" y="4879"/>
                  </a:cubicBezTo>
                  <a:lnTo>
                    <a:pt x="20903" y="1"/>
                  </a:lnTo>
                  <a:lnTo>
                    <a:pt x="19340" y="1"/>
                  </a:lnTo>
                  <a:lnTo>
                    <a:pt x="19340" y="6189"/>
                  </a:lnTo>
                  <a:cubicBezTo>
                    <a:pt x="18942" y="6535"/>
                    <a:pt x="18547" y="6893"/>
                    <a:pt x="18159" y="7252"/>
                  </a:cubicBezTo>
                  <a:lnTo>
                    <a:pt x="18159" y="1"/>
                  </a:lnTo>
                  <a:lnTo>
                    <a:pt x="16600" y="1"/>
                  </a:lnTo>
                  <a:lnTo>
                    <a:pt x="16600" y="8747"/>
                  </a:lnTo>
                  <a:cubicBezTo>
                    <a:pt x="16507" y="8837"/>
                    <a:pt x="16418" y="8925"/>
                    <a:pt x="16330" y="9013"/>
                  </a:cubicBezTo>
                  <a:cubicBezTo>
                    <a:pt x="16020" y="9328"/>
                    <a:pt x="15715" y="9642"/>
                    <a:pt x="15413" y="9961"/>
                  </a:cubicBezTo>
                  <a:lnTo>
                    <a:pt x="15413" y="1"/>
                  </a:lnTo>
                  <a:lnTo>
                    <a:pt x="13856" y="1"/>
                  </a:lnTo>
                  <a:lnTo>
                    <a:pt x="13856" y="11673"/>
                  </a:lnTo>
                  <a:cubicBezTo>
                    <a:pt x="13452" y="12139"/>
                    <a:pt x="13059" y="12603"/>
                    <a:pt x="12669" y="13077"/>
                  </a:cubicBezTo>
                  <a:lnTo>
                    <a:pt x="12669" y="1"/>
                  </a:lnTo>
                  <a:lnTo>
                    <a:pt x="11111" y="1"/>
                  </a:lnTo>
                  <a:lnTo>
                    <a:pt x="11111" y="15073"/>
                  </a:lnTo>
                  <a:cubicBezTo>
                    <a:pt x="10704" y="15618"/>
                    <a:pt x="10310" y="16172"/>
                    <a:pt x="9925" y="16725"/>
                  </a:cubicBezTo>
                  <a:lnTo>
                    <a:pt x="9925" y="1"/>
                  </a:lnTo>
                  <a:lnTo>
                    <a:pt x="8366" y="1"/>
                  </a:lnTo>
                  <a:lnTo>
                    <a:pt x="8366" y="19110"/>
                  </a:lnTo>
                  <a:cubicBezTo>
                    <a:pt x="7960" y="19770"/>
                    <a:pt x="7561" y="20443"/>
                    <a:pt x="7184" y="21120"/>
                  </a:cubicBezTo>
                  <a:lnTo>
                    <a:pt x="7184" y="1"/>
                  </a:lnTo>
                  <a:lnTo>
                    <a:pt x="5622" y="1"/>
                  </a:lnTo>
                  <a:lnTo>
                    <a:pt x="5622" y="24099"/>
                  </a:lnTo>
                  <a:cubicBezTo>
                    <a:pt x="5206" y="24963"/>
                    <a:pt x="4812" y="25830"/>
                    <a:pt x="4440" y="26712"/>
                  </a:cubicBezTo>
                  <a:lnTo>
                    <a:pt x="4440" y="1"/>
                  </a:lnTo>
                  <a:lnTo>
                    <a:pt x="2881" y="1"/>
                  </a:lnTo>
                  <a:lnTo>
                    <a:pt x="2881" y="30850"/>
                  </a:lnTo>
                  <a:cubicBezTo>
                    <a:pt x="2435" y="32191"/>
                    <a:pt x="2041" y="33550"/>
                    <a:pt x="1696" y="34927"/>
                  </a:cubicBezTo>
                  <a:lnTo>
                    <a:pt x="1696"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8382255" y="4761761"/>
              <a:ext cx="731569" cy="381748"/>
            </a:xfrm>
            <a:custGeom>
              <a:rect b="b" l="l" r="r" t="t"/>
              <a:pathLst>
                <a:path extrusionOk="0" h="7270" w="13932">
                  <a:moveTo>
                    <a:pt x="13931" y="0"/>
                  </a:moveTo>
                  <a:cubicBezTo>
                    <a:pt x="9721" y="3095"/>
                    <a:pt x="5034" y="5565"/>
                    <a:pt x="0" y="7269"/>
                  </a:cubicBezTo>
                  <a:lnTo>
                    <a:pt x="4401" y="7269"/>
                  </a:lnTo>
                  <a:cubicBezTo>
                    <a:pt x="7769" y="5817"/>
                    <a:pt x="10961" y="4029"/>
                    <a:pt x="13931" y="1935"/>
                  </a:cubicBezTo>
                  <a:lnTo>
                    <a:pt x="1393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4741557" y="0"/>
              <a:ext cx="1924912" cy="5143617"/>
            </a:xfrm>
            <a:custGeom>
              <a:rect b="b" l="l" r="r" t="t"/>
              <a:pathLst>
                <a:path extrusionOk="0" h="97955" w="36658">
                  <a:moveTo>
                    <a:pt x="31368" y="1"/>
                  </a:moveTo>
                  <a:cubicBezTo>
                    <a:pt x="12899" y="8359"/>
                    <a:pt x="1" y="27078"/>
                    <a:pt x="1" y="48783"/>
                  </a:cubicBezTo>
                  <a:cubicBezTo>
                    <a:pt x="1" y="70828"/>
                    <a:pt x="13312" y="89800"/>
                    <a:pt x="32257" y="97954"/>
                  </a:cubicBezTo>
                  <a:lnTo>
                    <a:pt x="36658" y="97954"/>
                  </a:lnTo>
                  <a:cubicBezTo>
                    <a:pt x="16282" y="91053"/>
                    <a:pt x="1558" y="71619"/>
                    <a:pt x="1558" y="48783"/>
                  </a:cubicBezTo>
                  <a:cubicBezTo>
                    <a:pt x="1558" y="26361"/>
                    <a:pt x="15746" y="7221"/>
                    <a:pt x="35542"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8440592" y="0"/>
              <a:ext cx="673231" cy="361269"/>
            </a:xfrm>
            <a:custGeom>
              <a:rect b="b" l="l" r="r" t="t"/>
              <a:pathLst>
                <a:path extrusionOk="0" h="6880" w="12821">
                  <a:moveTo>
                    <a:pt x="0" y="1"/>
                  </a:moveTo>
                  <a:cubicBezTo>
                    <a:pt x="4613" y="1683"/>
                    <a:pt x="8925" y="4011"/>
                    <a:pt x="12820" y="6880"/>
                  </a:cubicBezTo>
                  <a:lnTo>
                    <a:pt x="12820" y="4941"/>
                  </a:lnTo>
                  <a:cubicBezTo>
                    <a:pt x="10111" y="3033"/>
                    <a:pt x="7220" y="1378"/>
                    <a:pt x="4175"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7788590" y="0"/>
              <a:ext cx="1325247" cy="546314"/>
            </a:xfrm>
            <a:custGeom>
              <a:rect b="b" l="l" r="r" t="t"/>
              <a:pathLst>
                <a:path extrusionOk="0" h="10404" w="25238">
                  <a:moveTo>
                    <a:pt x="0" y="1"/>
                  </a:moveTo>
                  <a:cubicBezTo>
                    <a:pt x="9478" y="983"/>
                    <a:pt x="18159" y="4724"/>
                    <a:pt x="25237" y="10404"/>
                  </a:cubicBezTo>
                  <a:lnTo>
                    <a:pt x="25237" y="8406"/>
                  </a:lnTo>
                  <a:cubicBezTo>
                    <a:pt x="20265" y="4614"/>
                    <a:pt x="14573" y="1727"/>
                    <a:pt x="8407"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4887059" y="0"/>
              <a:ext cx="4226845" cy="5143617"/>
            </a:xfrm>
            <a:custGeom>
              <a:rect b="b" l="l" r="r" t="t"/>
              <a:pathLst>
                <a:path extrusionOk="0" h="97955" w="80496">
                  <a:moveTo>
                    <a:pt x="36782" y="1"/>
                  </a:moveTo>
                  <a:cubicBezTo>
                    <a:pt x="15596" y="5936"/>
                    <a:pt x="1" y="25556"/>
                    <a:pt x="1" y="48783"/>
                  </a:cubicBezTo>
                  <a:cubicBezTo>
                    <a:pt x="1" y="72540"/>
                    <a:pt x="16326" y="92532"/>
                    <a:pt x="38265" y="97954"/>
                  </a:cubicBezTo>
                  <a:lnTo>
                    <a:pt x="62186" y="97954"/>
                  </a:lnTo>
                  <a:cubicBezTo>
                    <a:pt x="68919" y="96289"/>
                    <a:pt x="75125" y="93253"/>
                    <a:pt x="80495" y="89154"/>
                  </a:cubicBezTo>
                  <a:lnTo>
                    <a:pt x="80495" y="87157"/>
                  </a:lnTo>
                  <a:cubicBezTo>
                    <a:pt x="72177" y="93833"/>
                    <a:pt x="61655" y="97826"/>
                    <a:pt x="50225" y="97826"/>
                  </a:cubicBezTo>
                  <a:cubicBezTo>
                    <a:pt x="23391" y="97826"/>
                    <a:pt x="1559" y="75825"/>
                    <a:pt x="1559" y="48783"/>
                  </a:cubicBezTo>
                  <a:cubicBezTo>
                    <a:pt x="1559" y="23453"/>
                    <a:pt x="20713" y="2546"/>
                    <a:pt x="4518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5032351" y="50881"/>
              <a:ext cx="4081550" cy="5021374"/>
            </a:xfrm>
            <a:custGeom>
              <a:rect b="b" l="l" r="r" t="t"/>
              <a:pathLst>
                <a:path extrusionOk="0" h="95627" w="77729">
                  <a:moveTo>
                    <a:pt x="47458" y="1"/>
                  </a:moveTo>
                  <a:cubicBezTo>
                    <a:pt x="21288" y="1"/>
                    <a:pt x="0" y="21448"/>
                    <a:pt x="0" y="47814"/>
                  </a:cubicBezTo>
                  <a:cubicBezTo>
                    <a:pt x="0" y="74174"/>
                    <a:pt x="21293" y="95626"/>
                    <a:pt x="47458" y="95626"/>
                  </a:cubicBezTo>
                  <a:cubicBezTo>
                    <a:pt x="58950" y="95626"/>
                    <a:pt x="69503" y="91487"/>
                    <a:pt x="77728" y="84608"/>
                  </a:cubicBezTo>
                  <a:lnTo>
                    <a:pt x="77728" y="82536"/>
                  </a:lnTo>
                  <a:cubicBezTo>
                    <a:pt x="69640" y="89694"/>
                    <a:pt x="59043" y="94041"/>
                    <a:pt x="47458" y="94041"/>
                  </a:cubicBezTo>
                  <a:cubicBezTo>
                    <a:pt x="22151" y="94041"/>
                    <a:pt x="1559" y="73302"/>
                    <a:pt x="1559" y="47814"/>
                  </a:cubicBezTo>
                  <a:cubicBezTo>
                    <a:pt x="1559" y="22321"/>
                    <a:pt x="22151" y="1582"/>
                    <a:pt x="47458" y="1582"/>
                  </a:cubicBezTo>
                  <a:cubicBezTo>
                    <a:pt x="59043" y="1582"/>
                    <a:pt x="69640" y="5929"/>
                    <a:pt x="77728" y="13086"/>
                  </a:cubicBezTo>
                  <a:lnTo>
                    <a:pt x="77728" y="11015"/>
                  </a:lnTo>
                  <a:cubicBezTo>
                    <a:pt x="69503" y="4140"/>
                    <a:pt x="58950" y="1"/>
                    <a:pt x="4745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5177800" y="198483"/>
              <a:ext cx="3936097" cy="4725900"/>
            </a:xfrm>
            <a:custGeom>
              <a:rect b="b" l="l" r="r" t="t"/>
              <a:pathLst>
                <a:path extrusionOk="0" h="90000" w="74959">
                  <a:moveTo>
                    <a:pt x="44688" y="1"/>
                  </a:moveTo>
                  <a:cubicBezTo>
                    <a:pt x="20045" y="1"/>
                    <a:pt x="1" y="20186"/>
                    <a:pt x="1" y="45003"/>
                  </a:cubicBezTo>
                  <a:cubicBezTo>
                    <a:pt x="1" y="69814"/>
                    <a:pt x="20045" y="90000"/>
                    <a:pt x="44688" y="90000"/>
                  </a:cubicBezTo>
                  <a:cubicBezTo>
                    <a:pt x="56007" y="90000"/>
                    <a:pt x="66684" y="85790"/>
                    <a:pt x="74958" y="78105"/>
                  </a:cubicBezTo>
                  <a:lnTo>
                    <a:pt x="74958" y="75927"/>
                  </a:lnTo>
                  <a:cubicBezTo>
                    <a:pt x="66835" y="83984"/>
                    <a:pt x="56101" y="88419"/>
                    <a:pt x="44688" y="88419"/>
                  </a:cubicBezTo>
                  <a:cubicBezTo>
                    <a:pt x="20904" y="88419"/>
                    <a:pt x="1559" y="68942"/>
                    <a:pt x="1559" y="45003"/>
                  </a:cubicBezTo>
                  <a:cubicBezTo>
                    <a:pt x="1559" y="21059"/>
                    <a:pt x="20904" y="1586"/>
                    <a:pt x="44688" y="1586"/>
                  </a:cubicBezTo>
                  <a:cubicBezTo>
                    <a:pt x="56473" y="1586"/>
                    <a:pt x="67162" y="6367"/>
                    <a:pt x="74958" y="14100"/>
                  </a:cubicBezTo>
                  <a:lnTo>
                    <a:pt x="74958" y="11926"/>
                  </a:lnTo>
                  <a:cubicBezTo>
                    <a:pt x="66990" y="4530"/>
                    <a:pt x="56353" y="1"/>
                    <a:pt x="4468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5323144" y="346086"/>
              <a:ext cx="3790749" cy="4430951"/>
            </a:xfrm>
            <a:custGeom>
              <a:rect b="b" l="l" r="r" t="t"/>
              <a:pathLst>
                <a:path extrusionOk="0" h="84383" w="72191">
                  <a:moveTo>
                    <a:pt x="41920" y="1"/>
                  </a:moveTo>
                  <a:cubicBezTo>
                    <a:pt x="18805" y="1"/>
                    <a:pt x="0" y="18925"/>
                    <a:pt x="0" y="42192"/>
                  </a:cubicBezTo>
                  <a:cubicBezTo>
                    <a:pt x="0" y="65453"/>
                    <a:pt x="18805" y="84382"/>
                    <a:pt x="41920" y="84382"/>
                  </a:cubicBezTo>
                  <a:cubicBezTo>
                    <a:pt x="53115" y="84382"/>
                    <a:pt x="63642" y="79991"/>
                    <a:pt x="71557" y="72023"/>
                  </a:cubicBezTo>
                  <a:cubicBezTo>
                    <a:pt x="71770" y="71811"/>
                    <a:pt x="71982" y="71594"/>
                    <a:pt x="72190" y="71376"/>
                  </a:cubicBezTo>
                  <a:lnTo>
                    <a:pt x="72190" y="69053"/>
                  </a:lnTo>
                  <a:cubicBezTo>
                    <a:pt x="71633" y="69686"/>
                    <a:pt x="71057" y="70301"/>
                    <a:pt x="70459" y="70903"/>
                  </a:cubicBezTo>
                  <a:cubicBezTo>
                    <a:pt x="62836" y="78574"/>
                    <a:pt x="52700" y="82802"/>
                    <a:pt x="41920" y="82802"/>
                  </a:cubicBezTo>
                  <a:cubicBezTo>
                    <a:pt x="19663" y="82802"/>
                    <a:pt x="1558" y="64582"/>
                    <a:pt x="1558" y="42192"/>
                  </a:cubicBezTo>
                  <a:cubicBezTo>
                    <a:pt x="1558" y="19797"/>
                    <a:pt x="19663" y="1582"/>
                    <a:pt x="41920" y="1582"/>
                  </a:cubicBezTo>
                  <a:cubicBezTo>
                    <a:pt x="52700" y="1582"/>
                    <a:pt x="62836" y="5805"/>
                    <a:pt x="70459" y="13475"/>
                  </a:cubicBezTo>
                  <a:cubicBezTo>
                    <a:pt x="71057" y="14078"/>
                    <a:pt x="71633" y="14693"/>
                    <a:pt x="72190" y="15326"/>
                  </a:cubicBezTo>
                  <a:lnTo>
                    <a:pt x="72190" y="13003"/>
                  </a:lnTo>
                  <a:cubicBezTo>
                    <a:pt x="71982" y="12785"/>
                    <a:pt x="71770" y="12568"/>
                    <a:pt x="71557" y="12356"/>
                  </a:cubicBezTo>
                  <a:cubicBezTo>
                    <a:pt x="63642" y="4388"/>
                    <a:pt x="53115" y="1"/>
                    <a:pt x="4192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5468646" y="493478"/>
              <a:ext cx="3645244" cy="4135898"/>
            </a:xfrm>
            <a:custGeom>
              <a:rect b="b" l="l" r="r" t="t"/>
              <a:pathLst>
                <a:path extrusionOk="0" h="78764" w="69420">
                  <a:moveTo>
                    <a:pt x="39149" y="1"/>
                  </a:moveTo>
                  <a:cubicBezTo>
                    <a:pt x="17560" y="1"/>
                    <a:pt x="0" y="17667"/>
                    <a:pt x="0" y="39385"/>
                  </a:cubicBezTo>
                  <a:cubicBezTo>
                    <a:pt x="0" y="61097"/>
                    <a:pt x="17560" y="78764"/>
                    <a:pt x="39149" y="78764"/>
                  </a:cubicBezTo>
                  <a:cubicBezTo>
                    <a:pt x="49606" y="78764"/>
                    <a:pt x="59437" y="74669"/>
                    <a:pt x="66829" y="67233"/>
                  </a:cubicBezTo>
                  <a:cubicBezTo>
                    <a:pt x="67746" y="66312"/>
                    <a:pt x="68605" y="65355"/>
                    <a:pt x="69419" y="64368"/>
                  </a:cubicBezTo>
                  <a:lnTo>
                    <a:pt x="69419" y="61810"/>
                  </a:lnTo>
                  <a:cubicBezTo>
                    <a:pt x="68308" y="63320"/>
                    <a:pt x="67077" y="64758"/>
                    <a:pt x="65732" y="66109"/>
                  </a:cubicBezTo>
                  <a:cubicBezTo>
                    <a:pt x="58631" y="73253"/>
                    <a:pt x="49189" y="77184"/>
                    <a:pt x="39149" y="77184"/>
                  </a:cubicBezTo>
                  <a:cubicBezTo>
                    <a:pt x="18419" y="77184"/>
                    <a:pt x="1559" y="60225"/>
                    <a:pt x="1559" y="39385"/>
                  </a:cubicBezTo>
                  <a:cubicBezTo>
                    <a:pt x="1559" y="18540"/>
                    <a:pt x="18419" y="1581"/>
                    <a:pt x="39149" y="1581"/>
                  </a:cubicBezTo>
                  <a:cubicBezTo>
                    <a:pt x="49189" y="1581"/>
                    <a:pt x="58631" y="5516"/>
                    <a:pt x="65732" y="12656"/>
                  </a:cubicBezTo>
                  <a:cubicBezTo>
                    <a:pt x="67077" y="14006"/>
                    <a:pt x="68308" y="15445"/>
                    <a:pt x="69419" y="16955"/>
                  </a:cubicBezTo>
                  <a:lnTo>
                    <a:pt x="69419" y="14401"/>
                  </a:lnTo>
                  <a:cubicBezTo>
                    <a:pt x="68605" y="13409"/>
                    <a:pt x="67741" y="12453"/>
                    <a:pt x="66829" y="11532"/>
                  </a:cubicBezTo>
                  <a:cubicBezTo>
                    <a:pt x="59437" y="4095"/>
                    <a:pt x="49606" y="1"/>
                    <a:pt x="3914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5613886" y="641080"/>
              <a:ext cx="3500002" cy="3841001"/>
            </a:xfrm>
            <a:custGeom>
              <a:rect b="b" l="l" r="r" t="t"/>
              <a:pathLst>
                <a:path extrusionOk="0" h="73148" w="66654">
                  <a:moveTo>
                    <a:pt x="36383" y="1"/>
                  </a:moveTo>
                  <a:cubicBezTo>
                    <a:pt x="16322" y="1"/>
                    <a:pt x="1" y="16405"/>
                    <a:pt x="1" y="36574"/>
                  </a:cubicBezTo>
                  <a:cubicBezTo>
                    <a:pt x="1" y="56737"/>
                    <a:pt x="16322" y="73147"/>
                    <a:pt x="36383" y="73147"/>
                  </a:cubicBezTo>
                  <a:cubicBezTo>
                    <a:pt x="48991" y="73147"/>
                    <a:pt x="60120" y="66666"/>
                    <a:pt x="66653" y="56844"/>
                  </a:cubicBezTo>
                  <a:lnTo>
                    <a:pt x="66653" y="53859"/>
                  </a:lnTo>
                  <a:cubicBezTo>
                    <a:pt x="60651" y="64426"/>
                    <a:pt x="49331" y="71566"/>
                    <a:pt x="36383" y="71566"/>
                  </a:cubicBezTo>
                  <a:cubicBezTo>
                    <a:pt x="17181" y="71566"/>
                    <a:pt x="1559" y="55865"/>
                    <a:pt x="1559" y="36574"/>
                  </a:cubicBezTo>
                  <a:cubicBezTo>
                    <a:pt x="1559" y="17278"/>
                    <a:pt x="17181" y="1581"/>
                    <a:pt x="36383" y="1581"/>
                  </a:cubicBezTo>
                  <a:cubicBezTo>
                    <a:pt x="49331" y="1581"/>
                    <a:pt x="60651" y="8717"/>
                    <a:pt x="66653" y="19283"/>
                  </a:cubicBezTo>
                  <a:lnTo>
                    <a:pt x="66653" y="16299"/>
                  </a:lnTo>
                  <a:cubicBezTo>
                    <a:pt x="60120" y="6482"/>
                    <a:pt x="48991" y="1"/>
                    <a:pt x="36383"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5758495" y="787737"/>
              <a:ext cx="3355389" cy="3547628"/>
            </a:xfrm>
            <a:custGeom>
              <a:rect b="b" l="l" r="r" t="t"/>
              <a:pathLst>
                <a:path extrusionOk="0" h="67561" w="63900">
                  <a:moveTo>
                    <a:pt x="33629" y="1"/>
                  </a:moveTo>
                  <a:cubicBezTo>
                    <a:pt x="24648" y="1"/>
                    <a:pt x="16202" y="3511"/>
                    <a:pt x="9850" y="9890"/>
                  </a:cubicBezTo>
                  <a:cubicBezTo>
                    <a:pt x="3497" y="16273"/>
                    <a:pt x="0" y="24755"/>
                    <a:pt x="0" y="33781"/>
                  </a:cubicBezTo>
                  <a:cubicBezTo>
                    <a:pt x="0" y="42802"/>
                    <a:pt x="3497" y="51288"/>
                    <a:pt x="9850" y="57667"/>
                  </a:cubicBezTo>
                  <a:cubicBezTo>
                    <a:pt x="16202" y="64046"/>
                    <a:pt x="24648" y="67560"/>
                    <a:pt x="33629" y="67560"/>
                  </a:cubicBezTo>
                  <a:cubicBezTo>
                    <a:pt x="42611" y="67560"/>
                    <a:pt x="51053" y="64046"/>
                    <a:pt x="57405" y="57667"/>
                  </a:cubicBezTo>
                  <a:cubicBezTo>
                    <a:pt x="60101" y="54962"/>
                    <a:pt x="62279" y="51881"/>
                    <a:pt x="63899" y="48539"/>
                  </a:cubicBezTo>
                  <a:lnTo>
                    <a:pt x="63899" y="44467"/>
                  </a:lnTo>
                  <a:cubicBezTo>
                    <a:pt x="62327" y="48960"/>
                    <a:pt x="59760" y="53076"/>
                    <a:pt x="56312" y="56543"/>
                  </a:cubicBezTo>
                  <a:cubicBezTo>
                    <a:pt x="50252" y="62629"/>
                    <a:pt x="42195" y="65980"/>
                    <a:pt x="33629" y="65980"/>
                  </a:cubicBezTo>
                  <a:cubicBezTo>
                    <a:pt x="25059" y="65980"/>
                    <a:pt x="17003" y="62629"/>
                    <a:pt x="10947" y="56547"/>
                  </a:cubicBezTo>
                  <a:cubicBezTo>
                    <a:pt x="4892" y="50465"/>
                    <a:pt x="1558" y="42377"/>
                    <a:pt x="1558" y="33781"/>
                  </a:cubicBezTo>
                  <a:cubicBezTo>
                    <a:pt x="1558" y="25180"/>
                    <a:pt x="4892" y="17096"/>
                    <a:pt x="10947" y="11014"/>
                  </a:cubicBezTo>
                  <a:cubicBezTo>
                    <a:pt x="17007" y="4932"/>
                    <a:pt x="25059" y="1581"/>
                    <a:pt x="33629" y="1581"/>
                  </a:cubicBezTo>
                  <a:cubicBezTo>
                    <a:pt x="42195" y="1581"/>
                    <a:pt x="50252" y="4932"/>
                    <a:pt x="56312" y="11014"/>
                  </a:cubicBezTo>
                  <a:cubicBezTo>
                    <a:pt x="59760" y="14480"/>
                    <a:pt x="62327" y="18597"/>
                    <a:pt x="63899" y="23090"/>
                  </a:cubicBezTo>
                  <a:lnTo>
                    <a:pt x="63899" y="19018"/>
                  </a:lnTo>
                  <a:cubicBezTo>
                    <a:pt x="62279" y="15676"/>
                    <a:pt x="60101" y="12595"/>
                    <a:pt x="57405" y="9890"/>
                  </a:cubicBezTo>
                  <a:cubicBezTo>
                    <a:pt x="51053" y="3511"/>
                    <a:pt x="42611" y="1"/>
                    <a:pt x="3362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6049236" y="1083414"/>
              <a:ext cx="2950274" cy="2956260"/>
            </a:xfrm>
            <a:custGeom>
              <a:rect b="b" l="l" r="r" t="t"/>
              <a:pathLst>
                <a:path extrusionOk="0" h="56299" w="56185">
                  <a:moveTo>
                    <a:pt x="28092" y="1580"/>
                  </a:moveTo>
                  <a:cubicBezTo>
                    <a:pt x="42723" y="1580"/>
                    <a:pt x="54626" y="13497"/>
                    <a:pt x="54626" y="28150"/>
                  </a:cubicBezTo>
                  <a:cubicBezTo>
                    <a:pt x="54626" y="42797"/>
                    <a:pt x="42723" y="54719"/>
                    <a:pt x="28092" y="54719"/>
                  </a:cubicBezTo>
                  <a:cubicBezTo>
                    <a:pt x="13462" y="54719"/>
                    <a:pt x="1559" y="42797"/>
                    <a:pt x="1559" y="28150"/>
                  </a:cubicBezTo>
                  <a:cubicBezTo>
                    <a:pt x="1559" y="13497"/>
                    <a:pt x="13462" y="1580"/>
                    <a:pt x="28092" y="1580"/>
                  </a:cubicBezTo>
                  <a:close/>
                  <a:moveTo>
                    <a:pt x="28092" y="1"/>
                  </a:moveTo>
                  <a:cubicBezTo>
                    <a:pt x="12604" y="1"/>
                    <a:pt x="1" y="12625"/>
                    <a:pt x="1" y="28150"/>
                  </a:cubicBezTo>
                  <a:cubicBezTo>
                    <a:pt x="1" y="43670"/>
                    <a:pt x="12600" y="56298"/>
                    <a:pt x="28092" y="56298"/>
                  </a:cubicBezTo>
                  <a:cubicBezTo>
                    <a:pt x="43581" y="56298"/>
                    <a:pt x="56184" y="43670"/>
                    <a:pt x="56184" y="28150"/>
                  </a:cubicBezTo>
                  <a:cubicBezTo>
                    <a:pt x="56184" y="12625"/>
                    <a:pt x="43581" y="1"/>
                    <a:pt x="28092"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6922510" y="1953905"/>
              <a:ext cx="1203634" cy="1215029"/>
            </a:xfrm>
            <a:custGeom>
              <a:rect b="b" l="l" r="r" t="t"/>
              <a:pathLst>
                <a:path extrusionOk="0" h="23139" w="22922">
                  <a:moveTo>
                    <a:pt x="11461" y="1580"/>
                  </a:moveTo>
                  <a:cubicBezTo>
                    <a:pt x="14104" y="1580"/>
                    <a:pt x="16592" y="2621"/>
                    <a:pt x="18465" y="4511"/>
                  </a:cubicBezTo>
                  <a:cubicBezTo>
                    <a:pt x="20333" y="6397"/>
                    <a:pt x="21360" y="8902"/>
                    <a:pt x="21360" y="11572"/>
                  </a:cubicBezTo>
                  <a:cubicBezTo>
                    <a:pt x="21360" y="14236"/>
                    <a:pt x="20333" y="16746"/>
                    <a:pt x="18465" y="18632"/>
                  </a:cubicBezTo>
                  <a:cubicBezTo>
                    <a:pt x="16592" y="20517"/>
                    <a:pt x="14104" y="21559"/>
                    <a:pt x="11461" y="21559"/>
                  </a:cubicBezTo>
                  <a:cubicBezTo>
                    <a:pt x="8814" y="21559"/>
                    <a:pt x="6327" y="20517"/>
                    <a:pt x="4458" y="18632"/>
                  </a:cubicBezTo>
                  <a:cubicBezTo>
                    <a:pt x="2590" y="16746"/>
                    <a:pt x="1559" y="14236"/>
                    <a:pt x="1559" y="11572"/>
                  </a:cubicBezTo>
                  <a:cubicBezTo>
                    <a:pt x="1559" y="8902"/>
                    <a:pt x="2590" y="6397"/>
                    <a:pt x="4458" y="4511"/>
                  </a:cubicBezTo>
                  <a:cubicBezTo>
                    <a:pt x="6327" y="2621"/>
                    <a:pt x="8814" y="1580"/>
                    <a:pt x="11461" y="1580"/>
                  </a:cubicBezTo>
                  <a:close/>
                  <a:moveTo>
                    <a:pt x="11461" y="0"/>
                  </a:moveTo>
                  <a:cubicBezTo>
                    <a:pt x="8399" y="0"/>
                    <a:pt x="5525" y="1204"/>
                    <a:pt x="3361" y="3386"/>
                  </a:cubicBezTo>
                  <a:cubicBezTo>
                    <a:pt x="1191" y="5574"/>
                    <a:pt x="0" y="8477"/>
                    <a:pt x="0" y="11572"/>
                  </a:cubicBezTo>
                  <a:cubicBezTo>
                    <a:pt x="0" y="14661"/>
                    <a:pt x="1191" y="17565"/>
                    <a:pt x="3361" y="19752"/>
                  </a:cubicBezTo>
                  <a:cubicBezTo>
                    <a:pt x="5525" y="21935"/>
                    <a:pt x="8399" y="23138"/>
                    <a:pt x="11461" y="23138"/>
                  </a:cubicBezTo>
                  <a:cubicBezTo>
                    <a:pt x="14520" y="23138"/>
                    <a:pt x="17397" y="21935"/>
                    <a:pt x="19562" y="19752"/>
                  </a:cubicBezTo>
                  <a:cubicBezTo>
                    <a:pt x="21726" y="17565"/>
                    <a:pt x="22922" y="14661"/>
                    <a:pt x="22917" y="11572"/>
                  </a:cubicBezTo>
                  <a:cubicBezTo>
                    <a:pt x="22922" y="8477"/>
                    <a:pt x="21726" y="5574"/>
                    <a:pt x="19562" y="3386"/>
                  </a:cubicBezTo>
                  <a:cubicBezTo>
                    <a:pt x="17397" y="1204"/>
                    <a:pt x="14520" y="0"/>
                    <a:pt x="11461"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7067539" y="2101717"/>
              <a:ext cx="913359" cy="919345"/>
            </a:xfrm>
            <a:custGeom>
              <a:rect b="b" l="l" r="r" t="t"/>
              <a:pathLst>
                <a:path extrusionOk="0" h="17508" w="17394">
                  <a:moveTo>
                    <a:pt x="8699" y="1580"/>
                  </a:moveTo>
                  <a:cubicBezTo>
                    <a:pt x="10608" y="1580"/>
                    <a:pt x="12400" y="2329"/>
                    <a:pt x="13746" y="3684"/>
                  </a:cubicBezTo>
                  <a:cubicBezTo>
                    <a:pt x="15092" y="5039"/>
                    <a:pt x="15836" y="6839"/>
                    <a:pt x="15836" y="8757"/>
                  </a:cubicBezTo>
                  <a:cubicBezTo>
                    <a:pt x="15836" y="12709"/>
                    <a:pt x="12635" y="15928"/>
                    <a:pt x="8699" y="15928"/>
                  </a:cubicBezTo>
                  <a:cubicBezTo>
                    <a:pt x="4764" y="15928"/>
                    <a:pt x="1563" y="12709"/>
                    <a:pt x="1563" y="8757"/>
                  </a:cubicBezTo>
                  <a:cubicBezTo>
                    <a:pt x="1563" y="6839"/>
                    <a:pt x="2303" y="5039"/>
                    <a:pt x="3649" y="3684"/>
                  </a:cubicBezTo>
                  <a:cubicBezTo>
                    <a:pt x="4999" y="2329"/>
                    <a:pt x="6791" y="1580"/>
                    <a:pt x="8699" y="1580"/>
                  </a:cubicBezTo>
                  <a:close/>
                  <a:moveTo>
                    <a:pt x="8699" y="1"/>
                  </a:moveTo>
                  <a:cubicBezTo>
                    <a:pt x="6375" y="1"/>
                    <a:pt x="4193" y="912"/>
                    <a:pt x="2550" y="2563"/>
                  </a:cubicBezTo>
                  <a:cubicBezTo>
                    <a:pt x="909" y="4215"/>
                    <a:pt x="1" y="6414"/>
                    <a:pt x="6" y="8757"/>
                  </a:cubicBezTo>
                  <a:cubicBezTo>
                    <a:pt x="6" y="13581"/>
                    <a:pt x="3905" y="17508"/>
                    <a:pt x="8699" y="17508"/>
                  </a:cubicBezTo>
                  <a:cubicBezTo>
                    <a:pt x="13493" y="17508"/>
                    <a:pt x="17393" y="13581"/>
                    <a:pt x="17393" y="8757"/>
                  </a:cubicBezTo>
                  <a:cubicBezTo>
                    <a:pt x="17393" y="6414"/>
                    <a:pt x="16486" y="4215"/>
                    <a:pt x="14843" y="2563"/>
                  </a:cubicBezTo>
                  <a:cubicBezTo>
                    <a:pt x="13201" y="912"/>
                    <a:pt x="11019" y="1"/>
                    <a:pt x="869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7359278" y="2393876"/>
              <a:ext cx="330130" cy="335066"/>
            </a:xfrm>
            <a:custGeom>
              <a:rect b="b" l="l" r="r" t="t"/>
              <a:pathLst>
                <a:path extrusionOk="0" h="6381" w="6287">
                  <a:moveTo>
                    <a:pt x="3143" y="1581"/>
                  </a:moveTo>
                  <a:cubicBezTo>
                    <a:pt x="3568" y="1581"/>
                    <a:pt x="3967" y="1749"/>
                    <a:pt x="4263" y="2055"/>
                  </a:cubicBezTo>
                  <a:cubicBezTo>
                    <a:pt x="4564" y="2356"/>
                    <a:pt x="4729" y="2758"/>
                    <a:pt x="4729" y="3193"/>
                  </a:cubicBezTo>
                  <a:cubicBezTo>
                    <a:pt x="4729" y="3622"/>
                    <a:pt x="4564" y="4025"/>
                    <a:pt x="4263" y="4330"/>
                  </a:cubicBezTo>
                  <a:cubicBezTo>
                    <a:pt x="3967" y="4631"/>
                    <a:pt x="3568" y="4799"/>
                    <a:pt x="3143" y="4799"/>
                  </a:cubicBezTo>
                  <a:cubicBezTo>
                    <a:pt x="2267" y="4799"/>
                    <a:pt x="1558" y="4078"/>
                    <a:pt x="1558" y="3193"/>
                  </a:cubicBezTo>
                  <a:cubicBezTo>
                    <a:pt x="1558" y="2763"/>
                    <a:pt x="1722" y="2356"/>
                    <a:pt x="2024" y="2055"/>
                  </a:cubicBezTo>
                  <a:cubicBezTo>
                    <a:pt x="2320" y="1749"/>
                    <a:pt x="2719" y="1581"/>
                    <a:pt x="3143" y="1581"/>
                  </a:cubicBezTo>
                  <a:close/>
                  <a:moveTo>
                    <a:pt x="3139" y="0"/>
                  </a:moveTo>
                  <a:cubicBezTo>
                    <a:pt x="2302" y="0"/>
                    <a:pt x="1515" y="333"/>
                    <a:pt x="921" y="935"/>
                  </a:cubicBezTo>
                  <a:cubicBezTo>
                    <a:pt x="324" y="1537"/>
                    <a:pt x="1" y="2338"/>
                    <a:pt x="1" y="3193"/>
                  </a:cubicBezTo>
                  <a:cubicBezTo>
                    <a:pt x="1" y="4950"/>
                    <a:pt x="1409" y="6380"/>
                    <a:pt x="3143" y="6380"/>
                  </a:cubicBezTo>
                  <a:cubicBezTo>
                    <a:pt x="3985" y="6380"/>
                    <a:pt x="4772" y="6048"/>
                    <a:pt x="5366" y="5445"/>
                  </a:cubicBezTo>
                  <a:cubicBezTo>
                    <a:pt x="5959" y="4844"/>
                    <a:pt x="6286" y="4043"/>
                    <a:pt x="6286" y="3193"/>
                  </a:cubicBezTo>
                  <a:cubicBezTo>
                    <a:pt x="6286" y="2338"/>
                    <a:pt x="5959" y="1537"/>
                    <a:pt x="5366" y="935"/>
                  </a:cubicBezTo>
                  <a:cubicBezTo>
                    <a:pt x="4772" y="333"/>
                    <a:pt x="3985" y="0"/>
                    <a:pt x="3143"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7214459" y="2247219"/>
              <a:ext cx="619513" cy="628387"/>
            </a:xfrm>
            <a:custGeom>
              <a:rect b="b" l="l" r="r" t="t"/>
              <a:pathLst>
                <a:path extrusionOk="0" h="11967" w="11798">
                  <a:moveTo>
                    <a:pt x="5901" y="1581"/>
                  </a:moveTo>
                  <a:cubicBezTo>
                    <a:pt x="8292" y="1581"/>
                    <a:pt x="10239" y="3555"/>
                    <a:pt x="10239" y="5986"/>
                  </a:cubicBezTo>
                  <a:cubicBezTo>
                    <a:pt x="10239" y="8411"/>
                    <a:pt x="8292" y="10385"/>
                    <a:pt x="5901" y="10385"/>
                  </a:cubicBezTo>
                  <a:cubicBezTo>
                    <a:pt x="3507" y="10385"/>
                    <a:pt x="1564" y="8411"/>
                    <a:pt x="1564" y="5986"/>
                  </a:cubicBezTo>
                  <a:cubicBezTo>
                    <a:pt x="1564" y="3555"/>
                    <a:pt x="3507" y="1581"/>
                    <a:pt x="5901" y="1581"/>
                  </a:cubicBezTo>
                  <a:close/>
                  <a:moveTo>
                    <a:pt x="5901" y="0"/>
                  </a:moveTo>
                  <a:cubicBezTo>
                    <a:pt x="2647" y="0"/>
                    <a:pt x="1" y="2683"/>
                    <a:pt x="1" y="5986"/>
                  </a:cubicBezTo>
                  <a:cubicBezTo>
                    <a:pt x="1" y="9284"/>
                    <a:pt x="2647" y="11966"/>
                    <a:pt x="5901" y="11966"/>
                  </a:cubicBezTo>
                  <a:cubicBezTo>
                    <a:pt x="9155" y="11966"/>
                    <a:pt x="11798" y="9284"/>
                    <a:pt x="11798" y="5986"/>
                  </a:cubicBezTo>
                  <a:cubicBezTo>
                    <a:pt x="11798" y="2683"/>
                    <a:pt x="9155" y="0"/>
                    <a:pt x="5901"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6195473" y="1231016"/>
              <a:ext cx="2657794" cy="2660787"/>
            </a:xfrm>
            <a:custGeom>
              <a:rect b="b" l="l" r="r" t="t"/>
              <a:pathLst>
                <a:path extrusionOk="0" h="50672" w="50615">
                  <a:moveTo>
                    <a:pt x="25307" y="1581"/>
                  </a:moveTo>
                  <a:cubicBezTo>
                    <a:pt x="31651" y="1581"/>
                    <a:pt x="37618" y="4051"/>
                    <a:pt x="42102" y="8544"/>
                  </a:cubicBezTo>
                  <a:cubicBezTo>
                    <a:pt x="46586" y="13028"/>
                    <a:pt x="49052" y="18995"/>
                    <a:pt x="49052" y="25339"/>
                  </a:cubicBezTo>
                  <a:cubicBezTo>
                    <a:pt x="49052" y="31682"/>
                    <a:pt x="46586" y="37645"/>
                    <a:pt x="42102" y="42133"/>
                  </a:cubicBezTo>
                  <a:cubicBezTo>
                    <a:pt x="37618" y="46622"/>
                    <a:pt x="31651" y="49092"/>
                    <a:pt x="25307" y="49092"/>
                  </a:cubicBezTo>
                  <a:cubicBezTo>
                    <a:pt x="12213" y="49092"/>
                    <a:pt x="1559" y="38437"/>
                    <a:pt x="1559" y="25339"/>
                  </a:cubicBezTo>
                  <a:cubicBezTo>
                    <a:pt x="1559" y="18995"/>
                    <a:pt x="4029" y="13028"/>
                    <a:pt x="8508" y="8544"/>
                  </a:cubicBezTo>
                  <a:cubicBezTo>
                    <a:pt x="12996" y="4055"/>
                    <a:pt x="18960" y="1581"/>
                    <a:pt x="25307" y="1581"/>
                  </a:cubicBezTo>
                  <a:close/>
                  <a:moveTo>
                    <a:pt x="25307" y="1"/>
                  </a:moveTo>
                  <a:cubicBezTo>
                    <a:pt x="18547" y="1"/>
                    <a:pt x="12195" y="2634"/>
                    <a:pt x="7415" y="7419"/>
                  </a:cubicBezTo>
                  <a:cubicBezTo>
                    <a:pt x="2634" y="12205"/>
                    <a:pt x="0" y="18566"/>
                    <a:pt x="0" y="25339"/>
                  </a:cubicBezTo>
                  <a:cubicBezTo>
                    <a:pt x="0" y="39310"/>
                    <a:pt x="11350" y="50672"/>
                    <a:pt x="25307" y="50672"/>
                  </a:cubicBezTo>
                  <a:cubicBezTo>
                    <a:pt x="32062" y="50672"/>
                    <a:pt x="38420" y="48038"/>
                    <a:pt x="43195" y="43257"/>
                  </a:cubicBezTo>
                  <a:cubicBezTo>
                    <a:pt x="47981" y="38472"/>
                    <a:pt x="50615" y="32106"/>
                    <a:pt x="50615" y="25339"/>
                  </a:cubicBezTo>
                  <a:cubicBezTo>
                    <a:pt x="50615" y="18566"/>
                    <a:pt x="47981" y="12205"/>
                    <a:pt x="43195" y="7419"/>
                  </a:cubicBezTo>
                  <a:cubicBezTo>
                    <a:pt x="38420" y="2634"/>
                    <a:pt x="32062" y="1"/>
                    <a:pt x="25307"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6340030" y="1377463"/>
              <a:ext cx="2368411" cy="2367938"/>
            </a:xfrm>
            <a:custGeom>
              <a:rect b="b" l="l" r="r" t="t"/>
              <a:pathLst>
                <a:path extrusionOk="0" h="45095" w="45104">
                  <a:moveTo>
                    <a:pt x="22554" y="1580"/>
                  </a:moveTo>
                  <a:cubicBezTo>
                    <a:pt x="34130" y="1580"/>
                    <a:pt x="43545" y="10987"/>
                    <a:pt x="43545" y="22550"/>
                  </a:cubicBezTo>
                  <a:cubicBezTo>
                    <a:pt x="43545" y="34108"/>
                    <a:pt x="34130" y="43514"/>
                    <a:pt x="22554" y="43514"/>
                  </a:cubicBezTo>
                  <a:cubicBezTo>
                    <a:pt x="10979" y="43514"/>
                    <a:pt x="1558" y="34108"/>
                    <a:pt x="1558" y="22550"/>
                  </a:cubicBezTo>
                  <a:cubicBezTo>
                    <a:pt x="1558" y="16950"/>
                    <a:pt x="3742" y="11687"/>
                    <a:pt x="7703" y="7724"/>
                  </a:cubicBezTo>
                  <a:cubicBezTo>
                    <a:pt x="11669" y="3763"/>
                    <a:pt x="16942" y="1580"/>
                    <a:pt x="22554" y="1580"/>
                  </a:cubicBezTo>
                  <a:close/>
                  <a:moveTo>
                    <a:pt x="22554" y="1"/>
                  </a:moveTo>
                  <a:cubicBezTo>
                    <a:pt x="16530" y="1"/>
                    <a:pt x="10868" y="2342"/>
                    <a:pt x="6610" y="6600"/>
                  </a:cubicBezTo>
                  <a:cubicBezTo>
                    <a:pt x="2347" y="10858"/>
                    <a:pt x="1" y="16525"/>
                    <a:pt x="1" y="22550"/>
                  </a:cubicBezTo>
                  <a:cubicBezTo>
                    <a:pt x="1" y="34980"/>
                    <a:pt x="10120" y="45094"/>
                    <a:pt x="22554" y="45094"/>
                  </a:cubicBezTo>
                  <a:cubicBezTo>
                    <a:pt x="34989" y="45094"/>
                    <a:pt x="45104" y="34980"/>
                    <a:pt x="45104" y="22550"/>
                  </a:cubicBezTo>
                  <a:cubicBezTo>
                    <a:pt x="45104" y="10115"/>
                    <a:pt x="34989" y="1"/>
                    <a:pt x="22554"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6631506" y="1673351"/>
              <a:ext cx="1785445" cy="1776151"/>
            </a:xfrm>
            <a:custGeom>
              <a:rect b="b" l="l" r="r" t="t"/>
              <a:pathLst>
                <a:path extrusionOk="0" h="33825" w="34002">
                  <a:moveTo>
                    <a:pt x="17003" y="1580"/>
                  </a:moveTo>
                  <a:cubicBezTo>
                    <a:pt x="25515" y="1585"/>
                    <a:pt x="32443" y="8459"/>
                    <a:pt x="32443" y="16915"/>
                  </a:cubicBezTo>
                  <a:cubicBezTo>
                    <a:pt x="32443" y="25365"/>
                    <a:pt x="25515" y="32244"/>
                    <a:pt x="17003" y="32244"/>
                  </a:cubicBezTo>
                  <a:cubicBezTo>
                    <a:pt x="8486" y="32244"/>
                    <a:pt x="1558" y="25365"/>
                    <a:pt x="1558" y="16915"/>
                  </a:cubicBezTo>
                  <a:cubicBezTo>
                    <a:pt x="1558" y="8459"/>
                    <a:pt x="8486" y="1585"/>
                    <a:pt x="17003" y="1580"/>
                  </a:cubicBezTo>
                  <a:close/>
                  <a:moveTo>
                    <a:pt x="17003" y="1"/>
                  </a:moveTo>
                  <a:cubicBezTo>
                    <a:pt x="7628" y="5"/>
                    <a:pt x="1" y="7587"/>
                    <a:pt x="1" y="16915"/>
                  </a:cubicBezTo>
                  <a:cubicBezTo>
                    <a:pt x="1" y="26238"/>
                    <a:pt x="7628" y="33824"/>
                    <a:pt x="17003" y="33824"/>
                  </a:cubicBezTo>
                  <a:cubicBezTo>
                    <a:pt x="26379" y="33824"/>
                    <a:pt x="34002" y="26238"/>
                    <a:pt x="34002" y="16915"/>
                  </a:cubicBezTo>
                  <a:cubicBezTo>
                    <a:pt x="34002" y="7587"/>
                    <a:pt x="26379" y="5"/>
                    <a:pt x="17003"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6767031" y="1813707"/>
              <a:ext cx="1514651" cy="1495642"/>
            </a:xfrm>
            <a:custGeom>
              <a:rect b="b" l="l" r="r" t="t"/>
              <a:pathLst>
                <a:path extrusionOk="0" h="28483" w="28845">
                  <a:moveTo>
                    <a:pt x="14422" y="1581"/>
                  </a:moveTo>
                  <a:cubicBezTo>
                    <a:pt x="21514" y="1581"/>
                    <a:pt x="27282" y="7261"/>
                    <a:pt x="27282" y="14242"/>
                  </a:cubicBezTo>
                  <a:cubicBezTo>
                    <a:pt x="27282" y="21222"/>
                    <a:pt x="21514" y="26902"/>
                    <a:pt x="14422" y="26902"/>
                  </a:cubicBezTo>
                  <a:cubicBezTo>
                    <a:pt x="7331" y="26902"/>
                    <a:pt x="1559" y="21222"/>
                    <a:pt x="1559" y="14242"/>
                  </a:cubicBezTo>
                  <a:cubicBezTo>
                    <a:pt x="1559" y="7261"/>
                    <a:pt x="7331" y="1581"/>
                    <a:pt x="14422" y="1581"/>
                  </a:cubicBezTo>
                  <a:close/>
                  <a:moveTo>
                    <a:pt x="14422" y="1"/>
                  </a:moveTo>
                  <a:cubicBezTo>
                    <a:pt x="6467" y="1"/>
                    <a:pt x="0" y="6389"/>
                    <a:pt x="0" y="14242"/>
                  </a:cubicBezTo>
                  <a:cubicBezTo>
                    <a:pt x="0" y="22094"/>
                    <a:pt x="6473" y="28482"/>
                    <a:pt x="14422" y="28482"/>
                  </a:cubicBezTo>
                  <a:cubicBezTo>
                    <a:pt x="22372" y="28482"/>
                    <a:pt x="28845" y="22090"/>
                    <a:pt x="28845" y="14242"/>
                  </a:cubicBezTo>
                  <a:cubicBezTo>
                    <a:pt x="28845" y="6389"/>
                    <a:pt x="22372" y="1"/>
                    <a:pt x="14422"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6486004" y="1524121"/>
              <a:ext cx="2076455" cy="2074828"/>
            </a:xfrm>
            <a:custGeom>
              <a:rect b="b" l="l" r="r" t="t"/>
              <a:pathLst>
                <a:path extrusionOk="0" h="39513" w="39544">
                  <a:moveTo>
                    <a:pt x="19774" y="1580"/>
                  </a:moveTo>
                  <a:cubicBezTo>
                    <a:pt x="29814" y="1580"/>
                    <a:pt x="37986" y="9734"/>
                    <a:pt x="37986" y="19757"/>
                  </a:cubicBezTo>
                  <a:cubicBezTo>
                    <a:pt x="37986" y="29779"/>
                    <a:pt x="29814" y="37933"/>
                    <a:pt x="19774" y="37933"/>
                  </a:cubicBezTo>
                  <a:cubicBezTo>
                    <a:pt x="9731" y="37933"/>
                    <a:pt x="1563" y="29779"/>
                    <a:pt x="1563" y="19757"/>
                  </a:cubicBezTo>
                  <a:cubicBezTo>
                    <a:pt x="1563" y="9734"/>
                    <a:pt x="9731" y="1580"/>
                    <a:pt x="19774" y="1580"/>
                  </a:cubicBezTo>
                  <a:close/>
                  <a:moveTo>
                    <a:pt x="19774" y="1"/>
                  </a:moveTo>
                  <a:cubicBezTo>
                    <a:pt x="8871" y="1"/>
                    <a:pt x="5" y="8862"/>
                    <a:pt x="0" y="19757"/>
                  </a:cubicBezTo>
                  <a:cubicBezTo>
                    <a:pt x="0" y="30651"/>
                    <a:pt x="8871" y="39512"/>
                    <a:pt x="19774" y="39512"/>
                  </a:cubicBezTo>
                  <a:cubicBezTo>
                    <a:pt x="30673" y="39512"/>
                    <a:pt x="39544" y="30651"/>
                    <a:pt x="39544" y="19757"/>
                  </a:cubicBezTo>
                  <a:cubicBezTo>
                    <a:pt x="39544" y="8862"/>
                    <a:pt x="30673" y="1"/>
                    <a:pt x="19774"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3"/>
          <p:cNvSpPr txBox="1"/>
          <p:nvPr>
            <p:ph type="title"/>
          </p:nvPr>
        </p:nvSpPr>
        <p:spPr>
          <a:xfrm>
            <a:off x="3426300" y="1679233"/>
            <a:ext cx="4997700" cy="1102800"/>
          </a:xfrm>
          <a:prstGeom prst="rect">
            <a:avLst/>
          </a:prstGeom>
        </p:spPr>
        <p:txBody>
          <a:bodyPr anchorCtr="0" anchor="b" bIns="91425" lIns="91425" spcFirstLastPara="1" rIns="91425" wrap="square" tIns="91425">
            <a:normAutofit/>
          </a:bodyPr>
          <a:lstStyle>
            <a:lvl1pPr lvl="0" rtl="0" algn="r">
              <a:spcBef>
                <a:spcPts val="0"/>
              </a:spcBef>
              <a:spcAft>
                <a:spcPts val="0"/>
              </a:spcAft>
              <a:buSzPts val="3600"/>
              <a:buNone/>
              <a:defRPr sz="6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07" name="Google Shape;107;p13"/>
          <p:cNvSpPr txBox="1"/>
          <p:nvPr>
            <p:ph idx="1" type="subTitle"/>
          </p:nvPr>
        </p:nvSpPr>
        <p:spPr>
          <a:xfrm>
            <a:off x="3426300" y="3059932"/>
            <a:ext cx="4997700" cy="1204800"/>
          </a:xfrm>
          <a:prstGeom prst="rect">
            <a:avLst/>
          </a:prstGeom>
        </p:spPr>
        <p:txBody>
          <a:bodyPr anchorCtr="0" anchor="ctr" bIns="91425" lIns="91425" spcFirstLastPara="1" rIns="91425" wrap="square" tIns="91425">
            <a:normAutofit/>
          </a:bodyPr>
          <a:lstStyle>
            <a:lvl1pPr lvl="0" rtl="0" algn="r">
              <a:lnSpc>
                <a:spcPct val="100000"/>
              </a:lnSpc>
              <a:spcBef>
                <a:spcPts val="0"/>
              </a:spcBef>
              <a:spcAft>
                <a:spcPts val="0"/>
              </a:spcAft>
              <a:buNone/>
              <a:defRPr sz="3000">
                <a:solidFill>
                  <a:srgbClr val="F3F3F3"/>
                </a:solidFill>
                <a:latin typeface="Roboto Thin"/>
                <a:ea typeface="Roboto Thin"/>
                <a:cs typeface="Roboto Thin"/>
                <a:sym typeface="Roboto Thin"/>
              </a:defRPr>
            </a:lvl1pPr>
            <a:lvl2pPr lvl="1" rtl="0" algn="r">
              <a:lnSpc>
                <a:spcPct val="100000"/>
              </a:lnSpc>
              <a:spcBef>
                <a:spcPts val="1200"/>
              </a:spcBef>
              <a:spcAft>
                <a:spcPts val="0"/>
              </a:spcAft>
              <a:buNone/>
              <a:defRPr>
                <a:solidFill>
                  <a:srgbClr val="F3F3F3"/>
                </a:solidFill>
                <a:latin typeface="Roboto Thin"/>
                <a:ea typeface="Roboto Thin"/>
                <a:cs typeface="Roboto Thin"/>
                <a:sym typeface="Roboto Thin"/>
              </a:defRPr>
            </a:lvl2pPr>
            <a:lvl3pPr lvl="2" rtl="0" algn="r">
              <a:lnSpc>
                <a:spcPct val="100000"/>
              </a:lnSpc>
              <a:spcBef>
                <a:spcPts val="1200"/>
              </a:spcBef>
              <a:spcAft>
                <a:spcPts val="0"/>
              </a:spcAft>
              <a:buNone/>
              <a:defRPr>
                <a:solidFill>
                  <a:srgbClr val="F3F3F3"/>
                </a:solidFill>
                <a:latin typeface="Roboto Thin"/>
                <a:ea typeface="Roboto Thin"/>
                <a:cs typeface="Roboto Thin"/>
                <a:sym typeface="Roboto Thin"/>
              </a:defRPr>
            </a:lvl3pPr>
            <a:lvl4pPr lvl="3" rtl="0" algn="r">
              <a:lnSpc>
                <a:spcPct val="100000"/>
              </a:lnSpc>
              <a:spcBef>
                <a:spcPts val="1200"/>
              </a:spcBef>
              <a:spcAft>
                <a:spcPts val="0"/>
              </a:spcAft>
              <a:buNone/>
              <a:defRPr>
                <a:solidFill>
                  <a:srgbClr val="F3F3F3"/>
                </a:solidFill>
                <a:latin typeface="Roboto Thin"/>
                <a:ea typeface="Roboto Thin"/>
                <a:cs typeface="Roboto Thin"/>
                <a:sym typeface="Roboto Thin"/>
              </a:defRPr>
            </a:lvl4pPr>
            <a:lvl5pPr lvl="4" rtl="0" algn="r">
              <a:lnSpc>
                <a:spcPct val="100000"/>
              </a:lnSpc>
              <a:spcBef>
                <a:spcPts val="1200"/>
              </a:spcBef>
              <a:spcAft>
                <a:spcPts val="0"/>
              </a:spcAft>
              <a:buNone/>
              <a:defRPr>
                <a:solidFill>
                  <a:srgbClr val="F3F3F3"/>
                </a:solidFill>
                <a:latin typeface="Roboto Thin"/>
                <a:ea typeface="Roboto Thin"/>
                <a:cs typeface="Roboto Thin"/>
                <a:sym typeface="Roboto Thin"/>
              </a:defRPr>
            </a:lvl5pPr>
            <a:lvl6pPr lvl="5" rtl="0" algn="r">
              <a:lnSpc>
                <a:spcPct val="100000"/>
              </a:lnSpc>
              <a:spcBef>
                <a:spcPts val="1200"/>
              </a:spcBef>
              <a:spcAft>
                <a:spcPts val="0"/>
              </a:spcAft>
              <a:buNone/>
              <a:defRPr>
                <a:solidFill>
                  <a:srgbClr val="F3F3F3"/>
                </a:solidFill>
                <a:latin typeface="Roboto Thin"/>
                <a:ea typeface="Roboto Thin"/>
                <a:cs typeface="Roboto Thin"/>
                <a:sym typeface="Roboto Thin"/>
              </a:defRPr>
            </a:lvl6pPr>
            <a:lvl7pPr lvl="6" rtl="0" algn="r">
              <a:lnSpc>
                <a:spcPct val="100000"/>
              </a:lnSpc>
              <a:spcBef>
                <a:spcPts val="1200"/>
              </a:spcBef>
              <a:spcAft>
                <a:spcPts val="0"/>
              </a:spcAft>
              <a:buNone/>
              <a:defRPr>
                <a:solidFill>
                  <a:srgbClr val="F3F3F3"/>
                </a:solidFill>
                <a:latin typeface="Roboto Thin"/>
                <a:ea typeface="Roboto Thin"/>
                <a:cs typeface="Roboto Thin"/>
                <a:sym typeface="Roboto Thin"/>
              </a:defRPr>
            </a:lvl7pPr>
            <a:lvl8pPr lvl="7" rtl="0" algn="r">
              <a:lnSpc>
                <a:spcPct val="100000"/>
              </a:lnSpc>
              <a:spcBef>
                <a:spcPts val="1200"/>
              </a:spcBef>
              <a:spcAft>
                <a:spcPts val="0"/>
              </a:spcAft>
              <a:buNone/>
              <a:defRPr>
                <a:solidFill>
                  <a:srgbClr val="F3F3F3"/>
                </a:solidFill>
                <a:latin typeface="Roboto Thin"/>
                <a:ea typeface="Roboto Thin"/>
                <a:cs typeface="Roboto Thin"/>
                <a:sym typeface="Roboto Thin"/>
              </a:defRPr>
            </a:lvl8pPr>
            <a:lvl9pPr lvl="8" rtl="0" algn="r">
              <a:lnSpc>
                <a:spcPct val="100000"/>
              </a:lnSpc>
              <a:spcBef>
                <a:spcPts val="1200"/>
              </a:spcBef>
              <a:spcAft>
                <a:spcPts val="1200"/>
              </a:spcAft>
              <a:buNone/>
              <a:defRPr>
                <a:solidFill>
                  <a:srgbClr val="F3F3F3"/>
                </a:solidFill>
                <a:latin typeface="Roboto Thin"/>
                <a:ea typeface="Roboto Thin"/>
                <a:cs typeface="Roboto Thin"/>
                <a:sym typeface="Roboto Thin"/>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
    <p:spTree>
      <p:nvGrpSpPr>
        <p:cNvPr id="108" name="Shape 108"/>
        <p:cNvGrpSpPr/>
        <p:nvPr/>
      </p:nvGrpSpPr>
      <p:grpSpPr>
        <a:xfrm>
          <a:off x="0" y="0"/>
          <a:ext cx="0" cy="0"/>
          <a:chOff x="0" y="0"/>
          <a:chExt cx="0" cy="0"/>
        </a:xfrm>
      </p:grpSpPr>
      <p:grpSp>
        <p:nvGrpSpPr>
          <p:cNvPr id="109" name="Google Shape;109;p14"/>
          <p:cNvGrpSpPr/>
          <p:nvPr/>
        </p:nvGrpSpPr>
        <p:grpSpPr>
          <a:xfrm>
            <a:off x="5518417" y="0"/>
            <a:ext cx="3625581" cy="5143497"/>
            <a:chOff x="5518417" y="0"/>
            <a:chExt cx="3625581" cy="5143497"/>
          </a:xfrm>
        </p:grpSpPr>
        <p:sp>
          <p:nvSpPr>
            <p:cNvPr id="110" name="Google Shape;110;p14"/>
            <p:cNvSpPr/>
            <p:nvPr/>
          </p:nvSpPr>
          <p:spPr>
            <a:xfrm>
              <a:off x="5700205" y="1665334"/>
              <a:ext cx="3443771" cy="3478141"/>
            </a:xfrm>
            <a:custGeom>
              <a:rect b="b" l="l" r="r" t="t"/>
              <a:pathLst>
                <a:path extrusionOk="0" h="43413" w="42984">
                  <a:moveTo>
                    <a:pt x="42983" y="1"/>
                  </a:moveTo>
                  <a:cubicBezTo>
                    <a:pt x="19220" y="363"/>
                    <a:pt x="1" y="19697"/>
                    <a:pt x="1" y="43412"/>
                  </a:cubicBezTo>
                  <a:lnTo>
                    <a:pt x="1282" y="43412"/>
                  </a:lnTo>
                  <a:cubicBezTo>
                    <a:pt x="1286" y="20406"/>
                    <a:pt x="19928" y="1649"/>
                    <a:pt x="42983" y="1285"/>
                  </a:cubicBezTo>
                  <a:lnTo>
                    <a:pt x="4298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5882954" y="1848564"/>
              <a:ext cx="3261023" cy="3294912"/>
            </a:xfrm>
            <a:custGeom>
              <a:rect b="b" l="l" r="r" t="t"/>
              <a:pathLst>
                <a:path extrusionOk="0" h="41126" w="40703">
                  <a:moveTo>
                    <a:pt x="40702" y="0"/>
                  </a:moveTo>
                  <a:cubicBezTo>
                    <a:pt x="18199" y="364"/>
                    <a:pt x="0" y="18670"/>
                    <a:pt x="0" y="41125"/>
                  </a:cubicBezTo>
                  <a:lnTo>
                    <a:pt x="1285" y="41125"/>
                  </a:lnTo>
                  <a:cubicBezTo>
                    <a:pt x="1285" y="19379"/>
                    <a:pt x="18904" y="1649"/>
                    <a:pt x="40702" y="1282"/>
                  </a:cubicBezTo>
                  <a:lnTo>
                    <a:pt x="407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6065864" y="2031554"/>
              <a:ext cx="3078114" cy="3111924"/>
            </a:xfrm>
            <a:custGeom>
              <a:rect b="b" l="l" r="r" t="t"/>
              <a:pathLst>
                <a:path extrusionOk="0" h="38842" w="38420">
                  <a:moveTo>
                    <a:pt x="38419" y="0"/>
                  </a:moveTo>
                  <a:cubicBezTo>
                    <a:pt x="17173" y="364"/>
                    <a:pt x="1" y="17647"/>
                    <a:pt x="1" y="38841"/>
                  </a:cubicBezTo>
                  <a:lnTo>
                    <a:pt x="1282" y="38841"/>
                  </a:lnTo>
                  <a:cubicBezTo>
                    <a:pt x="1285" y="18356"/>
                    <a:pt x="17882" y="1648"/>
                    <a:pt x="38419" y="1286"/>
                  </a:cubicBezTo>
                  <a:lnTo>
                    <a:pt x="3841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5518417" y="0"/>
              <a:ext cx="3625557" cy="5143463"/>
            </a:xfrm>
            <a:custGeom>
              <a:rect b="b" l="l" r="r" t="t"/>
              <a:pathLst>
                <a:path extrusionOk="0" h="64199" w="45253">
                  <a:moveTo>
                    <a:pt x="1216" y="1"/>
                  </a:moveTo>
                  <a:lnTo>
                    <a:pt x="1216" y="53681"/>
                  </a:lnTo>
                  <a:cubicBezTo>
                    <a:pt x="413" y="57090"/>
                    <a:pt x="1" y="60612"/>
                    <a:pt x="1" y="64198"/>
                  </a:cubicBezTo>
                  <a:lnTo>
                    <a:pt x="1282" y="64198"/>
                  </a:lnTo>
                  <a:cubicBezTo>
                    <a:pt x="1282" y="52337"/>
                    <a:pt x="5926" y="41185"/>
                    <a:pt x="14361" y="32798"/>
                  </a:cubicBezTo>
                  <a:cubicBezTo>
                    <a:pt x="22633" y="24572"/>
                    <a:pt x="33580" y="19970"/>
                    <a:pt x="45252" y="19795"/>
                  </a:cubicBezTo>
                  <a:lnTo>
                    <a:pt x="45252" y="19407"/>
                  </a:lnTo>
                  <a:lnTo>
                    <a:pt x="45252" y="18514"/>
                  </a:lnTo>
                  <a:lnTo>
                    <a:pt x="45252" y="1"/>
                  </a:lnTo>
                  <a:lnTo>
                    <a:pt x="43968" y="1"/>
                  </a:lnTo>
                  <a:lnTo>
                    <a:pt x="43968" y="18548"/>
                  </a:lnTo>
                  <a:cubicBezTo>
                    <a:pt x="43643" y="18563"/>
                    <a:pt x="43318" y="18580"/>
                    <a:pt x="42993" y="18598"/>
                  </a:cubicBezTo>
                  <a:lnTo>
                    <a:pt x="42993" y="1"/>
                  </a:lnTo>
                  <a:lnTo>
                    <a:pt x="41709" y="1"/>
                  </a:lnTo>
                  <a:lnTo>
                    <a:pt x="41709" y="18695"/>
                  </a:lnTo>
                  <a:cubicBezTo>
                    <a:pt x="41380" y="18727"/>
                    <a:pt x="41056" y="18758"/>
                    <a:pt x="40731" y="18796"/>
                  </a:cubicBezTo>
                  <a:lnTo>
                    <a:pt x="40731" y="1"/>
                  </a:lnTo>
                  <a:lnTo>
                    <a:pt x="39446" y="1"/>
                  </a:lnTo>
                  <a:lnTo>
                    <a:pt x="39446" y="18957"/>
                  </a:lnTo>
                  <a:cubicBezTo>
                    <a:pt x="39121" y="19002"/>
                    <a:pt x="38797" y="19051"/>
                    <a:pt x="38471" y="19104"/>
                  </a:cubicBezTo>
                  <a:lnTo>
                    <a:pt x="38471" y="1"/>
                  </a:lnTo>
                  <a:lnTo>
                    <a:pt x="37187" y="1"/>
                  </a:lnTo>
                  <a:lnTo>
                    <a:pt x="37187" y="19331"/>
                  </a:lnTo>
                  <a:cubicBezTo>
                    <a:pt x="36858" y="19390"/>
                    <a:pt x="36534" y="19457"/>
                    <a:pt x="36209" y="19526"/>
                  </a:cubicBezTo>
                  <a:lnTo>
                    <a:pt x="36209" y="1"/>
                  </a:lnTo>
                  <a:lnTo>
                    <a:pt x="34924" y="1"/>
                  </a:lnTo>
                  <a:lnTo>
                    <a:pt x="34924" y="19820"/>
                  </a:lnTo>
                  <a:cubicBezTo>
                    <a:pt x="34599" y="19900"/>
                    <a:pt x="34271" y="19984"/>
                    <a:pt x="33946" y="20071"/>
                  </a:cubicBezTo>
                  <a:lnTo>
                    <a:pt x="33946" y="1"/>
                  </a:lnTo>
                  <a:lnTo>
                    <a:pt x="32665" y="1"/>
                  </a:lnTo>
                  <a:lnTo>
                    <a:pt x="32665" y="20434"/>
                  </a:lnTo>
                  <a:cubicBezTo>
                    <a:pt x="32336" y="20532"/>
                    <a:pt x="32012" y="20633"/>
                    <a:pt x="31687" y="20738"/>
                  </a:cubicBezTo>
                  <a:lnTo>
                    <a:pt x="31687" y="1"/>
                  </a:lnTo>
                  <a:lnTo>
                    <a:pt x="30402" y="1"/>
                  </a:lnTo>
                  <a:lnTo>
                    <a:pt x="30402" y="21170"/>
                  </a:lnTo>
                  <a:cubicBezTo>
                    <a:pt x="30078" y="21289"/>
                    <a:pt x="29750" y="21408"/>
                    <a:pt x="29429" y="21534"/>
                  </a:cubicBezTo>
                  <a:lnTo>
                    <a:pt x="29429" y="1"/>
                  </a:lnTo>
                  <a:lnTo>
                    <a:pt x="28143" y="1"/>
                  </a:lnTo>
                  <a:lnTo>
                    <a:pt x="28143" y="22047"/>
                  </a:lnTo>
                  <a:cubicBezTo>
                    <a:pt x="27815" y="22184"/>
                    <a:pt x="27490" y="22323"/>
                    <a:pt x="27166" y="22469"/>
                  </a:cubicBezTo>
                  <a:lnTo>
                    <a:pt x="27166" y="1"/>
                  </a:lnTo>
                  <a:lnTo>
                    <a:pt x="25880" y="1"/>
                  </a:lnTo>
                  <a:lnTo>
                    <a:pt x="25880" y="23063"/>
                  </a:lnTo>
                  <a:cubicBezTo>
                    <a:pt x="25556" y="23223"/>
                    <a:pt x="25228" y="23384"/>
                    <a:pt x="24907" y="23552"/>
                  </a:cubicBezTo>
                  <a:lnTo>
                    <a:pt x="24907" y="1"/>
                  </a:lnTo>
                  <a:lnTo>
                    <a:pt x="23621" y="1"/>
                  </a:lnTo>
                  <a:lnTo>
                    <a:pt x="23621" y="24237"/>
                  </a:lnTo>
                  <a:cubicBezTo>
                    <a:pt x="23294" y="24418"/>
                    <a:pt x="22968" y="24603"/>
                    <a:pt x="22644" y="24795"/>
                  </a:cubicBezTo>
                  <a:lnTo>
                    <a:pt x="22644" y="1"/>
                  </a:lnTo>
                  <a:lnTo>
                    <a:pt x="21359" y="1"/>
                  </a:lnTo>
                  <a:lnTo>
                    <a:pt x="21359" y="25577"/>
                  </a:lnTo>
                  <a:cubicBezTo>
                    <a:pt x="21031" y="25784"/>
                    <a:pt x="20706" y="25996"/>
                    <a:pt x="20385" y="26209"/>
                  </a:cubicBezTo>
                  <a:lnTo>
                    <a:pt x="20385" y="1"/>
                  </a:lnTo>
                  <a:lnTo>
                    <a:pt x="19100" y="1"/>
                  </a:lnTo>
                  <a:lnTo>
                    <a:pt x="19100" y="27103"/>
                  </a:lnTo>
                  <a:cubicBezTo>
                    <a:pt x="18772" y="27337"/>
                    <a:pt x="18447" y="27578"/>
                    <a:pt x="18122" y="27822"/>
                  </a:cubicBezTo>
                  <a:lnTo>
                    <a:pt x="18122" y="1"/>
                  </a:lnTo>
                  <a:lnTo>
                    <a:pt x="16838" y="1"/>
                  </a:lnTo>
                  <a:lnTo>
                    <a:pt x="16838" y="28835"/>
                  </a:lnTo>
                  <a:cubicBezTo>
                    <a:pt x="16509" y="29104"/>
                    <a:pt x="16184" y="29376"/>
                    <a:pt x="15863" y="29655"/>
                  </a:cubicBezTo>
                  <a:lnTo>
                    <a:pt x="15863" y="1"/>
                  </a:lnTo>
                  <a:lnTo>
                    <a:pt x="14578" y="1"/>
                  </a:lnTo>
                  <a:lnTo>
                    <a:pt x="14578" y="30807"/>
                  </a:lnTo>
                  <a:cubicBezTo>
                    <a:pt x="14250" y="31115"/>
                    <a:pt x="13921" y="31426"/>
                    <a:pt x="13600" y="31743"/>
                  </a:cubicBezTo>
                  <a:lnTo>
                    <a:pt x="13600" y="1"/>
                  </a:lnTo>
                  <a:lnTo>
                    <a:pt x="12319" y="1"/>
                  </a:lnTo>
                  <a:lnTo>
                    <a:pt x="12319" y="33060"/>
                  </a:lnTo>
                  <a:cubicBezTo>
                    <a:pt x="11984" y="33413"/>
                    <a:pt x="11659" y="33772"/>
                    <a:pt x="11341" y="34135"/>
                  </a:cubicBezTo>
                  <a:lnTo>
                    <a:pt x="11341" y="1"/>
                  </a:lnTo>
                  <a:lnTo>
                    <a:pt x="10057" y="1"/>
                  </a:lnTo>
                  <a:lnTo>
                    <a:pt x="10057" y="35658"/>
                  </a:lnTo>
                  <a:cubicBezTo>
                    <a:pt x="9721" y="36070"/>
                    <a:pt x="9396" y="36489"/>
                    <a:pt x="9079" y="36911"/>
                  </a:cubicBezTo>
                  <a:lnTo>
                    <a:pt x="9079" y="1"/>
                  </a:lnTo>
                  <a:lnTo>
                    <a:pt x="7794" y="1"/>
                  </a:lnTo>
                  <a:lnTo>
                    <a:pt x="7794" y="38710"/>
                  </a:lnTo>
                  <a:cubicBezTo>
                    <a:pt x="7459" y="39202"/>
                    <a:pt x="7134" y="39704"/>
                    <a:pt x="6819" y="40211"/>
                  </a:cubicBezTo>
                  <a:lnTo>
                    <a:pt x="6819" y="1"/>
                  </a:lnTo>
                  <a:lnTo>
                    <a:pt x="5535" y="1"/>
                  </a:lnTo>
                  <a:lnTo>
                    <a:pt x="5535" y="42407"/>
                  </a:lnTo>
                  <a:cubicBezTo>
                    <a:pt x="5193" y="43032"/>
                    <a:pt x="4868" y="43661"/>
                    <a:pt x="4557" y="44296"/>
                  </a:cubicBezTo>
                  <a:lnTo>
                    <a:pt x="4561" y="1"/>
                  </a:lnTo>
                  <a:lnTo>
                    <a:pt x="3276" y="1"/>
                  </a:lnTo>
                  <a:lnTo>
                    <a:pt x="3276" y="47187"/>
                  </a:lnTo>
                  <a:cubicBezTo>
                    <a:pt x="2919" y="48063"/>
                    <a:pt x="2595" y="48954"/>
                    <a:pt x="2298" y="49851"/>
                  </a:cubicBezTo>
                  <a:lnTo>
                    <a:pt x="2298"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6248533" y="2214704"/>
              <a:ext cx="2895446" cy="2928775"/>
            </a:xfrm>
            <a:custGeom>
              <a:rect b="b" l="l" r="r" t="t"/>
              <a:pathLst>
                <a:path extrusionOk="0" h="36556" w="36140">
                  <a:moveTo>
                    <a:pt x="36139" y="1"/>
                  </a:moveTo>
                  <a:cubicBezTo>
                    <a:pt x="16150" y="365"/>
                    <a:pt x="1" y="16622"/>
                    <a:pt x="1" y="36555"/>
                  </a:cubicBezTo>
                  <a:lnTo>
                    <a:pt x="1286" y="36555"/>
                  </a:lnTo>
                  <a:cubicBezTo>
                    <a:pt x="1286" y="17331"/>
                    <a:pt x="16859" y="1646"/>
                    <a:pt x="36139" y="1286"/>
                  </a:cubicBezTo>
                  <a:lnTo>
                    <a:pt x="36139"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6431282" y="2397453"/>
              <a:ext cx="2712698" cy="2746027"/>
            </a:xfrm>
            <a:custGeom>
              <a:rect b="b" l="l" r="r" t="t"/>
              <a:pathLst>
                <a:path extrusionOk="0" h="34275" w="33859">
                  <a:moveTo>
                    <a:pt x="33858" y="0"/>
                  </a:moveTo>
                  <a:cubicBezTo>
                    <a:pt x="15126" y="364"/>
                    <a:pt x="0" y="15598"/>
                    <a:pt x="0" y="34274"/>
                  </a:cubicBezTo>
                  <a:lnTo>
                    <a:pt x="1285" y="34274"/>
                  </a:lnTo>
                  <a:cubicBezTo>
                    <a:pt x="1285" y="16307"/>
                    <a:pt x="15835" y="1648"/>
                    <a:pt x="33858" y="1286"/>
                  </a:cubicBezTo>
                  <a:lnTo>
                    <a:pt x="338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6614192" y="2580363"/>
              <a:ext cx="2529790" cy="2563119"/>
            </a:xfrm>
            <a:custGeom>
              <a:rect b="b" l="l" r="r" t="t"/>
              <a:pathLst>
                <a:path extrusionOk="0" h="31992" w="31576">
                  <a:moveTo>
                    <a:pt x="31575" y="1"/>
                  </a:moveTo>
                  <a:cubicBezTo>
                    <a:pt x="14103" y="360"/>
                    <a:pt x="1" y="14572"/>
                    <a:pt x="1" y="31991"/>
                  </a:cubicBezTo>
                  <a:lnTo>
                    <a:pt x="1282" y="31991"/>
                  </a:lnTo>
                  <a:cubicBezTo>
                    <a:pt x="1285" y="15281"/>
                    <a:pt x="14809" y="1646"/>
                    <a:pt x="31575" y="1286"/>
                  </a:cubicBezTo>
                  <a:lnTo>
                    <a:pt x="3157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6796861" y="2763352"/>
              <a:ext cx="2347122" cy="2380131"/>
            </a:xfrm>
            <a:custGeom>
              <a:rect b="b" l="l" r="r" t="t"/>
              <a:pathLst>
                <a:path extrusionOk="0" h="29708" w="29296">
                  <a:moveTo>
                    <a:pt x="29295" y="0"/>
                  </a:moveTo>
                  <a:cubicBezTo>
                    <a:pt x="13080" y="360"/>
                    <a:pt x="1" y="13548"/>
                    <a:pt x="1" y="29707"/>
                  </a:cubicBezTo>
                  <a:lnTo>
                    <a:pt x="1285" y="29707"/>
                  </a:lnTo>
                  <a:cubicBezTo>
                    <a:pt x="1285" y="14257"/>
                    <a:pt x="13789" y="1645"/>
                    <a:pt x="29295" y="1286"/>
                  </a:cubicBezTo>
                  <a:lnTo>
                    <a:pt x="2929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6978409" y="2945220"/>
              <a:ext cx="2165576" cy="2198264"/>
            </a:xfrm>
            <a:custGeom>
              <a:rect b="b" l="l" r="r" t="t"/>
              <a:pathLst>
                <a:path extrusionOk="0" h="27438" w="27030">
                  <a:moveTo>
                    <a:pt x="27029" y="0"/>
                  </a:moveTo>
                  <a:cubicBezTo>
                    <a:pt x="19886" y="171"/>
                    <a:pt x="13192" y="3006"/>
                    <a:pt x="8118" y="8028"/>
                  </a:cubicBezTo>
                  <a:cubicBezTo>
                    <a:pt x="2884" y="13212"/>
                    <a:pt x="1" y="20105"/>
                    <a:pt x="1" y="27437"/>
                  </a:cubicBezTo>
                  <a:lnTo>
                    <a:pt x="1285" y="27437"/>
                  </a:lnTo>
                  <a:cubicBezTo>
                    <a:pt x="1285" y="20451"/>
                    <a:pt x="4033" y="13883"/>
                    <a:pt x="9023" y="8942"/>
                  </a:cubicBezTo>
                  <a:cubicBezTo>
                    <a:pt x="13855" y="4158"/>
                    <a:pt x="20224" y="1453"/>
                    <a:pt x="27029" y="1285"/>
                  </a:cubicBezTo>
                  <a:lnTo>
                    <a:pt x="2702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7162440" y="3130373"/>
              <a:ext cx="1981546" cy="2013112"/>
            </a:xfrm>
            <a:custGeom>
              <a:rect b="b" l="l" r="r" t="t"/>
              <a:pathLst>
                <a:path extrusionOk="0" h="25127" w="24733">
                  <a:moveTo>
                    <a:pt x="24732" y="1"/>
                  </a:moveTo>
                  <a:cubicBezTo>
                    <a:pt x="18199" y="168"/>
                    <a:pt x="12085" y="2766"/>
                    <a:pt x="7445" y="7351"/>
                  </a:cubicBezTo>
                  <a:cubicBezTo>
                    <a:pt x="2645" y="12099"/>
                    <a:pt x="1" y="18412"/>
                    <a:pt x="1" y="25126"/>
                  </a:cubicBezTo>
                  <a:lnTo>
                    <a:pt x="1286" y="25126"/>
                  </a:lnTo>
                  <a:cubicBezTo>
                    <a:pt x="1286" y="18757"/>
                    <a:pt x="3793" y="12769"/>
                    <a:pt x="8350" y="8265"/>
                  </a:cubicBezTo>
                  <a:cubicBezTo>
                    <a:pt x="12746" y="3918"/>
                    <a:pt x="18541" y="1453"/>
                    <a:pt x="24732" y="1285"/>
                  </a:cubicBezTo>
                  <a:lnTo>
                    <a:pt x="2473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7344067" y="3311921"/>
              <a:ext cx="1799920" cy="1831566"/>
            </a:xfrm>
            <a:custGeom>
              <a:rect b="b" l="l" r="r" t="t"/>
              <a:pathLst>
                <a:path extrusionOk="0" h="22861" w="22466">
                  <a:moveTo>
                    <a:pt x="22465" y="0"/>
                  </a:moveTo>
                  <a:cubicBezTo>
                    <a:pt x="10018" y="357"/>
                    <a:pt x="0" y="10475"/>
                    <a:pt x="0" y="22860"/>
                  </a:cubicBezTo>
                  <a:lnTo>
                    <a:pt x="1285" y="22860"/>
                  </a:lnTo>
                  <a:cubicBezTo>
                    <a:pt x="1285" y="11184"/>
                    <a:pt x="10727" y="1641"/>
                    <a:pt x="22465" y="1285"/>
                  </a:cubicBezTo>
                  <a:lnTo>
                    <a:pt x="2246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8442086" y="4392313"/>
              <a:ext cx="701909" cy="751182"/>
            </a:xfrm>
            <a:custGeom>
              <a:rect b="b" l="l" r="r" t="t"/>
              <a:pathLst>
                <a:path extrusionOk="0" h="9376" w="8761">
                  <a:moveTo>
                    <a:pt x="8760" y="1"/>
                  </a:moveTo>
                  <a:cubicBezTo>
                    <a:pt x="6495" y="161"/>
                    <a:pt x="4389" y="1114"/>
                    <a:pt x="2769" y="2727"/>
                  </a:cubicBezTo>
                  <a:cubicBezTo>
                    <a:pt x="985" y="4505"/>
                    <a:pt x="0" y="6865"/>
                    <a:pt x="0" y="9375"/>
                  </a:cubicBezTo>
                  <a:lnTo>
                    <a:pt x="1285" y="9375"/>
                  </a:lnTo>
                  <a:cubicBezTo>
                    <a:pt x="1285" y="7207"/>
                    <a:pt x="2134" y="5172"/>
                    <a:pt x="3673" y="3638"/>
                  </a:cubicBezTo>
                  <a:cubicBezTo>
                    <a:pt x="5052" y="2267"/>
                    <a:pt x="6840" y="1446"/>
                    <a:pt x="8760" y="1289"/>
                  </a:cubicBezTo>
                  <a:lnTo>
                    <a:pt x="876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8624755" y="4576104"/>
              <a:ext cx="519242" cy="567392"/>
            </a:xfrm>
            <a:custGeom>
              <a:rect b="b" l="l" r="r" t="t"/>
              <a:pathLst>
                <a:path extrusionOk="0" h="7082" w="6481">
                  <a:moveTo>
                    <a:pt x="6480" y="0"/>
                  </a:moveTo>
                  <a:cubicBezTo>
                    <a:pt x="4825" y="154"/>
                    <a:pt x="3289" y="870"/>
                    <a:pt x="2099" y="2050"/>
                  </a:cubicBezTo>
                  <a:cubicBezTo>
                    <a:pt x="744" y="3394"/>
                    <a:pt x="0" y="5178"/>
                    <a:pt x="0" y="7081"/>
                  </a:cubicBezTo>
                  <a:lnTo>
                    <a:pt x="1282" y="7081"/>
                  </a:lnTo>
                  <a:cubicBezTo>
                    <a:pt x="1285" y="5524"/>
                    <a:pt x="1892" y="4061"/>
                    <a:pt x="3003" y="2962"/>
                  </a:cubicBezTo>
                  <a:cubicBezTo>
                    <a:pt x="3952" y="2022"/>
                    <a:pt x="5167" y="1442"/>
                    <a:pt x="6480" y="1292"/>
                  </a:cubicBezTo>
                  <a:lnTo>
                    <a:pt x="648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8809347" y="4757972"/>
              <a:ext cx="334651" cy="385525"/>
            </a:xfrm>
            <a:custGeom>
              <a:rect b="b" l="l" r="r" t="t"/>
              <a:pathLst>
                <a:path extrusionOk="0" h="4812" w="4177">
                  <a:moveTo>
                    <a:pt x="4176" y="0"/>
                  </a:moveTo>
                  <a:cubicBezTo>
                    <a:pt x="1819" y="331"/>
                    <a:pt x="1" y="2363"/>
                    <a:pt x="1" y="4811"/>
                  </a:cubicBezTo>
                  <a:lnTo>
                    <a:pt x="1285" y="4811"/>
                  </a:lnTo>
                  <a:cubicBezTo>
                    <a:pt x="1285" y="3072"/>
                    <a:pt x="2531" y="1620"/>
                    <a:pt x="4176" y="1303"/>
                  </a:cubicBezTo>
                  <a:lnTo>
                    <a:pt x="417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7527858" y="3494910"/>
              <a:ext cx="1616130" cy="1648578"/>
            </a:xfrm>
            <a:custGeom>
              <a:rect b="b" l="l" r="r" t="t"/>
              <a:pathLst>
                <a:path extrusionOk="0" h="20577" w="20172">
                  <a:moveTo>
                    <a:pt x="20171" y="0"/>
                  </a:moveTo>
                  <a:cubicBezTo>
                    <a:pt x="14860" y="168"/>
                    <a:pt x="9888" y="2290"/>
                    <a:pt x="6114" y="6016"/>
                  </a:cubicBezTo>
                  <a:cubicBezTo>
                    <a:pt x="2172" y="9906"/>
                    <a:pt x="0" y="15077"/>
                    <a:pt x="0" y="20576"/>
                  </a:cubicBezTo>
                  <a:lnTo>
                    <a:pt x="1285" y="20576"/>
                  </a:lnTo>
                  <a:cubicBezTo>
                    <a:pt x="1285" y="15423"/>
                    <a:pt x="3321" y="10576"/>
                    <a:pt x="7015" y="6931"/>
                  </a:cubicBezTo>
                  <a:cubicBezTo>
                    <a:pt x="10549" y="3443"/>
                    <a:pt x="15200" y="1452"/>
                    <a:pt x="20171" y="1285"/>
                  </a:cubicBezTo>
                  <a:lnTo>
                    <a:pt x="2017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7709646" y="3676378"/>
              <a:ext cx="1434344" cy="1467112"/>
            </a:xfrm>
            <a:custGeom>
              <a:rect b="b" l="l" r="r" t="t"/>
              <a:pathLst>
                <a:path extrusionOk="0" h="18312" w="17903">
                  <a:moveTo>
                    <a:pt x="17902" y="1"/>
                  </a:moveTo>
                  <a:cubicBezTo>
                    <a:pt x="13195" y="169"/>
                    <a:pt x="8796" y="2054"/>
                    <a:pt x="5447" y="5354"/>
                  </a:cubicBezTo>
                  <a:cubicBezTo>
                    <a:pt x="1935" y="8814"/>
                    <a:pt x="0" y="13417"/>
                    <a:pt x="0" y="18311"/>
                  </a:cubicBezTo>
                  <a:lnTo>
                    <a:pt x="1286" y="18311"/>
                  </a:lnTo>
                  <a:cubicBezTo>
                    <a:pt x="1286" y="13762"/>
                    <a:pt x="3084" y="9485"/>
                    <a:pt x="6348" y="6268"/>
                  </a:cubicBezTo>
                  <a:cubicBezTo>
                    <a:pt x="9456" y="3206"/>
                    <a:pt x="13534" y="1454"/>
                    <a:pt x="17902" y="1290"/>
                  </a:cubicBezTo>
                  <a:lnTo>
                    <a:pt x="1790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8076427" y="4044040"/>
              <a:ext cx="1067566" cy="1099452"/>
            </a:xfrm>
            <a:custGeom>
              <a:rect b="b" l="l" r="r" t="t"/>
              <a:pathLst>
                <a:path extrusionOk="0" h="13723" w="13325">
                  <a:moveTo>
                    <a:pt x="13324" y="0"/>
                  </a:moveTo>
                  <a:cubicBezTo>
                    <a:pt x="5915" y="349"/>
                    <a:pt x="0" y="6372"/>
                    <a:pt x="0" y="13722"/>
                  </a:cubicBezTo>
                  <a:lnTo>
                    <a:pt x="1285" y="13722"/>
                  </a:lnTo>
                  <a:cubicBezTo>
                    <a:pt x="1285" y="7078"/>
                    <a:pt x="6624" y="1634"/>
                    <a:pt x="13324" y="1286"/>
                  </a:cubicBezTo>
                  <a:lnTo>
                    <a:pt x="13324"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8246437" y="4218056"/>
              <a:ext cx="897556" cy="925437"/>
            </a:xfrm>
            <a:custGeom>
              <a:rect b="b" l="l" r="r" t="t"/>
              <a:pathLst>
                <a:path extrusionOk="0" h="11551" w="11203">
                  <a:moveTo>
                    <a:pt x="11202" y="0"/>
                  </a:moveTo>
                  <a:cubicBezTo>
                    <a:pt x="4966" y="345"/>
                    <a:pt x="4" y="5394"/>
                    <a:pt x="1" y="11550"/>
                  </a:cubicBezTo>
                  <a:lnTo>
                    <a:pt x="1286" y="11550"/>
                  </a:lnTo>
                  <a:cubicBezTo>
                    <a:pt x="1286" y="6100"/>
                    <a:pt x="5675" y="1628"/>
                    <a:pt x="11202" y="1285"/>
                  </a:cubicBezTo>
                  <a:lnTo>
                    <a:pt x="112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7893437" y="3858566"/>
              <a:ext cx="1250554" cy="1284924"/>
            </a:xfrm>
            <a:custGeom>
              <a:rect b="b" l="l" r="r" t="t"/>
              <a:pathLst>
                <a:path extrusionOk="0" h="16038" w="15609">
                  <a:moveTo>
                    <a:pt x="15608" y="0"/>
                  </a:moveTo>
                  <a:cubicBezTo>
                    <a:pt x="6942" y="353"/>
                    <a:pt x="1" y="7413"/>
                    <a:pt x="1" y="16037"/>
                  </a:cubicBezTo>
                  <a:lnTo>
                    <a:pt x="1285" y="16037"/>
                  </a:lnTo>
                  <a:cubicBezTo>
                    <a:pt x="1285" y="8118"/>
                    <a:pt x="7651" y="1638"/>
                    <a:pt x="15608" y="1285"/>
                  </a:cubicBezTo>
                  <a:lnTo>
                    <a:pt x="1560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4"/>
          <p:cNvSpPr txBox="1"/>
          <p:nvPr>
            <p:ph idx="1" type="subTitle"/>
          </p:nvPr>
        </p:nvSpPr>
        <p:spPr>
          <a:xfrm>
            <a:off x="720024" y="3590875"/>
            <a:ext cx="2138700" cy="5949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None/>
              <a:defRPr sz="3000">
                <a:latin typeface="Roboto Thin"/>
                <a:ea typeface="Roboto Thin"/>
                <a:cs typeface="Roboto Thin"/>
                <a:sym typeface="Roboto Thin"/>
              </a:defRPr>
            </a:lvl1pPr>
            <a:lvl2pPr lvl="1" rtl="0" algn="ctr">
              <a:lnSpc>
                <a:spcPct val="100000"/>
              </a:lnSpc>
              <a:spcBef>
                <a:spcPts val="1200"/>
              </a:spcBef>
              <a:spcAft>
                <a:spcPts val="0"/>
              </a:spcAft>
              <a:buNone/>
              <a:defRPr sz="3000">
                <a:latin typeface="Roboto Thin"/>
                <a:ea typeface="Roboto Thin"/>
                <a:cs typeface="Roboto Thin"/>
                <a:sym typeface="Roboto Thin"/>
              </a:defRPr>
            </a:lvl2pPr>
            <a:lvl3pPr lvl="2" rtl="0" algn="ctr">
              <a:lnSpc>
                <a:spcPct val="100000"/>
              </a:lnSpc>
              <a:spcBef>
                <a:spcPts val="1200"/>
              </a:spcBef>
              <a:spcAft>
                <a:spcPts val="0"/>
              </a:spcAft>
              <a:buNone/>
              <a:defRPr sz="3000">
                <a:latin typeface="Roboto Thin"/>
                <a:ea typeface="Roboto Thin"/>
                <a:cs typeface="Roboto Thin"/>
                <a:sym typeface="Roboto Thin"/>
              </a:defRPr>
            </a:lvl3pPr>
            <a:lvl4pPr lvl="3" rtl="0" algn="ctr">
              <a:lnSpc>
                <a:spcPct val="100000"/>
              </a:lnSpc>
              <a:spcBef>
                <a:spcPts val="1200"/>
              </a:spcBef>
              <a:spcAft>
                <a:spcPts val="0"/>
              </a:spcAft>
              <a:buNone/>
              <a:defRPr sz="3000">
                <a:latin typeface="Roboto Thin"/>
                <a:ea typeface="Roboto Thin"/>
                <a:cs typeface="Roboto Thin"/>
                <a:sym typeface="Roboto Thin"/>
              </a:defRPr>
            </a:lvl4pPr>
            <a:lvl5pPr lvl="4" rtl="0" algn="ctr">
              <a:lnSpc>
                <a:spcPct val="100000"/>
              </a:lnSpc>
              <a:spcBef>
                <a:spcPts val="1200"/>
              </a:spcBef>
              <a:spcAft>
                <a:spcPts val="0"/>
              </a:spcAft>
              <a:buNone/>
              <a:defRPr sz="3000">
                <a:latin typeface="Roboto Thin"/>
                <a:ea typeface="Roboto Thin"/>
                <a:cs typeface="Roboto Thin"/>
                <a:sym typeface="Roboto Thin"/>
              </a:defRPr>
            </a:lvl5pPr>
            <a:lvl6pPr lvl="5" rtl="0" algn="ctr">
              <a:lnSpc>
                <a:spcPct val="100000"/>
              </a:lnSpc>
              <a:spcBef>
                <a:spcPts val="1200"/>
              </a:spcBef>
              <a:spcAft>
                <a:spcPts val="0"/>
              </a:spcAft>
              <a:buNone/>
              <a:defRPr sz="3000">
                <a:latin typeface="Roboto Thin"/>
                <a:ea typeface="Roboto Thin"/>
                <a:cs typeface="Roboto Thin"/>
                <a:sym typeface="Roboto Thin"/>
              </a:defRPr>
            </a:lvl6pPr>
            <a:lvl7pPr lvl="6" rtl="0" algn="ctr">
              <a:lnSpc>
                <a:spcPct val="100000"/>
              </a:lnSpc>
              <a:spcBef>
                <a:spcPts val="1200"/>
              </a:spcBef>
              <a:spcAft>
                <a:spcPts val="0"/>
              </a:spcAft>
              <a:buNone/>
              <a:defRPr sz="3000">
                <a:latin typeface="Roboto Thin"/>
                <a:ea typeface="Roboto Thin"/>
                <a:cs typeface="Roboto Thin"/>
                <a:sym typeface="Roboto Thin"/>
              </a:defRPr>
            </a:lvl7pPr>
            <a:lvl8pPr lvl="7" rtl="0" algn="ctr">
              <a:lnSpc>
                <a:spcPct val="100000"/>
              </a:lnSpc>
              <a:spcBef>
                <a:spcPts val="1200"/>
              </a:spcBef>
              <a:spcAft>
                <a:spcPts val="0"/>
              </a:spcAft>
              <a:buNone/>
              <a:defRPr sz="3000">
                <a:latin typeface="Roboto Thin"/>
                <a:ea typeface="Roboto Thin"/>
                <a:cs typeface="Roboto Thin"/>
                <a:sym typeface="Roboto Thin"/>
              </a:defRPr>
            </a:lvl8pPr>
            <a:lvl9pPr lvl="8" rtl="0" algn="ctr">
              <a:lnSpc>
                <a:spcPct val="100000"/>
              </a:lnSpc>
              <a:spcBef>
                <a:spcPts val="1200"/>
              </a:spcBef>
              <a:spcAft>
                <a:spcPts val="1200"/>
              </a:spcAft>
              <a:buNone/>
              <a:defRPr sz="3000">
                <a:latin typeface="Roboto Thin"/>
                <a:ea typeface="Roboto Thin"/>
                <a:cs typeface="Roboto Thin"/>
                <a:sym typeface="Roboto Thin"/>
              </a:defRPr>
            </a:lvl9pPr>
          </a:lstStyle>
          <a:p/>
        </p:txBody>
      </p:sp>
      <p:sp>
        <p:nvSpPr>
          <p:cNvPr id="130" name="Google Shape;130;p14"/>
          <p:cNvSpPr txBox="1"/>
          <p:nvPr>
            <p:ph idx="2" type="subTitle"/>
          </p:nvPr>
        </p:nvSpPr>
        <p:spPr>
          <a:xfrm>
            <a:off x="3502679" y="3590875"/>
            <a:ext cx="2138700" cy="5949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None/>
              <a:defRPr sz="3000">
                <a:latin typeface="Roboto Thin"/>
                <a:ea typeface="Roboto Thin"/>
                <a:cs typeface="Roboto Thin"/>
                <a:sym typeface="Roboto Thin"/>
              </a:defRPr>
            </a:lvl1pPr>
            <a:lvl2pPr lvl="1" rtl="0" algn="ctr">
              <a:lnSpc>
                <a:spcPct val="100000"/>
              </a:lnSpc>
              <a:spcBef>
                <a:spcPts val="1200"/>
              </a:spcBef>
              <a:spcAft>
                <a:spcPts val="0"/>
              </a:spcAft>
              <a:buNone/>
              <a:defRPr sz="3000">
                <a:latin typeface="Roboto Thin"/>
                <a:ea typeface="Roboto Thin"/>
                <a:cs typeface="Roboto Thin"/>
                <a:sym typeface="Roboto Thin"/>
              </a:defRPr>
            </a:lvl2pPr>
            <a:lvl3pPr lvl="2" rtl="0" algn="ctr">
              <a:lnSpc>
                <a:spcPct val="100000"/>
              </a:lnSpc>
              <a:spcBef>
                <a:spcPts val="1200"/>
              </a:spcBef>
              <a:spcAft>
                <a:spcPts val="0"/>
              </a:spcAft>
              <a:buNone/>
              <a:defRPr sz="3000">
                <a:latin typeface="Roboto Thin"/>
                <a:ea typeface="Roboto Thin"/>
                <a:cs typeface="Roboto Thin"/>
                <a:sym typeface="Roboto Thin"/>
              </a:defRPr>
            </a:lvl3pPr>
            <a:lvl4pPr lvl="3" rtl="0" algn="ctr">
              <a:lnSpc>
                <a:spcPct val="100000"/>
              </a:lnSpc>
              <a:spcBef>
                <a:spcPts val="1200"/>
              </a:spcBef>
              <a:spcAft>
                <a:spcPts val="0"/>
              </a:spcAft>
              <a:buNone/>
              <a:defRPr sz="3000">
                <a:latin typeface="Roboto Thin"/>
                <a:ea typeface="Roboto Thin"/>
                <a:cs typeface="Roboto Thin"/>
                <a:sym typeface="Roboto Thin"/>
              </a:defRPr>
            </a:lvl4pPr>
            <a:lvl5pPr lvl="4" rtl="0" algn="ctr">
              <a:lnSpc>
                <a:spcPct val="100000"/>
              </a:lnSpc>
              <a:spcBef>
                <a:spcPts val="1200"/>
              </a:spcBef>
              <a:spcAft>
                <a:spcPts val="0"/>
              </a:spcAft>
              <a:buNone/>
              <a:defRPr sz="3000">
                <a:latin typeface="Roboto Thin"/>
                <a:ea typeface="Roboto Thin"/>
                <a:cs typeface="Roboto Thin"/>
                <a:sym typeface="Roboto Thin"/>
              </a:defRPr>
            </a:lvl5pPr>
            <a:lvl6pPr lvl="5" rtl="0" algn="ctr">
              <a:lnSpc>
                <a:spcPct val="100000"/>
              </a:lnSpc>
              <a:spcBef>
                <a:spcPts val="1200"/>
              </a:spcBef>
              <a:spcAft>
                <a:spcPts val="0"/>
              </a:spcAft>
              <a:buNone/>
              <a:defRPr sz="3000">
                <a:latin typeface="Roboto Thin"/>
                <a:ea typeface="Roboto Thin"/>
                <a:cs typeface="Roboto Thin"/>
                <a:sym typeface="Roboto Thin"/>
              </a:defRPr>
            </a:lvl6pPr>
            <a:lvl7pPr lvl="6" rtl="0" algn="ctr">
              <a:lnSpc>
                <a:spcPct val="100000"/>
              </a:lnSpc>
              <a:spcBef>
                <a:spcPts val="1200"/>
              </a:spcBef>
              <a:spcAft>
                <a:spcPts val="0"/>
              </a:spcAft>
              <a:buNone/>
              <a:defRPr sz="3000">
                <a:latin typeface="Roboto Thin"/>
                <a:ea typeface="Roboto Thin"/>
                <a:cs typeface="Roboto Thin"/>
                <a:sym typeface="Roboto Thin"/>
              </a:defRPr>
            </a:lvl7pPr>
            <a:lvl8pPr lvl="7" rtl="0" algn="ctr">
              <a:lnSpc>
                <a:spcPct val="100000"/>
              </a:lnSpc>
              <a:spcBef>
                <a:spcPts val="1200"/>
              </a:spcBef>
              <a:spcAft>
                <a:spcPts val="0"/>
              </a:spcAft>
              <a:buNone/>
              <a:defRPr sz="3000">
                <a:latin typeface="Roboto Thin"/>
                <a:ea typeface="Roboto Thin"/>
                <a:cs typeface="Roboto Thin"/>
                <a:sym typeface="Roboto Thin"/>
              </a:defRPr>
            </a:lvl8pPr>
            <a:lvl9pPr lvl="8" rtl="0" algn="ctr">
              <a:lnSpc>
                <a:spcPct val="100000"/>
              </a:lnSpc>
              <a:spcBef>
                <a:spcPts val="1200"/>
              </a:spcBef>
              <a:spcAft>
                <a:spcPts val="1200"/>
              </a:spcAft>
              <a:buNone/>
              <a:defRPr sz="3000">
                <a:latin typeface="Roboto Thin"/>
                <a:ea typeface="Roboto Thin"/>
                <a:cs typeface="Roboto Thin"/>
                <a:sym typeface="Roboto Thin"/>
              </a:defRPr>
            </a:lvl9pPr>
          </a:lstStyle>
          <a:p/>
        </p:txBody>
      </p:sp>
      <p:sp>
        <p:nvSpPr>
          <p:cNvPr id="131" name="Google Shape;131;p14"/>
          <p:cNvSpPr txBox="1"/>
          <p:nvPr>
            <p:ph idx="3" type="subTitle"/>
          </p:nvPr>
        </p:nvSpPr>
        <p:spPr>
          <a:xfrm>
            <a:off x="6285360" y="3590875"/>
            <a:ext cx="2138700" cy="5949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None/>
              <a:defRPr sz="3000">
                <a:latin typeface="Roboto Thin"/>
                <a:ea typeface="Roboto Thin"/>
                <a:cs typeface="Roboto Thin"/>
                <a:sym typeface="Roboto Thin"/>
              </a:defRPr>
            </a:lvl1pPr>
            <a:lvl2pPr lvl="1" rtl="0" algn="ctr">
              <a:lnSpc>
                <a:spcPct val="100000"/>
              </a:lnSpc>
              <a:spcBef>
                <a:spcPts val="1200"/>
              </a:spcBef>
              <a:spcAft>
                <a:spcPts val="0"/>
              </a:spcAft>
              <a:buNone/>
              <a:defRPr sz="3000">
                <a:latin typeface="Roboto Thin"/>
                <a:ea typeface="Roboto Thin"/>
                <a:cs typeface="Roboto Thin"/>
                <a:sym typeface="Roboto Thin"/>
              </a:defRPr>
            </a:lvl2pPr>
            <a:lvl3pPr lvl="2" rtl="0" algn="ctr">
              <a:lnSpc>
                <a:spcPct val="100000"/>
              </a:lnSpc>
              <a:spcBef>
                <a:spcPts val="1200"/>
              </a:spcBef>
              <a:spcAft>
                <a:spcPts val="0"/>
              </a:spcAft>
              <a:buNone/>
              <a:defRPr sz="3000">
                <a:latin typeface="Roboto Thin"/>
                <a:ea typeface="Roboto Thin"/>
                <a:cs typeface="Roboto Thin"/>
                <a:sym typeface="Roboto Thin"/>
              </a:defRPr>
            </a:lvl3pPr>
            <a:lvl4pPr lvl="3" rtl="0" algn="ctr">
              <a:lnSpc>
                <a:spcPct val="100000"/>
              </a:lnSpc>
              <a:spcBef>
                <a:spcPts val="1200"/>
              </a:spcBef>
              <a:spcAft>
                <a:spcPts val="0"/>
              </a:spcAft>
              <a:buNone/>
              <a:defRPr sz="3000">
                <a:latin typeface="Roboto Thin"/>
                <a:ea typeface="Roboto Thin"/>
                <a:cs typeface="Roboto Thin"/>
                <a:sym typeface="Roboto Thin"/>
              </a:defRPr>
            </a:lvl4pPr>
            <a:lvl5pPr lvl="4" rtl="0" algn="ctr">
              <a:lnSpc>
                <a:spcPct val="100000"/>
              </a:lnSpc>
              <a:spcBef>
                <a:spcPts val="1200"/>
              </a:spcBef>
              <a:spcAft>
                <a:spcPts val="0"/>
              </a:spcAft>
              <a:buNone/>
              <a:defRPr sz="3000">
                <a:latin typeface="Roboto Thin"/>
                <a:ea typeface="Roboto Thin"/>
                <a:cs typeface="Roboto Thin"/>
                <a:sym typeface="Roboto Thin"/>
              </a:defRPr>
            </a:lvl5pPr>
            <a:lvl6pPr lvl="5" rtl="0" algn="ctr">
              <a:lnSpc>
                <a:spcPct val="100000"/>
              </a:lnSpc>
              <a:spcBef>
                <a:spcPts val="1200"/>
              </a:spcBef>
              <a:spcAft>
                <a:spcPts val="0"/>
              </a:spcAft>
              <a:buNone/>
              <a:defRPr sz="3000">
                <a:latin typeface="Roboto Thin"/>
                <a:ea typeface="Roboto Thin"/>
                <a:cs typeface="Roboto Thin"/>
                <a:sym typeface="Roboto Thin"/>
              </a:defRPr>
            </a:lvl6pPr>
            <a:lvl7pPr lvl="6" rtl="0" algn="ctr">
              <a:lnSpc>
                <a:spcPct val="100000"/>
              </a:lnSpc>
              <a:spcBef>
                <a:spcPts val="1200"/>
              </a:spcBef>
              <a:spcAft>
                <a:spcPts val="0"/>
              </a:spcAft>
              <a:buNone/>
              <a:defRPr sz="3000">
                <a:latin typeface="Roboto Thin"/>
                <a:ea typeface="Roboto Thin"/>
                <a:cs typeface="Roboto Thin"/>
                <a:sym typeface="Roboto Thin"/>
              </a:defRPr>
            </a:lvl7pPr>
            <a:lvl8pPr lvl="7" rtl="0" algn="ctr">
              <a:lnSpc>
                <a:spcPct val="100000"/>
              </a:lnSpc>
              <a:spcBef>
                <a:spcPts val="1200"/>
              </a:spcBef>
              <a:spcAft>
                <a:spcPts val="0"/>
              </a:spcAft>
              <a:buNone/>
              <a:defRPr sz="3000">
                <a:latin typeface="Roboto Thin"/>
                <a:ea typeface="Roboto Thin"/>
                <a:cs typeface="Roboto Thin"/>
                <a:sym typeface="Roboto Thin"/>
              </a:defRPr>
            </a:lvl8pPr>
            <a:lvl9pPr lvl="8" rtl="0" algn="ctr">
              <a:lnSpc>
                <a:spcPct val="100000"/>
              </a:lnSpc>
              <a:spcBef>
                <a:spcPts val="1200"/>
              </a:spcBef>
              <a:spcAft>
                <a:spcPts val="1200"/>
              </a:spcAft>
              <a:buNone/>
              <a:defRPr sz="3000">
                <a:latin typeface="Roboto Thin"/>
                <a:ea typeface="Roboto Thin"/>
                <a:cs typeface="Roboto Thin"/>
                <a:sym typeface="Roboto Thin"/>
              </a:defRPr>
            </a:lvl9pPr>
          </a:lstStyle>
          <a:p/>
        </p:txBody>
      </p:sp>
      <p:sp>
        <p:nvSpPr>
          <p:cNvPr id="132" name="Google Shape;132;p14"/>
          <p:cNvSpPr txBox="1"/>
          <p:nvPr>
            <p:ph type="title"/>
          </p:nvPr>
        </p:nvSpPr>
        <p:spPr>
          <a:xfrm>
            <a:off x="720000" y="532025"/>
            <a:ext cx="7704000" cy="9279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2">
    <p:spTree>
      <p:nvGrpSpPr>
        <p:cNvPr id="133" name="Shape 133"/>
        <p:cNvGrpSpPr/>
        <p:nvPr/>
      </p:nvGrpSpPr>
      <p:grpSpPr>
        <a:xfrm>
          <a:off x="0" y="0"/>
          <a:ext cx="0" cy="0"/>
          <a:chOff x="0" y="0"/>
          <a:chExt cx="0" cy="0"/>
        </a:xfrm>
      </p:grpSpPr>
      <p:grpSp>
        <p:nvGrpSpPr>
          <p:cNvPr id="134" name="Google Shape;134;p15"/>
          <p:cNvGrpSpPr/>
          <p:nvPr/>
        </p:nvGrpSpPr>
        <p:grpSpPr>
          <a:xfrm flipH="1">
            <a:off x="1219" y="0"/>
            <a:ext cx="3625581" cy="5143497"/>
            <a:chOff x="5518417" y="0"/>
            <a:chExt cx="3625581" cy="5143497"/>
          </a:xfrm>
        </p:grpSpPr>
        <p:sp>
          <p:nvSpPr>
            <p:cNvPr id="135" name="Google Shape;135;p15"/>
            <p:cNvSpPr/>
            <p:nvPr/>
          </p:nvSpPr>
          <p:spPr>
            <a:xfrm>
              <a:off x="5700205" y="1665334"/>
              <a:ext cx="3443771" cy="3478141"/>
            </a:xfrm>
            <a:custGeom>
              <a:rect b="b" l="l" r="r" t="t"/>
              <a:pathLst>
                <a:path extrusionOk="0" h="43413" w="42984">
                  <a:moveTo>
                    <a:pt x="42983" y="1"/>
                  </a:moveTo>
                  <a:cubicBezTo>
                    <a:pt x="19220" y="363"/>
                    <a:pt x="1" y="19697"/>
                    <a:pt x="1" y="43412"/>
                  </a:cubicBezTo>
                  <a:lnTo>
                    <a:pt x="1282" y="43412"/>
                  </a:lnTo>
                  <a:cubicBezTo>
                    <a:pt x="1286" y="20406"/>
                    <a:pt x="19928" y="1649"/>
                    <a:pt x="42983" y="1285"/>
                  </a:cubicBezTo>
                  <a:lnTo>
                    <a:pt x="4298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5882954" y="1848564"/>
              <a:ext cx="3261023" cy="3294912"/>
            </a:xfrm>
            <a:custGeom>
              <a:rect b="b" l="l" r="r" t="t"/>
              <a:pathLst>
                <a:path extrusionOk="0" h="41126" w="40703">
                  <a:moveTo>
                    <a:pt x="40702" y="0"/>
                  </a:moveTo>
                  <a:cubicBezTo>
                    <a:pt x="18199" y="364"/>
                    <a:pt x="0" y="18670"/>
                    <a:pt x="0" y="41125"/>
                  </a:cubicBezTo>
                  <a:lnTo>
                    <a:pt x="1285" y="41125"/>
                  </a:lnTo>
                  <a:cubicBezTo>
                    <a:pt x="1285" y="19379"/>
                    <a:pt x="18904" y="1649"/>
                    <a:pt x="40702" y="1282"/>
                  </a:cubicBezTo>
                  <a:lnTo>
                    <a:pt x="407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6065864" y="2031554"/>
              <a:ext cx="3078114" cy="3111924"/>
            </a:xfrm>
            <a:custGeom>
              <a:rect b="b" l="l" r="r" t="t"/>
              <a:pathLst>
                <a:path extrusionOk="0" h="38842" w="38420">
                  <a:moveTo>
                    <a:pt x="38419" y="0"/>
                  </a:moveTo>
                  <a:cubicBezTo>
                    <a:pt x="17173" y="364"/>
                    <a:pt x="1" y="17647"/>
                    <a:pt x="1" y="38841"/>
                  </a:cubicBezTo>
                  <a:lnTo>
                    <a:pt x="1282" y="38841"/>
                  </a:lnTo>
                  <a:cubicBezTo>
                    <a:pt x="1285" y="18356"/>
                    <a:pt x="17882" y="1648"/>
                    <a:pt x="38419" y="1286"/>
                  </a:cubicBezTo>
                  <a:lnTo>
                    <a:pt x="3841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5518417" y="0"/>
              <a:ext cx="3625557" cy="5143463"/>
            </a:xfrm>
            <a:custGeom>
              <a:rect b="b" l="l" r="r" t="t"/>
              <a:pathLst>
                <a:path extrusionOk="0" h="64199" w="45253">
                  <a:moveTo>
                    <a:pt x="1216" y="1"/>
                  </a:moveTo>
                  <a:lnTo>
                    <a:pt x="1216" y="53681"/>
                  </a:lnTo>
                  <a:cubicBezTo>
                    <a:pt x="413" y="57090"/>
                    <a:pt x="1" y="60612"/>
                    <a:pt x="1" y="64198"/>
                  </a:cubicBezTo>
                  <a:lnTo>
                    <a:pt x="1282" y="64198"/>
                  </a:lnTo>
                  <a:cubicBezTo>
                    <a:pt x="1282" y="52337"/>
                    <a:pt x="5926" y="41185"/>
                    <a:pt x="14361" y="32798"/>
                  </a:cubicBezTo>
                  <a:cubicBezTo>
                    <a:pt x="22633" y="24572"/>
                    <a:pt x="33580" y="19970"/>
                    <a:pt x="45252" y="19795"/>
                  </a:cubicBezTo>
                  <a:lnTo>
                    <a:pt x="45252" y="19407"/>
                  </a:lnTo>
                  <a:lnTo>
                    <a:pt x="45252" y="18514"/>
                  </a:lnTo>
                  <a:lnTo>
                    <a:pt x="45252" y="1"/>
                  </a:lnTo>
                  <a:lnTo>
                    <a:pt x="43968" y="1"/>
                  </a:lnTo>
                  <a:lnTo>
                    <a:pt x="43968" y="18548"/>
                  </a:lnTo>
                  <a:cubicBezTo>
                    <a:pt x="43643" y="18563"/>
                    <a:pt x="43318" y="18580"/>
                    <a:pt x="42993" y="18598"/>
                  </a:cubicBezTo>
                  <a:lnTo>
                    <a:pt x="42993" y="1"/>
                  </a:lnTo>
                  <a:lnTo>
                    <a:pt x="41709" y="1"/>
                  </a:lnTo>
                  <a:lnTo>
                    <a:pt x="41709" y="18695"/>
                  </a:lnTo>
                  <a:cubicBezTo>
                    <a:pt x="41380" y="18727"/>
                    <a:pt x="41056" y="18758"/>
                    <a:pt x="40731" y="18796"/>
                  </a:cubicBezTo>
                  <a:lnTo>
                    <a:pt x="40731" y="1"/>
                  </a:lnTo>
                  <a:lnTo>
                    <a:pt x="39446" y="1"/>
                  </a:lnTo>
                  <a:lnTo>
                    <a:pt x="39446" y="18957"/>
                  </a:lnTo>
                  <a:cubicBezTo>
                    <a:pt x="39121" y="19002"/>
                    <a:pt x="38797" y="19051"/>
                    <a:pt x="38471" y="19104"/>
                  </a:cubicBezTo>
                  <a:lnTo>
                    <a:pt x="38471" y="1"/>
                  </a:lnTo>
                  <a:lnTo>
                    <a:pt x="37187" y="1"/>
                  </a:lnTo>
                  <a:lnTo>
                    <a:pt x="37187" y="19331"/>
                  </a:lnTo>
                  <a:cubicBezTo>
                    <a:pt x="36858" y="19390"/>
                    <a:pt x="36534" y="19457"/>
                    <a:pt x="36209" y="19526"/>
                  </a:cubicBezTo>
                  <a:lnTo>
                    <a:pt x="36209" y="1"/>
                  </a:lnTo>
                  <a:lnTo>
                    <a:pt x="34924" y="1"/>
                  </a:lnTo>
                  <a:lnTo>
                    <a:pt x="34924" y="19820"/>
                  </a:lnTo>
                  <a:cubicBezTo>
                    <a:pt x="34599" y="19900"/>
                    <a:pt x="34271" y="19984"/>
                    <a:pt x="33946" y="20071"/>
                  </a:cubicBezTo>
                  <a:lnTo>
                    <a:pt x="33946" y="1"/>
                  </a:lnTo>
                  <a:lnTo>
                    <a:pt x="32665" y="1"/>
                  </a:lnTo>
                  <a:lnTo>
                    <a:pt x="32665" y="20434"/>
                  </a:lnTo>
                  <a:cubicBezTo>
                    <a:pt x="32336" y="20532"/>
                    <a:pt x="32012" y="20633"/>
                    <a:pt x="31687" y="20738"/>
                  </a:cubicBezTo>
                  <a:lnTo>
                    <a:pt x="31687" y="1"/>
                  </a:lnTo>
                  <a:lnTo>
                    <a:pt x="30402" y="1"/>
                  </a:lnTo>
                  <a:lnTo>
                    <a:pt x="30402" y="21170"/>
                  </a:lnTo>
                  <a:cubicBezTo>
                    <a:pt x="30078" y="21289"/>
                    <a:pt x="29750" y="21408"/>
                    <a:pt x="29429" y="21534"/>
                  </a:cubicBezTo>
                  <a:lnTo>
                    <a:pt x="29429" y="1"/>
                  </a:lnTo>
                  <a:lnTo>
                    <a:pt x="28143" y="1"/>
                  </a:lnTo>
                  <a:lnTo>
                    <a:pt x="28143" y="22047"/>
                  </a:lnTo>
                  <a:cubicBezTo>
                    <a:pt x="27815" y="22184"/>
                    <a:pt x="27490" y="22323"/>
                    <a:pt x="27166" y="22469"/>
                  </a:cubicBezTo>
                  <a:lnTo>
                    <a:pt x="27166" y="1"/>
                  </a:lnTo>
                  <a:lnTo>
                    <a:pt x="25880" y="1"/>
                  </a:lnTo>
                  <a:lnTo>
                    <a:pt x="25880" y="23063"/>
                  </a:lnTo>
                  <a:cubicBezTo>
                    <a:pt x="25556" y="23223"/>
                    <a:pt x="25228" y="23384"/>
                    <a:pt x="24907" y="23552"/>
                  </a:cubicBezTo>
                  <a:lnTo>
                    <a:pt x="24907" y="1"/>
                  </a:lnTo>
                  <a:lnTo>
                    <a:pt x="23621" y="1"/>
                  </a:lnTo>
                  <a:lnTo>
                    <a:pt x="23621" y="24237"/>
                  </a:lnTo>
                  <a:cubicBezTo>
                    <a:pt x="23294" y="24418"/>
                    <a:pt x="22968" y="24603"/>
                    <a:pt x="22644" y="24795"/>
                  </a:cubicBezTo>
                  <a:lnTo>
                    <a:pt x="22644" y="1"/>
                  </a:lnTo>
                  <a:lnTo>
                    <a:pt x="21359" y="1"/>
                  </a:lnTo>
                  <a:lnTo>
                    <a:pt x="21359" y="25577"/>
                  </a:lnTo>
                  <a:cubicBezTo>
                    <a:pt x="21031" y="25784"/>
                    <a:pt x="20706" y="25996"/>
                    <a:pt x="20385" y="26209"/>
                  </a:cubicBezTo>
                  <a:lnTo>
                    <a:pt x="20385" y="1"/>
                  </a:lnTo>
                  <a:lnTo>
                    <a:pt x="19100" y="1"/>
                  </a:lnTo>
                  <a:lnTo>
                    <a:pt x="19100" y="27103"/>
                  </a:lnTo>
                  <a:cubicBezTo>
                    <a:pt x="18772" y="27337"/>
                    <a:pt x="18447" y="27578"/>
                    <a:pt x="18122" y="27822"/>
                  </a:cubicBezTo>
                  <a:lnTo>
                    <a:pt x="18122" y="1"/>
                  </a:lnTo>
                  <a:lnTo>
                    <a:pt x="16838" y="1"/>
                  </a:lnTo>
                  <a:lnTo>
                    <a:pt x="16838" y="28835"/>
                  </a:lnTo>
                  <a:cubicBezTo>
                    <a:pt x="16509" y="29104"/>
                    <a:pt x="16184" y="29376"/>
                    <a:pt x="15863" y="29655"/>
                  </a:cubicBezTo>
                  <a:lnTo>
                    <a:pt x="15863" y="1"/>
                  </a:lnTo>
                  <a:lnTo>
                    <a:pt x="14578" y="1"/>
                  </a:lnTo>
                  <a:lnTo>
                    <a:pt x="14578" y="30807"/>
                  </a:lnTo>
                  <a:cubicBezTo>
                    <a:pt x="14250" y="31115"/>
                    <a:pt x="13921" y="31426"/>
                    <a:pt x="13600" y="31743"/>
                  </a:cubicBezTo>
                  <a:lnTo>
                    <a:pt x="13600" y="1"/>
                  </a:lnTo>
                  <a:lnTo>
                    <a:pt x="12319" y="1"/>
                  </a:lnTo>
                  <a:lnTo>
                    <a:pt x="12319" y="33060"/>
                  </a:lnTo>
                  <a:cubicBezTo>
                    <a:pt x="11984" y="33413"/>
                    <a:pt x="11659" y="33772"/>
                    <a:pt x="11341" y="34135"/>
                  </a:cubicBezTo>
                  <a:lnTo>
                    <a:pt x="11341" y="1"/>
                  </a:lnTo>
                  <a:lnTo>
                    <a:pt x="10057" y="1"/>
                  </a:lnTo>
                  <a:lnTo>
                    <a:pt x="10057" y="35658"/>
                  </a:lnTo>
                  <a:cubicBezTo>
                    <a:pt x="9721" y="36070"/>
                    <a:pt x="9396" y="36489"/>
                    <a:pt x="9079" y="36911"/>
                  </a:cubicBezTo>
                  <a:lnTo>
                    <a:pt x="9079" y="1"/>
                  </a:lnTo>
                  <a:lnTo>
                    <a:pt x="7794" y="1"/>
                  </a:lnTo>
                  <a:lnTo>
                    <a:pt x="7794" y="38710"/>
                  </a:lnTo>
                  <a:cubicBezTo>
                    <a:pt x="7459" y="39202"/>
                    <a:pt x="7134" y="39704"/>
                    <a:pt x="6819" y="40211"/>
                  </a:cubicBezTo>
                  <a:lnTo>
                    <a:pt x="6819" y="1"/>
                  </a:lnTo>
                  <a:lnTo>
                    <a:pt x="5535" y="1"/>
                  </a:lnTo>
                  <a:lnTo>
                    <a:pt x="5535" y="42407"/>
                  </a:lnTo>
                  <a:cubicBezTo>
                    <a:pt x="5193" y="43032"/>
                    <a:pt x="4868" y="43661"/>
                    <a:pt x="4557" y="44296"/>
                  </a:cubicBezTo>
                  <a:lnTo>
                    <a:pt x="4561" y="1"/>
                  </a:lnTo>
                  <a:lnTo>
                    <a:pt x="3276" y="1"/>
                  </a:lnTo>
                  <a:lnTo>
                    <a:pt x="3276" y="47187"/>
                  </a:lnTo>
                  <a:cubicBezTo>
                    <a:pt x="2919" y="48063"/>
                    <a:pt x="2595" y="48954"/>
                    <a:pt x="2298" y="49851"/>
                  </a:cubicBezTo>
                  <a:lnTo>
                    <a:pt x="2298"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6248533" y="2214704"/>
              <a:ext cx="2895446" cy="2928775"/>
            </a:xfrm>
            <a:custGeom>
              <a:rect b="b" l="l" r="r" t="t"/>
              <a:pathLst>
                <a:path extrusionOk="0" h="36556" w="36140">
                  <a:moveTo>
                    <a:pt x="36139" y="1"/>
                  </a:moveTo>
                  <a:cubicBezTo>
                    <a:pt x="16150" y="365"/>
                    <a:pt x="1" y="16622"/>
                    <a:pt x="1" y="36555"/>
                  </a:cubicBezTo>
                  <a:lnTo>
                    <a:pt x="1286" y="36555"/>
                  </a:lnTo>
                  <a:cubicBezTo>
                    <a:pt x="1286" y="17331"/>
                    <a:pt x="16859" y="1646"/>
                    <a:pt x="36139" y="1286"/>
                  </a:cubicBezTo>
                  <a:lnTo>
                    <a:pt x="36139"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6431282" y="2397453"/>
              <a:ext cx="2712698" cy="2746027"/>
            </a:xfrm>
            <a:custGeom>
              <a:rect b="b" l="l" r="r" t="t"/>
              <a:pathLst>
                <a:path extrusionOk="0" h="34275" w="33859">
                  <a:moveTo>
                    <a:pt x="33858" y="0"/>
                  </a:moveTo>
                  <a:cubicBezTo>
                    <a:pt x="15126" y="364"/>
                    <a:pt x="0" y="15598"/>
                    <a:pt x="0" y="34274"/>
                  </a:cubicBezTo>
                  <a:lnTo>
                    <a:pt x="1285" y="34274"/>
                  </a:lnTo>
                  <a:cubicBezTo>
                    <a:pt x="1285" y="16307"/>
                    <a:pt x="15835" y="1648"/>
                    <a:pt x="33858" y="1286"/>
                  </a:cubicBezTo>
                  <a:lnTo>
                    <a:pt x="338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6614192" y="2580363"/>
              <a:ext cx="2529790" cy="2563119"/>
            </a:xfrm>
            <a:custGeom>
              <a:rect b="b" l="l" r="r" t="t"/>
              <a:pathLst>
                <a:path extrusionOk="0" h="31992" w="31576">
                  <a:moveTo>
                    <a:pt x="31575" y="1"/>
                  </a:moveTo>
                  <a:cubicBezTo>
                    <a:pt x="14103" y="360"/>
                    <a:pt x="1" y="14572"/>
                    <a:pt x="1" y="31991"/>
                  </a:cubicBezTo>
                  <a:lnTo>
                    <a:pt x="1282" y="31991"/>
                  </a:lnTo>
                  <a:cubicBezTo>
                    <a:pt x="1285" y="15281"/>
                    <a:pt x="14809" y="1646"/>
                    <a:pt x="31575" y="1286"/>
                  </a:cubicBezTo>
                  <a:lnTo>
                    <a:pt x="3157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6796861" y="2763352"/>
              <a:ext cx="2347122" cy="2380131"/>
            </a:xfrm>
            <a:custGeom>
              <a:rect b="b" l="l" r="r" t="t"/>
              <a:pathLst>
                <a:path extrusionOk="0" h="29708" w="29296">
                  <a:moveTo>
                    <a:pt x="29295" y="0"/>
                  </a:moveTo>
                  <a:cubicBezTo>
                    <a:pt x="13080" y="360"/>
                    <a:pt x="1" y="13548"/>
                    <a:pt x="1" y="29707"/>
                  </a:cubicBezTo>
                  <a:lnTo>
                    <a:pt x="1285" y="29707"/>
                  </a:lnTo>
                  <a:cubicBezTo>
                    <a:pt x="1285" y="14257"/>
                    <a:pt x="13789" y="1645"/>
                    <a:pt x="29295" y="1286"/>
                  </a:cubicBezTo>
                  <a:lnTo>
                    <a:pt x="2929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6978409" y="2945220"/>
              <a:ext cx="2165576" cy="2198264"/>
            </a:xfrm>
            <a:custGeom>
              <a:rect b="b" l="l" r="r" t="t"/>
              <a:pathLst>
                <a:path extrusionOk="0" h="27438" w="27030">
                  <a:moveTo>
                    <a:pt x="27029" y="0"/>
                  </a:moveTo>
                  <a:cubicBezTo>
                    <a:pt x="19886" y="171"/>
                    <a:pt x="13192" y="3006"/>
                    <a:pt x="8118" y="8028"/>
                  </a:cubicBezTo>
                  <a:cubicBezTo>
                    <a:pt x="2884" y="13212"/>
                    <a:pt x="1" y="20105"/>
                    <a:pt x="1" y="27437"/>
                  </a:cubicBezTo>
                  <a:lnTo>
                    <a:pt x="1285" y="27437"/>
                  </a:lnTo>
                  <a:cubicBezTo>
                    <a:pt x="1285" y="20451"/>
                    <a:pt x="4033" y="13883"/>
                    <a:pt x="9023" y="8942"/>
                  </a:cubicBezTo>
                  <a:cubicBezTo>
                    <a:pt x="13855" y="4158"/>
                    <a:pt x="20224" y="1453"/>
                    <a:pt x="27029" y="1285"/>
                  </a:cubicBezTo>
                  <a:lnTo>
                    <a:pt x="2702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7162440" y="3130373"/>
              <a:ext cx="1981546" cy="2013112"/>
            </a:xfrm>
            <a:custGeom>
              <a:rect b="b" l="l" r="r" t="t"/>
              <a:pathLst>
                <a:path extrusionOk="0" h="25127" w="24733">
                  <a:moveTo>
                    <a:pt x="24732" y="1"/>
                  </a:moveTo>
                  <a:cubicBezTo>
                    <a:pt x="18199" y="168"/>
                    <a:pt x="12085" y="2766"/>
                    <a:pt x="7445" y="7351"/>
                  </a:cubicBezTo>
                  <a:cubicBezTo>
                    <a:pt x="2645" y="12099"/>
                    <a:pt x="1" y="18412"/>
                    <a:pt x="1" y="25126"/>
                  </a:cubicBezTo>
                  <a:lnTo>
                    <a:pt x="1286" y="25126"/>
                  </a:lnTo>
                  <a:cubicBezTo>
                    <a:pt x="1286" y="18757"/>
                    <a:pt x="3793" y="12769"/>
                    <a:pt x="8350" y="8265"/>
                  </a:cubicBezTo>
                  <a:cubicBezTo>
                    <a:pt x="12746" y="3918"/>
                    <a:pt x="18541" y="1453"/>
                    <a:pt x="24732" y="1285"/>
                  </a:cubicBezTo>
                  <a:lnTo>
                    <a:pt x="2473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7344067" y="3311921"/>
              <a:ext cx="1799920" cy="1831566"/>
            </a:xfrm>
            <a:custGeom>
              <a:rect b="b" l="l" r="r" t="t"/>
              <a:pathLst>
                <a:path extrusionOk="0" h="22861" w="22466">
                  <a:moveTo>
                    <a:pt x="22465" y="0"/>
                  </a:moveTo>
                  <a:cubicBezTo>
                    <a:pt x="10018" y="357"/>
                    <a:pt x="0" y="10475"/>
                    <a:pt x="0" y="22860"/>
                  </a:cubicBezTo>
                  <a:lnTo>
                    <a:pt x="1285" y="22860"/>
                  </a:lnTo>
                  <a:cubicBezTo>
                    <a:pt x="1285" y="11184"/>
                    <a:pt x="10727" y="1641"/>
                    <a:pt x="22465" y="1285"/>
                  </a:cubicBezTo>
                  <a:lnTo>
                    <a:pt x="2246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8442086" y="4392313"/>
              <a:ext cx="701909" cy="751182"/>
            </a:xfrm>
            <a:custGeom>
              <a:rect b="b" l="l" r="r" t="t"/>
              <a:pathLst>
                <a:path extrusionOk="0" h="9376" w="8761">
                  <a:moveTo>
                    <a:pt x="8760" y="1"/>
                  </a:moveTo>
                  <a:cubicBezTo>
                    <a:pt x="6495" y="161"/>
                    <a:pt x="4389" y="1114"/>
                    <a:pt x="2769" y="2727"/>
                  </a:cubicBezTo>
                  <a:cubicBezTo>
                    <a:pt x="985" y="4505"/>
                    <a:pt x="0" y="6865"/>
                    <a:pt x="0" y="9375"/>
                  </a:cubicBezTo>
                  <a:lnTo>
                    <a:pt x="1285" y="9375"/>
                  </a:lnTo>
                  <a:cubicBezTo>
                    <a:pt x="1285" y="7207"/>
                    <a:pt x="2134" y="5172"/>
                    <a:pt x="3673" y="3638"/>
                  </a:cubicBezTo>
                  <a:cubicBezTo>
                    <a:pt x="5052" y="2267"/>
                    <a:pt x="6840" y="1446"/>
                    <a:pt x="8760" y="1289"/>
                  </a:cubicBezTo>
                  <a:lnTo>
                    <a:pt x="876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8624755" y="4576104"/>
              <a:ext cx="519242" cy="567392"/>
            </a:xfrm>
            <a:custGeom>
              <a:rect b="b" l="l" r="r" t="t"/>
              <a:pathLst>
                <a:path extrusionOk="0" h="7082" w="6481">
                  <a:moveTo>
                    <a:pt x="6480" y="0"/>
                  </a:moveTo>
                  <a:cubicBezTo>
                    <a:pt x="4825" y="154"/>
                    <a:pt x="3289" y="870"/>
                    <a:pt x="2099" y="2050"/>
                  </a:cubicBezTo>
                  <a:cubicBezTo>
                    <a:pt x="744" y="3394"/>
                    <a:pt x="0" y="5178"/>
                    <a:pt x="0" y="7081"/>
                  </a:cubicBezTo>
                  <a:lnTo>
                    <a:pt x="1282" y="7081"/>
                  </a:lnTo>
                  <a:cubicBezTo>
                    <a:pt x="1285" y="5524"/>
                    <a:pt x="1892" y="4061"/>
                    <a:pt x="3003" y="2962"/>
                  </a:cubicBezTo>
                  <a:cubicBezTo>
                    <a:pt x="3952" y="2022"/>
                    <a:pt x="5167" y="1442"/>
                    <a:pt x="6480" y="1292"/>
                  </a:cubicBezTo>
                  <a:lnTo>
                    <a:pt x="648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8809347" y="4757972"/>
              <a:ext cx="334651" cy="385525"/>
            </a:xfrm>
            <a:custGeom>
              <a:rect b="b" l="l" r="r" t="t"/>
              <a:pathLst>
                <a:path extrusionOk="0" h="4812" w="4177">
                  <a:moveTo>
                    <a:pt x="4176" y="0"/>
                  </a:moveTo>
                  <a:cubicBezTo>
                    <a:pt x="1819" y="331"/>
                    <a:pt x="1" y="2363"/>
                    <a:pt x="1" y="4811"/>
                  </a:cubicBezTo>
                  <a:lnTo>
                    <a:pt x="1285" y="4811"/>
                  </a:lnTo>
                  <a:cubicBezTo>
                    <a:pt x="1285" y="3072"/>
                    <a:pt x="2531" y="1620"/>
                    <a:pt x="4176" y="1303"/>
                  </a:cubicBezTo>
                  <a:lnTo>
                    <a:pt x="417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7527858" y="3494910"/>
              <a:ext cx="1616130" cy="1648578"/>
            </a:xfrm>
            <a:custGeom>
              <a:rect b="b" l="l" r="r" t="t"/>
              <a:pathLst>
                <a:path extrusionOk="0" h="20577" w="20172">
                  <a:moveTo>
                    <a:pt x="20171" y="0"/>
                  </a:moveTo>
                  <a:cubicBezTo>
                    <a:pt x="14860" y="168"/>
                    <a:pt x="9888" y="2290"/>
                    <a:pt x="6114" y="6016"/>
                  </a:cubicBezTo>
                  <a:cubicBezTo>
                    <a:pt x="2172" y="9906"/>
                    <a:pt x="0" y="15077"/>
                    <a:pt x="0" y="20576"/>
                  </a:cubicBezTo>
                  <a:lnTo>
                    <a:pt x="1285" y="20576"/>
                  </a:lnTo>
                  <a:cubicBezTo>
                    <a:pt x="1285" y="15423"/>
                    <a:pt x="3321" y="10576"/>
                    <a:pt x="7015" y="6931"/>
                  </a:cubicBezTo>
                  <a:cubicBezTo>
                    <a:pt x="10549" y="3443"/>
                    <a:pt x="15200" y="1452"/>
                    <a:pt x="20171" y="1285"/>
                  </a:cubicBezTo>
                  <a:lnTo>
                    <a:pt x="2017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7709646" y="3676378"/>
              <a:ext cx="1434344" cy="1467112"/>
            </a:xfrm>
            <a:custGeom>
              <a:rect b="b" l="l" r="r" t="t"/>
              <a:pathLst>
                <a:path extrusionOk="0" h="18312" w="17903">
                  <a:moveTo>
                    <a:pt x="17902" y="1"/>
                  </a:moveTo>
                  <a:cubicBezTo>
                    <a:pt x="13195" y="169"/>
                    <a:pt x="8796" y="2054"/>
                    <a:pt x="5447" y="5354"/>
                  </a:cubicBezTo>
                  <a:cubicBezTo>
                    <a:pt x="1935" y="8814"/>
                    <a:pt x="0" y="13417"/>
                    <a:pt x="0" y="18311"/>
                  </a:cubicBezTo>
                  <a:lnTo>
                    <a:pt x="1286" y="18311"/>
                  </a:lnTo>
                  <a:cubicBezTo>
                    <a:pt x="1286" y="13762"/>
                    <a:pt x="3084" y="9485"/>
                    <a:pt x="6348" y="6268"/>
                  </a:cubicBezTo>
                  <a:cubicBezTo>
                    <a:pt x="9456" y="3206"/>
                    <a:pt x="13534" y="1454"/>
                    <a:pt x="17902" y="1290"/>
                  </a:cubicBezTo>
                  <a:lnTo>
                    <a:pt x="1790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8076427" y="4044040"/>
              <a:ext cx="1067566" cy="1099452"/>
            </a:xfrm>
            <a:custGeom>
              <a:rect b="b" l="l" r="r" t="t"/>
              <a:pathLst>
                <a:path extrusionOk="0" h="13723" w="13325">
                  <a:moveTo>
                    <a:pt x="13324" y="0"/>
                  </a:moveTo>
                  <a:cubicBezTo>
                    <a:pt x="5915" y="349"/>
                    <a:pt x="0" y="6372"/>
                    <a:pt x="0" y="13722"/>
                  </a:cubicBezTo>
                  <a:lnTo>
                    <a:pt x="1285" y="13722"/>
                  </a:lnTo>
                  <a:cubicBezTo>
                    <a:pt x="1285" y="7078"/>
                    <a:pt x="6624" y="1634"/>
                    <a:pt x="13324" y="1286"/>
                  </a:cubicBezTo>
                  <a:lnTo>
                    <a:pt x="13324"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8246437" y="4218056"/>
              <a:ext cx="897556" cy="925437"/>
            </a:xfrm>
            <a:custGeom>
              <a:rect b="b" l="l" r="r" t="t"/>
              <a:pathLst>
                <a:path extrusionOk="0" h="11551" w="11203">
                  <a:moveTo>
                    <a:pt x="11202" y="0"/>
                  </a:moveTo>
                  <a:cubicBezTo>
                    <a:pt x="4966" y="345"/>
                    <a:pt x="4" y="5394"/>
                    <a:pt x="1" y="11550"/>
                  </a:cubicBezTo>
                  <a:lnTo>
                    <a:pt x="1286" y="11550"/>
                  </a:lnTo>
                  <a:cubicBezTo>
                    <a:pt x="1286" y="6100"/>
                    <a:pt x="5675" y="1628"/>
                    <a:pt x="11202" y="1285"/>
                  </a:cubicBezTo>
                  <a:lnTo>
                    <a:pt x="112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7893437" y="3858566"/>
              <a:ext cx="1250554" cy="1284924"/>
            </a:xfrm>
            <a:custGeom>
              <a:rect b="b" l="l" r="r" t="t"/>
              <a:pathLst>
                <a:path extrusionOk="0" h="16038" w="15609">
                  <a:moveTo>
                    <a:pt x="15608" y="0"/>
                  </a:moveTo>
                  <a:cubicBezTo>
                    <a:pt x="6942" y="353"/>
                    <a:pt x="1" y="7413"/>
                    <a:pt x="1" y="16037"/>
                  </a:cubicBezTo>
                  <a:lnTo>
                    <a:pt x="1285" y="16037"/>
                  </a:lnTo>
                  <a:cubicBezTo>
                    <a:pt x="1285" y="8118"/>
                    <a:pt x="7651" y="1638"/>
                    <a:pt x="15608" y="1285"/>
                  </a:cubicBezTo>
                  <a:lnTo>
                    <a:pt x="1560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5"/>
          <p:cNvSpPr txBox="1"/>
          <p:nvPr>
            <p:ph idx="1" type="subTitle"/>
          </p:nvPr>
        </p:nvSpPr>
        <p:spPr>
          <a:xfrm>
            <a:off x="720000" y="2657897"/>
            <a:ext cx="2198700" cy="1520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None/>
              <a:defRPr sz="3000">
                <a:latin typeface="Roboto Thin"/>
                <a:ea typeface="Roboto Thin"/>
                <a:cs typeface="Roboto Thin"/>
                <a:sym typeface="Roboto Thin"/>
              </a:defRPr>
            </a:lvl1pPr>
            <a:lvl2pPr lvl="1" rtl="0">
              <a:lnSpc>
                <a:spcPct val="100000"/>
              </a:lnSpc>
              <a:spcBef>
                <a:spcPts val="1200"/>
              </a:spcBef>
              <a:spcAft>
                <a:spcPts val="0"/>
              </a:spcAft>
              <a:buNone/>
              <a:defRPr sz="3000">
                <a:latin typeface="Roboto Thin"/>
                <a:ea typeface="Roboto Thin"/>
                <a:cs typeface="Roboto Thin"/>
                <a:sym typeface="Roboto Thin"/>
              </a:defRPr>
            </a:lvl2pPr>
            <a:lvl3pPr lvl="2" rtl="0">
              <a:lnSpc>
                <a:spcPct val="100000"/>
              </a:lnSpc>
              <a:spcBef>
                <a:spcPts val="1200"/>
              </a:spcBef>
              <a:spcAft>
                <a:spcPts val="0"/>
              </a:spcAft>
              <a:buNone/>
              <a:defRPr sz="3000">
                <a:latin typeface="Roboto Thin"/>
                <a:ea typeface="Roboto Thin"/>
                <a:cs typeface="Roboto Thin"/>
                <a:sym typeface="Roboto Thin"/>
              </a:defRPr>
            </a:lvl3pPr>
            <a:lvl4pPr lvl="3" rtl="0">
              <a:lnSpc>
                <a:spcPct val="100000"/>
              </a:lnSpc>
              <a:spcBef>
                <a:spcPts val="1200"/>
              </a:spcBef>
              <a:spcAft>
                <a:spcPts val="0"/>
              </a:spcAft>
              <a:buNone/>
              <a:defRPr sz="3000">
                <a:latin typeface="Roboto Thin"/>
                <a:ea typeface="Roboto Thin"/>
                <a:cs typeface="Roboto Thin"/>
                <a:sym typeface="Roboto Thin"/>
              </a:defRPr>
            </a:lvl4pPr>
            <a:lvl5pPr lvl="4" rtl="0">
              <a:lnSpc>
                <a:spcPct val="100000"/>
              </a:lnSpc>
              <a:spcBef>
                <a:spcPts val="1200"/>
              </a:spcBef>
              <a:spcAft>
                <a:spcPts val="0"/>
              </a:spcAft>
              <a:buNone/>
              <a:defRPr sz="3000">
                <a:latin typeface="Roboto Thin"/>
                <a:ea typeface="Roboto Thin"/>
                <a:cs typeface="Roboto Thin"/>
                <a:sym typeface="Roboto Thin"/>
              </a:defRPr>
            </a:lvl5pPr>
            <a:lvl6pPr lvl="5" rtl="0">
              <a:lnSpc>
                <a:spcPct val="100000"/>
              </a:lnSpc>
              <a:spcBef>
                <a:spcPts val="1200"/>
              </a:spcBef>
              <a:spcAft>
                <a:spcPts val="0"/>
              </a:spcAft>
              <a:buNone/>
              <a:defRPr sz="3000">
                <a:latin typeface="Roboto Thin"/>
                <a:ea typeface="Roboto Thin"/>
                <a:cs typeface="Roboto Thin"/>
                <a:sym typeface="Roboto Thin"/>
              </a:defRPr>
            </a:lvl6pPr>
            <a:lvl7pPr lvl="6" rtl="0">
              <a:lnSpc>
                <a:spcPct val="100000"/>
              </a:lnSpc>
              <a:spcBef>
                <a:spcPts val="1200"/>
              </a:spcBef>
              <a:spcAft>
                <a:spcPts val="0"/>
              </a:spcAft>
              <a:buNone/>
              <a:defRPr sz="3000">
                <a:latin typeface="Roboto Thin"/>
                <a:ea typeface="Roboto Thin"/>
                <a:cs typeface="Roboto Thin"/>
                <a:sym typeface="Roboto Thin"/>
              </a:defRPr>
            </a:lvl7pPr>
            <a:lvl8pPr lvl="7" rtl="0">
              <a:lnSpc>
                <a:spcPct val="100000"/>
              </a:lnSpc>
              <a:spcBef>
                <a:spcPts val="1200"/>
              </a:spcBef>
              <a:spcAft>
                <a:spcPts val="0"/>
              </a:spcAft>
              <a:buNone/>
              <a:defRPr sz="3000">
                <a:latin typeface="Roboto Thin"/>
                <a:ea typeface="Roboto Thin"/>
                <a:cs typeface="Roboto Thin"/>
                <a:sym typeface="Roboto Thin"/>
              </a:defRPr>
            </a:lvl8pPr>
            <a:lvl9pPr lvl="8" rtl="0">
              <a:lnSpc>
                <a:spcPct val="100000"/>
              </a:lnSpc>
              <a:spcBef>
                <a:spcPts val="1200"/>
              </a:spcBef>
              <a:spcAft>
                <a:spcPts val="1200"/>
              </a:spcAft>
              <a:buNone/>
              <a:defRPr sz="3000">
                <a:latin typeface="Roboto Thin"/>
                <a:ea typeface="Roboto Thin"/>
                <a:cs typeface="Roboto Thin"/>
                <a:sym typeface="Roboto Thin"/>
              </a:defRPr>
            </a:lvl9pPr>
          </a:lstStyle>
          <a:p/>
        </p:txBody>
      </p:sp>
      <p:sp>
        <p:nvSpPr>
          <p:cNvPr id="155" name="Google Shape;155;p15"/>
          <p:cNvSpPr txBox="1"/>
          <p:nvPr>
            <p:ph type="title"/>
          </p:nvPr>
        </p:nvSpPr>
        <p:spPr>
          <a:xfrm>
            <a:off x="720000" y="532025"/>
            <a:ext cx="7704000" cy="9279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6" name="Google Shape;156;p15"/>
          <p:cNvSpPr txBox="1"/>
          <p:nvPr>
            <p:ph idx="2" type="subTitle"/>
          </p:nvPr>
        </p:nvSpPr>
        <p:spPr>
          <a:xfrm>
            <a:off x="720000" y="2108800"/>
            <a:ext cx="2198700" cy="5949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None/>
              <a:defRPr sz="3000">
                <a:solidFill>
                  <a:srgbClr val="FFFFFF"/>
                </a:solidFill>
                <a:latin typeface="Josefin Sans"/>
                <a:ea typeface="Josefin Sans"/>
                <a:cs typeface="Josefin Sans"/>
                <a:sym typeface="Josefin Sans"/>
              </a:defRPr>
            </a:lvl1pPr>
            <a:lvl2pPr lvl="1" rtl="0">
              <a:lnSpc>
                <a:spcPct val="100000"/>
              </a:lnSpc>
              <a:spcBef>
                <a:spcPts val="1200"/>
              </a:spcBef>
              <a:spcAft>
                <a:spcPts val="0"/>
              </a:spcAft>
              <a:buNone/>
              <a:defRPr sz="3000">
                <a:latin typeface="Josefin Sans"/>
                <a:ea typeface="Josefin Sans"/>
                <a:cs typeface="Josefin Sans"/>
                <a:sym typeface="Josefin Sans"/>
              </a:defRPr>
            </a:lvl2pPr>
            <a:lvl3pPr lvl="2" rtl="0">
              <a:lnSpc>
                <a:spcPct val="100000"/>
              </a:lnSpc>
              <a:spcBef>
                <a:spcPts val="1200"/>
              </a:spcBef>
              <a:spcAft>
                <a:spcPts val="0"/>
              </a:spcAft>
              <a:buNone/>
              <a:defRPr sz="3000">
                <a:latin typeface="Josefin Sans"/>
                <a:ea typeface="Josefin Sans"/>
                <a:cs typeface="Josefin Sans"/>
                <a:sym typeface="Josefin Sans"/>
              </a:defRPr>
            </a:lvl3pPr>
            <a:lvl4pPr lvl="3" rtl="0">
              <a:lnSpc>
                <a:spcPct val="100000"/>
              </a:lnSpc>
              <a:spcBef>
                <a:spcPts val="1200"/>
              </a:spcBef>
              <a:spcAft>
                <a:spcPts val="0"/>
              </a:spcAft>
              <a:buNone/>
              <a:defRPr sz="3000">
                <a:latin typeface="Josefin Sans"/>
                <a:ea typeface="Josefin Sans"/>
                <a:cs typeface="Josefin Sans"/>
                <a:sym typeface="Josefin Sans"/>
              </a:defRPr>
            </a:lvl4pPr>
            <a:lvl5pPr lvl="4" rtl="0">
              <a:lnSpc>
                <a:spcPct val="100000"/>
              </a:lnSpc>
              <a:spcBef>
                <a:spcPts val="1200"/>
              </a:spcBef>
              <a:spcAft>
                <a:spcPts val="0"/>
              </a:spcAft>
              <a:buNone/>
              <a:defRPr sz="3000">
                <a:latin typeface="Josefin Sans"/>
                <a:ea typeface="Josefin Sans"/>
                <a:cs typeface="Josefin Sans"/>
                <a:sym typeface="Josefin Sans"/>
              </a:defRPr>
            </a:lvl5pPr>
            <a:lvl6pPr lvl="5" rtl="0">
              <a:lnSpc>
                <a:spcPct val="100000"/>
              </a:lnSpc>
              <a:spcBef>
                <a:spcPts val="1200"/>
              </a:spcBef>
              <a:spcAft>
                <a:spcPts val="0"/>
              </a:spcAft>
              <a:buNone/>
              <a:defRPr sz="3000">
                <a:latin typeface="Josefin Sans"/>
                <a:ea typeface="Josefin Sans"/>
                <a:cs typeface="Josefin Sans"/>
                <a:sym typeface="Josefin Sans"/>
              </a:defRPr>
            </a:lvl6pPr>
            <a:lvl7pPr lvl="6" rtl="0">
              <a:lnSpc>
                <a:spcPct val="100000"/>
              </a:lnSpc>
              <a:spcBef>
                <a:spcPts val="1200"/>
              </a:spcBef>
              <a:spcAft>
                <a:spcPts val="0"/>
              </a:spcAft>
              <a:buNone/>
              <a:defRPr sz="3000">
                <a:latin typeface="Josefin Sans"/>
                <a:ea typeface="Josefin Sans"/>
                <a:cs typeface="Josefin Sans"/>
                <a:sym typeface="Josefin Sans"/>
              </a:defRPr>
            </a:lvl7pPr>
            <a:lvl8pPr lvl="7" rtl="0">
              <a:lnSpc>
                <a:spcPct val="100000"/>
              </a:lnSpc>
              <a:spcBef>
                <a:spcPts val="1200"/>
              </a:spcBef>
              <a:spcAft>
                <a:spcPts val="0"/>
              </a:spcAft>
              <a:buNone/>
              <a:defRPr sz="3000">
                <a:latin typeface="Josefin Sans"/>
                <a:ea typeface="Josefin Sans"/>
                <a:cs typeface="Josefin Sans"/>
                <a:sym typeface="Josefin Sans"/>
              </a:defRPr>
            </a:lvl8pPr>
            <a:lvl9pPr lvl="8" rtl="0">
              <a:lnSpc>
                <a:spcPct val="100000"/>
              </a:lnSpc>
              <a:spcBef>
                <a:spcPts val="1200"/>
              </a:spcBef>
              <a:spcAft>
                <a:spcPts val="1200"/>
              </a:spcAft>
              <a:buNone/>
              <a:defRPr sz="3000">
                <a:latin typeface="Josefin Sans"/>
                <a:ea typeface="Josefin Sans"/>
                <a:cs typeface="Josefin Sans"/>
                <a:sym typeface="Josefin Sans"/>
              </a:defRPr>
            </a:lvl9pPr>
          </a:lstStyle>
          <a:p/>
        </p:txBody>
      </p:sp>
      <p:sp>
        <p:nvSpPr>
          <p:cNvPr id="157" name="Google Shape;157;p15"/>
          <p:cNvSpPr txBox="1"/>
          <p:nvPr>
            <p:ph idx="3" type="subTitle"/>
          </p:nvPr>
        </p:nvSpPr>
        <p:spPr>
          <a:xfrm>
            <a:off x="3472587" y="2657897"/>
            <a:ext cx="2198700" cy="1520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None/>
              <a:defRPr sz="3000">
                <a:latin typeface="Roboto Thin"/>
                <a:ea typeface="Roboto Thin"/>
                <a:cs typeface="Roboto Thin"/>
                <a:sym typeface="Roboto Thin"/>
              </a:defRPr>
            </a:lvl1pPr>
            <a:lvl2pPr lvl="1" rtl="0">
              <a:lnSpc>
                <a:spcPct val="100000"/>
              </a:lnSpc>
              <a:spcBef>
                <a:spcPts val="1200"/>
              </a:spcBef>
              <a:spcAft>
                <a:spcPts val="0"/>
              </a:spcAft>
              <a:buNone/>
              <a:defRPr sz="3000">
                <a:latin typeface="Roboto Thin"/>
                <a:ea typeface="Roboto Thin"/>
                <a:cs typeface="Roboto Thin"/>
                <a:sym typeface="Roboto Thin"/>
              </a:defRPr>
            </a:lvl2pPr>
            <a:lvl3pPr lvl="2" rtl="0">
              <a:lnSpc>
                <a:spcPct val="100000"/>
              </a:lnSpc>
              <a:spcBef>
                <a:spcPts val="1200"/>
              </a:spcBef>
              <a:spcAft>
                <a:spcPts val="0"/>
              </a:spcAft>
              <a:buNone/>
              <a:defRPr sz="3000">
                <a:latin typeface="Roboto Thin"/>
                <a:ea typeface="Roboto Thin"/>
                <a:cs typeface="Roboto Thin"/>
                <a:sym typeface="Roboto Thin"/>
              </a:defRPr>
            </a:lvl3pPr>
            <a:lvl4pPr lvl="3" rtl="0">
              <a:lnSpc>
                <a:spcPct val="100000"/>
              </a:lnSpc>
              <a:spcBef>
                <a:spcPts val="1200"/>
              </a:spcBef>
              <a:spcAft>
                <a:spcPts val="0"/>
              </a:spcAft>
              <a:buNone/>
              <a:defRPr sz="3000">
                <a:latin typeface="Roboto Thin"/>
                <a:ea typeface="Roboto Thin"/>
                <a:cs typeface="Roboto Thin"/>
                <a:sym typeface="Roboto Thin"/>
              </a:defRPr>
            </a:lvl4pPr>
            <a:lvl5pPr lvl="4" rtl="0">
              <a:lnSpc>
                <a:spcPct val="100000"/>
              </a:lnSpc>
              <a:spcBef>
                <a:spcPts val="1200"/>
              </a:spcBef>
              <a:spcAft>
                <a:spcPts val="0"/>
              </a:spcAft>
              <a:buNone/>
              <a:defRPr sz="3000">
                <a:latin typeface="Roboto Thin"/>
                <a:ea typeface="Roboto Thin"/>
                <a:cs typeface="Roboto Thin"/>
                <a:sym typeface="Roboto Thin"/>
              </a:defRPr>
            </a:lvl5pPr>
            <a:lvl6pPr lvl="5" rtl="0">
              <a:lnSpc>
                <a:spcPct val="100000"/>
              </a:lnSpc>
              <a:spcBef>
                <a:spcPts val="1200"/>
              </a:spcBef>
              <a:spcAft>
                <a:spcPts val="0"/>
              </a:spcAft>
              <a:buNone/>
              <a:defRPr sz="3000">
                <a:latin typeface="Roboto Thin"/>
                <a:ea typeface="Roboto Thin"/>
                <a:cs typeface="Roboto Thin"/>
                <a:sym typeface="Roboto Thin"/>
              </a:defRPr>
            </a:lvl6pPr>
            <a:lvl7pPr lvl="6" rtl="0">
              <a:lnSpc>
                <a:spcPct val="100000"/>
              </a:lnSpc>
              <a:spcBef>
                <a:spcPts val="1200"/>
              </a:spcBef>
              <a:spcAft>
                <a:spcPts val="0"/>
              </a:spcAft>
              <a:buNone/>
              <a:defRPr sz="3000">
                <a:latin typeface="Roboto Thin"/>
                <a:ea typeface="Roboto Thin"/>
                <a:cs typeface="Roboto Thin"/>
                <a:sym typeface="Roboto Thin"/>
              </a:defRPr>
            </a:lvl7pPr>
            <a:lvl8pPr lvl="7" rtl="0">
              <a:lnSpc>
                <a:spcPct val="100000"/>
              </a:lnSpc>
              <a:spcBef>
                <a:spcPts val="1200"/>
              </a:spcBef>
              <a:spcAft>
                <a:spcPts val="0"/>
              </a:spcAft>
              <a:buNone/>
              <a:defRPr sz="3000">
                <a:latin typeface="Roboto Thin"/>
                <a:ea typeface="Roboto Thin"/>
                <a:cs typeface="Roboto Thin"/>
                <a:sym typeface="Roboto Thin"/>
              </a:defRPr>
            </a:lvl8pPr>
            <a:lvl9pPr lvl="8" rtl="0">
              <a:lnSpc>
                <a:spcPct val="100000"/>
              </a:lnSpc>
              <a:spcBef>
                <a:spcPts val="1200"/>
              </a:spcBef>
              <a:spcAft>
                <a:spcPts val="1200"/>
              </a:spcAft>
              <a:buNone/>
              <a:defRPr sz="3000">
                <a:latin typeface="Roboto Thin"/>
                <a:ea typeface="Roboto Thin"/>
                <a:cs typeface="Roboto Thin"/>
                <a:sym typeface="Roboto Thin"/>
              </a:defRPr>
            </a:lvl9pPr>
          </a:lstStyle>
          <a:p/>
        </p:txBody>
      </p:sp>
      <p:sp>
        <p:nvSpPr>
          <p:cNvPr id="158" name="Google Shape;158;p15"/>
          <p:cNvSpPr txBox="1"/>
          <p:nvPr>
            <p:ph idx="4" type="subTitle"/>
          </p:nvPr>
        </p:nvSpPr>
        <p:spPr>
          <a:xfrm>
            <a:off x="3472587" y="2108800"/>
            <a:ext cx="2198700" cy="5949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None/>
              <a:defRPr sz="3000">
                <a:solidFill>
                  <a:srgbClr val="FFFFFF"/>
                </a:solidFill>
                <a:latin typeface="Josefin Sans"/>
                <a:ea typeface="Josefin Sans"/>
                <a:cs typeface="Josefin Sans"/>
                <a:sym typeface="Josefin Sans"/>
              </a:defRPr>
            </a:lvl1pPr>
            <a:lvl2pPr lvl="1" rtl="0">
              <a:lnSpc>
                <a:spcPct val="100000"/>
              </a:lnSpc>
              <a:spcBef>
                <a:spcPts val="1200"/>
              </a:spcBef>
              <a:spcAft>
                <a:spcPts val="0"/>
              </a:spcAft>
              <a:buNone/>
              <a:defRPr sz="3000">
                <a:latin typeface="Josefin Sans"/>
                <a:ea typeface="Josefin Sans"/>
                <a:cs typeface="Josefin Sans"/>
                <a:sym typeface="Josefin Sans"/>
              </a:defRPr>
            </a:lvl2pPr>
            <a:lvl3pPr lvl="2" rtl="0">
              <a:lnSpc>
                <a:spcPct val="100000"/>
              </a:lnSpc>
              <a:spcBef>
                <a:spcPts val="1200"/>
              </a:spcBef>
              <a:spcAft>
                <a:spcPts val="0"/>
              </a:spcAft>
              <a:buNone/>
              <a:defRPr sz="3000">
                <a:latin typeface="Josefin Sans"/>
                <a:ea typeface="Josefin Sans"/>
                <a:cs typeface="Josefin Sans"/>
                <a:sym typeface="Josefin Sans"/>
              </a:defRPr>
            </a:lvl3pPr>
            <a:lvl4pPr lvl="3" rtl="0">
              <a:lnSpc>
                <a:spcPct val="100000"/>
              </a:lnSpc>
              <a:spcBef>
                <a:spcPts val="1200"/>
              </a:spcBef>
              <a:spcAft>
                <a:spcPts val="0"/>
              </a:spcAft>
              <a:buNone/>
              <a:defRPr sz="3000">
                <a:latin typeface="Josefin Sans"/>
                <a:ea typeface="Josefin Sans"/>
                <a:cs typeface="Josefin Sans"/>
                <a:sym typeface="Josefin Sans"/>
              </a:defRPr>
            </a:lvl4pPr>
            <a:lvl5pPr lvl="4" rtl="0">
              <a:lnSpc>
                <a:spcPct val="100000"/>
              </a:lnSpc>
              <a:spcBef>
                <a:spcPts val="1200"/>
              </a:spcBef>
              <a:spcAft>
                <a:spcPts val="0"/>
              </a:spcAft>
              <a:buNone/>
              <a:defRPr sz="3000">
                <a:latin typeface="Josefin Sans"/>
                <a:ea typeface="Josefin Sans"/>
                <a:cs typeface="Josefin Sans"/>
                <a:sym typeface="Josefin Sans"/>
              </a:defRPr>
            </a:lvl5pPr>
            <a:lvl6pPr lvl="5" rtl="0">
              <a:lnSpc>
                <a:spcPct val="100000"/>
              </a:lnSpc>
              <a:spcBef>
                <a:spcPts val="1200"/>
              </a:spcBef>
              <a:spcAft>
                <a:spcPts val="0"/>
              </a:spcAft>
              <a:buNone/>
              <a:defRPr sz="3000">
                <a:latin typeface="Josefin Sans"/>
                <a:ea typeface="Josefin Sans"/>
                <a:cs typeface="Josefin Sans"/>
                <a:sym typeface="Josefin Sans"/>
              </a:defRPr>
            </a:lvl6pPr>
            <a:lvl7pPr lvl="6" rtl="0">
              <a:lnSpc>
                <a:spcPct val="100000"/>
              </a:lnSpc>
              <a:spcBef>
                <a:spcPts val="1200"/>
              </a:spcBef>
              <a:spcAft>
                <a:spcPts val="0"/>
              </a:spcAft>
              <a:buNone/>
              <a:defRPr sz="3000">
                <a:latin typeface="Josefin Sans"/>
                <a:ea typeface="Josefin Sans"/>
                <a:cs typeface="Josefin Sans"/>
                <a:sym typeface="Josefin Sans"/>
              </a:defRPr>
            </a:lvl7pPr>
            <a:lvl8pPr lvl="7" rtl="0">
              <a:lnSpc>
                <a:spcPct val="100000"/>
              </a:lnSpc>
              <a:spcBef>
                <a:spcPts val="1200"/>
              </a:spcBef>
              <a:spcAft>
                <a:spcPts val="0"/>
              </a:spcAft>
              <a:buNone/>
              <a:defRPr sz="3000">
                <a:latin typeface="Josefin Sans"/>
                <a:ea typeface="Josefin Sans"/>
                <a:cs typeface="Josefin Sans"/>
                <a:sym typeface="Josefin Sans"/>
              </a:defRPr>
            </a:lvl8pPr>
            <a:lvl9pPr lvl="8" rtl="0">
              <a:lnSpc>
                <a:spcPct val="100000"/>
              </a:lnSpc>
              <a:spcBef>
                <a:spcPts val="1200"/>
              </a:spcBef>
              <a:spcAft>
                <a:spcPts val="1200"/>
              </a:spcAft>
              <a:buNone/>
              <a:defRPr sz="3000">
                <a:latin typeface="Josefin Sans"/>
                <a:ea typeface="Josefin Sans"/>
                <a:cs typeface="Josefin Sans"/>
                <a:sym typeface="Josefin Sans"/>
              </a:defRPr>
            </a:lvl9pPr>
          </a:lstStyle>
          <a:p/>
        </p:txBody>
      </p:sp>
      <p:sp>
        <p:nvSpPr>
          <p:cNvPr id="159" name="Google Shape;159;p15"/>
          <p:cNvSpPr txBox="1"/>
          <p:nvPr>
            <p:ph idx="5" type="subTitle"/>
          </p:nvPr>
        </p:nvSpPr>
        <p:spPr>
          <a:xfrm>
            <a:off x="6225174" y="2657897"/>
            <a:ext cx="2198700" cy="1520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None/>
              <a:defRPr sz="3000">
                <a:latin typeface="Roboto Thin"/>
                <a:ea typeface="Roboto Thin"/>
                <a:cs typeface="Roboto Thin"/>
                <a:sym typeface="Roboto Thin"/>
              </a:defRPr>
            </a:lvl1pPr>
            <a:lvl2pPr lvl="1" rtl="0">
              <a:lnSpc>
                <a:spcPct val="100000"/>
              </a:lnSpc>
              <a:spcBef>
                <a:spcPts val="1200"/>
              </a:spcBef>
              <a:spcAft>
                <a:spcPts val="0"/>
              </a:spcAft>
              <a:buNone/>
              <a:defRPr sz="3000">
                <a:latin typeface="Roboto Thin"/>
                <a:ea typeface="Roboto Thin"/>
                <a:cs typeface="Roboto Thin"/>
                <a:sym typeface="Roboto Thin"/>
              </a:defRPr>
            </a:lvl2pPr>
            <a:lvl3pPr lvl="2" rtl="0">
              <a:lnSpc>
                <a:spcPct val="100000"/>
              </a:lnSpc>
              <a:spcBef>
                <a:spcPts val="1200"/>
              </a:spcBef>
              <a:spcAft>
                <a:spcPts val="0"/>
              </a:spcAft>
              <a:buNone/>
              <a:defRPr sz="3000">
                <a:latin typeface="Roboto Thin"/>
                <a:ea typeface="Roboto Thin"/>
                <a:cs typeface="Roboto Thin"/>
                <a:sym typeface="Roboto Thin"/>
              </a:defRPr>
            </a:lvl3pPr>
            <a:lvl4pPr lvl="3" rtl="0">
              <a:lnSpc>
                <a:spcPct val="100000"/>
              </a:lnSpc>
              <a:spcBef>
                <a:spcPts val="1200"/>
              </a:spcBef>
              <a:spcAft>
                <a:spcPts val="0"/>
              </a:spcAft>
              <a:buNone/>
              <a:defRPr sz="3000">
                <a:latin typeface="Roboto Thin"/>
                <a:ea typeface="Roboto Thin"/>
                <a:cs typeface="Roboto Thin"/>
                <a:sym typeface="Roboto Thin"/>
              </a:defRPr>
            </a:lvl4pPr>
            <a:lvl5pPr lvl="4" rtl="0">
              <a:lnSpc>
                <a:spcPct val="100000"/>
              </a:lnSpc>
              <a:spcBef>
                <a:spcPts val="1200"/>
              </a:spcBef>
              <a:spcAft>
                <a:spcPts val="0"/>
              </a:spcAft>
              <a:buNone/>
              <a:defRPr sz="3000">
                <a:latin typeface="Roboto Thin"/>
                <a:ea typeface="Roboto Thin"/>
                <a:cs typeface="Roboto Thin"/>
                <a:sym typeface="Roboto Thin"/>
              </a:defRPr>
            </a:lvl5pPr>
            <a:lvl6pPr lvl="5" rtl="0">
              <a:lnSpc>
                <a:spcPct val="100000"/>
              </a:lnSpc>
              <a:spcBef>
                <a:spcPts val="1200"/>
              </a:spcBef>
              <a:spcAft>
                <a:spcPts val="0"/>
              </a:spcAft>
              <a:buNone/>
              <a:defRPr sz="3000">
                <a:latin typeface="Roboto Thin"/>
                <a:ea typeface="Roboto Thin"/>
                <a:cs typeface="Roboto Thin"/>
                <a:sym typeface="Roboto Thin"/>
              </a:defRPr>
            </a:lvl6pPr>
            <a:lvl7pPr lvl="6" rtl="0">
              <a:lnSpc>
                <a:spcPct val="100000"/>
              </a:lnSpc>
              <a:spcBef>
                <a:spcPts val="1200"/>
              </a:spcBef>
              <a:spcAft>
                <a:spcPts val="0"/>
              </a:spcAft>
              <a:buNone/>
              <a:defRPr sz="3000">
                <a:latin typeface="Roboto Thin"/>
                <a:ea typeface="Roboto Thin"/>
                <a:cs typeface="Roboto Thin"/>
                <a:sym typeface="Roboto Thin"/>
              </a:defRPr>
            </a:lvl7pPr>
            <a:lvl8pPr lvl="7" rtl="0">
              <a:lnSpc>
                <a:spcPct val="100000"/>
              </a:lnSpc>
              <a:spcBef>
                <a:spcPts val="1200"/>
              </a:spcBef>
              <a:spcAft>
                <a:spcPts val="0"/>
              </a:spcAft>
              <a:buNone/>
              <a:defRPr sz="3000">
                <a:latin typeface="Roboto Thin"/>
                <a:ea typeface="Roboto Thin"/>
                <a:cs typeface="Roboto Thin"/>
                <a:sym typeface="Roboto Thin"/>
              </a:defRPr>
            </a:lvl8pPr>
            <a:lvl9pPr lvl="8" rtl="0">
              <a:lnSpc>
                <a:spcPct val="100000"/>
              </a:lnSpc>
              <a:spcBef>
                <a:spcPts val="1200"/>
              </a:spcBef>
              <a:spcAft>
                <a:spcPts val="1200"/>
              </a:spcAft>
              <a:buNone/>
              <a:defRPr sz="3000">
                <a:latin typeface="Roboto Thin"/>
                <a:ea typeface="Roboto Thin"/>
                <a:cs typeface="Roboto Thin"/>
                <a:sym typeface="Roboto Thin"/>
              </a:defRPr>
            </a:lvl9pPr>
          </a:lstStyle>
          <a:p/>
        </p:txBody>
      </p:sp>
      <p:sp>
        <p:nvSpPr>
          <p:cNvPr id="160" name="Google Shape;160;p15"/>
          <p:cNvSpPr txBox="1"/>
          <p:nvPr>
            <p:ph idx="6" type="subTitle"/>
          </p:nvPr>
        </p:nvSpPr>
        <p:spPr>
          <a:xfrm>
            <a:off x="6225174" y="2108800"/>
            <a:ext cx="2198700" cy="5949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None/>
              <a:defRPr sz="3000">
                <a:solidFill>
                  <a:srgbClr val="FFFFFF"/>
                </a:solidFill>
                <a:latin typeface="Josefin Sans"/>
                <a:ea typeface="Josefin Sans"/>
                <a:cs typeface="Josefin Sans"/>
                <a:sym typeface="Josefin Sans"/>
              </a:defRPr>
            </a:lvl1pPr>
            <a:lvl2pPr lvl="1" rtl="0">
              <a:lnSpc>
                <a:spcPct val="100000"/>
              </a:lnSpc>
              <a:spcBef>
                <a:spcPts val="1200"/>
              </a:spcBef>
              <a:spcAft>
                <a:spcPts val="0"/>
              </a:spcAft>
              <a:buNone/>
              <a:defRPr sz="3000">
                <a:latin typeface="Josefin Sans"/>
                <a:ea typeface="Josefin Sans"/>
                <a:cs typeface="Josefin Sans"/>
                <a:sym typeface="Josefin Sans"/>
              </a:defRPr>
            </a:lvl2pPr>
            <a:lvl3pPr lvl="2" rtl="0">
              <a:lnSpc>
                <a:spcPct val="100000"/>
              </a:lnSpc>
              <a:spcBef>
                <a:spcPts val="1200"/>
              </a:spcBef>
              <a:spcAft>
                <a:spcPts val="0"/>
              </a:spcAft>
              <a:buNone/>
              <a:defRPr sz="3000">
                <a:latin typeface="Josefin Sans"/>
                <a:ea typeface="Josefin Sans"/>
                <a:cs typeface="Josefin Sans"/>
                <a:sym typeface="Josefin Sans"/>
              </a:defRPr>
            </a:lvl3pPr>
            <a:lvl4pPr lvl="3" rtl="0">
              <a:lnSpc>
                <a:spcPct val="100000"/>
              </a:lnSpc>
              <a:spcBef>
                <a:spcPts val="1200"/>
              </a:spcBef>
              <a:spcAft>
                <a:spcPts val="0"/>
              </a:spcAft>
              <a:buNone/>
              <a:defRPr sz="3000">
                <a:latin typeface="Josefin Sans"/>
                <a:ea typeface="Josefin Sans"/>
                <a:cs typeface="Josefin Sans"/>
                <a:sym typeface="Josefin Sans"/>
              </a:defRPr>
            </a:lvl4pPr>
            <a:lvl5pPr lvl="4" rtl="0">
              <a:lnSpc>
                <a:spcPct val="100000"/>
              </a:lnSpc>
              <a:spcBef>
                <a:spcPts val="1200"/>
              </a:spcBef>
              <a:spcAft>
                <a:spcPts val="0"/>
              </a:spcAft>
              <a:buNone/>
              <a:defRPr sz="3000">
                <a:latin typeface="Josefin Sans"/>
                <a:ea typeface="Josefin Sans"/>
                <a:cs typeface="Josefin Sans"/>
                <a:sym typeface="Josefin Sans"/>
              </a:defRPr>
            </a:lvl5pPr>
            <a:lvl6pPr lvl="5" rtl="0">
              <a:lnSpc>
                <a:spcPct val="100000"/>
              </a:lnSpc>
              <a:spcBef>
                <a:spcPts val="1200"/>
              </a:spcBef>
              <a:spcAft>
                <a:spcPts val="0"/>
              </a:spcAft>
              <a:buNone/>
              <a:defRPr sz="3000">
                <a:latin typeface="Josefin Sans"/>
                <a:ea typeface="Josefin Sans"/>
                <a:cs typeface="Josefin Sans"/>
                <a:sym typeface="Josefin Sans"/>
              </a:defRPr>
            </a:lvl6pPr>
            <a:lvl7pPr lvl="6" rtl="0">
              <a:lnSpc>
                <a:spcPct val="100000"/>
              </a:lnSpc>
              <a:spcBef>
                <a:spcPts val="1200"/>
              </a:spcBef>
              <a:spcAft>
                <a:spcPts val="0"/>
              </a:spcAft>
              <a:buNone/>
              <a:defRPr sz="3000">
                <a:latin typeface="Josefin Sans"/>
                <a:ea typeface="Josefin Sans"/>
                <a:cs typeface="Josefin Sans"/>
                <a:sym typeface="Josefin Sans"/>
              </a:defRPr>
            </a:lvl7pPr>
            <a:lvl8pPr lvl="7" rtl="0">
              <a:lnSpc>
                <a:spcPct val="100000"/>
              </a:lnSpc>
              <a:spcBef>
                <a:spcPts val="1200"/>
              </a:spcBef>
              <a:spcAft>
                <a:spcPts val="0"/>
              </a:spcAft>
              <a:buNone/>
              <a:defRPr sz="3000">
                <a:latin typeface="Josefin Sans"/>
                <a:ea typeface="Josefin Sans"/>
                <a:cs typeface="Josefin Sans"/>
                <a:sym typeface="Josefin Sans"/>
              </a:defRPr>
            </a:lvl8pPr>
            <a:lvl9pPr lvl="8" rtl="0">
              <a:lnSpc>
                <a:spcPct val="100000"/>
              </a:lnSpc>
              <a:spcBef>
                <a:spcPts val="1200"/>
              </a:spcBef>
              <a:spcAft>
                <a:spcPts val="1200"/>
              </a:spcAft>
              <a:buNone/>
              <a:defRPr sz="3000">
                <a:latin typeface="Josefin Sans"/>
                <a:ea typeface="Josefin Sans"/>
                <a:cs typeface="Josefin Sans"/>
                <a:sym typeface="Josefin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161" name="Shape 161"/>
        <p:cNvGrpSpPr/>
        <p:nvPr/>
      </p:nvGrpSpPr>
      <p:grpSpPr>
        <a:xfrm>
          <a:off x="0" y="0"/>
          <a:ext cx="0" cy="0"/>
          <a:chOff x="0" y="0"/>
          <a:chExt cx="0" cy="0"/>
        </a:xfrm>
      </p:grpSpPr>
      <p:sp>
        <p:nvSpPr>
          <p:cNvPr id="162" name="Google Shape;162;p16"/>
          <p:cNvSpPr txBox="1"/>
          <p:nvPr>
            <p:ph type="title"/>
          </p:nvPr>
        </p:nvSpPr>
        <p:spPr>
          <a:xfrm>
            <a:off x="720000" y="1679233"/>
            <a:ext cx="4997700" cy="1102800"/>
          </a:xfrm>
          <a:prstGeom prst="rect">
            <a:avLst/>
          </a:prstGeom>
        </p:spPr>
        <p:txBody>
          <a:bodyPr anchorCtr="0" anchor="b" bIns="91425" lIns="91425" spcFirstLastPara="1" rIns="91425" wrap="square" tIns="91425">
            <a:normAutofit/>
          </a:bodyPr>
          <a:lstStyle>
            <a:lvl1pPr lvl="0" rtl="0">
              <a:spcBef>
                <a:spcPts val="0"/>
              </a:spcBef>
              <a:spcAft>
                <a:spcPts val="0"/>
              </a:spcAft>
              <a:buSzPts val="3600"/>
              <a:buNone/>
              <a:defRPr sz="6000">
                <a:latin typeface="Josefin Sans"/>
                <a:ea typeface="Josefin Sans"/>
                <a:cs typeface="Josefin Sans"/>
                <a:sym typeface="Josefin Sans"/>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3" name="Google Shape;163;p16"/>
          <p:cNvSpPr txBox="1"/>
          <p:nvPr>
            <p:ph idx="1" type="subTitle"/>
          </p:nvPr>
        </p:nvSpPr>
        <p:spPr>
          <a:xfrm>
            <a:off x="720000" y="3123492"/>
            <a:ext cx="4997700" cy="12048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None/>
              <a:defRPr sz="3000">
                <a:solidFill>
                  <a:srgbClr val="F3F3F3"/>
                </a:solidFill>
                <a:latin typeface="Roboto Thin"/>
                <a:ea typeface="Roboto Thin"/>
                <a:cs typeface="Roboto Thin"/>
                <a:sym typeface="Roboto Thin"/>
              </a:defRPr>
            </a:lvl1pPr>
            <a:lvl2pPr lvl="1" rtl="0">
              <a:lnSpc>
                <a:spcPct val="100000"/>
              </a:lnSpc>
              <a:spcBef>
                <a:spcPts val="1200"/>
              </a:spcBef>
              <a:spcAft>
                <a:spcPts val="0"/>
              </a:spcAft>
              <a:buNone/>
              <a:defRPr>
                <a:solidFill>
                  <a:srgbClr val="F3F3F3"/>
                </a:solidFill>
                <a:latin typeface="Roboto Thin"/>
                <a:ea typeface="Roboto Thin"/>
                <a:cs typeface="Roboto Thin"/>
                <a:sym typeface="Roboto Thin"/>
              </a:defRPr>
            </a:lvl2pPr>
            <a:lvl3pPr lvl="2" rtl="0">
              <a:lnSpc>
                <a:spcPct val="100000"/>
              </a:lnSpc>
              <a:spcBef>
                <a:spcPts val="1200"/>
              </a:spcBef>
              <a:spcAft>
                <a:spcPts val="0"/>
              </a:spcAft>
              <a:buNone/>
              <a:defRPr>
                <a:solidFill>
                  <a:srgbClr val="F3F3F3"/>
                </a:solidFill>
                <a:latin typeface="Roboto Thin"/>
                <a:ea typeface="Roboto Thin"/>
                <a:cs typeface="Roboto Thin"/>
                <a:sym typeface="Roboto Thin"/>
              </a:defRPr>
            </a:lvl3pPr>
            <a:lvl4pPr lvl="3" rtl="0">
              <a:lnSpc>
                <a:spcPct val="100000"/>
              </a:lnSpc>
              <a:spcBef>
                <a:spcPts val="1200"/>
              </a:spcBef>
              <a:spcAft>
                <a:spcPts val="0"/>
              </a:spcAft>
              <a:buNone/>
              <a:defRPr>
                <a:solidFill>
                  <a:srgbClr val="F3F3F3"/>
                </a:solidFill>
                <a:latin typeface="Roboto Thin"/>
                <a:ea typeface="Roboto Thin"/>
                <a:cs typeface="Roboto Thin"/>
                <a:sym typeface="Roboto Thin"/>
              </a:defRPr>
            </a:lvl4pPr>
            <a:lvl5pPr lvl="4" rtl="0">
              <a:lnSpc>
                <a:spcPct val="100000"/>
              </a:lnSpc>
              <a:spcBef>
                <a:spcPts val="1200"/>
              </a:spcBef>
              <a:spcAft>
                <a:spcPts val="0"/>
              </a:spcAft>
              <a:buNone/>
              <a:defRPr>
                <a:solidFill>
                  <a:srgbClr val="F3F3F3"/>
                </a:solidFill>
                <a:latin typeface="Roboto Thin"/>
                <a:ea typeface="Roboto Thin"/>
                <a:cs typeface="Roboto Thin"/>
                <a:sym typeface="Roboto Thin"/>
              </a:defRPr>
            </a:lvl5pPr>
            <a:lvl6pPr lvl="5" rtl="0">
              <a:lnSpc>
                <a:spcPct val="100000"/>
              </a:lnSpc>
              <a:spcBef>
                <a:spcPts val="1200"/>
              </a:spcBef>
              <a:spcAft>
                <a:spcPts val="0"/>
              </a:spcAft>
              <a:buNone/>
              <a:defRPr>
                <a:solidFill>
                  <a:srgbClr val="F3F3F3"/>
                </a:solidFill>
                <a:latin typeface="Roboto Thin"/>
                <a:ea typeface="Roboto Thin"/>
                <a:cs typeface="Roboto Thin"/>
                <a:sym typeface="Roboto Thin"/>
              </a:defRPr>
            </a:lvl6pPr>
            <a:lvl7pPr lvl="6" rtl="0">
              <a:lnSpc>
                <a:spcPct val="100000"/>
              </a:lnSpc>
              <a:spcBef>
                <a:spcPts val="1200"/>
              </a:spcBef>
              <a:spcAft>
                <a:spcPts val="0"/>
              </a:spcAft>
              <a:buNone/>
              <a:defRPr>
                <a:solidFill>
                  <a:srgbClr val="F3F3F3"/>
                </a:solidFill>
                <a:latin typeface="Roboto Thin"/>
                <a:ea typeface="Roboto Thin"/>
                <a:cs typeface="Roboto Thin"/>
                <a:sym typeface="Roboto Thin"/>
              </a:defRPr>
            </a:lvl7pPr>
            <a:lvl8pPr lvl="7" rtl="0">
              <a:lnSpc>
                <a:spcPct val="100000"/>
              </a:lnSpc>
              <a:spcBef>
                <a:spcPts val="1200"/>
              </a:spcBef>
              <a:spcAft>
                <a:spcPts val="0"/>
              </a:spcAft>
              <a:buNone/>
              <a:defRPr>
                <a:solidFill>
                  <a:srgbClr val="F3F3F3"/>
                </a:solidFill>
                <a:latin typeface="Roboto Thin"/>
                <a:ea typeface="Roboto Thin"/>
                <a:cs typeface="Roboto Thin"/>
                <a:sym typeface="Roboto Thin"/>
              </a:defRPr>
            </a:lvl8pPr>
            <a:lvl9pPr lvl="8" rtl="0">
              <a:lnSpc>
                <a:spcPct val="100000"/>
              </a:lnSpc>
              <a:spcBef>
                <a:spcPts val="1200"/>
              </a:spcBef>
              <a:spcAft>
                <a:spcPts val="1200"/>
              </a:spcAft>
              <a:buNone/>
              <a:defRPr>
                <a:solidFill>
                  <a:srgbClr val="F3F3F3"/>
                </a:solidFill>
                <a:latin typeface="Roboto Thin"/>
                <a:ea typeface="Roboto Thin"/>
                <a:cs typeface="Roboto Thin"/>
                <a:sym typeface="Roboto Thin"/>
              </a:defRPr>
            </a:lvl9pPr>
          </a:lstStyle>
          <a:p/>
        </p:txBody>
      </p:sp>
      <p:grpSp>
        <p:nvGrpSpPr>
          <p:cNvPr id="164" name="Google Shape;164;p16"/>
          <p:cNvGrpSpPr/>
          <p:nvPr/>
        </p:nvGrpSpPr>
        <p:grpSpPr>
          <a:xfrm>
            <a:off x="5518417" y="0"/>
            <a:ext cx="3625581" cy="5143497"/>
            <a:chOff x="5518417" y="0"/>
            <a:chExt cx="3625581" cy="5143497"/>
          </a:xfrm>
        </p:grpSpPr>
        <p:sp>
          <p:nvSpPr>
            <p:cNvPr id="165" name="Google Shape;165;p16"/>
            <p:cNvSpPr/>
            <p:nvPr/>
          </p:nvSpPr>
          <p:spPr>
            <a:xfrm>
              <a:off x="5700205" y="1665334"/>
              <a:ext cx="3443771" cy="3478141"/>
            </a:xfrm>
            <a:custGeom>
              <a:rect b="b" l="l" r="r" t="t"/>
              <a:pathLst>
                <a:path extrusionOk="0" h="43413" w="42984">
                  <a:moveTo>
                    <a:pt x="42983" y="1"/>
                  </a:moveTo>
                  <a:cubicBezTo>
                    <a:pt x="19220" y="363"/>
                    <a:pt x="1" y="19697"/>
                    <a:pt x="1" y="43412"/>
                  </a:cubicBezTo>
                  <a:lnTo>
                    <a:pt x="1282" y="43412"/>
                  </a:lnTo>
                  <a:cubicBezTo>
                    <a:pt x="1286" y="20406"/>
                    <a:pt x="19928" y="1649"/>
                    <a:pt x="42983" y="1285"/>
                  </a:cubicBezTo>
                  <a:lnTo>
                    <a:pt x="4298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5882954" y="1848564"/>
              <a:ext cx="3261023" cy="3294912"/>
            </a:xfrm>
            <a:custGeom>
              <a:rect b="b" l="l" r="r" t="t"/>
              <a:pathLst>
                <a:path extrusionOk="0" h="41126" w="40703">
                  <a:moveTo>
                    <a:pt x="40702" y="0"/>
                  </a:moveTo>
                  <a:cubicBezTo>
                    <a:pt x="18199" y="364"/>
                    <a:pt x="0" y="18670"/>
                    <a:pt x="0" y="41125"/>
                  </a:cubicBezTo>
                  <a:lnTo>
                    <a:pt x="1285" y="41125"/>
                  </a:lnTo>
                  <a:cubicBezTo>
                    <a:pt x="1285" y="19379"/>
                    <a:pt x="18904" y="1649"/>
                    <a:pt x="40702" y="1282"/>
                  </a:cubicBezTo>
                  <a:lnTo>
                    <a:pt x="407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6065864" y="2031554"/>
              <a:ext cx="3078114" cy="3111924"/>
            </a:xfrm>
            <a:custGeom>
              <a:rect b="b" l="l" r="r" t="t"/>
              <a:pathLst>
                <a:path extrusionOk="0" h="38842" w="38420">
                  <a:moveTo>
                    <a:pt x="38419" y="0"/>
                  </a:moveTo>
                  <a:cubicBezTo>
                    <a:pt x="17173" y="364"/>
                    <a:pt x="1" y="17647"/>
                    <a:pt x="1" y="38841"/>
                  </a:cubicBezTo>
                  <a:lnTo>
                    <a:pt x="1282" y="38841"/>
                  </a:lnTo>
                  <a:cubicBezTo>
                    <a:pt x="1285" y="18356"/>
                    <a:pt x="17882" y="1648"/>
                    <a:pt x="38419" y="1286"/>
                  </a:cubicBezTo>
                  <a:lnTo>
                    <a:pt x="3841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5518417" y="0"/>
              <a:ext cx="3625557" cy="5143463"/>
            </a:xfrm>
            <a:custGeom>
              <a:rect b="b" l="l" r="r" t="t"/>
              <a:pathLst>
                <a:path extrusionOk="0" h="64199" w="45253">
                  <a:moveTo>
                    <a:pt x="1216" y="1"/>
                  </a:moveTo>
                  <a:lnTo>
                    <a:pt x="1216" y="53681"/>
                  </a:lnTo>
                  <a:cubicBezTo>
                    <a:pt x="413" y="57090"/>
                    <a:pt x="1" y="60612"/>
                    <a:pt x="1" y="64198"/>
                  </a:cubicBezTo>
                  <a:lnTo>
                    <a:pt x="1282" y="64198"/>
                  </a:lnTo>
                  <a:cubicBezTo>
                    <a:pt x="1282" y="52337"/>
                    <a:pt x="5926" y="41185"/>
                    <a:pt x="14361" y="32798"/>
                  </a:cubicBezTo>
                  <a:cubicBezTo>
                    <a:pt x="22633" y="24572"/>
                    <a:pt x="33580" y="19970"/>
                    <a:pt x="45252" y="19795"/>
                  </a:cubicBezTo>
                  <a:lnTo>
                    <a:pt x="45252" y="19407"/>
                  </a:lnTo>
                  <a:lnTo>
                    <a:pt x="45252" y="18514"/>
                  </a:lnTo>
                  <a:lnTo>
                    <a:pt x="45252" y="1"/>
                  </a:lnTo>
                  <a:lnTo>
                    <a:pt x="43968" y="1"/>
                  </a:lnTo>
                  <a:lnTo>
                    <a:pt x="43968" y="18548"/>
                  </a:lnTo>
                  <a:cubicBezTo>
                    <a:pt x="43643" y="18563"/>
                    <a:pt x="43318" y="18580"/>
                    <a:pt x="42993" y="18598"/>
                  </a:cubicBezTo>
                  <a:lnTo>
                    <a:pt x="42993" y="1"/>
                  </a:lnTo>
                  <a:lnTo>
                    <a:pt x="41709" y="1"/>
                  </a:lnTo>
                  <a:lnTo>
                    <a:pt x="41709" y="18695"/>
                  </a:lnTo>
                  <a:cubicBezTo>
                    <a:pt x="41380" y="18727"/>
                    <a:pt x="41056" y="18758"/>
                    <a:pt x="40731" y="18796"/>
                  </a:cubicBezTo>
                  <a:lnTo>
                    <a:pt x="40731" y="1"/>
                  </a:lnTo>
                  <a:lnTo>
                    <a:pt x="39446" y="1"/>
                  </a:lnTo>
                  <a:lnTo>
                    <a:pt x="39446" y="18957"/>
                  </a:lnTo>
                  <a:cubicBezTo>
                    <a:pt x="39121" y="19002"/>
                    <a:pt x="38797" y="19051"/>
                    <a:pt x="38471" y="19104"/>
                  </a:cubicBezTo>
                  <a:lnTo>
                    <a:pt x="38471" y="1"/>
                  </a:lnTo>
                  <a:lnTo>
                    <a:pt x="37187" y="1"/>
                  </a:lnTo>
                  <a:lnTo>
                    <a:pt x="37187" y="19331"/>
                  </a:lnTo>
                  <a:cubicBezTo>
                    <a:pt x="36858" y="19390"/>
                    <a:pt x="36534" y="19457"/>
                    <a:pt x="36209" y="19526"/>
                  </a:cubicBezTo>
                  <a:lnTo>
                    <a:pt x="36209" y="1"/>
                  </a:lnTo>
                  <a:lnTo>
                    <a:pt x="34924" y="1"/>
                  </a:lnTo>
                  <a:lnTo>
                    <a:pt x="34924" y="19820"/>
                  </a:lnTo>
                  <a:cubicBezTo>
                    <a:pt x="34599" y="19900"/>
                    <a:pt x="34271" y="19984"/>
                    <a:pt x="33946" y="20071"/>
                  </a:cubicBezTo>
                  <a:lnTo>
                    <a:pt x="33946" y="1"/>
                  </a:lnTo>
                  <a:lnTo>
                    <a:pt x="32665" y="1"/>
                  </a:lnTo>
                  <a:lnTo>
                    <a:pt x="32665" y="20434"/>
                  </a:lnTo>
                  <a:cubicBezTo>
                    <a:pt x="32336" y="20532"/>
                    <a:pt x="32012" y="20633"/>
                    <a:pt x="31687" y="20738"/>
                  </a:cubicBezTo>
                  <a:lnTo>
                    <a:pt x="31687" y="1"/>
                  </a:lnTo>
                  <a:lnTo>
                    <a:pt x="30402" y="1"/>
                  </a:lnTo>
                  <a:lnTo>
                    <a:pt x="30402" y="21170"/>
                  </a:lnTo>
                  <a:cubicBezTo>
                    <a:pt x="30078" y="21289"/>
                    <a:pt x="29750" y="21408"/>
                    <a:pt x="29429" y="21534"/>
                  </a:cubicBezTo>
                  <a:lnTo>
                    <a:pt x="29429" y="1"/>
                  </a:lnTo>
                  <a:lnTo>
                    <a:pt x="28143" y="1"/>
                  </a:lnTo>
                  <a:lnTo>
                    <a:pt x="28143" y="22047"/>
                  </a:lnTo>
                  <a:cubicBezTo>
                    <a:pt x="27815" y="22184"/>
                    <a:pt x="27490" y="22323"/>
                    <a:pt x="27166" y="22469"/>
                  </a:cubicBezTo>
                  <a:lnTo>
                    <a:pt x="27166" y="1"/>
                  </a:lnTo>
                  <a:lnTo>
                    <a:pt x="25880" y="1"/>
                  </a:lnTo>
                  <a:lnTo>
                    <a:pt x="25880" y="23063"/>
                  </a:lnTo>
                  <a:cubicBezTo>
                    <a:pt x="25556" y="23223"/>
                    <a:pt x="25228" y="23384"/>
                    <a:pt x="24907" y="23552"/>
                  </a:cubicBezTo>
                  <a:lnTo>
                    <a:pt x="24907" y="1"/>
                  </a:lnTo>
                  <a:lnTo>
                    <a:pt x="23621" y="1"/>
                  </a:lnTo>
                  <a:lnTo>
                    <a:pt x="23621" y="24237"/>
                  </a:lnTo>
                  <a:cubicBezTo>
                    <a:pt x="23294" y="24418"/>
                    <a:pt x="22968" y="24603"/>
                    <a:pt x="22644" y="24795"/>
                  </a:cubicBezTo>
                  <a:lnTo>
                    <a:pt x="22644" y="1"/>
                  </a:lnTo>
                  <a:lnTo>
                    <a:pt x="21359" y="1"/>
                  </a:lnTo>
                  <a:lnTo>
                    <a:pt x="21359" y="25577"/>
                  </a:lnTo>
                  <a:cubicBezTo>
                    <a:pt x="21031" y="25784"/>
                    <a:pt x="20706" y="25996"/>
                    <a:pt x="20385" y="26209"/>
                  </a:cubicBezTo>
                  <a:lnTo>
                    <a:pt x="20385" y="1"/>
                  </a:lnTo>
                  <a:lnTo>
                    <a:pt x="19100" y="1"/>
                  </a:lnTo>
                  <a:lnTo>
                    <a:pt x="19100" y="27103"/>
                  </a:lnTo>
                  <a:cubicBezTo>
                    <a:pt x="18772" y="27337"/>
                    <a:pt x="18447" y="27578"/>
                    <a:pt x="18122" y="27822"/>
                  </a:cubicBezTo>
                  <a:lnTo>
                    <a:pt x="18122" y="1"/>
                  </a:lnTo>
                  <a:lnTo>
                    <a:pt x="16838" y="1"/>
                  </a:lnTo>
                  <a:lnTo>
                    <a:pt x="16838" y="28835"/>
                  </a:lnTo>
                  <a:cubicBezTo>
                    <a:pt x="16509" y="29104"/>
                    <a:pt x="16184" y="29376"/>
                    <a:pt x="15863" y="29655"/>
                  </a:cubicBezTo>
                  <a:lnTo>
                    <a:pt x="15863" y="1"/>
                  </a:lnTo>
                  <a:lnTo>
                    <a:pt x="14578" y="1"/>
                  </a:lnTo>
                  <a:lnTo>
                    <a:pt x="14578" y="30807"/>
                  </a:lnTo>
                  <a:cubicBezTo>
                    <a:pt x="14250" y="31115"/>
                    <a:pt x="13921" y="31426"/>
                    <a:pt x="13600" y="31743"/>
                  </a:cubicBezTo>
                  <a:lnTo>
                    <a:pt x="13600" y="1"/>
                  </a:lnTo>
                  <a:lnTo>
                    <a:pt x="12319" y="1"/>
                  </a:lnTo>
                  <a:lnTo>
                    <a:pt x="12319" y="33060"/>
                  </a:lnTo>
                  <a:cubicBezTo>
                    <a:pt x="11984" y="33413"/>
                    <a:pt x="11659" y="33772"/>
                    <a:pt x="11341" y="34135"/>
                  </a:cubicBezTo>
                  <a:lnTo>
                    <a:pt x="11341" y="1"/>
                  </a:lnTo>
                  <a:lnTo>
                    <a:pt x="10057" y="1"/>
                  </a:lnTo>
                  <a:lnTo>
                    <a:pt x="10057" y="35658"/>
                  </a:lnTo>
                  <a:cubicBezTo>
                    <a:pt x="9721" y="36070"/>
                    <a:pt x="9396" y="36489"/>
                    <a:pt x="9079" y="36911"/>
                  </a:cubicBezTo>
                  <a:lnTo>
                    <a:pt x="9079" y="1"/>
                  </a:lnTo>
                  <a:lnTo>
                    <a:pt x="7794" y="1"/>
                  </a:lnTo>
                  <a:lnTo>
                    <a:pt x="7794" y="38710"/>
                  </a:lnTo>
                  <a:cubicBezTo>
                    <a:pt x="7459" y="39202"/>
                    <a:pt x="7134" y="39704"/>
                    <a:pt x="6819" y="40211"/>
                  </a:cubicBezTo>
                  <a:lnTo>
                    <a:pt x="6819" y="1"/>
                  </a:lnTo>
                  <a:lnTo>
                    <a:pt x="5535" y="1"/>
                  </a:lnTo>
                  <a:lnTo>
                    <a:pt x="5535" y="42407"/>
                  </a:lnTo>
                  <a:cubicBezTo>
                    <a:pt x="5193" y="43032"/>
                    <a:pt x="4868" y="43661"/>
                    <a:pt x="4557" y="44296"/>
                  </a:cubicBezTo>
                  <a:lnTo>
                    <a:pt x="4561" y="1"/>
                  </a:lnTo>
                  <a:lnTo>
                    <a:pt x="3276" y="1"/>
                  </a:lnTo>
                  <a:lnTo>
                    <a:pt x="3276" y="47187"/>
                  </a:lnTo>
                  <a:cubicBezTo>
                    <a:pt x="2919" y="48063"/>
                    <a:pt x="2595" y="48954"/>
                    <a:pt x="2298" y="49851"/>
                  </a:cubicBezTo>
                  <a:lnTo>
                    <a:pt x="2298"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6248533" y="2214704"/>
              <a:ext cx="2895446" cy="2928775"/>
            </a:xfrm>
            <a:custGeom>
              <a:rect b="b" l="l" r="r" t="t"/>
              <a:pathLst>
                <a:path extrusionOk="0" h="36556" w="36140">
                  <a:moveTo>
                    <a:pt x="36139" y="1"/>
                  </a:moveTo>
                  <a:cubicBezTo>
                    <a:pt x="16150" y="365"/>
                    <a:pt x="1" y="16622"/>
                    <a:pt x="1" y="36555"/>
                  </a:cubicBezTo>
                  <a:lnTo>
                    <a:pt x="1286" y="36555"/>
                  </a:lnTo>
                  <a:cubicBezTo>
                    <a:pt x="1286" y="17331"/>
                    <a:pt x="16859" y="1646"/>
                    <a:pt x="36139" y="1286"/>
                  </a:cubicBezTo>
                  <a:lnTo>
                    <a:pt x="36139"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6431282" y="2397453"/>
              <a:ext cx="2712698" cy="2746027"/>
            </a:xfrm>
            <a:custGeom>
              <a:rect b="b" l="l" r="r" t="t"/>
              <a:pathLst>
                <a:path extrusionOk="0" h="34275" w="33859">
                  <a:moveTo>
                    <a:pt x="33858" y="0"/>
                  </a:moveTo>
                  <a:cubicBezTo>
                    <a:pt x="15126" y="364"/>
                    <a:pt x="0" y="15598"/>
                    <a:pt x="0" y="34274"/>
                  </a:cubicBezTo>
                  <a:lnTo>
                    <a:pt x="1285" y="34274"/>
                  </a:lnTo>
                  <a:cubicBezTo>
                    <a:pt x="1285" y="16307"/>
                    <a:pt x="15835" y="1648"/>
                    <a:pt x="33858" y="1286"/>
                  </a:cubicBezTo>
                  <a:lnTo>
                    <a:pt x="338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6614192" y="2580363"/>
              <a:ext cx="2529790" cy="2563119"/>
            </a:xfrm>
            <a:custGeom>
              <a:rect b="b" l="l" r="r" t="t"/>
              <a:pathLst>
                <a:path extrusionOk="0" h="31992" w="31576">
                  <a:moveTo>
                    <a:pt x="31575" y="1"/>
                  </a:moveTo>
                  <a:cubicBezTo>
                    <a:pt x="14103" y="360"/>
                    <a:pt x="1" y="14572"/>
                    <a:pt x="1" y="31991"/>
                  </a:cubicBezTo>
                  <a:lnTo>
                    <a:pt x="1282" y="31991"/>
                  </a:lnTo>
                  <a:cubicBezTo>
                    <a:pt x="1285" y="15281"/>
                    <a:pt x="14809" y="1646"/>
                    <a:pt x="31575" y="1286"/>
                  </a:cubicBezTo>
                  <a:lnTo>
                    <a:pt x="3157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6796861" y="2763352"/>
              <a:ext cx="2347122" cy="2380131"/>
            </a:xfrm>
            <a:custGeom>
              <a:rect b="b" l="l" r="r" t="t"/>
              <a:pathLst>
                <a:path extrusionOk="0" h="29708" w="29296">
                  <a:moveTo>
                    <a:pt x="29295" y="0"/>
                  </a:moveTo>
                  <a:cubicBezTo>
                    <a:pt x="13080" y="360"/>
                    <a:pt x="1" y="13548"/>
                    <a:pt x="1" y="29707"/>
                  </a:cubicBezTo>
                  <a:lnTo>
                    <a:pt x="1285" y="29707"/>
                  </a:lnTo>
                  <a:cubicBezTo>
                    <a:pt x="1285" y="14257"/>
                    <a:pt x="13789" y="1645"/>
                    <a:pt x="29295" y="1286"/>
                  </a:cubicBezTo>
                  <a:lnTo>
                    <a:pt x="2929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a:off x="6978409" y="2945220"/>
              <a:ext cx="2165576" cy="2198264"/>
            </a:xfrm>
            <a:custGeom>
              <a:rect b="b" l="l" r="r" t="t"/>
              <a:pathLst>
                <a:path extrusionOk="0" h="27438" w="27030">
                  <a:moveTo>
                    <a:pt x="27029" y="0"/>
                  </a:moveTo>
                  <a:cubicBezTo>
                    <a:pt x="19886" y="171"/>
                    <a:pt x="13192" y="3006"/>
                    <a:pt x="8118" y="8028"/>
                  </a:cubicBezTo>
                  <a:cubicBezTo>
                    <a:pt x="2884" y="13212"/>
                    <a:pt x="1" y="20105"/>
                    <a:pt x="1" y="27437"/>
                  </a:cubicBezTo>
                  <a:lnTo>
                    <a:pt x="1285" y="27437"/>
                  </a:lnTo>
                  <a:cubicBezTo>
                    <a:pt x="1285" y="20451"/>
                    <a:pt x="4033" y="13883"/>
                    <a:pt x="9023" y="8942"/>
                  </a:cubicBezTo>
                  <a:cubicBezTo>
                    <a:pt x="13855" y="4158"/>
                    <a:pt x="20224" y="1453"/>
                    <a:pt x="27029" y="1285"/>
                  </a:cubicBezTo>
                  <a:lnTo>
                    <a:pt x="2702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7162440" y="3130373"/>
              <a:ext cx="1981546" cy="2013112"/>
            </a:xfrm>
            <a:custGeom>
              <a:rect b="b" l="l" r="r" t="t"/>
              <a:pathLst>
                <a:path extrusionOk="0" h="25127" w="24733">
                  <a:moveTo>
                    <a:pt x="24732" y="1"/>
                  </a:moveTo>
                  <a:cubicBezTo>
                    <a:pt x="18199" y="168"/>
                    <a:pt x="12085" y="2766"/>
                    <a:pt x="7445" y="7351"/>
                  </a:cubicBezTo>
                  <a:cubicBezTo>
                    <a:pt x="2645" y="12099"/>
                    <a:pt x="1" y="18412"/>
                    <a:pt x="1" y="25126"/>
                  </a:cubicBezTo>
                  <a:lnTo>
                    <a:pt x="1286" y="25126"/>
                  </a:lnTo>
                  <a:cubicBezTo>
                    <a:pt x="1286" y="18757"/>
                    <a:pt x="3793" y="12769"/>
                    <a:pt x="8350" y="8265"/>
                  </a:cubicBezTo>
                  <a:cubicBezTo>
                    <a:pt x="12746" y="3918"/>
                    <a:pt x="18541" y="1453"/>
                    <a:pt x="24732" y="1285"/>
                  </a:cubicBezTo>
                  <a:lnTo>
                    <a:pt x="2473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7344067" y="3311921"/>
              <a:ext cx="1799920" cy="1831566"/>
            </a:xfrm>
            <a:custGeom>
              <a:rect b="b" l="l" r="r" t="t"/>
              <a:pathLst>
                <a:path extrusionOk="0" h="22861" w="22466">
                  <a:moveTo>
                    <a:pt x="22465" y="0"/>
                  </a:moveTo>
                  <a:cubicBezTo>
                    <a:pt x="10018" y="357"/>
                    <a:pt x="0" y="10475"/>
                    <a:pt x="0" y="22860"/>
                  </a:cubicBezTo>
                  <a:lnTo>
                    <a:pt x="1285" y="22860"/>
                  </a:lnTo>
                  <a:cubicBezTo>
                    <a:pt x="1285" y="11184"/>
                    <a:pt x="10727" y="1641"/>
                    <a:pt x="22465" y="1285"/>
                  </a:cubicBezTo>
                  <a:lnTo>
                    <a:pt x="2246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8442086" y="4392313"/>
              <a:ext cx="701909" cy="751182"/>
            </a:xfrm>
            <a:custGeom>
              <a:rect b="b" l="l" r="r" t="t"/>
              <a:pathLst>
                <a:path extrusionOk="0" h="9376" w="8761">
                  <a:moveTo>
                    <a:pt x="8760" y="1"/>
                  </a:moveTo>
                  <a:cubicBezTo>
                    <a:pt x="6495" y="161"/>
                    <a:pt x="4389" y="1114"/>
                    <a:pt x="2769" y="2727"/>
                  </a:cubicBezTo>
                  <a:cubicBezTo>
                    <a:pt x="985" y="4505"/>
                    <a:pt x="0" y="6865"/>
                    <a:pt x="0" y="9375"/>
                  </a:cubicBezTo>
                  <a:lnTo>
                    <a:pt x="1285" y="9375"/>
                  </a:lnTo>
                  <a:cubicBezTo>
                    <a:pt x="1285" y="7207"/>
                    <a:pt x="2134" y="5172"/>
                    <a:pt x="3673" y="3638"/>
                  </a:cubicBezTo>
                  <a:cubicBezTo>
                    <a:pt x="5052" y="2267"/>
                    <a:pt x="6840" y="1446"/>
                    <a:pt x="8760" y="1289"/>
                  </a:cubicBezTo>
                  <a:lnTo>
                    <a:pt x="876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8624755" y="4576104"/>
              <a:ext cx="519242" cy="567392"/>
            </a:xfrm>
            <a:custGeom>
              <a:rect b="b" l="l" r="r" t="t"/>
              <a:pathLst>
                <a:path extrusionOk="0" h="7082" w="6481">
                  <a:moveTo>
                    <a:pt x="6480" y="0"/>
                  </a:moveTo>
                  <a:cubicBezTo>
                    <a:pt x="4825" y="154"/>
                    <a:pt x="3289" y="870"/>
                    <a:pt x="2099" y="2050"/>
                  </a:cubicBezTo>
                  <a:cubicBezTo>
                    <a:pt x="744" y="3394"/>
                    <a:pt x="0" y="5178"/>
                    <a:pt x="0" y="7081"/>
                  </a:cubicBezTo>
                  <a:lnTo>
                    <a:pt x="1282" y="7081"/>
                  </a:lnTo>
                  <a:cubicBezTo>
                    <a:pt x="1285" y="5524"/>
                    <a:pt x="1892" y="4061"/>
                    <a:pt x="3003" y="2962"/>
                  </a:cubicBezTo>
                  <a:cubicBezTo>
                    <a:pt x="3952" y="2022"/>
                    <a:pt x="5167" y="1442"/>
                    <a:pt x="6480" y="1292"/>
                  </a:cubicBezTo>
                  <a:lnTo>
                    <a:pt x="648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8809347" y="4757972"/>
              <a:ext cx="334651" cy="385525"/>
            </a:xfrm>
            <a:custGeom>
              <a:rect b="b" l="l" r="r" t="t"/>
              <a:pathLst>
                <a:path extrusionOk="0" h="4812" w="4177">
                  <a:moveTo>
                    <a:pt x="4176" y="0"/>
                  </a:moveTo>
                  <a:cubicBezTo>
                    <a:pt x="1819" y="331"/>
                    <a:pt x="1" y="2363"/>
                    <a:pt x="1" y="4811"/>
                  </a:cubicBezTo>
                  <a:lnTo>
                    <a:pt x="1285" y="4811"/>
                  </a:lnTo>
                  <a:cubicBezTo>
                    <a:pt x="1285" y="3072"/>
                    <a:pt x="2531" y="1620"/>
                    <a:pt x="4176" y="1303"/>
                  </a:cubicBezTo>
                  <a:lnTo>
                    <a:pt x="417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7527858" y="3494910"/>
              <a:ext cx="1616130" cy="1648578"/>
            </a:xfrm>
            <a:custGeom>
              <a:rect b="b" l="l" r="r" t="t"/>
              <a:pathLst>
                <a:path extrusionOk="0" h="20577" w="20172">
                  <a:moveTo>
                    <a:pt x="20171" y="0"/>
                  </a:moveTo>
                  <a:cubicBezTo>
                    <a:pt x="14860" y="168"/>
                    <a:pt x="9888" y="2290"/>
                    <a:pt x="6114" y="6016"/>
                  </a:cubicBezTo>
                  <a:cubicBezTo>
                    <a:pt x="2172" y="9906"/>
                    <a:pt x="0" y="15077"/>
                    <a:pt x="0" y="20576"/>
                  </a:cubicBezTo>
                  <a:lnTo>
                    <a:pt x="1285" y="20576"/>
                  </a:lnTo>
                  <a:cubicBezTo>
                    <a:pt x="1285" y="15423"/>
                    <a:pt x="3321" y="10576"/>
                    <a:pt x="7015" y="6931"/>
                  </a:cubicBezTo>
                  <a:cubicBezTo>
                    <a:pt x="10549" y="3443"/>
                    <a:pt x="15200" y="1452"/>
                    <a:pt x="20171" y="1285"/>
                  </a:cubicBezTo>
                  <a:lnTo>
                    <a:pt x="2017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7709646" y="3676378"/>
              <a:ext cx="1434344" cy="1467112"/>
            </a:xfrm>
            <a:custGeom>
              <a:rect b="b" l="l" r="r" t="t"/>
              <a:pathLst>
                <a:path extrusionOk="0" h="18312" w="17903">
                  <a:moveTo>
                    <a:pt x="17902" y="1"/>
                  </a:moveTo>
                  <a:cubicBezTo>
                    <a:pt x="13195" y="169"/>
                    <a:pt x="8796" y="2054"/>
                    <a:pt x="5447" y="5354"/>
                  </a:cubicBezTo>
                  <a:cubicBezTo>
                    <a:pt x="1935" y="8814"/>
                    <a:pt x="0" y="13417"/>
                    <a:pt x="0" y="18311"/>
                  </a:cubicBezTo>
                  <a:lnTo>
                    <a:pt x="1286" y="18311"/>
                  </a:lnTo>
                  <a:cubicBezTo>
                    <a:pt x="1286" y="13762"/>
                    <a:pt x="3084" y="9485"/>
                    <a:pt x="6348" y="6268"/>
                  </a:cubicBezTo>
                  <a:cubicBezTo>
                    <a:pt x="9456" y="3206"/>
                    <a:pt x="13534" y="1454"/>
                    <a:pt x="17902" y="1290"/>
                  </a:cubicBezTo>
                  <a:lnTo>
                    <a:pt x="1790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8076427" y="4044040"/>
              <a:ext cx="1067566" cy="1099452"/>
            </a:xfrm>
            <a:custGeom>
              <a:rect b="b" l="l" r="r" t="t"/>
              <a:pathLst>
                <a:path extrusionOk="0" h="13723" w="13325">
                  <a:moveTo>
                    <a:pt x="13324" y="0"/>
                  </a:moveTo>
                  <a:cubicBezTo>
                    <a:pt x="5915" y="349"/>
                    <a:pt x="0" y="6372"/>
                    <a:pt x="0" y="13722"/>
                  </a:cubicBezTo>
                  <a:lnTo>
                    <a:pt x="1285" y="13722"/>
                  </a:lnTo>
                  <a:cubicBezTo>
                    <a:pt x="1285" y="7078"/>
                    <a:pt x="6624" y="1634"/>
                    <a:pt x="13324" y="1286"/>
                  </a:cubicBezTo>
                  <a:lnTo>
                    <a:pt x="13324"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8246437" y="4218056"/>
              <a:ext cx="897556" cy="925437"/>
            </a:xfrm>
            <a:custGeom>
              <a:rect b="b" l="l" r="r" t="t"/>
              <a:pathLst>
                <a:path extrusionOk="0" h="11551" w="11203">
                  <a:moveTo>
                    <a:pt x="11202" y="0"/>
                  </a:moveTo>
                  <a:cubicBezTo>
                    <a:pt x="4966" y="345"/>
                    <a:pt x="4" y="5394"/>
                    <a:pt x="1" y="11550"/>
                  </a:cubicBezTo>
                  <a:lnTo>
                    <a:pt x="1286" y="11550"/>
                  </a:lnTo>
                  <a:cubicBezTo>
                    <a:pt x="1286" y="6100"/>
                    <a:pt x="5675" y="1628"/>
                    <a:pt x="11202" y="1285"/>
                  </a:cubicBezTo>
                  <a:lnTo>
                    <a:pt x="112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7893437" y="3858566"/>
              <a:ext cx="1250554" cy="1284924"/>
            </a:xfrm>
            <a:custGeom>
              <a:rect b="b" l="l" r="r" t="t"/>
              <a:pathLst>
                <a:path extrusionOk="0" h="16038" w="15609">
                  <a:moveTo>
                    <a:pt x="15608" y="0"/>
                  </a:moveTo>
                  <a:cubicBezTo>
                    <a:pt x="6942" y="353"/>
                    <a:pt x="1" y="7413"/>
                    <a:pt x="1" y="16037"/>
                  </a:cubicBezTo>
                  <a:lnTo>
                    <a:pt x="1285" y="16037"/>
                  </a:lnTo>
                  <a:cubicBezTo>
                    <a:pt x="1285" y="8118"/>
                    <a:pt x="7651" y="1638"/>
                    <a:pt x="15608" y="1285"/>
                  </a:cubicBezTo>
                  <a:lnTo>
                    <a:pt x="1560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84" name="Shape 184"/>
        <p:cNvGrpSpPr/>
        <p:nvPr/>
      </p:nvGrpSpPr>
      <p:grpSpPr>
        <a:xfrm>
          <a:off x="0" y="0"/>
          <a:ext cx="0" cy="0"/>
          <a:chOff x="0" y="0"/>
          <a:chExt cx="0" cy="0"/>
        </a:xfrm>
      </p:grpSpPr>
      <p:grpSp>
        <p:nvGrpSpPr>
          <p:cNvPr id="185" name="Google Shape;185;p17"/>
          <p:cNvGrpSpPr/>
          <p:nvPr/>
        </p:nvGrpSpPr>
        <p:grpSpPr>
          <a:xfrm rot="10800000">
            <a:off x="1219" y="0"/>
            <a:ext cx="3625581" cy="5143497"/>
            <a:chOff x="5518417" y="0"/>
            <a:chExt cx="3625581" cy="5143497"/>
          </a:xfrm>
        </p:grpSpPr>
        <p:sp>
          <p:nvSpPr>
            <p:cNvPr id="186" name="Google Shape;186;p17"/>
            <p:cNvSpPr/>
            <p:nvPr/>
          </p:nvSpPr>
          <p:spPr>
            <a:xfrm>
              <a:off x="5700205" y="1665334"/>
              <a:ext cx="3443771" cy="3478141"/>
            </a:xfrm>
            <a:custGeom>
              <a:rect b="b" l="l" r="r" t="t"/>
              <a:pathLst>
                <a:path extrusionOk="0" h="43413" w="42984">
                  <a:moveTo>
                    <a:pt x="42983" y="1"/>
                  </a:moveTo>
                  <a:cubicBezTo>
                    <a:pt x="19220" y="363"/>
                    <a:pt x="1" y="19697"/>
                    <a:pt x="1" y="43412"/>
                  </a:cubicBezTo>
                  <a:lnTo>
                    <a:pt x="1282" y="43412"/>
                  </a:lnTo>
                  <a:cubicBezTo>
                    <a:pt x="1286" y="20406"/>
                    <a:pt x="19928" y="1649"/>
                    <a:pt x="42983" y="1285"/>
                  </a:cubicBezTo>
                  <a:lnTo>
                    <a:pt x="4298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
            <p:cNvSpPr/>
            <p:nvPr/>
          </p:nvSpPr>
          <p:spPr>
            <a:xfrm>
              <a:off x="5882954" y="1848564"/>
              <a:ext cx="3261023" cy="3294912"/>
            </a:xfrm>
            <a:custGeom>
              <a:rect b="b" l="l" r="r" t="t"/>
              <a:pathLst>
                <a:path extrusionOk="0" h="41126" w="40703">
                  <a:moveTo>
                    <a:pt x="40702" y="0"/>
                  </a:moveTo>
                  <a:cubicBezTo>
                    <a:pt x="18199" y="364"/>
                    <a:pt x="0" y="18670"/>
                    <a:pt x="0" y="41125"/>
                  </a:cubicBezTo>
                  <a:lnTo>
                    <a:pt x="1285" y="41125"/>
                  </a:lnTo>
                  <a:cubicBezTo>
                    <a:pt x="1285" y="19379"/>
                    <a:pt x="18904" y="1649"/>
                    <a:pt x="40702" y="1282"/>
                  </a:cubicBezTo>
                  <a:lnTo>
                    <a:pt x="407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
            <p:cNvSpPr/>
            <p:nvPr/>
          </p:nvSpPr>
          <p:spPr>
            <a:xfrm>
              <a:off x="6065864" y="2031554"/>
              <a:ext cx="3078114" cy="3111924"/>
            </a:xfrm>
            <a:custGeom>
              <a:rect b="b" l="l" r="r" t="t"/>
              <a:pathLst>
                <a:path extrusionOk="0" h="38842" w="38420">
                  <a:moveTo>
                    <a:pt x="38419" y="0"/>
                  </a:moveTo>
                  <a:cubicBezTo>
                    <a:pt x="17173" y="364"/>
                    <a:pt x="1" y="17647"/>
                    <a:pt x="1" y="38841"/>
                  </a:cubicBezTo>
                  <a:lnTo>
                    <a:pt x="1282" y="38841"/>
                  </a:lnTo>
                  <a:cubicBezTo>
                    <a:pt x="1285" y="18356"/>
                    <a:pt x="17882" y="1648"/>
                    <a:pt x="38419" y="1286"/>
                  </a:cubicBezTo>
                  <a:lnTo>
                    <a:pt x="3841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
            <p:cNvSpPr/>
            <p:nvPr/>
          </p:nvSpPr>
          <p:spPr>
            <a:xfrm>
              <a:off x="5518417" y="0"/>
              <a:ext cx="3625557" cy="5143463"/>
            </a:xfrm>
            <a:custGeom>
              <a:rect b="b" l="l" r="r" t="t"/>
              <a:pathLst>
                <a:path extrusionOk="0" h="64199" w="45253">
                  <a:moveTo>
                    <a:pt x="1216" y="1"/>
                  </a:moveTo>
                  <a:lnTo>
                    <a:pt x="1216" y="53681"/>
                  </a:lnTo>
                  <a:cubicBezTo>
                    <a:pt x="413" y="57090"/>
                    <a:pt x="1" y="60612"/>
                    <a:pt x="1" y="64198"/>
                  </a:cubicBezTo>
                  <a:lnTo>
                    <a:pt x="1282" y="64198"/>
                  </a:lnTo>
                  <a:cubicBezTo>
                    <a:pt x="1282" y="52337"/>
                    <a:pt x="5926" y="41185"/>
                    <a:pt x="14361" y="32798"/>
                  </a:cubicBezTo>
                  <a:cubicBezTo>
                    <a:pt x="22633" y="24572"/>
                    <a:pt x="33580" y="19970"/>
                    <a:pt x="45252" y="19795"/>
                  </a:cubicBezTo>
                  <a:lnTo>
                    <a:pt x="45252" y="19407"/>
                  </a:lnTo>
                  <a:lnTo>
                    <a:pt x="45252" y="18514"/>
                  </a:lnTo>
                  <a:lnTo>
                    <a:pt x="45252" y="1"/>
                  </a:lnTo>
                  <a:lnTo>
                    <a:pt x="43968" y="1"/>
                  </a:lnTo>
                  <a:lnTo>
                    <a:pt x="43968" y="18548"/>
                  </a:lnTo>
                  <a:cubicBezTo>
                    <a:pt x="43643" y="18563"/>
                    <a:pt x="43318" y="18580"/>
                    <a:pt x="42993" y="18598"/>
                  </a:cubicBezTo>
                  <a:lnTo>
                    <a:pt x="42993" y="1"/>
                  </a:lnTo>
                  <a:lnTo>
                    <a:pt x="41709" y="1"/>
                  </a:lnTo>
                  <a:lnTo>
                    <a:pt x="41709" y="18695"/>
                  </a:lnTo>
                  <a:cubicBezTo>
                    <a:pt x="41380" y="18727"/>
                    <a:pt x="41056" y="18758"/>
                    <a:pt x="40731" y="18796"/>
                  </a:cubicBezTo>
                  <a:lnTo>
                    <a:pt x="40731" y="1"/>
                  </a:lnTo>
                  <a:lnTo>
                    <a:pt x="39446" y="1"/>
                  </a:lnTo>
                  <a:lnTo>
                    <a:pt x="39446" y="18957"/>
                  </a:lnTo>
                  <a:cubicBezTo>
                    <a:pt x="39121" y="19002"/>
                    <a:pt x="38797" y="19051"/>
                    <a:pt x="38471" y="19104"/>
                  </a:cubicBezTo>
                  <a:lnTo>
                    <a:pt x="38471" y="1"/>
                  </a:lnTo>
                  <a:lnTo>
                    <a:pt x="37187" y="1"/>
                  </a:lnTo>
                  <a:lnTo>
                    <a:pt x="37187" y="19331"/>
                  </a:lnTo>
                  <a:cubicBezTo>
                    <a:pt x="36858" y="19390"/>
                    <a:pt x="36534" y="19457"/>
                    <a:pt x="36209" y="19526"/>
                  </a:cubicBezTo>
                  <a:lnTo>
                    <a:pt x="36209" y="1"/>
                  </a:lnTo>
                  <a:lnTo>
                    <a:pt x="34924" y="1"/>
                  </a:lnTo>
                  <a:lnTo>
                    <a:pt x="34924" y="19820"/>
                  </a:lnTo>
                  <a:cubicBezTo>
                    <a:pt x="34599" y="19900"/>
                    <a:pt x="34271" y="19984"/>
                    <a:pt x="33946" y="20071"/>
                  </a:cubicBezTo>
                  <a:lnTo>
                    <a:pt x="33946" y="1"/>
                  </a:lnTo>
                  <a:lnTo>
                    <a:pt x="32665" y="1"/>
                  </a:lnTo>
                  <a:lnTo>
                    <a:pt x="32665" y="20434"/>
                  </a:lnTo>
                  <a:cubicBezTo>
                    <a:pt x="32336" y="20532"/>
                    <a:pt x="32012" y="20633"/>
                    <a:pt x="31687" y="20738"/>
                  </a:cubicBezTo>
                  <a:lnTo>
                    <a:pt x="31687" y="1"/>
                  </a:lnTo>
                  <a:lnTo>
                    <a:pt x="30402" y="1"/>
                  </a:lnTo>
                  <a:lnTo>
                    <a:pt x="30402" y="21170"/>
                  </a:lnTo>
                  <a:cubicBezTo>
                    <a:pt x="30078" y="21289"/>
                    <a:pt x="29750" y="21408"/>
                    <a:pt x="29429" y="21534"/>
                  </a:cubicBezTo>
                  <a:lnTo>
                    <a:pt x="29429" y="1"/>
                  </a:lnTo>
                  <a:lnTo>
                    <a:pt x="28143" y="1"/>
                  </a:lnTo>
                  <a:lnTo>
                    <a:pt x="28143" y="22047"/>
                  </a:lnTo>
                  <a:cubicBezTo>
                    <a:pt x="27815" y="22184"/>
                    <a:pt x="27490" y="22323"/>
                    <a:pt x="27166" y="22469"/>
                  </a:cubicBezTo>
                  <a:lnTo>
                    <a:pt x="27166" y="1"/>
                  </a:lnTo>
                  <a:lnTo>
                    <a:pt x="25880" y="1"/>
                  </a:lnTo>
                  <a:lnTo>
                    <a:pt x="25880" y="23063"/>
                  </a:lnTo>
                  <a:cubicBezTo>
                    <a:pt x="25556" y="23223"/>
                    <a:pt x="25228" y="23384"/>
                    <a:pt x="24907" y="23552"/>
                  </a:cubicBezTo>
                  <a:lnTo>
                    <a:pt x="24907" y="1"/>
                  </a:lnTo>
                  <a:lnTo>
                    <a:pt x="23621" y="1"/>
                  </a:lnTo>
                  <a:lnTo>
                    <a:pt x="23621" y="24237"/>
                  </a:lnTo>
                  <a:cubicBezTo>
                    <a:pt x="23294" y="24418"/>
                    <a:pt x="22968" y="24603"/>
                    <a:pt x="22644" y="24795"/>
                  </a:cubicBezTo>
                  <a:lnTo>
                    <a:pt x="22644" y="1"/>
                  </a:lnTo>
                  <a:lnTo>
                    <a:pt x="21359" y="1"/>
                  </a:lnTo>
                  <a:lnTo>
                    <a:pt x="21359" y="25577"/>
                  </a:lnTo>
                  <a:cubicBezTo>
                    <a:pt x="21031" y="25784"/>
                    <a:pt x="20706" y="25996"/>
                    <a:pt x="20385" y="26209"/>
                  </a:cubicBezTo>
                  <a:lnTo>
                    <a:pt x="20385" y="1"/>
                  </a:lnTo>
                  <a:lnTo>
                    <a:pt x="19100" y="1"/>
                  </a:lnTo>
                  <a:lnTo>
                    <a:pt x="19100" y="27103"/>
                  </a:lnTo>
                  <a:cubicBezTo>
                    <a:pt x="18772" y="27337"/>
                    <a:pt x="18447" y="27578"/>
                    <a:pt x="18122" y="27822"/>
                  </a:cubicBezTo>
                  <a:lnTo>
                    <a:pt x="18122" y="1"/>
                  </a:lnTo>
                  <a:lnTo>
                    <a:pt x="16838" y="1"/>
                  </a:lnTo>
                  <a:lnTo>
                    <a:pt x="16838" y="28835"/>
                  </a:lnTo>
                  <a:cubicBezTo>
                    <a:pt x="16509" y="29104"/>
                    <a:pt x="16184" y="29376"/>
                    <a:pt x="15863" y="29655"/>
                  </a:cubicBezTo>
                  <a:lnTo>
                    <a:pt x="15863" y="1"/>
                  </a:lnTo>
                  <a:lnTo>
                    <a:pt x="14578" y="1"/>
                  </a:lnTo>
                  <a:lnTo>
                    <a:pt x="14578" y="30807"/>
                  </a:lnTo>
                  <a:cubicBezTo>
                    <a:pt x="14250" y="31115"/>
                    <a:pt x="13921" y="31426"/>
                    <a:pt x="13600" y="31743"/>
                  </a:cubicBezTo>
                  <a:lnTo>
                    <a:pt x="13600" y="1"/>
                  </a:lnTo>
                  <a:lnTo>
                    <a:pt x="12319" y="1"/>
                  </a:lnTo>
                  <a:lnTo>
                    <a:pt x="12319" y="33060"/>
                  </a:lnTo>
                  <a:cubicBezTo>
                    <a:pt x="11984" y="33413"/>
                    <a:pt x="11659" y="33772"/>
                    <a:pt x="11341" y="34135"/>
                  </a:cubicBezTo>
                  <a:lnTo>
                    <a:pt x="11341" y="1"/>
                  </a:lnTo>
                  <a:lnTo>
                    <a:pt x="10057" y="1"/>
                  </a:lnTo>
                  <a:lnTo>
                    <a:pt x="10057" y="35658"/>
                  </a:lnTo>
                  <a:cubicBezTo>
                    <a:pt x="9721" y="36070"/>
                    <a:pt x="9396" y="36489"/>
                    <a:pt x="9079" y="36911"/>
                  </a:cubicBezTo>
                  <a:lnTo>
                    <a:pt x="9079" y="1"/>
                  </a:lnTo>
                  <a:lnTo>
                    <a:pt x="7794" y="1"/>
                  </a:lnTo>
                  <a:lnTo>
                    <a:pt x="7794" y="38710"/>
                  </a:lnTo>
                  <a:cubicBezTo>
                    <a:pt x="7459" y="39202"/>
                    <a:pt x="7134" y="39704"/>
                    <a:pt x="6819" y="40211"/>
                  </a:cubicBezTo>
                  <a:lnTo>
                    <a:pt x="6819" y="1"/>
                  </a:lnTo>
                  <a:lnTo>
                    <a:pt x="5535" y="1"/>
                  </a:lnTo>
                  <a:lnTo>
                    <a:pt x="5535" y="42407"/>
                  </a:lnTo>
                  <a:cubicBezTo>
                    <a:pt x="5193" y="43032"/>
                    <a:pt x="4868" y="43661"/>
                    <a:pt x="4557" y="44296"/>
                  </a:cubicBezTo>
                  <a:lnTo>
                    <a:pt x="4561" y="1"/>
                  </a:lnTo>
                  <a:lnTo>
                    <a:pt x="3276" y="1"/>
                  </a:lnTo>
                  <a:lnTo>
                    <a:pt x="3276" y="47187"/>
                  </a:lnTo>
                  <a:cubicBezTo>
                    <a:pt x="2919" y="48063"/>
                    <a:pt x="2595" y="48954"/>
                    <a:pt x="2298" y="49851"/>
                  </a:cubicBezTo>
                  <a:lnTo>
                    <a:pt x="2298"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
            <p:cNvSpPr/>
            <p:nvPr/>
          </p:nvSpPr>
          <p:spPr>
            <a:xfrm>
              <a:off x="6248533" y="2214704"/>
              <a:ext cx="2895446" cy="2928775"/>
            </a:xfrm>
            <a:custGeom>
              <a:rect b="b" l="l" r="r" t="t"/>
              <a:pathLst>
                <a:path extrusionOk="0" h="36556" w="36140">
                  <a:moveTo>
                    <a:pt x="36139" y="1"/>
                  </a:moveTo>
                  <a:cubicBezTo>
                    <a:pt x="16150" y="365"/>
                    <a:pt x="1" y="16622"/>
                    <a:pt x="1" y="36555"/>
                  </a:cubicBezTo>
                  <a:lnTo>
                    <a:pt x="1286" y="36555"/>
                  </a:lnTo>
                  <a:cubicBezTo>
                    <a:pt x="1286" y="17331"/>
                    <a:pt x="16859" y="1646"/>
                    <a:pt x="36139" y="1286"/>
                  </a:cubicBezTo>
                  <a:lnTo>
                    <a:pt x="36139"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a:off x="6431282" y="2397453"/>
              <a:ext cx="2712698" cy="2746027"/>
            </a:xfrm>
            <a:custGeom>
              <a:rect b="b" l="l" r="r" t="t"/>
              <a:pathLst>
                <a:path extrusionOk="0" h="34275" w="33859">
                  <a:moveTo>
                    <a:pt x="33858" y="0"/>
                  </a:moveTo>
                  <a:cubicBezTo>
                    <a:pt x="15126" y="364"/>
                    <a:pt x="0" y="15598"/>
                    <a:pt x="0" y="34274"/>
                  </a:cubicBezTo>
                  <a:lnTo>
                    <a:pt x="1285" y="34274"/>
                  </a:lnTo>
                  <a:cubicBezTo>
                    <a:pt x="1285" y="16307"/>
                    <a:pt x="15835" y="1648"/>
                    <a:pt x="33858" y="1286"/>
                  </a:cubicBezTo>
                  <a:lnTo>
                    <a:pt x="338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a:off x="6614192" y="2580363"/>
              <a:ext cx="2529790" cy="2563119"/>
            </a:xfrm>
            <a:custGeom>
              <a:rect b="b" l="l" r="r" t="t"/>
              <a:pathLst>
                <a:path extrusionOk="0" h="31992" w="31576">
                  <a:moveTo>
                    <a:pt x="31575" y="1"/>
                  </a:moveTo>
                  <a:cubicBezTo>
                    <a:pt x="14103" y="360"/>
                    <a:pt x="1" y="14572"/>
                    <a:pt x="1" y="31991"/>
                  </a:cubicBezTo>
                  <a:lnTo>
                    <a:pt x="1282" y="31991"/>
                  </a:lnTo>
                  <a:cubicBezTo>
                    <a:pt x="1285" y="15281"/>
                    <a:pt x="14809" y="1646"/>
                    <a:pt x="31575" y="1286"/>
                  </a:cubicBezTo>
                  <a:lnTo>
                    <a:pt x="3157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a:off x="6796861" y="2763352"/>
              <a:ext cx="2347122" cy="2380131"/>
            </a:xfrm>
            <a:custGeom>
              <a:rect b="b" l="l" r="r" t="t"/>
              <a:pathLst>
                <a:path extrusionOk="0" h="29708" w="29296">
                  <a:moveTo>
                    <a:pt x="29295" y="0"/>
                  </a:moveTo>
                  <a:cubicBezTo>
                    <a:pt x="13080" y="360"/>
                    <a:pt x="1" y="13548"/>
                    <a:pt x="1" y="29707"/>
                  </a:cubicBezTo>
                  <a:lnTo>
                    <a:pt x="1285" y="29707"/>
                  </a:lnTo>
                  <a:cubicBezTo>
                    <a:pt x="1285" y="14257"/>
                    <a:pt x="13789" y="1645"/>
                    <a:pt x="29295" y="1286"/>
                  </a:cubicBezTo>
                  <a:lnTo>
                    <a:pt x="2929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a:off x="6978409" y="2945220"/>
              <a:ext cx="2165576" cy="2198264"/>
            </a:xfrm>
            <a:custGeom>
              <a:rect b="b" l="l" r="r" t="t"/>
              <a:pathLst>
                <a:path extrusionOk="0" h="27438" w="27030">
                  <a:moveTo>
                    <a:pt x="27029" y="0"/>
                  </a:moveTo>
                  <a:cubicBezTo>
                    <a:pt x="19886" y="171"/>
                    <a:pt x="13192" y="3006"/>
                    <a:pt x="8118" y="8028"/>
                  </a:cubicBezTo>
                  <a:cubicBezTo>
                    <a:pt x="2884" y="13212"/>
                    <a:pt x="1" y="20105"/>
                    <a:pt x="1" y="27437"/>
                  </a:cubicBezTo>
                  <a:lnTo>
                    <a:pt x="1285" y="27437"/>
                  </a:lnTo>
                  <a:cubicBezTo>
                    <a:pt x="1285" y="20451"/>
                    <a:pt x="4033" y="13883"/>
                    <a:pt x="9023" y="8942"/>
                  </a:cubicBezTo>
                  <a:cubicBezTo>
                    <a:pt x="13855" y="4158"/>
                    <a:pt x="20224" y="1453"/>
                    <a:pt x="27029" y="1285"/>
                  </a:cubicBezTo>
                  <a:lnTo>
                    <a:pt x="2702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a:off x="7162440" y="3130373"/>
              <a:ext cx="1981546" cy="2013112"/>
            </a:xfrm>
            <a:custGeom>
              <a:rect b="b" l="l" r="r" t="t"/>
              <a:pathLst>
                <a:path extrusionOk="0" h="25127" w="24733">
                  <a:moveTo>
                    <a:pt x="24732" y="1"/>
                  </a:moveTo>
                  <a:cubicBezTo>
                    <a:pt x="18199" y="168"/>
                    <a:pt x="12085" y="2766"/>
                    <a:pt x="7445" y="7351"/>
                  </a:cubicBezTo>
                  <a:cubicBezTo>
                    <a:pt x="2645" y="12099"/>
                    <a:pt x="1" y="18412"/>
                    <a:pt x="1" y="25126"/>
                  </a:cubicBezTo>
                  <a:lnTo>
                    <a:pt x="1286" y="25126"/>
                  </a:lnTo>
                  <a:cubicBezTo>
                    <a:pt x="1286" y="18757"/>
                    <a:pt x="3793" y="12769"/>
                    <a:pt x="8350" y="8265"/>
                  </a:cubicBezTo>
                  <a:cubicBezTo>
                    <a:pt x="12746" y="3918"/>
                    <a:pt x="18541" y="1453"/>
                    <a:pt x="24732" y="1285"/>
                  </a:cubicBezTo>
                  <a:lnTo>
                    <a:pt x="2473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7344067" y="3311921"/>
              <a:ext cx="1799920" cy="1831566"/>
            </a:xfrm>
            <a:custGeom>
              <a:rect b="b" l="l" r="r" t="t"/>
              <a:pathLst>
                <a:path extrusionOk="0" h="22861" w="22466">
                  <a:moveTo>
                    <a:pt x="22465" y="0"/>
                  </a:moveTo>
                  <a:cubicBezTo>
                    <a:pt x="10018" y="357"/>
                    <a:pt x="0" y="10475"/>
                    <a:pt x="0" y="22860"/>
                  </a:cubicBezTo>
                  <a:lnTo>
                    <a:pt x="1285" y="22860"/>
                  </a:lnTo>
                  <a:cubicBezTo>
                    <a:pt x="1285" y="11184"/>
                    <a:pt x="10727" y="1641"/>
                    <a:pt x="22465" y="1285"/>
                  </a:cubicBezTo>
                  <a:lnTo>
                    <a:pt x="2246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8442086" y="4392313"/>
              <a:ext cx="701909" cy="751182"/>
            </a:xfrm>
            <a:custGeom>
              <a:rect b="b" l="l" r="r" t="t"/>
              <a:pathLst>
                <a:path extrusionOk="0" h="9376" w="8761">
                  <a:moveTo>
                    <a:pt x="8760" y="1"/>
                  </a:moveTo>
                  <a:cubicBezTo>
                    <a:pt x="6495" y="161"/>
                    <a:pt x="4389" y="1114"/>
                    <a:pt x="2769" y="2727"/>
                  </a:cubicBezTo>
                  <a:cubicBezTo>
                    <a:pt x="985" y="4505"/>
                    <a:pt x="0" y="6865"/>
                    <a:pt x="0" y="9375"/>
                  </a:cubicBezTo>
                  <a:lnTo>
                    <a:pt x="1285" y="9375"/>
                  </a:lnTo>
                  <a:cubicBezTo>
                    <a:pt x="1285" y="7207"/>
                    <a:pt x="2134" y="5172"/>
                    <a:pt x="3673" y="3638"/>
                  </a:cubicBezTo>
                  <a:cubicBezTo>
                    <a:pt x="5052" y="2267"/>
                    <a:pt x="6840" y="1446"/>
                    <a:pt x="8760" y="1289"/>
                  </a:cubicBezTo>
                  <a:lnTo>
                    <a:pt x="876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a:off x="8624755" y="4576104"/>
              <a:ext cx="519242" cy="567392"/>
            </a:xfrm>
            <a:custGeom>
              <a:rect b="b" l="l" r="r" t="t"/>
              <a:pathLst>
                <a:path extrusionOk="0" h="7082" w="6481">
                  <a:moveTo>
                    <a:pt x="6480" y="0"/>
                  </a:moveTo>
                  <a:cubicBezTo>
                    <a:pt x="4825" y="154"/>
                    <a:pt x="3289" y="870"/>
                    <a:pt x="2099" y="2050"/>
                  </a:cubicBezTo>
                  <a:cubicBezTo>
                    <a:pt x="744" y="3394"/>
                    <a:pt x="0" y="5178"/>
                    <a:pt x="0" y="7081"/>
                  </a:cubicBezTo>
                  <a:lnTo>
                    <a:pt x="1282" y="7081"/>
                  </a:lnTo>
                  <a:cubicBezTo>
                    <a:pt x="1285" y="5524"/>
                    <a:pt x="1892" y="4061"/>
                    <a:pt x="3003" y="2962"/>
                  </a:cubicBezTo>
                  <a:cubicBezTo>
                    <a:pt x="3952" y="2022"/>
                    <a:pt x="5167" y="1442"/>
                    <a:pt x="6480" y="1292"/>
                  </a:cubicBezTo>
                  <a:lnTo>
                    <a:pt x="648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a:off x="8809347" y="4757972"/>
              <a:ext cx="334651" cy="385525"/>
            </a:xfrm>
            <a:custGeom>
              <a:rect b="b" l="l" r="r" t="t"/>
              <a:pathLst>
                <a:path extrusionOk="0" h="4812" w="4177">
                  <a:moveTo>
                    <a:pt x="4176" y="0"/>
                  </a:moveTo>
                  <a:cubicBezTo>
                    <a:pt x="1819" y="331"/>
                    <a:pt x="1" y="2363"/>
                    <a:pt x="1" y="4811"/>
                  </a:cubicBezTo>
                  <a:lnTo>
                    <a:pt x="1285" y="4811"/>
                  </a:lnTo>
                  <a:cubicBezTo>
                    <a:pt x="1285" y="3072"/>
                    <a:pt x="2531" y="1620"/>
                    <a:pt x="4176" y="1303"/>
                  </a:cubicBezTo>
                  <a:lnTo>
                    <a:pt x="417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p:nvPr/>
          </p:nvSpPr>
          <p:spPr>
            <a:xfrm>
              <a:off x="7527858" y="3494910"/>
              <a:ext cx="1616130" cy="1648578"/>
            </a:xfrm>
            <a:custGeom>
              <a:rect b="b" l="l" r="r" t="t"/>
              <a:pathLst>
                <a:path extrusionOk="0" h="20577" w="20172">
                  <a:moveTo>
                    <a:pt x="20171" y="0"/>
                  </a:moveTo>
                  <a:cubicBezTo>
                    <a:pt x="14860" y="168"/>
                    <a:pt x="9888" y="2290"/>
                    <a:pt x="6114" y="6016"/>
                  </a:cubicBezTo>
                  <a:cubicBezTo>
                    <a:pt x="2172" y="9906"/>
                    <a:pt x="0" y="15077"/>
                    <a:pt x="0" y="20576"/>
                  </a:cubicBezTo>
                  <a:lnTo>
                    <a:pt x="1285" y="20576"/>
                  </a:lnTo>
                  <a:cubicBezTo>
                    <a:pt x="1285" y="15423"/>
                    <a:pt x="3321" y="10576"/>
                    <a:pt x="7015" y="6931"/>
                  </a:cubicBezTo>
                  <a:cubicBezTo>
                    <a:pt x="10549" y="3443"/>
                    <a:pt x="15200" y="1452"/>
                    <a:pt x="20171" y="1285"/>
                  </a:cubicBezTo>
                  <a:lnTo>
                    <a:pt x="2017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
            <p:cNvSpPr/>
            <p:nvPr/>
          </p:nvSpPr>
          <p:spPr>
            <a:xfrm>
              <a:off x="7709646" y="3676378"/>
              <a:ext cx="1434344" cy="1467112"/>
            </a:xfrm>
            <a:custGeom>
              <a:rect b="b" l="l" r="r" t="t"/>
              <a:pathLst>
                <a:path extrusionOk="0" h="18312" w="17903">
                  <a:moveTo>
                    <a:pt x="17902" y="1"/>
                  </a:moveTo>
                  <a:cubicBezTo>
                    <a:pt x="13195" y="169"/>
                    <a:pt x="8796" y="2054"/>
                    <a:pt x="5447" y="5354"/>
                  </a:cubicBezTo>
                  <a:cubicBezTo>
                    <a:pt x="1935" y="8814"/>
                    <a:pt x="0" y="13417"/>
                    <a:pt x="0" y="18311"/>
                  </a:cubicBezTo>
                  <a:lnTo>
                    <a:pt x="1286" y="18311"/>
                  </a:lnTo>
                  <a:cubicBezTo>
                    <a:pt x="1286" y="13762"/>
                    <a:pt x="3084" y="9485"/>
                    <a:pt x="6348" y="6268"/>
                  </a:cubicBezTo>
                  <a:cubicBezTo>
                    <a:pt x="9456" y="3206"/>
                    <a:pt x="13534" y="1454"/>
                    <a:pt x="17902" y="1290"/>
                  </a:cubicBezTo>
                  <a:lnTo>
                    <a:pt x="1790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a:off x="8076427" y="4044040"/>
              <a:ext cx="1067566" cy="1099452"/>
            </a:xfrm>
            <a:custGeom>
              <a:rect b="b" l="l" r="r" t="t"/>
              <a:pathLst>
                <a:path extrusionOk="0" h="13723" w="13325">
                  <a:moveTo>
                    <a:pt x="13324" y="0"/>
                  </a:moveTo>
                  <a:cubicBezTo>
                    <a:pt x="5915" y="349"/>
                    <a:pt x="0" y="6372"/>
                    <a:pt x="0" y="13722"/>
                  </a:cubicBezTo>
                  <a:lnTo>
                    <a:pt x="1285" y="13722"/>
                  </a:lnTo>
                  <a:cubicBezTo>
                    <a:pt x="1285" y="7078"/>
                    <a:pt x="6624" y="1634"/>
                    <a:pt x="13324" y="1286"/>
                  </a:cubicBezTo>
                  <a:lnTo>
                    <a:pt x="13324"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p:nvPr/>
          </p:nvSpPr>
          <p:spPr>
            <a:xfrm>
              <a:off x="8246437" y="4218056"/>
              <a:ext cx="897556" cy="925437"/>
            </a:xfrm>
            <a:custGeom>
              <a:rect b="b" l="l" r="r" t="t"/>
              <a:pathLst>
                <a:path extrusionOk="0" h="11551" w="11203">
                  <a:moveTo>
                    <a:pt x="11202" y="0"/>
                  </a:moveTo>
                  <a:cubicBezTo>
                    <a:pt x="4966" y="345"/>
                    <a:pt x="4" y="5394"/>
                    <a:pt x="1" y="11550"/>
                  </a:cubicBezTo>
                  <a:lnTo>
                    <a:pt x="1286" y="11550"/>
                  </a:lnTo>
                  <a:cubicBezTo>
                    <a:pt x="1286" y="6100"/>
                    <a:pt x="5675" y="1628"/>
                    <a:pt x="11202" y="1285"/>
                  </a:cubicBezTo>
                  <a:lnTo>
                    <a:pt x="112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a:off x="7893437" y="3858566"/>
              <a:ext cx="1250554" cy="1284924"/>
            </a:xfrm>
            <a:custGeom>
              <a:rect b="b" l="l" r="r" t="t"/>
              <a:pathLst>
                <a:path extrusionOk="0" h="16038" w="15609">
                  <a:moveTo>
                    <a:pt x="15608" y="0"/>
                  </a:moveTo>
                  <a:cubicBezTo>
                    <a:pt x="6942" y="353"/>
                    <a:pt x="1" y="7413"/>
                    <a:pt x="1" y="16037"/>
                  </a:cubicBezTo>
                  <a:lnTo>
                    <a:pt x="1285" y="16037"/>
                  </a:lnTo>
                  <a:cubicBezTo>
                    <a:pt x="1285" y="8118"/>
                    <a:pt x="7651" y="1638"/>
                    <a:pt x="15608" y="1285"/>
                  </a:cubicBezTo>
                  <a:lnTo>
                    <a:pt x="1560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17"/>
          <p:cNvSpPr txBox="1"/>
          <p:nvPr>
            <p:ph idx="1" type="subTitle"/>
          </p:nvPr>
        </p:nvSpPr>
        <p:spPr>
          <a:xfrm>
            <a:off x="841500" y="2657900"/>
            <a:ext cx="3264900" cy="1520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None/>
              <a:defRPr sz="3000">
                <a:latin typeface="Roboto Thin"/>
                <a:ea typeface="Roboto Thin"/>
                <a:cs typeface="Roboto Thin"/>
                <a:sym typeface="Roboto Thin"/>
              </a:defRPr>
            </a:lvl1pPr>
            <a:lvl2pPr lvl="1" rtl="0">
              <a:lnSpc>
                <a:spcPct val="100000"/>
              </a:lnSpc>
              <a:spcBef>
                <a:spcPts val="1200"/>
              </a:spcBef>
              <a:spcAft>
                <a:spcPts val="0"/>
              </a:spcAft>
              <a:buNone/>
              <a:defRPr sz="3000">
                <a:latin typeface="Roboto Thin"/>
                <a:ea typeface="Roboto Thin"/>
                <a:cs typeface="Roboto Thin"/>
                <a:sym typeface="Roboto Thin"/>
              </a:defRPr>
            </a:lvl2pPr>
            <a:lvl3pPr lvl="2" rtl="0">
              <a:lnSpc>
                <a:spcPct val="100000"/>
              </a:lnSpc>
              <a:spcBef>
                <a:spcPts val="1200"/>
              </a:spcBef>
              <a:spcAft>
                <a:spcPts val="0"/>
              </a:spcAft>
              <a:buNone/>
              <a:defRPr sz="3000">
                <a:latin typeface="Roboto Thin"/>
                <a:ea typeface="Roboto Thin"/>
                <a:cs typeface="Roboto Thin"/>
                <a:sym typeface="Roboto Thin"/>
              </a:defRPr>
            </a:lvl3pPr>
            <a:lvl4pPr lvl="3" rtl="0">
              <a:lnSpc>
                <a:spcPct val="100000"/>
              </a:lnSpc>
              <a:spcBef>
                <a:spcPts val="1200"/>
              </a:spcBef>
              <a:spcAft>
                <a:spcPts val="0"/>
              </a:spcAft>
              <a:buNone/>
              <a:defRPr sz="3000">
                <a:latin typeface="Roboto Thin"/>
                <a:ea typeface="Roboto Thin"/>
                <a:cs typeface="Roboto Thin"/>
                <a:sym typeface="Roboto Thin"/>
              </a:defRPr>
            </a:lvl4pPr>
            <a:lvl5pPr lvl="4" rtl="0">
              <a:lnSpc>
                <a:spcPct val="100000"/>
              </a:lnSpc>
              <a:spcBef>
                <a:spcPts val="1200"/>
              </a:spcBef>
              <a:spcAft>
                <a:spcPts val="0"/>
              </a:spcAft>
              <a:buNone/>
              <a:defRPr sz="3000">
                <a:latin typeface="Roboto Thin"/>
                <a:ea typeface="Roboto Thin"/>
                <a:cs typeface="Roboto Thin"/>
                <a:sym typeface="Roboto Thin"/>
              </a:defRPr>
            </a:lvl5pPr>
            <a:lvl6pPr lvl="5" rtl="0">
              <a:lnSpc>
                <a:spcPct val="100000"/>
              </a:lnSpc>
              <a:spcBef>
                <a:spcPts val="1200"/>
              </a:spcBef>
              <a:spcAft>
                <a:spcPts val="0"/>
              </a:spcAft>
              <a:buNone/>
              <a:defRPr sz="3000">
                <a:latin typeface="Roboto Thin"/>
                <a:ea typeface="Roboto Thin"/>
                <a:cs typeface="Roboto Thin"/>
                <a:sym typeface="Roboto Thin"/>
              </a:defRPr>
            </a:lvl6pPr>
            <a:lvl7pPr lvl="6" rtl="0">
              <a:lnSpc>
                <a:spcPct val="100000"/>
              </a:lnSpc>
              <a:spcBef>
                <a:spcPts val="1200"/>
              </a:spcBef>
              <a:spcAft>
                <a:spcPts val="0"/>
              </a:spcAft>
              <a:buNone/>
              <a:defRPr sz="3000">
                <a:latin typeface="Roboto Thin"/>
                <a:ea typeface="Roboto Thin"/>
                <a:cs typeface="Roboto Thin"/>
                <a:sym typeface="Roboto Thin"/>
              </a:defRPr>
            </a:lvl7pPr>
            <a:lvl8pPr lvl="7" rtl="0">
              <a:lnSpc>
                <a:spcPct val="100000"/>
              </a:lnSpc>
              <a:spcBef>
                <a:spcPts val="1200"/>
              </a:spcBef>
              <a:spcAft>
                <a:spcPts val="0"/>
              </a:spcAft>
              <a:buNone/>
              <a:defRPr sz="3000">
                <a:latin typeface="Roboto Thin"/>
                <a:ea typeface="Roboto Thin"/>
                <a:cs typeface="Roboto Thin"/>
                <a:sym typeface="Roboto Thin"/>
              </a:defRPr>
            </a:lvl8pPr>
            <a:lvl9pPr lvl="8" rtl="0">
              <a:lnSpc>
                <a:spcPct val="100000"/>
              </a:lnSpc>
              <a:spcBef>
                <a:spcPts val="1200"/>
              </a:spcBef>
              <a:spcAft>
                <a:spcPts val="1200"/>
              </a:spcAft>
              <a:buNone/>
              <a:defRPr sz="3000">
                <a:latin typeface="Roboto Thin"/>
                <a:ea typeface="Roboto Thin"/>
                <a:cs typeface="Roboto Thin"/>
                <a:sym typeface="Roboto Thin"/>
              </a:defRPr>
            </a:lvl9pPr>
          </a:lstStyle>
          <a:p/>
        </p:txBody>
      </p:sp>
      <p:sp>
        <p:nvSpPr>
          <p:cNvPr id="206" name="Google Shape;206;p17"/>
          <p:cNvSpPr txBox="1"/>
          <p:nvPr>
            <p:ph idx="2" type="subTitle"/>
          </p:nvPr>
        </p:nvSpPr>
        <p:spPr>
          <a:xfrm>
            <a:off x="841500" y="2108800"/>
            <a:ext cx="3264900" cy="5949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None/>
              <a:defRPr sz="3000">
                <a:solidFill>
                  <a:srgbClr val="FFFFFF"/>
                </a:solidFill>
                <a:latin typeface="Josefin Sans"/>
                <a:ea typeface="Josefin Sans"/>
                <a:cs typeface="Josefin Sans"/>
                <a:sym typeface="Josefin Sans"/>
              </a:defRPr>
            </a:lvl1pPr>
            <a:lvl2pPr lvl="1" rtl="0">
              <a:lnSpc>
                <a:spcPct val="100000"/>
              </a:lnSpc>
              <a:spcBef>
                <a:spcPts val="1200"/>
              </a:spcBef>
              <a:spcAft>
                <a:spcPts val="0"/>
              </a:spcAft>
              <a:buNone/>
              <a:defRPr sz="3000">
                <a:latin typeface="Josefin Sans"/>
                <a:ea typeface="Josefin Sans"/>
                <a:cs typeface="Josefin Sans"/>
                <a:sym typeface="Josefin Sans"/>
              </a:defRPr>
            </a:lvl2pPr>
            <a:lvl3pPr lvl="2" rtl="0">
              <a:lnSpc>
                <a:spcPct val="100000"/>
              </a:lnSpc>
              <a:spcBef>
                <a:spcPts val="1200"/>
              </a:spcBef>
              <a:spcAft>
                <a:spcPts val="0"/>
              </a:spcAft>
              <a:buNone/>
              <a:defRPr sz="3000">
                <a:latin typeface="Josefin Sans"/>
                <a:ea typeface="Josefin Sans"/>
                <a:cs typeface="Josefin Sans"/>
                <a:sym typeface="Josefin Sans"/>
              </a:defRPr>
            </a:lvl3pPr>
            <a:lvl4pPr lvl="3" rtl="0">
              <a:lnSpc>
                <a:spcPct val="100000"/>
              </a:lnSpc>
              <a:spcBef>
                <a:spcPts val="1200"/>
              </a:spcBef>
              <a:spcAft>
                <a:spcPts val="0"/>
              </a:spcAft>
              <a:buNone/>
              <a:defRPr sz="3000">
                <a:latin typeface="Josefin Sans"/>
                <a:ea typeface="Josefin Sans"/>
                <a:cs typeface="Josefin Sans"/>
                <a:sym typeface="Josefin Sans"/>
              </a:defRPr>
            </a:lvl4pPr>
            <a:lvl5pPr lvl="4" rtl="0">
              <a:lnSpc>
                <a:spcPct val="100000"/>
              </a:lnSpc>
              <a:spcBef>
                <a:spcPts val="1200"/>
              </a:spcBef>
              <a:spcAft>
                <a:spcPts val="0"/>
              </a:spcAft>
              <a:buNone/>
              <a:defRPr sz="3000">
                <a:latin typeface="Josefin Sans"/>
                <a:ea typeface="Josefin Sans"/>
                <a:cs typeface="Josefin Sans"/>
                <a:sym typeface="Josefin Sans"/>
              </a:defRPr>
            </a:lvl5pPr>
            <a:lvl6pPr lvl="5" rtl="0">
              <a:lnSpc>
                <a:spcPct val="100000"/>
              </a:lnSpc>
              <a:spcBef>
                <a:spcPts val="1200"/>
              </a:spcBef>
              <a:spcAft>
                <a:spcPts val="0"/>
              </a:spcAft>
              <a:buNone/>
              <a:defRPr sz="3000">
                <a:latin typeface="Josefin Sans"/>
                <a:ea typeface="Josefin Sans"/>
                <a:cs typeface="Josefin Sans"/>
                <a:sym typeface="Josefin Sans"/>
              </a:defRPr>
            </a:lvl6pPr>
            <a:lvl7pPr lvl="6" rtl="0">
              <a:lnSpc>
                <a:spcPct val="100000"/>
              </a:lnSpc>
              <a:spcBef>
                <a:spcPts val="1200"/>
              </a:spcBef>
              <a:spcAft>
                <a:spcPts val="0"/>
              </a:spcAft>
              <a:buNone/>
              <a:defRPr sz="3000">
                <a:latin typeface="Josefin Sans"/>
                <a:ea typeface="Josefin Sans"/>
                <a:cs typeface="Josefin Sans"/>
                <a:sym typeface="Josefin Sans"/>
              </a:defRPr>
            </a:lvl7pPr>
            <a:lvl8pPr lvl="7" rtl="0">
              <a:lnSpc>
                <a:spcPct val="100000"/>
              </a:lnSpc>
              <a:spcBef>
                <a:spcPts val="1200"/>
              </a:spcBef>
              <a:spcAft>
                <a:spcPts val="0"/>
              </a:spcAft>
              <a:buNone/>
              <a:defRPr sz="3000">
                <a:latin typeface="Josefin Sans"/>
                <a:ea typeface="Josefin Sans"/>
                <a:cs typeface="Josefin Sans"/>
                <a:sym typeface="Josefin Sans"/>
              </a:defRPr>
            </a:lvl8pPr>
            <a:lvl9pPr lvl="8" rtl="0">
              <a:lnSpc>
                <a:spcPct val="100000"/>
              </a:lnSpc>
              <a:spcBef>
                <a:spcPts val="1200"/>
              </a:spcBef>
              <a:spcAft>
                <a:spcPts val="1200"/>
              </a:spcAft>
              <a:buNone/>
              <a:defRPr sz="3000">
                <a:latin typeface="Josefin Sans"/>
                <a:ea typeface="Josefin Sans"/>
                <a:cs typeface="Josefin Sans"/>
                <a:sym typeface="Josefin Sans"/>
              </a:defRPr>
            </a:lvl9pPr>
          </a:lstStyle>
          <a:p/>
        </p:txBody>
      </p:sp>
      <p:sp>
        <p:nvSpPr>
          <p:cNvPr id="207" name="Google Shape;207;p17"/>
          <p:cNvSpPr txBox="1"/>
          <p:nvPr>
            <p:ph idx="3" type="subTitle"/>
          </p:nvPr>
        </p:nvSpPr>
        <p:spPr>
          <a:xfrm>
            <a:off x="5037675" y="2657899"/>
            <a:ext cx="3264900" cy="1520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None/>
              <a:defRPr sz="3000">
                <a:latin typeface="Roboto Thin"/>
                <a:ea typeface="Roboto Thin"/>
                <a:cs typeface="Roboto Thin"/>
                <a:sym typeface="Roboto Thin"/>
              </a:defRPr>
            </a:lvl1pPr>
            <a:lvl2pPr lvl="1" rtl="0">
              <a:lnSpc>
                <a:spcPct val="100000"/>
              </a:lnSpc>
              <a:spcBef>
                <a:spcPts val="1200"/>
              </a:spcBef>
              <a:spcAft>
                <a:spcPts val="0"/>
              </a:spcAft>
              <a:buNone/>
              <a:defRPr sz="3000">
                <a:latin typeface="Roboto Thin"/>
                <a:ea typeface="Roboto Thin"/>
                <a:cs typeface="Roboto Thin"/>
                <a:sym typeface="Roboto Thin"/>
              </a:defRPr>
            </a:lvl2pPr>
            <a:lvl3pPr lvl="2" rtl="0">
              <a:lnSpc>
                <a:spcPct val="100000"/>
              </a:lnSpc>
              <a:spcBef>
                <a:spcPts val="1200"/>
              </a:spcBef>
              <a:spcAft>
                <a:spcPts val="0"/>
              </a:spcAft>
              <a:buNone/>
              <a:defRPr sz="3000">
                <a:latin typeface="Roboto Thin"/>
                <a:ea typeface="Roboto Thin"/>
                <a:cs typeface="Roboto Thin"/>
                <a:sym typeface="Roboto Thin"/>
              </a:defRPr>
            </a:lvl3pPr>
            <a:lvl4pPr lvl="3" rtl="0">
              <a:lnSpc>
                <a:spcPct val="100000"/>
              </a:lnSpc>
              <a:spcBef>
                <a:spcPts val="1200"/>
              </a:spcBef>
              <a:spcAft>
                <a:spcPts val="0"/>
              </a:spcAft>
              <a:buNone/>
              <a:defRPr sz="3000">
                <a:latin typeface="Roboto Thin"/>
                <a:ea typeface="Roboto Thin"/>
                <a:cs typeface="Roboto Thin"/>
                <a:sym typeface="Roboto Thin"/>
              </a:defRPr>
            </a:lvl4pPr>
            <a:lvl5pPr lvl="4" rtl="0">
              <a:lnSpc>
                <a:spcPct val="100000"/>
              </a:lnSpc>
              <a:spcBef>
                <a:spcPts val="1200"/>
              </a:spcBef>
              <a:spcAft>
                <a:spcPts val="0"/>
              </a:spcAft>
              <a:buNone/>
              <a:defRPr sz="3000">
                <a:latin typeface="Roboto Thin"/>
                <a:ea typeface="Roboto Thin"/>
                <a:cs typeface="Roboto Thin"/>
                <a:sym typeface="Roboto Thin"/>
              </a:defRPr>
            </a:lvl5pPr>
            <a:lvl6pPr lvl="5" rtl="0">
              <a:lnSpc>
                <a:spcPct val="100000"/>
              </a:lnSpc>
              <a:spcBef>
                <a:spcPts val="1200"/>
              </a:spcBef>
              <a:spcAft>
                <a:spcPts val="0"/>
              </a:spcAft>
              <a:buNone/>
              <a:defRPr sz="3000">
                <a:latin typeface="Roboto Thin"/>
                <a:ea typeface="Roboto Thin"/>
                <a:cs typeface="Roboto Thin"/>
                <a:sym typeface="Roboto Thin"/>
              </a:defRPr>
            </a:lvl6pPr>
            <a:lvl7pPr lvl="6" rtl="0">
              <a:lnSpc>
                <a:spcPct val="100000"/>
              </a:lnSpc>
              <a:spcBef>
                <a:spcPts val="1200"/>
              </a:spcBef>
              <a:spcAft>
                <a:spcPts val="0"/>
              </a:spcAft>
              <a:buNone/>
              <a:defRPr sz="3000">
                <a:latin typeface="Roboto Thin"/>
                <a:ea typeface="Roboto Thin"/>
                <a:cs typeface="Roboto Thin"/>
                <a:sym typeface="Roboto Thin"/>
              </a:defRPr>
            </a:lvl7pPr>
            <a:lvl8pPr lvl="7" rtl="0">
              <a:lnSpc>
                <a:spcPct val="100000"/>
              </a:lnSpc>
              <a:spcBef>
                <a:spcPts val="1200"/>
              </a:spcBef>
              <a:spcAft>
                <a:spcPts val="0"/>
              </a:spcAft>
              <a:buNone/>
              <a:defRPr sz="3000">
                <a:latin typeface="Roboto Thin"/>
                <a:ea typeface="Roboto Thin"/>
                <a:cs typeface="Roboto Thin"/>
                <a:sym typeface="Roboto Thin"/>
              </a:defRPr>
            </a:lvl8pPr>
            <a:lvl9pPr lvl="8" rtl="0">
              <a:lnSpc>
                <a:spcPct val="100000"/>
              </a:lnSpc>
              <a:spcBef>
                <a:spcPts val="1200"/>
              </a:spcBef>
              <a:spcAft>
                <a:spcPts val="1200"/>
              </a:spcAft>
              <a:buNone/>
              <a:defRPr sz="3000">
                <a:latin typeface="Roboto Thin"/>
                <a:ea typeface="Roboto Thin"/>
                <a:cs typeface="Roboto Thin"/>
                <a:sym typeface="Roboto Thin"/>
              </a:defRPr>
            </a:lvl9pPr>
          </a:lstStyle>
          <a:p/>
        </p:txBody>
      </p:sp>
      <p:sp>
        <p:nvSpPr>
          <p:cNvPr id="208" name="Google Shape;208;p17"/>
          <p:cNvSpPr txBox="1"/>
          <p:nvPr>
            <p:ph idx="4" type="subTitle"/>
          </p:nvPr>
        </p:nvSpPr>
        <p:spPr>
          <a:xfrm>
            <a:off x="5037675" y="2108800"/>
            <a:ext cx="3264900" cy="5949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None/>
              <a:defRPr sz="3000">
                <a:solidFill>
                  <a:srgbClr val="FFFFFF"/>
                </a:solidFill>
                <a:latin typeface="Josefin Sans"/>
                <a:ea typeface="Josefin Sans"/>
                <a:cs typeface="Josefin Sans"/>
                <a:sym typeface="Josefin Sans"/>
              </a:defRPr>
            </a:lvl1pPr>
            <a:lvl2pPr lvl="1" rtl="0">
              <a:lnSpc>
                <a:spcPct val="100000"/>
              </a:lnSpc>
              <a:spcBef>
                <a:spcPts val="1200"/>
              </a:spcBef>
              <a:spcAft>
                <a:spcPts val="0"/>
              </a:spcAft>
              <a:buNone/>
              <a:defRPr sz="3000">
                <a:latin typeface="Josefin Sans"/>
                <a:ea typeface="Josefin Sans"/>
                <a:cs typeface="Josefin Sans"/>
                <a:sym typeface="Josefin Sans"/>
              </a:defRPr>
            </a:lvl2pPr>
            <a:lvl3pPr lvl="2" rtl="0">
              <a:lnSpc>
                <a:spcPct val="100000"/>
              </a:lnSpc>
              <a:spcBef>
                <a:spcPts val="1200"/>
              </a:spcBef>
              <a:spcAft>
                <a:spcPts val="0"/>
              </a:spcAft>
              <a:buNone/>
              <a:defRPr sz="3000">
                <a:latin typeface="Josefin Sans"/>
                <a:ea typeface="Josefin Sans"/>
                <a:cs typeface="Josefin Sans"/>
                <a:sym typeface="Josefin Sans"/>
              </a:defRPr>
            </a:lvl3pPr>
            <a:lvl4pPr lvl="3" rtl="0">
              <a:lnSpc>
                <a:spcPct val="100000"/>
              </a:lnSpc>
              <a:spcBef>
                <a:spcPts val="1200"/>
              </a:spcBef>
              <a:spcAft>
                <a:spcPts val="0"/>
              </a:spcAft>
              <a:buNone/>
              <a:defRPr sz="3000">
                <a:latin typeface="Josefin Sans"/>
                <a:ea typeface="Josefin Sans"/>
                <a:cs typeface="Josefin Sans"/>
                <a:sym typeface="Josefin Sans"/>
              </a:defRPr>
            </a:lvl4pPr>
            <a:lvl5pPr lvl="4" rtl="0">
              <a:lnSpc>
                <a:spcPct val="100000"/>
              </a:lnSpc>
              <a:spcBef>
                <a:spcPts val="1200"/>
              </a:spcBef>
              <a:spcAft>
                <a:spcPts val="0"/>
              </a:spcAft>
              <a:buNone/>
              <a:defRPr sz="3000">
                <a:latin typeface="Josefin Sans"/>
                <a:ea typeface="Josefin Sans"/>
                <a:cs typeface="Josefin Sans"/>
                <a:sym typeface="Josefin Sans"/>
              </a:defRPr>
            </a:lvl5pPr>
            <a:lvl6pPr lvl="5" rtl="0">
              <a:lnSpc>
                <a:spcPct val="100000"/>
              </a:lnSpc>
              <a:spcBef>
                <a:spcPts val="1200"/>
              </a:spcBef>
              <a:spcAft>
                <a:spcPts val="0"/>
              </a:spcAft>
              <a:buNone/>
              <a:defRPr sz="3000">
                <a:latin typeface="Josefin Sans"/>
                <a:ea typeface="Josefin Sans"/>
                <a:cs typeface="Josefin Sans"/>
                <a:sym typeface="Josefin Sans"/>
              </a:defRPr>
            </a:lvl6pPr>
            <a:lvl7pPr lvl="6" rtl="0">
              <a:lnSpc>
                <a:spcPct val="100000"/>
              </a:lnSpc>
              <a:spcBef>
                <a:spcPts val="1200"/>
              </a:spcBef>
              <a:spcAft>
                <a:spcPts val="0"/>
              </a:spcAft>
              <a:buNone/>
              <a:defRPr sz="3000">
                <a:latin typeface="Josefin Sans"/>
                <a:ea typeface="Josefin Sans"/>
                <a:cs typeface="Josefin Sans"/>
                <a:sym typeface="Josefin Sans"/>
              </a:defRPr>
            </a:lvl7pPr>
            <a:lvl8pPr lvl="7" rtl="0">
              <a:lnSpc>
                <a:spcPct val="100000"/>
              </a:lnSpc>
              <a:spcBef>
                <a:spcPts val="1200"/>
              </a:spcBef>
              <a:spcAft>
                <a:spcPts val="0"/>
              </a:spcAft>
              <a:buNone/>
              <a:defRPr sz="3000">
                <a:latin typeface="Josefin Sans"/>
                <a:ea typeface="Josefin Sans"/>
                <a:cs typeface="Josefin Sans"/>
                <a:sym typeface="Josefin Sans"/>
              </a:defRPr>
            </a:lvl8pPr>
            <a:lvl9pPr lvl="8" rtl="0">
              <a:lnSpc>
                <a:spcPct val="100000"/>
              </a:lnSpc>
              <a:spcBef>
                <a:spcPts val="1200"/>
              </a:spcBef>
              <a:spcAft>
                <a:spcPts val="1200"/>
              </a:spcAft>
              <a:buNone/>
              <a:defRPr sz="3000">
                <a:latin typeface="Josefin Sans"/>
                <a:ea typeface="Josefin Sans"/>
                <a:cs typeface="Josefin Sans"/>
                <a:sym typeface="Josefin Sans"/>
              </a:defRPr>
            </a:lvl9pPr>
          </a:lstStyle>
          <a:p/>
        </p:txBody>
      </p:sp>
      <p:sp>
        <p:nvSpPr>
          <p:cNvPr id="209" name="Google Shape;209;p17"/>
          <p:cNvSpPr txBox="1"/>
          <p:nvPr>
            <p:ph type="title"/>
          </p:nvPr>
        </p:nvSpPr>
        <p:spPr>
          <a:xfrm>
            <a:off x="720000" y="532025"/>
            <a:ext cx="7704000" cy="9279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_1_1">
    <p:spTree>
      <p:nvGrpSpPr>
        <p:cNvPr id="210" name="Shape 210"/>
        <p:cNvGrpSpPr/>
        <p:nvPr/>
      </p:nvGrpSpPr>
      <p:grpSpPr>
        <a:xfrm>
          <a:off x="0" y="0"/>
          <a:ext cx="0" cy="0"/>
          <a:chOff x="0" y="0"/>
          <a:chExt cx="0" cy="0"/>
        </a:xfrm>
      </p:grpSpPr>
      <p:grpSp>
        <p:nvGrpSpPr>
          <p:cNvPr id="211" name="Google Shape;211;p18"/>
          <p:cNvGrpSpPr/>
          <p:nvPr/>
        </p:nvGrpSpPr>
        <p:grpSpPr>
          <a:xfrm flipH="1">
            <a:off x="1219" y="0"/>
            <a:ext cx="3625581" cy="5143497"/>
            <a:chOff x="5518417" y="0"/>
            <a:chExt cx="3625581" cy="5143497"/>
          </a:xfrm>
        </p:grpSpPr>
        <p:sp>
          <p:nvSpPr>
            <p:cNvPr id="212" name="Google Shape;212;p18"/>
            <p:cNvSpPr/>
            <p:nvPr/>
          </p:nvSpPr>
          <p:spPr>
            <a:xfrm>
              <a:off x="5700205" y="1665334"/>
              <a:ext cx="3443771" cy="3478141"/>
            </a:xfrm>
            <a:custGeom>
              <a:rect b="b" l="l" r="r" t="t"/>
              <a:pathLst>
                <a:path extrusionOk="0" h="43413" w="42984">
                  <a:moveTo>
                    <a:pt x="42983" y="1"/>
                  </a:moveTo>
                  <a:cubicBezTo>
                    <a:pt x="19220" y="363"/>
                    <a:pt x="1" y="19697"/>
                    <a:pt x="1" y="43412"/>
                  </a:cubicBezTo>
                  <a:lnTo>
                    <a:pt x="1282" y="43412"/>
                  </a:lnTo>
                  <a:cubicBezTo>
                    <a:pt x="1286" y="20406"/>
                    <a:pt x="19928" y="1649"/>
                    <a:pt x="42983" y="1285"/>
                  </a:cubicBezTo>
                  <a:lnTo>
                    <a:pt x="4298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p:nvPr/>
          </p:nvSpPr>
          <p:spPr>
            <a:xfrm>
              <a:off x="5882954" y="1848564"/>
              <a:ext cx="3261023" cy="3294912"/>
            </a:xfrm>
            <a:custGeom>
              <a:rect b="b" l="l" r="r" t="t"/>
              <a:pathLst>
                <a:path extrusionOk="0" h="41126" w="40703">
                  <a:moveTo>
                    <a:pt x="40702" y="0"/>
                  </a:moveTo>
                  <a:cubicBezTo>
                    <a:pt x="18199" y="364"/>
                    <a:pt x="0" y="18670"/>
                    <a:pt x="0" y="41125"/>
                  </a:cubicBezTo>
                  <a:lnTo>
                    <a:pt x="1285" y="41125"/>
                  </a:lnTo>
                  <a:cubicBezTo>
                    <a:pt x="1285" y="19379"/>
                    <a:pt x="18904" y="1649"/>
                    <a:pt x="40702" y="1282"/>
                  </a:cubicBezTo>
                  <a:lnTo>
                    <a:pt x="407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p:nvPr/>
          </p:nvSpPr>
          <p:spPr>
            <a:xfrm>
              <a:off x="6065864" y="2031554"/>
              <a:ext cx="3078114" cy="3111924"/>
            </a:xfrm>
            <a:custGeom>
              <a:rect b="b" l="l" r="r" t="t"/>
              <a:pathLst>
                <a:path extrusionOk="0" h="38842" w="38420">
                  <a:moveTo>
                    <a:pt x="38419" y="0"/>
                  </a:moveTo>
                  <a:cubicBezTo>
                    <a:pt x="17173" y="364"/>
                    <a:pt x="1" y="17647"/>
                    <a:pt x="1" y="38841"/>
                  </a:cubicBezTo>
                  <a:lnTo>
                    <a:pt x="1282" y="38841"/>
                  </a:lnTo>
                  <a:cubicBezTo>
                    <a:pt x="1285" y="18356"/>
                    <a:pt x="17882" y="1648"/>
                    <a:pt x="38419" y="1286"/>
                  </a:cubicBezTo>
                  <a:lnTo>
                    <a:pt x="3841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
            <p:cNvSpPr/>
            <p:nvPr/>
          </p:nvSpPr>
          <p:spPr>
            <a:xfrm>
              <a:off x="5518417" y="0"/>
              <a:ext cx="3625557" cy="5143463"/>
            </a:xfrm>
            <a:custGeom>
              <a:rect b="b" l="l" r="r" t="t"/>
              <a:pathLst>
                <a:path extrusionOk="0" h="64199" w="45253">
                  <a:moveTo>
                    <a:pt x="1216" y="1"/>
                  </a:moveTo>
                  <a:lnTo>
                    <a:pt x="1216" y="53681"/>
                  </a:lnTo>
                  <a:cubicBezTo>
                    <a:pt x="413" y="57090"/>
                    <a:pt x="1" y="60612"/>
                    <a:pt x="1" y="64198"/>
                  </a:cubicBezTo>
                  <a:lnTo>
                    <a:pt x="1282" y="64198"/>
                  </a:lnTo>
                  <a:cubicBezTo>
                    <a:pt x="1282" y="52337"/>
                    <a:pt x="5926" y="41185"/>
                    <a:pt x="14361" y="32798"/>
                  </a:cubicBezTo>
                  <a:cubicBezTo>
                    <a:pt x="22633" y="24572"/>
                    <a:pt x="33580" y="19970"/>
                    <a:pt x="45252" y="19795"/>
                  </a:cubicBezTo>
                  <a:lnTo>
                    <a:pt x="45252" y="19407"/>
                  </a:lnTo>
                  <a:lnTo>
                    <a:pt x="45252" y="18514"/>
                  </a:lnTo>
                  <a:lnTo>
                    <a:pt x="45252" y="1"/>
                  </a:lnTo>
                  <a:lnTo>
                    <a:pt x="43968" y="1"/>
                  </a:lnTo>
                  <a:lnTo>
                    <a:pt x="43968" y="18548"/>
                  </a:lnTo>
                  <a:cubicBezTo>
                    <a:pt x="43643" y="18563"/>
                    <a:pt x="43318" y="18580"/>
                    <a:pt x="42993" y="18598"/>
                  </a:cubicBezTo>
                  <a:lnTo>
                    <a:pt x="42993" y="1"/>
                  </a:lnTo>
                  <a:lnTo>
                    <a:pt x="41709" y="1"/>
                  </a:lnTo>
                  <a:lnTo>
                    <a:pt x="41709" y="18695"/>
                  </a:lnTo>
                  <a:cubicBezTo>
                    <a:pt x="41380" y="18727"/>
                    <a:pt x="41056" y="18758"/>
                    <a:pt x="40731" y="18796"/>
                  </a:cubicBezTo>
                  <a:lnTo>
                    <a:pt x="40731" y="1"/>
                  </a:lnTo>
                  <a:lnTo>
                    <a:pt x="39446" y="1"/>
                  </a:lnTo>
                  <a:lnTo>
                    <a:pt x="39446" y="18957"/>
                  </a:lnTo>
                  <a:cubicBezTo>
                    <a:pt x="39121" y="19002"/>
                    <a:pt x="38797" y="19051"/>
                    <a:pt x="38471" y="19104"/>
                  </a:cubicBezTo>
                  <a:lnTo>
                    <a:pt x="38471" y="1"/>
                  </a:lnTo>
                  <a:lnTo>
                    <a:pt x="37187" y="1"/>
                  </a:lnTo>
                  <a:lnTo>
                    <a:pt x="37187" y="19331"/>
                  </a:lnTo>
                  <a:cubicBezTo>
                    <a:pt x="36858" y="19390"/>
                    <a:pt x="36534" y="19457"/>
                    <a:pt x="36209" y="19526"/>
                  </a:cubicBezTo>
                  <a:lnTo>
                    <a:pt x="36209" y="1"/>
                  </a:lnTo>
                  <a:lnTo>
                    <a:pt x="34924" y="1"/>
                  </a:lnTo>
                  <a:lnTo>
                    <a:pt x="34924" y="19820"/>
                  </a:lnTo>
                  <a:cubicBezTo>
                    <a:pt x="34599" y="19900"/>
                    <a:pt x="34271" y="19984"/>
                    <a:pt x="33946" y="20071"/>
                  </a:cubicBezTo>
                  <a:lnTo>
                    <a:pt x="33946" y="1"/>
                  </a:lnTo>
                  <a:lnTo>
                    <a:pt x="32665" y="1"/>
                  </a:lnTo>
                  <a:lnTo>
                    <a:pt x="32665" y="20434"/>
                  </a:lnTo>
                  <a:cubicBezTo>
                    <a:pt x="32336" y="20532"/>
                    <a:pt x="32012" y="20633"/>
                    <a:pt x="31687" y="20738"/>
                  </a:cubicBezTo>
                  <a:lnTo>
                    <a:pt x="31687" y="1"/>
                  </a:lnTo>
                  <a:lnTo>
                    <a:pt x="30402" y="1"/>
                  </a:lnTo>
                  <a:lnTo>
                    <a:pt x="30402" y="21170"/>
                  </a:lnTo>
                  <a:cubicBezTo>
                    <a:pt x="30078" y="21289"/>
                    <a:pt x="29750" y="21408"/>
                    <a:pt x="29429" y="21534"/>
                  </a:cubicBezTo>
                  <a:lnTo>
                    <a:pt x="29429" y="1"/>
                  </a:lnTo>
                  <a:lnTo>
                    <a:pt x="28143" y="1"/>
                  </a:lnTo>
                  <a:lnTo>
                    <a:pt x="28143" y="22047"/>
                  </a:lnTo>
                  <a:cubicBezTo>
                    <a:pt x="27815" y="22184"/>
                    <a:pt x="27490" y="22323"/>
                    <a:pt x="27166" y="22469"/>
                  </a:cubicBezTo>
                  <a:lnTo>
                    <a:pt x="27166" y="1"/>
                  </a:lnTo>
                  <a:lnTo>
                    <a:pt x="25880" y="1"/>
                  </a:lnTo>
                  <a:lnTo>
                    <a:pt x="25880" y="23063"/>
                  </a:lnTo>
                  <a:cubicBezTo>
                    <a:pt x="25556" y="23223"/>
                    <a:pt x="25228" y="23384"/>
                    <a:pt x="24907" y="23552"/>
                  </a:cubicBezTo>
                  <a:lnTo>
                    <a:pt x="24907" y="1"/>
                  </a:lnTo>
                  <a:lnTo>
                    <a:pt x="23621" y="1"/>
                  </a:lnTo>
                  <a:lnTo>
                    <a:pt x="23621" y="24237"/>
                  </a:lnTo>
                  <a:cubicBezTo>
                    <a:pt x="23294" y="24418"/>
                    <a:pt x="22968" y="24603"/>
                    <a:pt x="22644" y="24795"/>
                  </a:cubicBezTo>
                  <a:lnTo>
                    <a:pt x="22644" y="1"/>
                  </a:lnTo>
                  <a:lnTo>
                    <a:pt x="21359" y="1"/>
                  </a:lnTo>
                  <a:lnTo>
                    <a:pt x="21359" y="25577"/>
                  </a:lnTo>
                  <a:cubicBezTo>
                    <a:pt x="21031" y="25784"/>
                    <a:pt x="20706" y="25996"/>
                    <a:pt x="20385" y="26209"/>
                  </a:cubicBezTo>
                  <a:lnTo>
                    <a:pt x="20385" y="1"/>
                  </a:lnTo>
                  <a:lnTo>
                    <a:pt x="19100" y="1"/>
                  </a:lnTo>
                  <a:lnTo>
                    <a:pt x="19100" y="27103"/>
                  </a:lnTo>
                  <a:cubicBezTo>
                    <a:pt x="18772" y="27337"/>
                    <a:pt x="18447" y="27578"/>
                    <a:pt x="18122" y="27822"/>
                  </a:cubicBezTo>
                  <a:lnTo>
                    <a:pt x="18122" y="1"/>
                  </a:lnTo>
                  <a:lnTo>
                    <a:pt x="16838" y="1"/>
                  </a:lnTo>
                  <a:lnTo>
                    <a:pt x="16838" y="28835"/>
                  </a:lnTo>
                  <a:cubicBezTo>
                    <a:pt x="16509" y="29104"/>
                    <a:pt x="16184" y="29376"/>
                    <a:pt x="15863" y="29655"/>
                  </a:cubicBezTo>
                  <a:lnTo>
                    <a:pt x="15863" y="1"/>
                  </a:lnTo>
                  <a:lnTo>
                    <a:pt x="14578" y="1"/>
                  </a:lnTo>
                  <a:lnTo>
                    <a:pt x="14578" y="30807"/>
                  </a:lnTo>
                  <a:cubicBezTo>
                    <a:pt x="14250" y="31115"/>
                    <a:pt x="13921" y="31426"/>
                    <a:pt x="13600" y="31743"/>
                  </a:cubicBezTo>
                  <a:lnTo>
                    <a:pt x="13600" y="1"/>
                  </a:lnTo>
                  <a:lnTo>
                    <a:pt x="12319" y="1"/>
                  </a:lnTo>
                  <a:lnTo>
                    <a:pt x="12319" y="33060"/>
                  </a:lnTo>
                  <a:cubicBezTo>
                    <a:pt x="11984" y="33413"/>
                    <a:pt x="11659" y="33772"/>
                    <a:pt x="11341" y="34135"/>
                  </a:cubicBezTo>
                  <a:lnTo>
                    <a:pt x="11341" y="1"/>
                  </a:lnTo>
                  <a:lnTo>
                    <a:pt x="10057" y="1"/>
                  </a:lnTo>
                  <a:lnTo>
                    <a:pt x="10057" y="35658"/>
                  </a:lnTo>
                  <a:cubicBezTo>
                    <a:pt x="9721" y="36070"/>
                    <a:pt x="9396" y="36489"/>
                    <a:pt x="9079" y="36911"/>
                  </a:cubicBezTo>
                  <a:lnTo>
                    <a:pt x="9079" y="1"/>
                  </a:lnTo>
                  <a:lnTo>
                    <a:pt x="7794" y="1"/>
                  </a:lnTo>
                  <a:lnTo>
                    <a:pt x="7794" y="38710"/>
                  </a:lnTo>
                  <a:cubicBezTo>
                    <a:pt x="7459" y="39202"/>
                    <a:pt x="7134" y="39704"/>
                    <a:pt x="6819" y="40211"/>
                  </a:cubicBezTo>
                  <a:lnTo>
                    <a:pt x="6819" y="1"/>
                  </a:lnTo>
                  <a:lnTo>
                    <a:pt x="5535" y="1"/>
                  </a:lnTo>
                  <a:lnTo>
                    <a:pt x="5535" y="42407"/>
                  </a:lnTo>
                  <a:cubicBezTo>
                    <a:pt x="5193" y="43032"/>
                    <a:pt x="4868" y="43661"/>
                    <a:pt x="4557" y="44296"/>
                  </a:cubicBezTo>
                  <a:lnTo>
                    <a:pt x="4561" y="1"/>
                  </a:lnTo>
                  <a:lnTo>
                    <a:pt x="3276" y="1"/>
                  </a:lnTo>
                  <a:lnTo>
                    <a:pt x="3276" y="47187"/>
                  </a:lnTo>
                  <a:cubicBezTo>
                    <a:pt x="2919" y="48063"/>
                    <a:pt x="2595" y="48954"/>
                    <a:pt x="2298" y="49851"/>
                  </a:cubicBezTo>
                  <a:lnTo>
                    <a:pt x="2298"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
            <p:cNvSpPr/>
            <p:nvPr/>
          </p:nvSpPr>
          <p:spPr>
            <a:xfrm>
              <a:off x="6248533" y="2214704"/>
              <a:ext cx="2895446" cy="2928775"/>
            </a:xfrm>
            <a:custGeom>
              <a:rect b="b" l="l" r="r" t="t"/>
              <a:pathLst>
                <a:path extrusionOk="0" h="36556" w="36140">
                  <a:moveTo>
                    <a:pt x="36139" y="1"/>
                  </a:moveTo>
                  <a:cubicBezTo>
                    <a:pt x="16150" y="365"/>
                    <a:pt x="1" y="16622"/>
                    <a:pt x="1" y="36555"/>
                  </a:cubicBezTo>
                  <a:lnTo>
                    <a:pt x="1286" y="36555"/>
                  </a:lnTo>
                  <a:cubicBezTo>
                    <a:pt x="1286" y="17331"/>
                    <a:pt x="16859" y="1646"/>
                    <a:pt x="36139" y="1286"/>
                  </a:cubicBezTo>
                  <a:lnTo>
                    <a:pt x="36139"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
            <p:cNvSpPr/>
            <p:nvPr/>
          </p:nvSpPr>
          <p:spPr>
            <a:xfrm>
              <a:off x="6431282" y="2397453"/>
              <a:ext cx="2712698" cy="2746027"/>
            </a:xfrm>
            <a:custGeom>
              <a:rect b="b" l="l" r="r" t="t"/>
              <a:pathLst>
                <a:path extrusionOk="0" h="34275" w="33859">
                  <a:moveTo>
                    <a:pt x="33858" y="0"/>
                  </a:moveTo>
                  <a:cubicBezTo>
                    <a:pt x="15126" y="364"/>
                    <a:pt x="0" y="15598"/>
                    <a:pt x="0" y="34274"/>
                  </a:cubicBezTo>
                  <a:lnTo>
                    <a:pt x="1285" y="34274"/>
                  </a:lnTo>
                  <a:cubicBezTo>
                    <a:pt x="1285" y="16307"/>
                    <a:pt x="15835" y="1648"/>
                    <a:pt x="33858" y="1286"/>
                  </a:cubicBezTo>
                  <a:lnTo>
                    <a:pt x="338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6614192" y="2580363"/>
              <a:ext cx="2529790" cy="2563119"/>
            </a:xfrm>
            <a:custGeom>
              <a:rect b="b" l="l" r="r" t="t"/>
              <a:pathLst>
                <a:path extrusionOk="0" h="31992" w="31576">
                  <a:moveTo>
                    <a:pt x="31575" y="1"/>
                  </a:moveTo>
                  <a:cubicBezTo>
                    <a:pt x="14103" y="360"/>
                    <a:pt x="1" y="14572"/>
                    <a:pt x="1" y="31991"/>
                  </a:cubicBezTo>
                  <a:lnTo>
                    <a:pt x="1282" y="31991"/>
                  </a:lnTo>
                  <a:cubicBezTo>
                    <a:pt x="1285" y="15281"/>
                    <a:pt x="14809" y="1646"/>
                    <a:pt x="31575" y="1286"/>
                  </a:cubicBezTo>
                  <a:lnTo>
                    <a:pt x="3157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a:off x="6796861" y="2763352"/>
              <a:ext cx="2347122" cy="2380131"/>
            </a:xfrm>
            <a:custGeom>
              <a:rect b="b" l="l" r="r" t="t"/>
              <a:pathLst>
                <a:path extrusionOk="0" h="29708" w="29296">
                  <a:moveTo>
                    <a:pt x="29295" y="0"/>
                  </a:moveTo>
                  <a:cubicBezTo>
                    <a:pt x="13080" y="360"/>
                    <a:pt x="1" y="13548"/>
                    <a:pt x="1" y="29707"/>
                  </a:cubicBezTo>
                  <a:lnTo>
                    <a:pt x="1285" y="29707"/>
                  </a:lnTo>
                  <a:cubicBezTo>
                    <a:pt x="1285" y="14257"/>
                    <a:pt x="13789" y="1645"/>
                    <a:pt x="29295" y="1286"/>
                  </a:cubicBezTo>
                  <a:lnTo>
                    <a:pt x="2929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a:off x="6978409" y="2945220"/>
              <a:ext cx="2165576" cy="2198264"/>
            </a:xfrm>
            <a:custGeom>
              <a:rect b="b" l="l" r="r" t="t"/>
              <a:pathLst>
                <a:path extrusionOk="0" h="27438" w="27030">
                  <a:moveTo>
                    <a:pt x="27029" y="0"/>
                  </a:moveTo>
                  <a:cubicBezTo>
                    <a:pt x="19886" y="171"/>
                    <a:pt x="13192" y="3006"/>
                    <a:pt x="8118" y="8028"/>
                  </a:cubicBezTo>
                  <a:cubicBezTo>
                    <a:pt x="2884" y="13212"/>
                    <a:pt x="1" y="20105"/>
                    <a:pt x="1" y="27437"/>
                  </a:cubicBezTo>
                  <a:lnTo>
                    <a:pt x="1285" y="27437"/>
                  </a:lnTo>
                  <a:cubicBezTo>
                    <a:pt x="1285" y="20451"/>
                    <a:pt x="4033" y="13883"/>
                    <a:pt x="9023" y="8942"/>
                  </a:cubicBezTo>
                  <a:cubicBezTo>
                    <a:pt x="13855" y="4158"/>
                    <a:pt x="20224" y="1453"/>
                    <a:pt x="27029" y="1285"/>
                  </a:cubicBezTo>
                  <a:lnTo>
                    <a:pt x="2702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a:off x="7162440" y="3130373"/>
              <a:ext cx="1981546" cy="2013112"/>
            </a:xfrm>
            <a:custGeom>
              <a:rect b="b" l="l" r="r" t="t"/>
              <a:pathLst>
                <a:path extrusionOk="0" h="25127" w="24733">
                  <a:moveTo>
                    <a:pt x="24732" y="1"/>
                  </a:moveTo>
                  <a:cubicBezTo>
                    <a:pt x="18199" y="168"/>
                    <a:pt x="12085" y="2766"/>
                    <a:pt x="7445" y="7351"/>
                  </a:cubicBezTo>
                  <a:cubicBezTo>
                    <a:pt x="2645" y="12099"/>
                    <a:pt x="1" y="18412"/>
                    <a:pt x="1" y="25126"/>
                  </a:cubicBezTo>
                  <a:lnTo>
                    <a:pt x="1286" y="25126"/>
                  </a:lnTo>
                  <a:cubicBezTo>
                    <a:pt x="1286" y="18757"/>
                    <a:pt x="3793" y="12769"/>
                    <a:pt x="8350" y="8265"/>
                  </a:cubicBezTo>
                  <a:cubicBezTo>
                    <a:pt x="12746" y="3918"/>
                    <a:pt x="18541" y="1453"/>
                    <a:pt x="24732" y="1285"/>
                  </a:cubicBezTo>
                  <a:lnTo>
                    <a:pt x="2473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
            <p:cNvSpPr/>
            <p:nvPr/>
          </p:nvSpPr>
          <p:spPr>
            <a:xfrm>
              <a:off x="7344067" y="3311921"/>
              <a:ext cx="1799920" cy="1831566"/>
            </a:xfrm>
            <a:custGeom>
              <a:rect b="b" l="l" r="r" t="t"/>
              <a:pathLst>
                <a:path extrusionOk="0" h="22861" w="22466">
                  <a:moveTo>
                    <a:pt x="22465" y="0"/>
                  </a:moveTo>
                  <a:cubicBezTo>
                    <a:pt x="10018" y="357"/>
                    <a:pt x="0" y="10475"/>
                    <a:pt x="0" y="22860"/>
                  </a:cubicBezTo>
                  <a:lnTo>
                    <a:pt x="1285" y="22860"/>
                  </a:lnTo>
                  <a:cubicBezTo>
                    <a:pt x="1285" y="11184"/>
                    <a:pt x="10727" y="1641"/>
                    <a:pt x="22465" y="1285"/>
                  </a:cubicBezTo>
                  <a:lnTo>
                    <a:pt x="2246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8"/>
            <p:cNvSpPr/>
            <p:nvPr/>
          </p:nvSpPr>
          <p:spPr>
            <a:xfrm>
              <a:off x="8442086" y="4392313"/>
              <a:ext cx="701909" cy="751182"/>
            </a:xfrm>
            <a:custGeom>
              <a:rect b="b" l="l" r="r" t="t"/>
              <a:pathLst>
                <a:path extrusionOk="0" h="9376" w="8761">
                  <a:moveTo>
                    <a:pt x="8760" y="1"/>
                  </a:moveTo>
                  <a:cubicBezTo>
                    <a:pt x="6495" y="161"/>
                    <a:pt x="4389" y="1114"/>
                    <a:pt x="2769" y="2727"/>
                  </a:cubicBezTo>
                  <a:cubicBezTo>
                    <a:pt x="985" y="4505"/>
                    <a:pt x="0" y="6865"/>
                    <a:pt x="0" y="9375"/>
                  </a:cubicBezTo>
                  <a:lnTo>
                    <a:pt x="1285" y="9375"/>
                  </a:lnTo>
                  <a:cubicBezTo>
                    <a:pt x="1285" y="7207"/>
                    <a:pt x="2134" y="5172"/>
                    <a:pt x="3673" y="3638"/>
                  </a:cubicBezTo>
                  <a:cubicBezTo>
                    <a:pt x="5052" y="2267"/>
                    <a:pt x="6840" y="1446"/>
                    <a:pt x="8760" y="1289"/>
                  </a:cubicBezTo>
                  <a:lnTo>
                    <a:pt x="876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a:off x="8624755" y="4576104"/>
              <a:ext cx="519242" cy="567392"/>
            </a:xfrm>
            <a:custGeom>
              <a:rect b="b" l="l" r="r" t="t"/>
              <a:pathLst>
                <a:path extrusionOk="0" h="7082" w="6481">
                  <a:moveTo>
                    <a:pt x="6480" y="0"/>
                  </a:moveTo>
                  <a:cubicBezTo>
                    <a:pt x="4825" y="154"/>
                    <a:pt x="3289" y="870"/>
                    <a:pt x="2099" y="2050"/>
                  </a:cubicBezTo>
                  <a:cubicBezTo>
                    <a:pt x="744" y="3394"/>
                    <a:pt x="0" y="5178"/>
                    <a:pt x="0" y="7081"/>
                  </a:cubicBezTo>
                  <a:lnTo>
                    <a:pt x="1282" y="7081"/>
                  </a:lnTo>
                  <a:cubicBezTo>
                    <a:pt x="1285" y="5524"/>
                    <a:pt x="1892" y="4061"/>
                    <a:pt x="3003" y="2962"/>
                  </a:cubicBezTo>
                  <a:cubicBezTo>
                    <a:pt x="3952" y="2022"/>
                    <a:pt x="5167" y="1442"/>
                    <a:pt x="6480" y="1292"/>
                  </a:cubicBezTo>
                  <a:lnTo>
                    <a:pt x="648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a:off x="8809347" y="4757972"/>
              <a:ext cx="334651" cy="385525"/>
            </a:xfrm>
            <a:custGeom>
              <a:rect b="b" l="l" r="r" t="t"/>
              <a:pathLst>
                <a:path extrusionOk="0" h="4812" w="4177">
                  <a:moveTo>
                    <a:pt x="4176" y="0"/>
                  </a:moveTo>
                  <a:cubicBezTo>
                    <a:pt x="1819" y="331"/>
                    <a:pt x="1" y="2363"/>
                    <a:pt x="1" y="4811"/>
                  </a:cubicBezTo>
                  <a:lnTo>
                    <a:pt x="1285" y="4811"/>
                  </a:lnTo>
                  <a:cubicBezTo>
                    <a:pt x="1285" y="3072"/>
                    <a:pt x="2531" y="1620"/>
                    <a:pt x="4176" y="1303"/>
                  </a:cubicBezTo>
                  <a:lnTo>
                    <a:pt x="417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a:off x="7527858" y="3494910"/>
              <a:ext cx="1616130" cy="1648578"/>
            </a:xfrm>
            <a:custGeom>
              <a:rect b="b" l="l" r="r" t="t"/>
              <a:pathLst>
                <a:path extrusionOk="0" h="20577" w="20172">
                  <a:moveTo>
                    <a:pt x="20171" y="0"/>
                  </a:moveTo>
                  <a:cubicBezTo>
                    <a:pt x="14860" y="168"/>
                    <a:pt x="9888" y="2290"/>
                    <a:pt x="6114" y="6016"/>
                  </a:cubicBezTo>
                  <a:cubicBezTo>
                    <a:pt x="2172" y="9906"/>
                    <a:pt x="0" y="15077"/>
                    <a:pt x="0" y="20576"/>
                  </a:cubicBezTo>
                  <a:lnTo>
                    <a:pt x="1285" y="20576"/>
                  </a:lnTo>
                  <a:cubicBezTo>
                    <a:pt x="1285" y="15423"/>
                    <a:pt x="3321" y="10576"/>
                    <a:pt x="7015" y="6931"/>
                  </a:cubicBezTo>
                  <a:cubicBezTo>
                    <a:pt x="10549" y="3443"/>
                    <a:pt x="15200" y="1452"/>
                    <a:pt x="20171" y="1285"/>
                  </a:cubicBezTo>
                  <a:lnTo>
                    <a:pt x="2017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7709646" y="3676378"/>
              <a:ext cx="1434344" cy="1467112"/>
            </a:xfrm>
            <a:custGeom>
              <a:rect b="b" l="l" r="r" t="t"/>
              <a:pathLst>
                <a:path extrusionOk="0" h="18312" w="17903">
                  <a:moveTo>
                    <a:pt x="17902" y="1"/>
                  </a:moveTo>
                  <a:cubicBezTo>
                    <a:pt x="13195" y="169"/>
                    <a:pt x="8796" y="2054"/>
                    <a:pt x="5447" y="5354"/>
                  </a:cubicBezTo>
                  <a:cubicBezTo>
                    <a:pt x="1935" y="8814"/>
                    <a:pt x="0" y="13417"/>
                    <a:pt x="0" y="18311"/>
                  </a:cubicBezTo>
                  <a:lnTo>
                    <a:pt x="1286" y="18311"/>
                  </a:lnTo>
                  <a:cubicBezTo>
                    <a:pt x="1286" y="13762"/>
                    <a:pt x="3084" y="9485"/>
                    <a:pt x="6348" y="6268"/>
                  </a:cubicBezTo>
                  <a:cubicBezTo>
                    <a:pt x="9456" y="3206"/>
                    <a:pt x="13534" y="1454"/>
                    <a:pt x="17902" y="1290"/>
                  </a:cubicBezTo>
                  <a:lnTo>
                    <a:pt x="1790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a:off x="8076427" y="4044040"/>
              <a:ext cx="1067566" cy="1099452"/>
            </a:xfrm>
            <a:custGeom>
              <a:rect b="b" l="l" r="r" t="t"/>
              <a:pathLst>
                <a:path extrusionOk="0" h="13723" w="13325">
                  <a:moveTo>
                    <a:pt x="13324" y="0"/>
                  </a:moveTo>
                  <a:cubicBezTo>
                    <a:pt x="5915" y="349"/>
                    <a:pt x="0" y="6372"/>
                    <a:pt x="0" y="13722"/>
                  </a:cubicBezTo>
                  <a:lnTo>
                    <a:pt x="1285" y="13722"/>
                  </a:lnTo>
                  <a:cubicBezTo>
                    <a:pt x="1285" y="7078"/>
                    <a:pt x="6624" y="1634"/>
                    <a:pt x="13324" y="1286"/>
                  </a:cubicBezTo>
                  <a:lnTo>
                    <a:pt x="13324"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a:off x="8246437" y="4218056"/>
              <a:ext cx="897556" cy="925437"/>
            </a:xfrm>
            <a:custGeom>
              <a:rect b="b" l="l" r="r" t="t"/>
              <a:pathLst>
                <a:path extrusionOk="0" h="11551" w="11203">
                  <a:moveTo>
                    <a:pt x="11202" y="0"/>
                  </a:moveTo>
                  <a:cubicBezTo>
                    <a:pt x="4966" y="345"/>
                    <a:pt x="4" y="5394"/>
                    <a:pt x="1" y="11550"/>
                  </a:cubicBezTo>
                  <a:lnTo>
                    <a:pt x="1286" y="11550"/>
                  </a:lnTo>
                  <a:cubicBezTo>
                    <a:pt x="1286" y="6100"/>
                    <a:pt x="5675" y="1628"/>
                    <a:pt x="11202" y="1285"/>
                  </a:cubicBezTo>
                  <a:lnTo>
                    <a:pt x="112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a:off x="7893437" y="3858566"/>
              <a:ext cx="1250554" cy="1284924"/>
            </a:xfrm>
            <a:custGeom>
              <a:rect b="b" l="l" r="r" t="t"/>
              <a:pathLst>
                <a:path extrusionOk="0" h="16038" w="15609">
                  <a:moveTo>
                    <a:pt x="15608" y="0"/>
                  </a:moveTo>
                  <a:cubicBezTo>
                    <a:pt x="6942" y="353"/>
                    <a:pt x="1" y="7413"/>
                    <a:pt x="1" y="16037"/>
                  </a:cubicBezTo>
                  <a:lnTo>
                    <a:pt x="1285" y="16037"/>
                  </a:lnTo>
                  <a:cubicBezTo>
                    <a:pt x="1285" y="8118"/>
                    <a:pt x="7651" y="1638"/>
                    <a:pt x="15608" y="1285"/>
                  </a:cubicBezTo>
                  <a:lnTo>
                    <a:pt x="1560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18"/>
          <p:cNvSpPr txBox="1"/>
          <p:nvPr>
            <p:ph type="ctrTitle"/>
          </p:nvPr>
        </p:nvSpPr>
        <p:spPr>
          <a:xfrm>
            <a:off x="720000" y="984000"/>
            <a:ext cx="7704000" cy="1273500"/>
          </a:xfrm>
          <a:prstGeom prst="rect">
            <a:avLst/>
          </a:prstGeom>
        </p:spPr>
        <p:txBody>
          <a:bodyPr anchorCtr="0" anchor="b" bIns="91425" lIns="91425" spcFirstLastPara="1" rIns="91425" wrap="square" tIns="91425">
            <a:normAutofit/>
          </a:bodyPr>
          <a:lstStyle>
            <a:lvl1pPr lvl="0" rtl="0">
              <a:spcBef>
                <a:spcPts val="0"/>
              </a:spcBef>
              <a:spcAft>
                <a:spcPts val="0"/>
              </a:spcAft>
              <a:buSzPts val="60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32" name="Google Shape;232;p18"/>
          <p:cNvSpPr txBox="1"/>
          <p:nvPr>
            <p:ph idx="1" type="subTitle"/>
          </p:nvPr>
        </p:nvSpPr>
        <p:spPr>
          <a:xfrm>
            <a:off x="720000" y="2302150"/>
            <a:ext cx="7359600" cy="1044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3000"/>
              <a:buNone/>
              <a:defRPr sz="3000">
                <a:solidFill>
                  <a:srgbClr val="F3F3F3"/>
                </a:solidFill>
                <a:latin typeface="Roboto Thin"/>
                <a:ea typeface="Roboto Thin"/>
                <a:cs typeface="Roboto Thin"/>
                <a:sym typeface="Roboto Thin"/>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3" name="Google Shape;233;p18"/>
          <p:cNvSpPr txBox="1"/>
          <p:nvPr/>
        </p:nvSpPr>
        <p:spPr>
          <a:xfrm>
            <a:off x="6232621" y="3644550"/>
            <a:ext cx="2188200" cy="439800"/>
          </a:xfrm>
          <a:prstGeom prst="rect">
            <a:avLst/>
          </a:prstGeom>
          <a:noFill/>
          <a:ln>
            <a:noFill/>
          </a:ln>
        </p:spPr>
        <p:txBody>
          <a:bodyPr anchorCtr="0" anchor="b" bIns="91425" lIns="91425" spcFirstLastPara="1" rIns="91425" wrap="square" tIns="91425">
            <a:noAutofit/>
          </a:bodyPr>
          <a:lstStyle/>
          <a:p>
            <a:pPr indent="0" lvl="0" marL="0" rtl="0" algn="r">
              <a:spcBef>
                <a:spcPts val="300"/>
              </a:spcBef>
              <a:spcAft>
                <a:spcPts val="0"/>
              </a:spcAft>
              <a:buNone/>
            </a:pPr>
            <a:r>
              <a:rPr lang="en" sz="900">
                <a:solidFill>
                  <a:srgbClr val="F3F3F3"/>
                </a:solidFill>
                <a:latin typeface="Roboto Light"/>
                <a:ea typeface="Roboto Light"/>
                <a:cs typeface="Roboto Light"/>
                <a:sym typeface="Roboto Light"/>
              </a:rPr>
              <a:t>CREDITS: This presentation template was created by </a:t>
            </a:r>
            <a:r>
              <a:rPr b="1" lang="en" sz="900">
                <a:solidFill>
                  <a:srgbClr val="F3F3F3"/>
                </a:solidFill>
                <a:uFill>
                  <a:noFill/>
                </a:uFill>
                <a:latin typeface="Roboto"/>
                <a:ea typeface="Roboto"/>
                <a:cs typeface="Roboto"/>
                <a:sym typeface="Roboto"/>
                <a:hlinkClick r:id="rId2">
                  <a:extLst>
                    <a:ext uri="{A12FA001-AC4F-418D-AE19-62706E023703}">
                      <ahyp:hlinkClr val="tx"/>
                    </a:ext>
                  </a:extLst>
                </a:hlinkClick>
              </a:rPr>
              <a:t>Slidesgo</a:t>
            </a:r>
            <a:r>
              <a:rPr lang="en" sz="900">
                <a:solidFill>
                  <a:srgbClr val="F3F3F3"/>
                </a:solidFill>
                <a:latin typeface="Roboto Light"/>
                <a:ea typeface="Roboto Light"/>
                <a:cs typeface="Roboto Light"/>
                <a:sym typeface="Roboto Light"/>
              </a:rPr>
              <a:t>, including icons by </a:t>
            </a:r>
            <a:r>
              <a:rPr b="1" lang="en" sz="900">
                <a:solidFill>
                  <a:srgbClr val="F3F3F3"/>
                </a:solidFill>
                <a:uFill>
                  <a:noFill/>
                </a:uFill>
                <a:latin typeface="Roboto"/>
                <a:ea typeface="Roboto"/>
                <a:cs typeface="Roboto"/>
                <a:sym typeface="Roboto"/>
                <a:hlinkClick r:id="rId3">
                  <a:extLst>
                    <a:ext uri="{A12FA001-AC4F-418D-AE19-62706E023703}">
                      <ahyp:hlinkClr val="tx"/>
                    </a:ext>
                  </a:extLst>
                </a:hlinkClick>
              </a:rPr>
              <a:t>Flaticon</a:t>
            </a:r>
            <a:r>
              <a:rPr lang="en" sz="900">
                <a:solidFill>
                  <a:srgbClr val="F3F3F3"/>
                </a:solidFill>
                <a:latin typeface="Roboto Light"/>
                <a:ea typeface="Roboto Light"/>
                <a:cs typeface="Roboto Light"/>
                <a:sym typeface="Roboto Light"/>
              </a:rPr>
              <a:t>, and infographics &amp; images by </a:t>
            </a:r>
            <a:r>
              <a:rPr b="1" lang="en" sz="900">
                <a:solidFill>
                  <a:srgbClr val="F3F3F3"/>
                </a:solidFill>
                <a:uFill>
                  <a:noFill/>
                </a:uFill>
                <a:latin typeface="Roboto"/>
                <a:ea typeface="Roboto"/>
                <a:cs typeface="Roboto"/>
                <a:sym typeface="Roboto"/>
                <a:hlinkClick r:id="rId4">
                  <a:extLst>
                    <a:ext uri="{A12FA001-AC4F-418D-AE19-62706E023703}">
                      <ahyp:hlinkClr val="tx"/>
                    </a:ext>
                  </a:extLst>
                </a:hlinkClick>
              </a:rPr>
              <a:t>Freepik</a:t>
            </a:r>
            <a:endParaRPr b="1" sz="900">
              <a:solidFill>
                <a:srgbClr val="F3F3F3"/>
              </a:solidFill>
              <a:latin typeface="Roboto"/>
              <a:ea typeface="Roboto"/>
              <a:cs typeface="Roboto"/>
              <a:sym typeface="Robo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_1_2">
    <p:spTree>
      <p:nvGrpSpPr>
        <p:cNvPr id="234" name="Shape 234"/>
        <p:cNvGrpSpPr/>
        <p:nvPr/>
      </p:nvGrpSpPr>
      <p:grpSpPr>
        <a:xfrm>
          <a:off x="0" y="0"/>
          <a:ext cx="0" cy="0"/>
          <a:chOff x="0" y="0"/>
          <a:chExt cx="0" cy="0"/>
        </a:xfrm>
      </p:grpSpPr>
      <p:grpSp>
        <p:nvGrpSpPr>
          <p:cNvPr id="235" name="Google Shape;235;p19"/>
          <p:cNvGrpSpPr/>
          <p:nvPr/>
        </p:nvGrpSpPr>
        <p:grpSpPr>
          <a:xfrm>
            <a:off x="5518417" y="0"/>
            <a:ext cx="3625581" cy="5143497"/>
            <a:chOff x="5518417" y="0"/>
            <a:chExt cx="3625581" cy="5143497"/>
          </a:xfrm>
        </p:grpSpPr>
        <p:sp>
          <p:nvSpPr>
            <p:cNvPr id="236" name="Google Shape;236;p19"/>
            <p:cNvSpPr/>
            <p:nvPr/>
          </p:nvSpPr>
          <p:spPr>
            <a:xfrm>
              <a:off x="5700205" y="1665334"/>
              <a:ext cx="3443771" cy="3478141"/>
            </a:xfrm>
            <a:custGeom>
              <a:rect b="b" l="l" r="r" t="t"/>
              <a:pathLst>
                <a:path extrusionOk="0" h="43413" w="42984">
                  <a:moveTo>
                    <a:pt x="42983" y="1"/>
                  </a:moveTo>
                  <a:cubicBezTo>
                    <a:pt x="19220" y="363"/>
                    <a:pt x="1" y="19697"/>
                    <a:pt x="1" y="43412"/>
                  </a:cubicBezTo>
                  <a:lnTo>
                    <a:pt x="1282" y="43412"/>
                  </a:lnTo>
                  <a:cubicBezTo>
                    <a:pt x="1286" y="20406"/>
                    <a:pt x="19928" y="1649"/>
                    <a:pt x="42983" y="1285"/>
                  </a:cubicBezTo>
                  <a:lnTo>
                    <a:pt x="4298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
            <p:cNvSpPr/>
            <p:nvPr/>
          </p:nvSpPr>
          <p:spPr>
            <a:xfrm>
              <a:off x="5882954" y="1848564"/>
              <a:ext cx="3261023" cy="3294912"/>
            </a:xfrm>
            <a:custGeom>
              <a:rect b="b" l="l" r="r" t="t"/>
              <a:pathLst>
                <a:path extrusionOk="0" h="41126" w="40703">
                  <a:moveTo>
                    <a:pt x="40702" y="0"/>
                  </a:moveTo>
                  <a:cubicBezTo>
                    <a:pt x="18199" y="364"/>
                    <a:pt x="0" y="18670"/>
                    <a:pt x="0" y="41125"/>
                  </a:cubicBezTo>
                  <a:lnTo>
                    <a:pt x="1285" y="41125"/>
                  </a:lnTo>
                  <a:cubicBezTo>
                    <a:pt x="1285" y="19379"/>
                    <a:pt x="18904" y="1649"/>
                    <a:pt x="40702" y="1282"/>
                  </a:cubicBezTo>
                  <a:lnTo>
                    <a:pt x="407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
            <p:cNvSpPr/>
            <p:nvPr/>
          </p:nvSpPr>
          <p:spPr>
            <a:xfrm>
              <a:off x="6065864" y="2031554"/>
              <a:ext cx="3078114" cy="3111924"/>
            </a:xfrm>
            <a:custGeom>
              <a:rect b="b" l="l" r="r" t="t"/>
              <a:pathLst>
                <a:path extrusionOk="0" h="38842" w="38420">
                  <a:moveTo>
                    <a:pt x="38419" y="0"/>
                  </a:moveTo>
                  <a:cubicBezTo>
                    <a:pt x="17173" y="364"/>
                    <a:pt x="1" y="17647"/>
                    <a:pt x="1" y="38841"/>
                  </a:cubicBezTo>
                  <a:lnTo>
                    <a:pt x="1282" y="38841"/>
                  </a:lnTo>
                  <a:cubicBezTo>
                    <a:pt x="1285" y="18356"/>
                    <a:pt x="17882" y="1648"/>
                    <a:pt x="38419" y="1286"/>
                  </a:cubicBezTo>
                  <a:lnTo>
                    <a:pt x="3841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
            <p:cNvSpPr/>
            <p:nvPr/>
          </p:nvSpPr>
          <p:spPr>
            <a:xfrm>
              <a:off x="5518417" y="0"/>
              <a:ext cx="3625557" cy="5143463"/>
            </a:xfrm>
            <a:custGeom>
              <a:rect b="b" l="l" r="r" t="t"/>
              <a:pathLst>
                <a:path extrusionOk="0" h="64199" w="45253">
                  <a:moveTo>
                    <a:pt x="1216" y="1"/>
                  </a:moveTo>
                  <a:lnTo>
                    <a:pt x="1216" y="53681"/>
                  </a:lnTo>
                  <a:cubicBezTo>
                    <a:pt x="413" y="57090"/>
                    <a:pt x="1" y="60612"/>
                    <a:pt x="1" y="64198"/>
                  </a:cubicBezTo>
                  <a:lnTo>
                    <a:pt x="1282" y="64198"/>
                  </a:lnTo>
                  <a:cubicBezTo>
                    <a:pt x="1282" y="52337"/>
                    <a:pt x="5926" y="41185"/>
                    <a:pt x="14361" y="32798"/>
                  </a:cubicBezTo>
                  <a:cubicBezTo>
                    <a:pt x="22633" y="24572"/>
                    <a:pt x="33580" y="19970"/>
                    <a:pt x="45252" y="19795"/>
                  </a:cubicBezTo>
                  <a:lnTo>
                    <a:pt x="45252" y="19407"/>
                  </a:lnTo>
                  <a:lnTo>
                    <a:pt x="45252" y="18514"/>
                  </a:lnTo>
                  <a:lnTo>
                    <a:pt x="45252" y="1"/>
                  </a:lnTo>
                  <a:lnTo>
                    <a:pt x="43968" y="1"/>
                  </a:lnTo>
                  <a:lnTo>
                    <a:pt x="43968" y="18548"/>
                  </a:lnTo>
                  <a:cubicBezTo>
                    <a:pt x="43643" y="18563"/>
                    <a:pt x="43318" y="18580"/>
                    <a:pt x="42993" y="18598"/>
                  </a:cubicBezTo>
                  <a:lnTo>
                    <a:pt x="42993" y="1"/>
                  </a:lnTo>
                  <a:lnTo>
                    <a:pt x="41709" y="1"/>
                  </a:lnTo>
                  <a:lnTo>
                    <a:pt x="41709" y="18695"/>
                  </a:lnTo>
                  <a:cubicBezTo>
                    <a:pt x="41380" y="18727"/>
                    <a:pt x="41056" y="18758"/>
                    <a:pt x="40731" y="18796"/>
                  </a:cubicBezTo>
                  <a:lnTo>
                    <a:pt x="40731" y="1"/>
                  </a:lnTo>
                  <a:lnTo>
                    <a:pt x="39446" y="1"/>
                  </a:lnTo>
                  <a:lnTo>
                    <a:pt x="39446" y="18957"/>
                  </a:lnTo>
                  <a:cubicBezTo>
                    <a:pt x="39121" y="19002"/>
                    <a:pt x="38797" y="19051"/>
                    <a:pt x="38471" y="19104"/>
                  </a:cubicBezTo>
                  <a:lnTo>
                    <a:pt x="38471" y="1"/>
                  </a:lnTo>
                  <a:lnTo>
                    <a:pt x="37187" y="1"/>
                  </a:lnTo>
                  <a:lnTo>
                    <a:pt x="37187" y="19331"/>
                  </a:lnTo>
                  <a:cubicBezTo>
                    <a:pt x="36858" y="19390"/>
                    <a:pt x="36534" y="19457"/>
                    <a:pt x="36209" y="19526"/>
                  </a:cubicBezTo>
                  <a:lnTo>
                    <a:pt x="36209" y="1"/>
                  </a:lnTo>
                  <a:lnTo>
                    <a:pt x="34924" y="1"/>
                  </a:lnTo>
                  <a:lnTo>
                    <a:pt x="34924" y="19820"/>
                  </a:lnTo>
                  <a:cubicBezTo>
                    <a:pt x="34599" y="19900"/>
                    <a:pt x="34271" y="19984"/>
                    <a:pt x="33946" y="20071"/>
                  </a:cubicBezTo>
                  <a:lnTo>
                    <a:pt x="33946" y="1"/>
                  </a:lnTo>
                  <a:lnTo>
                    <a:pt x="32665" y="1"/>
                  </a:lnTo>
                  <a:lnTo>
                    <a:pt x="32665" y="20434"/>
                  </a:lnTo>
                  <a:cubicBezTo>
                    <a:pt x="32336" y="20532"/>
                    <a:pt x="32012" y="20633"/>
                    <a:pt x="31687" y="20738"/>
                  </a:cubicBezTo>
                  <a:lnTo>
                    <a:pt x="31687" y="1"/>
                  </a:lnTo>
                  <a:lnTo>
                    <a:pt x="30402" y="1"/>
                  </a:lnTo>
                  <a:lnTo>
                    <a:pt x="30402" y="21170"/>
                  </a:lnTo>
                  <a:cubicBezTo>
                    <a:pt x="30078" y="21289"/>
                    <a:pt x="29750" y="21408"/>
                    <a:pt x="29429" y="21534"/>
                  </a:cubicBezTo>
                  <a:lnTo>
                    <a:pt x="29429" y="1"/>
                  </a:lnTo>
                  <a:lnTo>
                    <a:pt x="28143" y="1"/>
                  </a:lnTo>
                  <a:lnTo>
                    <a:pt x="28143" y="22047"/>
                  </a:lnTo>
                  <a:cubicBezTo>
                    <a:pt x="27815" y="22184"/>
                    <a:pt x="27490" y="22323"/>
                    <a:pt x="27166" y="22469"/>
                  </a:cubicBezTo>
                  <a:lnTo>
                    <a:pt x="27166" y="1"/>
                  </a:lnTo>
                  <a:lnTo>
                    <a:pt x="25880" y="1"/>
                  </a:lnTo>
                  <a:lnTo>
                    <a:pt x="25880" y="23063"/>
                  </a:lnTo>
                  <a:cubicBezTo>
                    <a:pt x="25556" y="23223"/>
                    <a:pt x="25228" y="23384"/>
                    <a:pt x="24907" y="23552"/>
                  </a:cubicBezTo>
                  <a:lnTo>
                    <a:pt x="24907" y="1"/>
                  </a:lnTo>
                  <a:lnTo>
                    <a:pt x="23621" y="1"/>
                  </a:lnTo>
                  <a:lnTo>
                    <a:pt x="23621" y="24237"/>
                  </a:lnTo>
                  <a:cubicBezTo>
                    <a:pt x="23294" y="24418"/>
                    <a:pt x="22968" y="24603"/>
                    <a:pt x="22644" y="24795"/>
                  </a:cubicBezTo>
                  <a:lnTo>
                    <a:pt x="22644" y="1"/>
                  </a:lnTo>
                  <a:lnTo>
                    <a:pt x="21359" y="1"/>
                  </a:lnTo>
                  <a:lnTo>
                    <a:pt x="21359" y="25577"/>
                  </a:lnTo>
                  <a:cubicBezTo>
                    <a:pt x="21031" y="25784"/>
                    <a:pt x="20706" y="25996"/>
                    <a:pt x="20385" y="26209"/>
                  </a:cubicBezTo>
                  <a:lnTo>
                    <a:pt x="20385" y="1"/>
                  </a:lnTo>
                  <a:lnTo>
                    <a:pt x="19100" y="1"/>
                  </a:lnTo>
                  <a:lnTo>
                    <a:pt x="19100" y="27103"/>
                  </a:lnTo>
                  <a:cubicBezTo>
                    <a:pt x="18772" y="27337"/>
                    <a:pt x="18447" y="27578"/>
                    <a:pt x="18122" y="27822"/>
                  </a:cubicBezTo>
                  <a:lnTo>
                    <a:pt x="18122" y="1"/>
                  </a:lnTo>
                  <a:lnTo>
                    <a:pt x="16838" y="1"/>
                  </a:lnTo>
                  <a:lnTo>
                    <a:pt x="16838" y="28835"/>
                  </a:lnTo>
                  <a:cubicBezTo>
                    <a:pt x="16509" y="29104"/>
                    <a:pt x="16184" y="29376"/>
                    <a:pt x="15863" y="29655"/>
                  </a:cubicBezTo>
                  <a:lnTo>
                    <a:pt x="15863" y="1"/>
                  </a:lnTo>
                  <a:lnTo>
                    <a:pt x="14578" y="1"/>
                  </a:lnTo>
                  <a:lnTo>
                    <a:pt x="14578" y="30807"/>
                  </a:lnTo>
                  <a:cubicBezTo>
                    <a:pt x="14250" y="31115"/>
                    <a:pt x="13921" y="31426"/>
                    <a:pt x="13600" y="31743"/>
                  </a:cubicBezTo>
                  <a:lnTo>
                    <a:pt x="13600" y="1"/>
                  </a:lnTo>
                  <a:lnTo>
                    <a:pt x="12319" y="1"/>
                  </a:lnTo>
                  <a:lnTo>
                    <a:pt x="12319" y="33060"/>
                  </a:lnTo>
                  <a:cubicBezTo>
                    <a:pt x="11984" y="33413"/>
                    <a:pt x="11659" y="33772"/>
                    <a:pt x="11341" y="34135"/>
                  </a:cubicBezTo>
                  <a:lnTo>
                    <a:pt x="11341" y="1"/>
                  </a:lnTo>
                  <a:lnTo>
                    <a:pt x="10057" y="1"/>
                  </a:lnTo>
                  <a:lnTo>
                    <a:pt x="10057" y="35658"/>
                  </a:lnTo>
                  <a:cubicBezTo>
                    <a:pt x="9721" y="36070"/>
                    <a:pt x="9396" y="36489"/>
                    <a:pt x="9079" y="36911"/>
                  </a:cubicBezTo>
                  <a:lnTo>
                    <a:pt x="9079" y="1"/>
                  </a:lnTo>
                  <a:lnTo>
                    <a:pt x="7794" y="1"/>
                  </a:lnTo>
                  <a:lnTo>
                    <a:pt x="7794" y="38710"/>
                  </a:lnTo>
                  <a:cubicBezTo>
                    <a:pt x="7459" y="39202"/>
                    <a:pt x="7134" y="39704"/>
                    <a:pt x="6819" y="40211"/>
                  </a:cubicBezTo>
                  <a:lnTo>
                    <a:pt x="6819" y="1"/>
                  </a:lnTo>
                  <a:lnTo>
                    <a:pt x="5535" y="1"/>
                  </a:lnTo>
                  <a:lnTo>
                    <a:pt x="5535" y="42407"/>
                  </a:lnTo>
                  <a:cubicBezTo>
                    <a:pt x="5193" y="43032"/>
                    <a:pt x="4868" y="43661"/>
                    <a:pt x="4557" y="44296"/>
                  </a:cubicBezTo>
                  <a:lnTo>
                    <a:pt x="4561" y="1"/>
                  </a:lnTo>
                  <a:lnTo>
                    <a:pt x="3276" y="1"/>
                  </a:lnTo>
                  <a:lnTo>
                    <a:pt x="3276" y="47187"/>
                  </a:lnTo>
                  <a:cubicBezTo>
                    <a:pt x="2919" y="48063"/>
                    <a:pt x="2595" y="48954"/>
                    <a:pt x="2298" y="49851"/>
                  </a:cubicBezTo>
                  <a:lnTo>
                    <a:pt x="2298"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p:nvPr/>
          </p:nvSpPr>
          <p:spPr>
            <a:xfrm>
              <a:off x="6248533" y="2214704"/>
              <a:ext cx="2895446" cy="2928775"/>
            </a:xfrm>
            <a:custGeom>
              <a:rect b="b" l="l" r="r" t="t"/>
              <a:pathLst>
                <a:path extrusionOk="0" h="36556" w="36140">
                  <a:moveTo>
                    <a:pt x="36139" y="1"/>
                  </a:moveTo>
                  <a:cubicBezTo>
                    <a:pt x="16150" y="365"/>
                    <a:pt x="1" y="16622"/>
                    <a:pt x="1" y="36555"/>
                  </a:cubicBezTo>
                  <a:lnTo>
                    <a:pt x="1286" y="36555"/>
                  </a:lnTo>
                  <a:cubicBezTo>
                    <a:pt x="1286" y="17331"/>
                    <a:pt x="16859" y="1646"/>
                    <a:pt x="36139" y="1286"/>
                  </a:cubicBezTo>
                  <a:lnTo>
                    <a:pt x="36139"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6431282" y="2397453"/>
              <a:ext cx="2712698" cy="2746027"/>
            </a:xfrm>
            <a:custGeom>
              <a:rect b="b" l="l" r="r" t="t"/>
              <a:pathLst>
                <a:path extrusionOk="0" h="34275" w="33859">
                  <a:moveTo>
                    <a:pt x="33858" y="0"/>
                  </a:moveTo>
                  <a:cubicBezTo>
                    <a:pt x="15126" y="364"/>
                    <a:pt x="0" y="15598"/>
                    <a:pt x="0" y="34274"/>
                  </a:cubicBezTo>
                  <a:lnTo>
                    <a:pt x="1285" y="34274"/>
                  </a:lnTo>
                  <a:cubicBezTo>
                    <a:pt x="1285" y="16307"/>
                    <a:pt x="15835" y="1648"/>
                    <a:pt x="33858" y="1286"/>
                  </a:cubicBezTo>
                  <a:lnTo>
                    <a:pt x="338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6614192" y="2580363"/>
              <a:ext cx="2529790" cy="2563119"/>
            </a:xfrm>
            <a:custGeom>
              <a:rect b="b" l="l" r="r" t="t"/>
              <a:pathLst>
                <a:path extrusionOk="0" h="31992" w="31576">
                  <a:moveTo>
                    <a:pt x="31575" y="1"/>
                  </a:moveTo>
                  <a:cubicBezTo>
                    <a:pt x="14103" y="360"/>
                    <a:pt x="1" y="14572"/>
                    <a:pt x="1" y="31991"/>
                  </a:cubicBezTo>
                  <a:lnTo>
                    <a:pt x="1282" y="31991"/>
                  </a:lnTo>
                  <a:cubicBezTo>
                    <a:pt x="1285" y="15281"/>
                    <a:pt x="14809" y="1646"/>
                    <a:pt x="31575" y="1286"/>
                  </a:cubicBezTo>
                  <a:lnTo>
                    <a:pt x="3157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6796861" y="2763352"/>
              <a:ext cx="2347122" cy="2380131"/>
            </a:xfrm>
            <a:custGeom>
              <a:rect b="b" l="l" r="r" t="t"/>
              <a:pathLst>
                <a:path extrusionOk="0" h="29708" w="29296">
                  <a:moveTo>
                    <a:pt x="29295" y="0"/>
                  </a:moveTo>
                  <a:cubicBezTo>
                    <a:pt x="13080" y="360"/>
                    <a:pt x="1" y="13548"/>
                    <a:pt x="1" y="29707"/>
                  </a:cubicBezTo>
                  <a:lnTo>
                    <a:pt x="1285" y="29707"/>
                  </a:lnTo>
                  <a:cubicBezTo>
                    <a:pt x="1285" y="14257"/>
                    <a:pt x="13789" y="1645"/>
                    <a:pt x="29295" y="1286"/>
                  </a:cubicBezTo>
                  <a:lnTo>
                    <a:pt x="2929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6978409" y="2945220"/>
              <a:ext cx="2165576" cy="2198264"/>
            </a:xfrm>
            <a:custGeom>
              <a:rect b="b" l="l" r="r" t="t"/>
              <a:pathLst>
                <a:path extrusionOk="0" h="27438" w="27030">
                  <a:moveTo>
                    <a:pt x="27029" y="0"/>
                  </a:moveTo>
                  <a:cubicBezTo>
                    <a:pt x="19886" y="171"/>
                    <a:pt x="13192" y="3006"/>
                    <a:pt x="8118" y="8028"/>
                  </a:cubicBezTo>
                  <a:cubicBezTo>
                    <a:pt x="2884" y="13212"/>
                    <a:pt x="1" y="20105"/>
                    <a:pt x="1" y="27437"/>
                  </a:cubicBezTo>
                  <a:lnTo>
                    <a:pt x="1285" y="27437"/>
                  </a:lnTo>
                  <a:cubicBezTo>
                    <a:pt x="1285" y="20451"/>
                    <a:pt x="4033" y="13883"/>
                    <a:pt x="9023" y="8942"/>
                  </a:cubicBezTo>
                  <a:cubicBezTo>
                    <a:pt x="13855" y="4158"/>
                    <a:pt x="20224" y="1453"/>
                    <a:pt x="27029" y="1285"/>
                  </a:cubicBezTo>
                  <a:lnTo>
                    <a:pt x="2702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7162440" y="3130373"/>
              <a:ext cx="1981546" cy="2013112"/>
            </a:xfrm>
            <a:custGeom>
              <a:rect b="b" l="l" r="r" t="t"/>
              <a:pathLst>
                <a:path extrusionOk="0" h="25127" w="24733">
                  <a:moveTo>
                    <a:pt x="24732" y="1"/>
                  </a:moveTo>
                  <a:cubicBezTo>
                    <a:pt x="18199" y="168"/>
                    <a:pt x="12085" y="2766"/>
                    <a:pt x="7445" y="7351"/>
                  </a:cubicBezTo>
                  <a:cubicBezTo>
                    <a:pt x="2645" y="12099"/>
                    <a:pt x="1" y="18412"/>
                    <a:pt x="1" y="25126"/>
                  </a:cubicBezTo>
                  <a:lnTo>
                    <a:pt x="1286" y="25126"/>
                  </a:lnTo>
                  <a:cubicBezTo>
                    <a:pt x="1286" y="18757"/>
                    <a:pt x="3793" y="12769"/>
                    <a:pt x="8350" y="8265"/>
                  </a:cubicBezTo>
                  <a:cubicBezTo>
                    <a:pt x="12746" y="3918"/>
                    <a:pt x="18541" y="1453"/>
                    <a:pt x="24732" y="1285"/>
                  </a:cubicBezTo>
                  <a:lnTo>
                    <a:pt x="2473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7344067" y="3311921"/>
              <a:ext cx="1799920" cy="1831566"/>
            </a:xfrm>
            <a:custGeom>
              <a:rect b="b" l="l" r="r" t="t"/>
              <a:pathLst>
                <a:path extrusionOk="0" h="22861" w="22466">
                  <a:moveTo>
                    <a:pt x="22465" y="0"/>
                  </a:moveTo>
                  <a:cubicBezTo>
                    <a:pt x="10018" y="357"/>
                    <a:pt x="0" y="10475"/>
                    <a:pt x="0" y="22860"/>
                  </a:cubicBezTo>
                  <a:lnTo>
                    <a:pt x="1285" y="22860"/>
                  </a:lnTo>
                  <a:cubicBezTo>
                    <a:pt x="1285" y="11184"/>
                    <a:pt x="10727" y="1641"/>
                    <a:pt x="22465" y="1285"/>
                  </a:cubicBezTo>
                  <a:lnTo>
                    <a:pt x="2246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8442086" y="4392313"/>
              <a:ext cx="701909" cy="751182"/>
            </a:xfrm>
            <a:custGeom>
              <a:rect b="b" l="l" r="r" t="t"/>
              <a:pathLst>
                <a:path extrusionOk="0" h="9376" w="8761">
                  <a:moveTo>
                    <a:pt x="8760" y="1"/>
                  </a:moveTo>
                  <a:cubicBezTo>
                    <a:pt x="6495" y="161"/>
                    <a:pt x="4389" y="1114"/>
                    <a:pt x="2769" y="2727"/>
                  </a:cubicBezTo>
                  <a:cubicBezTo>
                    <a:pt x="985" y="4505"/>
                    <a:pt x="0" y="6865"/>
                    <a:pt x="0" y="9375"/>
                  </a:cubicBezTo>
                  <a:lnTo>
                    <a:pt x="1285" y="9375"/>
                  </a:lnTo>
                  <a:cubicBezTo>
                    <a:pt x="1285" y="7207"/>
                    <a:pt x="2134" y="5172"/>
                    <a:pt x="3673" y="3638"/>
                  </a:cubicBezTo>
                  <a:cubicBezTo>
                    <a:pt x="5052" y="2267"/>
                    <a:pt x="6840" y="1446"/>
                    <a:pt x="8760" y="1289"/>
                  </a:cubicBezTo>
                  <a:lnTo>
                    <a:pt x="876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8624755" y="4576104"/>
              <a:ext cx="519242" cy="567392"/>
            </a:xfrm>
            <a:custGeom>
              <a:rect b="b" l="l" r="r" t="t"/>
              <a:pathLst>
                <a:path extrusionOk="0" h="7082" w="6481">
                  <a:moveTo>
                    <a:pt x="6480" y="0"/>
                  </a:moveTo>
                  <a:cubicBezTo>
                    <a:pt x="4825" y="154"/>
                    <a:pt x="3289" y="870"/>
                    <a:pt x="2099" y="2050"/>
                  </a:cubicBezTo>
                  <a:cubicBezTo>
                    <a:pt x="744" y="3394"/>
                    <a:pt x="0" y="5178"/>
                    <a:pt x="0" y="7081"/>
                  </a:cubicBezTo>
                  <a:lnTo>
                    <a:pt x="1282" y="7081"/>
                  </a:lnTo>
                  <a:cubicBezTo>
                    <a:pt x="1285" y="5524"/>
                    <a:pt x="1892" y="4061"/>
                    <a:pt x="3003" y="2962"/>
                  </a:cubicBezTo>
                  <a:cubicBezTo>
                    <a:pt x="3952" y="2022"/>
                    <a:pt x="5167" y="1442"/>
                    <a:pt x="6480" y="1292"/>
                  </a:cubicBezTo>
                  <a:lnTo>
                    <a:pt x="648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8809347" y="4757972"/>
              <a:ext cx="334651" cy="385525"/>
            </a:xfrm>
            <a:custGeom>
              <a:rect b="b" l="l" r="r" t="t"/>
              <a:pathLst>
                <a:path extrusionOk="0" h="4812" w="4177">
                  <a:moveTo>
                    <a:pt x="4176" y="0"/>
                  </a:moveTo>
                  <a:cubicBezTo>
                    <a:pt x="1819" y="331"/>
                    <a:pt x="1" y="2363"/>
                    <a:pt x="1" y="4811"/>
                  </a:cubicBezTo>
                  <a:lnTo>
                    <a:pt x="1285" y="4811"/>
                  </a:lnTo>
                  <a:cubicBezTo>
                    <a:pt x="1285" y="3072"/>
                    <a:pt x="2531" y="1620"/>
                    <a:pt x="4176" y="1303"/>
                  </a:cubicBezTo>
                  <a:lnTo>
                    <a:pt x="417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7527858" y="3494910"/>
              <a:ext cx="1616130" cy="1648578"/>
            </a:xfrm>
            <a:custGeom>
              <a:rect b="b" l="l" r="r" t="t"/>
              <a:pathLst>
                <a:path extrusionOk="0" h="20577" w="20172">
                  <a:moveTo>
                    <a:pt x="20171" y="0"/>
                  </a:moveTo>
                  <a:cubicBezTo>
                    <a:pt x="14860" y="168"/>
                    <a:pt x="9888" y="2290"/>
                    <a:pt x="6114" y="6016"/>
                  </a:cubicBezTo>
                  <a:cubicBezTo>
                    <a:pt x="2172" y="9906"/>
                    <a:pt x="0" y="15077"/>
                    <a:pt x="0" y="20576"/>
                  </a:cubicBezTo>
                  <a:lnTo>
                    <a:pt x="1285" y="20576"/>
                  </a:lnTo>
                  <a:cubicBezTo>
                    <a:pt x="1285" y="15423"/>
                    <a:pt x="3321" y="10576"/>
                    <a:pt x="7015" y="6931"/>
                  </a:cubicBezTo>
                  <a:cubicBezTo>
                    <a:pt x="10549" y="3443"/>
                    <a:pt x="15200" y="1452"/>
                    <a:pt x="20171" y="1285"/>
                  </a:cubicBezTo>
                  <a:lnTo>
                    <a:pt x="2017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7709646" y="3676378"/>
              <a:ext cx="1434344" cy="1467112"/>
            </a:xfrm>
            <a:custGeom>
              <a:rect b="b" l="l" r="r" t="t"/>
              <a:pathLst>
                <a:path extrusionOk="0" h="18312" w="17903">
                  <a:moveTo>
                    <a:pt x="17902" y="1"/>
                  </a:moveTo>
                  <a:cubicBezTo>
                    <a:pt x="13195" y="169"/>
                    <a:pt x="8796" y="2054"/>
                    <a:pt x="5447" y="5354"/>
                  </a:cubicBezTo>
                  <a:cubicBezTo>
                    <a:pt x="1935" y="8814"/>
                    <a:pt x="0" y="13417"/>
                    <a:pt x="0" y="18311"/>
                  </a:cubicBezTo>
                  <a:lnTo>
                    <a:pt x="1286" y="18311"/>
                  </a:lnTo>
                  <a:cubicBezTo>
                    <a:pt x="1286" y="13762"/>
                    <a:pt x="3084" y="9485"/>
                    <a:pt x="6348" y="6268"/>
                  </a:cubicBezTo>
                  <a:cubicBezTo>
                    <a:pt x="9456" y="3206"/>
                    <a:pt x="13534" y="1454"/>
                    <a:pt x="17902" y="1290"/>
                  </a:cubicBezTo>
                  <a:lnTo>
                    <a:pt x="1790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8076427" y="4044040"/>
              <a:ext cx="1067566" cy="1099452"/>
            </a:xfrm>
            <a:custGeom>
              <a:rect b="b" l="l" r="r" t="t"/>
              <a:pathLst>
                <a:path extrusionOk="0" h="13723" w="13325">
                  <a:moveTo>
                    <a:pt x="13324" y="0"/>
                  </a:moveTo>
                  <a:cubicBezTo>
                    <a:pt x="5915" y="349"/>
                    <a:pt x="0" y="6372"/>
                    <a:pt x="0" y="13722"/>
                  </a:cubicBezTo>
                  <a:lnTo>
                    <a:pt x="1285" y="13722"/>
                  </a:lnTo>
                  <a:cubicBezTo>
                    <a:pt x="1285" y="7078"/>
                    <a:pt x="6624" y="1634"/>
                    <a:pt x="13324" y="1286"/>
                  </a:cubicBezTo>
                  <a:lnTo>
                    <a:pt x="13324"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8246437" y="4218056"/>
              <a:ext cx="897556" cy="925437"/>
            </a:xfrm>
            <a:custGeom>
              <a:rect b="b" l="l" r="r" t="t"/>
              <a:pathLst>
                <a:path extrusionOk="0" h="11551" w="11203">
                  <a:moveTo>
                    <a:pt x="11202" y="0"/>
                  </a:moveTo>
                  <a:cubicBezTo>
                    <a:pt x="4966" y="345"/>
                    <a:pt x="4" y="5394"/>
                    <a:pt x="1" y="11550"/>
                  </a:cubicBezTo>
                  <a:lnTo>
                    <a:pt x="1286" y="11550"/>
                  </a:lnTo>
                  <a:cubicBezTo>
                    <a:pt x="1286" y="6100"/>
                    <a:pt x="5675" y="1628"/>
                    <a:pt x="11202" y="1285"/>
                  </a:cubicBezTo>
                  <a:lnTo>
                    <a:pt x="112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7893437" y="3858566"/>
              <a:ext cx="1250554" cy="1284924"/>
            </a:xfrm>
            <a:custGeom>
              <a:rect b="b" l="l" r="r" t="t"/>
              <a:pathLst>
                <a:path extrusionOk="0" h="16038" w="15609">
                  <a:moveTo>
                    <a:pt x="15608" y="0"/>
                  </a:moveTo>
                  <a:cubicBezTo>
                    <a:pt x="6942" y="353"/>
                    <a:pt x="1" y="7413"/>
                    <a:pt x="1" y="16037"/>
                  </a:cubicBezTo>
                  <a:lnTo>
                    <a:pt x="1285" y="16037"/>
                  </a:lnTo>
                  <a:cubicBezTo>
                    <a:pt x="1285" y="8118"/>
                    <a:pt x="7651" y="1638"/>
                    <a:pt x="15608" y="1285"/>
                  </a:cubicBezTo>
                  <a:lnTo>
                    <a:pt x="1560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19"/>
          <p:cNvSpPr txBox="1"/>
          <p:nvPr>
            <p:ph idx="1" type="subTitle"/>
          </p:nvPr>
        </p:nvSpPr>
        <p:spPr>
          <a:xfrm>
            <a:off x="720000" y="1492750"/>
            <a:ext cx="4678200" cy="3110700"/>
          </a:xfrm>
          <a:prstGeom prst="rect">
            <a:avLst/>
          </a:prstGeom>
        </p:spPr>
        <p:txBody>
          <a:bodyPr anchorCtr="0" anchor="ctr" bIns="0" lIns="91425" spcFirstLastPara="1" rIns="91425" wrap="square" tIns="306000">
            <a:normAutofit/>
          </a:bodyPr>
          <a:lstStyle>
            <a:lvl1pPr lvl="0" rtl="0">
              <a:lnSpc>
                <a:spcPct val="100000"/>
              </a:lnSpc>
              <a:spcBef>
                <a:spcPts val="0"/>
              </a:spcBef>
              <a:spcAft>
                <a:spcPts val="0"/>
              </a:spcAft>
              <a:buNone/>
              <a:defRPr sz="3000">
                <a:solidFill>
                  <a:schemeClr val="hlink"/>
                </a:solidFill>
                <a:latin typeface="Roboto Thin"/>
                <a:ea typeface="Roboto Thin"/>
                <a:cs typeface="Roboto Thin"/>
                <a:sym typeface="Roboto Thin"/>
              </a:defRPr>
            </a:lvl1pPr>
            <a:lvl2pPr lvl="1" rtl="0">
              <a:lnSpc>
                <a:spcPct val="100000"/>
              </a:lnSpc>
              <a:spcBef>
                <a:spcPts val="1200"/>
              </a:spcBef>
              <a:spcAft>
                <a:spcPts val="0"/>
              </a:spcAft>
              <a:buNone/>
              <a:defRPr>
                <a:solidFill>
                  <a:schemeClr val="hlink"/>
                </a:solidFill>
                <a:latin typeface="Roboto Thin"/>
                <a:ea typeface="Roboto Thin"/>
                <a:cs typeface="Roboto Thin"/>
                <a:sym typeface="Roboto Thin"/>
              </a:defRPr>
            </a:lvl2pPr>
            <a:lvl3pPr lvl="2" rtl="0">
              <a:lnSpc>
                <a:spcPct val="100000"/>
              </a:lnSpc>
              <a:spcBef>
                <a:spcPts val="1200"/>
              </a:spcBef>
              <a:spcAft>
                <a:spcPts val="0"/>
              </a:spcAft>
              <a:buNone/>
              <a:defRPr>
                <a:solidFill>
                  <a:schemeClr val="hlink"/>
                </a:solidFill>
                <a:latin typeface="Roboto Thin"/>
                <a:ea typeface="Roboto Thin"/>
                <a:cs typeface="Roboto Thin"/>
                <a:sym typeface="Roboto Thin"/>
              </a:defRPr>
            </a:lvl3pPr>
            <a:lvl4pPr lvl="3" rtl="0">
              <a:lnSpc>
                <a:spcPct val="100000"/>
              </a:lnSpc>
              <a:spcBef>
                <a:spcPts val="1200"/>
              </a:spcBef>
              <a:spcAft>
                <a:spcPts val="0"/>
              </a:spcAft>
              <a:buNone/>
              <a:defRPr>
                <a:solidFill>
                  <a:schemeClr val="hlink"/>
                </a:solidFill>
                <a:latin typeface="Roboto Thin"/>
                <a:ea typeface="Roboto Thin"/>
                <a:cs typeface="Roboto Thin"/>
                <a:sym typeface="Roboto Thin"/>
              </a:defRPr>
            </a:lvl4pPr>
            <a:lvl5pPr lvl="4" rtl="0">
              <a:lnSpc>
                <a:spcPct val="100000"/>
              </a:lnSpc>
              <a:spcBef>
                <a:spcPts val="1200"/>
              </a:spcBef>
              <a:spcAft>
                <a:spcPts val="0"/>
              </a:spcAft>
              <a:buNone/>
              <a:defRPr>
                <a:solidFill>
                  <a:schemeClr val="hlink"/>
                </a:solidFill>
                <a:latin typeface="Roboto Thin"/>
                <a:ea typeface="Roboto Thin"/>
                <a:cs typeface="Roboto Thin"/>
                <a:sym typeface="Roboto Thin"/>
              </a:defRPr>
            </a:lvl5pPr>
            <a:lvl6pPr lvl="5" rtl="0">
              <a:lnSpc>
                <a:spcPct val="100000"/>
              </a:lnSpc>
              <a:spcBef>
                <a:spcPts val="1200"/>
              </a:spcBef>
              <a:spcAft>
                <a:spcPts val="0"/>
              </a:spcAft>
              <a:buNone/>
              <a:defRPr>
                <a:solidFill>
                  <a:schemeClr val="hlink"/>
                </a:solidFill>
                <a:latin typeface="Roboto Thin"/>
                <a:ea typeface="Roboto Thin"/>
                <a:cs typeface="Roboto Thin"/>
                <a:sym typeface="Roboto Thin"/>
              </a:defRPr>
            </a:lvl6pPr>
            <a:lvl7pPr lvl="6" rtl="0">
              <a:lnSpc>
                <a:spcPct val="100000"/>
              </a:lnSpc>
              <a:spcBef>
                <a:spcPts val="1200"/>
              </a:spcBef>
              <a:spcAft>
                <a:spcPts val="0"/>
              </a:spcAft>
              <a:buNone/>
              <a:defRPr>
                <a:solidFill>
                  <a:schemeClr val="hlink"/>
                </a:solidFill>
                <a:latin typeface="Roboto Thin"/>
                <a:ea typeface="Roboto Thin"/>
                <a:cs typeface="Roboto Thin"/>
                <a:sym typeface="Roboto Thin"/>
              </a:defRPr>
            </a:lvl7pPr>
            <a:lvl8pPr lvl="7" rtl="0">
              <a:lnSpc>
                <a:spcPct val="100000"/>
              </a:lnSpc>
              <a:spcBef>
                <a:spcPts val="1200"/>
              </a:spcBef>
              <a:spcAft>
                <a:spcPts val="0"/>
              </a:spcAft>
              <a:buNone/>
              <a:defRPr>
                <a:solidFill>
                  <a:schemeClr val="hlink"/>
                </a:solidFill>
                <a:latin typeface="Roboto Thin"/>
                <a:ea typeface="Roboto Thin"/>
                <a:cs typeface="Roboto Thin"/>
                <a:sym typeface="Roboto Thin"/>
              </a:defRPr>
            </a:lvl8pPr>
            <a:lvl9pPr lvl="8" rtl="0">
              <a:lnSpc>
                <a:spcPct val="100000"/>
              </a:lnSpc>
              <a:spcBef>
                <a:spcPts val="1200"/>
              </a:spcBef>
              <a:spcAft>
                <a:spcPts val="1200"/>
              </a:spcAft>
              <a:buNone/>
              <a:defRPr>
                <a:solidFill>
                  <a:schemeClr val="hlink"/>
                </a:solidFill>
                <a:latin typeface="Roboto Thin"/>
                <a:ea typeface="Roboto Thin"/>
                <a:cs typeface="Roboto Thin"/>
                <a:sym typeface="Roboto Thin"/>
              </a:defRPr>
            </a:lvl9pPr>
          </a:lstStyle>
          <a:p/>
        </p:txBody>
      </p:sp>
      <p:sp>
        <p:nvSpPr>
          <p:cNvPr id="256" name="Google Shape;256;p19"/>
          <p:cNvSpPr txBox="1"/>
          <p:nvPr>
            <p:ph type="title"/>
          </p:nvPr>
        </p:nvSpPr>
        <p:spPr>
          <a:xfrm>
            <a:off x="3413225" y="532025"/>
            <a:ext cx="5010900" cy="9279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macrotrends.net/countries/WLD/world/gdp-per-capita" TargetMode="External"/><Relationship Id="rId4" Type="http://schemas.openxmlformats.org/officeDocument/2006/relationships/hyperlink" Target="https://data.worldbank.org/indicator/NV.IND.MANF.ZS" TargetMode="External"/><Relationship Id="rId5" Type="http://schemas.openxmlformats.org/officeDocument/2006/relationships/hyperlink" Target="https://www.macrotrends.net/countries/IND/india/rural-population" TargetMode="External"/><Relationship Id="rId6" Type="http://schemas.openxmlformats.org/officeDocument/2006/relationships/hyperlink" Target="https://data.worldbank.org/indicator/NE.EXP.GNFS.ZS" TargetMode="External"/><Relationship Id="rId7" Type="http://schemas.openxmlformats.org/officeDocument/2006/relationships/hyperlink" Target="https://www.macrotrends.net/countries/IND/india/inflation-rate-cpi"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0"/>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500">
                <a:latin typeface="EB Garamond"/>
                <a:ea typeface="EB Garamond"/>
                <a:cs typeface="EB Garamond"/>
                <a:sym typeface="EB Garamond"/>
              </a:rPr>
              <a:t>GDP Per Capita</a:t>
            </a:r>
            <a:endParaRPr b="1" sz="4500">
              <a:latin typeface="EB Garamond"/>
              <a:ea typeface="EB Garamond"/>
              <a:cs typeface="EB Garamond"/>
              <a:sym typeface="EB Garamond"/>
            </a:endParaRPr>
          </a:p>
        </p:txBody>
      </p:sp>
      <p:sp>
        <p:nvSpPr>
          <p:cNvPr id="262" name="Google Shape;262;p20"/>
          <p:cNvSpPr txBox="1"/>
          <p:nvPr>
            <p:ph idx="1" type="subTitle"/>
          </p:nvPr>
        </p:nvSpPr>
        <p:spPr>
          <a:xfrm>
            <a:off x="598088" y="2726263"/>
            <a:ext cx="8222100" cy="4329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440"/>
              <a:buNone/>
            </a:pPr>
            <a:r>
              <a:rPr lang="en" sz="1640">
                <a:latin typeface="Comfortaa"/>
                <a:ea typeface="Comfortaa"/>
                <a:cs typeface="Comfortaa"/>
                <a:sym typeface="Comfortaa"/>
              </a:rPr>
              <a:t>GDP per capita is a measure of a country's economic output that accounts for its population. It is calculated by dividing the country's gross domestic product (GDP) by its total population. The resulting figure gives an average estimate of the economic output per person in the country.</a:t>
            </a:r>
            <a:endParaRPr sz="1640">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EB Garamond"/>
                <a:ea typeface="EB Garamond"/>
                <a:cs typeface="EB Garamond"/>
                <a:sym typeface="EB Garamond"/>
              </a:rPr>
              <a:t>Factors Taken for GDP Per Capita</a:t>
            </a:r>
            <a:endParaRPr b="1">
              <a:latin typeface="EB Garamond"/>
              <a:ea typeface="EB Garamond"/>
              <a:cs typeface="EB Garamond"/>
              <a:sym typeface="EB Garamond"/>
            </a:endParaRPr>
          </a:p>
        </p:txBody>
      </p:sp>
      <p:sp>
        <p:nvSpPr>
          <p:cNvPr id="268" name="Google Shape;268;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rgbClr val="D23369"/>
              </a:buClr>
              <a:buSzPts val="2200"/>
              <a:buChar char="●"/>
            </a:pPr>
            <a:r>
              <a:rPr b="1" i="1" lang="en" sz="2200">
                <a:solidFill>
                  <a:srgbClr val="D23369"/>
                </a:solidFill>
              </a:rPr>
              <a:t>Manufacturing Value as %of GDP</a:t>
            </a:r>
            <a:endParaRPr b="1" i="1" sz="2200">
              <a:solidFill>
                <a:srgbClr val="D23369"/>
              </a:solidFill>
            </a:endParaRPr>
          </a:p>
          <a:p>
            <a:pPr indent="-368300" lvl="0" marL="457200" rtl="0" algn="l">
              <a:spcBef>
                <a:spcPts val="0"/>
              </a:spcBef>
              <a:spcAft>
                <a:spcPts val="0"/>
              </a:spcAft>
              <a:buClr>
                <a:srgbClr val="D23369"/>
              </a:buClr>
              <a:buSzPts val="2200"/>
              <a:buChar char="●"/>
            </a:pPr>
            <a:r>
              <a:rPr b="1" i="1" lang="en" sz="2200">
                <a:solidFill>
                  <a:srgbClr val="D23369"/>
                </a:solidFill>
              </a:rPr>
              <a:t>Urban Population as % of Total Population</a:t>
            </a:r>
            <a:endParaRPr b="1" i="1" sz="2200">
              <a:solidFill>
                <a:srgbClr val="D23369"/>
              </a:solidFill>
            </a:endParaRPr>
          </a:p>
          <a:p>
            <a:pPr indent="-368300" lvl="0" marL="457200" rtl="0" algn="l">
              <a:spcBef>
                <a:spcPts val="0"/>
              </a:spcBef>
              <a:spcAft>
                <a:spcPts val="0"/>
              </a:spcAft>
              <a:buClr>
                <a:srgbClr val="D23369"/>
              </a:buClr>
              <a:buSzPts val="2200"/>
              <a:buChar char="●"/>
            </a:pPr>
            <a:r>
              <a:rPr b="1" i="1" lang="en" sz="2200">
                <a:solidFill>
                  <a:srgbClr val="D23369"/>
                </a:solidFill>
              </a:rPr>
              <a:t>Export rate as % of GDP</a:t>
            </a:r>
            <a:endParaRPr b="1" i="1" sz="2200">
              <a:solidFill>
                <a:srgbClr val="D23369"/>
              </a:solidFill>
            </a:endParaRPr>
          </a:p>
          <a:p>
            <a:pPr indent="-368300" lvl="0" marL="457200" rtl="0" algn="l">
              <a:spcBef>
                <a:spcPts val="0"/>
              </a:spcBef>
              <a:spcAft>
                <a:spcPts val="0"/>
              </a:spcAft>
              <a:buClr>
                <a:srgbClr val="D23369"/>
              </a:buClr>
              <a:buSzPts val="2200"/>
              <a:buChar char="●"/>
            </a:pPr>
            <a:r>
              <a:rPr b="1" i="1" lang="en" sz="2200">
                <a:solidFill>
                  <a:srgbClr val="D23369"/>
                </a:solidFill>
              </a:rPr>
              <a:t>Inflation Rate as % of GDP</a:t>
            </a:r>
            <a:endParaRPr b="1" i="1" sz="2200">
              <a:solidFill>
                <a:srgbClr val="D2336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EB Garamond"/>
                <a:ea typeface="EB Garamond"/>
                <a:cs typeface="EB Garamond"/>
                <a:sym typeface="EB Garamond"/>
              </a:rPr>
              <a:t>Calculation of Manufacturing Value Added</a:t>
            </a:r>
            <a:endParaRPr b="1">
              <a:latin typeface="EB Garamond"/>
              <a:ea typeface="EB Garamond"/>
              <a:cs typeface="EB Garamond"/>
              <a:sym typeface="EB Garamond"/>
            </a:endParaRPr>
          </a:p>
        </p:txBody>
      </p:sp>
      <p:sp>
        <p:nvSpPr>
          <p:cNvPr id="274" name="Google Shape;274;p22"/>
          <p:cNvSpPr txBox="1"/>
          <p:nvPr>
            <p:ph idx="1" type="body"/>
          </p:nvPr>
        </p:nvSpPr>
        <p:spPr>
          <a:xfrm>
            <a:off x="311700" y="1017800"/>
            <a:ext cx="8520600" cy="376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To calculate </a:t>
            </a:r>
            <a:r>
              <a:rPr b="1" lang="en" sz="1400"/>
              <a:t>MVA</a:t>
            </a:r>
            <a:r>
              <a:rPr lang="en" sz="1400"/>
              <a:t>, the following steps can be taken:</a:t>
            </a:r>
            <a:endParaRPr sz="1400"/>
          </a:p>
          <a:p>
            <a:pPr indent="-317500" lvl="0" marL="457200" rtl="0" algn="l">
              <a:spcBef>
                <a:spcPts val="1200"/>
              </a:spcBef>
              <a:spcAft>
                <a:spcPts val="0"/>
              </a:spcAft>
              <a:buSzPts val="1400"/>
              <a:buChar char="●"/>
            </a:pPr>
            <a:r>
              <a:rPr lang="en" sz="1400"/>
              <a:t>Calculate the total value of manufacturing output: This includes the value of all goods produced by the manufacturing sector, including intermediate goods used in the production process.</a:t>
            </a:r>
            <a:br>
              <a:rPr lang="en" sz="1400"/>
            </a:br>
            <a:r>
              <a:rPr lang="en" sz="1400"/>
              <a:t>Subtract the cost of intermediate goods: This includes the cost of materials, energy, and other inputs used in the production process.</a:t>
            </a:r>
            <a:endParaRPr sz="1400"/>
          </a:p>
          <a:p>
            <a:pPr indent="-317500" lvl="0" marL="457200" rtl="0" algn="l">
              <a:spcBef>
                <a:spcPts val="0"/>
              </a:spcBef>
              <a:spcAft>
                <a:spcPts val="0"/>
              </a:spcAft>
              <a:buSzPts val="1400"/>
              <a:buChar char="●"/>
            </a:pPr>
            <a:r>
              <a:rPr lang="en" sz="1400"/>
              <a:t>Add any value created through labor or capital: This includes the value of wages, salaries, and profits generated by the manufacturing sector.</a:t>
            </a:r>
            <a:endParaRPr sz="1400"/>
          </a:p>
          <a:p>
            <a:pPr indent="-317500" lvl="0" marL="457200" rtl="0" algn="l">
              <a:spcBef>
                <a:spcPts val="0"/>
              </a:spcBef>
              <a:spcAft>
                <a:spcPts val="0"/>
              </a:spcAft>
              <a:buSzPts val="1400"/>
              <a:buChar char="●"/>
            </a:pPr>
            <a:r>
              <a:rPr lang="en" sz="1400"/>
              <a:t>Adjust for taxes and subsidies: This step involves adding any taxes paid by the manufacturing sector and subtracting any subsidies received.</a:t>
            </a:r>
            <a:endParaRPr sz="1400"/>
          </a:p>
          <a:p>
            <a:pPr indent="-317500" lvl="0" marL="457200" rtl="0" algn="l">
              <a:spcBef>
                <a:spcPts val="0"/>
              </a:spcBef>
              <a:spcAft>
                <a:spcPts val="0"/>
              </a:spcAft>
              <a:buSzPts val="1400"/>
              <a:buChar char="●"/>
            </a:pPr>
            <a:r>
              <a:rPr lang="en" sz="1400"/>
              <a:t>Once MVA is calculated, it can be divided by GDP to obtain the manufacturing value added as a percentage of GDP. This provides a measure of the importance of the manufacturing sector in the overall economy.</a:t>
            </a:r>
            <a:endParaRPr sz="1400"/>
          </a:p>
          <a:p>
            <a:pPr indent="-317500" lvl="0" marL="457200" rtl="0" algn="l">
              <a:spcBef>
                <a:spcPts val="0"/>
              </a:spcBef>
              <a:spcAft>
                <a:spcPts val="0"/>
              </a:spcAft>
              <a:buSzPts val="1400"/>
              <a:buChar char="●"/>
            </a:pPr>
            <a:r>
              <a:rPr lang="en" sz="1400"/>
              <a:t>It's important to note that the calculation of manufacturing value added as a percentage of GDP may vary slightly depending on the specific data sources and methodology used.</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Regenerate response</a:t>
            </a:r>
            <a:endParaRPr sz="1400"/>
          </a:p>
          <a:p>
            <a:pPr indent="0" lvl="0" marL="0" rtl="0" algn="l">
              <a:spcBef>
                <a:spcPts val="120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3"/>
          <p:cNvSpPr txBox="1"/>
          <p:nvPr>
            <p:ph type="title"/>
          </p:nvPr>
        </p:nvSpPr>
        <p:spPr>
          <a:xfrm>
            <a:off x="311700" y="2391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EB Garamond"/>
                <a:ea typeface="EB Garamond"/>
                <a:cs typeface="EB Garamond"/>
                <a:sym typeface="EB Garamond"/>
              </a:rPr>
              <a:t>Calculation of Urban population And Inflation Rate</a:t>
            </a:r>
            <a:endParaRPr b="1">
              <a:latin typeface="EB Garamond"/>
              <a:ea typeface="EB Garamond"/>
              <a:cs typeface="EB Garamond"/>
              <a:sym typeface="EB Garamond"/>
            </a:endParaRPr>
          </a:p>
        </p:txBody>
      </p:sp>
      <p:sp>
        <p:nvSpPr>
          <p:cNvPr id="280" name="Google Shape;280;p23"/>
          <p:cNvSpPr txBox="1"/>
          <p:nvPr>
            <p:ph idx="1" type="body"/>
          </p:nvPr>
        </p:nvSpPr>
        <p:spPr>
          <a:xfrm>
            <a:off x="384150" y="846975"/>
            <a:ext cx="8520600" cy="3762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urban population is the portion of a country's total population that lives in urban areas. The calculation of urban population can be done using the following formula:</a:t>
            </a:r>
            <a:endParaRPr sz="1600"/>
          </a:p>
          <a:p>
            <a:pPr indent="-330200" lvl="0" marL="457200" rtl="0" algn="l">
              <a:spcBef>
                <a:spcPts val="0"/>
              </a:spcBef>
              <a:spcAft>
                <a:spcPts val="0"/>
              </a:spcAft>
              <a:buSzPts val="1600"/>
              <a:buChar char="●"/>
            </a:pPr>
            <a:r>
              <a:rPr lang="en" sz="1600"/>
              <a:t>Urban population = Total population - Rural population</a:t>
            </a:r>
            <a:endParaRPr sz="1600"/>
          </a:p>
          <a:p>
            <a:pPr indent="-330200" lvl="0" marL="457200" rtl="0" algn="l">
              <a:spcBef>
                <a:spcPts val="0"/>
              </a:spcBef>
              <a:spcAft>
                <a:spcPts val="0"/>
              </a:spcAft>
              <a:buSzPts val="1600"/>
              <a:buChar char="●"/>
            </a:pPr>
            <a:r>
              <a:rPr lang="en" sz="1600"/>
              <a:t>In other words, the urban population is the difference between the total population and the rural population. The rural population can be obtained from official statistics or surveys.</a:t>
            </a:r>
            <a:endParaRPr sz="1600"/>
          </a:p>
          <a:p>
            <a:pPr indent="-330200" lvl="0" marL="457200" rtl="0" algn="l">
              <a:spcBef>
                <a:spcPts val="0"/>
              </a:spcBef>
              <a:spcAft>
                <a:spcPts val="0"/>
              </a:spcAft>
              <a:buSzPts val="1600"/>
              <a:buChar char="●"/>
            </a:pPr>
            <a:r>
              <a:rPr lang="en" sz="1600"/>
              <a:t>The inflation rate is the percentage change in the price level of goods and services over a specific period. The calculation of inflation rate can be done using the following formula:</a:t>
            </a:r>
            <a:endParaRPr sz="1600"/>
          </a:p>
          <a:p>
            <a:pPr indent="-330200" lvl="0" marL="457200" rtl="0" algn="l">
              <a:spcBef>
                <a:spcPts val="0"/>
              </a:spcBef>
              <a:spcAft>
                <a:spcPts val="0"/>
              </a:spcAft>
              <a:buSzPts val="1600"/>
              <a:buChar char="●"/>
            </a:pPr>
            <a:r>
              <a:rPr b="1" lang="en" sz="1600"/>
              <a:t>Inflation rate = ((Current price level - Previous price level) / Previous price level) x 100%</a:t>
            </a:r>
            <a:endParaRPr b="1" sz="1600"/>
          </a:p>
          <a:p>
            <a:pPr indent="-330200" lvl="0" marL="457200" rtl="0" algn="l">
              <a:spcBef>
                <a:spcPts val="0"/>
              </a:spcBef>
              <a:spcAft>
                <a:spcPts val="0"/>
              </a:spcAft>
              <a:buSzPts val="1600"/>
              <a:buChar char="●"/>
            </a:pPr>
            <a:r>
              <a:rPr lang="en" sz="1600"/>
              <a:t>The current price level and the previous price level can be obtained from official statistics or surveys.</a:t>
            </a:r>
            <a:endParaRPr sz="1600"/>
          </a:p>
          <a:p>
            <a:pPr indent="0" lvl="0" marL="457200" rtl="0" algn="l">
              <a:spcBef>
                <a:spcPts val="1200"/>
              </a:spcBef>
              <a:spcAft>
                <a:spcPts val="12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EB Garamond"/>
                <a:ea typeface="EB Garamond"/>
                <a:cs typeface="EB Garamond"/>
                <a:sym typeface="EB Garamond"/>
              </a:rPr>
              <a:t>Calculation of Exports as % of GDP</a:t>
            </a:r>
            <a:endParaRPr b="1">
              <a:latin typeface="EB Garamond"/>
              <a:ea typeface="EB Garamond"/>
              <a:cs typeface="EB Garamond"/>
              <a:sym typeface="EB Garamond"/>
            </a:endParaRPr>
          </a:p>
        </p:txBody>
      </p:sp>
      <p:sp>
        <p:nvSpPr>
          <p:cNvPr id="286" name="Google Shape;286;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calculation of exports as a percentage of GDP is a common way to measure a country's level of international trade. The formula to calculate exports as a percentage of GDP is:</a:t>
            </a:r>
            <a:endParaRPr/>
          </a:p>
          <a:p>
            <a:pPr indent="-342900" lvl="0" marL="457200" rtl="0" algn="l">
              <a:spcBef>
                <a:spcPts val="0"/>
              </a:spcBef>
              <a:spcAft>
                <a:spcPts val="0"/>
              </a:spcAft>
              <a:buSzPts val="1800"/>
              <a:buChar char="●"/>
            </a:pPr>
            <a:r>
              <a:rPr lang="en"/>
              <a:t>Exports as a percentage of GDP = (Total value of exports / Gross Domestic Product) x 100</a:t>
            </a:r>
            <a:endParaRPr/>
          </a:p>
          <a:p>
            <a:pPr indent="-342900" lvl="0" marL="457200" rtl="0" algn="l">
              <a:spcBef>
                <a:spcPts val="0"/>
              </a:spcBef>
              <a:spcAft>
                <a:spcPts val="0"/>
              </a:spcAft>
              <a:buSzPts val="1800"/>
              <a:buChar char="●"/>
            </a:pPr>
            <a:r>
              <a:rPr lang="en"/>
              <a:t>The total value of exports can be obtained from official statistics or surveys that track a country's international trade. Gross Domestic Product (GDP) is a measure of the value of all goods and services produced within a country's borders over a specific period, usually a year.</a:t>
            </a:r>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a:t>
            </a:r>
            <a:endParaRPr/>
          </a:p>
        </p:txBody>
      </p:sp>
      <p:sp>
        <p:nvSpPr>
          <p:cNvPr id="292" name="Google Shape;292;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concept of GDP (Gross Domestic Product) was first developed by Simon Kuznets in the 1930s. However, the calculation and use of GDP per capita as an economic indicator is a more recent development.</a:t>
            </a:r>
            <a:endParaRPr sz="1500"/>
          </a:p>
          <a:p>
            <a:pPr indent="-323850" lvl="0" marL="457200" rtl="0" algn="l">
              <a:spcBef>
                <a:spcPts val="0"/>
              </a:spcBef>
              <a:spcAft>
                <a:spcPts val="0"/>
              </a:spcAft>
              <a:buSzPts val="1500"/>
              <a:buChar char="●"/>
            </a:pPr>
            <a:r>
              <a:rPr lang="en" sz="1500"/>
              <a:t>In the early days of GDP measurement, the focus was on total output rather than output per person. It was only in the 1940s and 1950s that economists began to use GDP per capita as a way to measure the standard of living in different countries.</a:t>
            </a:r>
            <a:endParaRPr sz="1500"/>
          </a:p>
          <a:p>
            <a:pPr indent="-323850" lvl="0" marL="457200" rtl="0" algn="l">
              <a:spcBef>
                <a:spcPts val="0"/>
              </a:spcBef>
              <a:spcAft>
                <a:spcPts val="0"/>
              </a:spcAft>
              <a:buSzPts val="1500"/>
              <a:buChar char="●"/>
            </a:pPr>
            <a:r>
              <a:rPr lang="en" sz="1500"/>
              <a:t>In the 1960s and 1970s, there was a growing recognition that GDP per capita was an imperfect measure of economic welfare. Critics argued that it did not take into account factors such as income distribution, environmental degradation, and social well-being.</a:t>
            </a:r>
            <a:endParaRPr sz="1500"/>
          </a:p>
          <a:p>
            <a:pPr indent="-323850" lvl="0" marL="457200" rtl="0" algn="l">
              <a:spcBef>
                <a:spcPts val="0"/>
              </a:spcBef>
              <a:spcAft>
                <a:spcPts val="0"/>
              </a:spcAft>
              <a:buSzPts val="1500"/>
              <a:buChar char="●"/>
            </a:pPr>
            <a:r>
              <a:rPr lang="en" sz="1500"/>
              <a:t>Despite these criticisms, GDP per capita remains a widely used measure of economic performance. It is used by governments, international organizations, and businesses as a way to compare economic activity across different countries and regions.</a:t>
            </a:r>
            <a:endParaRPr sz="1500"/>
          </a:p>
          <a:p>
            <a:pPr indent="0" lvl="0" marL="457200" rtl="0" algn="l">
              <a:spcBef>
                <a:spcPts val="1500"/>
              </a:spcBef>
              <a:spcAft>
                <a:spcPts val="0"/>
              </a:spcAft>
              <a:buNone/>
            </a:pPr>
            <a:r>
              <a:t/>
            </a:r>
            <a:endParaRPr sz="1500">
              <a:solidFill>
                <a:srgbClr val="374151"/>
              </a:solidFill>
              <a:highlight>
                <a:srgbClr val="F7F7F8"/>
              </a:highlight>
            </a:endParaRPr>
          </a:p>
          <a:p>
            <a:pPr indent="0" lvl="0" marL="457200" rtl="0" algn="l">
              <a:spcBef>
                <a:spcPts val="1500"/>
              </a:spcBef>
              <a:spcAft>
                <a:spcPts val="1500"/>
              </a:spcAft>
              <a:buNone/>
            </a:pPr>
            <a:r>
              <a:t/>
            </a:r>
            <a:endParaRPr sz="1500">
              <a:solidFill>
                <a:srgbClr val="374151"/>
              </a:solidFill>
              <a:highlight>
                <a:srgbClr val="F7F7F8"/>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Limitations-Criticisms and Improvements</a:t>
            </a:r>
            <a:endParaRPr/>
          </a:p>
        </p:txBody>
      </p:sp>
      <p:sp>
        <p:nvSpPr>
          <p:cNvPr id="298" name="Google Shape;298;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b="1" lang="en" sz="1500" u="sng"/>
              <a:t>Improved data collection: </a:t>
            </a:r>
            <a:r>
              <a:rPr lang="en" sz="1500"/>
              <a:t>One way to improve the estimation process of GDP per capita is to collect more accurate and timely data. This can be done by using new technologies like tax portals segregation.</a:t>
            </a:r>
            <a:endParaRPr sz="1500"/>
          </a:p>
          <a:p>
            <a:pPr indent="-323850" lvl="0" marL="457200" rtl="0" algn="l">
              <a:spcBef>
                <a:spcPts val="0"/>
              </a:spcBef>
              <a:spcAft>
                <a:spcPts val="0"/>
              </a:spcAft>
              <a:buSzPts val="1500"/>
              <a:buAutoNum type="arabicPeriod"/>
            </a:pPr>
            <a:r>
              <a:rPr b="1" lang="en" sz="1500" u="sng"/>
              <a:t>Accounting for worldwide economic disturbances: </a:t>
            </a:r>
            <a:r>
              <a:rPr lang="en" sz="1500"/>
              <a:t>Many global factors which affect indian GDP or any country’s GDP Like Russia Ukraine War affect Indian Economy but can’t be accounted for.</a:t>
            </a:r>
            <a:endParaRPr sz="1500"/>
          </a:p>
          <a:p>
            <a:pPr indent="-323850" lvl="0" marL="457200" rtl="0" algn="l">
              <a:spcBef>
                <a:spcPts val="0"/>
              </a:spcBef>
              <a:spcAft>
                <a:spcPts val="0"/>
              </a:spcAft>
              <a:buSzPts val="1500"/>
              <a:buAutoNum type="arabicPeriod"/>
            </a:pPr>
            <a:r>
              <a:rPr lang="en" sz="1500"/>
              <a:t>Adjusting for inflation and exchange rates: Inflation and exchange rates can have a significant impact on the value of GDP per capita. Adjusting for these factors can provide a more accurate picture of a country's economic performance.</a:t>
            </a:r>
            <a:endParaRPr sz="1500">
              <a:solidFill>
                <a:srgbClr val="374151"/>
              </a:solidFill>
              <a:highlight>
                <a:srgbClr val="F7F7F8"/>
              </a:highlight>
            </a:endParaRPr>
          </a:p>
          <a:p>
            <a:pPr indent="0" lvl="0" marL="0" rtl="0" algn="l">
              <a:spcBef>
                <a:spcPts val="1200"/>
              </a:spcBef>
              <a:spcAft>
                <a:spcPts val="1200"/>
              </a:spcAft>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 and Organizations</a:t>
            </a:r>
            <a:endParaRPr/>
          </a:p>
        </p:txBody>
      </p:sp>
      <p:sp>
        <p:nvSpPr>
          <p:cNvPr id="304" name="Google Shape;304;p27"/>
          <p:cNvSpPr txBox="1"/>
          <p:nvPr>
            <p:ph idx="1" type="body"/>
          </p:nvPr>
        </p:nvSpPr>
        <p:spPr>
          <a:xfrm>
            <a:off x="311700" y="1229875"/>
            <a:ext cx="8520600" cy="3545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350"/>
              <a:t>There are several organizations and resources that collect data on the factors you mentioned, including:</a:t>
            </a:r>
            <a:endParaRPr sz="1350"/>
          </a:p>
          <a:p>
            <a:pPr indent="-314325" lvl="0" marL="457200" rtl="0" algn="l">
              <a:spcBef>
                <a:spcPts val="1200"/>
              </a:spcBef>
              <a:spcAft>
                <a:spcPts val="0"/>
              </a:spcAft>
              <a:buSzPts val="1350"/>
              <a:buChar char="●"/>
            </a:pPr>
            <a:r>
              <a:rPr lang="en" sz="1350"/>
              <a:t>World Bank: The World Bank collects data on GDP, GDP per capita, inflation rate, urban population, exports, and manufacturing value added for countries around the world. Their data is available through their website, and they also produce reports and publications on economic development.</a:t>
            </a:r>
            <a:endParaRPr sz="1350"/>
          </a:p>
          <a:p>
            <a:pPr indent="-314325" lvl="0" marL="457200" rtl="0" algn="l">
              <a:spcBef>
                <a:spcPts val="0"/>
              </a:spcBef>
              <a:spcAft>
                <a:spcPts val="0"/>
              </a:spcAft>
              <a:buSzPts val="1350"/>
              <a:buChar char="●"/>
            </a:pPr>
            <a:r>
              <a:rPr lang="en" sz="1350"/>
              <a:t>International Monetary Fund (IMF): The IMF collects data on GDP, inflation rate, and other economic indicators for member countries. Their data is available through their website, and they also produce reports and publications on global economic trends.</a:t>
            </a:r>
            <a:endParaRPr sz="1350"/>
          </a:p>
          <a:p>
            <a:pPr indent="-314325" lvl="0" marL="457200" rtl="0" algn="l">
              <a:spcBef>
                <a:spcPts val="0"/>
              </a:spcBef>
              <a:spcAft>
                <a:spcPts val="0"/>
              </a:spcAft>
              <a:buSzPts val="1350"/>
              <a:buChar char="●"/>
            </a:pPr>
            <a:r>
              <a:rPr lang="en" sz="1350"/>
              <a:t>United Nations (UN): The UN collects data on a wide range of economic, social, and environmental indicators, including GDP, urban population, and manufacturing value added. Their data is available through the UN Data portal.</a:t>
            </a:r>
            <a:endParaRPr sz="1350"/>
          </a:p>
          <a:p>
            <a:pPr indent="-314325" lvl="0" marL="457200" rtl="0" algn="l">
              <a:spcBef>
                <a:spcPts val="0"/>
              </a:spcBef>
              <a:spcAft>
                <a:spcPts val="0"/>
              </a:spcAft>
              <a:buSzPts val="1350"/>
              <a:buChar char="●"/>
            </a:pPr>
            <a:r>
              <a:rPr lang="en" sz="1350"/>
              <a:t>National Statistical Offices: Most countries have a national statistical office that collects data on a wide range of economic indicators, including GDP, inflation rate, urban population, and exports. These offices typically publish reports and statistical yearbooks that provide detailed data on economic trends and indicators.</a:t>
            </a:r>
            <a:endParaRPr sz="1350"/>
          </a:p>
          <a:p>
            <a:pPr indent="0" lvl="0" marL="0" rtl="0" algn="l">
              <a:spcBef>
                <a:spcPts val="1200"/>
              </a:spcBef>
              <a:spcAft>
                <a:spcPts val="1200"/>
              </a:spcAft>
              <a:buNone/>
            </a:pPr>
            <a:r>
              <a:t/>
            </a:r>
            <a:endParaRPr sz="13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10" name="Google Shape;310;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gdp per capita</a:t>
            </a:r>
            <a:endParaRPr/>
          </a:p>
          <a:p>
            <a:pPr indent="-342900" lvl="0" marL="457200" rtl="0" algn="l">
              <a:spcBef>
                <a:spcPts val="0"/>
              </a:spcBef>
              <a:spcAft>
                <a:spcPts val="0"/>
              </a:spcAft>
              <a:buSzPts val="1800"/>
              <a:buChar char="●"/>
            </a:pPr>
            <a:r>
              <a:rPr lang="en" u="sng">
                <a:solidFill>
                  <a:schemeClr val="hlink"/>
                </a:solidFill>
                <a:hlinkClick r:id="rId4"/>
              </a:rPr>
              <a:t>MVA</a:t>
            </a:r>
            <a:endParaRPr/>
          </a:p>
          <a:p>
            <a:pPr indent="-342900" lvl="0" marL="457200" rtl="0" algn="l">
              <a:spcBef>
                <a:spcPts val="0"/>
              </a:spcBef>
              <a:spcAft>
                <a:spcPts val="0"/>
              </a:spcAft>
              <a:buSzPts val="1800"/>
              <a:buChar char="●"/>
            </a:pPr>
            <a:r>
              <a:rPr lang="en" u="sng">
                <a:solidFill>
                  <a:schemeClr val="hlink"/>
                </a:solidFill>
                <a:hlinkClick r:id="rId5"/>
              </a:rPr>
              <a:t>rural population</a:t>
            </a:r>
            <a:endParaRPr/>
          </a:p>
          <a:p>
            <a:pPr indent="-342900" lvl="0" marL="457200" rtl="0" algn="l">
              <a:spcBef>
                <a:spcPts val="0"/>
              </a:spcBef>
              <a:spcAft>
                <a:spcPts val="0"/>
              </a:spcAft>
              <a:buSzPts val="1800"/>
              <a:buChar char="●"/>
            </a:pPr>
            <a:r>
              <a:rPr lang="en" u="sng">
                <a:solidFill>
                  <a:schemeClr val="hlink"/>
                </a:solidFill>
                <a:hlinkClick r:id="rId6"/>
              </a:rPr>
              <a:t>export</a:t>
            </a:r>
            <a:endParaRPr/>
          </a:p>
          <a:p>
            <a:pPr indent="-342900" lvl="0" marL="457200" rtl="0" algn="l">
              <a:spcBef>
                <a:spcPts val="0"/>
              </a:spcBef>
              <a:spcAft>
                <a:spcPts val="0"/>
              </a:spcAft>
              <a:buSzPts val="1800"/>
              <a:buChar char="●"/>
            </a:pPr>
            <a:r>
              <a:rPr lang="en" u="sng">
                <a:solidFill>
                  <a:schemeClr val="hlink"/>
                </a:solidFill>
                <a:hlinkClick r:id="rId7"/>
              </a:rPr>
              <a:t>inflation rate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