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36" y="670136"/>
              <a:ext cx="2345478" cy="9214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103" y="7165153"/>
              <a:ext cx="4537710" cy="2216785"/>
            </a:xfrm>
            <a:custGeom>
              <a:avLst/>
              <a:gdLst/>
              <a:ahLst/>
              <a:cxnLst/>
              <a:rect l="l" t="t" r="r" b="b"/>
              <a:pathLst>
                <a:path w="4537710" h="2216784">
                  <a:moveTo>
                    <a:pt x="194800" y="44480"/>
                  </a:moveTo>
                  <a:lnTo>
                    <a:pt x="0" y="44480"/>
                  </a:lnTo>
                  <a:lnTo>
                    <a:pt x="192748" y="782248"/>
                  </a:lnTo>
                  <a:lnTo>
                    <a:pt x="369653" y="782248"/>
                  </a:lnTo>
                  <a:lnTo>
                    <a:pt x="436268" y="533774"/>
                  </a:lnTo>
                  <a:lnTo>
                    <a:pt x="292964" y="533774"/>
                  </a:lnTo>
                  <a:lnTo>
                    <a:pt x="194800" y="44480"/>
                  </a:lnTo>
                  <a:close/>
                </a:path>
                <a:path w="4537710" h="2216784">
                  <a:moveTo>
                    <a:pt x="641955" y="330283"/>
                  </a:moveTo>
                  <a:lnTo>
                    <a:pt x="500026" y="330283"/>
                  </a:lnTo>
                  <a:lnTo>
                    <a:pt x="623248" y="782248"/>
                  </a:lnTo>
                  <a:lnTo>
                    <a:pt x="799127" y="782248"/>
                  </a:lnTo>
                  <a:lnTo>
                    <a:pt x="864043" y="533774"/>
                  </a:lnTo>
                  <a:lnTo>
                    <a:pt x="692774" y="533774"/>
                  </a:lnTo>
                  <a:lnTo>
                    <a:pt x="641955" y="330283"/>
                  </a:lnTo>
                  <a:close/>
                </a:path>
                <a:path w="4537710" h="2216784">
                  <a:moveTo>
                    <a:pt x="570579" y="44480"/>
                  </a:moveTo>
                  <a:lnTo>
                    <a:pt x="420269" y="44480"/>
                  </a:lnTo>
                  <a:lnTo>
                    <a:pt x="302168" y="533774"/>
                  </a:lnTo>
                  <a:lnTo>
                    <a:pt x="436268" y="533774"/>
                  </a:lnTo>
                  <a:lnTo>
                    <a:pt x="490822" y="330283"/>
                  </a:lnTo>
                  <a:lnTo>
                    <a:pt x="641955" y="330283"/>
                  </a:lnTo>
                  <a:lnTo>
                    <a:pt x="570579" y="44480"/>
                  </a:lnTo>
                  <a:close/>
                </a:path>
                <a:path w="4537710" h="2216784">
                  <a:moveTo>
                    <a:pt x="991875" y="44480"/>
                  </a:moveTo>
                  <a:lnTo>
                    <a:pt x="798614" y="44480"/>
                  </a:lnTo>
                  <a:lnTo>
                    <a:pt x="701978" y="533774"/>
                  </a:lnTo>
                  <a:lnTo>
                    <a:pt x="864043" y="533774"/>
                  </a:lnTo>
                  <a:lnTo>
                    <a:pt x="991875" y="44480"/>
                  </a:lnTo>
                  <a:close/>
                </a:path>
                <a:path w="4537710" h="2216784">
                  <a:moveTo>
                    <a:pt x="1300682" y="199910"/>
                  </a:moveTo>
                  <a:lnTo>
                    <a:pt x="1249081" y="203271"/>
                  </a:lnTo>
                  <a:lnTo>
                    <a:pt x="1201817" y="213182"/>
                  </a:lnTo>
                  <a:lnTo>
                    <a:pt x="1159149" y="229382"/>
                  </a:lnTo>
                  <a:lnTo>
                    <a:pt x="1121333" y="251610"/>
                  </a:lnTo>
                  <a:lnTo>
                    <a:pt x="1088629" y="279605"/>
                  </a:lnTo>
                  <a:lnTo>
                    <a:pt x="1061292" y="313106"/>
                  </a:lnTo>
                  <a:lnTo>
                    <a:pt x="1039582" y="351853"/>
                  </a:lnTo>
                  <a:lnTo>
                    <a:pt x="1023756" y="395584"/>
                  </a:lnTo>
                  <a:lnTo>
                    <a:pt x="1014071" y="444040"/>
                  </a:lnTo>
                  <a:lnTo>
                    <a:pt x="1010785" y="496958"/>
                  </a:lnTo>
                  <a:lnTo>
                    <a:pt x="1010785" y="497984"/>
                  </a:lnTo>
                  <a:lnTo>
                    <a:pt x="1013988" y="551663"/>
                  </a:lnTo>
                  <a:lnTo>
                    <a:pt x="1023461" y="600590"/>
                  </a:lnTo>
                  <a:lnTo>
                    <a:pt x="1039002" y="644554"/>
                  </a:lnTo>
                  <a:lnTo>
                    <a:pt x="1060409" y="683342"/>
                  </a:lnTo>
                  <a:lnTo>
                    <a:pt x="1087478" y="716745"/>
                  </a:lnTo>
                  <a:lnTo>
                    <a:pt x="1120008" y="744549"/>
                  </a:lnTo>
                  <a:lnTo>
                    <a:pt x="1157796" y="766542"/>
                  </a:lnTo>
                  <a:lnTo>
                    <a:pt x="1200639" y="782514"/>
                  </a:lnTo>
                  <a:lnTo>
                    <a:pt x="1248336" y="792253"/>
                  </a:lnTo>
                  <a:lnTo>
                    <a:pt x="1300682" y="795546"/>
                  </a:lnTo>
                  <a:lnTo>
                    <a:pt x="1353222" y="792253"/>
                  </a:lnTo>
                  <a:lnTo>
                    <a:pt x="1400923" y="782564"/>
                  </a:lnTo>
                  <a:lnTo>
                    <a:pt x="1443795" y="766639"/>
                  </a:lnTo>
                  <a:lnTo>
                    <a:pt x="1481578" y="744696"/>
                  </a:lnTo>
                  <a:lnTo>
                    <a:pt x="1514079" y="716937"/>
                  </a:lnTo>
                  <a:lnTo>
                    <a:pt x="1541104" y="683564"/>
                  </a:lnTo>
                  <a:lnTo>
                    <a:pt x="1555174" y="658011"/>
                  </a:lnTo>
                  <a:lnTo>
                    <a:pt x="1300682" y="658011"/>
                  </a:lnTo>
                  <a:lnTo>
                    <a:pt x="1264311" y="651086"/>
                  </a:lnTo>
                  <a:lnTo>
                    <a:pt x="1235254" y="630837"/>
                  </a:lnTo>
                  <a:lnTo>
                    <a:pt x="1213953" y="598046"/>
                  </a:lnTo>
                  <a:lnTo>
                    <a:pt x="1200848" y="553500"/>
                  </a:lnTo>
                  <a:lnTo>
                    <a:pt x="1196382" y="497984"/>
                  </a:lnTo>
                  <a:lnTo>
                    <a:pt x="1196382" y="496958"/>
                  </a:lnTo>
                  <a:lnTo>
                    <a:pt x="1200947" y="442477"/>
                  </a:lnTo>
                  <a:lnTo>
                    <a:pt x="1214248" y="398181"/>
                  </a:lnTo>
                  <a:lnTo>
                    <a:pt x="1235697" y="365174"/>
                  </a:lnTo>
                  <a:lnTo>
                    <a:pt x="1300682" y="337445"/>
                  </a:lnTo>
                  <a:lnTo>
                    <a:pt x="1554190" y="337445"/>
                  </a:lnTo>
                  <a:lnTo>
                    <a:pt x="1540365" y="312663"/>
                  </a:lnTo>
                  <a:lnTo>
                    <a:pt x="1513117" y="279220"/>
                  </a:lnTo>
                  <a:lnTo>
                    <a:pt x="1480470" y="251314"/>
                  </a:lnTo>
                  <a:lnTo>
                    <a:pt x="1442664" y="229188"/>
                  </a:lnTo>
                  <a:lnTo>
                    <a:pt x="1399938" y="213084"/>
                  </a:lnTo>
                  <a:lnTo>
                    <a:pt x="1352531" y="203244"/>
                  </a:lnTo>
                  <a:lnTo>
                    <a:pt x="1300682" y="199910"/>
                  </a:lnTo>
                  <a:close/>
                </a:path>
                <a:path w="4537710" h="2216784">
                  <a:moveTo>
                    <a:pt x="1554190" y="337445"/>
                  </a:moveTo>
                  <a:lnTo>
                    <a:pt x="1300682" y="337445"/>
                  </a:lnTo>
                  <a:lnTo>
                    <a:pt x="1336660" y="344561"/>
                  </a:lnTo>
                  <a:lnTo>
                    <a:pt x="1365668" y="365174"/>
                  </a:lnTo>
                  <a:lnTo>
                    <a:pt x="1387117" y="398181"/>
                  </a:lnTo>
                  <a:lnTo>
                    <a:pt x="1400418" y="442477"/>
                  </a:lnTo>
                  <a:lnTo>
                    <a:pt x="1404983" y="496958"/>
                  </a:lnTo>
                  <a:lnTo>
                    <a:pt x="1404983" y="497984"/>
                  </a:lnTo>
                  <a:lnTo>
                    <a:pt x="1400517" y="553303"/>
                  </a:lnTo>
                  <a:lnTo>
                    <a:pt x="1387412" y="597824"/>
                  </a:lnTo>
                  <a:lnTo>
                    <a:pt x="1366111" y="630689"/>
                  </a:lnTo>
                  <a:lnTo>
                    <a:pt x="1300682" y="658011"/>
                  </a:lnTo>
                  <a:lnTo>
                    <a:pt x="1555174" y="658011"/>
                  </a:lnTo>
                  <a:lnTo>
                    <a:pt x="1562459" y="644780"/>
                  </a:lnTo>
                  <a:lnTo>
                    <a:pt x="1577953" y="600787"/>
                  </a:lnTo>
                  <a:lnTo>
                    <a:pt x="1587390" y="551787"/>
                  </a:lnTo>
                  <a:lnTo>
                    <a:pt x="1590579" y="497984"/>
                  </a:lnTo>
                  <a:lnTo>
                    <a:pt x="1590579" y="496958"/>
                  </a:lnTo>
                  <a:lnTo>
                    <a:pt x="1587321" y="443790"/>
                  </a:lnTo>
                  <a:lnTo>
                    <a:pt x="1577707" y="395190"/>
                  </a:lnTo>
                  <a:lnTo>
                    <a:pt x="1561975" y="351400"/>
                  </a:lnTo>
                  <a:lnTo>
                    <a:pt x="1554190" y="337445"/>
                  </a:lnTo>
                  <a:close/>
                </a:path>
                <a:path w="4537710" h="2216784">
                  <a:moveTo>
                    <a:pt x="1884560" y="213208"/>
                  </a:moveTo>
                  <a:lnTo>
                    <a:pt x="1703571" y="213208"/>
                  </a:lnTo>
                  <a:lnTo>
                    <a:pt x="1703571" y="782248"/>
                  </a:lnTo>
                  <a:lnTo>
                    <a:pt x="1884560" y="782248"/>
                  </a:lnTo>
                  <a:lnTo>
                    <a:pt x="1884560" y="481105"/>
                  </a:lnTo>
                  <a:lnTo>
                    <a:pt x="1890396" y="437952"/>
                  </a:lnTo>
                  <a:lnTo>
                    <a:pt x="1907447" y="403362"/>
                  </a:lnTo>
                  <a:lnTo>
                    <a:pt x="1935025" y="377925"/>
                  </a:lnTo>
                  <a:lnTo>
                    <a:pt x="1972444" y="362231"/>
                  </a:lnTo>
                  <a:lnTo>
                    <a:pt x="2019017" y="356868"/>
                  </a:lnTo>
                  <a:lnTo>
                    <a:pt x="2094690" y="356868"/>
                  </a:lnTo>
                  <a:lnTo>
                    <a:pt x="2094690" y="303697"/>
                  </a:lnTo>
                  <a:lnTo>
                    <a:pt x="1884560" y="303697"/>
                  </a:lnTo>
                  <a:lnTo>
                    <a:pt x="1884560" y="213208"/>
                  </a:lnTo>
                  <a:close/>
                </a:path>
                <a:path w="4537710" h="2216784">
                  <a:moveTo>
                    <a:pt x="2094690" y="356868"/>
                  </a:moveTo>
                  <a:lnTo>
                    <a:pt x="2019017" y="356868"/>
                  </a:lnTo>
                  <a:lnTo>
                    <a:pt x="2038248" y="357524"/>
                  </a:lnTo>
                  <a:lnTo>
                    <a:pt x="2057430" y="359426"/>
                  </a:lnTo>
                  <a:lnTo>
                    <a:pt x="2076324" y="362478"/>
                  </a:lnTo>
                  <a:lnTo>
                    <a:pt x="2094690" y="366585"/>
                  </a:lnTo>
                  <a:lnTo>
                    <a:pt x="2094690" y="356868"/>
                  </a:lnTo>
                  <a:close/>
                </a:path>
                <a:path w="4537710" h="2216784">
                  <a:moveTo>
                    <a:pt x="2033341" y="204506"/>
                  </a:moveTo>
                  <a:lnTo>
                    <a:pt x="1983282" y="211161"/>
                  </a:lnTo>
                  <a:lnTo>
                    <a:pt x="1942714" y="230519"/>
                  </a:lnTo>
                  <a:lnTo>
                    <a:pt x="1912691" y="261668"/>
                  </a:lnTo>
                  <a:lnTo>
                    <a:pt x="1894266" y="303697"/>
                  </a:lnTo>
                  <a:lnTo>
                    <a:pt x="2094690" y="303697"/>
                  </a:lnTo>
                  <a:lnTo>
                    <a:pt x="2094690" y="213710"/>
                  </a:lnTo>
                  <a:lnTo>
                    <a:pt x="2080862" y="209684"/>
                  </a:lnTo>
                  <a:lnTo>
                    <a:pt x="2065739" y="206807"/>
                  </a:lnTo>
                  <a:lnTo>
                    <a:pt x="2049754" y="205082"/>
                  </a:lnTo>
                  <a:lnTo>
                    <a:pt x="2033341" y="204506"/>
                  </a:lnTo>
                  <a:close/>
                </a:path>
                <a:path w="4537710" h="2216784">
                  <a:moveTo>
                    <a:pt x="2375383" y="0"/>
                  </a:moveTo>
                  <a:lnTo>
                    <a:pt x="2194393" y="0"/>
                  </a:lnTo>
                  <a:lnTo>
                    <a:pt x="2194393" y="782248"/>
                  </a:lnTo>
                  <a:lnTo>
                    <a:pt x="2375383" y="782248"/>
                  </a:lnTo>
                  <a:lnTo>
                    <a:pt x="2375383" y="0"/>
                  </a:lnTo>
                  <a:close/>
                </a:path>
                <a:path w="4537710" h="2216784">
                  <a:moveTo>
                    <a:pt x="2720493" y="204506"/>
                  </a:moveTo>
                  <a:lnTo>
                    <a:pt x="2674868" y="208442"/>
                  </a:lnTo>
                  <a:lnTo>
                    <a:pt x="2633903" y="220087"/>
                  </a:lnTo>
                  <a:lnTo>
                    <a:pt x="2597785" y="239198"/>
                  </a:lnTo>
                  <a:lnTo>
                    <a:pt x="2566704" y="265529"/>
                  </a:lnTo>
                  <a:lnTo>
                    <a:pt x="2540850" y="298837"/>
                  </a:lnTo>
                  <a:lnTo>
                    <a:pt x="2520411" y="338878"/>
                  </a:lnTo>
                  <a:lnTo>
                    <a:pt x="2505578" y="385408"/>
                  </a:lnTo>
                  <a:lnTo>
                    <a:pt x="2496539" y="438183"/>
                  </a:lnTo>
                  <a:lnTo>
                    <a:pt x="2493484" y="496958"/>
                  </a:lnTo>
                  <a:lnTo>
                    <a:pt x="2493511" y="498497"/>
                  </a:lnTo>
                  <a:lnTo>
                    <a:pt x="2496623" y="556507"/>
                  </a:lnTo>
                  <a:lnTo>
                    <a:pt x="2505872" y="609184"/>
                  </a:lnTo>
                  <a:lnTo>
                    <a:pt x="2520979" y="655739"/>
                  </a:lnTo>
                  <a:lnTo>
                    <a:pt x="2541691" y="695893"/>
                  </a:lnTo>
                  <a:lnTo>
                    <a:pt x="2567755" y="729369"/>
                  </a:lnTo>
                  <a:lnTo>
                    <a:pt x="2598920" y="755889"/>
                  </a:lnTo>
                  <a:lnTo>
                    <a:pt x="2634933" y="775176"/>
                  </a:lnTo>
                  <a:lnTo>
                    <a:pt x="2675541" y="786952"/>
                  </a:lnTo>
                  <a:lnTo>
                    <a:pt x="2720493" y="790939"/>
                  </a:lnTo>
                  <a:lnTo>
                    <a:pt x="2777089" y="784484"/>
                  </a:lnTo>
                  <a:lnTo>
                    <a:pt x="2824343" y="765759"/>
                  </a:lnTo>
                  <a:lnTo>
                    <a:pt x="2861340" y="735721"/>
                  </a:lnTo>
                  <a:lnTo>
                    <a:pt x="2887168" y="695329"/>
                  </a:lnTo>
                  <a:lnTo>
                    <a:pt x="3078377" y="695329"/>
                  </a:lnTo>
                  <a:lnTo>
                    <a:pt x="3078377" y="643184"/>
                  </a:lnTo>
                  <a:lnTo>
                    <a:pt x="2787464" y="643184"/>
                  </a:lnTo>
                  <a:lnTo>
                    <a:pt x="2741819" y="633222"/>
                  </a:lnTo>
                  <a:lnTo>
                    <a:pt x="2707196" y="604518"/>
                  </a:lnTo>
                  <a:lnTo>
                    <a:pt x="2685226" y="558847"/>
                  </a:lnTo>
                  <a:lnTo>
                    <a:pt x="2677606" y="498497"/>
                  </a:lnTo>
                  <a:lnTo>
                    <a:pt x="2677541" y="496958"/>
                  </a:lnTo>
                  <a:lnTo>
                    <a:pt x="2685299" y="436604"/>
                  </a:lnTo>
                  <a:lnTo>
                    <a:pt x="2707388" y="391062"/>
                  </a:lnTo>
                  <a:lnTo>
                    <a:pt x="2742035" y="362297"/>
                  </a:lnTo>
                  <a:lnTo>
                    <a:pt x="2787464" y="352271"/>
                  </a:lnTo>
                  <a:lnTo>
                    <a:pt x="3078377" y="352271"/>
                  </a:lnTo>
                  <a:lnTo>
                    <a:pt x="3078377" y="304723"/>
                  </a:lnTo>
                  <a:lnTo>
                    <a:pt x="2887168" y="304723"/>
                  </a:lnTo>
                  <a:lnTo>
                    <a:pt x="2860692" y="262533"/>
                  </a:lnTo>
                  <a:lnTo>
                    <a:pt x="2823000" y="231032"/>
                  </a:lnTo>
                  <a:lnTo>
                    <a:pt x="2775723" y="211322"/>
                  </a:lnTo>
                  <a:lnTo>
                    <a:pt x="2720493" y="204506"/>
                  </a:lnTo>
                  <a:close/>
                </a:path>
                <a:path w="4537710" h="2216784">
                  <a:moveTo>
                    <a:pt x="3078377" y="695329"/>
                  </a:moveTo>
                  <a:lnTo>
                    <a:pt x="2896875" y="695329"/>
                  </a:lnTo>
                  <a:lnTo>
                    <a:pt x="2896875" y="782248"/>
                  </a:lnTo>
                  <a:lnTo>
                    <a:pt x="3078377" y="782248"/>
                  </a:lnTo>
                  <a:lnTo>
                    <a:pt x="3078377" y="695329"/>
                  </a:lnTo>
                  <a:close/>
                </a:path>
                <a:path w="4537710" h="2216784">
                  <a:moveTo>
                    <a:pt x="3078377" y="352271"/>
                  </a:moveTo>
                  <a:lnTo>
                    <a:pt x="2787464" y="352271"/>
                  </a:lnTo>
                  <a:lnTo>
                    <a:pt x="2833058" y="362232"/>
                  </a:lnTo>
                  <a:lnTo>
                    <a:pt x="2868057" y="390934"/>
                  </a:lnTo>
                  <a:lnTo>
                    <a:pt x="2890497" y="436604"/>
                  </a:lnTo>
                  <a:lnTo>
                    <a:pt x="2898347" y="496958"/>
                  </a:lnTo>
                  <a:lnTo>
                    <a:pt x="2898414" y="498497"/>
                  </a:lnTo>
                  <a:lnTo>
                    <a:pt x="2890640" y="559280"/>
                  </a:lnTo>
                  <a:lnTo>
                    <a:pt x="2868438" y="604774"/>
                  </a:lnTo>
                  <a:lnTo>
                    <a:pt x="2833487" y="633302"/>
                  </a:lnTo>
                  <a:lnTo>
                    <a:pt x="2787464" y="643184"/>
                  </a:lnTo>
                  <a:lnTo>
                    <a:pt x="3078377" y="643184"/>
                  </a:lnTo>
                  <a:lnTo>
                    <a:pt x="3078377" y="352271"/>
                  </a:lnTo>
                  <a:close/>
                </a:path>
                <a:path w="4537710" h="2216784">
                  <a:moveTo>
                    <a:pt x="3078377" y="0"/>
                  </a:moveTo>
                  <a:lnTo>
                    <a:pt x="2896875" y="0"/>
                  </a:lnTo>
                  <a:lnTo>
                    <a:pt x="2896875" y="304723"/>
                  </a:lnTo>
                  <a:lnTo>
                    <a:pt x="3078377" y="304723"/>
                  </a:lnTo>
                  <a:lnTo>
                    <a:pt x="3078377" y="0"/>
                  </a:lnTo>
                  <a:close/>
                </a:path>
                <a:path w="4537710" h="2216784">
                  <a:moveTo>
                    <a:pt x="548601" y="1290515"/>
                  </a:moveTo>
                  <a:lnTo>
                    <a:pt x="42951" y="1290515"/>
                  </a:lnTo>
                  <a:lnTo>
                    <a:pt x="42951" y="2028283"/>
                  </a:lnTo>
                  <a:lnTo>
                    <a:pt x="548601" y="2028283"/>
                  </a:lnTo>
                  <a:lnTo>
                    <a:pt x="548601" y="1877461"/>
                  </a:lnTo>
                  <a:lnTo>
                    <a:pt x="230589" y="1877461"/>
                  </a:lnTo>
                  <a:lnTo>
                    <a:pt x="230589" y="1726638"/>
                  </a:lnTo>
                  <a:lnTo>
                    <a:pt x="529680" y="1726638"/>
                  </a:lnTo>
                  <a:lnTo>
                    <a:pt x="529680" y="1588590"/>
                  </a:lnTo>
                  <a:lnTo>
                    <a:pt x="230589" y="1588590"/>
                  </a:lnTo>
                  <a:lnTo>
                    <a:pt x="230589" y="1441348"/>
                  </a:lnTo>
                  <a:lnTo>
                    <a:pt x="548601" y="1441348"/>
                  </a:lnTo>
                  <a:lnTo>
                    <a:pt x="548601" y="1290515"/>
                  </a:lnTo>
                  <a:close/>
                </a:path>
                <a:path w="4537710" h="2216784">
                  <a:moveTo>
                    <a:pt x="857408" y="1459243"/>
                  </a:moveTo>
                  <a:lnTo>
                    <a:pt x="651362" y="1459243"/>
                  </a:lnTo>
                  <a:lnTo>
                    <a:pt x="822645" y="1748616"/>
                  </a:lnTo>
                  <a:lnTo>
                    <a:pt x="652388" y="2028283"/>
                  </a:lnTo>
                  <a:lnTo>
                    <a:pt x="840539" y="2028283"/>
                  </a:lnTo>
                  <a:lnTo>
                    <a:pt x="931542" y="1853943"/>
                  </a:lnTo>
                  <a:lnTo>
                    <a:pt x="1126093" y="1853943"/>
                  </a:lnTo>
                  <a:lnTo>
                    <a:pt x="1058334" y="1740952"/>
                  </a:lnTo>
                  <a:lnTo>
                    <a:pt x="1121940" y="1636651"/>
                  </a:lnTo>
                  <a:lnTo>
                    <a:pt x="940746" y="1636651"/>
                  </a:lnTo>
                  <a:lnTo>
                    <a:pt x="857408" y="1459243"/>
                  </a:lnTo>
                  <a:close/>
                </a:path>
                <a:path w="4537710" h="2216784">
                  <a:moveTo>
                    <a:pt x="1126093" y="1853943"/>
                  </a:moveTo>
                  <a:lnTo>
                    <a:pt x="941772" y="1853943"/>
                  </a:lnTo>
                  <a:lnTo>
                    <a:pt x="1033287" y="2028283"/>
                  </a:lnTo>
                  <a:lnTo>
                    <a:pt x="1230643" y="2028283"/>
                  </a:lnTo>
                  <a:lnTo>
                    <a:pt x="1126093" y="1853943"/>
                  </a:lnTo>
                  <a:close/>
                </a:path>
                <a:path w="4537710" h="2216784">
                  <a:moveTo>
                    <a:pt x="1230130" y="1459243"/>
                  </a:moveTo>
                  <a:lnTo>
                    <a:pt x="1034314" y="1459243"/>
                  </a:lnTo>
                  <a:lnTo>
                    <a:pt x="950463" y="1636651"/>
                  </a:lnTo>
                  <a:lnTo>
                    <a:pt x="1121940" y="1636651"/>
                  </a:lnTo>
                  <a:lnTo>
                    <a:pt x="1230130" y="1459243"/>
                  </a:lnTo>
                  <a:close/>
                </a:path>
                <a:path w="4537710" h="2216784">
                  <a:moveTo>
                    <a:pt x="1512351" y="1459243"/>
                  </a:moveTo>
                  <a:lnTo>
                    <a:pt x="1331362" y="1459243"/>
                  </a:lnTo>
                  <a:lnTo>
                    <a:pt x="1331362" y="2216435"/>
                  </a:lnTo>
                  <a:lnTo>
                    <a:pt x="1512351" y="2216435"/>
                  </a:lnTo>
                  <a:lnTo>
                    <a:pt x="1512351" y="1936768"/>
                  </a:lnTo>
                  <a:lnTo>
                    <a:pt x="1871489" y="1936768"/>
                  </a:lnTo>
                  <a:lnTo>
                    <a:pt x="1888929" y="1902453"/>
                  </a:lnTo>
                  <a:lnTo>
                    <a:pt x="1893125" y="1889219"/>
                  </a:lnTo>
                  <a:lnTo>
                    <a:pt x="1621762" y="1889219"/>
                  </a:lnTo>
                  <a:lnTo>
                    <a:pt x="1576172" y="1879257"/>
                  </a:lnTo>
                  <a:lnTo>
                    <a:pt x="1541172" y="1850553"/>
                  </a:lnTo>
                  <a:lnTo>
                    <a:pt x="1518730" y="1804882"/>
                  </a:lnTo>
                  <a:lnTo>
                    <a:pt x="1510812" y="1744020"/>
                  </a:lnTo>
                  <a:lnTo>
                    <a:pt x="1510812" y="1742994"/>
                  </a:lnTo>
                  <a:lnTo>
                    <a:pt x="1518586" y="1681995"/>
                  </a:lnTo>
                  <a:lnTo>
                    <a:pt x="1540788" y="1636524"/>
                  </a:lnTo>
                  <a:lnTo>
                    <a:pt x="1575739" y="1608117"/>
                  </a:lnTo>
                  <a:lnTo>
                    <a:pt x="1621762" y="1598307"/>
                  </a:lnTo>
                  <a:lnTo>
                    <a:pt x="1892379" y="1598307"/>
                  </a:lnTo>
                  <a:lnTo>
                    <a:pt x="1888248" y="1585598"/>
                  </a:lnTo>
                  <a:lnTo>
                    <a:pt x="1867870" y="1546151"/>
                  </a:lnTo>
                  <a:lnTo>
                    <a:pt x="1512351" y="1546151"/>
                  </a:lnTo>
                  <a:lnTo>
                    <a:pt x="1512351" y="1459243"/>
                  </a:lnTo>
                  <a:close/>
                </a:path>
                <a:path w="4537710" h="2216784">
                  <a:moveTo>
                    <a:pt x="1871489" y="1936768"/>
                  </a:moveTo>
                  <a:lnTo>
                    <a:pt x="1522068" y="1936768"/>
                  </a:lnTo>
                  <a:lnTo>
                    <a:pt x="1548755" y="1978739"/>
                  </a:lnTo>
                  <a:lnTo>
                    <a:pt x="1586421" y="2010262"/>
                  </a:lnTo>
                  <a:lnTo>
                    <a:pt x="1633580" y="2030088"/>
                  </a:lnTo>
                  <a:lnTo>
                    <a:pt x="1688744" y="2036974"/>
                  </a:lnTo>
                  <a:lnTo>
                    <a:pt x="1734500" y="2033038"/>
                  </a:lnTo>
                  <a:lnTo>
                    <a:pt x="1775535" y="2021388"/>
                  </a:lnTo>
                  <a:lnTo>
                    <a:pt x="1811672" y="2002264"/>
                  </a:lnTo>
                  <a:lnTo>
                    <a:pt x="1842735" y="1975908"/>
                  </a:lnTo>
                  <a:lnTo>
                    <a:pt x="1868546" y="1942557"/>
                  </a:lnTo>
                  <a:lnTo>
                    <a:pt x="1871489" y="1936768"/>
                  </a:lnTo>
                  <a:close/>
                </a:path>
                <a:path w="4537710" h="2216784">
                  <a:moveTo>
                    <a:pt x="1892379" y="1598307"/>
                  </a:moveTo>
                  <a:lnTo>
                    <a:pt x="1621762" y="1598307"/>
                  </a:lnTo>
                  <a:lnTo>
                    <a:pt x="1667488" y="1608260"/>
                  </a:lnTo>
                  <a:lnTo>
                    <a:pt x="1702287" y="1636905"/>
                  </a:lnTo>
                  <a:lnTo>
                    <a:pt x="1724432" y="1682423"/>
                  </a:lnTo>
                  <a:lnTo>
                    <a:pt x="1732198" y="1742994"/>
                  </a:lnTo>
                  <a:lnTo>
                    <a:pt x="1732198" y="1744020"/>
                  </a:lnTo>
                  <a:lnTo>
                    <a:pt x="1724362" y="1804670"/>
                  </a:lnTo>
                  <a:lnTo>
                    <a:pt x="1702098" y="1850365"/>
                  </a:lnTo>
                  <a:lnTo>
                    <a:pt x="1667275" y="1879186"/>
                  </a:lnTo>
                  <a:lnTo>
                    <a:pt x="1621762" y="1889219"/>
                  </a:lnTo>
                  <a:lnTo>
                    <a:pt x="1893125" y="1889219"/>
                  </a:lnTo>
                  <a:lnTo>
                    <a:pt x="1903708" y="1855836"/>
                  </a:lnTo>
                  <a:lnTo>
                    <a:pt x="1912704" y="1802945"/>
                  </a:lnTo>
                  <a:lnTo>
                    <a:pt x="1915742" y="1744020"/>
                  </a:lnTo>
                  <a:lnTo>
                    <a:pt x="1915742" y="1742994"/>
                  </a:lnTo>
                  <a:lnTo>
                    <a:pt x="1912603" y="1684623"/>
                  </a:lnTo>
                  <a:lnTo>
                    <a:pt x="1903354" y="1632064"/>
                  </a:lnTo>
                  <a:lnTo>
                    <a:pt x="1892379" y="1598307"/>
                  </a:lnTo>
                  <a:close/>
                </a:path>
                <a:path w="4537710" h="2216784">
                  <a:moveTo>
                    <a:pt x="1688744" y="1450542"/>
                  </a:moveTo>
                  <a:lnTo>
                    <a:pt x="1632359" y="1456998"/>
                  </a:lnTo>
                  <a:lnTo>
                    <a:pt x="1585082" y="1475726"/>
                  </a:lnTo>
                  <a:lnTo>
                    <a:pt x="1547967" y="1505764"/>
                  </a:lnTo>
                  <a:lnTo>
                    <a:pt x="1522068" y="1546151"/>
                  </a:lnTo>
                  <a:lnTo>
                    <a:pt x="1867870" y="1546151"/>
                  </a:lnTo>
                  <a:lnTo>
                    <a:pt x="1841473" y="1512071"/>
                  </a:lnTo>
                  <a:lnTo>
                    <a:pt x="1810309" y="1485575"/>
                  </a:lnTo>
                  <a:lnTo>
                    <a:pt x="1774298" y="1466300"/>
                  </a:lnTo>
                  <a:lnTo>
                    <a:pt x="1733692" y="1454528"/>
                  </a:lnTo>
                  <a:lnTo>
                    <a:pt x="1688744" y="1450542"/>
                  </a:lnTo>
                  <a:close/>
                </a:path>
                <a:path w="4537710" h="2216784">
                  <a:moveTo>
                    <a:pt x="2215859" y="1246035"/>
                  </a:moveTo>
                  <a:lnTo>
                    <a:pt x="2034869" y="1246035"/>
                  </a:lnTo>
                  <a:lnTo>
                    <a:pt x="2034869" y="2028283"/>
                  </a:lnTo>
                  <a:lnTo>
                    <a:pt x="2215859" y="2028283"/>
                  </a:lnTo>
                  <a:lnTo>
                    <a:pt x="2215859" y="1246035"/>
                  </a:lnTo>
                  <a:close/>
                </a:path>
                <a:path w="4537710" h="2216784">
                  <a:moveTo>
                    <a:pt x="2623857" y="1445945"/>
                  </a:moveTo>
                  <a:lnTo>
                    <a:pt x="2572256" y="1449307"/>
                  </a:lnTo>
                  <a:lnTo>
                    <a:pt x="2524993" y="1459218"/>
                  </a:lnTo>
                  <a:lnTo>
                    <a:pt x="2482325" y="1475418"/>
                  </a:lnTo>
                  <a:lnTo>
                    <a:pt x="2444511" y="1497645"/>
                  </a:lnTo>
                  <a:lnTo>
                    <a:pt x="2411808" y="1525640"/>
                  </a:lnTo>
                  <a:lnTo>
                    <a:pt x="2384473" y="1559141"/>
                  </a:lnTo>
                  <a:lnTo>
                    <a:pt x="2362765" y="1597888"/>
                  </a:lnTo>
                  <a:lnTo>
                    <a:pt x="2346940" y="1641620"/>
                  </a:lnTo>
                  <a:lnTo>
                    <a:pt x="2337256" y="1690075"/>
                  </a:lnTo>
                  <a:lnTo>
                    <a:pt x="2333970" y="1742994"/>
                  </a:lnTo>
                  <a:lnTo>
                    <a:pt x="2333970" y="1744020"/>
                  </a:lnTo>
                  <a:lnTo>
                    <a:pt x="2337173" y="1797698"/>
                  </a:lnTo>
                  <a:lnTo>
                    <a:pt x="2346645" y="1846625"/>
                  </a:lnTo>
                  <a:lnTo>
                    <a:pt x="2362185" y="1890589"/>
                  </a:lnTo>
                  <a:lnTo>
                    <a:pt x="2383590" y="1929378"/>
                  </a:lnTo>
                  <a:lnTo>
                    <a:pt x="2410658" y="1962780"/>
                  </a:lnTo>
                  <a:lnTo>
                    <a:pt x="2443186" y="1990584"/>
                  </a:lnTo>
                  <a:lnTo>
                    <a:pt x="2480973" y="2012578"/>
                  </a:lnTo>
                  <a:lnTo>
                    <a:pt x="2523815" y="2028550"/>
                  </a:lnTo>
                  <a:lnTo>
                    <a:pt x="2571510" y="2038288"/>
                  </a:lnTo>
                  <a:lnTo>
                    <a:pt x="2623857" y="2041581"/>
                  </a:lnTo>
                  <a:lnTo>
                    <a:pt x="2676397" y="2038288"/>
                  </a:lnTo>
                  <a:lnTo>
                    <a:pt x="2724097" y="2028599"/>
                  </a:lnTo>
                  <a:lnTo>
                    <a:pt x="2766970" y="2012675"/>
                  </a:lnTo>
                  <a:lnTo>
                    <a:pt x="2804753" y="1990732"/>
                  </a:lnTo>
                  <a:lnTo>
                    <a:pt x="2837253" y="1962972"/>
                  </a:lnTo>
                  <a:lnTo>
                    <a:pt x="2864278" y="1929599"/>
                  </a:lnTo>
                  <a:lnTo>
                    <a:pt x="2878348" y="1904046"/>
                  </a:lnTo>
                  <a:lnTo>
                    <a:pt x="2623857" y="1904046"/>
                  </a:lnTo>
                  <a:lnTo>
                    <a:pt x="2587485" y="1897122"/>
                  </a:lnTo>
                  <a:lnTo>
                    <a:pt x="2558428" y="1876872"/>
                  </a:lnTo>
                  <a:lnTo>
                    <a:pt x="2537127" y="1844081"/>
                  </a:lnTo>
                  <a:lnTo>
                    <a:pt x="2524023" y="1799536"/>
                  </a:lnTo>
                  <a:lnTo>
                    <a:pt x="2519556" y="1744020"/>
                  </a:lnTo>
                  <a:lnTo>
                    <a:pt x="2519556" y="1742994"/>
                  </a:lnTo>
                  <a:lnTo>
                    <a:pt x="2524121" y="1688512"/>
                  </a:lnTo>
                  <a:lnTo>
                    <a:pt x="2537422" y="1644216"/>
                  </a:lnTo>
                  <a:lnTo>
                    <a:pt x="2558872" y="1611210"/>
                  </a:lnTo>
                  <a:lnTo>
                    <a:pt x="2623857" y="1583480"/>
                  </a:lnTo>
                  <a:lnTo>
                    <a:pt x="2877366" y="1583480"/>
                  </a:lnTo>
                  <a:lnTo>
                    <a:pt x="2863542" y="1558698"/>
                  </a:lnTo>
                  <a:lnTo>
                    <a:pt x="2836295" y="1525255"/>
                  </a:lnTo>
                  <a:lnTo>
                    <a:pt x="2803649" y="1497350"/>
                  </a:lnTo>
                  <a:lnTo>
                    <a:pt x="2765843" y="1475224"/>
                  </a:lnTo>
                  <a:lnTo>
                    <a:pt x="2723116" y="1459119"/>
                  </a:lnTo>
                  <a:lnTo>
                    <a:pt x="2675707" y="1449279"/>
                  </a:lnTo>
                  <a:lnTo>
                    <a:pt x="2623857" y="1445945"/>
                  </a:lnTo>
                  <a:close/>
                </a:path>
                <a:path w="4537710" h="2216784">
                  <a:moveTo>
                    <a:pt x="2877366" y="1583480"/>
                  </a:moveTo>
                  <a:lnTo>
                    <a:pt x="2623857" y="1583480"/>
                  </a:lnTo>
                  <a:lnTo>
                    <a:pt x="2659834" y="1590596"/>
                  </a:lnTo>
                  <a:lnTo>
                    <a:pt x="2688842" y="1611210"/>
                  </a:lnTo>
                  <a:lnTo>
                    <a:pt x="2710291" y="1644216"/>
                  </a:lnTo>
                  <a:lnTo>
                    <a:pt x="2723593" y="1688512"/>
                  </a:lnTo>
                  <a:lnTo>
                    <a:pt x="2728157" y="1742994"/>
                  </a:lnTo>
                  <a:lnTo>
                    <a:pt x="2728157" y="1744020"/>
                  </a:lnTo>
                  <a:lnTo>
                    <a:pt x="2723691" y="1799339"/>
                  </a:lnTo>
                  <a:lnTo>
                    <a:pt x="2710587" y="1843860"/>
                  </a:lnTo>
                  <a:lnTo>
                    <a:pt x="2689285" y="1876724"/>
                  </a:lnTo>
                  <a:lnTo>
                    <a:pt x="2623857" y="1904046"/>
                  </a:lnTo>
                  <a:lnTo>
                    <a:pt x="2878348" y="1904046"/>
                  </a:lnTo>
                  <a:lnTo>
                    <a:pt x="2885634" y="1890815"/>
                  </a:lnTo>
                  <a:lnTo>
                    <a:pt x="2901127" y="1846822"/>
                  </a:lnTo>
                  <a:lnTo>
                    <a:pt x="2910565" y="1797823"/>
                  </a:lnTo>
                  <a:lnTo>
                    <a:pt x="2913754" y="1744020"/>
                  </a:lnTo>
                  <a:lnTo>
                    <a:pt x="2913754" y="1742994"/>
                  </a:lnTo>
                  <a:lnTo>
                    <a:pt x="2910496" y="1689826"/>
                  </a:lnTo>
                  <a:lnTo>
                    <a:pt x="2900882" y="1641226"/>
                  </a:lnTo>
                  <a:lnTo>
                    <a:pt x="2885151" y="1597436"/>
                  </a:lnTo>
                  <a:lnTo>
                    <a:pt x="2877366" y="1583480"/>
                  </a:lnTo>
                  <a:close/>
                </a:path>
                <a:path w="4537710" h="2216784">
                  <a:moveTo>
                    <a:pt x="3207734" y="1459243"/>
                  </a:moveTo>
                  <a:lnTo>
                    <a:pt x="3026745" y="1459243"/>
                  </a:lnTo>
                  <a:lnTo>
                    <a:pt x="3026745" y="2028283"/>
                  </a:lnTo>
                  <a:lnTo>
                    <a:pt x="3207734" y="2028283"/>
                  </a:lnTo>
                  <a:lnTo>
                    <a:pt x="3207734" y="1727151"/>
                  </a:lnTo>
                  <a:lnTo>
                    <a:pt x="3213571" y="1683993"/>
                  </a:lnTo>
                  <a:lnTo>
                    <a:pt x="3230622" y="1649400"/>
                  </a:lnTo>
                  <a:lnTo>
                    <a:pt x="3258202" y="1623961"/>
                  </a:lnTo>
                  <a:lnTo>
                    <a:pt x="3295624" y="1608266"/>
                  </a:lnTo>
                  <a:lnTo>
                    <a:pt x="3342201" y="1602904"/>
                  </a:lnTo>
                  <a:lnTo>
                    <a:pt x="3417864" y="1602904"/>
                  </a:lnTo>
                  <a:lnTo>
                    <a:pt x="3417864" y="1549732"/>
                  </a:lnTo>
                  <a:lnTo>
                    <a:pt x="3207734" y="1549732"/>
                  </a:lnTo>
                  <a:lnTo>
                    <a:pt x="3207734" y="1459243"/>
                  </a:lnTo>
                  <a:close/>
                </a:path>
                <a:path w="4537710" h="2216784">
                  <a:moveTo>
                    <a:pt x="3417864" y="1602904"/>
                  </a:moveTo>
                  <a:lnTo>
                    <a:pt x="3342201" y="1602904"/>
                  </a:lnTo>
                  <a:lnTo>
                    <a:pt x="3361427" y="1603559"/>
                  </a:lnTo>
                  <a:lnTo>
                    <a:pt x="3380606" y="1605461"/>
                  </a:lnTo>
                  <a:lnTo>
                    <a:pt x="3399498" y="1608514"/>
                  </a:lnTo>
                  <a:lnTo>
                    <a:pt x="3417864" y="1612621"/>
                  </a:lnTo>
                  <a:lnTo>
                    <a:pt x="3417864" y="1602904"/>
                  </a:lnTo>
                  <a:close/>
                </a:path>
                <a:path w="4537710" h="2216784">
                  <a:moveTo>
                    <a:pt x="3356515" y="1450542"/>
                  </a:moveTo>
                  <a:lnTo>
                    <a:pt x="3306456" y="1457197"/>
                  </a:lnTo>
                  <a:lnTo>
                    <a:pt x="3265890" y="1476554"/>
                  </a:lnTo>
                  <a:lnTo>
                    <a:pt x="3235870" y="1507703"/>
                  </a:lnTo>
                  <a:lnTo>
                    <a:pt x="3217451" y="1549732"/>
                  </a:lnTo>
                  <a:lnTo>
                    <a:pt x="3417864" y="1549732"/>
                  </a:lnTo>
                  <a:lnTo>
                    <a:pt x="3417864" y="1459746"/>
                  </a:lnTo>
                  <a:lnTo>
                    <a:pt x="3404036" y="1455719"/>
                  </a:lnTo>
                  <a:lnTo>
                    <a:pt x="3388913" y="1452843"/>
                  </a:lnTo>
                  <a:lnTo>
                    <a:pt x="3372929" y="1451117"/>
                  </a:lnTo>
                  <a:lnTo>
                    <a:pt x="3356515" y="1450542"/>
                  </a:lnTo>
                  <a:close/>
                </a:path>
                <a:path w="4537710" h="2216784">
                  <a:moveTo>
                    <a:pt x="3753770" y="1445945"/>
                  </a:moveTo>
                  <a:lnTo>
                    <a:pt x="3704167" y="1449321"/>
                  </a:lnTo>
                  <a:lnTo>
                    <a:pt x="3658613" y="1459271"/>
                  </a:lnTo>
                  <a:lnTo>
                    <a:pt x="3617385" y="1475528"/>
                  </a:lnTo>
                  <a:lnTo>
                    <a:pt x="3580758" y="1497826"/>
                  </a:lnTo>
                  <a:lnTo>
                    <a:pt x="3549009" y="1525897"/>
                  </a:lnTo>
                  <a:lnTo>
                    <a:pt x="3522414" y="1559474"/>
                  </a:lnTo>
                  <a:lnTo>
                    <a:pt x="3501247" y="1598290"/>
                  </a:lnTo>
                  <a:lnTo>
                    <a:pt x="3485787" y="1642079"/>
                  </a:lnTo>
                  <a:lnTo>
                    <a:pt x="3476308" y="1690574"/>
                  </a:lnTo>
                  <a:lnTo>
                    <a:pt x="3473087" y="1743507"/>
                  </a:lnTo>
                  <a:lnTo>
                    <a:pt x="3473087" y="1744020"/>
                  </a:lnTo>
                  <a:lnTo>
                    <a:pt x="3476315" y="1797202"/>
                  </a:lnTo>
                  <a:lnTo>
                    <a:pt x="3485840" y="1845841"/>
                  </a:lnTo>
                  <a:lnTo>
                    <a:pt x="3501427" y="1889689"/>
                  </a:lnTo>
                  <a:lnTo>
                    <a:pt x="3522839" y="1928496"/>
                  </a:lnTo>
                  <a:lnTo>
                    <a:pt x="3549840" y="1962014"/>
                  </a:lnTo>
                  <a:lnTo>
                    <a:pt x="3582195" y="1989996"/>
                  </a:lnTo>
                  <a:lnTo>
                    <a:pt x="3619666" y="2012192"/>
                  </a:lnTo>
                  <a:lnTo>
                    <a:pt x="3662018" y="2028354"/>
                  </a:lnTo>
                  <a:lnTo>
                    <a:pt x="3709014" y="2038233"/>
                  </a:lnTo>
                  <a:lnTo>
                    <a:pt x="3760419" y="2041581"/>
                  </a:lnTo>
                  <a:lnTo>
                    <a:pt x="3831902" y="2035464"/>
                  </a:lnTo>
                  <a:lnTo>
                    <a:pt x="3890594" y="2018811"/>
                  </a:lnTo>
                  <a:lnTo>
                    <a:pt x="3937543" y="1994172"/>
                  </a:lnTo>
                  <a:lnTo>
                    <a:pt x="3973795" y="1964095"/>
                  </a:lnTo>
                  <a:lnTo>
                    <a:pt x="4000398" y="1931130"/>
                  </a:lnTo>
                  <a:lnTo>
                    <a:pt x="4010337" y="1912737"/>
                  </a:lnTo>
                  <a:lnTo>
                    <a:pt x="3764000" y="1912737"/>
                  </a:lnTo>
                  <a:lnTo>
                    <a:pt x="3717224" y="1904118"/>
                  </a:lnTo>
                  <a:lnTo>
                    <a:pt x="3682001" y="1879057"/>
                  </a:lnTo>
                  <a:lnTo>
                    <a:pt x="3659530" y="1838754"/>
                  </a:lnTo>
                  <a:lnTo>
                    <a:pt x="3651009" y="1784406"/>
                  </a:lnTo>
                  <a:lnTo>
                    <a:pt x="4033950" y="1784406"/>
                  </a:lnTo>
                  <a:lnTo>
                    <a:pt x="4033950" y="1732261"/>
                  </a:lnTo>
                  <a:lnTo>
                    <a:pt x="4030730" y="1682002"/>
                  </a:lnTo>
                  <a:lnTo>
                    <a:pt x="4030133" y="1679090"/>
                  </a:lnTo>
                  <a:lnTo>
                    <a:pt x="3653051" y="1679090"/>
                  </a:lnTo>
                  <a:lnTo>
                    <a:pt x="3665258" y="1634535"/>
                  </a:lnTo>
                  <a:lnTo>
                    <a:pt x="3687819" y="1601821"/>
                  </a:lnTo>
                  <a:lnTo>
                    <a:pt x="3719200" y="1581667"/>
                  </a:lnTo>
                  <a:lnTo>
                    <a:pt x="3757864" y="1574789"/>
                  </a:lnTo>
                  <a:lnTo>
                    <a:pt x="3995073" y="1574789"/>
                  </a:lnTo>
                  <a:lnTo>
                    <a:pt x="3984656" y="1556380"/>
                  </a:lnTo>
                  <a:lnTo>
                    <a:pt x="3958091" y="1523914"/>
                  </a:lnTo>
                  <a:lnTo>
                    <a:pt x="3926388" y="1496663"/>
                  </a:lnTo>
                  <a:lnTo>
                    <a:pt x="3889825" y="1474934"/>
                  </a:lnTo>
                  <a:lnTo>
                    <a:pt x="3848681" y="1459033"/>
                  </a:lnTo>
                  <a:lnTo>
                    <a:pt x="3803237" y="1449268"/>
                  </a:lnTo>
                  <a:lnTo>
                    <a:pt x="3753770" y="1445945"/>
                  </a:lnTo>
                  <a:close/>
                </a:path>
                <a:path w="4537710" h="2216784">
                  <a:moveTo>
                    <a:pt x="4030369" y="1860592"/>
                  </a:moveTo>
                  <a:lnTo>
                    <a:pt x="3864720" y="1861095"/>
                  </a:lnTo>
                  <a:lnTo>
                    <a:pt x="3863693" y="1863147"/>
                  </a:lnTo>
                  <a:lnTo>
                    <a:pt x="3853151" y="1877150"/>
                  </a:lnTo>
                  <a:lnTo>
                    <a:pt x="3833405" y="1893502"/>
                  </a:lnTo>
                  <a:lnTo>
                    <a:pt x="3803880" y="1907074"/>
                  </a:lnTo>
                  <a:lnTo>
                    <a:pt x="3764000" y="1912737"/>
                  </a:lnTo>
                  <a:lnTo>
                    <a:pt x="4010337" y="1912737"/>
                  </a:lnTo>
                  <a:lnTo>
                    <a:pt x="4018397" y="1897824"/>
                  </a:lnTo>
                  <a:lnTo>
                    <a:pt x="4028840" y="1866728"/>
                  </a:lnTo>
                  <a:lnTo>
                    <a:pt x="4030369" y="1860592"/>
                  </a:lnTo>
                  <a:close/>
                </a:path>
                <a:path w="4537710" h="2216784">
                  <a:moveTo>
                    <a:pt x="3995073" y="1574789"/>
                  </a:moveTo>
                  <a:lnTo>
                    <a:pt x="3757864" y="1574789"/>
                  </a:lnTo>
                  <a:lnTo>
                    <a:pt x="3796745" y="1581524"/>
                  </a:lnTo>
                  <a:lnTo>
                    <a:pt x="3828102" y="1601440"/>
                  </a:lnTo>
                  <a:lnTo>
                    <a:pt x="3850543" y="1634106"/>
                  </a:lnTo>
                  <a:lnTo>
                    <a:pt x="3862678" y="1679090"/>
                  </a:lnTo>
                  <a:lnTo>
                    <a:pt x="4030133" y="1679090"/>
                  </a:lnTo>
                  <a:lnTo>
                    <a:pt x="4021254" y="1635730"/>
                  </a:lnTo>
                  <a:lnTo>
                    <a:pt x="4005804" y="1593754"/>
                  </a:lnTo>
                  <a:lnTo>
                    <a:pt x="3995073" y="1574789"/>
                  </a:lnTo>
                  <a:close/>
                </a:path>
                <a:path w="4537710" h="2216784">
                  <a:moveTo>
                    <a:pt x="4327417" y="1459243"/>
                  </a:moveTo>
                  <a:lnTo>
                    <a:pt x="4146428" y="1459243"/>
                  </a:lnTo>
                  <a:lnTo>
                    <a:pt x="4146428" y="2028283"/>
                  </a:lnTo>
                  <a:lnTo>
                    <a:pt x="4327417" y="2028283"/>
                  </a:lnTo>
                  <a:lnTo>
                    <a:pt x="4327417" y="1727151"/>
                  </a:lnTo>
                  <a:lnTo>
                    <a:pt x="4333255" y="1683993"/>
                  </a:lnTo>
                  <a:lnTo>
                    <a:pt x="4350308" y="1649400"/>
                  </a:lnTo>
                  <a:lnTo>
                    <a:pt x="4377890" y="1623961"/>
                  </a:lnTo>
                  <a:lnTo>
                    <a:pt x="4415311" y="1608266"/>
                  </a:lnTo>
                  <a:lnTo>
                    <a:pt x="4461885" y="1602904"/>
                  </a:lnTo>
                  <a:lnTo>
                    <a:pt x="4537558" y="1602904"/>
                  </a:lnTo>
                  <a:lnTo>
                    <a:pt x="4537558" y="1549732"/>
                  </a:lnTo>
                  <a:lnTo>
                    <a:pt x="4327417" y="1549732"/>
                  </a:lnTo>
                  <a:lnTo>
                    <a:pt x="4327417" y="1459243"/>
                  </a:lnTo>
                  <a:close/>
                </a:path>
                <a:path w="4537710" h="2216784">
                  <a:moveTo>
                    <a:pt x="4537558" y="1602904"/>
                  </a:moveTo>
                  <a:lnTo>
                    <a:pt x="4461885" y="1602904"/>
                  </a:lnTo>
                  <a:lnTo>
                    <a:pt x="4481116" y="1603559"/>
                  </a:lnTo>
                  <a:lnTo>
                    <a:pt x="4500298" y="1605461"/>
                  </a:lnTo>
                  <a:lnTo>
                    <a:pt x="4519192" y="1608514"/>
                  </a:lnTo>
                  <a:lnTo>
                    <a:pt x="4537558" y="1612621"/>
                  </a:lnTo>
                  <a:lnTo>
                    <a:pt x="4537558" y="1602904"/>
                  </a:lnTo>
                  <a:close/>
                </a:path>
                <a:path w="4537710" h="2216784">
                  <a:moveTo>
                    <a:pt x="4476198" y="1450542"/>
                  </a:moveTo>
                  <a:lnTo>
                    <a:pt x="4426145" y="1457197"/>
                  </a:lnTo>
                  <a:lnTo>
                    <a:pt x="4385581" y="1476554"/>
                  </a:lnTo>
                  <a:lnTo>
                    <a:pt x="4355559" y="1507703"/>
                  </a:lnTo>
                  <a:lnTo>
                    <a:pt x="4337134" y="1549732"/>
                  </a:lnTo>
                  <a:lnTo>
                    <a:pt x="4537558" y="1549732"/>
                  </a:lnTo>
                  <a:lnTo>
                    <a:pt x="4537558" y="1459746"/>
                  </a:lnTo>
                  <a:lnTo>
                    <a:pt x="4523730" y="1455719"/>
                  </a:lnTo>
                  <a:lnTo>
                    <a:pt x="4508606" y="1452843"/>
                  </a:lnTo>
                  <a:lnTo>
                    <a:pt x="4492618" y="1451117"/>
                  </a:lnTo>
                  <a:lnTo>
                    <a:pt x="4476198" y="1450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411" y="9995524"/>
              <a:ext cx="2577555" cy="2110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1978" y="10011106"/>
              <a:ext cx="355600" cy="224790"/>
            </a:xfrm>
            <a:custGeom>
              <a:avLst/>
              <a:gdLst/>
              <a:ahLst/>
              <a:cxnLst/>
              <a:rect l="l" t="t" r="r" b="b"/>
              <a:pathLst>
                <a:path w="355600" h="224790">
                  <a:moveTo>
                    <a:pt x="73987" y="0"/>
                  </a:moveTo>
                  <a:lnTo>
                    <a:pt x="0" y="0"/>
                  </a:lnTo>
                  <a:lnTo>
                    <a:pt x="0" y="177062"/>
                  </a:lnTo>
                  <a:lnTo>
                    <a:pt x="75704" y="177062"/>
                  </a:lnTo>
                  <a:lnTo>
                    <a:pt x="101161" y="173586"/>
                  </a:lnTo>
                  <a:lnTo>
                    <a:pt x="120313" y="163611"/>
                  </a:lnTo>
                  <a:lnTo>
                    <a:pt x="128872" y="152403"/>
                  </a:lnTo>
                  <a:lnTo>
                    <a:pt x="31653" y="152403"/>
                  </a:lnTo>
                  <a:lnTo>
                    <a:pt x="31653" y="97054"/>
                  </a:lnTo>
                  <a:lnTo>
                    <a:pt x="124485" y="97054"/>
                  </a:lnTo>
                  <a:lnTo>
                    <a:pt x="112655" y="88620"/>
                  </a:lnTo>
                  <a:lnTo>
                    <a:pt x="96321" y="84301"/>
                  </a:lnTo>
                  <a:lnTo>
                    <a:pt x="96321" y="82091"/>
                  </a:lnTo>
                  <a:lnTo>
                    <a:pt x="108754" y="77599"/>
                  </a:lnTo>
                  <a:lnTo>
                    <a:pt x="112272" y="74605"/>
                  </a:lnTo>
                  <a:lnTo>
                    <a:pt x="31653" y="74605"/>
                  </a:lnTo>
                  <a:lnTo>
                    <a:pt x="31653" y="24658"/>
                  </a:lnTo>
                  <a:lnTo>
                    <a:pt x="123351" y="24658"/>
                  </a:lnTo>
                  <a:lnTo>
                    <a:pt x="113531" y="11855"/>
                  </a:lnTo>
                  <a:lnTo>
                    <a:pt x="96589" y="3069"/>
                  </a:lnTo>
                  <a:lnTo>
                    <a:pt x="73987" y="0"/>
                  </a:lnTo>
                  <a:close/>
                </a:path>
                <a:path w="355600" h="224790">
                  <a:moveTo>
                    <a:pt x="124485" y="97054"/>
                  </a:moveTo>
                  <a:lnTo>
                    <a:pt x="67244" y="97054"/>
                  </a:lnTo>
                  <a:lnTo>
                    <a:pt x="83209" y="98811"/>
                  </a:lnTo>
                  <a:lnTo>
                    <a:pt x="94771" y="104021"/>
                  </a:lnTo>
                  <a:lnTo>
                    <a:pt x="101802" y="112590"/>
                  </a:lnTo>
                  <a:lnTo>
                    <a:pt x="104174" y="124425"/>
                  </a:lnTo>
                  <a:lnTo>
                    <a:pt x="104174" y="124666"/>
                  </a:lnTo>
                  <a:lnTo>
                    <a:pt x="101875" y="136611"/>
                  </a:lnTo>
                  <a:lnTo>
                    <a:pt x="95066" y="145300"/>
                  </a:lnTo>
                  <a:lnTo>
                    <a:pt x="83885" y="150606"/>
                  </a:lnTo>
                  <a:lnTo>
                    <a:pt x="68469" y="152403"/>
                  </a:lnTo>
                  <a:lnTo>
                    <a:pt x="128872" y="152403"/>
                  </a:lnTo>
                  <a:lnTo>
                    <a:pt x="132376" y="147815"/>
                  </a:lnTo>
                  <a:lnTo>
                    <a:pt x="136571" y="126875"/>
                  </a:lnTo>
                  <a:lnTo>
                    <a:pt x="136571" y="126634"/>
                  </a:lnTo>
                  <a:lnTo>
                    <a:pt x="133631" y="110647"/>
                  </a:lnTo>
                  <a:lnTo>
                    <a:pt x="125375" y="97689"/>
                  </a:lnTo>
                  <a:lnTo>
                    <a:pt x="124485" y="97054"/>
                  </a:lnTo>
                  <a:close/>
                </a:path>
                <a:path w="355600" h="224790">
                  <a:moveTo>
                    <a:pt x="123351" y="24658"/>
                  </a:moveTo>
                  <a:lnTo>
                    <a:pt x="66259" y="24658"/>
                  </a:lnTo>
                  <a:lnTo>
                    <a:pt x="79071" y="26342"/>
                  </a:lnTo>
                  <a:lnTo>
                    <a:pt x="88594" y="31224"/>
                  </a:lnTo>
                  <a:lnTo>
                    <a:pt x="94528" y="39050"/>
                  </a:lnTo>
                  <a:lnTo>
                    <a:pt x="96572" y="49569"/>
                  </a:lnTo>
                  <a:lnTo>
                    <a:pt x="96572" y="49820"/>
                  </a:lnTo>
                  <a:lnTo>
                    <a:pt x="94361" y="60473"/>
                  </a:lnTo>
                  <a:lnTo>
                    <a:pt x="87812" y="68240"/>
                  </a:lnTo>
                  <a:lnTo>
                    <a:pt x="77052" y="72992"/>
                  </a:lnTo>
                  <a:lnTo>
                    <a:pt x="62207" y="74605"/>
                  </a:lnTo>
                  <a:lnTo>
                    <a:pt x="112272" y="74605"/>
                  </a:lnTo>
                  <a:lnTo>
                    <a:pt x="118762" y="69081"/>
                  </a:lnTo>
                  <a:lnTo>
                    <a:pt x="125433" y="57619"/>
                  </a:lnTo>
                  <a:lnTo>
                    <a:pt x="127859" y="44291"/>
                  </a:lnTo>
                  <a:lnTo>
                    <a:pt x="127859" y="44051"/>
                  </a:lnTo>
                  <a:lnTo>
                    <a:pt x="124170" y="25726"/>
                  </a:lnTo>
                  <a:lnTo>
                    <a:pt x="123351" y="24658"/>
                  </a:lnTo>
                  <a:close/>
                </a:path>
                <a:path w="355600" h="224790">
                  <a:moveTo>
                    <a:pt x="170560" y="200255"/>
                  </a:moveTo>
                  <a:lnTo>
                    <a:pt x="170560" y="223689"/>
                  </a:lnTo>
                  <a:lnTo>
                    <a:pt x="174246" y="224056"/>
                  </a:lnTo>
                  <a:lnTo>
                    <a:pt x="178539" y="224181"/>
                  </a:lnTo>
                  <a:lnTo>
                    <a:pt x="182214" y="224181"/>
                  </a:lnTo>
                  <a:lnTo>
                    <a:pt x="201959" y="221987"/>
                  </a:lnTo>
                  <a:lnTo>
                    <a:pt x="217310" y="214640"/>
                  </a:lnTo>
                  <a:lnTo>
                    <a:pt x="229256" y="200990"/>
                  </a:lnTo>
                  <a:lnTo>
                    <a:pt x="229423" y="200622"/>
                  </a:lnTo>
                  <a:lnTo>
                    <a:pt x="176444" y="200622"/>
                  </a:lnTo>
                  <a:lnTo>
                    <a:pt x="173010" y="200496"/>
                  </a:lnTo>
                  <a:lnTo>
                    <a:pt x="170560" y="200255"/>
                  </a:lnTo>
                  <a:close/>
                </a:path>
                <a:path w="355600" h="224790">
                  <a:moveTo>
                    <a:pt x="189952" y="42941"/>
                  </a:moveTo>
                  <a:lnTo>
                    <a:pt x="156571" y="42941"/>
                  </a:lnTo>
                  <a:lnTo>
                    <a:pt x="204548" y="177188"/>
                  </a:lnTo>
                  <a:lnTo>
                    <a:pt x="202957" y="183324"/>
                  </a:lnTo>
                  <a:lnTo>
                    <a:pt x="199672" y="191151"/>
                  </a:lnTo>
                  <a:lnTo>
                    <a:pt x="194745" y="196528"/>
                  </a:lnTo>
                  <a:lnTo>
                    <a:pt x="188094" y="199627"/>
                  </a:lnTo>
                  <a:lnTo>
                    <a:pt x="179638" y="200622"/>
                  </a:lnTo>
                  <a:lnTo>
                    <a:pt x="229423" y="200622"/>
                  </a:lnTo>
                  <a:lnTo>
                    <a:pt x="238788" y="179889"/>
                  </a:lnTo>
                  <a:lnTo>
                    <a:pt x="250080" y="147733"/>
                  </a:lnTo>
                  <a:lnTo>
                    <a:pt x="221239" y="147733"/>
                  </a:lnTo>
                  <a:lnTo>
                    <a:pt x="189952" y="42941"/>
                  </a:lnTo>
                  <a:close/>
                </a:path>
                <a:path w="355600" h="224790">
                  <a:moveTo>
                    <a:pt x="286881" y="42941"/>
                  </a:moveTo>
                  <a:lnTo>
                    <a:pt x="254735" y="42941"/>
                  </a:lnTo>
                  <a:lnTo>
                    <a:pt x="223563" y="147733"/>
                  </a:lnTo>
                  <a:lnTo>
                    <a:pt x="250080" y="147733"/>
                  </a:lnTo>
                  <a:lnTo>
                    <a:pt x="286881" y="42941"/>
                  </a:lnTo>
                  <a:close/>
                </a:path>
                <a:path w="355600" h="224790">
                  <a:moveTo>
                    <a:pt x="335843" y="49694"/>
                  </a:moveTo>
                  <a:lnTo>
                    <a:pt x="328086" y="51188"/>
                  </a:lnTo>
                  <a:lnTo>
                    <a:pt x="321903" y="55294"/>
                  </a:lnTo>
                  <a:lnTo>
                    <a:pt x="317814" y="61445"/>
                  </a:lnTo>
                  <a:lnTo>
                    <a:pt x="316335" y="69076"/>
                  </a:lnTo>
                  <a:lnTo>
                    <a:pt x="317814" y="76645"/>
                  </a:lnTo>
                  <a:lnTo>
                    <a:pt x="321903" y="82761"/>
                  </a:lnTo>
                  <a:lnTo>
                    <a:pt x="328086" y="86852"/>
                  </a:lnTo>
                  <a:lnTo>
                    <a:pt x="335843" y="88342"/>
                  </a:lnTo>
                  <a:lnTo>
                    <a:pt x="343653" y="86852"/>
                  </a:lnTo>
                  <a:lnTo>
                    <a:pt x="349829" y="82761"/>
                  </a:lnTo>
                  <a:lnTo>
                    <a:pt x="353889" y="76645"/>
                  </a:lnTo>
                  <a:lnTo>
                    <a:pt x="355350" y="69076"/>
                  </a:lnTo>
                  <a:lnTo>
                    <a:pt x="353889" y="61445"/>
                  </a:lnTo>
                  <a:lnTo>
                    <a:pt x="349829" y="55294"/>
                  </a:lnTo>
                  <a:lnTo>
                    <a:pt x="343653" y="51188"/>
                  </a:lnTo>
                  <a:lnTo>
                    <a:pt x="335843" y="49694"/>
                  </a:lnTo>
                  <a:close/>
                </a:path>
                <a:path w="355600" h="224790">
                  <a:moveTo>
                    <a:pt x="335843" y="140739"/>
                  </a:moveTo>
                  <a:lnTo>
                    <a:pt x="328086" y="142233"/>
                  </a:lnTo>
                  <a:lnTo>
                    <a:pt x="321903" y="146339"/>
                  </a:lnTo>
                  <a:lnTo>
                    <a:pt x="317814" y="152493"/>
                  </a:lnTo>
                  <a:lnTo>
                    <a:pt x="316335" y="160131"/>
                  </a:lnTo>
                  <a:lnTo>
                    <a:pt x="317814" y="167713"/>
                  </a:lnTo>
                  <a:lnTo>
                    <a:pt x="321903" y="173870"/>
                  </a:lnTo>
                  <a:lnTo>
                    <a:pt x="328086" y="178002"/>
                  </a:lnTo>
                  <a:lnTo>
                    <a:pt x="335843" y="179512"/>
                  </a:lnTo>
                  <a:lnTo>
                    <a:pt x="343653" y="178002"/>
                  </a:lnTo>
                  <a:lnTo>
                    <a:pt x="349829" y="173870"/>
                  </a:lnTo>
                  <a:lnTo>
                    <a:pt x="353889" y="167713"/>
                  </a:lnTo>
                  <a:lnTo>
                    <a:pt x="355350" y="160131"/>
                  </a:lnTo>
                  <a:lnTo>
                    <a:pt x="353889" y="152493"/>
                  </a:lnTo>
                  <a:lnTo>
                    <a:pt x="349829" y="146339"/>
                  </a:lnTo>
                  <a:lnTo>
                    <a:pt x="343653" y="142233"/>
                  </a:lnTo>
                  <a:lnTo>
                    <a:pt x="335843" y="140739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411" y="10382950"/>
              <a:ext cx="3226666" cy="2397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0136" y="9685569"/>
              <a:ext cx="6282690" cy="10795"/>
            </a:xfrm>
            <a:custGeom>
              <a:avLst/>
              <a:gdLst/>
              <a:ahLst/>
              <a:cxnLst/>
              <a:rect l="l" t="t" r="r" b="b"/>
              <a:pathLst>
                <a:path w="6282690" h="10795">
                  <a:moveTo>
                    <a:pt x="6282531" y="0"/>
                  </a:moveTo>
                  <a:lnTo>
                    <a:pt x="0" y="0"/>
                  </a:lnTo>
                  <a:lnTo>
                    <a:pt x="0" y="10470"/>
                  </a:lnTo>
                  <a:lnTo>
                    <a:pt x="6282531" y="10470"/>
                  </a:lnTo>
                  <a:lnTo>
                    <a:pt x="6282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9679" y="5218096"/>
            <a:ext cx="5650865" cy="811530"/>
          </a:xfrm>
          <a:custGeom>
            <a:avLst/>
            <a:gdLst/>
            <a:ahLst/>
            <a:cxnLst/>
            <a:rect l="l" t="t" r="r" b="b"/>
            <a:pathLst>
              <a:path w="5650865" h="811529">
                <a:moveTo>
                  <a:pt x="339025" y="72370"/>
                </a:moveTo>
                <a:lnTo>
                  <a:pt x="288174" y="75264"/>
                </a:lnTo>
                <a:lnTo>
                  <a:pt x="240887" y="83825"/>
                </a:lnTo>
                <a:lnTo>
                  <a:pt x="197327" y="97870"/>
                </a:lnTo>
                <a:lnTo>
                  <a:pt x="157657" y="117217"/>
                </a:lnTo>
                <a:lnTo>
                  <a:pt x="122042" y="141685"/>
                </a:lnTo>
                <a:lnTo>
                  <a:pt x="90645" y="171091"/>
                </a:lnTo>
                <a:lnTo>
                  <a:pt x="63629" y="205253"/>
                </a:lnTo>
                <a:lnTo>
                  <a:pt x="41159" y="243988"/>
                </a:lnTo>
                <a:lnTo>
                  <a:pt x="23397" y="287115"/>
                </a:lnTo>
                <a:lnTo>
                  <a:pt x="10507" y="334452"/>
                </a:lnTo>
                <a:lnTo>
                  <a:pt x="2654" y="385816"/>
                </a:lnTo>
                <a:lnTo>
                  <a:pt x="23" y="440539"/>
                </a:lnTo>
                <a:lnTo>
                  <a:pt x="0" y="441995"/>
                </a:lnTo>
                <a:lnTo>
                  <a:pt x="2667" y="497239"/>
                </a:lnTo>
                <a:lnTo>
                  <a:pt x="10541" y="548604"/>
                </a:lnTo>
                <a:lnTo>
                  <a:pt x="23465" y="595981"/>
                </a:lnTo>
                <a:lnTo>
                  <a:pt x="41267" y="639158"/>
                </a:lnTo>
                <a:lnTo>
                  <a:pt x="63777" y="677950"/>
                </a:lnTo>
                <a:lnTo>
                  <a:pt x="90827" y="712172"/>
                </a:lnTo>
                <a:lnTo>
                  <a:pt x="122249" y="741638"/>
                </a:lnTo>
                <a:lnTo>
                  <a:pt x="157873" y="766162"/>
                </a:lnTo>
                <a:lnTo>
                  <a:pt x="197532" y="785559"/>
                </a:lnTo>
                <a:lnTo>
                  <a:pt x="241056" y="799644"/>
                </a:lnTo>
                <a:lnTo>
                  <a:pt x="288276" y="808231"/>
                </a:lnTo>
                <a:lnTo>
                  <a:pt x="339025" y="811135"/>
                </a:lnTo>
                <a:lnTo>
                  <a:pt x="391221" y="807919"/>
                </a:lnTo>
                <a:lnTo>
                  <a:pt x="439750" y="798518"/>
                </a:lnTo>
                <a:lnTo>
                  <a:pt x="484269" y="783307"/>
                </a:lnTo>
                <a:lnTo>
                  <a:pt x="524434" y="762657"/>
                </a:lnTo>
                <a:lnTo>
                  <a:pt x="559902" y="736943"/>
                </a:lnTo>
                <a:lnTo>
                  <a:pt x="590328" y="706537"/>
                </a:lnTo>
                <a:lnTo>
                  <a:pt x="615368" y="671811"/>
                </a:lnTo>
                <a:lnTo>
                  <a:pt x="619528" y="663480"/>
                </a:lnTo>
                <a:lnTo>
                  <a:pt x="339511" y="663480"/>
                </a:lnTo>
                <a:lnTo>
                  <a:pt x="299874" y="658423"/>
                </a:lnTo>
                <a:lnTo>
                  <a:pt x="236190" y="619549"/>
                </a:lnTo>
                <a:lnTo>
                  <a:pt x="212892" y="586785"/>
                </a:lnTo>
                <a:lnTo>
                  <a:pt x="195787" y="545840"/>
                </a:lnTo>
                <a:lnTo>
                  <a:pt x="185249" y="497214"/>
                </a:lnTo>
                <a:lnTo>
                  <a:pt x="181687" y="441995"/>
                </a:lnTo>
                <a:lnTo>
                  <a:pt x="181655" y="440539"/>
                </a:lnTo>
                <a:lnTo>
                  <a:pt x="185249" y="385196"/>
                </a:lnTo>
                <a:lnTo>
                  <a:pt x="195776" y="336922"/>
                </a:lnTo>
                <a:lnTo>
                  <a:pt x="212854" y="296245"/>
                </a:lnTo>
                <a:lnTo>
                  <a:pt x="236100" y="263689"/>
                </a:lnTo>
                <a:lnTo>
                  <a:pt x="299568" y="225053"/>
                </a:lnTo>
                <a:lnTo>
                  <a:pt x="339025" y="220026"/>
                </a:lnTo>
                <a:lnTo>
                  <a:pt x="617889" y="220026"/>
                </a:lnTo>
                <a:lnTo>
                  <a:pt x="614987" y="214241"/>
                </a:lnTo>
                <a:lnTo>
                  <a:pt x="589663" y="179172"/>
                </a:lnTo>
                <a:lnTo>
                  <a:pt x="558930" y="148323"/>
                </a:lnTo>
                <a:lnTo>
                  <a:pt x="523214" y="122122"/>
                </a:lnTo>
                <a:lnTo>
                  <a:pt x="482940" y="100998"/>
                </a:lnTo>
                <a:lnTo>
                  <a:pt x="438534" y="85379"/>
                </a:lnTo>
                <a:lnTo>
                  <a:pt x="390420" y="75694"/>
                </a:lnTo>
                <a:lnTo>
                  <a:pt x="339025" y="72370"/>
                </a:lnTo>
                <a:close/>
              </a:path>
              <a:path w="5650865" h="811529">
                <a:moveTo>
                  <a:pt x="654736" y="537681"/>
                </a:moveTo>
                <a:lnTo>
                  <a:pt x="483281" y="537681"/>
                </a:lnTo>
                <a:lnTo>
                  <a:pt x="482310" y="543024"/>
                </a:lnTo>
                <a:lnTo>
                  <a:pt x="465667" y="592376"/>
                </a:lnTo>
                <a:lnTo>
                  <a:pt x="435135" y="630391"/>
                </a:lnTo>
                <a:lnTo>
                  <a:pt x="392491" y="654835"/>
                </a:lnTo>
                <a:lnTo>
                  <a:pt x="339511" y="663480"/>
                </a:lnTo>
                <a:lnTo>
                  <a:pt x="619528" y="663480"/>
                </a:lnTo>
                <a:lnTo>
                  <a:pt x="634679" y="633140"/>
                </a:lnTo>
                <a:lnTo>
                  <a:pt x="647916" y="590896"/>
                </a:lnTo>
                <a:lnTo>
                  <a:pt x="654678" y="545840"/>
                </a:lnTo>
                <a:lnTo>
                  <a:pt x="654736" y="537681"/>
                </a:lnTo>
                <a:close/>
              </a:path>
              <a:path w="5650865" h="811529">
                <a:moveTo>
                  <a:pt x="617889" y="220026"/>
                </a:moveTo>
                <a:lnTo>
                  <a:pt x="339025" y="220026"/>
                </a:lnTo>
                <a:lnTo>
                  <a:pt x="392355" y="229217"/>
                </a:lnTo>
                <a:lnTo>
                  <a:pt x="435621" y="254937"/>
                </a:lnTo>
                <a:lnTo>
                  <a:pt x="466410" y="294408"/>
                </a:lnTo>
                <a:lnTo>
                  <a:pt x="482310" y="344854"/>
                </a:lnTo>
                <a:lnTo>
                  <a:pt x="482795" y="349226"/>
                </a:lnTo>
                <a:lnTo>
                  <a:pt x="654251" y="349226"/>
                </a:lnTo>
                <a:lnTo>
                  <a:pt x="654251" y="340482"/>
                </a:lnTo>
                <a:lnTo>
                  <a:pt x="647707" y="295324"/>
                </a:lnTo>
                <a:lnTo>
                  <a:pt x="634477" y="253101"/>
                </a:lnTo>
                <a:lnTo>
                  <a:pt x="617889" y="220026"/>
                </a:lnTo>
                <a:close/>
              </a:path>
              <a:path w="5650865" h="811529">
                <a:moveTo>
                  <a:pt x="1017074" y="238969"/>
                </a:moveTo>
                <a:lnTo>
                  <a:pt x="968054" y="242163"/>
                </a:lnTo>
                <a:lnTo>
                  <a:pt x="923154" y="251578"/>
                </a:lnTo>
                <a:lnTo>
                  <a:pt x="882620" y="266968"/>
                </a:lnTo>
                <a:lnTo>
                  <a:pt x="846697" y="288084"/>
                </a:lnTo>
                <a:lnTo>
                  <a:pt x="815628" y="314679"/>
                </a:lnTo>
                <a:lnTo>
                  <a:pt x="789659" y="346505"/>
                </a:lnTo>
                <a:lnTo>
                  <a:pt x="769035" y="383315"/>
                </a:lnTo>
                <a:lnTo>
                  <a:pt x="754000" y="424860"/>
                </a:lnTo>
                <a:lnTo>
                  <a:pt x="744800" y="470893"/>
                </a:lnTo>
                <a:lnTo>
                  <a:pt x="741679" y="521167"/>
                </a:lnTo>
                <a:lnTo>
                  <a:pt x="741679" y="522138"/>
                </a:lnTo>
                <a:lnTo>
                  <a:pt x="744721" y="573133"/>
                </a:lnTo>
                <a:lnTo>
                  <a:pt x="753721" y="619614"/>
                </a:lnTo>
                <a:lnTo>
                  <a:pt x="768484" y="661380"/>
                </a:lnTo>
                <a:lnTo>
                  <a:pt x="788820" y="698229"/>
                </a:lnTo>
                <a:lnTo>
                  <a:pt x="814535" y="729961"/>
                </a:lnTo>
                <a:lnTo>
                  <a:pt x="845438" y="756374"/>
                </a:lnTo>
                <a:lnTo>
                  <a:pt x="881335" y="777268"/>
                </a:lnTo>
                <a:lnTo>
                  <a:pt x="922035" y="792441"/>
                </a:lnTo>
                <a:lnTo>
                  <a:pt x="967346" y="801693"/>
                </a:lnTo>
                <a:lnTo>
                  <a:pt x="1017074" y="804821"/>
                </a:lnTo>
                <a:lnTo>
                  <a:pt x="1066985" y="801693"/>
                </a:lnTo>
                <a:lnTo>
                  <a:pt x="1112301" y="792488"/>
                </a:lnTo>
                <a:lnTo>
                  <a:pt x="1153030" y="777360"/>
                </a:lnTo>
                <a:lnTo>
                  <a:pt x="1188924" y="756514"/>
                </a:lnTo>
                <a:lnTo>
                  <a:pt x="1219801" y="730143"/>
                </a:lnTo>
                <a:lnTo>
                  <a:pt x="1245475" y="698439"/>
                </a:lnTo>
                <a:lnTo>
                  <a:pt x="1258841" y="674165"/>
                </a:lnTo>
                <a:lnTo>
                  <a:pt x="1017074" y="674165"/>
                </a:lnTo>
                <a:lnTo>
                  <a:pt x="974955" y="663935"/>
                </a:lnTo>
                <a:lnTo>
                  <a:pt x="943855" y="634215"/>
                </a:lnTo>
                <a:lnTo>
                  <a:pt x="924594" y="586464"/>
                </a:lnTo>
                <a:lnTo>
                  <a:pt x="917991" y="522138"/>
                </a:lnTo>
                <a:lnTo>
                  <a:pt x="917991" y="521167"/>
                </a:lnTo>
                <a:lnTo>
                  <a:pt x="924730" y="457941"/>
                </a:lnTo>
                <a:lnTo>
                  <a:pt x="944219" y="410242"/>
                </a:lnTo>
                <a:lnTo>
                  <a:pt x="975365" y="380121"/>
                </a:lnTo>
                <a:lnTo>
                  <a:pt x="1017074" y="369625"/>
                </a:lnTo>
                <a:lnTo>
                  <a:pt x="1257906" y="369625"/>
                </a:lnTo>
                <a:lnTo>
                  <a:pt x="1244775" y="346086"/>
                </a:lnTo>
                <a:lnTo>
                  <a:pt x="1218890" y="314315"/>
                </a:lnTo>
                <a:lnTo>
                  <a:pt x="1187875" y="287804"/>
                </a:lnTo>
                <a:lnTo>
                  <a:pt x="1151958" y="266784"/>
                </a:lnTo>
                <a:lnTo>
                  <a:pt x="1111368" y="251485"/>
                </a:lnTo>
                <a:lnTo>
                  <a:pt x="1066330" y="242137"/>
                </a:lnTo>
                <a:lnTo>
                  <a:pt x="1017074" y="238969"/>
                </a:lnTo>
                <a:close/>
              </a:path>
              <a:path w="5650865" h="811529">
                <a:moveTo>
                  <a:pt x="1257906" y="369625"/>
                </a:moveTo>
                <a:lnTo>
                  <a:pt x="1017074" y="369625"/>
                </a:lnTo>
                <a:lnTo>
                  <a:pt x="1058787" y="380121"/>
                </a:lnTo>
                <a:lnTo>
                  <a:pt x="1089933" y="410242"/>
                </a:lnTo>
                <a:lnTo>
                  <a:pt x="1109421" y="457941"/>
                </a:lnTo>
                <a:lnTo>
                  <a:pt x="1116160" y="521167"/>
                </a:lnTo>
                <a:lnTo>
                  <a:pt x="1116160" y="522138"/>
                </a:lnTo>
                <a:lnTo>
                  <a:pt x="1109558" y="586259"/>
                </a:lnTo>
                <a:lnTo>
                  <a:pt x="1090298" y="634033"/>
                </a:lnTo>
                <a:lnTo>
                  <a:pt x="1059197" y="663867"/>
                </a:lnTo>
                <a:lnTo>
                  <a:pt x="1017074" y="674165"/>
                </a:lnTo>
                <a:lnTo>
                  <a:pt x="1258841" y="674165"/>
                </a:lnTo>
                <a:lnTo>
                  <a:pt x="1265764" y="661594"/>
                </a:lnTo>
                <a:lnTo>
                  <a:pt x="1280483" y="619800"/>
                </a:lnTo>
                <a:lnTo>
                  <a:pt x="1289449" y="573251"/>
                </a:lnTo>
                <a:lnTo>
                  <a:pt x="1292479" y="522138"/>
                </a:lnTo>
                <a:lnTo>
                  <a:pt x="1292479" y="521167"/>
                </a:lnTo>
                <a:lnTo>
                  <a:pt x="1289384" y="470657"/>
                </a:lnTo>
                <a:lnTo>
                  <a:pt x="1280250" y="424487"/>
                </a:lnTo>
                <a:lnTo>
                  <a:pt x="1265305" y="382887"/>
                </a:lnTo>
                <a:lnTo>
                  <a:pt x="1257906" y="369625"/>
                </a:lnTo>
                <a:close/>
              </a:path>
              <a:path w="5650865" h="811529">
                <a:moveTo>
                  <a:pt x="1571758" y="251597"/>
                </a:moveTo>
                <a:lnTo>
                  <a:pt x="1399816" y="251597"/>
                </a:lnTo>
                <a:lnTo>
                  <a:pt x="1399816" y="792193"/>
                </a:lnTo>
                <a:lnTo>
                  <a:pt x="1571758" y="792193"/>
                </a:lnTo>
                <a:lnTo>
                  <a:pt x="1571758" y="483281"/>
                </a:lnTo>
                <a:lnTo>
                  <a:pt x="1577791" y="440736"/>
                </a:lnTo>
                <a:lnTo>
                  <a:pt x="1595254" y="407753"/>
                </a:lnTo>
                <a:lnTo>
                  <a:pt x="1623190" y="386428"/>
                </a:lnTo>
                <a:lnTo>
                  <a:pt x="1660646" y="378854"/>
                </a:lnTo>
                <a:lnTo>
                  <a:pt x="1910727" y="378854"/>
                </a:lnTo>
                <a:lnTo>
                  <a:pt x="1902360" y="345811"/>
                </a:lnTo>
                <a:lnTo>
                  <a:pt x="1897486" y="336111"/>
                </a:lnTo>
                <a:lnTo>
                  <a:pt x="1571758" y="336111"/>
                </a:lnTo>
                <a:lnTo>
                  <a:pt x="1571758" y="251597"/>
                </a:lnTo>
                <a:close/>
              </a:path>
              <a:path w="5650865" h="811529">
                <a:moveTo>
                  <a:pt x="1910727" y="378854"/>
                </a:moveTo>
                <a:lnTo>
                  <a:pt x="1660646" y="378854"/>
                </a:lnTo>
                <a:lnTo>
                  <a:pt x="1698513" y="385646"/>
                </a:lnTo>
                <a:lnTo>
                  <a:pt x="1724997" y="405507"/>
                </a:lnTo>
                <a:lnTo>
                  <a:pt x="1740554" y="437662"/>
                </a:lnTo>
                <a:lnTo>
                  <a:pt x="1745638" y="481339"/>
                </a:lnTo>
                <a:lnTo>
                  <a:pt x="1745638" y="792193"/>
                </a:lnTo>
                <a:lnTo>
                  <a:pt x="1917580" y="792193"/>
                </a:lnTo>
                <a:lnTo>
                  <a:pt x="1917580" y="442967"/>
                </a:lnTo>
                <a:lnTo>
                  <a:pt x="1913760" y="390834"/>
                </a:lnTo>
                <a:lnTo>
                  <a:pt x="1910727" y="378854"/>
                </a:lnTo>
                <a:close/>
              </a:path>
              <a:path w="5650865" h="811529">
                <a:moveTo>
                  <a:pt x="1734958" y="238969"/>
                </a:moveTo>
                <a:lnTo>
                  <a:pt x="1682006" y="245815"/>
                </a:lnTo>
                <a:lnTo>
                  <a:pt x="1638118" y="265319"/>
                </a:lnTo>
                <a:lnTo>
                  <a:pt x="1604155" y="295933"/>
                </a:lnTo>
                <a:lnTo>
                  <a:pt x="1580983" y="336111"/>
                </a:lnTo>
                <a:lnTo>
                  <a:pt x="1897486" y="336111"/>
                </a:lnTo>
                <a:lnTo>
                  <a:pt x="1857200" y="278426"/>
                </a:lnTo>
                <a:lnTo>
                  <a:pt x="1823626" y="256727"/>
                </a:lnTo>
                <a:lnTo>
                  <a:pt x="1782847" y="243464"/>
                </a:lnTo>
                <a:lnTo>
                  <a:pt x="1734958" y="238969"/>
                </a:lnTo>
                <a:close/>
              </a:path>
              <a:path w="5650865" h="811529">
                <a:moveTo>
                  <a:pt x="2293527" y="238969"/>
                </a:moveTo>
                <a:lnTo>
                  <a:pt x="2242554" y="241913"/>
                </a:lnTo>
                <a:lnTo>
                  <a:pt x="2196637" y="250688"/>
                </a:lnTo>
                <a:lnTo>
                  <a:pt x="2155849" y="265211"/>
                </a:lnTo>
                <a:lnTo>
                  <a:pt x="2120263" y="285395"/>
                </a:lnTo>
                <a:lnTo>
                  <a:pt x="2089952" y="311158"/>
                </a:lnTo>
                <a:lnTo>
                  <a:pt x="2064989" y="342414"/>
                </a:lnTo>
                <a:lnTo>
                  <a:pt x="2045446" y="379079"/>
                </a:lnTo>
                <a:lnTo>
                  <a:pt x="2031396" y="421068"/>
                </a:lnTo>
                <a:lnTo>
                  <a:pt x="2022913" y="468297"/>
                </a:lnTo>
                <a:lnTo>
                  <a:pt x="2020069" y="520681"/>
                </a:lnTo>
                <a:lnTo>
                  <a:pt x="2020069" y="521653"/>
                </a:lnTo>
                <a:lnTo>
                  <a:pt x="2022913" y="574314"/>
                </a:lnTo>
                <a:lnTo>
                  <a:pt x="2031396" y="621790"/>
                </a:lnTo>
                <a:lnTo>
                  <a:pt x="2045446" y="663998"/>
                </a:lnTo>
                <a:lnTo>
                  <a:pt x="2064989" y="700852"/>
                </a:lnTo>
                <a:lnTo>
                  <a:pt x="2089952" y="732268"/>
                </a:lnTo>
                <a:lnTo>
                  <a:pt x="2120263" y="758162"/>
                </a:lnTo>
                <a:lnTo>
                  <a:pt x="2155849" y="778449"/>
                </a:lnTo>
                <a:lnTo>
                  <a:pt x="2196637" y="793044"/>
                </a:lnTo>
                <a:lnTo>
                  <a:pt x="2242554" y="801863"/>
                </a:lnTo>
                <a:lnTo>
                  <a:pt x="2293527" y="804821"/>
                </a:lnTo>
                <a:lnTo>
                  <a:pt x="2345826" y="801169"/>
                </a:lnTo>
                <a:lnTo>
                  <a:pt x="2392547" y="790447"/>
                </a:lnTo>
                <a:lnTo>
                  <a:pt x="2433441" y="773009"/>
                </a:lnTo>
                <a:lnTo>
                  <a:pt x="2468256" y="749207"/>
                </a:lnTo>
                <a:lnTo>
                  <a:pt x="2496742" y="719395"/>
                </a:lnTo>
                <a:lnTo>
                  <a:pt x="2518648" y="683925"/>
                </a:lnTo>
                <a:lnTo>
                  <a:pt x="2522257" y="674165"/>
                </a:lnTo>
                <a:lnTo>
                  <a:pt x="2294490" y="674165"/>
                </a:lnTo>
                <a:lnTo>
                  <a:pt x="2258583" y="668096"/>
                </a:lnTo>
                <a:lnTo>
                  <a:pt x="2230696" y="649856"/>
                </a:lnTo>
                <a:lnTo>
                  <a:pt x="2210806" y="619401"/>
                </a:lnTo>
                <a:lnTo>
                  <a:pt x="2198890" y="576682"/>
                </a:lnTo>
                <a:lnTo>
                  <a:pt x="2194923" y="521653"/>
                </a:lnTo>
                <a:lnTo>
                  <a:pt x="2194923" y="520681"/>
                </a:lnTo>
                <a:lnTo>
                  <a:pt x="2201055" y="454457"/>
                </a:lnTo>
                <a:lnTo>
                  <a:pt x="2219572" y="407267"/>
                </a:lnTo>
                <a:lnTo>
                  <a:pt x="2250657" y="379020"/>
                </a:lnTo>
                <a:lnTo>
                  <a:pt x="2294490" y="369625"/>
                </a:lnTo>
                <a:lnTo>
                  <a:pt x="2522522" y="369625"/>
                </a:lnTo>
                <a:lnTo>
                  <a:pt x="2519812" y="361914"/>
                </a:lnTo>
                <a:lnTo>
                  <a:pt x="2498142" y="325581"/>
                </a:lnTo>
                <a:lnTo>
                  <a:pt x="2469774" y="295190"/>
                </a:lnTo>
                <a:lnTo>
                  <a:pt x="2434918" y="271037"/>
                </a:lnTo>
                <a:lnTo>
                  <a:pt x="2393784" y="253419"/>
                </a:lnTo>
                <a:lnTo>
                  <a:pt x="2346584" y="242631"/>
                </a:lnTo>
                <a:lnTo>
                  <a:pt x="2293527" y="238969"/>
                </a:lnTo>
                <a:close/>
              </a:path>
              <a:path w="5650865" h="811529">
                <a:moveTo>
                  <a:pt x="2541718" y="595966"/>
                </a:moveTo>
                <a:lnTo>
                  <a:pt x="2384833" y="595966"/>
                </a:lnTo>
                <a:lnTo>
                  <a:pt x="2383859" y="596937"/>
                </a:lnTo>
                <a:lnTo>
                  <a:pt x="2373655" y="630725"/>
                </a:lnTo>
                <a:lnTo>
                  <a:pt x="2355388" y="654858"/>
                </a:lnTo>
                <a:lnTo>
                  <a:pt x="2329014" y="669338"/>
                </a:lnTo>
                <a:lnTo>
                  <a:pt x="2294490" y="674165"/>
                </a:lnTo>
                <a:lnTo>
                  <a:pt x="2522257" y="674165"/>
                </a:lnTo>
                <a:lnTo>
                  <a:pt x="2533724" y="643150"/>
                </a:lnTo>
                <a:lnTo>
                  <a:pt x="2541718" y="597423"/>
                </a:lnTo>
                <a:lnTo>
                  <a:pt x="2541718" y="595966"/>
                </a:lnTo>
                <a:close/>
              </a:path>
              <a:path w="5650865" h="811529">
                <a:moveTo>
                  <a:pt x="2522522" y="369625"/>
                </a:moveTo>
                <a:lnTo>
                  <a:pt x="2294490" y="369625"/>
                </a:lnTo>
                <a:lnTo>
                  <a:pt x="2329638" y="375066"/>
                </a:lnTo>
                <a:lnTo>
                  <a:pt x="2356360" y="390936"/>
                </a:lnTo>
                <a:lnTo>
                  <a:pt x="2374613" y="416549"/>
                </a:lnTo>
                <a:lnTo>
                  <a:pt x="2384352" y="451225"/>
                </a:lnTo>
                <a:lnTo>
                  <a:pt x="2384833" y="452196"/>
                </a:lnTo>
                <a:lnTo>
                  <a:pt x="2541718" y="451710"/>
                </a:lnTo>
                <a:lnTo>
                  <a:pt x="2542211" y="451225"/>
                </a:lnTo>
                <a:lnTo>
                  <a:pt x="2534571" y="403894"/>
                </a:lnTo>
                <a:lnTo>
                  <a:pt x="2522522" y="369625"/>
                </a:lnTo>
                <a:close/>
              </a:path>
              <a:path w="5650865" h="811529">
                <a:moveTo>
                  <a:pt x="2822945" y="49057"/>
                </a:moveTo>
                <a:lnTo>
                  <a:pt x="2651003" y="49057"/>
                </a:lnTo>
                <a:lnTo>
                  <a:pt x="2651003" y="792193"/>
                </a:lnTo>
                <a:lnTo>
                  <a:pt x="2822945" y="792193"/>
                </a:lnTo>
                <a:lnTo>
                  <a:pt x="2822945" y="49057"/>
                </a:lnTo>
                <a:close/>
              </a:path>
              <a:path w="5650865" h="811529">
                <a:moveTo>
                  <a:pt x="3128947" y="251597"/>
                </a:moveTo>
                <a:lnTo>
                  <a:pt x="2957004" y="251597"/>
                </a:lnTo>
                <a:lnTo>
                  <a:pt x="2957004" y="600823"/>
                </a:lnTo>
                <a:lnTo>
                  <a:pt x="2960771" y="652957"/>
                </a:lnTo>
                <a:lnTo>
                  <a:pt x="2972031" y="697979"/>
                </a:lnTo>
                <a:lnTo>
                  <a:pt x="2990725" y="735559"/>
                </a:lnTo>
                <a:lnTo>
                  <a:pt x="3016794" y="765364"/>
                </a:lnTo>
                <a:lnTo>
                  <a:pt x="3050178" y="787064"/>
                </a:lnTo>
                <a:lnTo>
                  <a:pt x="3090818" y="800326"/>
                </a:lnTo>
                <a:lnTo>
                  <a:pt x="3138653" y="804821"/>
                </a:lnTo>
                <a:lnTo>
                  <a:pt x="3191757" y="797976"/>
                </a:lnTo>
                <a:lnTo>
                  <a:pt x="3235980" y="778471"/>
                </a:lnTo>
                <a:lnTo>
                  <a:pt x="3270277" y="747856"/>
                </a:lnTo>
                <a:lnTo>
                  <a:pt x="3293601" y="707679"/>
                </a:lnTo>
                <a:lnTo>
                  <a:pt x="3474769" y="707679"/>
                </a:lnTo>
                <a:lnTo>
                  <a:pt x="3474769" y="664451"/>
                </a:lnTo>
                <a:lnTo>
                  <a:pt x="3212483" y="664451"/>
                </a:lnTo>
                <a:lnTo>
                  <a:pt x="3174843" y="657735"/>
                </a:lnTo>
                <a:lnTo>
                  <a:pt x="3148860" y="638041"/>
                </a:lnTo>
                <a:lnTo>
                  <a:pt x="3133803" y="606052"/>
                </a:lnTo>
                <a:lnTo>
                  <a:pt x="3128947" y="562452"/>
                </a:lnTo>
                <a:lnTo>
                  <a:pt x="3128947" y="251597"/>
                </a:lnTo>
                <a:close/>
              </a:path>
              <a:path w="5650865" h="811529">
                <a:moveTo>
                  <a:pt x="3474769" y="707679"/>
                </a:moveTo>
                <a:lnTo>
                  <a:pt x="3302826" y="707679"/>
                </a:lnTo>
                <a:lnTo>
                  <a:pt x="3302826" y="792193"/>
                </a:lnTo>
                <a:lnTo>
                  <a:pt x="3474769" y="792193"/>
                </a:lnTo>
                <a:lnTo>
                  <a:pt x="3474769" y="707679"/>
                </a:lnTo>
                <a:close/>
              </a:path>
              <a:path w="5650865" h="811529">
                <a:moveTo>
                  <a:pt x="3474769" y="251597"/>
                </a:moveTo>
                <a:lnTo>
                  <a:pt x="3302826" y="251597"/>
                </a:lnTo>
                <a:lnTo>
                  <a:pt x="3302826" y="560509"/>
                </a:lnTo>
                <a:lnTo>
                  <a:pt x="3296907" y="602773"/>
                </a:lnTo>
                <a:lnTo>
                  <a:pt x="3279514" y="635612"/>
                </a:lnTo>
                <a:lnTo>
                  <a:pt x="3251191" y="656885"/>
                </a:lnTo>
                <a:lnTo>
                  <a:pt x="3212483" y="664451"/>
                </a:lnTo>
                <a:lnTo>
                  <a:pt x="3474769" y="664451"/>
                </a:lnTo>
                <a:lnTo>
                  <a:pt x="3474769" y="251597"/>
                </a:lnTo>
                <a:close/>
              </a:path>
              <a:path w="5650865" h="811529">
                <a:moveTo>
                  <a:pt x="3750655" y="637251"/>
                </a:moveTo>
                <a:lnTo>
                  <a:pt x="3583572" y="637251"/>
                </a:lnTo>
                <a:lnTo>
                  <a:pt x="3583685" y="641137"/>
                </a:lnTo>
                <a:lnTo>
                  <a:pt x="3592648" y="679415"/>
                </a:lnTo>
                <a:lnTo>
                  <a:pt x="3610757" y="714405"/>
                </a:lnTo>
                <a:lnTo>
                  <a:pt x="3637949" y="744825"/>
                </a:lnTo>
                <a:lnTo>
                  <a:pt x="3674275" y="769875"/>
                </a:lnTo>
                <a:lnTo>
                  <a:pt x="3719787" y="788757"/>
                </a:lnTo>
                <a:lnTo>
                  <a:pt x="3774534" y="800672"/>
                </a:lnTo>
                <a:lnTo>
                  <a:pt x="3838569" y="804821"/>
                </a:lnTo>
                <a:lnTo>
                  <a:pt x="3891325" y="801513"/>
                </a:lnTo>
                <a:lnTo>
                  <a:pt x="3939153" y="791836"/>
                </a:lnTo>
                <a:lnTo>
                  <a:pt x="3981403" y="776159"/>
                </a:lnTo>
                <a:lnTo>
                  <a:pt x="4017427" y="754854"/>
                </a:lnTo>
                <a:lnTo>
                  <a:pt x="4046576" y="728289"/>
                </a:lnTo>
                <a:lnTo>
                  <a:pt x="4068200" y="696834"/>
                </a:lnTo>
                <a:lnTo>
                  <a:pt x="4071228" y="688736"/>
                </a:lnTo>
                <a:lnTo>
                  <a:pt x="3839051" y="688736"/>
                </a:lnTo>
                <a:lnTo>
                  <a:pt x="3805719" y="685040"/>
                </a:lnTo>
                <a:lnTo>
                  <a:pt x="3780402" y="674833"/>
                </a:lnTo>
                <a:lnTo>
                  <a:pt x="3762552" y="659434"/>
                </a:lnTo>
                <a:lnTo>
                  <a:pt x="3751619" y="640165"/>
                </a:lnTo>
                <a:lnTo>
                  <a:pt x="3750655" y="637251"/>
                </a:lnTo>
                <a:close/>
              </a:path>
              <a:path w="5650865" h="811529">
                <a:moveTo>
                  <a:pt x="3833711" y="238969"/>
                </a:moveTo>
                <a:lnTo>
                  <a:pt x="3774825" y="243023"/>
                </a:lnTo>
                <a:lnTo>
                  <a:pt x="3723112" y="254869"/>
                </a:lnTo>
                <a:lnTo>
                  <a:pt x="3679258" y="274029"/>
                </a:lnTo>
                <a:lnTo>
                  <a:pt x="3643952" y="300030"/>
                </a:lnTo>
                <a:lnTo>
                  <a:pt x="3617881" y="332394"/>
                </a:lnTo>
                <a:lnTo>
                  <a:pt x="3601735" y="370646"/>
                </a:lnTo>
                <a:lnTo>
                  <a:pt x="3596199" y="414310"/>
                </a:lnTo>
                <a:lnTo>
                  <a:pt x="3596199" y="414796"/>
                </a:lnTo>
                <a:lnTo>
                  <a:pt x="3602591" y="460915"/>
                </a:lnTo>
                <a:lnTo>
                  <a:pt x="3621687" y="500017"/>
                </a:lnTo>
                <a:lnTo>
                  <a:pt x="3653373" y="531844"/>
                </a:lnTo>
                <a:lnTo>
                  <a:pt x="3697532" y="556141"/>
                </a:lnTo>
                <a:lnTo>
                  <a:pt x="3754048" y="572652"/>
                </a:lnTo>
                <a:lnTo>
                  <a:pt x="3847312" y="591109"/>
                </a:lnTo>
                <a:lnTo>
                  <a:pt x="3878556" y="599677"/>
                </a:lnTo>
                <a:lnTo>
                  <a:pt x="3899461" y="610477"/>
                </a:lnTo>
                <a:lnTo>
                  <a:pt x="3911169" y="624099"/>
                </a:lnTo>
                <a:lnTo>
                  <a:pt x="3914714" y="640651"/>
                </a:lnTo>
                <a:lnTo>
                  <a:pt x="3914818" y="641623"/>
                </a:lnTo>
                <a:lnTo>
                  <a:pt x="3909469" y="661279"/>
                </a:lnTo>
                <a:lnTo>
                  <a:pt x="3894239" y="676108"/>
                </a:lnTo>
                <a:lnTo>
                  <a:pt x="3870357" y="685473"/>
                </a:lnTo>
                <a:lnTo>
                  <a:pt x="3839051" y="688736"/>
                </a:lnTo>
                <a:lnTo>
                  <a:pt x="4071228" y="688736"/>
                </a:lnTo>
                <a:lnTo>
                  <a:pt x="4081651" y="660860"/>
                </a:lnTo>
                <a:lnTo>
                  <a:pt x="4086279" y="620737"/>
                </a:lnTo>
                <a:lnTo>
                  <a:pt x="4086279" y="620251"/>
                </a:lnTo>
                <a:lnTo>
                  <a:pt x="4080081" y="575741"/>
                </a:lnTo>
                <a:lnTo>
                  <a:pt x="4061176" y="539157"/>
                </a:lnTo>
                <a:lnTo>
                  <a:pt x="4029098" y="509917"/>
                </a:lnTo>
                <a:lnTo>
                  <a:pt x="3983382" y="487439"/>
                </a:lnTo>
                <a:lnTo>
                  <a:pt x="3923561" y="471138"/>
                </a:lnTo>
                <a:lnTo>
                  <a:pt x="3830307" y="452681"/>
                </a:lnTo>
                <a:lnTo>
                  <a:pt x="3797962" y="443923"/>
                </a:lnTo>
                <a:lnTo>
                  <a:pt x="3777002" y="433253"/>
                </a:lnTo>
                <a:lnTo>
                  <a:pt x="3765694" y="420033"/>
                </a:lnTo>
                <a:lnTo>
                  <a:pt x="3762310" y="403625"/>
                </a:lnTo>
                <a:lnTo>
                  <a:pt x="3762433" y="402167"/>
                </a:lnTo>
                <a:lnTo>
                  <a:pt x="3767455" y="382435"/>
                </a:lnTo>
                <a:lnTo>
                  <a:pt x="3781982" y="367318"/>
                </a:lnTo>
                <a:lnTo>
                  <a:pt x="3804522" y="357846"/>
                </a:lnTo>
                <a:lnTo>
                  <a:pt x="3833711" y="354568"/>
                </a:lnTo>
                <a:lnTo>
                  <a:pt x="4060336" y="354568"/>
                </a:lnTo>
                <a:lnTo>
                  <a:pt x="4050605" y="332784"/>
                </a:lnTo>
                <a:lnTo>
                  <a:pt x="4026054" y="302228"/>
                </a:lnTo>
                <a:lnTo>
                  <a:pt x="3992122" y="276362"/>
                </a:lnTo>
                <a:lnTo>
                  <a:pt x="3948777" y="256392"/>
                </a:lnTo>
                <a:lnTo>
                  <a:pt x="3895984" y="243526"/>
                </a:lnTo>
                <a:lnTo>
                  <a:pt x="3833711" y="238969"/>
                </a:lnTo>
                <a:close/>
              </a:path>
              <a:path w="5650865" h="811529">
                <a:moveTo>
                  <a:pt x="4060336" y="354568"/>
                </a:moveTo>
                <a:lnTo>
                  <a:pt x="3833711" y="354568"/>
                </a:lnTo>
                <a:lnTo>
                  <a:pt x="3865487" y="358863"/>
                </a:lnTo>
                <a:lnTo>
                  <a:pt x="3889384" y="369989"/>
                </a:lnTo>
                <a:lnTo>
                  <a:pt x="3905358" y="385304"/>
                </a:lnTo>
                <a:lnTo>
                  <a:pt x="3913363" y="402167"/>
                </a:lnTo>
                <a:lnTo>
                  <a:pt x="3914336" y="405567"/>
                </a:lnTo>
                <a:lnTo>
                  <a:pt x="4071703" y="405567"/>
                </a:lnTo>
                <a:lnTo>
                  <a:pt x="4071624" y="402653"/>
                </a:lnTo>
                <a:lnTo>
                  <a:pt x="4065811" y="366823"/>
                </a:lnTo>
                <a:lnTo>
                  <a:pt x="4060336" y="354568"/>
                </a:lnTo>
                <a:close/>
              </a:path>
              <a:path w="5650865" h="811529">
                <a:moveTo>
                  <a:pt x="4281048" y="0"/>
                </a:moveTo>
                <a:lnTo>
                  <a:pt x="4245673" y="7004"/>
                </a:lnTo>
                <a:lnTo>
                  <a:pt x="4216628" y="26167"/>
                </a:lnTo>
                <a:lnTo>
                  <a:pt x="4196964" y="54710"/>
                </a:lnTo>
                <a:lnTo>
                  <a:pt x="4189731" y="89856"/>
                </a:lnTo>
                <a:lnTo>
                  <a:pt x="4196964" y="124926"/>
                </a:lnTo>
                <a:lnTo>
                  <a:pt x="4216628" y="153302"/>
                </a:lnTo>
                <a:lnTo>
                  <a:pt x="4245673" y="172298"/>
                </a:lnTo>
                <a:lnTo>
                  <a:pt x="4281048" y="179227"/>
                </a:lnTo>
                <a:lnTo>
                  <a:pt x="4316422" y="172298"/>
                </a:lnTo>
                <a:lnTo>
                  <a:pt x="4345467" y="153302"/>
                </a:lnTo>
                <a:lnTo>
                  <a:pt x="4365132" y="124926"/>
                </a:lnTo>
                <a:lnTo>
                  <a:pt x="4372364" y="89856"/>
                </a:lnTo>
                <a:lnTo>
                  <a:pt x="4365132" y="54710"/>
                </a:lnTo>
                <a:lnTo>
                  <a:pt x="4345467" y="26167"/>
                </a:lnTo>
                <a:lnTo>
                  <a:pt x="4316422" y="7004"/>
                </a:lnTo>
                <a:lnTo>
                  <a:pt x="4281048" y="0"/>
                </a:lnTo>
                <a:close/>
              </a:path>
              <a:path w="5650865" h="811529">
                <a:moveTo>
                  <a:pt x="4367014" y="251597"/>
                </a:moveTo>
                <a:lnTo>
                  <a:pt x="4194590" y="251597"/>
                </a:lnTo>
                <a:lnTo>
                  <a:pt x="4194590" y="792193"/>
                </a:lnTo>
                <a:lnTo>
                  <a:pt x="4367014" y="792193"/>
                </a:lnTo>
                <a:lnTo>
                  <a:pt x="4367014" y="251597"/>
                </a:lnTo>
                <a:close/>
              </a:path>
              <a:path w="5650865" h="811529">
                <a:moveTo>
                  <a:pt x="4750248" y="238969"/>
                </a:moveTo>
                <a:lnTo>
                  <a:pt x="4701225" y="242163"/>
                </a:lnTo>
                <a:lnTo>
                  <a:pt x="4656324" y="251578"/>
                </a:lnTo>
                <a:lnTo>
                  <a:pt x="4615788" y="266968"/>
                </a:lnTo>
                <a:lnTo>
                  <a:pt x="4579863" y="288084"/>
                </a:lnTo>
                <a:lnTo>
                  <a:pt x="4548793" y="314679"/>
                </a:lnTo>
                <a:lnTo>
                  <a:pt x="4522824" y="346505"/>
                </a:lnTo>
                <a:lnTo>
                  <a:pt x="4502199" y="383315"/>
                </a:lnTo>
                <a:lnTo>
                  <a:pt x="4487164" y="424860"/>
                </a:lnTo>
                <a:lnTo>
                  <a:pt x="4477964" y="470893"/>
                </a:lnTo>
                <a:lnTo>
                  <a:pt x="4474843" y="521167"/>
                </a:lnTo>
                <a:lnTo>
                  <a:pt x="4474843" y="522138"/>
                </a:lnTo>
                <a:lnTo>
                  <a:pt x="4477885" y="573133"/>
                </a:lnTo>
                <a:lnTo>
                  <a:pt x="4486885" y="619614"/>
                </a:lnTo>
                <a:lnTo>
                  <a:pt x="4501649" y="661380"/>
                </a:lnTo>
                <a:lnTo>
                  <a:pt x="4521986" y="698229"/>
                </a:lnTo>
                <a:lnTo>
                  <a:pt x="4547702" y="729961"/>
                </a:lnTo>
                <a:lnTo>
                  <a:pt x="4578606" y="756374"/>
                </a:lnTo>
                <a:lnTo>
                  <a:pt x="4614504" y="777268"/>
                </a:lnTo>
                <a:lnTo>
                  <a:pt x="4655206" y="792441"/>
                </a:lnTo>
                <a:lnTo>
                  <a:pt x="4700518" y="801693"/>
                </a:lnTo>
                <a:lnTo>
                  <a:pt x="4750248" y="804821"/>
                </a:lnTo>
                <a:lnTo>
                  <a:pt x="4800159" y="801693"/>
                </a:lnTo>
                <a:lnTo>
                  <a:pt x="4845474" y="792488"/>
                </a:lnTo>
                <a:lnTo>
                  <a:pt x="4886202" y="777360"/>
                </a:lnTo>
                <a:lnTo>
                  <a:pt x="4922095" y="756514"/>
                </a:lnTo>
                <a:lnTo>
                  <a:pt x="4952970" y="730143"/>
                </a:lnTo>
                <a:lnTo>
                  <a:pt x="4978642" y="698439"/>
                </a:lnTo>
                <a:lnTo>
                  <a:pt x="4992008" y="674165"/>
                </a:lnTo>
                <a:lnTo>
                  <a:pt x="4750248" y="674165"/>
                </a:lnTo>
                <a:lnTo>
                  <a:pt x="4708125" y="663935"/>
                </a:lnTo>
                <a:lnTo>
                  <a:pt x="4677024" y="634215"/>
                </a:lnTo>
                <a:lnTo>
                  <a:pt x="4657764" y="586464"/>
                </a:lnTo>
                <a:lnTo>
                  <a:pt x="4651162" y="522138"/>
                </a:lnTo>
                <a:lnTo>
                  <a:pt x="4651162" y="521167"/>
                </a:lnTo>
                <a:lnTo>
                  <a:pt x="4657901" y="457941"/>
                </a:lnTo>
                <a:lnTo>
                  <a:pt x="4677389" y="410242"/>
                </a:lnTo>
                <a:lnTo>
                  <a:pt x="4708535" y="380121"/>
                </a:lnTo>
                <a:lnTo>
                  <a:pt x="4750248" y="369625"/>
                </a:lnTo>
                <a:lnTo>
                  <a:pt x="4991073" y="369625"/>
                </a:lnTo>
                <a:lnTo>
                  <a:pt x="4977943" y="346086"/>
                </a:lnTo>
                <a:lnTo>
                  <a:pt x="4952059" y="314315"/>
                </a:lnTo>
                <a:lnTo>
                  <a:pt x="4921045" y="287804"/>
                </a:lnTo>
                <a:lnTo>
                  <a:pt x="4885130" y="266784"/>
                </a:lnTo>
                <a:lnTo>
                  <a:pt x="4844541" y="251485"/>
                </a:lnTo>
                <a:lnTo>
                  <a:pt x="4799504" y="242137"/>
                </a:lnTo>
                <a:lnTo>
                  <a:pt x="4750248" y="238969"/>
                </a:lnTo>
                <a:close/>
              </a:path>
              <a:path w="5650865" h="811529">
                <a:moveTo>
                  <a:pt x="4991073" y="369625"/>
                </a:moveTo>
                <a:lnTo>
                  <a:pt x="4750248" y="369625"/>
                </a:lnTo>
                <a:lnTo>
                  <a:pt x="4791955" y="380121"/>
                </a:lnTo>
                <a:lnTo>
                  <a:pt x="4823098" y="410242"/>
                </a:lnTo>
                <a:lnTo>
                  <a:pt x="4842585" y="457941"/>
                </a:lnTo>
                <a:lnTo>
                  <a:pt x="4849324" y="521167"/>
                </a:lnTo>
                <a:lnTo>
                  <a:pt x="4849324" y="522138"/>
                </a:lnTo>
                <a:lnTo>
                  <a:pt x="4842722" y="586259"/>
                </a:lnTo>
                <a:lnTo>
                  <a:pt x="4823463" y="634033"/>
                </a:lnTo>
                <a:lnTo>
                  <a:pt x="4792366" y="663867"/>
                </a:lnTo>
                <a:lnTo>
                  <a:pt x="4750248" y="674165"/>
                </a:lnTo>
                <a:lnTo>
                  <a:pt x="4992008" y="674165"/>
                </a:lnTo>
                <a:lnTo>
                  <a:pt x="4998930" y="661594"/>
                </a:lnTo>
                <a:lnTo>
                  <a:pt x="5013648" y="619800"/>
                </a:lnTo>
                <a:lnTo>
                  <a:pt x="5022614" y="573251"/>
                </a:lnTo>
                <a:lnTo>
                  <a:pt x="5025643" y="522138"/>
                </a:lnTo>
                <a:lnTo>
                  <a:pt x="5025643" y="521167"/>
                </a:lnTo>
                <a:lnTo>
                  <a:pt x="5022548" y="470657"/>
                </a:lnTo>
                <a:lnTo>
                  <a:pt x="5013415" y="424487"/>
                </a:lnTo>
                <a:lnTo>
                  <a:pt x="4998471" y="382887"/>
                </a:lnTo>
                <a:lnTo>
                  <a:pt x="4991073" y="369625"/>
                </a:lnTo>
                <a:close/>
              </a:path>
              <a:path w="5650865" h="811529">
                <a:moveTo>
                  <a:pt x="5304922" y="251597"/>
                </a:moveTo>
                <a:lnTo>
                  <a:pt x="5132980" y="251597"/>
                </a:lnTo>
                <a:lnTo>
                  <a:pt x="5132980" y="792193"/>
                </a:lnTo>
                <a:lnTo>
                  <a:pt x="5304922" y="792193"/>
                </a:lnTo>
                <a:lnTo>
                  <a:pt x="5304922" y="483281"/>
                </a:lnTo>
                <a:lnTo>
                  <a:pt x="5310955" y="440736"/>
                </a:lnTo>
                <a:lnTo>
                  <a:pt x="5328418" y="407753"/>
                </a:lnTo>
                <a:lnTo>
                  <a:pt x="5356354" y="386428"/>
                </a:lnTo>
                <a:lnTo>
                  <a:pt x="5393810" y="378854"/>
                </a:lnTo>
                <a:lnTo>
                  <a:pt x="5643901" y="378854"/>
                </a:lnTo>
                <a:lnTo>
                  <a:pt x="5635534" y="345811"/>
                </a:lnTo>
                <a:lnTo>
                  <a:pt x="5630660" y="336111"/>
                </a:lnTo>
                <a:lnTo>
                  <a:pt x="5304922" y="336111"/>
                </a:lnTo>
                <a:lnTo>
                  <a:pt x="5304922" y="251597"/>
                </a:lnTo>
                <a:close/>
              </a:path>
              <a:path w="5650865" h="811529">
                <a:moveTo>
                  <a:pt x="5643901" y="378854"/>
                </a:moveTo>
                <a:lnTo>
                  <a:pt x="5393810" y="378854"/>
                </a:lnTo>
                <a:lnTo>
                  <a:pt x="5431679" y="385646"/>
                </a:lnTo>
                <a:lnTo>
                  <a:pt x="5458166" y="405507"/>
                </a:lnTo>
                <a:lnTo>
                  <a:pt x="5473726" y="437662"/>
                </a:lnTo>
                <a:lnTo>
                  <a:pt x="5478812" y="481339"/>
                </a:lnTo>
                <a:lnTo>
                  <a:pt x="5478812" y="792193"/>
                </a:lnTo>
                <a:lnTo>
                  <a:pt x="5650755" y="792193"/>
                </a:lnTo>
                <a:lnTo>
                  <a:pt x="5650755" y="442967"/>
                </a:lnTo>
                <a:lnTo>
                  <a:pt x="5646934" y="390834"/>
                </a:lnTo>
                <a:lnTo>
                  <a:pt x="5643901" y="378854"/>
                </a:lnTo>
                <a:close/>
              </a:path>
              <a:path w="5650865" h="811529">
                <a:moveTo>
                  <a:pt x="5468121" y="238969"/>
                </a:moveTo>
                <a:lnTo>
                  <a:pt x="5415170" y="245815"/>
                </a:lnTo>
                <a:lnTo>
                  <a:pt x="5371283" y="265319"/>
                </a:lnTo>
                <a:lnTo>
                  <a:pt x="5337324" y="295933"/>
                </a:lnTo>
                <a:lnTo>
                  <a:pt x="5314158" y="336111"/>
                </a:lnTo>
                <a:lnTo>
                  <a:pt x="5630660" y="336111"/>
                </a:lnTo>
                <a:lnTo>
                  <a:pt x="5590372" y="278426"/>
                </a:lnTo>
                <a:lnTo>
                  <a:pt x="5556796" y="256727"/>
                </a:lnTo>
                <a:lnTo>
                  <a:pt x="5516015" y="243464"/>
                </a:lnTo>
                <a:lnTo>
                  <a:pt x="5468121" y="238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587" y="4158774"/>
            <a:ext cx="9094333" cy="30486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248168" y="5267150"/>
            <a:ext cx="5572760" cy="934085"/>
          </a:xfrm>
          <a:custGeom>
            <a:avLst/>
            <a:gdLst/>
            <a:ahLst/>
            <a:cxnLst/>
            <a:rect l="l" t="t" r="r" b="b"/>
            <a:pathLst>
              <a:path w="5572759" h="934085">
                <a:moveTo>
                  <a:pt x="379825" y="185540"/>
                </a:moveTo>
                <a:lnTo>
                  <a:pt x="202055" y="185540"/>
                </a:lnTo>
                <a:lnTo>
                  <a:pt x="202055" y="743136"/>
                </a:lnTo>
                <a:lnTo>
                  <a:pt x="379825" y="743136"/>
                </a:lnTo>
                <a:lnTo>
                  <a:pt x="379825" y="185540"/>
                </a:lnTo>
                <a:close/>
              </a:path>
              <a:path w="5572759" h="934085">
                <a:moveTo>
                  <a:pt x="582366" y="42256"/>
                </a:moveTo>
                <a:lnTo>
                  <a:pt x="0" y="42256"/>
                </a:lnTo>
                <a:lnTo>
                  <a:pt x="0" y="185540"/>
                </a:lnTo>
                <a:lnTo>
                  <a:pt x="582366" y="185540"/>
                </a:lnTo>
                <a:lnTo>
                  <a:pt x="582366" y="42256"/>
                </a:lnTo>
                <a:close/>
              </a:path>
              <a:path w="5572759" h="934085">
                <a:moveTo>
                  <a:pt x="870878" y="0"/>
                </a:moveTo>
                <a:lnTo>
                  <a:pt x="698936" y="0"/>
                </a:lnTo>
                <a:lnTo>
                  <a:pt x="698936" y="743136"/>
                </a:lnTo>
                <a:lnTo>
                  <a:pt x="870878" y="743136"/>
                </a:lnTo>
                <a:lnTo>
                  <a:pt x="870878" y="434224"/>
                </a:lnTo>
                <a:lnTo>
                  <a:pt x="876911" y="391679"/>
                </a:lnTo>
                <a:lnTo>
                  <a:pt x="894374" y="358696"/>
                </a:lnTo>
                <a:lnTo>
                  <a:pt x="922310" y="337371"/>
                </a:lnTo>
                <a:lnTo>
                  <a:pt x="959762" y="329797"/>
                </a:lnTo>
                <a:lnTo>
                  <a:pt x="1209850" y="329797"/>
                </a:lnTo>
                <a:lnTo>
                  <a:pt x="1201484" y="296754"/>
                </a:lnTo>
                <a:lnTo>
                  <a:pt x="1196609" y="287054"/>
                </a:lnTo>
                <a:lnTo>
                  <a:pt x="870878" y="287054"/>
                </a:lnTo>
                <a:lnTo>
                  <a:pt x="870878" y="0"/>
                </a:lnTo>
                <a:close/>
              </a:path>
              <a:path w="5572759" h="934085">
                <a:moveTo>
                  <a:pt x="1209850" y="329797"/>
                </a:moveTo>
                <a:lnTo>
                  <a:pt x="959762" y="329797"/>
                </a:lnTo>
                <a:lnTo>
                  <a:pt x="997634" y="336589"/>
                </a:lnTo>
                <a:lnTo>
                  <a:pt x="1024120" y="356450"/>
                </a:lnTo>
                <a:lnTo>
                  <a:pt x="1039677" y="388605"/>
                </a:lnTo>
                <a:lnTo>
                  <a:pt x="1044762" y="432282"/>
                </a:lnTo>
                <a:lnTo>
                  <a:pt x="1044762" y="743136"/>
                </a:lnTo>
                <a:lnTo>
                  <a:pt x="1216704" y="743136"/>
                </a:lnTo>
                <a:lnTo>
                  <a:pt x="1216704" y="393910"/>
                </a:lnTo>
                <a:lnTo>
                  <a:pt x="1212883" y="341776"/>
                </a:lnTo>
                <a:lnTo>
                  <a:pt x="1209850" y="329797"/>
                </a:lnTo>
                <a:close/>
              </a:path>
              <a:path w="5572759" h="934085">
                <a:moveTo>
                  <a:pt x="1034081" y="189912"/>
                </a:moveTo>
                <a:lnTo>
                  <a:pt x="981128" y="196757"/>
                </a:lnTo>
                <a:lnTo>
                  <a:pt x="937238" y="216262"/>
                </a:lnTo>
                <a:lnTo>
                  <a:pt x="903276" y="246876"/>
                </a:lnTo>
                <a:lnTo>
                  <a:pt x="880106" y="287054"/>
                </a:lnTo>
                <a:lnTo>
                  <a:pt x="1196609" y="287054"/>
                </a:lnTo>
                <a:lnTo>
                  <a:pt x="1156323" y="229369"/>
                </a:lnTo>
                <a:lnTo>
                  <a:pt x="1122749" y="207669"/>
                </a:lnTo>
                <a:lnTo>
                  <a:pt x="1081971" y="194407"/>
                </a:lnTo>
                <a:lnTo>
                  <a:pt x="1034081" y="189912"/>
                </a:lnTo>
                <a:close/>
              </a:path>
              <a:path w="5572759" h="934085">
                <a:moveTo>
                  <a:pt x="1812022" y="316196"/>
                </a:moveTo>
                <a:lnTo>
                  <a:pt x="1577583" y="316196"/>
                </a:lnTo>
                <a:lnTo>
                  <a:pt x="1609353" y="320180"/>
                </a:lnTo>
                <a:lnTo>
                  <a:pt x="1632835" y="331678"/>
                </a:lnTo>
                <a:lnTo>
                  <a:pt x="1647393" y="350006"/>
                </a:lnTo>
                <a:lnTo>
                  <a:pt x="1652387" y="374481"/>
                </a:lnTo>
                <a:lnTo>
                  <a:pt x="1652387" y="416739"/>
                </a:lnTo>
                <a:lnTo>
                  <a:pt x="1534359" y="423538"/>
                </a:lnTo>
                <a:lnTo>
                  <a:pt x="1478494" y="430210"/>
                </a:lnTo>
                <a:lnTo>
                  <a:pt x="1430548" y="442650"/>
                </a:lnTo>
                <a:lnTo>
                  <a:pt x="1390766" y="460740"/>
                </a:lnTo>
                <a:lnTo>
                  <a:pt x="1359396" y="484361"/>
                </a:lnTo>
                <a:lnTo>
                  <a:pt x="1322877" y="547721"/>
                </a:lnTo>
                <a:lnTo>
                  <a:pt x="1318219" y="587222"/>
                </a:lnTo>
                <a:lnTo>
                  <a:pt x="1318219" y="588194"/>
                </a:lnTo>
                <a:lnTo>
                  <a:pt x="1323951" y="634519"/>
                </a:lnTo>
                <a:lnTo>
                  <a:pt x="1340435" y="674327"/>
                </a:lnTo>
                <a:lnTo>
                  <a:pt x="1366606" y="706768"/>
                </a:lnTo>
                <a:lnTo>
                  <a:pt x="1401400" y="730993"/>
                </a:lnTo>
                <a:lnTo>
                  <a:pt x="1443750" y="746151"/>
                </a:lnTo>
                <a:lnTo>
                  <a:pt x="1492591" y="751393"/>
                </a:lnTo>
                <a:lnTo>
                  <a:pt x="1541864" y="746118"/>
                </a:lnTo>
                <a:lnTo>
                  <a:pt x="1584811" y="731053"/>
                </a:lnTo>
                <a:lnTo>
                  <a:pt x="1619288" y="707337"/>
                </a:lnTo>
                <a:lnTo>
                  <a:pt x="1643152" y="676108"/>
                </a:lnTo>
                <a:lnTo>
                  <a:pt x="1821408" y="676108"/>
                </a:lnTo>
                <a:lnTo>
                  <a:pt x="1821408" y="631422"/>
                </a:lnTo>
                <a:lnTo>
                  <a:pt x="1555730" y="631422"/>
                </a:lnTo>
                <a:lnTo>
                  <a:pt x="1526259" y="627552"/>
                </a:lnTo>
                <a:lnTo>
                  <a:pt x="1503576" y="616487"/>
                </a:lnTo>
                <a:lnTo>
                  <a:pt x="1488999" y="599047"/>
                </a:lnTo>
                <a:lnTo>
                  <a:pt x="1483848" y="576051"/>
                </a:lnTo>
                <a:lnTo>
                  <a:pt x="1483848" y="575079"/>
                </a:lnTo>
                <a:lnTo>
                  <a:pt x="1503577" y="536405"/>
                </a:lnTo>
                <a:lnTo>
                  <a:pt x="1561552" y="519223"/>
                </a:lnTo>
                <a:lnTo>
                  <a:pt x="1652387" y="513394"/>
                </a:lnTo>
                <a:lnTo>
                  <a:pt x="1821408" y="513394"/>
                </a:lnTo>
                <a:lnTo>
                  <a:pt x="1821408" y="374481"/>
                </a:lnTo>
                <a:lnTo>
                  <a:pt x="1816265" y="327553"/>
                </a:lnTo>
                <a:lnTo>
                  <a:pt x="1812022" y="316196"/>
                </a:lnTo>
                <a:close/>
              </a:path>
              <a:path w="5572759" h="934085">
                <a:moveTo>
                  <a:pt x="1821408" y="676108"/>
                </a:moveTo>
                <a:lnTo>
                  <a:pt x="1652387" y="676108"/>
                </a:lnTo>
                <a:lnTo>
                  <a:pt x="1652387" y="743136"/>
                </a:lnTo>
                <a:lnTo>
                  <a:pt x="1821408" y="743136"/>
                </a:lnTo>
                <a:lnTo>
                  <a:pt x="1821408" y="676108"/>
                </a:lnTo>
                <a:close/>
              </a:path>
              <a:path w="5572759" h="934085">
                <a:moveTo>
                  <a:pt x="1821408" y="513394"/>
                </a:moveTo>
                <a:lnTo>
                  <a:pt x="1652387" y="513394"/>
                </a:lnTo>
                <a:lnTo>
                  <a:pt x="1652387" y="548852"/>
                </a:lnTo>
                <a:lnTo>
                  <a:pt x="1644934" y="581425"/>
                </a:lnTo>
                <a:lnTo>
                  <a:pt x="1624457" y="607623"/>
                </a:lnTo>
                <a:lnTo>
                  <a:pt x="1593781" y="625078"/>
                </a:lnTo>
                <a:lnTo>
                  <a:pt x="1555730" y="631422"/>
                </a:lnTo>
                <a:lnTo>
                  <a:pt x="1821408" y="631422"/>
                </a:lnTo>
                <a:lnTo>
                  <a:pt x="1821408" y="513394"/>
                </a:lnTo>
                <a:close/>
              </a:path>
              <a:path w="5572759" h="934085">
                <a:moveTo>
                  <a:pt x="1587300" y="189912"/>
                </a:moveTo>
                <a:lnTo>
                  <a:pt x="1527975" y="193835"/>
                </a:lnTo>
                <a:lnTo>
                  <a:pt x="1475667" y="205234"/>
                </a:lnTo>
                <a:lnTo>
                  <a:pt x="1430912" y="223558"/>
                </a:lnTo>
                <a:lnTo>
                  <a:pt x="1394246" y="248254"/>
                </a:lnTo>
                <a:lnTo>
                  <a:pt x="1366203" y="278770"/>
                </a:lnTo>
                <a:lnTo>
                  <a:pt x="1347321" y="314554"/>
                </a:lnTo>
                <a:lnTo>
                  <a:pt x="1338135" y="355054"/>
                </a:lnTo>
                <a:lnTo>
                  <a:pt x="1337643" y="360882"/>
                </a:lnTo>
                <a:lnTo>
                  <a:pt x="1493554" y="360882"/>
                </a:lnTo>
                <a:lnTo>
                  <a:pt x="1494528" y="358454"/>
                </a:lnTo>
                <a:lnTo>
                  <a:pt x="1505456" y="340376"/>
                </a:lnTo>
                <a:lnTo>
                  <a:pt x="1522941" y="327125"/>
                </a:lnTo>
                <a:lnTo>
                  <a:pt x="1546983" y="318974"/>
                </a:lnTo>
                <a:lnTo>
                  <a:pt x="1577583" y="316196"/>
                </a:lnTo>
                <a:lnTo>
                  <a:pt x="1812022" y="316196"/>
                </a:lnTo>
                <a:lnTo>
                  <a:pt x="1801080" y="286912"/>
                </a:lnTo>
                <a:lnTo>
                  <a:pt x="1776218" y="252898"/>
                </a:lnTo>
                <a:lnTo>
                  <a:pt x="1742044" y="225852"/>
                </a:lnTo>
                <a:lnTo>
                  <a:pt x="1698923" y="206112"/>
                </a:lnTo>
                <a:lnTo>
                  <a:pt x="1647220" y="194019"/>
                </a:lnTo>
                <a:lnTo>
                  <a:pt x="1587300" y="189912"/>
                </a:lnTo>
                <a:close/>
              </a:path>
              <a:path w="5572759" h="934085">
                <a:moveTo>
                  <a:pt x="2124006" y="202540"/>
                </a:moveTo>
                <a:lnTo>
                  <a:pt x="1952064" y="202540"/>
                </a:lnTo>
                <a:lnTo>
                  <a:pt x="1952064" y="743136"/>
                </a:lnTo>
                <a:lnTo>
                  <a:pt x="2124006" y="743136"/>
                </a:lnTo>
                <a:lnTo>
                  <a:pt x="2124006" y="434224"/>
                </a:lnTo>
                <a:lnTo>
                  <a:pt x="2130041" y="391679"/>
                </a:lnTo>
                <a:lnTo>
                  <a:pt x="2147505" y="358696"/>
                </a:lnTo>
                <a:lnTo>
                  <a:pt x="2175442" y="337371"/>
                </a:lnTo>
                <a:lnTo>
                  <a:pt x="2212893" y="329797"/>
                </a:lnTo>
                <a:lnTo>
                  <a:pt x="2462985" y="329797"/>
                </a:lnTo>
                <a:lnTo>
                  <a:pt x="2454618" y="296754"/>
                </a:lnTo>
                <a:lnTo>
                  <a:pt x="2449744" y="287054"/>
                </a:lnTo>
                <a:lnTo>
                  <a:pt x="2124006" y="287054"/>
                </a:lnTo>
                <a:lnTo>
                  <a:pt x="2124006" y="202540"/>
                </a:lnTo>
                <a:close/>
              </a:path>
              <a:path w="5572759" h="934085">
                <a:moveTo>
                  <a:pt x="2462985" y="329797"/>
                </a:moveTo>
                <a:lnTo>
                  <a:pt x="2212893" y="329797"/>
                </a:lnTo>
                <a:lnTo>
                  <a:pt x="2250762" y="336589"/>
                </a:lnTo>
                <a:lnTo>
                  <a:pt x="2277250" y="356450"/>
                </a:lnTo>
                <a:lnTo>
                  <a:pt x="2292810" y="388605"/>
                </a:lnTo>
                <a:lnTo>
                  <a:pt x="2297896" y="432282"/>
                </a:lnTo>
                <a:lnTo>
                  <a:pt x="2297896" y="743136"/>
                </a:lnTo>
                <a:lnTo>
                  <a:pt x="2469839" y="743136"/>
                </a:lnTo>
                <a:lnTo>
                  <a:pt x="2469839" y="393910"/>
                </a:lnTo>
                <a:lnTo>
                  <a:pt x="2466018" y="341776"/>
                </a:lnTo>
                <a:lnTo>
                  <a:pt x="2462985" y="329797"/>
                </a:lnTo>
                <a:close/>
              </a:path>
              <a:path w="5572759" h="934085">
                <a:moveTo>
                  <a:pt x="2287205" y="189912"/>
                </a:moveTo>
                <a:lnTo>
                  <a:pt x="2234259" y="196757"/>
                </a:lnTo>
                <a:lnTo>
                  <a:pt x="2190371" y="216262"/>
                </a:lnTo>
                <a:lnTo>
                  <a:pt x="2156409" y="246876"/>
                </a:lnTo>
                <a:lnTo>
                  <a:pt x="2133241" y="287054"/>
                </a:lnTo>
                <a:lnTo>
                  <a:pt x="2449744" y="287054"/>
                </a:lnTo>
                <a:lnTo>
                  <a:pt x="2409456" y="229369"/>
                </a:lnTo>
                <a:lnTo>
                  <a:pt x="2375880" y="207669"/>
                </a:lnTo>
                <a:lnTo>
                  <a:pt x="2335099" y="194407"/>
                </a:lnTo>
                <a:lnTo>
                  <a:pt x="2287205" y="189912"/>
                </a:lnTo>
                <a:close/>
              </a:path>
              <a:path w="5572759" h="934085">
                <a:moveTo>
                  <a:pt x="2775829" y="0"/>
                </a:moveTo>
                <a:lnTo>
                  <a:pt x="2603887" y="0"/>
                </a:lnTo>
                <a:lnTo>
                  <a:pt x="2603887" y="743136"/>
                </a:lnTo>
                <a:lnTo>
                  <a:pt x="2775829" y="743136"/>
                </a:lnTo>
                <a:lnTo>
                  <a:pt x="2775829" y="573623"/>
                </a:lnTo>
                <a:lnTo>
                  <a:pt x="2808865" y="536223"/>
                </a:lnTo>
                <a:lnTo>
                  <a:pt x="3005138" y="536223"/>
                </a:lnTo>
                <a:lnTo>
                  <a:pt x="2936599" y="433738"/>
                </a:lnTo>
                <a:lnTo>
                  <a:pt x="2961028" y="404596"/>
                </a:lnTo>
                <a:lnTo>
                  <a:pt x="2775829" y="404596"/>
                </a:lnTo>
                <a:lnTo>
                  <a:pt x="2775829" y="0"/>
                </a:lnTo>
                <a:close/>
              </a:path>
              <a:path w="5572759" h="934085">
                <a:moveTo>
                  <a:pt x="3005138" y="536223"/>
                </a:moveTo>
                <a:lnTo>
                  <a:pt x="2808865" y="536223"/>
                </a:lnTo>
                <a:lnTo>
                  <a:pt x="2943405" y="743136"/>
                </a:lnTo>
                <a:lnTo>
                  <a:pt x="3143514" y="743136"/>
                </a:lnTo>
                <a:lnTo>
                  <a:pt x="3005138" y="536223"/>
                </a:lnTo>
                <a:close/>
              </a:path>
              <a:path w="5572759" h="934085">
                <a:moveTo>
                  <a:pt x="3130405" y="202540"/>
                </a:moveTo>
                <a:lnTo>
                  <a:pt x="2938055" y="202540"/>
                </a:lnTo>
                <a:lnTo>
                  <a:pt x="2785065" y="404596"/>
                </a:lnTo>
                <a:lnTo>
                  <a:pt x="2961028" y="404596"/>
                </a:lnTo>
                <a:lnTo>
                  <a:pt x="3130405" y="202540"/>
                </a:lnTo>
                <a:close/>
              </a:path>
              <a:path w="5572759" h="934085">
                <a:moveTo>
                  <a:pt x="3488373" y="807249"/>
                </a:moveTo>
                <a:lnTo>
                  <a:pt x="3488373" y="933533"/>
                </a:lnTo>
                <a:lnTo>
                  <a:pt x="3502942" y="933814"/>
                </a:lnTo>
                <a:lnTo>
                  <a:pt x="3546654" y="934019"/>
                </a:lnTo>
                <a:lnTo>
                  <a:pt x="3600764" y="931381"/>
                </a:lnTo>
                <a:lnTo>
                  <a:pt x="3648955" y="923114"/>
                </a:lnTo>
                <a:lnTo>
                  <a:pt x="3691592" y="908687"/>
                </a:lnTo>
                <a:lnTo>
                  <a:pt x="3729038" y="887573"/>
                </a:lnTo>
                <a:lnTo>
                  <a:pt x="3761658" y="859242"/>
                </a:lnTo>
                <a:lnTo>
                  <a:pt x="3789814" y="823164"/>
                </a:lnTo>
                <a:lnTo>
                  <a:pt x="3798183" y="807735"/>
                </a:lnTo>
                <a:lnTo>
                  <a:pt x="3526257" y="807735"/>
                </a:lnTo>
                <a:lnTo>
                  <a:pt x="3505673" y="807674"/>
                </a:lnTo>
                <a:lnTo>
                  <a:pt x="3496407" y="807530"/>
                </a:lnTo>
                <a:lnTo>
                  <a:pt x="3488373" y="807249"/>
                </a:lnTo>
                <a:close/>
              </a:path>
              <a:path w="5572759" h="934085">
                <a:moveTo>
                  <a:pt x="3620484" y="202540"/>
                </a:moveTo>
                <a:lnTo>
                  <a:pt x="3430574" y="202540"/>
                </a:lnTo>
                <a:lnTo>
                  <a:pt x="3615144" y="743136"/>
                </a:lnTo>
                <a:lnTo>
                  <a:pt x="3612715" y="758193"/>
                </a:lnTo>
                <a:lnTo>
                  <a:pt x="3604188" y="779253"/>
                </a:lnTo>
                <a:lnTo>
                  <a:pt x="3586786" y="794803"/>
                </a:lnTo>
                <a:lnTo>
                  <a:pt x="3560734" y="804434"/>
                </a:lnTo>
                <a:lnTo>
                  <a:pt x="3526257" y="807735"/>
                </a:lnTo>
                <a:lnTo>
                  <a:pt x="3798183" y="807735"/>
                </a:lnTo>
                <a:lnTo>
                  <a:pt x="3813872" y="778810"/>
                </a:lnTo>
                <a:lnTo>
                  <a:pt x="3834195" y="725650"/>
                </a:lnTo>
                <a:lnTo>
                  <a:pt x="3876935" y="594508"/>
                </a:lnTo>
                <a:lnTo>
                  <a:pt x="3716649" y="594508"/>
                </a:lnTo>
                <a:lnTo>
                  <a:pt x="3620484" y="202540"/>
                </a:lnTo>
                <a:close/>
              </a:path>
              <a:path w="5572759" h="934085">
                <a:moveTo>
                  <a:pt x="4004682" y="202540"/>
                </a:moveTo>
                <a:lnTo>
                  <a:pt x="3823022" y="202540"/>
                </a:lnTo>
                <a:lnTo>
                  <a:pt x="3726847" y="594508"/>
                </a:lnTo>
                <a:lnTo>
                  <a:pt x="3876935" y="594508"/>
                </a:lnTo>
                <a:lnTo>
                  <a:pt x="4004682" y="202540"/>
                </a:lnTo>
                <a:close/>
              </a:path>
              <a:path w="5572759" h="934085">
                <a:moveTo>
                  <a:pt x="4321363" y="189912"/>
                </a:moveTo>
                <a:lnTo>
                  <a:pt x="4272341" y="193106"/>
                </a:lnTo>
                <a:lnTo>
                  <a:pt x="4227440" y="202521"/>
                </a:lnTo>
                <a:lnTo>
                  <a:pt x="4186906" y="217911"/>
                </a:lnTo>
                <a:lnTo>
                  <a:pt x="4150982" y="239027"/>
                </a:lnTo>
                <a:lnTo>
                  <a:pt x="4119914" y="265622"/>
                </a:lnTo>
                <a:lnTo>
                  <a:pt x="4093946" y="297448"/>
                </a:lnTo>
                <a:lnTo>
                  <a:pt x="4073323" y="334258"/>
                </a:lnTo>
                <a:lnTo>
                  <a:pt x="4058289" y="375803"/>
                </a:lnTo>
                <a:lnTo>
                  <a:pt x="4049089" y="421836"/>
                </a:lnTo>
                <a:lnTo>
                  <a:pt x="4045969" y="472110"/>
                </a:lnTo>
                <a:lnTo>
                  <a:pt x="4045969" y="473080"/>
                </a:lnTo>
                <a:lnTo>
                  <a:pt x="4049011" y="524076"/>
                </a:lnTo>
                <a:lnTo>
                  <a:pt x="4058010" y="570557"/>
                </a:lnTo>
                <a:lnTo>
                  <a:pt x="4072773" y="612323"/>
                </a:lnTo>
                <a:lnTo>
                  <a:pt x="4093108" y="649172"/>
                </a:lnTo>
                <a:lnTo>
                  <a:pt x="4118822" y="680904"/>
                </a:lnTo>
                <a:lnTo>
                  <a:pt x="4149725" y="707317"/>
                </a:lnTo>
                <a:lnTo>
                  <a:pt x="4185622" y="728211"/>
                </a:lnTo>
                <a:lnTo>
                  <a:pt x="4226322" y="743384"/>
                </a:lnTo>
                <a:lnTo>
                  <a:pt x="4271634" y="752636"/>
                </a:lnTo>
                <a:lnTo>
                  <a:pt x="4321363" y="755764"/>
                </a:lnTo>
                <a:lnTo>
                  <a:pt x="4371275" y="752636"/>
                </a:lnTo>
                <a:lnTo>
                  <a:pt x="4416589" y="743431"/>
                </a:lnTo>
                <a:lnTo>
                  <a:pt x="4457317" y="728303"/>
                </a:lnTo>
                <a:lnTo>
                  <a:pt x="4493210" y="707457"/>
                </a:lnTo>
                <a:lnTo>
                  <a:pt x="4524085" y="681086"/>
                </a:lnTo>
                <a:lnTo>
                  <a:pt x="4549758" y="649382"/>
                </a:lnTo>
                <a:lnTo>
                  <a:pt x="4563123" y="625108"/>
                </a:lnTo>
                <a:lnTo>
                  <a:pt x="4321363" y="625108"/>
                </a:lnTo>
                <a:lnTo>
                  <a:pt x="4279244" y="614878"/>
                </a:lnTo>
                <a:lnTo>
                  <a:pt x="4248143" y="585158"/>
                </a:lnTo>
                <a:lnTo>
                  <a:pt x="4228881" y="537407"/>
                </a:lnTo>
                <a:lnTo>
                  <a:pt x="4222277" y="473080"/>
                </a:lnTo>
                <a:lnTo>
                  <a:pt x="4222277" y="472110"/>
                </a:lnTo>
                <a:lnTo>
                  <a:pt x="4229016" y="408884"/>
                </a:lnTo>
                <a:lnTo>
                  <a:pt x="4248504" y="361185"/>
                </a:lnTo>
                <a:lnTo>
                  <a:pt x="4279651" y="331064"/>
                </a:lnTo>
                <a:lnTo>
                  <a:pt x="4321363" y="320568"/>
                </a:lnTo>
                <a:lnTo>
                  <a:pt x="4562188" y="320568"/>
                </a:lnTo>
                <a:lnTo>
                  <a:pt x="4549058" y="297029"/>
                </a:lnTo>
                <a:lnTo>
                  <a:pt x="4523174" y="265258"/>
                </a:lnTo>
                <a:lnTo>
                  <a:pt x="4492161" y="238747"/>
                </a:lnTo>
                <a:lnTo>
                  <a:pt x="4456246" y="217727"/>
                </a:lnTo>
                <a:lnTo>
                  <a:pt x="4415656" y="202428"/>
                </a:lnTo>
                <a:lnTo>
                  <a:pt x="4370620" y="193079"/>
                </a:lnTo>
                <a:lnTo>
                  <a:pt x="4321363" y="189912"/>
                </a:lnTo>
                <a:close/>
              </a:path>
              <a:path w="5572759" h="934085">
                <a:moveTo>
                  <a:pt x="4562188" y="320568"/>
                </a:moveTo>
                <a:lnTo>
                  <a:pt x="4321363" y="320568"/>
                </a:lnTo>
                <a:lnTo>
                  <a:pt x="4363072" y="331064"/>
                </a:lnTo>
                <a:lnTo>
                  <a:pt x="4394218" y="361185"/>
                </a:lnTo>
                <a:lnTo>
                  <a:pt x="4413709" y="408884"/>
                </a:lnTo>
                <a:lnTo>
                  <a:pt x="4420449" y="472110"/>
                </a:lnTo>
                <a:lnTo>
                  <a:pt x="4420449" y="473080"/>
                </a:lnTo>
                <a:lnTo>
                  <a:pt x="4413846" y="537202"/>
                </a:lnTo>
                <a:lnTo>
                  <a:pt x="4394584" y="584976"/>
                </a:lnTo>
                <a:lnTo>
                  <a:pt x="4363482" y="614810"/>
                </a:lnTo>
                <a:lnTo>
                  <a:pt x="4321363" y="625108"/>
                </a:lnTo>
                <a:lnTo>
                  <a:pt x="4563123" y="625108"/>
                </a:lnTo>
                <a:lnTo>
                  <a:pt x="4570045" y="612537"/>
                </a:lnTo>
                <a:lnTo>
                  <a:pt x="4584763" y="570743"/>
                </a:lnTo>
                <a:lnTo>
                  <a:pt x="4593729" y="524194"/>
                </a:lnTo>
                <a:lnTo>
                  <a:pt x="4596758" y="473080"/>
                </a:lnTo>
                <a:lnTo>
                  <a:pt x="4596758" y="472110"/>
                </a:lnTo>
                <a:lnTo>
                  <a:pt x="4593663" y="421600"/>
                </a:lnTo>
                <a:lnTo>
                  <a:pt x="4584530" y="375430"/>
                </a:lnTo>
                <a:lnTo>
                  <a:pt x="4569586" y="333830"/>
                </a:lnTo>
                <a:lnTo>
                  <a:pt x="4562188" y="320568"/>
                </a:lnTo>
                <a:close/>
              </a:path>
              <a:path w="5572759" h="934085">
                <a:moveTo>
                  <a:pt x="4871190" y="202540"/>
                </a:moveTo>
                <a:lnTo>
                  <a:pt x="4699247" y="202540"/>
                </a:lnTo>
                <a:lnTo>
                  <a:pt x="4699247" y="551766"/>
                </a:lnTo>
                <a:lnTo>
                  <a:pt x="4703014" y="603900"/>
                </a:lnTo>
                <a:lnTo>
                  <a:pt x="4714274" y="648922"/>
                </a:lnTo>
                <a:lnTo>
                  <a:pt x="4732968" y="686502"/>
                </a:lnTo>
                <a:lnTo>
                  <a:pt x="4759037" y="716307"/>
                </a:lnTo>
                <a:lnTo>
                  <a:pt x="4792421" y="738007"/>
                </a:lnTo>
                <a:lnTo>
                  <a:pt x="4833061" y="751269"/>
                </a:lnTo>
                <a:lnTo>
                  <a:pt x="4880896" y="755764"/>
                </a:lnTo>
                <a:lnTo>
                  <a:pt x="4933999" y="748919"/>
                </a:lnTo>
                <a:lnTo>
                  <a:pt x="4978223" y="729414"/>
                </a:lnTo>
                <a:lnTo>
                  <a:pt x="5012520" y="698799"/>
                </a:lnTo>
                <a:lnTo>
                  <a:pt x="5035844" y="658622"/>
                </a:lnTo>
                <a:lnTo>
                  <a:pt x="5217011" y="658622"/>
                </a:lnTo>
                <a:lnTo>
                  <a:pt x="5217011" y="615393"/>
                </a:lnTo>
                <a:lnTo>
                  <a:pt x="4954726" y="615393"/>
                </a:lnTo>
                <a:lnTo>
                  <a:pt x="4917086" y="608677"/>
                </a:lnTo>
                <a:lnTo>
                  <a:pt x="4891103" y="588983"/>
                </a:lnTo>
                <a:lnTo>
                  <a:pt x="4876046" y="556994"/>
                </a:lnTo>
                <a:lnTo>
                  <a:pt x="4871190" y="513394"/>
                </a:lnTo>
                <a:lnTo>
                  <a:pt x="4871190" y="202540"/>
                </a:lnTo>
                <a:close/>
              </a:path>
              <a:path w="5572759" h="934085">
                <a:moveTo>
                  <a:pt x="5217011" y="658622"/>
                </a:moveTo>
                <a:lnTo>
                  <a:pt x="5045069" y="658622"/>
                </a:lnTo>
                <a:lnTo>
                  <a:pt x="5045069" y="743136"/>
                </a:lnTo>
                <a:lnTo>
                  <a:pt x="5217011" y="743136"/>
                </a:lnTo>
                <a:lnTo>
                  <a:pt x="5217011" y="658622"/>
                </a:lnTo>
                <a:close/>
              </a:path>
              <a:path w="5572759" h="934085">
                <a:moveTo>
                  <a:pt x="5217011" y="202540"/>
                </a:moveTo>
                <a:lnTo>
                  <a:pt x="5045069" y="202540"/>
                </a:lnTo>
                <a:lnTo>
                  <a:pt x="5045069" y="511452"/>
                </a:lnTo>
                <a:lnTo>
                  <a:pt x="5039150" y="553716"/>
                </a:lnTo>
                <a:lnTo>
                  <a:pt x="5021757" y="586555"/>
                </a:lnTo>
                <a:lnTo>
                  <a:pt x="4993434" y="607827"/>
                </a:lnTo>
                <a:lnTo>
                  <a:pt x="4954726" y="615393"/>
                </a:lnTo>
                <a:lnTo>
                  <a:pt x="5217011" y="615393"/>
                </a:lnTo>
                <a:lnTo>
                  <a:pt x="5217011" y="202540"/>
                </a:lnTo>
                <a:close/>
              </a:path>
              <a:path w="5572759" h="934085">
                <a:moveTo>
                  <a:pt x="5566236" y="42256"/>
                </a:moveTo>
                <a:lnTo>
                  <a:pt x="5379719" y="42256"/>
                </a:lnTo>
                <a:lnTo>
                  <a:pt x="5395268" y="513394"/>
                </a:lnTo>
                <a:lnTo>
                  <a:pt x="5550698" y="513394"/>
                </a:lnTo>
                <a:lnTo>
                  <a:pt x="5566236" y="42256"/>
                </a:lnTo>
                <a:close/>
              </a:path>
              <a:path w="5572759" h="934085">
                <a:moveTo>
                  <a:pt x="5472983" y="582851"/>
                </a:moveTo>
                <a:lnTo>
                  <a:pt x="5431067" y="588816"/>
                </a:lnTo>
                <a:lnTo>
                  <a:pt x="5399943" y="606165"/>
                </a:lnTo>
                <a:lnTo>
                  <a:pt x="5380568" y="634078"/>
                </a:lnTo>
                <a:lnTo>
                  <a:pt x="5373897" y="671736"/>
                </a:lnTo>
                <a:lnTo>
                  <a:pt x="5380568" y="709113"/>
                </a:lnTo>
                <a:lnTo>
                  <a:pt x="5399943" y="736882"/>
                </a:lnTo>
                <a:lnTo>
                  <a:pt x="5431067" y="754178"/>
                </a:lnTo>
                <a:lnTo>
                  <a:pt x="5472983" y="760135"/>
                </a:lnTo>
                <a:lnTo>
                  <a:pt x="5514974" y="754178"/>
                </a:lnTo>
                <a:lnTo>
                  <a:pt x="5546263" y="736882"/>
                </a:lnTo>
                <a:lnTo>
                  <a:pt x="5565804" y="709113"/>
                </a:lnTo>
                <a:lnTo>
                  <a:pt x="5572550" y="671736"/>
                </a:lnTo>
                <a:lnTo>
                  <a:pt x="5565804" y="634078"/>
                </a:lnTo>
                <a:lnTo>
                  <a:pt x="5546263" y="606165"/>
                </a:lnTo>
                <a:lnTo>
                  <a:pt x="5514974" y="588816"/>
                </a:lnTo>
                <a:lnTo>
                  <a:pt x="5472983" y="582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7407" y="1255975"/>
            <a:ext cx="4443602" cy="3617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23060" y="2447430"/>
            <a:ext cx="2199005" cy="457200"/>
          </a:xfrm>
          <a:custGeom>
            <a:avLst/>
            <a:gdLst/>
            <a:ahLst/>
            <a:cxnLst/>
            <a:rect l="l" t="t" r="r" b="b"/>
            <a:pathLst>
              <a:path w="2199004" h="457200">
                <a:moveTo>
                  <a:pt x="160631" y="21402"/>
                </a:moveTo>
                <a:lnTo>
                  <a:pt x="114516" y="26978"/>
                </a:lnTo>
                <a:lnTo>
                  <a:pt x="75189" y="43196"/>
                </a:lnTo>
                <a:lnTo>
                  <a:pt x="43362" y="69292"/>
                </a:lnTo>
                <a:lnTo>
                  <a:pt x="19746" y="104501"/>
                </a:lnTo>
                <a:lnTo>
                  <a:pt x="5055" y="148059"/>
                </a:lnTo>
                <a:lnTo>
                  <a:pt x="0" y="199202"/>
                </a:lnTo>
                <a:lnTo>
                  <a:pt x="0" y="199673"/>
                </a:lnTo>
                <a:lnTo>
                  <a:pt x="4990" y="250752"/>
                </a:lnTo>
                <a:lnTo>
                  <a:pt x="19537" y="294331"/>
                </a:lnTo>
                <a:lnTo>
                  <a:pt x="43009" y="329613"/>
                </a:lnTo>
                <a:lnTo>
                  <a:pt x="74771" y="355801"/>
                </a:lnTo>
                <a:lnTo>
                  <a:pt x="114190" y="372099"/>
                </a:lnTo>
                <a:lnTo>
                  <a:pt x="160631" y="377708"/>
                </a:lnTo>
                <a:lnTo>
                  <a:pt x="206892" y="372099"/>
                </a:lnTo>
                <a:lnTo>
                  <a:pt x="246222" y="355801"/>
                </a:lnTo>
                <a:lnTo>
                  <a:pt x="277960" y="329613"/>
                </a:lnTo>
                <a:lnTo>
                  <a:pt x="280856" y="325262"/>
                </a:lnTo>
                <a:lnTo>
                  <a:pt x="160631" y="325262"/>
                </a:lnTo>
                <a:lnTo>
                  <a:pt x="119400" y="316354"/>
                </a:lnTo>
                <a:lnTo>
                  <a:pt x="88312" y="291042"/>
                </a:lnTo>
                <a:lnTo>
                  <a:pt x="68688" y="251443"/>
                </a:lnTo>
                <a:lnTo>
                  <a:pt x="61853" y="199673"/>
                </a:lnTo>
                <a:lnTo>
                  <a:pt x="61853" y="199202"/>
                </a:lnTo>
                <a:lnTo>
                  <a:pt x="68821" y="147270"/>
                </a:lnTo>
                <a:lnTo>
                  <a:pt x="88664" y="107774"/>
                </a:lnTo>
                <a:lnTo>
                  <a:pt x="119797" y="82653"/>
                </a:lnTo>
                <a:lnTo>
                  <a:pt x="160631" y="73849"/>
                </a:lnTo>
                <a:lnTo>
                  <a:pt x="280916" y="73849"/>
                </a:lnTo>
                <a:lnTo>
                  <a:pt x="277871" y="69292"/>
                </a:lnTo>
                <a:lnTo>
                  <a:pt x="246117" y="43196"/>
                </a:lnTo>
                <a:lnTo>
                  <a:pt x="206810" y="26978"/>
                </a:lnTo>
                <a:lnTo>
                  <a:pt x="160631" y="21402"/>
                </a:lnTo>
                <a:close/>
              </a:path>
              <a:path w="2199004" h="457200">
                <a:moveTo>
                  <a:pt x="280916" y="73849"/>
                </a:moveTo>
                <a:lnTo>
                  <a:pt x="160631" y="73849"/>
                </a:lnTo>
                <a:lnTo>
                  <a:pt x="201428" y="82653"/>
                </a:lnTo>
                <a:lnTo>
                  <a:pt x="232481" y="107774"/>
                </a:lnTo>
                <a:lnTo>
                  <a:pt x="252244" y="147270"/>
                </a:lnTo>
                <a:lnTo>
                  <a:pt x="259175" y="199202"/>
                </a:lnTo>
                <a:lnTo>
                  <a:pt x="259175" y="199673"/>
                </a:lnTo>
                <a:lnTo>
                  <a:pt x="252277" y="251443"/>
                </a:lnTo>
                <a:lnTo>
                  <a:pt x="232569" y="291042"/>
                </a:lnTo>
                <a:lnTo>
                  <a:pt x="201528" y="316354"/>
                </a:lnTo>
                <a:lnTo>
                  <a:pt x="160631" y="325262"/>
                </a:lnTo>
                <a:lnTo>
                  <a:pt x="280856" y="325262"/>
                </a:lnTo>
                <a:lnTo>
                  <a:pt x="301447" y="294331"/>
                </a:lnTo>
                <a:lnTo>
                  <a:pt x="316023" y="250752"/>
                </a:lnTo>
                <a:lnTo>
                  <a:pt x="321028" y="199673"/>
                </a:lnTo>
                <a:lnTo>
                  <a:pt x="321028" y="199202"/>
                </a:lnTo>
                <a:lnTo>
                  <a:pt x="316006" y="148059"/>
                </a:lnTo>
                <a:lnTo>
                  <a:pt x="301394" y="104501"/>
                </a:lnTo>
                <a:lnTo>
                  <a:pt x="280916" y="73849"/>
                </a:lnTo>
                <a:close/>
              </a:path>
              <a:path w="2199004" h="457200">
                <a:moveTo>
                  <a:pt x="608939" y="329025"/>
                </a:moveTo>
                <a:lnTo>
                  <a:pt x="449440" y="329025"/>
                </a:lnTo>
                <a:lnTo>
                  <a:pt x="462533" y="347777"/>
                </a:lnTo>
                <a:lnTo>
                  <a:pt x="480278" y="361745"/>
                </a:lnTo>
                <a:lnTo>
                  <a:pt x="502125" y="370465"/>
                </a:lnTo>
                <a:lnTo>
                  <a:pt x="527521" y="373475"/>
                </a:lnTo>
                <a:lnTo>
                  <a:pt x="571207" y="364229"/>
                </a:lnTo>
                <a:lnTo>
                  <a:pt x="604486" y="337786"/>
                </a:lnTo>
                <a:lnTo>
                  <a:pt x="608939" y="329025"/>
                </a:lnTo>
                <a:close/>
              </a:path>
              <a:path w="2199004" h="457200">
                <a:moveTo>
                  <a:pt x="445441" y="12700"/>
                </a:moveTo>
                <a:lnTo>
                  <a:pt x="386881" y="12700"/>
                </a:lnTo>
                <a:lnTo>
                  <a:pt x="386881" y="369242"/>
                </a:lnTo>
                <a:lnTo>
                  <a:pt x="445441" y="369242"/>
                </a:lnTo>
                <a:lnTo>
                  <a:pt x="445441" y="329025"/>
                </a:lnTo>
                <a:lnTo>
                  <a:pt x="608939" y="329025"/>
                </a:lnTo>
                <a:lnTo>
                  <a:pt x="611449" y="324086"/>
                </a:lnTo>
                <a:lnTo>
                  <a:pt x="509177" y="324086"/>
                </a:lnTo>
                <a:lnTo>
                  <a:pt x="482340" y="318357"/>
                </a:lnTo>
                <a:lnTo>
                  <a:pt x="462052" y="301890"/>
                </a:lnTo>
                <a:lnTo>
                  <a:pt x="449216" y="275766"/>
                </a:lnTo>
                <a:lnTo>
                  <a:pt x="444736" y="241065"/>
                </a:lnTo>
                <a:lnTo>
                  <a:pt x="444736" y="240595"/>
                </a:lnTo>
                <a:lnTo>
                  <a:pt x="449216" y="205857"/>
                </a:lnTo>
                <a:lnTo>
                  <a:pt x="462052" y="179652"/>
                </a:lnTo>
                <a:lnTo>
                  <a:pt x="482340" y="163105"/>
                </a:lnTo>
                <a:lnTo>
                  <a:pt x="509177" y="157339"/>
                </a:lnTo>
                <a:lnTo>
                  <a:pt x="611680" y="157339"/>
                </a:lnTo>
                <a:lnTo>
                  <a:pt x="609548" y="153106"/>
                </a:lnTo>
                <a:lnTo>
                  <a:pt x="445441" y="153106"/>
                </a:lnTo>
                <a:lnTo>
                  <a:pt x="445441" y="12700"/>
                </a:lnTo>
                <a:close/>
              </a:path>
              <a:path w="2199004" h="457200">
                <a:moveTo>
                  <a:pt x="611680" y="157339"/>
                </a:moveTo>
                <a:lnTo>
                  <a:pt x="509177" y="157339"/>
                </a:lnTo>
                <a:lnTo>
                  <a:pt x="536076" y="163072"/>
                </a:lnTo>
                <a:lnTo>
                  <a:pt x="556273" y="179564"/>
                </a:lnTo>
                <a:lnTo>
                  <a:pt x="568973" y="205758"/>
                </a:lnTo>
                <a:lnTo>
                  <a:pt x="573383" y="240595"/>
                </a:lnTo>
                <a:lnTo>
                  <a:pt x="573383" y="241065"/>
                </a:lnTo>
                <a:lnTo>
                  <a:pt x="568973" y="275866"/>
                </a:lnTo>
                <a:lnTo>
                  <a:pt x="556273" y="301978"/>
                </a:lnTo>
                <a:lnTo>
                  <a:pt x="536076" y="318390"/>
                </a:lnTo>
                <a:lnTo>
                  <a:pt x="509177" y="324086"/>
                </a:lnTo>
                <a:lnTo>
                  <a:pt x="611449" y="324086"/>
                </a:lnTo>
                <a:lnTo>
                  <a:pt x="625682" y="296084"/>
                </a:lnTo>
                <a:lnTo>
                  <a:pt x="633120" y="241065"/>
                </a:lnTo>
                <a:lnTo>
                  <a:pt x="633120" y="240595"/>
                </a:lnTo>
                <a:lnTo>
                  <a:pt x="625782" y="185341"/>
                </a:lnTo>
                <a:lnTo>
                  <a:pt x="611680" y="157339"/>
                </a:lnTo>
                <a:close/>
              </a:path>
              <a:path w="2199004" h="457200">
                <a:moveTo>
                  <a:pt x="527521" y="107950"/>
                </a:moveTo>
                <a:lnTo>
                  <a:pt x="502324" y="111103"/>
                </a:lnTo>
                <a:lnTo>
                  <a:pt x="480279" y="120121"/>
                </a:lnTo>
                <a:lnTo>
                  <a:pt x="462335" y="134342"/>
                </a:lnTo>
                <a:lnTo>
                  <a:pt x="449440" y="153106"/>
                </a:lnTo>
                <a:lnTo>
                  <a:pt x="609548" y="153106"/>
                </a:lnTo>
                <a:lnTo>
                  <a:pt x="604751" y="143581"/>
                </a:lnTo>
                <a:lnTo>
                  <a:pt x="571505" y="117167"/>
                </a:lnTo>
                <a:lnTo>
                  <a:pt x="527521" y="107950"/>
                </a:lnTo>
                <a:close/>
              </a:path>
              <a:path w="2199004" h="457200">
                <a:moveTo>
                  <a:pt x="721314" y="0"/>
                </a:moveTo>
                <a:lnTo>
                  <a:pt x="707839" y="2722"/>
                </a:lnTo>
                <a:lnTo>
                  <a:pt x="696767" y="10142"/>
                </a:lnTo>
                <a:lnTo>
                  <a:pt x="689267" y="21133"/>
                </a:lnTo>
                <a:lnTo>
                  <a:pt x="686507" y="34572"/>
                </a:lnTo>
                <a:lnTo>
                  <a:pt x="689267" y="48110"/>
                </a:lnTo>
                <a:lnTo>
                  <a:pt x="696767" y="59090"/>
                </a:lnTo>
                <a:lnTo>
                  <a:pt x="707839" y="66454"/>
                </a:lnTo>
                <a:lnTo>
                  <a:pt x="721314" y="69144"/>
                </a:lnTo>
                <a:lnTo>
                  <a:pt x="734926" y="66454"/>
                </a:lnTo>
                <a:lnTo>
                  <a:pt x="746068" y="59090"/>
                </a:lnTo>
                <a:lnTo>
                  <a:pt x="753594" y="48110"/>
                </a:lnTo>
                <a:lnTo>
                  <a:pt x="756357" y="34572"/>
                </a:lnTo>
                <a:lnTo>
                  <a:pt x="753594" y="21133"/>
                </a:lnTo>
                <a:lnTo>
                  <a:pt x="746068" y="10142"/>
                </a:lnTo>
                <a:lnTo>
                  <a:pt x="734926" y="2722"/>
                </a:lnTo>
                <a:lnTo>
                  <a:pt x="721314" y="0"/>
                </a:lnTo>
                <a:close/>
              </a:path>
              <a:path w="2199004" h="457200">
                <a:moveTo>
                  <a:pt x="649818" y="410399"/>
                </a:moveTo>
                <a:lnTo>
                  <a:pt x="649818" y="456496"/>
                </a:lnTo>
                <a:lnTo>
                  <a:pt x="653111" y="456731"/>
                </a:lnTo>
                <a:lnTo>
                  <a:pt x="659225" y="456966"/>
                </a:lnTo>
                <a:lnTo>
                  <a:pt x="663930" y="456966"/>
                </a:lnTo>
                <a:lnTo>
                  <a:pt x="701798" y="452211"/>
                </a:lnTo>
                <a:lnTo>
                  <a:pt x="728929" y="437798"/>
                </a:lnTo>
                <a:lnTo>
                  <a:pt x="745256" y="413508"/>
                </a:lnTo>
                <a:lnTo>
                  <a:pt x="745712" y="410634"/>
                </a:lnTo>
                <a:lnTo>
                  <a:pt x="652170" y="410634"/>
                </a:lnTo>
                <a:lnTo>
                  <a:pt x="649818" y="410399"/>
                </a:lnTo>
                <a:close/>
              </a:path>
              <a:path w="2199004" h="457200">
                <a:moveTo>
                  <a:pt x="750712" y="112184"/>
                </a:moveTo>
                <a:lnTo>
                  <a:pt x="692152" y="112184"/>
                </a:lnTo>
                <a:lnTo>
                  <a:pt x="692061" y="379119"/>
                </a:lnTo>
                <a:lnTo>
                  <a:pt x="690219" y="393469"/>
                </a:lnTo>
                <a:lnTo>
                  <a:pt x="684097" y="403432"/>
                </a:lnTo>
                <a:lnTo>
                  <a:pt x="673300" y="408940"/>
                </a:lnTo>
                <a:lnTo>
                  <a:pt x="657345" y="410634"/>
                </a:lnTo>
                <a:lnTo>
                  <a:pt x="745712" y="410634"/>
                </a:lnTo>
                <a:lnTo>
                  <a:pt x="750712" y="379119"/>
                </a:lnTo>
                <a:lnTo>
                  <a:pt x="750712" y="112184"/>
                </a:lnTo>
                <a:close/>
              </a:path>
              <a:path w="2199004" h="457200">
                <a:moveTo>
                  <a:pt x="930159" y="107244"/>
                </a:moveTo>
                <a:lnTo>
                  <a:pt x="880561" y="116777"/>
                </a:lnTo>
                <a:lnTo>
                  <a:pt x="842759" y="143816"/>
                </a:lnTo>
                <a:lnTo>
                  <a:pt x="818671" y="186024"/>
                </a:lnTo>
                <a:lnTo>
                  <a:pt x="810215" y="241065"/>
                </a:lnTo>
                <a:lnTo>
                  <a:pt x="810215" y="241300"/>
                </a:lnTo>
                <a:lnTo>
                  <a:pt x="818649" y="296628"/>
                </a:lnTo>
                <a:lnTo>
                  <a:pt x="842936" y="338550"/>
                </a:lnTo>
                <a:lnTo>
                  <a:pt x="881554" y="365126"/>
                </a:lnTo>
                <a:lnTo>
                  <a:pt x="932982" y="374416"/>
                </a:lnTo>
                <a:lnTo>
                  <a:pt x="978859" y="367614"/>
                </a:lnTo>
                <a:lnTo>
                  <a:pt x="1012300" y="350162"/>
                </a:lnTo>
                <a:lnTo>
                  <a:pt x="1032499" y="328319"/>
                </a:lnTo>
                <a:lnTo>
                  <a:pt x="934158" y="328319"/>
                </a:lnTo>
                <a:lnTo>
                  <a:pt x="907273" y="323410"/>
                </a:lnTo>
                <a:lnTo>
                  <a:pt x="886827" y="309152"/>
                </a:lnTo>
                <a:lnTo>
                  <a:pt x="873700" y="286250"/>
                </a:lnTo>
                <a:lnTo>
                  <a:pt x="868776" y="255412"/>
                </a:lnTo>
                <a:lnTo>
                  <a:pt x="1048460" y="255412"/>
                </a:lnTo>
                <a:lnTo>
                  <a:pt x="1048460" y="236126"/>
                </a:lnTo>
                <a:lnTo>
                  <a:pt x="1045361" y="216135"/>
                </a:lnTo>
                <a:lnTo>
                  <a:pt x="869247" y="216135"/>
                </a:lnTo>
                <a:lnTo>
                  <a:pt x="876163" y="189023"/>
                </a:lnTo>
                <a:lnTo>
                  <a:pt x="889473" y="169275"/>
                </a:lnTo>
                <a:lnTo>
                  <a:pt x="908074" y="157199"/>
                </a:lnTo>
                <a:lnTo>
                  <a:pt x="930865" y="153106"/>
                </a:lnTo>
                <a:lnTo>
                  <a:pt x="1022827" y="153106"/>
                </a:lnTo>
                <a:lnTo>
                  <a:pt x="1016739" y="142581"/>
                </a:lnTo>
                <a:lnTo>
                  <a:pt x="979501" y="116468"/>
                </a:lnTo>
                <a:lnTo>
                  <a:pt x="930159" y="107244"/>
                </a:lnTo>
                <a:close/>
              </a:path>
              <a:path w="2199004" h="457200">
                <a:moveTo>
                  <a:pt x="1046105" y="298921"/>
                </a:moveTo>
                <a:lnTo>
                  <a:pt x="990367" y="298921"/>
                </a:lnTo>
                <a:lnTo>
                  <a:pt x="989662" y="300567"/>
                </a:lnTo>
                <a:lnTo>
                  <a:pt x="983073" y="309865"/>
                </a:lnTo>
                <a:lnTo>
                  <a:pt x="971700" y="318853"/>
                </a:lnTo>
                <a:lnTo>
                  <a:pt x="955431" y="325637"/>
                </a:lnTo>
                <a:lnTo>
                  <a:pt x="934158" y="328319"/>
                </a:lnTo>
                <a:lnTo>
                  <a:pt x="1032499" y="328319"/>
                </a:lnTo>
                <a:lnTo>
                  <a:pt x="1034188" y="326493"/>
                </a:lnTo>
                <a:lnTo>
                  <a:pt x="1045403" y="301038"/>
                </a:lnTo>
                <a:lnTo>
                  <a:pt x="1046105" y="298921"/>
                </a:lnTo>
                <a:close/>
              </a:path>
              <a:path w="2199004" h="457200">
                <a:moveTo>
                  <a:pt x="1022827" y="153106"/>
                </a:moveTo>
                <a:lnTo>
                  <a:pt x="930865" y="153106"/>
                </a:lnTo>
                <a:lnTo>
                  <a:pt x="953539" y="157034"/>
                </a:lnTo>
                <a:lnTo>
                  <a:pt x="971846" y="168834"/>
                </a:lnTo>
                <a:lnTo>
                  <a:pt x="984774" y="188527"/>
                </a:lnTo>
                <a:lnTo>
                  <a:pt x="991308" y="216135"/>
                </a:lnTo>
                <a:lnTo>
                  <a:pt x="1045361" y="216135"/>
                </a:lnTo>
                <a:lnTo>
                  <a:pt x="1040262" y="183246"/>
                </a:lnTo>
                <a:lnTo>
                  <a:pt x="1022827" y="153106"/>
                </a:lnTo>
                <a:close/>
              </a:path>
              <a:path w="2199004" h="457200">
                <a:moveTo>
                  <a:pt x="1217084" y="107244"/>
                </a:moveTo>
                <a:lnTo>
                  <a:pt x="1165262" y="116295"/>
                </a:lnTo>
                <a:lnTo>
                  <a:pt x="1126690" y="142434"/>
                </a:lnTo>
                <a:lnTo>
                  <a:pt x="1102624" y="184139"/>
                </a:lnTo>
                <a:lnTo>
                  <a:pt x="1094323" y="239890"/>
                </a:lnTo>
                <a:lnTo>
                  <a:pt x="1094323" y="240360"/>
                </a:lnTo>
                <a:lnTo>
                  <a:pt x="1099687" y="286543"/>
                </a:lnTo>
                <a:lnTo>
                  <a:pt x="1115334" y="323819"/>
                </a:lnTo>
                <a:lnTo>
                  <a:pt x="1174818" y="368534"/>
                </a:lnTo>
                <a:lnTo>
                  <a:pt x="1217324" y="374416"/>
                </a:lnTo>
                <a:lnTo>
                  <a:pt x="1261033" y="368117"/>
                </a:lnTo>
                <a:lnTo>
                  <a:pt x="1294316" y="350309"/>
                </a:lnTo>
                <a:lnTo>
                  <a:pt x="1313465" y="326908"/>
                </a:lnTo>
                <a:lnTo>
                  <a:pt x="1217324" y="326908"/>
                </a:lnTo>
                <a:lnTo>
                  <a:pt x="1190633" y="321058"/>
                </a:lnTo>
                <a:lnTo>
                  <a:pt x="1170666" y="304095"/>
                </a:lnTo>
                <a:lnTo>
                  <a:pt x="1158152" y="276902"/>
                </a:lnTo>
                <a:lnTo>
                  <a:pt x="1153819" y="240360"/>
                </a:lnTo>
                <a:lnTo>
                  <a:pt x="1153819" y="239890"/>
                </a:lnTo>
                <a:lnTo>
                  <a:pt x="1158118" y="203829"/>
                </a:lnTo>
                <a:lnTo>
                  <a:pt x="1170576" y="177007"/>
                </a:lnTo>
                <a:lnTo>
                  <a:pt x="1190532" y="160283"/>
                </a:lnTo>
                <a:lnTo>
                  <a:pt x="1217324" y="154517"/>
                </a:lnTo>
                <a:lnTo>
                  <a:pt x="1313359" y="154517"/>
                </a:lnTo>
                <a:lnTo>
                  <a:pt x="1295491" y="132233"/>
                </a:lnTo>
                <a:lnTo>
                  <a:pt x="1261569" y="113808"/>
                </a:lnTo>
                <a:lnTo>
                  <a:pt x="1217084" y="107244"/>
                </a:lnTo>
                <a:close/>
              </a:path>
              <a:path w="2199004" h="457200">
                <a:moveTo>
                  <a:pt x="1329269" y="284810"/>
                </a:moveTo>
                <a:lnTo>
                  <a:pt x="1274003" y="285045"/>
                </a:lnTo>
                <a:lnTo>
                  <a:pt x="1273532" y="285986"/>
                </a:lnTo>
                <a:lnTo>
                  <a:pt x="1265941" y="303790"/>
                </a:lnTo>
                <a:lnTo>
                  <a:pt x="1254071" y="316589"/>
                </a:lnTo>
                <a:lnTo>
                  <a:pt x="1237879" y="324317"/>
                </a:lnTo>
                <a:lnTo>
                  <a:pt x="1217324" y="326908"/>
                </a:lnTo>
                <a:lnTo>
                  <a:pt x="1313465" y="326908"/>
                </a:lnTo>
                <a:lnTo>
                  <a:pt x="1316971" y="322623"/>
                </a:lnTo>
                <a:lnTo>
                  <a:pt x="1328835" y="286543"/>
                </a:lnTo>
                <a:lnTo>
                  <a:pt x="1329269" y="284810"/>
                </a:lnTo>
                <a:close/>
              </a:path>
              <a:path w="2199004" h="457200">
                <a:moveTo>
                  <a:pt x="1313359" y="154517"/>
                </a:moveTo>
                <a:lnTo>
                  <a:pt x="1217324" y="154517"/>
                </a:lnTo>
                <a:lnTo>
                  <a:pt x="1238874" y="157700"/>
                </a:lnTo>
                <a:lnTo>
                  <a:pt x="1255509" y="166570"/>
                </a:lnTo>
                <a:lnTo>
                  <a:pt x="1267162" y="180116"/>
                </a:lnTo>
                <a:lnTo>
                  <a:pt x="1273762" y="197321"/>
                </a:lnTo>
                <a:lnTo>
                  <a:pt x="1274003" y="198026"/>
                </a:lnTo>
                <a:lnTo>
                  <a:pt x="1329269" y="198026"/>
                </a:lnTo>
                <a:lnTo>
                  <a:pt x="1329269" y="197086"/>
                </a:lnTo>
                <a:lnTo>
                  <a:pt x="1318255" y="160624"/>
                </a:lnTo>
                <a:lnTo>
                  <a:pt x="1313359" y="154517"/>
                </a:lnTo>
                <a:close/>
              </a:path>
              <a:path w="2199004" h="457200">
                <a:moveTo>
                  <a:pt x="1465673" y="157575"/>
                </a:moveTo>
                <a:lnTo>
                  <a:pt x="1406177" y="157575"/>
                </a:lnTo>
                <a:lnTo>
                  <a:pt x="1406177" y="301038"/>
                </a:lnTo>
                <a:lnTo>
                  <a:pt x="1410884" y="332814"/>
                </a:lnTo>
                <a:lnTo>
                  <a:pt x="1425666" y="354337"/>
                </a:lnTo>
                <a:lnTo>
                  <a:pt x="1451518" y="366555"/>
                </a:lnTo>
                <a:lnTo>
                  <a:pt x="1489431" y="370418"/>
                </a:lnTo>
                <a:lnTo>
                  <a:pt x="1497779" y="370245"/>
                </a:lnTo>
                <a:lnTo>
                  <a:pt x="1505775" y="369741"/>
                </a:lnTo>
                <a:lnTo>
                  <a:pt x="1513243" y="368929"/>
                </a:lnTo>
                <a:lnTo>
                  <a:pt x="1520006" y="367831"/>
                </a:lnTo>
                <a:lnTo>
                  <a:pt x="1520006" y="323616"/>
                </a:lnTo>
                <a:lnTo>
                  <a:pt x="1500248" y="323616"/>
                </a:lnTo>
                <a:lnTo>
                  <a:pt x="1484526" y="321525"/>
                </a:lnTo>
                <a:lnTo>
                  <a:pt x="1473788" y="315002"/>
                </a:lnTo>
                <a:lnTo>
                  <a:pt x="1467636" y="303673"/>
                </a:lnTo>
                <a:lnTo>
                  <a:pt x="1465673" y="287162"/>
                </a:lnTo>
                <a:lnTo>
                  <a:pt x="1465673" y="157575"/>
                </a:lnTo>
                <a:close/>
              </a:path>
              <a:path w="2199004" h="457200">
                <a:moveTo>
                  <a:pt x="1520006" y="322675"/>
                </a:moveTo>
                <a:lnTo>
                  <a:pt x="1512949" y="323380"/>
                </a:lnTo>
                <a:lnTo>
                  <a:pt x="1508478" y="323616"/>
                </a:lnTo>
                <a:lnTo>
                  <a:pt x="1520006" y="323616"/>
                </a:lnTo>
                <a:lnTo>
                  <a:pt x="1520006" y="322675"/>
                </a:lnTo>
                <a:close/>
              </a:path>
              <a:path w="2199004" h="457200">
                <a:moveTo>
                  <a:pt x="1520006" y="112184"/>
                </a:moveTo>
                <a:lnTo>
                  <a:pt x="1366199" y="112184"/>
                </a:lnTo>
                <a:lnTo>
                  <a:pt x="1366199" y="157575"/>
                </a:lnTo>
                <a:lnTo>
                  <a:pt x="1520006" y="157575"/>
                </a:lnTo>
                <a:lnTo>
                  <a:pt x="1520006" y="112184"/>
                </a:lnTo>
                <a:close/>
              </a:path>
              <a:path w="2199004" h="457200">
                <a:moveTo>
                  <a:pt x="1465673" y="49154"/>
                </a:moveTo>
                <a:lnTo>
                  <a:pt x="1406177" y="49154"/>
                </a:lnTo>
                <a:lnTo>
                  <a:pt x="1406177" y="112184"/>
                </a:lnTo>
                <a:lnTo>
                  <a:pt x="1465673" y="112184"/>
                </a:lnTo>
                <a:lnTo>
                  <a:pt x="1465673" y="49154"/>
                </a:lnTo>
                <a:close/>
              </a:path>
              <a:path w="2199004" h="457200">
                <a:moveTo>
                  <a:pt x="1608433" y="0"/>
                </a:moveTo>
                <a:lnTo>
                  <a:pt x="1594822" y="2722"/>
                </a:lnTo>
                <a:lnTo>
                  <a:pt x="1583682" y="10142"/>
                </a:lnTo>
                <a:lnTo>
                  <a:pt x="1576159" y="21133"/>
                </a:lnTo>
                <a:lnTo>
                  <a:pt x="1573397" y="34572"/>
                </a:lnTo>
                <a:lnTo>
                  <a:pt x="1576159" y="48110"/>
                </a:lnTo>
                <a:lnTo>
                  <a:pt x="1583682" y="59090"/>
                </a:lnTo>
                <a:lnTo>
                  <a:pt x="1594822" y="66454"/>
                </a:lnTo>
                <a:lnTo>
                  <a:pt x="1608433" y="69144"/>
                </a:lnTo>
                <a:lnTo>
                  <a:pt x="1621913" y="66454"/>
                </a:lnTo>
                <a:lnTo>
                  <a:pt x="1632987" y="59090"/>
                </a:lnTo>
                <a:lnTo>
                  <a:pt x="1640489" y="48110"/>
                </a:lnTo>
                <a:lnTo>
                  <a:pt x="1643249" y="34572"/>
                </a:lnTo>
                <a:lnTo>
                  <a:pt x="1640489" y="21133"/>
                </a:lnTo>
                <a:lnTo>
                  <a:pt x="1632987" y="10142"/>
                </a:lnTo>
                <a:lnTo>
                  <a:pt x="1621913" y="2722"/>
                </a:lnTo>
                <a:lnTo>
                  <a:pt x="1608433" y="0"/>
                </a:lnTo>
                <a:close/>
              </a:path>
              <a:path w="2199004" h="457200">
                <a:moveTo>
                  <a:pt x="1637594" y="112184"/>
                </a:moveTo>
                <a:lnTo>
                  <a:pt x="1579041" y="112184"/>
                </a:lnTo>
                <a:lnTo>
                  <a:pt x="1579041" y="369242"/>
                </a:lnTo>
                <a:lnTo>
                  <a:pt x="1637594" y="369242"/>
                </a:lnTo>
                <a:lnTo>
                  <a:pt x="1637594" y="112184"/>
                </a:lnTo>
                <a:close/>
              </a:path>
              <a:path w="2199004" h="457200">
                <a:moveTo>
                  <a:pt x="1749779" y="112184"/>
                </a:moveTo>
                <a:lnTo>
                  <a:pt x="1687226" y="112184"/>
                </a:lnTo>
                <a:lnTo>
                  <a:pt x="1778710" y="369242"/>
                </a:lnTo>
                <a:lnTo>
                  <a:pt x="1842918" y="369242"/>
                </a:lnTo>
                <a:lnTo>
                  <a:pt x="1863152" y="312091"/>
                </a:lnTo>
                <a:lnTo>
                  <a:pt x="1809285" y="312091"/>
                </a:lnTo>
                <a:lnTo>
                  <a:pt x="1749779" y="112184"/>
                </a:lnTo>
                <a:close/>
              </a:path>
              <a:path w="2199004" h="457200">
                <a:moveTo>
                  <a:pt x="1933931" y="112184"/>
                </a:moveTo>
                <a:lnTo>
                  <a:pt x="1872310" y="112184"/>
                </a:lnTo>
                <a:lnTo>
                  <a:pt x="1813285" y="312091"/>
                </a:lnTo>
                <a:lnTo>
                  <a:pt x="1863152" y="312091"/>
                </a:lnTo>
                <a:lnTo>
                  <a:pt x="1933931" y="112184"/>
                </a:lnTo>
                <a:close/>
              </a:path>
              <a:path w="2199004" h="457200">
                <a:moveTo>
                  <a:pt x="2080220" y="107244"/>
                </a:moveTo>
                <a:lnTo>
                  <a:pt x="2030623" y="116777"/>
                </a:lnTo>
                <a:lnTo>
                  <a:pt x="1992820" y="143816"/>
                </a:lnTo>
                <a:lnTo>
                  <a:pt x="1968732" y="186024"/>
                </a:lnTo>
                <a:lnTo>
                  <a:pt x="1960276" y="241065"/>
                </a:lnTo>
                <a:lnTo>
                  <a:pt x="1960276" y="241300"/>
                </a:lnTo>
                <a:lnTo>
                  <a:pt x="1968709" y="296628"/>
                </a:lnTo>
                <a:lnTo>
                  <a:pt x="1992996" y="338550"/>
                </a:lnTo>
                <a:lnTo>
                  <a:pt x="2031612" y="365126"/>
                </a:lnTo>
                <a:lnTo>
                  <a:pt x="2083036" y="374416"/>
                </a:lnTo>
                <a:lnTo>
                  <a:pt x="2128914" y="367614"/>
                </a:lnTo>
                <a:lnTo>
                  <a:pt x="2162357" y="350162"/>
                </a:lnTo>
                <a:lnTo>
                  <a:pt x="2182557" y="328319"/>
                </a:lnTo>
                <a:lnTo>
                  <a:pt x="2084219" y="328319"/>
                </a:lnTo>
                <a:lnTo>
                  <a:pt x="2057334" y="323410"/>
                </a:lnTo>
                <a:lnTo>
                  <a:pt x="2036887" y="309152"/>
                </a:lnTo>
                <a:lnTo>
                  <a:pt x="2023761" y="286250"/>
                </a:lnTo>
                <a:lnTo>
                  <a:pt x="2018839" y="255412"/>
                </a:lnTo>
                <a:lnTo>
                  <a:pt x="2198520" y="255412"/>
                </a:lnTo>
                <a:lnTo>
                  <a:pt x="2198520" y="236126"/>
                </a:lnTo>
                <a:lnTo>
                  <a:pt x="2195420" y="216135"/>
                </a:lnTo>
                <a:lnTo>
                  <a:pt x="2019310" y="216135"/>
                </a:lnTo>
                <a:lnTo>
                  <a:pt x="2026222" y="189023"/>
                </a:lnTo>
                <a:lnTo>
                  <a:pt x="2039530" y="169275"/>
                </a:lnTo>
                <a:lnTo>
                  <a:pt x="2058131" y="157199"/>
                </a:lnTo>
                <a:lnTo>
                  <a:pt x="2080921" y="153106"/>
                </a:lnTo>
                <a:lnTo>
                  <a:pt x="2172885" y="153106"/>
                </a:lnTo>
                <a:lnTo>
                  <a:pt x="2166797" y="142581"/>
                </a:lnTo>
                <a:lnTo>
                  <a:pt x="2129560" y="116468"/>
                </a:lnTo>
                <a:lnTo>
                  <a:pt x="2080220" y="107244"/>
                </a:lnTo>
                <a:close/>
              </a:path>
              <a:path w="2199004" h="457200">
                <a:moveTo>
                  <a:pt x="2196164" y="298921"/>
                </a:moveTo>
                <a:lnTo>
                  <a:pt x="2140427" y="298921"/>
                </a:lnTo>
                <a:lnTo>
                  <a:pt x="2139726" y="300567"/>
                </a:lnTo>
                <a:lnTo>
                  <a:pt x="2133132" y="309865"/>
                </a:lnTo>
                <a:lnTo>
                  <a:pt x="2121758" y="318853"/>
                </a:lnTo>
                <a:lnTo>
                  <a:pt x="2105491" y="325637"/>
                </a:lnTo>
                <a:lnTo>
                  <a:pt x="2084219" y="328319"/>
                </a:lnTo>
                <a:lnTo>
                  <a:pt x="2182557" y="328319"/>
                </a:lnTo>
                <a:lnTo>
                  <a:pt x="2184246" y="326493"/>
                </a:lnTo>
                <a:lnTo>
                  <a:pt x="2195462" y="301038"/>
                </a:lnTo>
                <a:lnTo>
                  <a:pt x="2196164" y="298921"/>
                </a:lnTo>
                <a:close/>
              </a:path>
              <a:path w="2199004" h="457200">
                <a:moveTo>
                  <a:pt x="2172885" y="153106"/>
                </a:moveTo>
                <a:lnTo>
                  <a:pt x="2080921" y="153106"/>
                </a:lnTo>
                <a:lnTo>
                  <a:pt x="2103595" y="157034"/>
                </a:lnTo>
                <a:lnTo>
                  <a:pt x="2121904" y="168834"/>
                </a:lnTo>
                <a:lnTo>
                  <a:pt x="2134834" y="188527"/>
                </a:lnTo>
                <a:lnTo>
                  <a:pt x="2141370" y="216135"/>
                </a:lnTo>
                <a:lnTo>
                  <a:pt x="2195420" y="216135"/>
                </a:lnTo>
                <a:lnTo>
                  <a:pt x="2190320" y="183246"/>
                </a:lnTo>
                <a:lnTo>
                  <a:pt x="2172885" y="15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37407" y="3651579"/>
            <a:ext cx="3248660" cy="374650"/>
          </a:xfrm>
          <a:custGeom>
            <a:avLst/>
            <a:gdLst/>
            <a:ahLst/>
            <a:cxnLst/>
            <a:rect l="l" t="t" r="r" b="b"/>
            <a:pathLst>
              <a:path w="3248659" h="374650">
                <a:moveTo>
                  <a:pt x="69615" y="29869"/>
                </a:moveTo>
                <a:lnTo>
                  <a:pt x="0" y="29869"/>
                </a:lnTo>
                <a:lnTo>
                  <a:pt x="0" y="369242"/>
                </a:lnTo>
                <a:lnTo>
                  <a:pt x="54798" y="369242"/>
                </a:lnTo>
                <a:lnTo>
                  <a:pt x="54798" y="127941"/>
                </a:lnTo>
                <a:lnTo>
                  <a:pt x="107960" y="127941"/>
                </a:lnTo>
                <a:lnTo>
                  <a:pt x="69615" y="29869"/>
                </a:lnTo>
                <a:close/>
              </a:path>
              <a:path w="3248659" h="374650">
                <a:moveTo>
                  <a:pt x="107960" y="127941"/>
                </a:moveTo>
                <a:lnTo>
                  <a:pt x="58796" y="127941"/>
                </a:lnTo>
                <a:lnTo>
                  <a:pt x="152871" y="369242"/>
                </a:lnTo>
                <a:lnTo>
                  <a:pt x="194263" y="369242"/>
                </a:lnTo>
                <a:lnTo>
                  <a:pt x="224796" y="290925"/>
                </a:lnTo>
                <a:lnTo>
                  <a:pt x="171685" y="290925"/>
                </a:lnTo>
                <a:lnTo>
                  <a:pt x="107960" y="127941"/>
                </a:lnTo>
                <a:close/>
              </a:path>
              <a:path w="3248659" h="374650">
                <a:moveTo>
                  <a:pt x="347134" y="127941"/>
                </a:moveTo>
                <a:lnTo>
                  <a:pt x="292571" y="127941"/>
                </a:lnTo>
                <a:lnTo>
                  <a:pt x="292571" y="369242"/>
                </a:lnTo>
                <a:lnTo>
                  <a:pt x="347134" y="369242"/>
                </a:lnTo>
                <a:lnTo>
                  <a:pt x="347134" y="127941"/>
                </a:lnTo>
                <a:close/>
              </a:path>
              <a:path w="3248659" h="374650">
                <a:moveTo>
                  <a:pt x="347134" y="29869"/>
                </a:moveTo>
                <a:lnTo>
                  <a:pt x="277519" y="29869"/>
                </a:lnTo>
                <a:lnTo>
                  <a:pt x="175684" y="290925"/>
                </a:lnTo>
                <a:lnTo>
                  <a:pt x="224796" y="290925"/>
                </a:lnTo>
                <a:lnTo>
                  <a:pt x="288338" y="127941"/>
                </a:lnTo>
                <a:lnTo>
                  <a:pt x="347134" y="127941"/>
                </a:lnTo>
                <a:lnTo>
                  <a:pt x="347134" y="29869"/>
                </a:lnTo>
                <a:close/>
              </a:path>
              <a:path w="3248659" h="374650">
                <a:moveTo>
                  <a:pt x="454849" y="0"/>
                </a:moveTo>
                <a:lnTo>
                  <a:pt x="441238" y="2722"/>
                </a:lnTo>
                <a:lnTo>
                  <a:pt x="430096" y="10142"/>
                </a:lnTo>
                <a:lnTo>
                  <a:pt x="422570" y="21133"/>
                </a:lnTo>
                <a:lnTo>
                  <a:pt x="419806" y="34572"/>
                </a:lnTo>
                <a:lnTo>
                  <a:pt x="422570" y="48110"/>
                </a:lnTo>
                <a:lnTo>
                  <a:pt x="430096" y="59090"/>
                </a:lnTo>
                <a:lnTo>
                  <a:pt x="441238" y="66454"/>
                </a:lnTo>
                <a:lnTo>
                  <a:pt x="454849" y="69144"/>
                </a:lnTo>
                <a:lnTo>
                  <a:pt x="468324" y="66454"/>
                </a:lnTo>
                <a:lnTo>
                  <a:pt x="479396" y="59090"/>
                </a:lnTo>
                <a:lnTo>
                  <a:pt x="486897" y="48110"/>
                </a:lnTo>
                <a:lnTo>
                  <a:pt x="489656" y="34572"/>
                </a:lnTo>
                <a:lnTo>
                  <a:pt x="486897" y="21133"/>
                </a:lnTo>
                <a:lnTo>
                  <a:pt x="479396" y="10142"/>
                </a:lnTo>
                <a:lnTo>
                  <a:pt x="468324" y="2722"/>
                </a:lnTo>
                <a:lnTo>
                  <a:pt x="454849" y="0"/>
                </a:lnTo>
                <a:close/>
              </a:path>
              <a:path w="3248659" h="374650">
                <a:moveTo>
                  <a:pt x="484013" y="112184"/>
                </a:moveTo>
                <a:lnTo>
                  <a:pt x="425451" y="112184"/>
                </a:lnTo>
                <a:lnTo>
                  <a:pt x="425451" y="369242"/>
                </a:lnTo>
                <a:lnTo>
                  <a:pt x="484013" y="369242"/>
                </a:lnTo>
                <a:lnTo>
                  <a:pt x="484013" y="112184"/>
                </a:lnTo>
                <a:close/>
              </a:path>
              <a:path w="3248659" h="374650">
                <a:moveTo>
                  <a:pt x="666046" y="107244"/>
                </a:moveTo>
                <a:lnTo>
                  <a:pt x="614221" y="116295"/>
                </a:lnTo>
                <a:lnTo>
                  <a:pt x="575646" y="142434"/>
                </a:lnTo>
                <a:lnTo>
                  <a:pt x="551580" y="184139"/>
                </a:lnTo>
                <a:lnTo>
                  <a:pt x="543279" y="239889"/>
                </a:lnTo>
                <a:lnTo>
                  <a:pt x="543279" y="240360"/>
                </a:lnTo>
                <a:lnTo>
                  <a:pt x="548643" y="286543"/>
                </a:lnTo>
                <a:lnTo>
                  <a:pt x="564291" y="323819"/>
                </a:lnTo>
                <a:lnTo>
                  <a:pt x="623776" y="368534"/>
                </a:lnTo>
                <a:lnTo>
                  <a:pt x="666281" y="374416"/>
                </a:lnTo>
                <a:lnTo>
                  <a:pt x="709993" y="368117"/>
                </a:lnTo>
                <a:lnTo>
                  <a:pt x="743275" y="350309"/>
                </a:lnTo>
                <a:lnTo>
                  <a:pt x="762424" y="326908"/>
                </a:lnTo>
                <a:lnTo>
                  <a:pt x="666281" y="326908"/>
                </a:lnTo>
                <a:lnTo>
                  <a:pt x="639591" y="321058"/>
                </a:lnTo>
                <a:lnTo>
                  <a:pt x="619626" y="304095"/>
                </a:lnTo>
                <a:lnTo>
                  <a:pt x="607113" y="276902"/>
                </a:lnTo>
                <a:lnTo>
                  <a:pt x="602781" y="240360"/>
                </a:lnTo>
                <a:lnTo>
                  <a:pt x="602781" y="239889"/>
                </a:lnTo>
                <a:lnTo>
                  <a:pt x="607080" y="203829"/>
                </a:lnTo>
                <a:lnTo>
                  <a:pt x="619538" y="177007"/>
                </a:lnTo>
                <a:lnTo>
                  <a:pt x="639492" y="160283"/>
                </a:lnTo>
                <a:lnTo>
                  <a:pt x="666281" y="154517"/>
                </a:lnTo>
                <a:lnTo>
                  <a:pt x="762320" y="154517"/>
                </a:lnTo>
                <a:lnTo>
                  <a:pt x="744451" y="132233"/>
                </a:lnTo>
                <a:lnTo>
                  <a:pt x="710529" y="113808"/>
                </a:lnTo>
                <a:lnTo>
                  <a:pt x="666046" y="107244"/>
                </a:lnTo>
                <a:close/>
              </a:path>
              <a:path w="3248659" h="374650">
                <a:moveTo>
                  <a:pt x="778230" y="284810"/>
                </a:moveTo>
                <a:lnTo>
                  <a:pt x="722961" y="285045"/>
                </a:lnTo>
                <a:lnTo>
                  <a:pt x="722490" y="285986"/>
                </a:lnTo>
                <a:lnTo>
                  <a:pt x="714898" y="303790"/>
                </a:lnTo>
                <a:lnTo>
                  <a:pt x="703029" y="316589"/>
                </a:lnTo>
                <a:lnTo>
                  <a:pt x="686838" y="324317"/>
                </a:lnTo>
                <a:lnTo>
                  <a:pt x="666281" y="326908"/>
                </a:lnTo>
                <a:lnTo>
                  <a:pt x="762424" y="326908"/>
                </a:lnTo>
                <a:lnTo>
                  <a:pt x="765930" y="322623"/>
                </a:lnTo>
                <a:lnTo>
                  <a:pt x="777797" y="286543"/>
                </a:lnTo>
                <a:lnTo>
                  <a:pt x="778230" y="284810"/>
                </a:lnTo>
                <a:close/>
              </a:path>
              <a:path w="3248659" h="374650">
                <a:moveTo>
                  <a:pt x="762320" y="154517"/>
                </a:moveTo>
                <a:lnTo>
                  <a:pt x="666281" y="154517"/>
                </a:lnTo>
                <a:lnTo>
                  <a:pt x="687834" y="157700"/>
                </a:lnTo>
                <a:lnTo>
                  <a:pt x="704470" y="166570"/>
                </a:lnTo>
                <a:lnTo>
                  <a:pt x="716122" y="180115"/>
                </a:lnTo>
                <a:lnTo>
                  <a:pt x="722726" y="197321"/>
                </a:lnTo>
                <a:lnTo>
                  <a:pt x="722961" y="198026"/>
                </a:lnTo>
                <a:lnTo>
                  <a:pt x="778230" y="198026"/>
                </a:lnTo>
                <a:lnTo>
                  <a:pt x="778230" y="197085"/>
                </a:lnTo>
                <a:lnTo>
                  <a:pt x="767216" y="160624"/>
                </a:lnTo>
                <a:lnTo>
                  <a:pt x="762320" y="154517"/>
                </a:lnTo>
                <a:close/>
              </a:path>
              <a:path w="3248659" h="374650">
                <a:moveTo>
                  <a:pt x="892530" y="112184"/>
                </a:moveTo>
                <a:lnTo>
                  <a:pt x="833968" y="112184"/>
                </a:lnTo>
                <a:lnTo>
                  <a:pt x="833968" y="369242"/>
                </a:lnTo>
                <a:lnTo>
                  <a:pt x="892530" y="369242"/>
                </a:lnTo>
                <a:lnTo>
                  <a:pt x="892530" y="219898"/>
                </a:lnTo>
                <a:lnTo>
                  <a:pt x="897145" y="195050"/>
                </a:lnTo>
                <a:lnTo>
                  <a:pt x="910228" y="176154"/>
                </a:lnTo>
                <a:lnTo>
                  <a:pt x="930630" y="164138"/>
                </a:lnTo>
                <a:lnTo>
                  <a:pt x="957206" y="159927"/>
                </a:lnTo>
                <a:lnTo>
                  <a:pt x="986369" y="159927"/>
                </a:lnTo>
                <a:lnTo>
                  <a:pt x="986369" y="151694"/>
                </a:lnTo>
                <a:lnTo>
                  <a:pt x="892530" y="151694"/>
                </a:lnTo>
                <a:lnTo>
                  <a:pt x="892530" y="112184"/>
                </a:lnTo>
                <a:close/>
              </a:path>
              <a:path w="3248659" h="374650">
                <a:moveTo>
                  <a:pt x="986369" y="159927"/>
                </a:moveTo>
                <a:lnTo>
                  <a:pt x="957206" y="159927"/>
                </a:lnTo>
                <a:lnTo>
                  <a:pt x="964707" y="160176"/>
                </a:lnTo>
                <a:lnTo>
                  <a:pt x="972052" y="160867"/>
                </a:lnTo>
                <a:lnTo>
                  <a:pt x="979266" y="161910"/>
                </a:lnTo>
                <a:lnTo>
                  <a:pt x="986369" y="163219"/>
                </a:lnTo>
                <a:lnTo>
                  <a:pt x="986369" y="159927"/>
                </a:lnTo>
                <a:close/>
              </a:path>
              <a:path w="3248659" h="374650">
                <a:moveTo>
                  <a:pt x="971553" y="107950"/>
                </a:moveTo>
                <a:lnTo>
                  <a:pt x="962616" y="107950"/>
                </a:lnTo>
                <a:lnTo>
                  <a:pt x="939226" y="110916"/>
                </a:lnTo>
                <a:lnTo>
                  <a:pt x="920135" y="119504"/>
                </a:lnTo>
                <a:lnTo>
                  <a:pt x="905763" y="133251"/>
                </a:lnTo>
                <a:lnTo>
                  <a:pt x="896528" y="151694"/>
                </a:lnTo>
                <a:lnTo>
                  <a:pt x="986369" y="151694"/>
                </a:lnTo>
                <a:lnTo>
                  <a:pt x="986369" y="110772"/>
                </a:lnTo>
                <a:lnTo>
                  <a:pt x="980725" y="109126"/>
                </a:lnTo>
                <a:lnTo>
                  <a:pt x="971553" y="107950"/>
                </a:lnTo>
                <a:close/>
              </a:path>
              <a:path w="3248659" h="374650">
                <a:moveTo>
                  <a:pt x="1138771" y="107244"/>
                </a:moveTo>
                <a:lnTo>
                  <a:pt x="1087193" y="116435"/>
                </a:lnTo>
                <a:lnTo>
                  <a:pt x="1048250" y="142846"/>
                </a:lnTo>
                <a:lnTo>
                  <a:pt x="1023638" y="184734"/>
                </a:lnTo>
                <a:lnTo>
                  <a:pt x="1015057" y="240360"/>
                </a:lnTo>
                <a:lnTo>
                  <a:pt x="1015085" y="241065"/>
                </a:lnTo>
                <a:lnTo>
                  <a:pt x="1020518" y="286693"/>
                </a:lnTo>
                <a:lnTo>
                  <a:pt x="1036388" y="323819"/>
                </a:lnTo>
                <a:lnTo>
                  <a:pt x="1096283" y="368515"/>
                </a:lnTo>
                <a:lnTo>
                  <a:pt x="1138771" y="374416"/>
                </a:lnTo>
                <a:lnTo>
                  <a:pt x="1181169" y="368515"/>
                </a:lnTo>
                <a:lnTo>
                  <a:pt x="1215539" y="351371"/>
                </a:lnTo>
                <a:lnTo>
                  <a:pt x="1238216" y="326908"/>
                </a:lnTo>
                <a:lnTo>
                  <a:pt x="1138771" y="326908"/>
                </a:lnTo>
                <a:lnTo>
                  <a:pt x="1111610" y="321102"/>
                </a:lnTo>
                <a:lnTo>
                  <a:pt x="1091529" y="304271"/>
                </a:lnTo>
                <a:lnTo>
                  <a:pt x="1079077" y="277299"/>
                </a:lnTo>
                <a:lnTo>
                  <a:pt x="1074804" y="241065"/>
                </a:lnTo>
                <a:lnTo>
                  <a:pt x="1074832" y="240360"/>
                </a:lnTo>
                <a:lnTo>
                  <a:pt x="1079077" y="204325"/>
                </a:lnTo>
                <a:lnTo>
                  <a:pt x="1091529" y="177271"/>
                </a:lnTo>
                <a:lnTo>
                  <a:pt x="1111610" y="160360"/>
                </a:lnTo>
                <a:lnTo>
                  <a:pt x="1138771" y="154517"/>
                </a:lnTo>
                <a:lnTo>
                  <a:pt x="1236268" y="154517"/>
                </a:lnTo>
                <a:lnTo>
                  <a:pt x="1229373" y="142757"/>
                </a:lnTo>
                <a:lnTo>
                  <a:pt x="1190443" y="116402"/>
                </a:lnTo>
                <a:lnTo>
                  <a:pt x="1138771" y="107244"/>
                </a:lnTo>
                <a:close/>
              </a:path>
              <a:path w="3248659" h="374650">
                <a:moveTo>
                  <a:pt x="1236268" y="154517"/>
                </a:moveTo>
                <a:lnTo>
                  <a:pt x="1138771" y="154517"/>
                </a:lnTo>
                <a:lnTo>
                  <a:pt x="1165794" y="160360"/>
                </a:lnTo>
                <a:lnTo>
                  <a:pt x="1185807" y="177271"/>
                </a:lnTo>
                <a:lnTo>
                  <a:pt x="1198236" y="204325"/>
                </a:lnTo>
                <a:lnTo>
                  <a:pt x="1202479" y="240360"/>
                </a:lnTo>
                <a:lnTo>
                  <a:pt x="1202507" y="241065"/>
                </a:lnTo>
                <a:lnTo>
                  <a:pt x="1198270" y="277299"/>
                </a:lnTo>
                <a:lnTo>
                  <a:pt x="1185897" y="304271"/>
                </a:lnTo>
                <a:lnTo>
                  <a:pt x="1165895" y="321102"/>
                </a:lnTo>
                <a:lnTo>
                  <a:pt x="1138771" y="326908"/>
                </a:lnTo>
                <a:lnTo>
                  <a:pt x="1238216" y="326908"/>
                </a:lnTo>
                <a:lnTo>
                  <a:pt x="1241080" y="323819"/>
                </a:lnTo>
                <a:lnTo>
                  <a:pt x="1256992" y="286693"/>
                </a:lnTo>
                <a:lnTo>
                  <a:pt x="1262446" y="241065"/>
                </a:lnTo>
                <a:lnTo>
                  <a:pt x="1262474" y="240360"/>
                </a:lnTo>
                <a:lnTo>
                  <a:pt x="1253926" y="184635"/>
                </a:lnTo>
                <a:lnTo>
                  <a:pt x="1236268" y="154517"/>
                </a:lnTo>
                <a:close/>
              </a:path>
              <a:path w="3248659" h="374650">
                <a:moveTo>
                  <a:pt x="1366669" y="300332"/>
                </a:moveTo>
                <a:lnTo>
                  <a:pt x="1308577" y="300332"/>
                </a:lnTo>
                <a:lnTo>
                  <a:pt x="1308577" y="300802"/>
                </a:lnTo>
                <a:lnTo>
                  <a:pt x="1318624" y="330660"/>
                </a:lnTo>
                <a:lnTo>
                  <a:pt x="1340823" y="353925"/>
                </a:lnTo>
                <a:lnTo>
                  <a:pt x="1374357" y="369032"/>
                </a:lnTo>
                <a:lnTo>
                  <a:pt x="1418406" y="374416"/>
                </a:lnTo>
                <a:lnTo>
                  <a:pt x="1462147" y="368543"/>
                </a:lnTo>
                <a:lnTo>
                  <a:pt x="1496694" y="351955"/>
                </a:lnTo>
                <a:lnTo>
                  <a:pt x="1515023" y="331141"/>
                </a:lnTo>
                <a:lnTo>
                  <a:pt x="1419348" y="331141"/>
                </a:lnTo>
                <a:lnTo>
                  <a:pt x="1399711" y="328915"/>
                </a:lnTo>
                <a:lnTo>
                  <a:pt x="1384482" y="322675"/>
                </a:lnTo>
                <a:lnTo>
                  <a:pt x="1373574" y="313084"/>
                </a:lnTo>
                <a:lnTo>
                  <a:pt x="1366900" y="300802"/>
                </a:lnTo>
                <a:lnTo>
                  <a:pt x="1366669" y="300332"/>
                </a:lnTo>
                <a:close/>
              </a:path>
              <a:path w="3248659" h="374650">
                <a:moveTo>
                  <a:pt x="1418406" y="107244"/>
                </a:moveTo>
                <a:lnTo>
                  <a:pt x="1376711" y="112966"/>
                </a:lnTo>
                <a:lnTo>
                  <a:pt x="1344145" y="129029"/>
                </a:lnTo>
                <a:lnTo>
                  <a:pt x="1322956" y="153778"/>
                </a:lnTo>
                <a:lnTo>
                  <a:pt x="1315393" y="185561"/>
                </a:lnTo>
                <a:lnTo>
                  <a:pt x="1315393" y="185797"/>
                </a:lnTo>
                <a:lnTo>
                  <a:pt x="1333152" y="231805"/>
                </a:lnTo>
                <a:lnTo>
                  <a:pt x="1387601" y="257528"/>
                </a:lnTo>
                <a:lnTo>
                  <a:pt x="1429222" y="266936"/>
                </a:lnTo>
                <a:lnTo>
                  <a:pt x="1447302" y="272385"/>
                </a:lnTo>
                <a:lnTo>
                  <a:pt x="1459563" y="279312"/>
                </a:lnTo>
                <a:lnTo>
                  <a:pt x="1466533" y="287871"/>
                </a:lnTo>
                <a:lnTo>
                  <a:pt x="1468740" y="298215"/>
                </a:lnTo>
                <a:lnTo>
                  <a:pt x="1468740" y="298686"/>
                </a:lnTo>
                <a:lnTo>
                  <a:pt x="1465123" y="311893"/>
                </a:lnTo>
                <a:lnTo>
                  <a:pt x="1454980" y="322146"/>
                </a:lnTo>
                <a:lnTo>
                  <a:pt x="1439368" y="328782"/>
                </a:lnTo>
                <a:lnTo>
                  <a:pt x="1419348" y="331141"/>
                </a:lnTo>
                <a:lnTo>
                  <a:pt x="1515023" y="331141"/>
                </a:lnTo>
                <a:lnTo>
                  <a:pt x="1519379" y="326195"/>
                </a:lnTo>
                <a:lnTo>
                  <a:pt x="1527534" y="292806"/>
                </a:lnTo>
                <a:lnTo>
                  <a:pt x="1527534" y="292336"/>
                </a:lnTo>
                <a:lnTo>
                  <a:pt x="1509364" y="247503"/>
                </a:lnTo>
                <a:lnTo>
                  <a:pt x="1453452" y="222250"/>
                </a:lnTo>
                <a:lnTo>
                  <a:pt x="1411820" y="213078"/>
                </a:lnTo>
                <a:lnTo>
                  <a:pt x="1394086" y="207739"/>
                </a:lnTo>
                <a:lnTo>
                  <a:pt x="1382127" y="201054"/>
                </a:lnTo>
                <a:lnTo>
                  <a:pt x="1375370" y="192738"/>
                </a:lnTo>
                <a:lnTo>
                  <a:pt x="1373245" y="182504"/>
                </a:lnTo>
                <a:lnTo>
                  <a:pt x="1373245" y="182269"/>
                </a:lnTo>
                <a:lnTo>
                  <a:pt x="1376593" y="169135"/>
                </a:lnTo>
                <a:lnTo>
                  <a:pt x="1385916" y="159044"/>
                </a:lnTo>
                <a:lnTo>
                  <a:pt x="1400134" y="152570"/>
                </a:lnTo>
                <a:lnTo>
                  <a:pt x="1418165" y="150284"/>
                </a:lnTo>
                <a:lnTo>
                  <a:pt x="1512480" y="150284"/>
                </a:lnTo>
                <a:lnTo>
                  <a:pt x="1492315" y="127970"/>
                </a:lnTo>
                <a:lnTo>
                  <a:pt x="1460477" y="112745"/>
                </a:lnTo>
                <a:lnTo>
                  <a:pt x="1418406" y="107244"/>
                </a:lnTo>
                <a:close/>
              </a:path>
              <a:path w="3248659" h="374650">
                <a:moveTo>
                  <a:pt x="1512480" y="150284"/>
                </a:moveTo>
                <a:lnTo>
                  <a:pt x="1418165" y="150284"/>
                </a:lnTo>
                <a:lnTo>
                  <a:pt x="1436787" y="152595"/>
                </a:lnTo>
                <a:lnTo>
                  <a:pt x="1451243" y="158898"/>
                </a:lnTo>
                <a:lnTo>
                  <a:pt x="1461332" y="168242"/>
                </a:lnTo>
                <a:lnTo>
                  <a:pt x="1466855" y="179682"/>
                </a:lnTo>
                <a:lnTo>
                  <a:pt x="1467085" y="180387"/>
                </a:lnTo>
                <a:lnTo>
                  <a:pt x="1522120" y="180387"/>
                </a:lnTo>
                <a:lnTo>
                  <a:pt x="1522047" y="179682"/>
                </a:lnTo>
                <a:lnTo>
                  <a:pt x="1513127" y="151000"/>
                </a:lnTo>
                <a:lnTo>
                  <a:pt x="1512480" y="150284"/>
                </a:lnTo>
                <a:close/>
              </a:path>
              <a:path w="3248659" h="374650">
                <a:moveTo>
                  <a:pt x="1693811" y="107244"/>
                </a:moveTo>
                <a:lnTo>
                  <a:pt x="1644210" y="116777"/>
                </a:lnTo>
                <a:lnTo>
                  <a:pt x="1606408" y="143816"/>
                </a:lnTo>
                <a:lnTo>
                  <a:pt x="1582322" y="186024"/>
                </a:lnTo>
                <a:lnTo>
                  <a:pt x="1573867" y="241065"/>
                </a:lnTo>
                <a:lnTo>
                  <a:pt x="1573867" y="241300"/>
                </a:lnTo>
                <a:lnTo>
                  <a:pt x="1582300" y="296628"/>
                </a:lnTo>
                <a:lnTo>
                  <a:pt x="1606584" y="338550"/>
                </a:lnTo>
                <a:lnTo>
                  <a:pt x="1645200" y="365126"/>
                </a:lnTo>
                <a:lnTo>
                  <a:pt x="1696628" y="374416"/>
                </a:lnTo>
                <a:lnTo>
                  <a:pt x="1742504" y="367614"/>
                </a:lnTo>
                <a:lnTo>
                  <a:pt x="1775945" y="350162"/>
                </a:lnTo>
                <a:lnTo>
                  <a:pt x="1796145" y="328319"/>
                </a:lnTo>
                <a:lnTo>
                  <a:pt x="1697811" y="328319"/>
                </a:lnTo>
                <a:lnTo>
                  <a:pt x="1670926" y="323410"/>
                </a:lnTo>
                <a:lnTo>
                  <a:pt x="1650478" y="309152"/>
                </a:lnTo>
                <a:lnTo>
                  <a:pt x="1637349" y="286250"/>
                </a:lnTo>
                <a:lnTo>
                  <a:pt x="1632420" y="255412"/>
                </a:lnTo>
                <a:lnTo>
                  <a:pt x="1812111" y="255412"/>
                </a:lnTo>
                <a:lnTo>
                  <a:pt x="1812111" y="236126"/>
                </a:lnTo>
                <a:lnTo>
                  <a:pt x="1809012" y="216136"/>
                </a:lnTo>
                <a:lnTo>
                  <a:pt x="1632892" y="216136"/>
                </a:lnTo>
                <a:lnTo>
                  <a:pt x="1639809" y="189023"/>
                </a:lnTo>
                <a:lnTo>
                  <a:pt x="1653120" y="169275"/>
                </a:lnTo>
                <a:lnTo>
                  <a:pt x="1671722" y="157199"/>
                </a:lnTo>
                <a:lnTo>
                  <a:pt x="1694513" y="153106"/>
                </a:lnTo>
                <a:lnTo>
                  <a:pt x="1786477" y="153106"/>
                </a:lnTo>
                <a:lnTo>
                  <a:pt x="1780388" y="142581"/>
                </a:lnTo>
                <a:lnTo>
                  <a:pt x="1743151" y="116468"/>
                </a:lnTo>
                <a:lnTo>
                  <a:pt x="1693811" y="107244"/>
                </a:lnTo>
                <a:close/>
              </a:path>
              <a:path w="3248659" h="374650">
                <a:moveTo>
                  <a:pt x="1809755" y="298921"/>
                </a:moveTo>
                <a:lnTo>
                  <a:pt x="1754019" y="298921"/>
                </a:lnTo>
                <a:lnTo>
                  <a:pt x="1753307" y="300567"/>
                </a:lnTo>
                <a:lnTo>
                  <a:pt x="1746719" y="309864"/>
                </a:lnTo>
                <a:lnTo>
                  <a:pt x="1735348" y="318853"/>
                </a:lnTo>
                <a:lnTo>
                  <a:pt x="1719082" y="325637"/>
                </a:lnTo>
                <a:lnTo>
                  <a:pt x="1697811" y="328319"/>
                </a:lnTo>
                <a:lnTo>
                  <a:pt x="1796145" y="328319"/>
                </a:lnTo>
                <a:lnTo>
                  <a:pt x="1797834" y="326493"/>
                </a:lnTo>
                <a:lnTo>
                  <a:pt x="1809054" y="301038"/>
                </a:lnTo>
                <a:lnTo>
                  <a:pt x="1809755" y="298921"/>
                </a:lnTo>
                <a:close/>
              </a:path>
              <a:path w="3248659" h="374650">
                <a:moveTo>
                  <a:pt x="1786477" y="153106"/>
                </a:moveTo>
                <a:lnTo>
                  <a:pt x="1694513" y="153106"/>
                </a:lnTo>
                <a:lnTo>
                  <a:pt x="1717187" y="157034"/>
                </a:lnTo>
                <a:lnTo>
                  <a:pt x="1735496" y="168834"/>
                </a:lnTo>
                <a:lnTo>
                  <a:pt x="1748426" y="188527"/>
                </a:lnTo>
                <a:lnTo>
                  <a:pt x="1754961" y="216136"/>
                </a:lnTo>
                <a:lnTo>
                  <a:pt x="1809012" y="216136"/>
                </a:lnTo>
                <a:lnTo>
                  <a:pt x="1803912" y="183246"/>
                </a:lnTo>
                <a:lnTo>
                  <a:pt x="1786477" y="153106"/>
                </a:lnTo>
                <a:close/>
              </a:path>
              <a:path w="3248659" h="374650">
                <a:moveTo>
                  <a:pt x="1929228" y="112184"/>
                </a:moveTo>
                <a:lnTo>
                  <a:pt x="1870665" y="112184"/>
                </a:lnTo>
                <a:lnTo>
                  <a:pt x="1870665" y="369242"/>
                </a:lnTo>
                <a:lnTo>
                  <a:pt x="1929228" y="369242"/>
                </a:lnTo>
                <a:lnTo>
                  <a:pt x="1929228" y="219898"/>
                </a:lnTo>
                <a:lnTo>
                  <a:pt x="1933843" y="195050"/>
                </a:lnTo>
                <a:lnTo>
                  <a:pt x="1946925" y="176154"/>
                </a:lnTo>
                <a:lnTo>
                  <a:pt x="1967328" y="164138"/>
                </a:lnTo>
                <a:lnTo>
                  <a:pt x="1993907" y="159927"/>
                </a:lnTo>
                <a:lnTo>
                  <a:pt x="2023068" y="159927"/>
                </a:lnTo>
                <a:lnTo>
                  <a:pt x="2023068" y="151694"/>
                </a:lnTo>
                <a:lnTo>
                  <a:pt x="1929228" y="151694"/>
                </a:lnTo>
                <a:lnTo>
                  <a:pt x="1929228" y="112184"/>
                </a:lnTo>
                <a:close/>
              </a:path>
              <a:path w="3248659" h="374650">
                <a:moveTo>
                  <a:pt x="2023068" y="159927"/>
                </a:moveTo>
                <a:lnTo>
                  <a:pt x="1993907" y="159927"/>
                </a:lnTo>
                <a:lnTo>
                  <a:pt x="2001408" y="160176"/>
                </a:lnTo>
                <a:lnTo>
                  <a:pt x="2008755" y="160867"/>
                </a:lnTo>
                <a:lnTo>
                  <a:pt x="2015967" y="161910"/>
                </a:lnTo>
                <a:lnTo>
                  <a:pt x="2023068" y="163219"/>
                </a:lnTo>
                <a:lnTo>
                  <a:pt x="2023068" y="159927"/>
                </a:lnTo>
                <a:close/>
              </a:path>
              <a:path w="3248659" h="374650">
                <a:moveTo>
                  <a:pt x="2008252" y="107950"/>
                </a:moveTo>
                <a:lnTo>
                  <a:pt x="1999310" y="107950"/>
                </a:lnTo>
                <a:lnTo>
                  <a:pt x="1975922" y="110916"/>
                </a:lnTo>
                <a:lnTo>
                  <a:pt x="1956833" y="119504"/>
                </a:lnTo>
                <a:lnTo>
                  <a:pt x="1942462" y="133251"/>
                </a:lnTo>
                <a:lnTo>
                  <a:pt x="1933228" y="151694"/>
                </a:lnTo>
                <a:lnTo>
                  <a:pt x="2023068" y="151694"/>
                </a:lnTo>
                <a:lnTo>
                  <a:pt x="2023068" y="110772"/>
                </a:lnTo>
                <a:lnTo>
                  <a:pt x="2017424" y="109126"/>
                </a:lnTo>
                <a:lnTo>
                  <a:pt x="2008252" y="107950"/>
                </a:lnTo>
                <a:close/>
              </a:path>
              <a:path w="3248659" h="374650">
                <a:moveTo>
                  <a:pt x="2115024" y="112184"/>
                </a:moveTo>
                <a:lnTo>
                  <a:pt x="2052471" y="112184"/>
                </a:lnTo>
                <a:lnTo>
                  <a:pt x="2143955" y="369242"/>
                </a:lnTo>
                <a:lnTo>
                  <a:pt x="2208162" y="369242"/>
                </a:lnTo>
                <a:lnTo>
                  <a:pt x="2228396" y="312091"/>
                </a:lnTo>
                <a:lnTo>
                  <a:pt x="2174530" y="312091"/>
                </a:lnTo>
                <a:lnTo>
                  <a:pt x="2115024" y="112184"/>
                </a:lnTo>
                <a:close/>
              </a:path>
              <a:path w="3248659" h="374650">
                <a:moveTo>
                  <a:pt x="2299175" y="112184"/>
                </a:moveTo>
                <a:lnTo>
                  <a:pt x="2237554" y="112184"/>
                </a:lnTo>
                <a:lnTo>
                  <a:pt x="2178530" y="312091"/>
                </a:lnTo>
                <a:lnTo>
                  <a:pt x="2228396" y="312091"/>
                </a:lnTo>
                <a:lnTo>
                  <a:pt x="2299175" y="112184"/>
                </a:lnTo>
                <a:close/>
              </a:path>
              <a:path w="3248659" h="374650">
                <a:moveTo>
                  <a:pt x="2378670" y="0"/>
                </a:moveTo>
                <a:lnTo>
                  <a:pt x="2365057" y="2722"/>
                </a:lnTo>
                <a:lnTo>
                  <a:pt x="2353914" y="10142"/>
                </a:lnTo>
                <a:lnTo>
                  <a:pt x="2346388" y="21133"/>
                </a:lnTo>
                <a:lnTo>
                  <a:pt x="2343624" y="34572"/>
                </a:lnTo>
                <a:lnTo>
                  <a:pt x="2346388" y="48110"/>
                </a:lnTo>
                <a:lnTo>
                  <a:pt x="2353914" y="59090"/>
                </a:lnTo>
                <a:lnTo>
                  <a:pt x="2365057" y="66454"/>
                </a:lnTo>
                <a:lnTo>
                  <a:pt x="2378670" y="69144"/>
                </a:lnTo>
                <a:lnTo>
                  <a:pt x="2392144" y="66454"/>
                </a:lnTo>
                <a:lnTo>
                  <a:pt x="2403215" y="59090"/>
                </a:lnTo>
                <a:lnTo>
                  <a:pt x="2410715" y="48110"/>
                </a:lnTo>
                <a:lnTo>
                  <a:pt x="2413475" y="34572"/>
                </a:lnTo>
                <a:lnTo>
                  <a:pt x="2410715" y="21133"/>
                </a:lnTo>
                <a:lnTo>
                  <a:pt x="2403215" y="10142"/>
                </a:lnTo>
                <a:lnTo>
                  <a:pt x="2392144" y="2722"/>
                </a:lnTo>
                <a:lnTo>
                  <a:pt x="2378670" y="0"/>
                </a:lnTo>
                <a:close/>
              </a:path>
              <a:path w="3248659" h="374650">
                <a:moveTo>
                  <a:pt x="2407831" y="112184"/>
                </a:moveTo>
                <a:lnTo>
                  <a:pt x="2349268" y="112184"/>
                </a:lnTo>
                <a:lnTo>
                  <a:pt x="2349268" y="369242"/>
                </a:lnTo>
                <a:lnTo>
                  <a:pt x="2407831" y="369242"/>
                </a:lnTo>
                <a:lnTo>
                  <a:pt x="2407831" y="112184"/>
                </a:lnTo>
                <a:close/>
              </a:path>
              <a:path w="3248659" h="374650">
                <a:moveTo>
                  <a:pt x="2589868" y="107244"/>
                </a:moveTo>
                <a:lnTo>
                  <a:pt x="2538040" y="116295"/>
                </a:lnTo>
                <a:lnTo>
                  <a:pt x="2499465" y="142434"/>
                </a:lnTo>
                <a:lnTo>
                  <a:pt x="2475398" y="184139"/>
                </a:lnTo>
                <a:lnTo>
                  <a:pt x="2467097" y="239889"/>
                </a:lnTo>
                <a:lnTo>
                  <a:pt x="2467097" y="240360"/>
                </a:lnTo>
                <a:lnTo>
                  <a:pt x="2472461" y="286543"/>
                </a:lnTo>
                <a:lnTo>
                  <a:pt x="2488111" y="323819"/>
                </a:lnTo>
                <a:lnTo>
                  <a:pt x="2547596" y="368534"/>
                </a:lnTo>
                <a:lnTo>
                  <a:pt x="2590098" y="374416"/>
                </a:lnTo>
                <a:lnTo>
                  <a:pt x="2633811" y="368117"/>
                </a:lnTo>
                <a:lnTo>
                  <a:pt x="2667094" y="350309"/>
                </a:lnTo>
                <a:lnTo>
                  <a:pt x="2686244" y="326908"/>
                </a:lnTo>
                <a:lnTo>
                  <a:pt x="2590098" y="326908"/>
                </a:lnTo>
                <a:lnTo>
                  <a:pt x="2563408" y="321058"/>
                </a:lnTo>
                <a:lnTo>
                  <a:pt x="2543445" y="304095"/>
                </a:lnTo>
                <a:lnTo>
                  <a:pt x="2530934" y="276902"/>
                </a:lnTo>
                <a:lnTo>
                  <a:pt x="2526603" y="240360"/>
                </a:lnTo>
                <a:lnTo>
                  <a:pt x="2526603" y="239889"/>
                </a:lnTo>
                <a:lnTo>
                  <a:pt x="2530902" y="203829"/>
                </a:lnTo>
                <a:lnTo>
                  <a:pt x="2543359" y="177007"/>
                </a:lnTo>
                <a:lnTo>
                  <a:pt x="2563311" y="160283"/>
                </a:lnTo>
                <a:lnTo>
                  <a:pt x="2590098" y="154517"/>
                </a:lnTo>
                <a:lnTo>
                  <a:pt x="2686141" y="154517"/>
                </a:lnTo>
                <a:lnTo>
                  <a:pt x="2668271" y="132233"/>
                </a:lnTo>
                <a:lnTo>
                  <a:pt x="2634349" y="113808"/>
                </a:lnTo>
                <a:lnTo>
                  <a:pt x="2589868" y="107244"/>
                </a:lnTo>
                <a:close/>
              </a:path>
              <a:path w="3248659" h="374650">
                <a:moveTo>
                  <a:pt x="2702053" y="284810"/>
                </a:moveTo>
                <a:lnTo>
                  <a:pt x="2646777" y="285045"/>
                </a:lnTo>
                <a:lnTo>
                  <a:pt x="2646316" y="285986"/>
                </a:lnTo>
                <a:lnTo>
                  <a:pt x="2638720" y="303790"/>
                </a:lnTo>
                <a:lnTo>
                  <a:pt x="2626850" y="316589"/>
                </a:lnTo>
                <a:lnTo>
                  <a:pt x="2610658" y="324317"/>
                </a:lnTo>
                <a:lnTo>
                  <a:pt x="2590098" y="326908"/>
                </a:lnTo>
                <a:lnTo>
                  <a:pt x="2686244" y="326908"/>
                </a:lnTo>
                <a:lnTo>
                  <a:pt x="2689750" y="322623"/>
                </a:lnTo>
                <a:lnTo>
                  <a:pt x="2701619" y="286543"/>
                </a:lnTo>
                <a:lnTo>
                  <a:pt x="2702053" y="284810"/>
                </a:lnTo>
                <a:close/>
              </a:path>
              <a:path w="3248659" h="374650">
                <a:moveTo>
                  <a:pt x="2686141" y="154517"/>
                </a:moveTo>
                <a:lnTo>
                  <a:pt x="2590098" y="154517"/>
                </a:lnTo>
                <a:lnTo>
                  <a:pt x="2611652" y="157700"/>
                </a:lnTo>
                <a:lnTo>
                  <a:pt x="2628288" y="166570"/>
                </a:lnTo>
                <a:lnTo>
                  <a:pt x="2639941" y="180115"/>
                </a:lnTo>
                <a:lnTo>
                  <a:pt x="2646547" y="197321"/>
                </a:lnTo>
                <a:lnTo>
                  <a:pt x="2646777" y="198026"/>
                </a:lnTo>
                <a:lnTo>
                  <a:pt x="2702053" y="198026"/>
                </a:lnTo>
                <a:lnTo>
                  <a:pt x="2702053" y="197085"/>
                </a:lnTo>
                <a:lnTo>
                  <a:pt x="2691038" y="160624"/>
                </a:lnTo>
                <a:lnTo>
                  <a:pt x="2686141" y="154517"/>
                </a:lnTo>
                <a:close/>
              </a:path>
              <a:path w="3248659" h="374650">
                <a:moveTo>
                  <a:pt x="2865032" y="107244"/>
                </a:moveTo>
                <a:lnTo>
                  <a:pt x="2815435" y="116777"/>
                </a:lnTo>
                <a:lnTo>
                  <a:pt x="2777633" y="143816"/>
                </a:lnTo>
                <a:lnTo>
                  <a:pt x="2753544" y="186024"/>
                </a:lnTo>
                <a:lnTo>
                  <a:pt x="2745088" y="241065"/>
                </a:lnTo>
                <a:lnTo>
                  <a:pt x="2745088" y="241300"/>
                </a:lnTo>
                <a:lnTo>
                  <a:pt x="2753522" y="296628"/>
                </a:lnTo>
                <a:lnTo>
                  <a:pt x="2777810" y="338550"/>
                </a:lnTo>
                <a:lnTo>
                  <a:pt x="2816429" y="365126"/>
                </a:lnTo>
                <a:lnTo>
                  <a:pt x="2867859" y="374416"/>
                </a:lnTo>
                <a:lnTo>
                  <a:pt x="2913735" y="367614"/>
                </a:lnTo>
                <a:lnTo>
                  <a:pt x="2947175" y="350162"/>
                </a:lnTo>
                <a:lnTo>
                  <a:pt x="2967372" y="328319"/>
                </a:lnTo>
                <a:lnTo>
                  <a:pt x="2869032" y="328319"/>
                </a:lnTo>
                <a:lnTo>
                  <a:pt x="2842147" y="323410"/>
                </a:lnTo>
                <a:lnTo>
                  <a:pt x="2821700" y="309152"/>
                </a:lnTo>
                <a:lnTo>
                  <a:pt x="2808574" y="286250"/>
                </a:lnTo>
                <a:lnTo>
                  <a:pt x="2803652" y="255412"/>
                </a:lnTo>
                <a:lnTo>
                  <a:pt x="2983332" y="255412"/>
                </a:lnTo>
                <a:lnTo>
                  <a:pt x="2983332" y="236126"/>
                </a:lnTo>
                <a:lnTo>
                  <a:pt x="2980233" y="216136"/>
                </a:lnTo>
                <a:lnTo>
                  <a:pt x="2804123" y="216136"/>
                </a:lnTo>
                <a:lnTo>
                  <a:pt x="2811039" y="189023"/>
                </a:lnTo>
                <a:lnTo>
                  <a:pt x="2824348" y="169275"/>
                </a:lnTo>
                <a:lnTo>
                  <a:pt x="2842949" y="157199"/>
                </a:lnTo>
                <a:lnTo>
                  <a:pt x="2865744" y="153106"/>
                </a:lnTo>
                <a:lnTo>
                  <a:pt x="2957701" y="153106"/>
                </a:lnTo>
                <a:lnTo>
                  <a:pt x="2951613" y="142581"/>
                </a:lnTo>
                <a:lnTo>
                  <a:pt x="2914377" y="116468"/>
                </a:lnTo>
                <a:lnTo>
                  <a:pt x="2865032" y="107244"/>
                </a:lnTo>
                <a:close/>
              </a:path>
              <a:path w="3248659" h="374650">
                <a:moveTo>
                  <a:pt x="2980976" y="298921"/>
                </a:moveTo>
                <a:lnTo>
                  <a:pt x="2925240" y="298921"/>
                </a:lnTo>
                <a:lnTo>
                  <a:pt x="2924538" y="300567"/>
                </a:lnTo>
                <a:lnTo>
                  <a:pt x="2917949" y="309864"/>
                </a:lnTo>
                <a:lnTo>
                  <a:pt x="2906574" y="318853"/>
                </a:lnTo>
                <a:lnTo>
                  <a:pt x="2890305" y="325637"/>
                </a:lnTo>
                <a:lnTo>
                  <a:pt x="2869032" y="328319"/>
                </a:lnTo>
                <a:lnTo>
                  <a:pt x="2967372" y="328319"/>
                </a:lnTo>
                <a:lnTo>
                  <a:pt x="2969061" y="326493"/>
                </a:lnTo>
                <a:lnTo>
                  <a:pt x="2980275" y="301038"/>
                </a:lnTo>
                <a:lnTo>
                  <a:pt x="2980976" y="298921"/>
                </a:lnTo>
                <a:close/>
              </a:path>
              <a:path w="3248659" h="374650">
                <a:moveTo>
                  <a:pt x="2957701" y="153106"/>
                </a:moveTo>
                <a:lnTo>
                  <a:pt x="2865744" y="153106"/>
                </a:lnTo>
                <a:lnTo>
                  <a:pt x="2888416" y="157034"/>
                </a:lnTo>
                <a:lnTo>
                  <a:pt x="2906722" y="168834"/>
                </a:lnTo>
                <a:lnTo>
                  <a:pt x="2919648" y="188527"/>
                </a:lnTo>
                <a:lnTo>
                  <a:pt x="2926182" y="216136"/>
                </a:lnTo>
                <a:lnTo>
                  <a:pt x="2980233" y="216136"/>
                </a:lnTo>
                <a:lnTo>
                  <a:pt x="2975135" y="183246"/>
                </a:lnTo>
                <a:lnTo>
                  <a:pt x="2957701" y="153106"/>
                </a:lnTo>
                <a:close/>
              </a:path>
              <a:path w="3248659" h="374650">
                <a:moveTo>
                  <a:pt x="3087287" y="300332"/>
                </a:moveTo>
                <a:lnTo>
                  <a:pt x="3029195" y="300332"/>
                </a:lnTo>
                <a:lnTo>
                  <a:pt x="3029195" y="300802"/>
                </a:lnTo>
                <a:lnTo>
                  <a:pt x="3039246" y="330660"/>
                </a:lnTo>
                <a:lnTo>
                  <a:pt x="3061445" y="353925"/>
                </a:lnTo>
                <a:lnTo>
                  <a:pt x="3094976" y="369032"/>
                </a:lnTo>
                <a:lnTo>
                  <a:pt x="3139024" y="374416"/>
                </a:lnTo>
                <a:lnTo>
                  <a:pt x="3182765" y="368543"/>
                </a:lnTo>
                <a:lnTo>
                  <a:pt x="3217312" y="351955"/>
                </a:lnTo>
                <a:lnTo>
                  <a:pt x="3235641" y="331141"/>
                </a:lnTo>
                <a:lnTo>
                  <a:pt x="3139966" y="331141"/>
                </a:lnTo>
                <a:lnTo>
                  <a:pt x="3120329" y="328915"/>
                </a:lnTo>
                <a:lnTo>
                  <a:pt x="3105099" y="322675"/>
                </a:lnTo>
                <a:lnTo>
                  <a:pt x="3094192" y="313084"/>
                </a:lnTo>
                <a:lnTo>
                  <a:pt x="3087518" y="300802"/>
                </a:lnTo>
                <a:lnTo>
                  <a:pt x="3087287" y="300332"/>
                </a:lnTo>
                <a:close/>
              </a:path>
              <a:path w="3248659" h="374650">
                <a:moveTo>
                  <a:pt x="3139024" y="107244"/>
                </a:moveTo>
                <a:lnTo>
                  <a:pt x="3097329" y="112966"/>
                </a:lnTo>
                <a:lnTo>
                  <a:pt x="3064763" y="129029"/>
                </a:lnTo>
                <a:lnTo>
                  <a:pt x="3043574" y="153778"/>
                </a:lnTo>
                <a:lnTo>
                  <a:pt x="3036011" y="185561"/>
                </a:lnTo>
                <a:lnTo>
                  <a:pt x="3036011" y="185797"/>
                </a:lnTo>
                <a:lnTo>
                  <a:pt x="3053770" y="231805"/>
                </a:lnTo>
                <a:lnTo>
                  <a:pt x="3108218" y="257528"/>
                </a:lnTo>
                <a:lnTo>
                  <a:pt x="3149840" y="266936"/>
                </a:lnTo>
                <a:lnTo>
                  <a:pt x="3167924" y="272385"/>
                </a:lnTo>
                <a:lnTo>
                  <a:pt x="3180185" y="279312"/>
                </a:lnTo>
                <a:lnTo>
                  <a:pt x="3187153" y="287871"/>
                </a:lnTo>
                <a:lnTo>
                  <a:pt x="3189357" y="298215"/>
                </a:lnTo>
                <a:lnTo>
                  <a:pt x="3189357" y="298686"/>
                </a:lnTo>
                <a:lnTo>
                  <a:pt x="3185741" y="311893"/>
                </a:lnTo>
                <a:lnTo>
                  <a:pt x="3175597" y="322146"/>
                </a:lnTo>
                <a:lnTo>
                  <a:pt x="3159986" y="328782"/>
                </a:lnTo>
                <a:lnTo>
                  <a:pt x="3139966" y="331141"/>
                </a:lnTo>
                <a:lnTo>
                  <a:pt x="3235641" y="331141"/>
                </a:lnTo>
                <a:lnTo>
                  <a:pt x="3239997" y="326195"/>
                </a:lnTo>
                <a:lnTo>
                  <a:pt x="3248151" y="292806"/>
                </a:lnTo>
                <a:lnTo>
                  <a:pt x="3248151" y="292336"/>
                </a:lnTo>
                <a:lnTo>
                  <a:pt x="3229982" y="247503"/>
                </a:lnTo>
                <a:lnTo>
                  <a:pt x="3174070" y="222250"/>
                </a:lnTo>
                <a:lnTo>
                  <a:pt x="3132438" y="213078"/>
                </a:lnTo>
                <a:lnTo>
                  <a:pt x="3114706" y="207739"/>
                </a:lnTo>
                <a:lnTo>
                  <a:pt x="3102750" y="201054"/>
                </a:lnTo>
                <a:lnTo>
                  <a:pt x="3095997" y="192738"/>
                </a:lnTo>
                <a:lnTo>
                  <a:pt x="3093873" y="182504"/>
                </a:lnTo>
                <a:lnTo>
                  <a:pt x="3093873" y="182269"/>
                </a:lnTo>
                <a:lnTo>
                  <a:pt x="3097221" y="169135"/>
                </a:lnTo>
                <a:lnTo>
                  <a:pt x="3106544" y="159044"/>
                </a:lnTo>
                <a:lnTo>
                  <a:pt x="3120762" y="152570"/>
                </a:lnTo>
                <a:lnTo>
                  <a:pt x="3138793" y="150284"/>
                </a:lnTo>
                <a:lnTo>
                  <a:pt x="3233098" y="150284"/>
                </a:lnTo>
                <a:lnTo>
                  <a:pt x="3212933" y="127970"/>
                </a:lnTo>
                <a:lnTo>
                  <a:pt x="3181095" y="112745"/>
                </a:lnTo>
                <a:lnTo>
                  <a:pt x="3139024" y="107244"/>
                </a:lnTo>
                <a:close/>
              </a:path>
              <a:path w="3248659" h="374650">
                <a:moveTo>
                  <a:pt x="3233098" y="150284"/>
                </a:moveTo>
                <a:lnTo>
                  <a:pt x="3138793" y="150284"/>
                </a:lnTo>
                <a:lnTo>
                  <a:pt x="3157414" y="152595"/>
                </a:lnTo>
                <a:lnTo>
                  <a:pt x="3171866" y="158898"/>
                </a:lnTo>
                <a:lnTo>
                  <a:pt x="3181952" y="168242"/>
                </a:lnTo>
                <a:lnTo>
                  <a:pt x="3187473" y="179682"/>
                </a:lnTo>
                <a:lnTo>
                  <a:pt x="3187713" y="180387"/>
                </a:lnTo>
                <a:lnTo>
                  <a:pt x="3242738" y="180387"/>
                </a:lnTo>
                <a:lnTo>
                  <a:pt x="3242665" y="179682"/>
                </a:lnTo>
                <a:lnTo>
                  <a:pt x="3233745" y="151000"/>
                </a:lnTo>
                <a:lnTo>
                  <a:pt x="3233098" y="15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37407" y="4855733"/>
            <a:ext cx="3879850" cy="457200"/>
          </a:xfrm>
          <a:custGeom>
            <a:avLst/>
            <a:gdLst/>
            <a:ahLst/>
            <a:cxnLst/>
            <a:rect l="l" t="t" r="r" b="b"/>
            <a:pathLst>
              <a:path w="3879850" h="457200">
                <a:moveTo>
                  <a:pt x="135466" y="29869"/>
                </a:moveTo>
                <a:lnTo>
                  <a:pt x="0" y="29869"/>
                </a:lnTo>
                <a:lnTo>
                  <a:pt x="0" y="369242"/>
                </a:lnTo>
                <a:lnTo>
                  <a:pt x="60677" y="369242"/>
                </a:lnTo>
                <a:lnTo>
                  <a:pt x="60677" y="257058"/>
                </a:lnTo>
                <a:lnTo>
                  <a:pt x="135466" y="257058"/>
                </a:lnTo>
                <a:lnTo>
                  <a:pt x="182581" y="248870"/>
                </a:lnTo>
                <a:lnTo>
                  <a:pt x="219046" y="225778"/>
                </a:lnTo>
                <a:lnTo>
                  <a:pt x="230649" y="208140"/>
                </a:lnTo>
                <a:lnTo>
                  <a:pt x="60677" y="208140"/>
                </a:lnTo>
                <a:lnTo>
                  <a:pt x="60677" y="79492"/>
                </a:lnTo>
                <a:lnTo>
                  <a:pt x="231175" y="79492"/>
                </a:lnTo>
                <a:lnTo>
                  <a:pt x="219046" y="61060"/>
                </a:lnTo>
                <a:lnTo>
                  <a:pt x="182581" y="38023"/>
                </a:lnTo>
                <a:lnTo>
                  <a:pt x="135466" y="29869"/>
                </a:lnTo>
                <a:close/>
              </a:path>
              <a:path w="3879850" h="457200">
                <a:moveTo>
                  <a:pt x="231175" y="79492"/>
                </a:moveTo>
                <a:lnTo>
                  <a:pt x="120650" y="79492"/>
                </a:lnTo>
                <a:lnTo>
                  <a:pt x="149773" y="83766"/>
                </a:lnTo>
                <a:lnTo>
                  <a:pt x="171421" y="96220"/>
                </a:lnTo>
                <a:lnTo>
                  <a:pt x="184911" y="116303"/>
                </a:lnTo>
                <a:lnTo>
                  <a:pt x="189519" y="143228"/>
                </a:lnTo>
                <a:lnTo>
                  <a:pt x="189560" y="143933"/>
                </a:lnTo>
                <a:lnTo>
                  <a:pt x="184911" y="171131"/>
                </a:lnTo>
                <a:lnTo>
                  <a:pt x="171421" y="191294"/>
                </a:lnTo>
                <a:lnTo>
                  <a:pt x="149773" y="203829"/>
                </a:lnTo>
                <a:lnTo>
                  <a:pt x="120650" y="208140"/>
                </a:lnTo>
                <a:lnTo>
                  <a:pt x="230649" y="208140"/>
                </a:lnTo>
                <a:lnTo>
                  <a:pt x="242590" y="189986"/>
                </a:lnTo>
                <a:lnTo>
                  <a:pt x="250901" y="143933"/>
                </a:lnTo>
                <a:lnTo>
                  <a:pt x="250943" y="143228"/>
                </a:lnTo>
                <a:lnTo>
                  <a:pt x="242590" y="96841"/>
                </a:lnTo>
                <a:lnTo>
                  <a:pt x="231175" y="79492"/>
                </a:lnTo>
                <a:close/>
              </a:path>
              <a:path w="3879850" h="457200">
                <a:moveTo>
                  <a:pt x="370417" y="112184"/>
                </a:moveTo>
                <a:lnTo>
                  <a:pt x="311855" y="112184"/>
                </a:lnTo>
                <a:lnTo>
                  <a:pt x="311855" y="369242"/>
                </a:lnTo>
                <a:lnTo>
                  <a:pt x="370417" y="369242"/>
                </a:lnTo>
                <a:lnTo>
                  <a:pt x="370417" y="219899"/>
                </a:lnTo>
                <a:lnTo>
                  <a:pt x="375033" y="195050"/>
                </a:lnTo>
                <a:lnTo>
                  <a:pt x="388115" y="176154"/>
                </a:lnTo>
                <a:lnTo>
                  <a:pt x="408518" y="164138"/>
                </a:lnTo>
                <a:lnTo>
                  <a:pt x="435094" y="159927"/>
                </a:lnTo>
                <a:lnTo>
                  <a:pt x="464256" y="159927"/>
                </a:lnTo>
                <a:lnTo>
                  <a:pt x="464256" y="151694"/>
                </a:lnTo>
                <a:lnTo>
                  <a:pt x="370417" y="151694"/>
                </a:lnTo>
                <a:lnTo>
                  <a:pt x="370417" y="112184"/>
                </a:lnTo>
                <a:close/>
              </a:path>
              <a:path w="3879850" h="457200">
                <a:moveTo>
                  <a:pt x="464256" y="159927"/>
                </a:moveTo>
                <a:lnTo>
                  <a:pt x="435094" y="159927"/>
                </a:lnTo>
                <a:lnTo>
                  <a:pt x="442594" y="160176"/>
                </a:lnTo>
                <a:lnTo>
                  <a:pt x="449939" y="160867"/>
                </a:lnTo>
                <a:lnTo>
                  <a:pt x="457153" y="161910"/>
                </a:lnTo>
                <a:lnTo>
                  <a:pt x="464256" y="163219"/>
                </a:lnTo>
                <a:lnTo>
                  <a:pt x="464256" y="159927"/>
                </a:lnTo>
                <a:close/>
              </a:path>
              <a:path w="3879850" h="457200">
                <a:moveTo>
                  <a:pt x="449440" y="107950"/>
                </a:moveTo>
                <a:lnTo>
                  <a:pt x="440503" y="107950"/>
                </a:lnTo>
                <a:lnTo>
                  <a:pt x="417113" y="110916"/>
                </a:lnTo>
                <a:lnTo>
                  <a:pt x="398022" y="119504"/>
                </a:lnTo>
                <a:lnTo>
                  <a:pt x="383650" y="133251"/>
                </a:lnTo>
                <a:lnTo>
                  <a:pt x="374416" y="151694"/>
                </a:lnTo>
                <a:lnTo>
                  <a:pt x="464256" y="151694"/>
                </a:lnTo>
                <a:lnTo>
                  <a:pt x="464256" y="110772"/>
                </a:lnTo>
                <a:lnTo>
                  <a:pt x="458612" y="109126"/>
                </a:lnTo>
                <a:lnTo>
                  <a:pt x="449440" y="107950"/>
                </a:lnTo>
                <a:close/>
              </a:path>
              <a:path w="3879850" h="457200">
                <a:moveTo>
                  <a:pt x="616657" y="107244"/>
                </a:moveTo>
                <a:lnTo>
                  <a:pt x="565081" y="116435"/>
                </a:lnTo>
                <a:lnTo>
                  <a:pt x="526140" y="142846"/>
                </a:lnTo>
                <a:lnTo>
                  <a:pt x="501530" y="184735"/>
                </a:lnTo>
                <a:lnTo>
                  <a:pt x="492949" y="240360"/>
                </a:lnTo>
                <a:lnTo>
                  <a:pt x="492977" y="241065"/>
                </a:lnTo>
                <a:lnTo>
                  <a:pt x="498409" y="286693"/>
                </a:lnTo>
                <a:lnTo>
                  <a:pt x="514278" y="323819"/>
                </a:lnTo>
                <a:lnTo>
                  <a:pt x="574169" y="368515"/>
                </a:lnTo>
                <a:lnTo>
                  <a:pt x="616657" y="374416"/>
                </a:lnTo>
                <a:lnTo>
                  <a:pt x="659054" y="368515"/>
                </a:lnTo>
                <a:lnTo>
                  <a:pt x="693426" y="351371"/>
                </a:lnTo>
                <a:lnTo>
                  <a:pt x="716105" y="326908"/>
                </a:lnTo>
                <a:lnTo>
                  <a:pt x="616657" y="326908"/>
                </a:lnTo>
                <a:lnTo>
                  <a:pt x="589496" y="321102"/>
                </a:lnTo>
                <a:lnTo>
                  <a:pt x="569414" y="304272"/>
                </a:lnTo>
                <a:lnTo>
                  <a:pt x="556960" y="277299"/>
                </a:lnTo>
                <a:lnTo>
                  <a:pt x="552686" y="241065"/>
                </a:lnTo>
                <a:lnTo>
                  <a:pt x="552714" y="240360"/>
                </a:lnTo>
                <a:lnTo>
                  <a:pt x="556960" y="204325"/>
                </a:lnTo>
                <a:lnTo>
                  <a:pt x="569414" y="177271"/>
                </a:lnTo>
                <a:lnTo>
                  <a:pt x="589496" y="160360"/>
                </a:lnTo>
                <a:lnTo>
                  <a:pt x="616657" y="154517"/>
                </a:lnTo>
                <a:lnTo>
                  <a:pt x="714158" y="154517"/>
                </a:lnTo>
                <a:lnTo>
                  <a:pt x="707262" y="142758"/>
                </a:lnTo>
                <a:lnTo>
                  <a:pt x="668332" y="116402"/>
                </a:lnTo>
                <a:lnTo>
                  <a:pt x="616657" y="107244"/>
                </a:lnTo>
                <a:close/>
              </a:path>
              <a:path w="3879850" h="457200">
                <a:moveTo>
                  <a:pt x="714158" y="154517"/>
                </a:moveTo>
                <a:lnTo>
                  <a:pt x="616657" y="154517"/>
                </a:lnTo>
                <a:lnTo>
                  <a:pt x="643681" y="160360"/>
                </a:lnTo>
                <a:lnTo>
                  <a:pt x="663694" y="177271"/>
                </a:lnTo>
                <a:lnTo>
                  <a:pt x="676122" y="204325"/>
                </a:lnTo>
                <a:lnTo>
                  <a:pt x="680364" y="240360"/>
                </a:lnTo>
                <a:lnTo>
                  <a:pt x="680392" y="241065"/>
                </a:lnTo>
                <a:lnTo>
                  <a:pt x="676155" y="277299"/>
                </a:lnTo>
                <a:lnTo>
                  <a:pt x="663782" y="304272"/>
                </a:lnTo>
                <a:lnTo>
                  <a:pt x="643780" y="321102"/>
                </a:lnTo>
                <a:lnTo>
                  <a:pt x="616657" y="326908"/>
                </a:lnTo>
                <a:lnTo>
                  <a:pt x="716105" y="326908"/>
                </a:lnTo>
                <a:lnTo>
                  <a:pt x="718969" y="323819"/>
                </a:lnTo>
                <a:lnTo>
                  <a:pt x="734882" y="286693"/>
                </a:lnTo>
                <a:lnTo>
                  <a:pt x="740337" y="241065"/>
                </a:lnTo>
                <a:lnTo>
                  <a:pt x="740365" y="240360"/>
                </a:lnTo>
                <a:lnTo>
                  <a:pt x="731817" y="184636"/>
                </a:lnTo>
                <a:lnTo>
                  <a:pt x="714158" y="154517"/>
                </a:lnTo>
                <a:close/>
              </a:path>
              <a:path w="3879850" h="457200">
                <a:moveTo>
                  <a:pt x="828795" y="0"/>
                </a:moveTo>
                <a:lnTo>
                  <a:pt x="815319" y="2722"/>
                </a:lnTo>
                <a:lnTo>
                  <a:pt x="804247" y="10142"/>
                </a:lnTo>
                <a:lnTo>
                  <a:pt x="796747" y="21133"/>
                </a:lnTo>
                <a:lnTo>
                  <a:pt x="793987" y="34572"/>
                </a:lnTo>
                <a:lnTo>
                  <a:pt x="796747" y="48110"/>
                </a:lnTo>
                <a:lnTo>
                  <a:pt x="804247" y="59090"/>
                </a:lnTo>
                <a:lnTo>
                  <a:pt x="815319" y="66454"/>
                </a:lnTo>
                <a:lnTo>
                  <a:pt x="828795" y="69144"/>
                </a:lnTo>
                <a:lnTo>
                  <a:pt x="842406" y="66454"/>
                </a:lnTo>
                <a:lnTo>
                  <a:pt x="853548" y="59090"/>
                </a:lnTo>
                <a:lnTo>
                  <a:pt x="861074" y="48110"/>
                </a:lnTo>
                <a:lnTo>
                  <a:pt x="863838" y="34572"/>
                </a:lnTo>
                <a:lnTo>
                  <a:pt x="861074" y="21133"/>
                </a:lnTo>
                <a:lnTo>
                  <a:pt x="853548" y="10142"/>
                </a:lnTo>
                <a:lnTo>
                  <a:pt x="842406" y="2722"/>
                </a:lnTo>
                <a:lnTo>
                  <a:pt x="828795" y="0"/>
                </a:lnTo>
                <a:close/>
              </a:path>
              <a:path w="3879850" h="457200">
                <a:moveTo>
                  <a:pt x="757298" y="410399"/>
                </a:moveTo>
                <a:lnTo>
                  <a:pt x="757298" y="456496"/>
                </a:lnTo>
                <a:lnTo>
                  <a:pt x="760590" y="456731"/>
                </a:lnTo>
                <a:lnTo>
                  <a:pt x="766705" y="456966"/>
                </a:lnTo>
                <a:lnTo>
                  <a:pt x="771409" y="456966"/>
                </a:lnTo>
                <a:lnTo>
                  <a:pt x="809278" y="452211"/>
                </a:lnTo>
                <a:lnTo>
                  <a:pt x="836409" y="437798"/>
                </a:lnTo>
                <a:lnTo>
                  <a:pt x="852736" y="413508"/>
                </a:lnTo>
                <a:lnTo>
                  <a:pt x="853192" y="410634"/>
                </a:lnTo>
                <a:lnTo>
                  <a:pt x="759650" y="410634"/>
                </a:lnTo>
                <a:lnTo>
                  <a:pt x="757298" y="410399"/>
                </a:lnTo>
                <a:close/>
              </a:path>
              <a:path w="3879850" h="457200">
                <a:moveTo>
                  <a:pt x="858193" y="112184"/>
                </a:moveTo>
                <a:lnTo>
                  <a:pt x="799631" y="112184"/>
                </a:lnTo>
                <a:lnTo>
                  <a:pt x="799541" y="379119"/>
                </a:lnTo>
                <a:lnTo>
                  <a:pt x="797698" y="393469"/>
                </a:lnTo>
                <a:lnTo>
                  <a:pt x="791576" y="403432"/>
                </a:lnTo>
                <a:lnTo>
                  <a:pt x="780780" y="408940"/>
                </a:lnTo>
                <a:lnTo>
                  <a:pt x="764824" y="410634"/>
                </a:lnTo>
                <a:lnTo>
                  <a:pt x="853192" y="410634"/>
                </a:lnTo>
                <a:lnTo>
                  <a:pt x="858193" y="379119"/>
                </a:lnTo>
                <a:lnTo>
                  <a:pt x="858193" y="112184"/>
                </a:lnTo>
                <a:close/>
              </a:path>
              <a:path w="3879850" h="457200">
                <a:moveTo>
                  <a:pt x="1037643" y="107244"/>
                </a:moveTo>
                <a:lnTo>
                  <a:pt x="988043" y="116777"/>
                </a:lnTo>
                <a:lnTo>
                  <a:pt x="950239" y="143816"/>
                </a:lnTo>
                <a:lnTo>
                  <a:pt x="926150" y="186024"/>
                </a:lnTo>
                <a:lnTo>
                  <a:pt x="917695" y="241065"/>
                </a:lnTo>
                <a:lnTo>
                  <a:pt x="917695" y="241300"/>
                </a:lnTo>
                <a:lnTo>
                  <a:pt x="926128" y="296628"/>
                </a:lnTo>
                <a:lnTo>
                  <a:pt x="950415" y="338550"/>
                </a:lnTo>
                <a:lnTo>
                  <a:pt x="989032" y="365126"/>
                </a:lnTo>
                <a:lnTo>
                  <a:pt x="1040459" y="374416"/>
                </a:lnTo>
                <a:lnTo>
                  <a:pt x="1086336" y="367614"/>
                </a:lnTo>
                <a:lnTo>
                  <a:pt x="1119776" y="350162"/>
                </a:lnTo>
                <a:lnTo>
                  <a:pt x="1139976" y="328319"/>
                </a:lnTo>
                <a:lnTo>
                  <a:pt x="1041643" y="328319"/>
                </a:lnTo>
                <a:lnTo>
                  <a:pt x="1014755" y="323410"/>
                </a:lnTo>
                <a:lnTo>
                  <a:pt x="994307" y="309152"/>
                </a:lnTo>
                <a:lnTo>
                  <a:pt x="981180" y="286250"/>
                </a:lnTo>
                <a:lnTo>
                  <a:pt x="976256" y="255412"/>
                </a:lnTo>
                <a:lnTo>
                  <a:pt x="1155943" y="255412"/>
                </a:lnTo>
                <a:lnTo>
                  <a:pt x="1155943" y="236126"/>
                </a:lnTo>
                <a:lnTo>
                  <a:pt x="1152843" y="216135"/>
                </a:lnTo>
                <a:lnTo>
                  <a:pt x="976726" y="216135"/>
                </a:lnTo>
                <a:lnTo>
                  <a:pt x="983642" y="189023"/>
                </a:lnTo>
                <a:lnTo>
                  <a:pt x="996952" y="169275"/>
                </a:lnTo>
                <a:lnTo>
                  <a:pt x="1015554" y="157199"/>
                </a:lnTo>
                <a:lnTo>
                  <a:pt x="1038344" y="153106"/>
                </a:lnTo>
                <a:lnTo>
                  <a:pt x="1130308" y="153106"/>
                </a:lnTo>
                <a:lnTo>
                  <a:pt x="1124220" y="142581"/>
                </a:lnTo>
                <a:lnTo>
                  <a:pt x="1086983" y="116468"/>
                </a:lnTo>
                <a:lnTo>
                  <a:pt x="1037643" y="107244"/>
                </a:lnTo>
                <a:close/>
              </a:path>
              <a:path w="3879850" h="457200">
                <a:moveTo>
                  <a:pt x="1153587" y="298921"/>
                </a:moveTo>
                <a:lnTo>
                  <a:pt x="1097850" y="298921"/>
                </a:lnTo>
                <a:lnTo>
                  <a:pt x="1097138" y="300567"/>
                </a:lnTo>
                <a:lnTo>
                  <a:pt x="1090551" y="309865"/>
                </a:lnTo>
                <a:lnTo>
                  <a:pt x="1079179" y="318853"/>
                </a:lnTo>
                <a:lnTo>
                  <a:pt x="1062914" y="325637"/>
                </a:lnTo>
                <a:lnTo>
                  <a:pt x="1041643" y="328319"/>
                </a:lnTo>
                <a:lnTo>
                  <a:pt x="1139976" y="328319"/>
                </a:lnTo>
                <a:lnTo>
                  <a:pt x="1141665" y="326493"/>
                </a:lnTo>
                <a:lnTo>
                  <a:pt x="1152885" y="301038"/>
                </a:lnTo>
                <a:lnTo>
                  <a:pt x="1153587" y="298921"/>
                </a:lnTo>
                <a:close/>
              </a:path>
              <a:path w="3879850" h="457200">
                <a:moveTo>
                  <a:pt x="1130308" y="153106"/>
                </a:moveTo>
                <a:lnTo>
                  <a:pt x="1038344" y="153106"/>
                </a:lnTo>
                <a:lnTo>
                  <a:pt x="1061018" y="157034"/>
                </a:lnTo>
                <a:lnTo>
                  <a:pt x="1079327" y="168834"/>
                </a:lnTo>
                <a:lnTo>
                  <a:pt x="1092257" y="188527"/>
                </a:lnTo>
                <a:lnTo>
                  <a:pt x="1098793" y="216135"/>
                </a:lnTo>
                <a:lnTo>
                  <a:pt x="1152843" y="216135"/>
                </a:lnTo>
                <a:lnTo>
                  <a:pt x="1147744" y="183246"/>
                </a:lnTo>
                <a:lnTo>
                  <a:pt x="1130308" y="153106"/>
                </a:lnTo>
                <a:close/>
              </a:path>
              <a:path w="3879850" h="457200">
                <a:moveTo>
                  <a:pt x="1324566" y="107244"/>
                </a:moveTo>
                <a:lnTo>
                  <a:pt x="1272738" y="116295"/>
                </a:lnTo>
                <a:lnTo>
                  <a:pt x="1234163" y="142434"/>
                </a:lnTo>
                <a:lnTo>
                  <a:pt x="1210096" y="184139"/>
                </a:lnTo>
                <a:lnTo>
                  <a:pt x="1201795" y="239890"/>
                </a:lnTo>
                <a:lnTo>
                  <a:pt x="1201795" y="240360"/>
                </a:lnTo>
                <a:lnTo>
                  <a:pt x="1207160" y="286543"/>
                </a:lnTo>
                <a:lnTo>
                  <a:pt x="1222810" y="323819"/>
                </a:lnTo>
                <a:lnTo>
                  <a:pt x="1282300" y="368534"/>
                </a:lnTo>
                <a:lnTo>
                  <a:pt x="1324807" y="374416"/>
                </a:lnTo>
                <a:lnTo>
                  <a:pt x="1368514" y="368117"/>
                </a:lnTo>
                <a:lnTo>
                  <a:pt x="1401794" y="350309"/>
                </a:lnTo>
                <a:lnTo>
                  <a:pt x="1420943" y="326908"/>
                </a:lnTo>
                <a:lnTo>
                  <a:pt x="1324807" y="326908"/>
                </a:lnTo>
                <a:lnTo>
                  <a:pt x="1298116" y="321058"/>
                </a:lnTo>
                <a:lnTo>
                  <a:pt x="1278149" y="304095"/>
                </a:lnTo>
                <a:lnTo>
                  <a:pt x="1265634" y="276902"/>
                </a:lnTo>
                <a:lnTo>
                  <a:pt x="1261301" y="240360"/>
                </a:lnTo>
                <a:lnTo>
                  <a:pt x="1261301" y="239890"/>
                </a:lnTo>
                <a:lnTo>
                  <a:pt x="1265600" y="203829"/>
                </a:lnTo>
                <a:lnTo>
                  <a:pt x="1278058" y="177007"/>
                </a:lnTo>
                <a:lnTo>
                  <a:pt x="1298014" y="160283"/>
                </a:lnTo>
                <a:lnTo>
                  <a:pt x="1324807" y="154517"/>
                </a:lnTo>
                <a:lnTo>
                  <a:pt x="1420841" y="154517"/>
                </a:lnTo>
                <a:lnTo>
                  <a:pt x="1402973" y="132233"/>
                </a:lnTo>
                <a:lnTo>
                  <a:pt x="1369051" y="113808"/>
                </a:lnTo>
                <a:lnTo>
                  <a:pt x="1324566" y="107244"/>
                </a:lnTo>
                <a:close/>
              </a:path>
              <a:path w="3879850" h="457200">
                <a:moveTo>
                  <a:pt x="1436751" y="284810"/>
                </a:moveTo>
                <a:lnTo>
                  <a:pt x="1381486" y="285045"/>
                </a:lnTo>
                <a:lnTo>
                  <a:pt x="1381015" y="285986"/>
                </a:lnTo>
                <a:lnTo>
                  <a:pt x="1373419" y="303790"/>
                </a:lnTo>
                <a:lnTo>
                  <a:pt x="1361549" y="316589"/>
                </a:lnTo>
                <a:lnTo>
                  <a:pt x="1345360" y="324317"/>
                </a:lnTo>
                <a:lnTo>
                  <a:pt x="1324807" y="326908"/>
                </a:lnTo>
                <a:lnTo>
                  <a:pt x="1420943" y="326908"/>
                </a:lnTo>
                <a:lnTo>
                  <a:pt x="1424449" y="322623"/>
                </a:lnTo>
                <a:lnTo>
                  <a:pt x="1436317" y="286543"/>
                </a:lnTo>
                <a:lnTo>
                  <a:pt x="1436751" y="284810"/>
                </a:lnTo>
                <a:close/>
              </a:path>
              <a:path w="3879850" h="457200">
                <a:moveTo>
                  <a:pt x="1420841" y="154517"/>
                </a:moveTo>
                <a:lnTo>
                  <a:pt x="1324807" y="154517"/>
                </a:lnTo>
                <a:lnTo>
                  <a:pt x="1346356" y="157700"/>
                </a:lnTo>
                <a:lnTo>
                  <a:pt x="1362992" y="166570"/>
                </a:lnTo>
                <a:lnTo>
                  <a:pt x="1374644" y="180116"/>
                </a:lnTo>
                <a:lnTo>
                  <a:pt x="1381245" y="197321"/>
                </a:lnTo>
                <a:lnTo>
                  <a:pt x="1381486" y="198026"/>
                </a:lnTo>
                <a:lnTo>
                  <a:pt x="1436751" y="198026"/>
                </a:lnTo>
                <a:lnTo>
                  <a:pt x="1436751" y="197086"/>
                </a:lnTo>
                <a:lnTo>
                  <a:pt x="1425738" y="160624"/>
                </a:lnTo>
                <a:lnTo>
                  <a:pt x="1420841" y="154517"/>
                </a:lnTo>
                <a:close/>
              </a:path>
              <a:path w="3879850" h="457200">
                <a:moveTo>
                  <a:pt x="1573155" y="157575"/>
                </a:moveTo>
                <a:lnTo>
                  <a:pt x="1513660" y="157575"/>
                </a:lnTo>
                <a:lnTo>
                  <a:pt x="1513660" y="301038"/>
                </a:lnTo>
                <a:lnTo>
                  <a:pt x="1518366" y="332814"/>
                </a:lnTo>
                <a:lnTo>
                  <a:pt x="1533149" y="354337"/>
                </a:lnTo>
                <a:lnTo>
                  <a:pt x="1559000" y="366555"/>
                </a:lnTo>
                <a:lnTo>
                  <a:pt x="1596914" y="370418"/>
                </a:lnTo>
                <a:lnTo>
                  <a:pt x="1605262" y="370245"/>
                </a:lnTo>
                <a:lnTo>
                  <a:pt x="1613257" y="369741"/>
                </a:lnTo>
                <a:lnTo>
                  <a:pt x="1620725" y="368929"/>
                </a:lnTo>
                <a:lnTo>
                  <a:pt x="1627489" y="367831"/>
                </a:lnTo>
                <a:lnTo>
                  <a:pt x="1627489" y="323616"/>
                </a:lnTo>
                <a:lnTo>
                  <a:pt x="1607730" y="323616"/>
                </a:lnTo>
                <a:lnTo>
                  <a:pt x="1592009" y="321525"/>
                </a:lnTo>
                <a:lnTo>
                  <a:pt x="1581270" y="315002"/>
                </a:lnTo>
                <a:lnTo>
                  <a:pt x="1575118" y="303673"/>
                </a:lnTo>
                <a:lnTo>
                  <a:pt x="1573155" y="287162"/>
                </a:lnTo>
                <a:lnTo>
                  <a:pt x="1573155" y="157575"/>
                </a:lnTo>
                <a:close/>
              </a:path>
              <a:path w="3879850" h="457200">
                <a:moveTo>
                  <a:pt x="1627489" y="322675"/>
                </a:moveTo>
                <a:lnTo>
                  <a:pt x="1620431" y="323380"/>
                </a:lnTo>
                <a:lnTo>
                  <a:pt x="1615960" y="323616"/>
                </a:lnTo>
                <a:lnTo>
                  <a:pt x="1627489" y="323616"/>
                </a:lnTo>
                <a:lnTo>
                  <a:pt x="1627489" y="322675"/>
                </a:lnTo>
                <a:close/>
              </a:path>
              <a:path w="3879850" h="457200">
                <a:moveTo>
                  <a:pt x="1627489" y="112184"/>
                </a:moveTo>
                <a:lnTo>
                  <a:pt x="1473671" y="112184"/>
                </a:lnTo>
                <a:lnTo>
                  <a:pt x="1473671" y="157575"/>
                </a:lnTo>
                <a:lnTo>
                  <a:pt x="1627489" y="157575"/>
                </a:lnTo>
                <a:lnTo>
                  <a:pt x="1627489" y="112184"/>
                </a:lnTo>
                <a:close/>
              </a:path>
              <a:path w="3879850" h="457200">
                <a:moveTo>
                  <a:pt x="1573155" y="49154"/>
                </a:moveTo>
                <a:lnTo>
                  <a:pt x="1513660" y="49154"/>
                </a:lnTo>
                <a:lnTo>
                  <a:pt x="1513660" y="112184"/>
                </a:lnTo>
                <a:lnTo>
                  <a:pt x="1573155" y="112184"/>
                </a:lnTo>
                <a:lnTo>
                  <a:pt x="1573155" y="49154"/>
                </a:lnTo>
                <a:close/>
              </a:path>
              <a:path w="3879850" h="457200">
                <a:moveTo>
                  <a:pt x="1925228" y="107244"/>
                </a:moveTo>
                <a:lnTo>
                  <a:pt x="1873653" y="116435"/>
                </a:lnTo>
                <a:lnTo>
                  <a:pt x="1834713" y="142846"/>
                </a:lnTo>
                <a:lnTo>
                  <a:pt x="1810105" y="184735"/>
                </a:lnTo>
                <a:lnTo>
                  <a:pt x="1801525" y="240360"/>
                </a:lnTo>
                <a:lnTo>
                  <a:pt x="1801553" y="241065"/>
                </a:lnTo>
                <a:lnTo>
                  <a:pt x="1806985" y="286693"/>
                </a:lnTo>
                <a:lnTo>
                  <a:pt x="1822853" y="323819"/>
                </a:lnTo>
                <a:lnTo>
                  <a:pt x="1882742" y="368515"/>
                </a:lnTo>
                <a:lnTo>
                  <a:pt x="1925228" y="374416"/>
                </a:lnTo>
                <a:lnTo>
                  <a:pt x="1967627" y="368515"/>
                </a:lnTo>
                <a:lnTo>
                  <a:pt x="2002000" y="351371"/>
                </a:lnTo>
                <a:lnTo>
                  <a:pt x="2024680" y="326908"/>
                </a:lnTo>
                <a:lnTo>
                  <a:pt x="1925228" y="326908"/>
                </a:lnTo>
                <a:lnTo>
                  <a:pt x="1898072" y="321102"/>
                </a:lnTo>
                <a:lnTo>
                  <a:pt x="1877990" y="304272"/>
                </a:lnTo>
                <a:lnTo>
                  <a:pt x="1865536" y="277299"/>
                </a:lnTo>
                <a:lnTo>
                  <a:pt x="1861262" y="241065"/>
                </a:lnTo>
                <a:lnTo>
                  <a:pt x="1861289" y="240360"/>
                </a:lnTo>
                <a:lnTo>
                  <a:pt x="1865536" y="204325"/>
                </a:lnTo>
                <a:lnTo>
                  <a:pt x="1877990" y="177271"/>
                </a:lnTo>
                <a:lnTo>
                  <a:pt x="1898072" y="160360"/>
                </a:lnTo>
                <a:lnTo>
                  <a:pt x="1925228" y="154517"/>
                </a:lnTo>
                <a:lnTo>
                  <a:pt x="2022735" y="154517"/>
                </a:lnTo>
                <a:lnTo>
                  <a:pt x="2015839" y="142758"/>
                </a:lnTo>
                <a:lnTo>
                  <a:pt x="1976907" y="116402"/>
                </a:lnTo>
                <a:lnTo>
                  <a:pt x="1925228" y="107244"/>
                </a:lnTo>
                <a:close/>
              </a:path>
              <a:path w="3879850" h="457200">
                <a:moveTo>
                  <a:pt x="2022735" y="154517"/>
                </a:moveTo>
                <a:lnTo>
                  <a:pt x="1925228" y="154517"/>
                </a:lnTo>
                <a:lnTo>
                  <a:pt x="1952256" y="160360"/>
                </a:lnTo>
                <a:lnTo>
                  <a:pt x="1972269" y="177271"/>
                </a:lnTo>
                <a:lnTo>
                  <a:pt x="1984695" y="204325"/>
                </a:lnTo>
                <a:lnTo>
                  <a:pt x="1988937" y="240360"/>
                </a:lnTo>
                <a:lnTo>
                  <a:pt x="1988965" y="241065"/>
                </a:lnTo>
                <a:lnTo>
                  <a:pt x="1984728" y="277299"/>
                </a:lnTo>
                <a:lnTo>
                  <a:pt x="1972355" y="304272"/>
                </a:lnTo>
                <a:lnTo>
                  <a:pt x="1952353" y="321102"/>
                </a:lnTo>
                <a:lnTo>
                  <a:pt x="1925228" y="326908"/>
                </a:lnTo>
                <a:lnTo>
                  <a:pt x="2024680" y="326908"/>
                </a:lnTo>
                <a:lnTo>
                  <a:pt x="2027544" y="323819"/>
                </a:lnTo>
                <a:lnTo>
                  <a:pt x="2043459" y="286693"/>
                </a:lnTo>
                <a:lnTo>
                  <a:pt x="2048914" y="241065"/>
                </a:lnTo>
                <a:lnTo>
                  <a:pt x="2048942" y="240360"/>
                </a:lnTo>
                <a:lnTo>
                  <a:pt x="2040394" y="184636"/>
                </a:lnTo>
                <a:lnTo>
                  <a:pt x="2022735" y="154517"/>
                </a:lnTo>
                <a:close/>
              </a:path>
              <a:path w="3879850" h="457200">
                <a:moveTo>
                  <a:pt x="2137609" y="112184"/>
                </a:moveTo>
                <a:lnTo>
                  <a:pt x="2075046" y="112184"/>
                </a:lnTo>
                <a:lnTo>
                  <a:pt x="2166530" y="369242"/>
                </a:lnTo>
                <a:lnTo>
                  <a:pt x="2230737" y="369242"/>
                </a:lnTo>
                <a:lnTo>
                  <a:pt x="2250972" y="312091"/>
                </a:lnTo>
                <a:lnTo>
                  <a:pt x="2197105" y="312091"/>
                </a:lnTo>
                <a:lnTo>
                  <a:pt x="2137609" y="112184"/>
                </a:lnTo>
                <a:close/>
              </a:path>
              <a:path w="3879850" h="457200">
                <a:moveTo>
                  <a:pt x="2321750" y="112184"/>
                </a:moveTo>
                <a:lnTo>
                  <a:pt x="2260140" y="112184"/>
                </a:lnTo>
                <a:lnTo>
                  <a:pt x="2201105" y="312091"/>
                </a:lnTo>
                <a:lnTo>
                  <a:pt x="2250972" y="312091"/>
                </a:lnTo>
                <a:lnTo>
                  <a:pt x="2321750" y="112184"/>
                </a:lnTo>
                <a:close/>
              </a:path>
              <a:path w="3879850" h="457200">
                <a:moveTo>
                  <a:pt x="2468039" y="107244"/>
                </a:moveTo>
                <a:lnTo>
                  <a:pt x="2418442" y="116777"/>
                </a:lnTo>
                <a:lnTo>
                  <a:pt x="2380640" y="143816"/>
                </a:lnTo>
                <a:lnTo>
                  <a:pt x="2356551" y="186024"/>
                </a:lnTo>
                <a:lnTo>
                  <a:pt x="2348095" y="241065"/>
                </a:lnTo>
                <a:lnTo>
                  <a:pt x="2348095" y="241300"/>
                </a:lnTo>
                <a:lnTo>
                  <a:pt x="2356529" y="296628"/>
                </a:lnTo>
                <a:lnTo>
                  <a:pt x="2380817" y="338550"/>
                </a:lnTo>
                <a:lnTo>
                  <a:pt x="2419436" y="365126"/>
                </a:lnTo>
                <a:lnTo>
                  <a:pt x="2470866" y="374416"/>
                </a:lnTo>
                <a:lnTo>
                  <a:pt x="2516742" y="367614"/>
                </a:lnTo>
                <a:lnTo>
                  <a:pt x="2550182" y="350162"/>
                </a:lnTo>
                <a:lnTo>
                  <a:pt x="2570379" y="328319"/>
                </a:lnTo>
                <a:lnTo>
                  <a:pt x="2472039" y="328319"/>
                </a:lnTo>
                <a:lnTo>
                  <a:pt x="2445153" y="323410"/>
                </a:lnTo>
                <a:lnTo>
                  <a:pt x="2424707" y="309152"/>
                </a:lnTo>
                <a:lnTo>
                  <a:pt x="2411581" y="286250"/>
                </a:lnTo>
                <a:lnTo>
                  <a:pt x="2406659" y="255412"/>
                </a:lnTo>
                <a:lnTo>
                  <a:pt x="2586339" y="255412"/>
                </a:lnTo>
                <a:lnTo>
                  <a:pt x="2586339" y="236126"/>
                </a:lnTo>
                <a:lnTo>
                  <a:pt x="2583239" y="216135"/>
                </a:lnTo>
                <a:lnTo>
                  <a:pt x="2407130" y="216135"/>
                </a:lnTo>
                <a:lnTo>
                  <a:pt x="2414041" y="189023"/>
                </a:lnTo>
                <a:lnTo>
                  <a:pt x="2427350" y="169275"/>
                </a:lnTo>
                <a:lnTo>
                  <a:pt x="2445954" y="157199"/>
                </a:lnTo>
                <a:lnTo>
                  <a:pt x="2468751" y="153106"/>
                </a:lnTo>
                <a:lnTo>
                  <a:pt x="2560704" y="153106"/>
                </a:lnTo>
                <a:lnTo>
                  <a:pt x="2554616" y="142581"/>
                </a:lnTo>
                <a:lnTo>
                  <a:pt x="2517379" y="116468"/>
                </a:lnTo>
                <a:lnTo>
                  <a:pt x="2468039" y="107244"/>
                </a:lnTo>
                <a:close/>
              </a:path>
              <a:path w="3879850" h="457200">
                <a:moveTo>
                  <a:pt x="2583983" y="298921"/>
                </a:moveTo>
                <a:lnTo>
                  <a:pt x="2528247" y="298921"/>
                </a:lnTo>
                <a:lnTo>
                  <a:pt x="2527545" y="300567"/>
                </a:lnTo>
                <a:lnTo>
                  <a:pt x="2520956" y="309865"/>
                </a:lnTo>
                <a:lnTo>
                  <a:pt x="2509581" y="318853"/>
                </a:lnTo>
                <a:lnTo>
                  <a:pt x="2493312" y="325637"/>
                </a:lnTo>
                <a:lnTo>
                  <a:pt x="2472039" y="328319"/>
                </a:lnTo>
                <a:lnTo>
                  <a:pt x="2570379" y="328319"/>
                </a:lnTo>
                <a:lnTo>
                  <a:pt x="2572067" y="326493"/>
                </a:lnTo>
                <a:lnTo>
                  <a:pt x="2583282" y="301038"/>
                </a:lnTo>
                <a:lnTo>
                  <a:pt x="2583983" y="298921"/>
                </a:lnTo>
                <a:close/>
              </a:path>
              <a:path w="3879850" h="457200">
                <a:moveTo>
                  <a:pt x="2560704" y="153106"/>
                </a:moveTo>
                <a:lnTo>
                  <a:pt x="2468751" y="153106"/>
                </a:lnTo>
                <a:lnTo>
                  <a:pt x="2491423" y="157034"/>
                </a:lnTo>
                <a:lnTo>
                  <a:pt x="2509729" y="168834"/>
                </a:lnTo>
                <a:lnTo>
                  <a:pt x="2522655" y="188527"/>
                </a:lnTo>
                <a:lnTo>
                  <a:pt x="2529189" y="216135"/>
                </a:lnTo>
                <a:lnTo>
                  <a:pt x="2583239" y="216135"/>
                </a:lnTo>
                <a:lnTo>
                  <a:pt x="2578140" y="183246"/>
                </a:lnTo>
                <a:lnTo>
                  <a:pt x="2560704" y="153106"/>
                </a:lnTo>
                <a:close/>
              </a:path>
              <a:path w="3879850" h="457200">
                <a:moveTo>
                  <a:pt x="2703466" y="112184"/>
                </a:moveTo>
                <a:lnTo>
                  <a:pt x="2644903" y="112184"/>
                </a:lnTo>
                <a:lnTo>
                  <a:pt x="2644903" y="369242"/>
                </a:lnTo>
                <a:lnTo>
                  <a:pt x="2703466" y="369242"/>
                </a:lnTo>
                <a:lnTo>
                  <a:pt x="2703466" y="219899"/>
                </a:lnTo>
                <a:lnTo>
                  <a:pt x="2708081" y="195050"/>
                </a:lnTo>
                <a:lnTo>
                  <a:pt x="2721162" y="176154"/>
                </a:lnTo>
                <a:lnTo>
                  <a:pt x="2741562" y="164138"/>
                </a:lnTo>
                <a:lnTo>
                  <a:pt x="2768135" y="159927"/>
                </a:lnTo>
                <a:lnTo>
                  <a:pt x="2797296" y="159927"/>
                </a:lnTo>
                <a:lnTo>
                  <a:pt x="2797296" y="151694"/>
                </a:lnTo>
                <a:lnTo>
                  <a:pt x="2703466" y="151694"/>
                </a:lnTo>
                <a:lnTo>
                  <a:pt x="2703466" y="112184"/>
                </a:lnTo>
                <a:close/>
              </a:path>
              <a:path w="3879850" h="457200">
                <a:moveTo>
                  <a:pt x="2797296" y="159927"/>
                </a:moveTo>
                <a:lnTo>
                  <a:pt x="2768135" y="159927"/>
                </a:lnTo>
                <a:lnTo>
                  <a:pt x="2775636" y="160176"/>
                </a:lnTo>
                <a:lnTo>
                  <a:pt x="2782982" y="160867"/>
                </a:lnTo>
                <a:lnTo>
                  <a:pt x="2790195" y="161910"/>
                </a:lnTo>
                <a:lnTo>
                  <a:pt x="2797296" y="163219"/>
                </a:lnTo>
                <a:lnTo>
                  <a:pt x="2797296" y="159927"/>
                </a:lnTo>
                <a:close/>
              </a:path>
              <a:path w="3879850" h="457200">
                <a:moveTo>
                  <a:pt x="2782480" y="107950"/>
                </a:moveTo>
                <a:lnTo>
                  <a:pt x="2773548" y="107950"/>
                </a:lnTo>
                <a:lnTo>
                  <a:pt x="2750159" y="110916"/>
                </a:lnTo>
                <a:lnTo>
                  <a:pt x="2731066" y="119504"/>
                </a:lnTo>
                <a:lnTo>
                  <a:pt x="2716692" y="133251"/>
                </a:lnTo>
                <a:lnTo>
                  <a:pt x="2707456" y="151694"/>
                </a:lnTo>
                <a:lnTo>
                  <a:pt x="2797296" y="151694"/>
                </a:lnTo>
                <a:lnTo>
                  <a:pt x="2797296" y="110772"/>
                </a:lnTo>
                <a:lnTo>
                  <a:pt x="2791652" y="109126"/>
                </a:lnTo>
                <a:lnTo>
                  <a:pt x="2782480" y="107950"/>
                </a:lnTo>
                <a:close/>
              </a:path>
              <a:path w="3879850" h="457200">
                <a:moveTo>
                  <a:pt x="2889262" y="112184"/>
                </a:moveTo>
                <a:lnTo>
                  <a:pt x="2826698" y="112184"/>
                </a:lnTo>
                <a:lnTo>
                  <a:pt x="2918182" y="369242"/>
                </a:lnTo>
                <a:lnTo>
                  <a:pt x="2982390" y="369242"/>
                </a:lnTo>
                <a:lnTo>
                  <a:pt x="3002627" y="312091"/>
                </a:lnTo>
                <a:lnTo>
                  <a:pt x="2948757" y="312091"/>
                </a:lnTo>
                <a:lnTo>
                  <a:pt x="2889262" y="112184"/>
                </a:lnTo>
                <a:close/>
              </a:path>
              <a:path w="3879850" h="457200">
                <a:moveTo>
                  <a:pt x="3073413" y="112184"/>
                </a:moveTo>
                <a:lnTo>
                  <a:pt x="3011792" y="112184"/>
                </a:lnTo>
                <a:lnTo>
                  <a:pt x="2952757" y="312091"/>
                </a:lnTo>
                <a:lnTo>
                  <a:pt x="3002627" y="312091"/>
                </a:lnTo>
                <a:lnTo>
                  <a:pt x="3073413" y="112184"/>
                </a:lnTo>
                <a:close/>
              </a:path>
              <a:path w="3879850" h="457200">
                <a:moveTo>
                  <a:pt x="3152898" y="0"/>
                </a:moveTo>
                <a:lnTo>
                  <a:pt x="3139291" y="2722"/>
                </a:lnTo>
                <a:lnTo>
                  <a:pt x="3128151" y="10142"/>
                </a:lnTo>
                <a:lnTo>
                  <a:pt x="3120626" y="21133"/>
                </a:lnTo>
                <a:lnTo>
                  <a:pt x="3117862" y="34572"/>
                </a:lnTo>
                <a:lnTo>
                  <a:pt x="3120626" y="48110"/>
                </a:lnTo>
                <a:lnTo>
                  <a:pt x="3128151" y="59090"/>
                </a:lnTo>
                <a:lnTo>
                  <a:pt x="3139291" y="66454"/>
                </a:lnTo>
                <a:lnTo>
                  <a:pt x="3152898" y="69144"/>
                </a:lnTo>
                <a:lnTo>
                  <a:pt x="3166377" y="66454"/>
                </a:lnTo>
                <a:lnTo>
                  <a:pt x="3177452" y="59090"/>
                </a:lnTo>
                <a:lnTo>
                  <a:pt x="3184953" y="48110"/>
                </a:lnTo>
                <a:lnTo>
                  <a:pt x="3187713" y="34572"/>
                </a:lnTo>
                <a:lnTo>
                  <a:pt x="3184953" y="21133"/>
                </a:lnTo>
                <a:lnTo>
                  <a:pt x="3177452" y="10142"/>
                </a:lnTo>
                <a:lnTo>
                  <a:pt x="3166377" y="2722"/>
                </a:lnTo>
                <a:lnTo>
                  <a:pt x="3152898" y="0"/>
                </a:lnTo>
                <a:close/>
              </a:path>
              <a:path w="3879850" h="457200">
                <a:moveTo>
                  <a:pt x="3182070" y="112184"/>
                </a:moveTo>
                <a:lnTo>
                  <a:pt x="3123506" y="112184"/>
                </a:lnTo>
                <a:lnTo>
                  <a:pt x="3123506" y="369242"/>
                </a:lnTo>
                <a:lnTo>
                  <a:pt x="3182070" y="369242"/>
                </a:lnTo>
                <a:lnTo>
                  <a:pt x="3182070" y="112184"/>
                </a:lnTo>
                <a:close/>
              </a:path>
              <a:path w="3879850" h="457200">
                <a:moveTo>
                  <a:pt x="3361279" y="107244"/>
                </a:moveTo>
                <a:lnTo>
                  <a:pt x="3311678" y="116777"/>
                </a:lnTo>
                <a:lnTo>
                  <a:pt x="3273876" y="143816"/>
                </a:lnTo>
                <a:lnTo>
                  <a:pt x="3249789" y="186024"/>
                </a:lnTo>
                <a:lnTo>
                  <a:pt x="3241335" y="241065"/>
                </a:lnTo>
                <a:lnTo>
                  <a:pt x="3241335" y="241300"/>
                </a:lnTo>
                <a:lnTo>
                  <a:pt x="3249767" y="296628"/>
                </a:lnTo>
                <a:lnTo>
                  <a:pt x="3274051" y="338550"/>
                </a:lnTo>
                <a:lnTo>
                  <a:pt x="3312667" y="365126"/>
                </a:lnTo>
                <a:lnTo>
                  <a:pt x="3364095" y="374416"/>
                </a:lnTo>
                <a:lnTo>
                  <a:pt x="3409972" y="367614"/>
                </a:lnTo>
                <a:lnTo>
                  <a:pt x="3443412" y="350162"/>
                </a:lnTo>
                <a:lnTo>
                  <a:pt x="3463612" y="328319"/>
                </a:lnTo>
                <a:lnTo>
                  <a:pt x="3365279" y="328319"/>
                </a:lnTo>
                <a:lnTo>
                  <a:pt x="3338393" y="323410"/>
                </a:lnTo>
                <a:lnTo>
                  <a:pt x="3317945" y="309152"/>
                </a:lnTo>
                <a:lnTo>
                  <a:pt x="3304816" y="286250"/>
                </a:lnTo>
                <a:lnTo>
                  <a:pt x="3299888" y="255412"/>
                </a:lnTo>
                <a:lnTo>
                  <a:pt x="3479579" y="255412"/>
                </a:lnTo>
                <a:lnTo>
                  <a:pt x="3479579" y="236126"/>
                </a:lnTo>
                <a:lnTo>
                  <a:pt x="3476479" y="216135"/>
                </a:lnTo>
                <a:lnTo>
                  <a:pt x="3300359" y="216135"/>
                </a:lnTo>
                <a:lnTo>
                  <a:pt x="3307277" y="189023"/>
                </a:lnTo>
                <a:lnTo>
                  <a:pt x="3320588" y="169275"/>
                </a:lnTo>
                <a:lnTo>
                  <a:pt x="3339190" y="157199"/>
                </a:lnTo>
                <a:lnTo>
                  <a:pt x="3361980" y="153106"/>
                </a:lnTo>
                <a:lnTo>
                  <a:pt x="3453944" y="153106"/>
                </a:lnTo>
                <a:lnTo>
                  <a:pt x="3447856" y="142581"/>
                </a:lnTo>
                <a:lnTo>
                  <a:pt x="3410619" y="116468"/>
                </a:lnTo>
                <a:lnTo>
                  <a:pt x="3361279" y="107244"/>
                </a:lnTo>
                <a:close/>
              </a:path>
              <a:path w="3879850" h="457200">
                <a:moveTo>
                  <a:pt x="3477223" y="298921"/>
                </a:moveTo>
                <a:lnTo>
                  <a:pt x="3421486" y="298921"/>
                </a:lnTo>
                <a:lnTo>
                  <a:pt x="3420774" y="300567"/>
                </a:lnTo>
                <a:lnTo>
                  <a:pt x="3414187" y="309865"/>
                </a:lnTo>
                <a:lnTo>
                  <a:pt x="3402816" y="318853"/>
                </a:lnTo>
                <a:lnTo>
                  <a:pt x="3386550" y="325637"/>
                </a:lnTo>
                <a:lnTo>
                  <a:pt x="3365279" y="328319"/>
                </a:lnTo>
                <a:lnTo>
                  <a:pt x="3463612" y="328319"/>
                </a:lnTo>
                <a:lnTo>
                  <a:pt x="3465301" y="326493"/>
                </a:lnTo>
                <a:lnTo>
                  <a:pt x="3476521" y="301038"/>
                </a:lnTo>
                <a:lnTo>
                  <a:pt x="3477223" y="298921"/>
                </a:lnTo>
                <a:close/>
              </a:path>
              <a:path w="3879850" h="457200">
                <a:moveTo>
                  <a:pt x="3453944" y="153106"/>
                </a:moveTo>
                <a:lnTo>
                  <a:pt x="3361980" y="153106"/>
                </a:lnTo>
                <a:lnTo>
                  <a:pt x="3384654" y="157034"/>
                </a:lnTo>
                <a:lnTo>
                  <a:pt x="3402963" y="168834"/>
                </a:lnTo>
                <a:lnTo>
                  <a:pt x="3415893" y="188527"/>
                </a:lnTo>
                <a:lnTo>
                  <a:pt x="3422429" y="216135"/>
                </a:lnTo>
                <a:lnTo>
                  <a:pt x="3476479" y="216135"/>
                </a:lnTo>
                <a:lnTo>
                  <a:pt x="3471380" y="183246"/>
                </a:lnTo>
                <a:lnTo>
                  <a:pt x="3453944" y="153106"/>
                </a:lnTo>
                <a:close/>
              </a:path>
              <a:path w="3879850" h="457200">
                <a:moveTo>
                  <a:pt x="3572948" y="112184"/>
                </a:moveTo>
                <a:lnTo>
                  <a:pt x="3514143" y="112184"/>
                </a:lnTo>
                <a:lnTo>
                  <a:pt x="3583764" y="369242"/>
                </a:lnTo>
                <a:lnTo>
                  <a:pt x="3644443" y="369242"/>
                </a:lnTo>
                <a:lnTo>
                  <a:pt x="3661564" y="305271"/>
                </a:lnTo>
                <a:lnTo>
                  <a:pt x="3615742" y="305271"/>
                </a:lnTo>
                <a:lnTo>
                  <a:pt x="3572948" y="112184"/>
                </a:lnTo>
                <a:close/>
              </a:path>
              <a:path w="3879850" h="457200">
                <a:moveTo>
                  <a:pt x="3743151" y="182974"/>
                </a:moveTo>
                <a:lnTo>
                  <a:pt x="3698295" y="182974"/>
                </a:lnTo>
                <a:lnTo>
                  <a:pt x="3748387" y="369242"/>
                </a:lnTo>
                <a:lnTo>
                  <a:pt x="3809778" y="369242"/>
                </a:lnTo>
                <a:lnTo>
                  <a:pt x="3827101" y="305271"/>
                </a:lnTo>
                <a:lnTo>
                  <a:pt x="3774732" y="305271"/>
                </a:lnTo>
                <a:lnTo>
                  <a:pt x="3743151" y="182974"/>
                </a:lnTo>
                <a:close/>
              </a:path>
              <a:path w="3879850" h="457200">
                <a:moveTo>
                  <a:pt x="3724870" y="112184"/>
                </a:moveTo>
                <a:lnTo>
                  <a:pt x="3669133" y="112184"/>
                </a:lnTo>
                <a:lnTo>
                  <a:pt x="3619742" y="305271"/>
                </a:lnTo>
                <a:lnTo>
                  <a:pt x="3661564" y="305271"/>
                </a:lnTo>
                <a:lnTo>
                  <a:pt x="3694295" y="182974"/>
                </a:lnTo>
                <a:lnTo>
                  <a:pt x="3743151" y="182974"/>
                </a:lnTo>
                <a:lnTo>
                  <a:pt x="3724870" y="112184"/>
                </a:lnTo>
                <a:close/>
              </a:path>
              <a:path w="3879850" h="457200">
                <a:moveTo>
                  <a:pt x="3879389" y="112184"/>
                </a:moveTo>
                <a:lnTo>
                  <a:pt x="3821296" y="112184"/>
                </a:lnTo>
                <a:lnTo>
                  <a:pt x="3778732" y="305271"/>
                </a:lnTo>
                <a:lnTo>
                  <a:pt x="3827101" y="305271"/>
                </a:lnTo>
                <a:lnTo>
                  <a:pt x="3879389" y="11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12241" y="6059883"/>
            <a:ext cx="2918460" cy="374650"/>
          </a:xfrm>
          <a:custGeom>
            <a:avLst/>
            <a:gdLst/>
            <a:ahLst/>
            <a:cxnLst/>
            <a:rect l="l" t="t" r="r" b="b"/>
            <a:pathLst>
              <a:path w="2918459" h="374650">
                <a:moveTo>
                  <a:pt x="188854" y="29869"/>
                </a:moveTo>
                <a:lnTo>
                  <a:pt x="120414" y="29869"/>
                </a:lnTo>
                <a:lnTo>
                  <a:pt x="0" y="369242"/>
                </a:lnTo>
                <a:lnTo>
                  <a:pt x="63500" y="369242"/>
                </a:lnTo>
                <a:lnTo>
                  <a:pt x="91722" y="281517"/>
                </a:lnTo>
                <a:lnTo>
                  <a:pt x="278143" y="281517"/>
                </a:lnTo>
                <a:lnTo>
                  <a:pt x="261537" y="234715"/>
                </a:lnTo>
                <a:lnTo>
                  <a:pt x="107010" y="234715"/>
                </a:lnTo>
                <a:lnTo>
                  <a:pt x="152635" y="92898"/>
                </a:lnTo>
                <a:lnTo>
                  <a:pt x="211218" y="92898"/>
                </a:lnTo>
                <a:lnTo>
                  <a:pt x="188854" y="29869"/>
                </a:lnTo>
                <a:close/>
              </a:path>
              <a:path w="2918459" h="374650">
                <a:moveTo>
                  <a:pt x="278143" y="281517"/>
                </a:moveTo>
                <a:lnTo>
                  <a:pt x="217311" y="281517"/>
                </a:lnTo>
                <a:lnTo>
                  <a:pt x="245769" y="369242"/>
                </a:lnTo>
                <a:lnTo>
                  <a:pt x="309269" y="369242"/>
                </a:lnTo>
                <a:lnTo>
                  <a:pt x="278143" y="281517"/>
                </a:lnTo>
                <a:close/>
              </a:path>
              <a:path w="2918459" h="374650">
                <a:moveTo>
                  <a:pt x="211218" y="92898"/>
                </a:moveTo>
                <a:lnTo>
                  <a:pt x="156633" y="92898"/>
                </a:lnTo>
                <a:lnTo>
                  <a:pt x="202259" y="234715"/>
                </a:lnTo>
                <a:lnTo>
                  <a:pt x="261537" y="234715"/>
                </a:lnTo>
                <a:lnTo>
                  <a:pt x="211218" y="92898"/>
                </a:lnTo>
                <a:close/>
              </a:path>
              <a:path w="2918459" h="374650">
                <a:moveTo>
                  <a:pt x="420042" y="112184"/>
                </a:moveTo>
                <a:lnTo>
                  <a:pt x="361480" y="112184"/>
                </a:lnTo>
                <a:lnTo>
                  <a:pt x="361480" y="369242"/>
                </a:lnTo>
                <a:lnTo>
                  <a:pt x="420042" y="369242"/>
                </a:lnTo>
                <a:lnTo>
                  <a:pt x="420042" y="219898"/>
                </a:lnTo>
                <a:lnTo>
                  <a:pt x="424657" y="195050"/>
                </a:lnTo>
                <a:lnTo>
                  <a:pt x="437739" y="176154"/>
                </a:lnTo>
                <a:lnTo>
                  <a:pt x="458142" y="164138"/>
                </a:lnTo>
                <a:lnTo>
                  <a:pt x="484717" y="159927"/>
                </a:lnTo>
                <a:lnTo>
                  <a:pt x="513881" y="159927"/>
                </a:lnTo>
                <a:lnTo>
                  <a:pt x="513881" y="151694"/>
                </a:lnTo>
                <a:lnTo>
                  <a:pt x="420042" y="151694"/>
                </a:lnTo>
                <a:lnTo>
                  <a:pt x="420042" y="112184"/>
                </a:lnTo>
                <a:close/>
              </a:path>
              <a:path w="2918459" h="374650">
                <a:moveTo>
                  <a:pt x="513881" y="159927"/>
                </a:moveTo>
                <a:lnTo>
                  <a:pt x="484717" y="159927"/>
                </a:lnTo>
                <a:lnTo>
                  <a:pt x="492218" y="160176"/>
                </a:lnTo>
                <a:lnTo>
                  <a:pt x="499563" y="160867"/>
                </a:lnTo>
                <a:lnTo>
                  <a:pt x="506777" y="161910"/>
                </a:lnTo>
                <a:lnTo>
                  <a:pt x="513881" y="163219"/>
                </a:lnTo>
                <a:lnTo>
                  <a:pt x="513881" y="159927"/>
                </a:lnTo>
                <a:close/>
              </a:path>
              <a:path w="2918459" h="374650">
                <a:moveTo>
                  <a:pt x="499064" y="107950"/>
                </a:moveTo>
                <a:lnTo>
                  <a:pt x="490127" y="107950"/>
                </a:lnTo>
                <a:lnTo>
                  <a:pt x="466737" y="110916"/>
                </a:lnTo>
                <a:lnTo>
                  <a:pt x="447646" y="119504"/>
                </a:lnTo>
                <a:lnTo>
                  <a:pt x="433275" y="133251"/>
                </a:lnTo>
                <a:lnTo>
                  <a:pt x="424040" y="151694"/>
                </a:lnTo>
                <a:lnTo>
                  <a:pt x="513881" y="151694"/>
                </a:lnTo>
                <a:lnTo>
                  <a:pt x="513881" y="110772"/>
                </a:lnTo>
                <a:lnTo>
                  <a:pt x="508236" y="109126"/>
                </a:lnTo>
                <a:lnTo>
                  <a:pt x="499064" y="107950"/>
                </a:lnTo>
                <a:close/>
              </a:path>
              <a:path w="2918459" h="374650">
                <a:moveTo>
                  <a:pt x="665340" y="107244"/>
                </a:moveTo>
                <a:lnTo>
                  <a:pt x="613515" y="116295"/>
                </a:lnTo>
                <a:lnTo>
                  <a:pt x="574941" y="142434"/>
                </a:lnTo>
                <a:lnTo>
                  <a:pt x="550875" y="184139"/>
                </a:lnTo>
                <a:lnTo>
                  <a:pt x="542573" y="239889"/>
                </a:lnTo>
                <a:lnTo>
                  <a:pt x="542573" y="240360"/>
                </a:lnTo>
                <a:lnTo>
                  <a:pt x="547937" y="286543"/>
                </a:lnTo>
                <a:lnTo>
                  <a:pt x="563586" y="323819"/>
                </a:lnTo>
                <a:lnTo>
                  <a:pt x="623071" y="368534"/>
                </a:lnTo>
                <a:lnTo>
                  <a:pt x="665576" y="374416"/>
                </a:lnTo>
                <a:lnTo>
                  <a:pt x="709287" y="368117"/>
                </a:lnTo>
                <a:lnTo>
                  <a:pt x="742570" y="350309"/>
                </a:lnTo>
                <a:lnTo>
                  <a:pt x="761719" y="326908"/>
                </a:lnTo>
                <a:lnTo>
                  <a:pt x="665576" y="326908"/>
                </a:lnTo>
                <a:lnTo>
                  <a:pt x="638886" y="321058"/>
                </a:lnTo>
                <a:lnTo>
                  <a:pt x="618921" y="304095"/>
                </a:lnTo>
                <a:lnTo>
                  <a:pt x="606408" y="276902"/>
                </a:lnTo>
                <a:lnTo>
                  <a:pt x="602075" y="240360"/>
                </a:lnTo>
                <a:lnTo>
                  <a:pt x="602075" y="239889"/>
                </a:lnTo>
                <a:lnTo>
                  <a:pt x="606375" y="203829"/>
                </a:lnTo>
                <a:lnTo>
                  <a:pt x="618832" y="177007"/>
                </a:lnTo>
                <a:lnTo>
                  <a:pt x="638786" y="160283"/>
                </a:lnTo>
                <a:lnTo>
                  <a:pt x="665576" y="154517"/>
                </a:lnTo>
                <a:lnTo>
                  <a:pt x="761614" y="154517"/>
                </a:lnTo>
                <a:lnTo>
                  <a:pt x="743745" y="132233"/>
                </a:lnTo>
                <a:lnTo>
                  <a:pt x="709823" y="113808"/>
                </a:lnTo>
                <a:lnTo>
                  <a:pt x="665340" y="107244"/>
                </a:lnTo>
                <a:close/>
              </a:path>
              <a:path w="2918459" h="374650">
                <a:moveTo>
                  <a:pt x="777524" y="284810"/>
                </a:moveTo>
                <a:lnTo>
                  <a:pt x="722256" y="285045"/>
                </a:lnTo>
                <a:lnTo>
                  <a:pt x="721785" y="285986"/>
                </a:lnTo>
                <a:lnTo>
                  <a:pt x="714193" y="303790"/>
                </a:lnTo>
                <a:lnTo>
                  <a:pt x="702323" y="316589"/>
                </a:lnTo>
                <a:lnTo>
                  <a:pt x="686132" y="324317"/>
                </a:lnTo>
                <a:lnTo>
                  <a:pt x="665576" y="326908"/>
                </a:lnTo>
                <a:lnTo>
                  <a:pt x="761719" y="326908"/>
                </a:lnTo>
                <a:lnTo>
                  <a:pt x="765225" y="322623"/>
                </a:lnTo>
                <a:lnTo>
                  <a:pt x="777091" y="286543"/>
                </a:lnTo>
                <a:lnTo>
                  <a:pt x="777524" y="284810"/>
                </a:lnTo>
                <a:close/>
              </a:path>
              <a:path w="2918459" h="374650">
                <a:moveTo>
                  <a:pt x="761614" y="154517"/>
                </a:moveTo>
                <a:lnTo>
                  <a:pt x="665576" y="154517"/>
                </a:lnTo>
                <a:lnTo>
                  <a:pt x="687128" y="157700"/>
                </a:lnTo>
                <a:lnTo>
                  <a:pt x="703764" y="166570"/>
                </a:lnTo>
                <a:lnTo>
                  <a:pt x="715417" y="180115"/>
                </a:lnTo>
                <a:lnTo>
                  <a:pt x="722020" y="197321"/>
                </a:lnTo>
                <a:lnTo>
                  <a:pt x="722256" y="198026"/>
                </a:lnTo>
                <a:lnTo>
                  <a:pt x="777524" y="198026"/>
                </a:lnTo>
                <a:lnTo>
                  <a:pt x="777524" y="197085"/>
                </a:lnTo>
                <a:lnTo>
                  <a:pt x="766511" y="160624"/>
                </a:lnTo>
                <a:lnTo>
                  <a:pt x="761614" y="154517"/>
                </a:lnTo>
                <a:close/>
              </a:path>
              <a:path w="2918459" h="374650">
                <a:moveTo>
                  <a:pt x="894176" y="12700"/>
                </a:moveTo>
                <a:lnTo>
                  <a:pt x="835615" y="12700"/>
                </a:lnTo>
                <a:lnTo>
                  <a:pt x="835615" y="369242"/>
                </a:lnTo>
                <a:lnTo>
                  <a:pt x="894176" y="369242"/>
                </a:lnTo>
                <a:lnTo>
                  <a:pt x="894176" y="219428"/>
                </a:lnTo>
                <a:lnTo>
                  <a:pt x="898101" y="193308"/>
                </a:lnTo>
                <a:lnTo>
                  <a:pt x="909346" y="173449"/>
                </a:lnTo>
                <a:lnTo>
                  <a:pt x="927117" y="160822"/>
                </a:lnTo>
                <a:lnTo>
                  <a:pt x="950621" y="156398"/>
                </a:lnTo>
                <a:lnTo>
                  <a:pt x="1051843" y="156398"/>
                </a:lnTo>
                <a:lnTo>
                  <a:pt x="1049043" y="151460"/>
                </a:lnTo>
                <a:lnTo>
                  <a:pt x="894176" y="151460"/>
                </a:lnTo>
                <a:lnTo>
                  <a:pt x="894176" y="12700"/>
                </a:lnTo>
                <a:close/>
              </a:path>
              <a:path w="2918459" h="374650">
                <a:moveTo>
                  <a:pt x="1051843" y="156398"/>
                </a:moveTo>
                <a:lnTo>
                  <a:pt x="950621" y="156398"/>
                </a:lnTo>
                <a:lnTo>
                  <a:pt x="973687" y="160183"/>
                </a:lnTo>
                <a:lnTo>
                  <a:pt x="989808" y="171509"/>
                </a:lnTo>
                <a:lnTo>
                  <a:pt x="999271" y="190331"/>
                </a:lnTo>
                <a:lnTo>
                  <a:pt x="1002361" y="216606"/>
                </a:lnTo>
                <a:lnTo>
                  <a:pt x="1002361" y="369242"/>
                </a:lnTo>
                <a:lnTo>
                  <a:pt x="1060923" y="369242"/>
                </a:lnTo>
                <a:lnTo>
                  <a:pt x="1060923" y="202965"/>
                </a:lnTo>
                <a:lnTo>
                  <a:pt x="1055139" y="162212"/>
                </a:lnTo>
                <a:lnTo>
                  <a:pt x="1051843" y="156398"/>
                </a:lnTo>
                <a:close/>
              </a:path>
              <a:path w="2918459" h="374650">
                <a:moveTo>
                  <a:pt x="972258" y="107244"/>
                </a:moveTo>
                <a:lnTo>
                  <a:pt x="946725" y="110283"/>
                </a:lnTo>
                <a:lnTo>
                  <a:pt x="925867" y="119033"/>
                </a:lnTo>
                <a:lnTo>
                  <a:pt x="909684" y="132942"/>
                </a:lnTo>
                <a:lnTo>
                  <a:pt x="898174" y="151460"/>
                </a:lnTo>
                <a:lnTo>
                  <a:pt x="1049043" y="151460"/>
                </a:lnTo>
                <a:lnTo>
                  <a:pt x="1038110" y="132174"/>
                </a:lnTo>
                <a:lnTo>
                  <a:pt x="1010321" y="113602"/>
                </a:lnTo>
                <a:lnTo>
                  <a:pt x="972258" y="107244"/>
                </a:lnTo>
                <a:close/>
              </a:path>
              <a:path w="2918459" h="374650">
                <a:moveTo>
                  <a:pt x="1160176" y="0"/>
                </a:moveTo>
                <a:lnTo>
                  <a:pt x="1146564" y="2722"/>
                </a:lnTo>
                <a:lnTo>
                  <a:pt x="1135421" y="10142"/>
                </a:lnTo>
                <a:lnTo>
                  <a:pt x="1127894" y="21133"/>
                </a:lnTo>
                <a:lnTo>
                  <a:pt x="1125130" y="34572"/>
                </a:lnTo>
                <a:lnTo>
                  <a:pt x="1127894" y="48110"/>
                </a:lnTo>
                <a:lnTo>
                  <a:pt x="1135421" y="59090"/>
                </a:lnTo>
                <a:lnTo>
                  <a:pt x="1146564" y="66454"/>
                </a:lnTo>
                <a:lnTo>
                  <a:pt x="1160176" y="69144"/>
                </a:lnTo>
                <a:lnTo>
                  <a:pt x="1173650" y="66454"/>
                </a:lnTo>
                <a:lnTo>
                  <a:pt x="1184721" y="59090"/>
                </a:lnTo>
                <a:lnTo>
                  <a:pt x="1192222" y="48110"/>
                </a:lnTo>
                <a:lnTo>
                  <a:pt x="1194982" y="34572"/>
                </a:lnTo>
                <a:lnTo>
                  <a:pt x="1192222" y="21133"/>
                </a:lnTo>
                <a:lnTo>
                  <a:pt x="1184721" y="10142"/>
                </a:lnTo>
                <a:lnTo>
                  <a:pt x="1173650" y="2722"/>
                </a:lnTo>
                <a:lnTo>
                  <a:pt x="1160176" y="0"/>
                </a:lnTo>
                <a:close/>
              </a:path>
              <a:path w="2918459" h="374650">
                <a:moveTo>
                  <a:pt x="1189338" y="112184"/>
                </a:moveTo>
                <a:lnTo>
                  <a:pt x="1130774" y="112184"/>
                </a:lnTo>
                <a:lnTo>
                  <a:pt x="1130774" y="369242"/>
                </a:lnTo>
                <a:lnTo>
                  <a:pt x="1189338" y="369242"/>
                </a:lnTo>
                <a:lnTo>
                  <a:pt x="1189338" y="112184"/>
                </a:lnTo>
                <a:close/>
              </a:path>
              <a:path w="2918459" h="374650">
                <a:moveTo>
                  <a:pt x="1338674" y="157574"/>
                </a:moveTo>
                <a:lnTo>
                  <a:pt x="1279178" y="157574"/>
                </a:lnTo>
                <a:lnTo>
                  <a:pt x="1279178" y="301038"/>
                </a:lnTo>
                <a:lnTo>
                  <a:pt x="1283885" y="332813"/>
                </a:lnTo>
                <a:lnTo>
                  <a:pt x="1298667" y="354337"/>
                </a:lnTo>
                <a:lnTo>
                  <a:pt x="1324518" y="366555"/>
                </a:lnTo>
                <a:lnTo>
                  <a:pt x="1362432" y="370417"/>
                </a:lnTo>
                <a:lnTo>
                  <a:pt x="1370780" y="370245"/>
                </a:lnTo>
                <a:lnTo>
                  <a:pt x="1378776" y="369741"/>
                </a:lnTo>
                <a:lnTo>
                  <a:pt x="1386243" y="368929"/>
                </a:lnTo>
                <a:lnTo>
                  <a:pt x="1393007" y="367830"/>
                </a:lnTo>
                <a:lnTo>
                  <a:pt x="1393007" y="323616"/>
                </a:lnTo>
                <a:lnTo>
                  <a:pt x="1373248" y="323616"/>
                </a:lnTo>
                <a:lnTo>
                  <a:pt x="1357527" y="321525"/>
                </a:lnTo>
                <a:lnTo>
                  <a:pt x="1346789" y="315002"/>
                </a:lnTo>
                <a:lnTo>
                  <a:pt x="1340636" y="303672"/>
                </a:lnTo>
                <a:lnTo>
                  <a:pt x="1338674" y="287162"/>
                </a:lnTo>
                <a:lnTo>
                  <a:pt x="1338674" y="157574"/>
                </a:lnTo>
                <a:close/>
              </a:path>
              <a:path w="2918459" h="374650">
                <a:moveTo>
                  <a:pt x="1393007" y="322675"/>
                </a:moveTo>
                <a:lnTo>
                  <a:pt x="1385950" y="323380"/>
                </a:lnTo>
                <a:lnTo>
                  <a:pt x="1381479" y="323616"/>
                </a:lnTo>
                <a:lnTo>
                  <a:pt x="1393007" y="323616"/>
                </a:lnTo>
                <a:lnTo>
                  <a:pt x="1393007" y="322675"/>
                </a:lnTo>
                <a:close/>
              </a:path>
              <a:path w="2918459" h="374650">
                <a:moveTo>
                  <a:pt x="1393007" y="112184"/>
                </a:moveTo>
                <a:lnTo>
                  <a:pt x="1239190" y="112184"/>
                </a:lnTo>
                <a:lnTo>
                  <a:pt x="1239190" y="157574"/>
                </a:lnTo>
                <a:lnTo>
                  <a:pt x="1393007" y="157574"/>
                </a:lnTo>
                <a:lnTo>
                  <a:pt x="1393007" y="112184"/>
                </a:lnTo>
                <a:close/>
              </a:path>
              <a:path w="2918459" h="374650">
                <a:moveTo>
                  <a:pt x="1338674" y="49154"/>
                </a:moveTo>
                <a:lnTo>
                  <a:pt x="1279178" y="49154"/>
                </a:lnTo>
                <a:lnTo>
                  <a:pt x="1279178" y="112184"/>
                </a:lnTo>
                <a:lnTo>
                  <a:pt x="1338674" y="112184"/>
                </a:lnTo>
                <a:lnTo>
                  <a:pt x="1338674" y="49154"/>
                </a:lnTo>
                <a:close/>
              </a:path>
              <a:path w="2918459" h="374650">
                <a:moveTo>
                  <a:pt x="1556227" y="107244"/>
                </a:moveTo>
                <a:lnTo>
                  <a:pt x="1506626" y="116777"/>
                </a:lnTo>
                <a:lnTo>
                  <a:pt x="1468824" y="143816"/>
                </a:lnTo>
                <a:lnTo>
                  <a:pt x="1444738" y="186024"/>
                </a:lnTo>
                <a:lnTo>
                  <a:pt x="1436283" y="241065"/>
                </a:lnTo>
                <a:lnTo>
                  <a:pt x="1436283" y="241300"/>
                </a:lnTo>
                <a:lnTo>
                  <a:pt x="1444716" y="296628"/>
                </a:lnTo>
                <a:lnTo>
                  <a:pt x="1468999" y="338550"/>
                </a:lnTo>
                <a:lnTo>
                  <a:pt x="1507615" y="365126"/>
                </a:lnTo>
                <a:lnTo>
                  <a:pt x="1559044" y="374416"/>
                </a:lnTo>
                <a:lnTo>
                  <a:pt x="1604920" y="367614"/>
                </a:lnTo>
                <a:lnTo>
                  <a:pt x="1638361" y="350162"/>
                </a:lnTo>
                <a:lnTo>
                  <a:pt x="1658561" y="328319"/>
                </a:lnTo>
                <a:lnTo>
                  <a:pt x="1560227" y="328319"/>
                </a:lnTo>
                <a:lnTo>
                  <a:pt x="1533341" y="323410"/>
                </a:lnTo>
                <a:lnTo>
                  <a:pt x="1512893" y="309152"/>
                </a:lnTo>
                <a:lnTo>
                  <a:pt x="1499765" y="286250"/>
                </a:lnTo>
                <a:lnTo>
                  <a:pt x="1494836" y="255412"/>
                </a:lnTo>
                <a:lnTo>
                  <a:pt x="1674527" y="255412"/>
                </a:lnTo>
                <a:lnTo>
                  <a:pt x="1674527" y="236126"/>
                </a:lnTo>
                <a:lnTo>
                  <a:pt x="1671428" y="216136"/>
                </a:lnTo>
                <a:lnTo>
                  <a:pt x="1495308" y="216136"/>
                </a:lnTo>
                <a:lnTo>
                  <a:pt x="1502225" y="189023"/>
                </a:lnTo>
                <a:lnTo>
                  <a:pt x="1515536" y="169275"/>
                </a:lnTo>
                <a:lnTo>
                  <a:pt x="1534138" y="157199"/>
                </a:lnTo>
                <a:lnTo>
                  <a:pt x="1556929" y="153106"/>
                </a:lnTo>
                <a:lnTo>
                  <a:pt x="1648893" y="153106"/>
                </a:lnTo>
                <a:lnTo>
                  <a:pt x="1642804" y="142581"/>
                </a:lnTo>
                <a:lnTo>
                  <a:pt x="1605567" y="116468"/>
                </a:lnTo>
                <a:lnTo>
                  <a:pt x="1556227" y="107244"/>
                </a:lnTo>
                <a:close/>
              </a:path>
              <a:path w="2918459" h="374650">
                <a:moveTo>
                  <a:pt x="1672171" y="298921"/>
                </a:moveTo>
                <a:lnTo>
                  <a:pt x="1616435" y="298921"/>
                </a:lnTo>
                <a:lnTo>
                  <a:pt x="1615723" y="300567"/>
                </a:lnTo>
                <a:lnTo>
                  <a:pt x="1609135" y="309864"/>
                </a:lnTo>
                <a:lnTo>
                  <a:pt x="1597764" y="318853"/>
                </a:lnTo>
                <a:lnTo>
                  <a:pt x="1581498" y="325637"/>
                </a:lnTo>
                <a:lnTo>
                  <a:pt x="1560227" y="328319"/>
                </a:lnTo>
                <a:lnTo>
                  <a:pt x="1658561" y="328319"/>
                </a:lnTo>
                <a:lnTo>
                  <a:pt x="1660250" y="326493"/>
                </a:lnTo>
                <a:lnTo>
                  <a:pt x="1671470" y="301038"/>
                </a:lnTo>
                <a:lnTo>
                  <a:pt x="1672171" y="298921"/>
                </a:lnTo>
                <a:close/>
              </a:path>
              <a:path w="2918459" h="374650">
                <a:moveTo>
                  <a:pt x="1648893" y="153106"/>
                </a:moveTo>
                <a:lnTo>
                  <a:pt x="1556929" y="153106"/>
                </a:lnTo>
                <a:lnTo>
                  <a:pt x="1579602" y="157034"/>
                </a:lnTo>
                <a:lnTo>
                  <a:pt x="1597912" y="168834"/>
                </a:lnTo>
                <a:lnTo>
                  <a:pt x="1610842" y="188527"/>
                </a:lnTo>
                <a:lnTo>
                  <a:pt x="1617377" y="216136"/>
                </a:lnTo>
                <a:lnTo>
                  <a:pt x="1671428" y="216136"/>
                </a:lnTo>
                <a:lnTo>
                  <a:pt x="1666328" y="183246"/>
                </a:lnTo>
                <a:lnTo>
                  <a:pt x="1648893" y="153106"/>
                </a:lnTo>
                <a:close/>
              </a:path>
              <a:path w="2918459" h="374650">
                <a:moveTo>
                  <a:pt x="1843150" y="107244"/>
                </a:moveTo>
                <a:lnTo>
                  <a:pt x="1791323" y="116295"/>
                </a:lnTo>
                <a:lnTo>
                  <a:pt x="1752747" y="142434"/>
                </a:lnTo>
                <a:lnTo>
                  <a:pt x="1728681" y="184139"/>
                </a:lnTo>
                <a:lnTo>
                  <a:pt x="1720379" y="239889"/>
                </a:lnTo>
                <a:lnTo>
                  <a:pt x="1720379" y="240360"/>
                </a:lnTo>
                <a:lnTo>
                  <a:pt x="1725744" y="286543"/>
                </a:lnTo>
                <a:lnTo>
                  <a:pt x="1741394" y="323819"/>
                </a:lnTo>
                <a:lnTo>
                  <a:pt x="1800884" y="368534"/>
                </a:lnTo>
                <a:lnTo>
                  <a:pt x="1843391" y="374416"/>
                </a:lnTo>
                <a:lnTo>
                  <a:pt x="1887098" y="368117"/>
                </a:lnTo>
                <a:lnTo>
                  <a:pt x="1920378" y="350309"/>
                </a:lnTo>
                <a:lnTo>
                  <a:pt x="1939527" y="326908"/>
                </a:lnTo>
                <a:lnTo>
                  <a:pt x="1843391" y="326908"/>
                </a:lnTo>
                <a:lnTo>
                  <a:pt x="1816700" y="321058"/>
                </a:lnTo>
                <a:lnTo>
                  <a:pt x="1796733" y="304095"/>
                </a:lnTo>
                <a:lnTo>
                  <a:pt x="1784219" y="276902"/>
                </a:lnTo>
                <a:lnTo>
                  <a:pt x="1779885" y="240360"/>
                </a:lnTo>
                <a:lnTo>
                  <a:pt x="1779885" y="239889"/>
                </a:lnTo>
                <a:lnTo>
                  <a:pt x="1784185" y="203829"/>
                </a:lnTo>
                <a:lnTo>
                  <a:pt x="1796643" y="177007"/>
                </a:lnTo>
                <a:lnTo>
                  <a:pt x="1816598" y="160283"/>
                </a:lnTo>
                <a:lnTo>
                  <a:pt x="1843391" y="154517"/>
                </a:lnTo>
                <a:lnTo>
                  <a:pt x="1939426" y="154517"/>
                </a:lnTo>
                <a:lnTo>
                  <a:pt x="1921558" y="132233"/>
                </a:lnTo>
                <a:lnTo>
                  <a:pt x="1887636" y="113808"/>
                </a:lnTo>
                <a:lnTo>
                  <a:pt x="1843150" y="107244"/>
                </a:lnTo>
                <a:close/>
              </a:path>
              <a:path w="2918459" h="374650">
                <a:moveTo>
                  <a:pt x="1955335" y="284810"/>
                </a:moveTo>
                <a:lnTo>
                  <a:pt x="1900070" y="285045"/>
                </a:lnTo>
                <a:lnTo>
                  <a:pt x="1899599" y="285986"/>
                </a:lnTo>
                <a:lnTo>
                  <a:pt x="1892003" y="303790"/>
                </a:lnTo>
                <a:lnTo>
                  <a:pt x="1880134" y="316589"/>
                </a:lnTo>
                <a:lnTo>
                  <a:pt x="1863945" y="324317"/>
                </a:lnTo>
                <a:lnTo>
                  <a:pt x="1843391" y="326908"/>
                </a:lnTo>
                <a:lnTo>
                  <a:pt x="1939527" y="326908"/>
                </a:lnTo>
                <a:lnTo>
                  <a:pt x="1943033" y="322623"/>
                </a:lnTo>
                <a:lnTo>
                  <a:pt x="1954901" y="286543"/>
                </a:lnTo>
                <a:lnTo>
                  <a:pt x="1955335" y="284810"/>
                </a:lnTo>
                <a:close/>
              </a:path>
              <a:path w="2918459" h="374650">
                <a:moveTo>
                  <a:pt x="1939426" y="154517"/>
                </a:moveTo>
                <a:lnTo>
                  <a:pt x="1843391" y="154517"/>
                </a:lnTo>
                <a:lnTo>
                  <a:pt x="1864941" y="157700"/>
                </a:lnTo>
                <a:lnTo>
                  <a:pt x="1881576" y="166570"/>
                </a:lnTo>
                <a:lnTo>
                  <a:pt x="1893228" y="180115"/>
                </a:lnTo>
                <a:lnTo>
                  <a:pt x="1899829" y="197321"/>
                </a:lnTo>
                <a:lnTo>
                  <a:pt x="1900070" y="198026"/>
                </a:lnTo>
                <a:lnTo>
                  <a:pt x="1955335" y="198026"/>
                </a:lnTo>
                <a:lnTo>
                  <a:pt x="1955335" y="197085"/>
                </a:lnTo>
                <a:lnTo>
                  <a:pt x="1944322" y="160624"/>
                </a:lnTo>
                <a:lnTo>
                  <a:pt x="1939426" y="154517"/>
                </a:lnTo>
                <a:close/>
              </a:path>
              <a:path w="2918459" h="374650">
                <a:moveTo>
                  <a:pt x="2091740" y="157574"/>
                </a:moveTo>
                <a:lnTo>
                  <a:pt x="2032244" y="157574"/>
                </a:lnTo>
                <a:lnTo>
                  <a:pt x="2032244" y="301038"/>
                </a:lnTo>
                <a:lnTo>
                  <a:pt x="2036951" y="332813"/>
                </a:lnTo>
                <a:lnTo>
                  <a:pt x="2051733" y="354337"/>
                </a:lnTo>
                <a:lnTo>
                  <a:pt x="2077584" y="366555"/>
                </a:lnTo>
                <a:lnTo>
                  <a:pt x="2115498" y="370417"/>
                </a:lnTo>
                <a:lnTo>
                  <a:pt x="2123846" y="370245"/>
                </a:lnTo>
                <a:lnTo>
                  <a:pt x="2131842" y="369741"/>
                </a:lnTo>
                <a:lnTo>
                  <a:pt x="2139309" y="368929"/>
                </a:lnTo>
                <a:lnTo>
                  <a:pt x="2146073" y="367830"/>
                </a:lnTo>
                <a:lnTo>
                  <a:pt x="2146073" y="323616"/>
                </a:lnTo>
                <a:lnTo>
                  <a:pt x="2126315" y="323616"/>
                </a:lnTo>
                <a:lnTo>
                  <a:pt x="2110593" y="321525"/>
                </a:lnTo>
                <a:lnTo>
                  <a:pt x="2099855" y="315002"/>
                </a:lnTo>
                <a:lnTo>
                  <a:pt x="2093702" y="303672"/>
                </a:lnTo>
                <a:lnTo>
                  <a:pt x="2091740" y="287162"/>
                </a:lnTo>
                <a:lnTo>
                  <a:pt x="2091740" y="157574"/>
                </a:lnTo>
                <a:close/>
              </a:path>
              <a:path w="2918459" h="374650">
                <a:moveTo>
                  <a:pt x="2146073" y="322675"/>
                </a:moveTo>
                <a:lnTo>
                  <a:pt x="2139016" y="323380"/>
                </a:lnTo>
                <a:lnTo>
                  <a:pt x="2134545" y="323616"/>
                </a:lnTo>
                <a:lnTo>
                  <a:pt x="2146073" y="323616"/>
                </a:lnTo>
                <a:lnTo>
                  <a:pt x="2146073" y="322675"/>
                </a:lnTo>
                <a:close/>
              </a:path>
              <a:path w="2918459" h="374650">
                <a:moveTo>
                  <a:pt x="2146073" y="112184"/>
                </a:moveTo>
                <a:lnTo>
                  <a:pt x="1992256" y="112184"/>
                </a:lnTo>
                <a:lnTo>
                  <a:pt x="1992256" y="157574"/>
                </a:lnTo>
                <a:lnTo>
                  <a:pt x="2146073" y="157574"/>
                </a:lnTo>
                <a:lnTo>
                  <a:pt x="2146073" y="112184"/>
                </a:lnTo>
                <a:close/>
              </a:path>
              <a:path w="2918459" h="374650">
                <a:moveTo>
                  <a:pt x="2091740" y="49154"/>
                </a:moveTo>
                <a:lnTo>
                  <a:pt x="2032244" y="49154"/>
                </a:lnTo>
                <a:lnTo>
                  <a:pt x="2032244" y="112184"/>
                </a:lnTo>
                <a:lnTo>
                  <a:pt x="2091740" y="112184"/>
                </a:lnTo>
                <a:lnTo>
                  <a:pt x="2091740" y="49154"/>
                </a:lnTo>
                <a:close/>
              </a:path>
              <a:path w="2918459" h="374650">
                <a:moveTo>
                  <a:pt x="2260604" y="112184"/>
                </a:moveTo>
                <a:lnTo>
                  <a:pt x="2202040" y="112184"/>
                </a:lnTo>
                <a:lnTo>
                  <a:pt x="2202040" y="278460"/>
                </a:lnTo>
                <a:lnTo>
                  <a:pt x="2207576" y="319250"/>
                </a:lnTo>
                <a:lnTo>
                  <a:pt x="2224093" y="349368"/>
                </a:lnTo>
                <a:lnTo>
                  <a:pt x="2251457" y="368022"/>
                </a:lnTo>
                <a:lnTo>
                  <a:pt x="2289535" y="374416"/>
                </a:lnTo>
                <a:lnTo>
                  <a:pt x="2315285" y="371377"/>
                </a:lnTo>
                <a:lnTo>
                  <a:pt x="2336601" y="362627"/>
                </a:lnTo>
                <a:lnTo>
                  <a:pt x="2353198" y="348718"/>
                </a:lnTo>
                <a:lnTo>
                  <a:pt x="2364789" y="330201"/>
                </a:lnTo>
                <a:lnTo>
                  <a:pt x="2427353" y="330201"/>
                </a:lnTo>
                <a:lnTo>
                  <a:pt x="2427353" y="325027"/>
                </a:lnTo>
                <a:lnTo>
                  <a:pt x="2310696" y="325027"/>
                </a:lnTo>
                <a:lnTo>
                  <a:pt x="2287987" y="321245"/>
                </a:lnTo>
                <a:lnTo>
                  <a:pt x="2272421" y="309945"/>
                </a:lnTo>
                <a:lnTo>
                  <a:pt x="2263470" y="291193"/>
                </a:lnTo>
                <a:lnTo>
                  <a:pt x="2260604" y="265054"/>
                </a:lnTo>
                <a:lnTo>
                  <a:pt x="2260604" y="112184"/>
                </a:lnTo>
                <a:close/>
              </a:path>
              <a:path w="2918459" h="374650">
                <a:moveTo>
                  <a:pt x="2427353" y="330201"/>
                </a:moveTo>
                <a:lnTo>
                  <a:pt x="2368789" y="330201"/>
                </a:lnTo>
                <a:lnTo>
                  <a:pt x="2368789" y="369242"/>
                </a:lnTo>
                <a:lnTo>
                  <a:pt x="2427353" y="369242"/>
                </a:lnTo>
                <a:lnTo>
                  <a:pt x="2427353" y="330201"/>
                </a:lnTo>
                <a:close/>
              </a:path>
              <a:path w="2918459" h="374650">
                <a:moveTo>
                  <a:pt x="2427353" y="112184"/>
                </a:moveTo>
                <a:lnTo>
                  <a:pt x="2368789" y="112184"/>
                </a:lnTo>
                <a:lnTo>
                  <a:pt x="2368789" y="261997"/>
                </a:lnTo>
                <a:lnTo>
                  <a:pt x="2365038" y="288117"/>
                </a:lnTo>
                <a:lnTo>
                  <a:pt x="2353945" y="307976"/>
                </a:lnTo>
                <a:lnTo>
                  <a:pt x="2335751" y="320602"/>
                </a:lnTo>
                <a:lnTo>
                  <a:pt x="2310696" y="325027"/>
                </a:lnTo>
                <a:lnTo>
                  <a:pt x="2427353" y="325027"/>
                </a:lnTo>
                <a:lnTo>
                  <a:pt x="2427353" y="112184"/>
                </a:lnTo>
                <a:close/>
              </a:path>
              <a:path w="2918459" h="374650">
                <a:moveTo>
                  <a:pt x="2557411" y="112184"/>
                </a:moveTo>
                <a:lnTo>
                  <a:pt x="2498848" y="112184"/>
                </a:lnTo>
                <a:lnTo>
                  <a:pt x="2498848" y="369242"/>
                </a:lnTo>
                <a:lnTo>
                  <a:pt x="2557411" y="369242"/>
                </a:lnTo>
                <a:lnTo>
                  <a:pt x="2557411" y="219898"/>
                </a:lnTo>
                <a:lnTo>
                  <a:pt x="2562027" y="195050"/>
                </a:lnTo>
                <a:lnTo>
                  <a:pt x="2575108" y="176154"/>
                </a:lnTo>
                <a:lnTo>
                  <a:pt x="2595511" y="164138"/>
                </a:lnTo>
                <a:lnTo>
                  <a:pt x="2622090" y="159927"/>
                </a:lnTo>
                <a:lnTo>
                  <a:pt x="2651251" y="159927"/>
                </a:lnTo>
                <a:lnTo>
                  <a:pt x="2651251" y="151694"/>
                </a:lnTo>
                <a:lnTo>
                  <a:pt x="2557411" y="151694"/>
                </a:lnTo>
                <a:lnTo>
                  <a:pt x="2557411" y="112184"/>
                </a:lnTo>
                <a:close/>
              </a:path>
              <a:path w="2918459" h="374650">
                <a:moveTo>
                  <a:pt x="2651251" y="159927"/>
                </a:moveTo>
                <a:lnTo>
                  <a:pt x="2622090" y="159927"/>
                </a:lnTo>
                <a:lnTo>
                  <a:pt x="2629590" y="160176"/>
                </a:lnTo>
                <a:lnTo>
                  <a:pt x="2636934" y="160867"/>
                </a:lnTo>
                <a:lnTo>
                  <a:pt x="2644146" y="161910"/>
                </a:lnTo>
                <a:lnTo>
                  <a:pt x="2651251" y="163219"/>
                </a:lnTo>
                <a:lnTo>
                  <a:pt x="2651251" y="159927"/>
                </a:lnTo>
                <a:close/>
              </a:path>
              <a:path w="2918459" h="374650">
                <a:moveTo>
                  <a:pt x="2636435" y="107950"/>
                </a:moveTo>
                <a:lnTo>
                  <a:pt x="2627493" y="107950"/>
                </a:lnTo>
                <a:lnTo>
                  <a:pt x="2604105" y="110916"/>
                </a:lnTo>
                <a:lnTo>
                  <a:pt x="2585017" y="119504"/>
                </a:lnTo>
                <a:lnTo>
                  <a:pt x="2570645" y="133251"/>
                </a:lnTo>
                <a:lnTo>
                  <a:pt x="2561411" y="151694"/>
                </a:lnTo>
                <a:lnTo>
                  <a:pt x="2651251" y="151694"/>
                </a:lnTo>
                <a:lnTo>
                  <a:pt x="2651251" y="110772"/>
                </a:lnTo>
                <a:lnTo>
                  <a:pt x="2645608" y="109126"/>
                </a:lnTo>
                <a:lnTo>
                  <a:pt x="2636435" y="107950"/>
                </a:lnTo>
                <a:close/>
              </a:path>
              <a:path w="2918459" h="374650">
                <a:moveTo>
                  <a:pt x="2799886" y="107244"/>
                </a:moveTo>
                <a:lnTo>
                  <a:pt x="2750289" y="116777"/>
                </a:lnTo>
                <a:lnTo>
                  <a:pt x="2712486" y="143816"/>
                </a:lnTo>
                <a:lnTo>
                  <a:pt x="2688398" y="186024"/>
                </a:lnTo>
                <a:lnTo>
                  <a:pt x="2679942" y="241065"/>
                </a:lnTo>
                <a:lnTo>
                  <a:pt x="2679942" y="241300"/>
                </a:lnTo>
                <a:lnTo>
                  <a:pt x="2688376" y="296628"/>
                </a:lnTo>
                <a:lnTo>
                  <a:pt x="2712663" y="338550"/>
                </a:lnTo>
                <a:lnTo>
                  <a:pt x="2751283" y="365126"/>
                </a:lnTo>
                <a:lnTo>
                  <a:pt x="2802713" y="374416"/>
                </a:lnTo>
                <a:lnTo>
                  <a:pt x="2848589" y="367614"/>
                </a:lnTo>
                <a:lnTo>
                  <a:pt x="2882028" y="350162"/>
                </a:lnTo>
                <a:lnTo>
                  <a:pt x="2902225" y="328319"/>
                </a:lnTo>
                <a:lnTo>
                  <a:pt x="2803886" y="328319"/>
                </a:lnTo>
                <a:lnTo>
                  <a:pt x="2777000" y="323410"/>
                </a:lnTo>
                <a:lnTo>
                  <a:pt x="2756553" y="309152"/>
                </a:lnTo>
                <a:lnTo>
                  <a:pt x="2743427" y="286250"/>
                </a:lnTo>
                <a:lnTo>
                  <a:pt x="2738505" y="255412"/>
                </a:lnTo>
                <a:lnTo>
                  <a:pt x="2918186" y="255412"/>
                </a:lnTo>
                <a:lnTo>
                  <a:pt x="2918186" y="236126"/>
                </a:lnTo>
                <a:lnTo>
                  <a:pt x="2915087" y="216136"/>
                </a:lnTo>
                <a:lnTo>
                  <a:pt x="2738977" y="216136"/>
                </a:lnTo>
                <a:lnTo>
                  <a:pt x="2745893" y="189023"/>
                </a:lnTo>
                <a:lnTo>
                  <a:pt x="2759201" y="169275"/>
                </a:lnTo>
                <a:lnTo>
                  <a:pt x="2777803" y="157199"/>
                </a:lnTo>
                <a:lnTo>
                  <a:pt x="2800598" y="153106"/>
                </a:lnTo>
                <a:lnTo>
                  <a:pt x="2892554" y="153106"/>
                </a:lnTo>
                <a:lnTo>
                  <a:pt x="2886467" y="142581"/>
                </a:lnTo>
                <a:lnTo>
                  <a:pt x="2849230" y="116468"/>
                </a:lnTo>
                <a:lnTo>
                  <a:pt x="2799886" y="107244"/>
                </a:lnTo>
                <a:close/>
              </a:path>
              <a:path w="2918459" h="374650">
                <a:moveTo>
                  <a:pt x="2915830" y="298921"/>
                </a:moveTo>
                <a:lnTo>
                  <a:pt x="2860093" y="298921"/>
                </a:lnTo>
                <a:lnTo>
                  <a:pt x="2859392" y="300567"/>
                </a:lnTo>
                <a:lnTo>
                  <a:pt x="2852802" y="309864"/>
                </a:lnTo>
                <a:lnTo>
                  <a:pt x="2841428" y="318853"/>
                </a:lnTo>
                <a:lnTo>
                  <a:pt x="2825158" y="325637"/>
                </a:lnTo>
                <a:lnTo>
                  <a:pt x="2803886" y="328319"/>
                </a:lnTo>
                <a:lnTo>
                  <a:pt x="2902225" y="328319"/>
                </a:lnTo>
                <a:lnTo>
                  <a:pt x="2903914" y="326493"/>
                </a:lnTo>
                <a:lnTo>
                  <a:pt x="2915128" y="301038"/>
                </a:lnTo>
                <a:lnTo>
                  <a:pt x="2915830" y="298921"/>
                </a:lnTo>
                <a:close/>
              </a:path>
              <a:path w="2918459" h="374650">
                <a:moveTo>
                  <a:pt x="2892554" y="153106"/>
                </a:moveTo>
                <a:lnTo>
                  <a:pt x="2800598" y="153106"/>
                </a:lnTo>
                <a:lnTo>
                  <a:pt x="2823270" y="157034"/>
                </a:lnTo>
                <a:lnTo>
                  <a:pt x="2841575" y="168834"/>
                </a:lnTo>
                <a:lnTo>
                  <a:pt x="2854502" y="188527"/>
                </a:lnTo>
                <a:lnTo>
                  <a:pt x="2861036" y="216136"/>
                </a:lnTo>
                <a:lnTo>
                  <a:pt x="2915087" y="216136"/>
                </a:lnTo>
                <a:lnTo>
                  <a:pt x="2909988" y="183246"/>
                </a:lnTo>
                <a:lnTo>
                  <a:pt x="2892554" y="153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37171" y="7274381"/>
            <a:ext cx="2186305" cy="367665"/>
          </a:xfrm>
          <a:custGeom>
            <a:avLst/>
            <a:gdLst/>
            <a:ahLst/>
            <a:cxnLst/>
            <a:rect l="l" t="t" r="r" b="b"/>
            <a:pathLst>
              <a:path w="2186304" h="367665">
                <a:moveTo>
                  <a:pt x="60677" y="19520"/>
                </a:moveTo>
                <a:lnTo>
                  <a:pt x="0" y="19520"/>
                </a:lnTo>
                <a:lnTo>
                  <a:pt x="0" y="242006"/>
                </a:lnTo>
                <a:lnTo>
                  <a:pt x="6263" y="283762"/>
                </a:lnTo>
                <a:lnTo>
                  <a:pt x="24368" y="318440"/>
                </a:lnTo>
                <a:lnTo>
                  <a:pt x="53289" y="344775"/>
                </a:lnTo>
                <a:lnTo>
                  <a:pt x="91997" y="361503"/>
                </a:lnTo>
                <a:lnTo>
                  <a:pt x="139464" y="367360"/>
                </a:lnTo>
                <a:lnTo>
                  <a:pt x="187113" y="361503"/>
                </a:lnTo>
                <a:lnTo>
                  <a:pt x="225844" y="344775"/>
                </a:lnTo>
                <a:lnTo>
                  <a:pt x="254697" y="318440"/>
                </a:lnTo>
                <a:lnTo>
                  <a:pt x="256528" y="314914"/>
                </a:lnTo>
                <a:lnTo>
                  <a:pt x="139700" y="314914"/>
                </a:lnTo>
                <a:lnTo>
                  <a:pt x="106021" y="309332"/>
                </a:lnTo>
                <a:lnTo>
                  <a:pt x="81227" y="293541"/>
                </a:lnTo>
                <a:lnTo>
                  <a:pt x="65914" y="268975"/>
                </a:lnTo>
                <a:lnTo>
                  <a:pt x="60677" y="237067"/>
                </a:lnTo>
                <a:lnTo>
                  <a:pt x="60677" y="19520"/>
                </a:lnTo>
                <a:close/>
              </a:path>
              <a:path w="2186304" h="367665">
                <a:moveTo>
                  <a:pt x="278930" y="19520"/>
                </a:moveTo>
                <a:lnTo>
                  <a:pt x="218252" y="19520"/>
                </a:lnTo>
                <a:lnTo>
                  <a:pt x="218252" y="237067"/>
                </a:lnTo>
                <a:lnTo>
                  <a:pt x="213055" y="268975"/>
                </a:lnTo>
                <a:lnTo>
                  <a:pt x="197849" y="293541"/>
                </a:lnTo>
                <a:lnTo>
                  <a:pt x="173206" y="309332"/>
                </a:lnTo>
                <a:lnTo>
                  <a:pt x="139700" y="314914"/>
                </a:lnTo>
                <a:lnTo>
                  <a:pt x="256528" y="314914"/>
                </a:lnTo>
                <a:lnTo>
                  <a:pt x="272712" y="283762"/>
                </a:lnTo>
                <a:lnTo>
                  <a:pt x="278930" y="242006"/>
                </a:lnTo>
                <a:lnTo>
                  <a:pt x="278930" y="19520"/>
                </a:lnTo>
                <a:close/>
              </a:path>
              <a:path w="2186304" h="367665">
                <a:moveTo>
                  <a:pt x="401697" y="289984"/>
                </a:moveTo>
                <a:lnTo>
                  <a:pt x="343606" y="289984"/>
                </a:lnTo>
                <a:lnTo>
                  <a:pt x="343606" y="290454"/>
                </a:lnTo>
                <a:lnTo>
                  <a:pt x="353656" y="320312"/>
                </a:lnTo>
                <a:lnTo>
                  <a:pt x="375856" y="343577"/>
                </a:lnTo>
                <a:lnTo>
                  <a:pt x="409388" y="358684"/>
                </a:lnTo>
                <a:lnTo>
                  <a:pt x="453438" y="364068"/>
                </a:lnTo>
                <a:lnTo>
                  <a:pt x="497179" y="358195"/>
                </a:lnTo>
                <a:lnTo>
                  <a:pt x="531725" y="341607"/>
                </a:lnTo>
                <a:lnTo>
                  <a:pt x="550054" y="320793"/>
                </a:lnTo>
                <a:lnTo>
                  <a:pt x="454378" y="320793"/>
                </a:lnTo>
                <a:lnTo>
                  <a:pt x="434741" y="318566"/>
                </a:lnTo>
                <a:lnTo>
                  <a:pt x="419512" y="312327"/>
                </a:lnTo>
                <a:lnTo>
                  <a:pt x="408605" y="302735"/>
                </a:lnTo>
                <a:lnTo>
                  <a:pt x="401932" y="290454"/>
                </a:lnTo>
                <a:lnTo>
                  <a:pt x="401697" y="289984"/>
                </a:lnTo>
                <a:close/>
              </a:path>
              <a:path w="2186304" h="367665">
                <a:moveTo>
                  <a:pt x="453438" y="96896"/>
                </a:moveTo>
                <a:lnTo>
                  <a:pt x="411744" y="102618"/>
                </a:lnTo>
                <a:lnTo>
                  <a:pt x="379178" y="118680"/>
                </a:lnTo>
                <a:lnTo>
                  <a:pt x="357989" y="143430"/>
                </a:lnTo>
                <a:lnTo>
                  <a:pt x="350427" y="175213"/>
                </a:lnTo>
                <a:lnTo>
                  <a:pt x="350427" y="175448"/>
                </a:lnTo>
                <a:lnTo>
                  <a:pt x="368183" y="221457"/>
                </a:lnTo>
                <a:lnTo>
                  <a:pt x="422629" y="247180"/>
                </a:lnTo>
                <a:lnTo>
                  <a:pt x="464257" y="256588"/>
                </a:lnTo>
                <a:lnTo>
                  <a:pt x="482336" y="262037"/>
                </a:lnTo>
                <a:lnTo>
                  <a:pt x="494595" y="268964"/>
                </a:lnTo>
                <a:lnTo>
                  <a:pt x="501563" y="277523"/>
                </a:lnTo>
                <a:lnTo>
                  <a:pt x="503768" y="287867"/>
                </a:lnTo>
                <a:lnTo>
                  <a:pt x="503768" y="288338"/>
                </a:lnTo>
                <a:lnTo>
                  <a:pt x="500152" y="301545"/>
                </a:lnTo>
                <a:lnTo>
                  <a:pt x="490009" y="311797"/>
                </a:lnTo>
                <a:lnTo>
                  <a:pt x="474399" y="318434"/>
                </a:lnTo>
                <a:lnTo>
                  <a:pt x="454378" y="320793"/>
                </a:lnTo>
                <a:lnTo>
                  <a:pt x="550054" y="320793"/>
                </a:lnTo>
                <a:lnTo>
                  <a:pt x="554409" y="315847"/>
                </a:lnTo>
                <a:lnTo>
                  <a:pt x="562564" y="282458"/>
                </a:lnTo>
                <a:lnTo>
                  <a:pt x="562564" y="281988"/>
                </a:lnTo>
                <a:lnTo>
                  <a:pt x="544396" y="237155"/>
                </a:lnTo>
                <a:lnTo>
                  <a:pt x="488481" y="211902"/>
                </a:lnTo>
                <a:lnTo>
                  <a:pt x="446853" y="202730"/>
                </a:lnTo>
                <a:lnTo>
                  <a:pt x="429118" y="197391"/>
                </a:lnTo>
                <a:lnTo>
                  <a:pt x="417161" y="190706"/>
                </a:lnTo>
                <a:lnTo>
                  <a:pt x="410406" y="182390"/>
                </a:lnTo>
                <a:lnTo>
                  <a:pt x="408282" y="172156"/>
                </a:lnTo>
                <a:lnTo>
                  <a:pt x="408282" y="171921"/>
                </a:lnTo>
                <a:lnTo>
                  <a:pt x="411630" y="158787"/>
                </a:lnTo>
                <a:lnTo>
                  <a:pt x="420953" y="148696"/>
                </a:lnTo>
                <a:lnTo>
                  <a:pt x="435170" y="142221"/>
                </a:lnTo>
                <a:lnTo>
                  <a:pt x="453203" y="139936"/>
                </a:lnTo>
                <a:lnTo>
                  <a:pt x="547511" y="139936"/>
                </a:lnTo>
                <a:lnTo>
                  <a:pt x="527345" y="117622"/>
                </a:lnTo>
                <a:lnTo>
                  <a:pt x="495507" y="102397"/>
                </a:lnTo>
                <a:lnTo>
                  <a:pt x="453438" y="96896"/>
                </a:lnTo>
                <a:close/>
              </a:path>
              <a:path w="2186304" h="367665">
                <a:moveTo>
                  <a:pt x="547511" y="139936"/>
                </a:moveTo>
                <a:lnTo>
                  <a:pt x="453203" y="139936"/>
                </a:lnTo>
                <a:lnTo>
                  <a:pt x="471823" y="142247"/>
                </a:lnTo>
                <a:lnTo>
                  <a:pt x="486275" y="148549"/>
                </a:lnTo>
                <a:lnTo>
                  <a:pt x="496363" y="157894"/>
                </a:lnTo>
                <a:lnTo>
                  <a:pt x="501886" y="169334"/>
                </a:lnTo>
                <a:lnTo>
                  <a:pt x="502121" y="170039"/>
                </a:lnTo>
                <a:lnTo>
                  <a:pt x="557154" y="170039"/>
                </a:lnTo>
                <a:lnTo>
                  <a:pt x="557081" y="169334"/>
                </a:lnTo>
                <a:lnTo>
                  <a:pt x="548159" y="140652"/>
                </a:lnTo>
                <a:lnTo>
                  <a:pt x="547511" y="139936"/>
                </a:lnTo>
                <a:close/>
              </a:path>
              <a:path w="2186304" h="367665">
                <a:moveTo>
                  <a:pt x="728840" y="96896"/>
                </a:moveTo>
                <a:lnTo>
                  <a:pt x="679242" y="106428"/>
                </a:lnTo>
                <a:lnTo>
                  <a:pt x="641440" y="133467"/>
                </a:lnTo>
                <a:lnTo>
                  <a:pt x="617352" y="175676"/>
                </a:lnTo>
                <a:lnTo>
                  <a:pt x="608896" y="230717"/>
                </a:lnTo>
                <a:lnTo>
                  <a:pt x="608896" y="230952"/>
                </a:lnTo>
                <a:lnTo>
                  <a:pt x="617330" y="286280"/>
                </a:lnTo>
                <a:lnTo>
                  <a:pt x="641616" y="328202"/>
                </a:lnTo>
                <a:lnTo>
                  <a:pt x="680235" y="354778"/>
                </a:lnTo>
                <a:lnTo>
                  <a:pt x="731663" y="364068"/>
                </a:lnTo>
                <a:lnTo>
                  <a:pt x="777539" y="357266"/>
                </a:lnTo>
                <a:lnTo>
                  <a:pt x="810980" y="339814"/>
                </a:lnTo>
                <a:lnTo>
                  <a:pt x="831178" y="317971"/>
                </a:lnTo>
                <a:lnTo>
                  <a:pt x="732839" y="317971"/>
                </a:lnTo>
                <a:lnTo>
                  <a:pt x="705954" y="313062"/>
                </a:lnTo>
                <a:lnTo>
                  <a:pt x="685508" y="298803"/>
                </a:lnTo>
                <a:lnTo>
                  <a:pt x="672381" y="275902"/>
                </a:lnTo>
                <a:lnTo>
                  <a:pt x="667457" y="245063"/>
                </a:lnTo>
                <a:lnTo>
                  <a:pt x="847139" y="245063"/>
                </a:lnTo>
                <a:lnTo>
                  <a:pt x="847139" y="225778"/>
                </a:lnTo>
                <a:lnTo>
                  <a:pt x="844040" y="205787"/>
                </a:lnTo>
                <a:lnTo>
                  <a:pt x="667927" y="205787"/>
                </a:lnTo>
                <a:lnTo>
                  <a:pt x="674843" y="178675"/>
                </a:lnTo>
                <a:lnTo>
                  <a:pt x="688153" y="158927"/>
                </a:lnTo>
                <a:lnTo>
                  <a:pt x="706755" y="146851"/>
                </a:lnTo>
                <a:lnTo>
                  <a:pt x="729546" y="142757"/>
                </a:lnTo>
                <a:lnTo>
                  <a:pt x="821506" y="142757"/>
                </a:lnTo>
                <a:lnTo>
                  <a:pt x="815418" y="132233"/>
                </a:lnTo>
                <a:lnTo>
                  <a:pt x="778182" y="106120"/>
                </a:lnTo>
                <a:lnTo>
                  <a:pt x="728840" y="96896"/>
                </a:lnTo>
                <a:close/>
              </a:path>
              <a:path w="2186304" h="367665">
                <a:moveTo>
                  <a:pt x="844787" y="288573"/>
                </a:moveTo>
                <a:lnTo>
                  <a:pt x="789048" y="288573"/>
                </a:lnTo>
                <a:lnTo>
                  <a:pt x="788342" y="290219"/>
                </a:lnTo>
                <a:lnTo>
                  <a:pt x="781754" y="299516"/>
                </a:lnTo>
                <a:lnTo>
                  <a:pt x="770380" y="308505"/>
                </a:lnTo>
                <a:lnTo>
                  <a:pt x="754112" y="315288"/>
                </a:lnTo>
                <a:lnTo>
                  <a:pt x="732839" y="317971"/>
                </a:lnTo>
                <a:lnTo>
                  <a:pt x="831178" y="317971"/>
                </a:lnTo>
                <a:lnTo>
                  <a:pt x="832867" y="316145"/>
                </a:lnTo>
                <a:lnTo>
                  <a:pt x="844082" y="290689"/>
                </a:lnTo>
                <a:lnTo>
                  <a:pt x="844787" y="288573"/>
                </a:lnTo>
                <a:close/>
              </a:path>
              <a:path w="2186304" h="367665">
                <a:moveTo>
                  <a:pt x="821506" y="142757"/>
                </a:moveTo>
                <a:lnTo>
                  <a:pt x="729546" y="142757"/>
                </a:lnTo>
                <a:lnTo>
                  <a:pt x="752219" y="146686"/>
                </a:lnTo>
                <a:lnTo>
                  <a:pt x="770527" y="158486"/>
                </a:lnTo>
                <a:lnTo>
                  <a:pt x="783455" y="178179"/>
                </a:lnTo>
                <a:lnTo>
                  <a:pt x="789989" y="205787"/>
                </a:lnTo>
                <a:lnTo>
                  <a:pt x="844040" y="205787"/>
                </a:lnTo>
                <a:lnTo>
                  <a:pt x="838941" y="172898"/>
                </a:lnTo>
                <a:lnTo>
                  <a:pt x="821506" y="142757"/>
                </a:lnTo>
                <a:close/>
              </a:path>
              <a:path w="2186304" h="367665">
                <a:moveTo>
                  <a:pt x="964261" y="101835"/>
                </a:moveTo>
                <a:lnTo>
                  <a:pt x="905701" y="101835"/>
                </a:lnTo>
                <a:lnTo>
                  <a:pt x="905701" y="358893"/>
                </a:lnTo>
                <a:lnTo>
                  <a:pt x="964261" y="358893"/>
                </a:lnTo>
                <a:lnTo>
                  <a:pt x="964261" y="209550"/>
                </a:lnTo>
                <a:lnTo>
                  <a:pt x="968877" y="184702"/>
                </a:lnTo>
                <a:lnTo>
                  <a:pt x="981959" y="165806"/>
                </a:lnTo>
                <a:lnTo>
                  <a:pt x="1002361" y="153789"/>
                </a:lnTo>
                <a:lnTo>
                  <a:pt x="1028936" y="149578"/>
                </a:lnTo>
                <a:lnTo>
                  <a:pt x="1058097" y="149578"/>
                </a:lnTo>
                <a:lnTo>
                  <a:pt x="1058097" y="141346"/>
                </a:lnTo>
                <a:lnTo>
                  <a:pt x="964261" y="141346"/>
                </a:lnTo>
                <a:lnTo>
                  <a:pt x="964261" y="101835"/>
                </a:lnTo>
                <a:close/>
              </a:path>
              <a:path w="2186304" h="367665">
                <a:moveTo>
                  <a:pt x="1058097" y="149578"/>
                </a:moveTo>
                <a:lnTo>
                  <a:pt x="1028936" y="149578"/>
                </a:lnTo>
                <a:lnTo>
                  <a:pt x="1036437" y="149828"/>
                </a:lnTo>
                <a:lnTo>
                  <a:pt x="1043784" y="150519"/>
                </a:lnTo>
                <a:lnTo>
                  <a:pt x="1050996" y="151562"/>
                </a:lnTo>
                <a:lnTo>
                  <a:pt x="1058097" y="152870"/>
                </a:lnTo>
                <a:lnTo>
                  <a:pt x="1058097" y="149578"/>
                </a:lnTo>
                <a:close/>
              </a:path>
              <a:path w="2186304" h="367665">
                <a:moveTo>
                  <a:pt x="1043281" y="97602"/>
                </a:moveTo>
                <a:lnTo>
                  <a:pt x="1034349" y="97602"/>
                </a:lnTo>
                <a:lnTo>
                  <a:pt x="1010958" y="100567"/>
                </a:lnTo>
                <a:lnTo>
                  <a:pt x="991867" y="109155"/>
                </a:lnTo>
                <a:lnTo>
                  <a:pt x="977495" y="122902"/>
                </a:lnTo>
                <a:lnTo>
                  <a:pt x="968260" y="141346"/>
                </a:lnTo>
                <a:lnTo>
                  <a:pt x="1058097" y="141346"/>
                </a:lnTo>
                <a:lnTo>
                  <a:pt x="1058097" y="100424"/>
                </a:lnTo>
                <a:lnTo>
                  <a:pt x="1052453" y="98778"/>
                </a:lnTo>
                <a:lnTo>
                  <a:pt x="1043281" y="97602"/>
                </a:lnTo>
                <a:close/>
              </a:path>
              <a:path w="2186304" h="367665">
                <a:moveTo>
                  <a:pt x="1311870" y="147226"/>
                </a:moveTo>
                <a:lnTo>
                  <a:pt x="1253306" y="147226"/>
                </a:lnTo>
                <a:lnTo>
                  <a:pt x="1253306" y="358893"/>
                </a:lnTo>
                <a:lnTo>
                  <a:pt x="1311870" y="358893"/>
                </a:lnTo>
                <a:lnTo>
                  <a:pt x="1311870" y="147226"/>
                </a:lnTo>
                <a:close/>
              </a:path>
              <a:path w="2186304" h="367665">
                <a:moveTo>
                  <a:pt x="1366664" y="101835"/>
                </a:moveTo>
                <a:lnTo>
                  <a:pt x="1211203" y="101835"/>
                </a:lnTo>
                <a:lnTo>
                  <a:pt x="1211203" y="147226"/>
                </a:lnTo>
                <a:lnTo>
                  <a:pt x="1366664" y="147226"/>
                </a:lnTo>
                <a:lnTo>
                  <a:pt x="1366664" y="101835"/>
                </a:lnTo>
                <a:close/>
              </a:path>
              <a:path w="2186304" h="367665">
                <a:moveTo>
                  <a:pt x="1336560" y="0"/>
                </a:moveTo>
                <a:lnTo>
                  <a:pt x="1299441" y="4733"/>
                </a:lnTo>
                <a:lnTo>
                  <a:pt x="1273502" y="18991"/>
                </a:lnTo>
                <a:lnTo>
                  <a:pt x="1258278" y="42862"/>
                </a:lnTo>
                <a:lnTo>
                  <a:pt x="1253306" y="76435"/>
                </a:lnTo>
                <a:lnTo>
                  <a:pt x="1253306" y="101835"/>
                </a:lnTo>
                <a:lnTo>
                  <a:pt x="1310927" y="101835"/>
                </a:lnTo>
                <a:lnTo>
                  <a:pt x="1310927" y="79728"/>
                </a:lnTo>
                <a:lnTo>
                  <a:pt x="1313011" y="63529"/>
                </a:lnTo>
                <a:lnTo>
                  <a:pt x="1319660" y="51740"/>
                </a:lnTo>
                <a:lnTo>
                  <a:pt x="1331468" y="44538"/>
                </a:lnTo>
                <a:lnTo>
                  <a:pt x="1349031" y="42098"/>
                </a:lnTo>
                <a:lnTo>
                  <a:pt x="1369020" y="42098"/>
                </a:lnTo>
                <a:lnTo>
                  <a:pt x="1369020" y="2351"/>
                </a:lnTo>
                <a:lnTo>
                  <a:pt x="1361730" y="1289"/>
                </a:lnTo>
                <a:lnTo>
                  <a:pt x="1353936" y="558"/>
                </a:lnTo>
                <a:lnTo>
                  <a:pt x="1345569" y="135"/>
                </a:lnTo>
                <a:lnTo>
                  <a:pt x="1336560" y="0"/>
                </a:lnTo>
                <a:close/>
              </a:path>
              <a:path w="2186304" h="367665">
                <a:moveTo>
                  <a:pt x="1369020" y="42098"/>
                </a:moveTo>
                <a:lnTo>
                  <a:pt x="1357261" y="42098"/>
                </a:lnTo>
                <a:lnTo>
                  <a:pt x="1364549" y="42569"/>
                </a:lnTo>
                <a:lnTo>
                  <a:pt x="1369020" y="43274"/>
                </a:lnTo>
                <a:lnTo>
                  <a:pt x="1369020" y="42098"/>
                </a:lnTo>
                <a:close/>
              </a:path>
              <a:path w="2186304" h="367665">
                <a:moveTo>
                  <a:pt x="1484021" y="2351"/>
                </a:moveTo>
                <a:lnTo>
                  <a:pt x="1425458" y="2351"/>
                </a:lnTo>
                <a:lnTo>
                  <a:pt x="1425458" y="358893"/>
                </a:lnTo>
                <a:lnTo>
                  <a:pt x="1484021" y="358893"/>
                </a:lnTo>
                <a:lnTo>
                  <a:pt x="1484021" y="2351"/>
                </a:lnTo>
                <a:close/>
              </a:path>
              <a:path w="2186304" h="367665">
                <a:moveTo>
                  <a:pt x="1669115" y="96896"/>
                </a:moveTo>
                <a:lnTo>
                  <a:pt x="1617538" y="106087"/>
                </a:lnTo>
                <a:lnTo>
                  <a:pt x="1578594" y="132497"/>
                </a:lnTo>
                <a:lnTo>
                  <a:pt x="1553983" y="174386"/>
                </a:lnTo>
                <a:lnTo>
                  <a:pt x="1545402" y="230012"/>
                </a:lnTo>
                <a:lnTo>
                  <a:pt x="1545430" y="230717"/>
                </a:lnTo>
                <a:lnTo>
                  <a:pt x="1550863" y="276345"/>
                </a:lnTo>
                <a:lnTo>
                  <a:pt x="1566733" y="313471"/>
                </a:lnTo>
                <a:lnTo>
                  <a:pt x="1626628" y="358167"/>
                </a:lnTo>
                <a:lnTo>
                  <a:pt x="1669115" y="364068"/>
                </a:lnTo>
                <a:lnTo>
                  <a:pt x="1711513" y="358167"/>
                </a:lnTo>
                <a:lnTo>
                  <a:pt x="1745883" y="341023"/>
                </a:lnTo>
                <a:lnTo>
                  <a:pt x="1768561" y="316560"/>
                </a:lnTo>
                <a:lnTo>
                  <a:pt x="1669115" y="316560"/>
                </a:lnTo>
                <a:lnTo>
                  <a:pt x="1641953" y="310754"/>
                </a:lnTo>
                <a:lnTo>
                  <a:pt x="1621868" y="293923"/>
                </a:lnTo>
                <a:lnTo>
                  <a:pt x="1609413" y="266950"/>
                </a:lnTo>
                <a:lnTo>
                  <a:pt x="1605138" y="230717"/>
                </a:lnTo>
                <a:lnTo>
                  <a:pt x="1605166" y="230012"/>
                </a:lnTo>
                <a:lnTo>
                  <a:pt x="1609413" y="193977"/>
                </a:lnTo>
                <a:lnTo>
                  <a:pt x="1621868" y="166923"/>
                </a:lnTo>
                <a:lnTo>
                  <a:pt x="1641953" y="150012"/>
                </a:lnTo>
                <a:lnTo>
                  <a:pt x="1669115" y="144169"/>
                </a:lnTo>
                <a:lnTo>
                  <a:pt x="1766612" y="144169"/>
                </a:lnTo>
                <a:lnTo>
                  <a:pt x="1759717" y="132409"/>
                </a:lnTo>
                <a:lnTo>
                  <a:pt x="1720788" y="106054"/>
                </a:lnTo>
                <a:lnTo>
                  <a:pt x="1669115" y="96896"/>
                </a:lnTo>
                <a:close/>
              </a:path>
              <a:path w="2186304" h="367665">
                <a:moveTo>
                  <a:pt x="1766612" y="144169"/>
                </a:moveTo>
                <a:lnTo>
                  <a:pt x="1669115" y="144169"/>
                </a:lnTo>
                <a:lnTo>
                  <a:pt x="1696139" y="150012"/>
                </a:lnTo>
                <a:lnTo>
                  <a:pt x="1716152" y="166923"/>
                </a:lnTo>
                <a:lnTo>
                  <a:pt x="1728581" y="193977"/>
                </a:lnTo>
                <a:lnTo>
                  <a:pt x="1732824" y="230012"/>
                </a:lnTo>
                <a:lnTo>
                  <a:pt x="1732852" y="230717"/>
                </a:lnTo>
                <a:lnTo>
                  <a:pt x="1728615" y="266950"/>
                </a:lnTo>
                <a:lnTo>
                  <a:pt x="1716242" y="293923"/>
                </a:lnTo>
                <a:lnTo>
                  <a:pt x="1696240" y="310754"/>
                </a:lnTo>
                <a:lnTo>
                  <a:pt x="1669115" y="316560"/>
                </a:lnTo>
                <a:lnTo>
                  <a:pt x="1768561" y="316560"/>
                </a:lnTo>
                <a:lnTo>
                  <a:pt x="1771425" y="313471"/>
                </a:lnTo>
                <a:lnTo>
                  <a:pt x="1787336" y="276345"/>
                </a:lnTo>
                <a:lnTo>
                  <a:pt x="1792790" y="230717"/>
                </a:lnTo>
                <a:lnTo>
                  <a:pt x="1792818" y="230012"/>
                </a:lnTo>
                <a:lnTo>
                  <a:pt x="1784271" y="174287"/>
                </a:lnTo>
                <a:lnTo>
                  <a:pt x="1766612" y="144169"/>
                </a:lnTo>
                <a:close/>
              </a:path>
              <a:path w="2186304" h="367665">
                <a:moveTo>
                  <a:pt x="1879371" y="101835"/>
                </a:moveTo>
                <a:lnTo>
                  <a:pt x="1820577" y="101835"/>
                </a:lnTo>
                <a:lnTo>
                  <a:pt x="1890187" y="358893"/>
                </a:lnTo>
                <a:lnTo>
                  <a:pt x="1950866" y="358893"/>
                </a:lnTo>
                <a:lnTo>
                  <a:pt x="1967990" y="294923"/>
                </a:lnTo>
                <a:lnTo>
                  <a:pt x="1922176" y="294923"/>
                </a:lnTo>
                <a:lnTo>
                  <a:pt x="1879371" y="101835"/>
                </a:lnTo>
                <a:close/>
              </a:path>
              <a:path w="2186304" h="367665">
                <a:moveTo>
                  <a:pt x="2049580" y="172626"/>
                </a:moveTo>
                <a:lnTo>
                  <a:pt x="2004728" y="172626"/>
                </a:lnTo>
                <a:lnTo>
                  <a:pt x="2054821" y="358893"/>
                </a:lnTo>
                <a:lnTo>
                  <a:pt x="2116201" y="358893"/>
                </a:lnTo>
                <a:lnTo>
                  <a:pt x="2133527" y="294923"/>
                </a:lnTo>
                <a:lnTo>
                  <a:pt x="2081155" y="294923"/>
                </a:lnTo>
                <a:lnTo>
                  <a:pt x="2049580" y="172626"/>
                </a:lnTo>
                <a:close/>
              </a:path>
              <a:path w="2186304" h="367665">
                <a:moveTo>
                  <a:pt x="2031303" y="101835"/>
                </a:moveTo>
                <a:lnTo>
                  <a:pt x="1975556" y="101835"/>
                </a:lnTo>
                <a:lnTo>
                  <a:pt x="1926176" y="294923"/>
                </a:lnTo>
                <a:lnTo>
                  <a:pt x="1967990" y="294923"/>
                </a:lnTo>
                <a:lnTo>
                  <a:pt x="2000728" y="172626"/>
                </a:lnTo>
                <a:lnTo>
                  <a:pt x="2049580" y="172626"/>
                </a:lnTo>
                <a:lnTo>
                  <a:pt x="2031303" y="101835"/>
                </a:lnTo>
                <a:close/>
              </a:path>
              <a:path w="2186304" h="367665">
                <a:moveTo>
                  <a:pt x="2185822" y="101835"/>
                </a:moveTo>
                <a:lnTo>
                  <a:pt x="2127730" y="101835"/>
                </a:lnTo>
                <a:lnTo>
                  <a:pt x="2085155" y="294923"/>
                </a:lnTo>
                <a:lnTo>
                  <a:pt x="2133527" y="294923"/>
                </a:lnTo>
                <a:lnTo>
                  <a:pt x="2185822" y="10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7416" y="8480886"/>
            <a:ext cx="6256889" cy="44685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823060" y="9672335"/>
            <a:ext cx="2571750" cy="377825"/>
          </a:xfrm>
          <a:custGeom>
            <a:avLst/>
            <a:gdLst/>
            <a:ahLst/>
            <a:cxnLst/>
            <a:rect l="l" t="t" r="r" b="b"/>
            <a:pathLst>
              <a:path w="2571750" h="377825">
                <a:moveTo>
                  <a:pt x="155693" y="21401"/>
                </a:moveTo>
                <a:lnTo>
                  <a:pt x="110760" y="26945"/>
                </a:lnTo>
                <a:lnTo>
                  <a:pt x="72576" y="43099"/>
                </a:lnTo>
                <a:lnTo>
                  <a:pt x="41774" y="69144"/>
                </a:lnTo>
                <a:lnTo>
                  <a:pt x="18989" y="104361"/>
                </a:lnTo>
                <a:lnTo>
                  <a:pt x="4852" y="148031"/>
                </a:lnTo>
                <a:lnTo>
                  <a:pt x="22" y="199202"/>
                </a:lnTo>
                <a:lnTo>
                  <a:pt x="0" y="199907"/>
                </a:lnTo>
                <a:lnTo>
                  <a:pt x="4870" y="251132"/>
                </a:lnTo>
                <a:lnTo>
                  <a:pt x="19050" y="294713"/>
                </a:lnTo>
                <a:lnTo>
                  <a:pt x="41892" y="329906"/>
                </a:lnTo>
                <a:lnTo>
                  <a:pt x="72750" y="355966"/>
                </a:lnTo>
                <a:lnTo>
                  <a:pt x="110978" y="372148"/>
                </a:lnTo>
                <a:lnTo>
                  <a:pt x="155927" y="377708"/>
                </a:lnTo>
                <a:lnTo>
                  <a:pt x="210127" y="369553"/>
                </a:lnTo>
                <a:lnTo>
                  <a:pt x="253677" y="346516"/>
                </a:lnTo>
                <a:lnTo>
                  <a:pt x="271819" y="325261"/>
                </a:lnTo>
                <a:lnTo>
                  <a:pt x="155927" y="325261"/>
                </a:lnTo>
                <a:lnTo>
                  <a:pt x="116857" y="316519"/>
                </a:lnTo>
                <a:lnTo>
                  <a:pt x="87312" y="291483"/>
                </a:lnTo>
                <a:lnTo>
                  <a:pt x="68615" y="251938"/>
                </a:lnTo>
                <a:lnTo>
                  <a:pt x="62118" y="199907"/>
                </a:lnTo>
                <a:lnTo>
                  <a:pt x="62089" y="199202"/>
                </a:lnTo>
                <a:lnTo>
                  <a:pt x="68611" y="147071"/>
                </a:lnTo>
                <a:lnTo>
                  <a:pt x="87283" y="107597"/>
                </a:lnTo>
                <a:lnTo>
                  <a:pt x="116758" y="82586"/>
                </a:lnTo>
                <a:lnTo>
                  <a:pt x="155693" y="73848"/>
                </a:lnTo>
                <a:lnTo>
                  <a:pt x="269445" y="73848"/>
                </a:lnTo>
                <a:lnTo>
                  <a:pt x="253471" y="54533"/>
                </a:lnTo>
                <a:lnTo>
                  <a:pt x="209565" y="30129"/>
                </a:lnTo>
                <a:lnTo>
                  <a:pt x="155693" y="21401"/>
                </a:lnTo>
                <a:close/>
              </a:path>
              <a:path w="2571750" h="377825">
                <a:moveTo>
                  <a:pt x="299391" y="262702"/>
                </a:moveTo>
                <a:lnTo>
                  <a:pt x="239889" y="262702"/>
                </a:lnTo>
                <a:lnTo>
                  <a:pt x="239654" y="263878"/>
                </a:lnTo>
                <a:lnTo>
                  <a:pt x="228953" y="289245"/>
                </a:lnTo>
                <a:lnTo>
                  <a:pt x="210667" y="308592"/>
                </a:lnTo>
                <a:lnTo>
                  <a:pt x="185943" y="320929"/>
                </a:lnTo>
                <a:lnTo>
                  <a:pt x="155927" y="325261"/>
                </a:lnTo>
                <a:lnTo>
                  <a:pt x="271819" y="325261"/>
                </a:lnTo>
                <a:lnTo>
                  <a:pt x="284218" y="310735"/>
                </a:lnTo>
                <a:lnTo>
                  <a:pt x="299391" y="264348"/>
                </a:lnTo>
                <a:lnTo>
                  <a:pt x="299391" y="262702"/>
                </a:lnTo>
                <a:close/>
              </a:path>
              <a:path w="2571750" h="377825">
                <a:moveTo>
                  <a:pt x="269445" y="73848"/>
                </a:moveTo>
                <a:lnTo>
                  <a:pt x="155693" y="73848"/>
                </a:lnTo>
                <a:lnTo>
                  <a:pt x="185646" y="78628"/>
                </a:lnTo>
                <a:lnTo>
                  <a:pt x="210462" y="92163"/>
                </a:lnTo>
                <a:lnTo>
                  <a:pt x="228883" y="113238"/>
                </a:lnTo>
                <a:lnTo>
                  <a:pt x="239654" y="140640"/>
                </a:lnTo>
                <a:lnTo>
                  <a:pt x="239889" y="141581"/>
                </a:lnTo>
                <a:lnTo>
                  <a:pt x="299391" y="141581"/>
                </a:lnTo>
                <a:lnTo>
                  <a:pt x="299391" y="139700"/>
                </a:lnTo>
                <a:lnTo>
                  <a:pt x="284413" y="91946"/>
                </a:lnTo>
                <a:lnTo>
                  <a:pt x="269445" y="73848"/>
                </a:lnTo>
                <a:close/>
              </a:path>
              <a:path w="2571750" h="377825">
                <a:moveTo>
                  <a:pt x="472017" y="107243"/>
                </a:moveTo>
                <a:lnTo>
                  <a:pt x="420442" y="116434"/>
                </a:lnTo>
                <a:lnTo>
                  <a:pt x="381500" y="142845"/>
                </a:lnTo>
                <a:lnTo>
                  <a:pt x="356891" y="184734"/>
                </a:lnTo>
                <a:lnTo>
                  <a:pt x="348310" y="240359"/>
                </a:lnTo>
                <a:lnTo>
                  <a:pt x="348338" y="241065"/>
                </a:lnTo>
                <a:lnTo>
                  <a:pt x="353770" y="286693"/>
                </a:lnTo>
                <a:lnTo>
                  <a:pt x="369638" y="323818"/>
                </a:lnTo>
                <a:lnTo>
                  <a:pt x="429530" y="368515"/>
                </a:lnTo>
                <a:lnTo>
                  <a:pt x="472017" y="374415"/>
                </a:lnTo>
                <a:lnTo>
                  <a:pt x="514415" y="368515"/>
                </a:lnTo>
                <a:lnTo>
                  <a:pt x="548786" y="351371"/>
                </a:lnTo>
                <a:lnTo>
                  <a:pt x="571465" y="326908"/>
                </a:lnTo>
                <a:lnTo>
                  <a:pt x="472017" y="326908"/>
                </a:lnTo>
                <a:lnTo>
                  <a:pt x="444857" y="321101"/>
                </a:lnTo>
                <a:lnTo>
                  <a:pt x="424775" y="304271"/>
                </a:lnTo>
                <a:lnTo>
                  <a:pt x="412321" y="277298"/>
                </a:lnTo>
                <a:lnTo>
                  <a:pt x="408047" y="241065"/>
                </a:lnTo>
                <a:lnTo>
                  <a:pt x="408075" y="240359"/>
                </a:lnTo>
                <a:lnTo>
                  <a:pt x="412321" y="204324"/>
                </a:lnTo>
                <a:lnTo>
                  <a:pt x="424775" y="177271"/>
                </a:lnTo>
                <a:lnTo>
                  <a:pt x="444857" y="160359"/>
                </a:lnTo>
                <a:lnTo>
                  <a:pt x="472017" y="154516"/>
                </a:lnTo>
                <a:lnTo>
                  <a:pt x="569518" y="154516"/>
                </a:lnTo>
                <a:lnTo>
                  <a:pt x="562623" y="142757"/>
                </a:lnTo>
                <a:lnTo>
                  <a:pt x="523692" y="116401"/>
                </a:lnTo>
                <a:lnTo>
                  <a:pt x="472017" y="107243"/>
                </a:lnTo>
                <a:close/>
              </a:path>
              <a:path w="2571750" h="377825">
                <a:moveTo>
                  <a:pt x="569518" y="154516"/>
                </a:moveTo>
                <a:lnTo>
                  <a:pt x="472017" y="154516"/>
                </a:lnTo>
                <a:lnTo>
                  <a:pt x="499042" y="160359"/>
                </a:lnTo>
                <a:lnTo>
                  <a:pt x="519054" y="177271"/>
                </a:lnTo>
                <a:lnTo>
                  <a:pt x="531482" y="204324"/>
                </a:lnTo>
                <a:lnTo>
                  <a:pt x="535725" y="240359"/>
                </a:lnTo>
                <a:lnTo>
                  <a:pt x="535753" y="241065"/>
                </a:lnTo>
                <a:lnTo>
                  <a:pt x="531516" y="277298"/>
                </a:lnTo>
                <a:lnTo>
                  <a:pt x="519143" y="304271"/>
                </a:lnTo>
                <a:lnTo>
                  <a:pt x="499141" y="321101"/>
                </a:lnTo>
                <a:lnTo>
                  <a:pt x="472017" y="326908"/>
                </a:lnTo>
                <a:lnTo>
                  <a:pt x="571465" y="326908"/>
                </a:lnTo>
                <a:lnTo>
                  <a:pt x="574329" y="323818"/>
                </a:lnTo>
                <a:lnTo>
                  <a:pt x="590243" y="286693"/>
                </a:lnTo>
                <a:lnTo>
                  <a:pt x="595697" y="241065"/>
                </a:lnTo>
                <a:lnTo>
                  <a:pt x="595726" y="240359"/>
                </a:lnTo>
                <a:lnTo>
                  <a:pt x="587178" y="184635"/>
                </a:lnTo>
                <a:lnTo>
                  <a:pt x="569518" y="154516"/>
                </a:lnTo>
                <a:close/>
              </a:path>
              <a:path w="2571750" h="377825">
                <a:moveTo>
                  <a:pt x="713083" y="112182"/>
                </a:moveTo>
                <a:lnTo>
                  <a:pt x="654522" y="112182"/>
                </a:lnTo>
                <a:lnTo>
                  <a:pt x="654522" y="369241"/>
                </a:lnTo>
                <a:lnTo>
                  <a:pt x="713083" y="369241"/>
                </a:lnTo>
                <a:lnTo>
                  <a:pt x="713083" y="219428"/>
                </a:lnTo>
                <a:lnTo>
                  <a:pt x="717008" y="193307"/>
                </a:lnTo>
                <a:lnTo>
                  <a:pt x="728253" y="173449"/>
                </a:lnTo>
                <a:lnTo>
                  <a:pt x="746024" y="160822"/>
                </a:lnTo>
                <a:lnTo>
                  <a:pt x="769528" y="156398"/>
                </a:lnTo>
                <a:lnTo>
                  <a:pt x="870750" y="156398"/>
                </a:lnTo>
                <a:lnTo>
                  <a:pt x="867950" y="151459"/>
                </a:lnTo>
                <a:lnTo>
                  <a:pt x="713083" y="151459"/>
                </a:lnTo>
                <a:lnTo>
                  <a:pt x="713083" y="112182"/>
                </a:lnTo>
                <a:close/>
              </a:path>
              <a:path w="2571750" h="377825">
                <a:moveTo>
                  <a:pt x="870750" y="156398"/>
                </a:moveTo>
                <a:lnTo>
                  <a:pt x="769528" y="156398"/>
                </a:lnTo>
                <a:lnTo>
                  <a:pt x="792594" y="160183"/>
                </a:lnTo>
                <a:lnTo>
                  <a:pt x="808715" y="171508"/>
                </a:lnTo>
                <a:lnTo>
                  <a:pt x="818178" y="190331"/>
                </a:lnTo>
                <a:lnTo>
                  <a:pt x="821268" y="216605"/>
                </a:lnTo>
                <a:lnTo>
                  <a:pt x="821268" y="369241"/>
                </a:lnTo>
                <a:lnTo>
                  <a:pt x="879830" y="369241"/>
                </a:lnTo>
                <a:lnTo>
                  <a:pt x="879830" y="202965"/>
                </a:lnTo>
                <a:lnTo>
                  <a:pt x="874046" y="162211"/>
                </a:lnTo>
                <a:lnTo>
                  <a:pt x="870750" y="156398"/>
                </a:lnTo>
                <a:close/>
              </a:path>
              <a:path w="2571750" h="377825">
                <a:moveTo>
                  <a:pt x="791165" y="107243"/>
                </a:moveTo>
                <a:lnTo>
                  <a:pt x="765632" y="110283"/>
                </a:lnTo>
                <a:lnTo>
                  <a:pt x="744774" y="119032"/>
                </a:lnTo>
                <a:lnTo>
                  <a:pt x="728591" y="132942"/>
                </a:lnTo>
                <a:lnTo>
                  <a:pt x="717081" y="151459"/>
                </a:lnTo>
                <a:lnTo>
                  <a:pt x="867950" y="151459"/>
                </a:lnTo>
                <a:lnTo>
                  <a:pt x="857017" y="132173"/>
                </a:lnTo>
                <a:lnTo>
                  <a:pt x="829228" y="113601"/>
                </a:lnTo>
                <a:lnTo>
                  <a:pt x="791165" y="107243"/>
                </a:lnTo>
                <a:close/>
              </a:path>
              <a:path w="2571750" h="377825">
                <a:moveTo>
                  <a:pt x="1059047" y="107243"/>
                </a:moveTo>
                <a:lnTo>
                  <a:pt x="1007218" y="116294"/>
                </a:lnTo>
                <a:lnTo>
                  <a:pt x="968643" y="142433"/>
                </a:lnTo>
                <a:lnTo>
                  <a:pt x="944576" y="184139"/>
                </a:lnTo>
                <a:lnTo>
                  <a:pt x="936274" y="239889"/>
                </a:lnTo>
                <a:lnTo>
                  <a:pt x="936274" y="240359"/>
                </a:lnTo>
                <a:lnTo>
                  <a:pt x="941638" y="286542"/>
                </a:lnTo>
                <a:lnTo>
                  <a:pt x="957287" y="323818"/>
                </a:lnTo>
                <a:lnTo>
                  <a:pt x="1016772" y="368533"/>
                </a:lnTo>
                <a:lnTo>
                  <a:pt x="1059277" y="374415"/>
                </a:lnTo>
                <a:lnTo>
                  <a:pt x="1102990" y="368116"/>
                </a:lnTo>
                <a:lnTo>
                  <a:pt x="1136272" y="350308"/>
                </a:lnTo>
                <a:lnTo>
                  <a:pt x="1155419" y="326908"/>
                </a:lnTo>
                <a:lnTo>
                  <a:pt x="1059277" y="326908"/>
                </a:lnTo>
                <a:lnTo>
                  <a:pt x="1032587" y="321057"/>
                </a:lnTo>
                <a:lnTo>
                  <a:pt x="1012622" y="304094"/>
                </a:lnTo>
                <a:lnTo>
                  <a:pt x="1000109" y="276901"/>
                </a:lnTo>
                <a:lnTo>
                  <a:pt x="995776" y="240359"/>
                </a:lnTo>
                <a:lnTo>
                  <a:pt x="995776" y="239889"/>
                </a:lnTo>
                <a:lnTo>
                  <a:pt x="1000076" y="203828"/>
                </a:lnTo>
                <a:lnTo>
                  <a:pt x="1012533" y="177006"/>
                </a:lnTo>
                <a:lnTo>
                  <a:pt x="1032487" y="160282"/>
                </a:lnTo>
                <a:lnTo>
                  <a:pt x="1059277" y="154516"/>
                </a:lnTo>
                <a:lnTo>
                  <a:pt x="1155311" y="154516"/>
                </a:lnTo>
                <a:lnTo>
                  <a:pt x="1137445" y="132232"/>
                </a:lnTo>
                <a:lnTo>
                  <a:pt x="1103526" y="113807"/>
                </a:lnTo>
                <a:lnTo>
                  <a:pt x="1059047" y="107243"/>
                </a:lnTo>
                <a:close/>
              </a:path>
              <a:path w="2571750" h="377825">
                <a:moveTo>
                  <a:pt x="1171221" y="284809"/>
                </a:moveTo>
                <a:lnTo>
                  <a:pt x="1115956" y="285044"/>
                </a:lnTo>
                <a:lnTo>
                  <a:pt x="1115485" y="285985"/>
                </a:lnTo>
                <a:lnTo>
                  <a:pt x="1107893" y="303789"/>
                </a:lnTo>
                <a:lnTo>
                  <a:pt x="1096023" y="316589"/>
                </a:lnTo>
                <a:lnTo>
                  <a:pt x="1079832" y="324317"/>
                </a:lnTo>
                <a:lnTo>
                  <a:pt x="1059277" y="326908"/>
                </a:lnTo>
                <a:lnTo>
                  <a:pt x="1155419" y="326908"/>
                </a:lnTo>
                <a:lnTo>
                  <a:pt x="1158925" y="322623"/>
                </a:lnTo>
                <a:lnTo>
                  <a:pt x="1170787" y="286542"/>
                </a:lnTo>
                <a:lnTo>
                  <a:pt x="1171221" y="284809"/>
                </a:lnTo>
                <a:close/>
              </a:path>
              <a:path w="2571750" h="377825">
                <a:moveTo>
                  <a:pt x="1155311" y="154516"/>
                </a:moveTo>
                <a:lnTo>
                  <a:pt x="1059277" y="154516"/>
                </a:lnTo>
                <a:lnTo>
                  <a:pt x="1080831" y="157699"/>
                </a:lnTo>
                <a:lnTo>
                  <a:pt x="1097467" y="166569"/>
                </a:lnTo>
                <a:lnTo>
                  <a:pt x="1109120" y="180115"/>
                </a:lnTo>
                <a:lnTo>
                  <a:pt x="1115725" y="197320"/>
                </a:lnTo>
                <a:lnTo>
                  <a:pt x="1115956" y="198026"/>
                </a:lnTo>
                <a:lnTo>
                  <a:pt x="1171221" y="198026"/>
                </a:lnTo>
                <a:lnTo>
                  <a:pt x="1171221" y="197085"/>
                </a:lnTo>
                <a:lnTo>
                  <a:pt x="1160208" y="160624"/>
                </a:lnTo>
                <a:lnTo>
                  <a:pt x="1155311" y="154516"/>
                </a:lnTo>
                <a:close/>
              </a:path>
              <a:path w="2571750" h="377825">
                <a:moveTo>
                  <a:pt x="1287877" y="12700"/>
                </a:moveTo>
                <a:lnTo>
                  <a:pt x="1229314" y="12700"/>
                </a:lnTo>
                <a:lnTo>
                  <a:pt x="1229314" y="369241"/>
                </a:lnTo>
                <a:lnTo>
                  <a:pt x="1287877" y="369241"/>
                </a:lnTo>
                <a:lnTo>
                  <a:pt x="1287877" y="12700"/>
                </a:lnTo>
                <a:close/>
              </a:path>
              <a:path w="2571750" h="377825">
                <a:moveTo>
                  <a:pt x="1418166" y="112182"/>
                </a:moveTo>
                <a:lnTo>
                  <a:pt x="1359613" y="112182"/>
                </a:lnTo>
                <a:lnTo>
                  <a:pt x="1359613" y="278459"/>
                </a:lnTo>
                <a:lnTo>
                  <a:pt x="1365147" y="319249"/>
                </a:lnTo>
                <a:lnTo>
                  <a:pt x="1381661" y="349368"/>
                </a:lnTo>
                <a:lnTo>
                  <a:pt x="1409022" y="368021"/>
                </a:lnTo>
                <a:lnTo>
                  <a:pt x="1447098" y="374415"/>
                </a:lnTo>
                <a:lnTo>
                  <a:pt x="1472848" y="371376"/>
                </a:lnTo>
                <a:lnTo>
                  <a:pt x="1494165" y="362626"/>
                </a:lnTo>
                <a:lnTo>
                  <a:pt x="1510766" y="348717"/>
                </a:lnTo>
                <a:lnTo>
                  <a:pt x="1522362" y="330200"/>
                </a:lnTo>
                <a:lnTo>
                  <a:pt x="1584915" y="330200"/>
                </a:lnTo>
                <a:lnTo>
                  <a:pt x="1584915" y="325026"/>
                </a:lnTo>
                <a:lnTo>
                  <a:pt x="1468270" y="325026"/>
                </a:lnTo>
                <a:lnTo>
                  <a:pt x="1445554" y="321245"/>
                </a:lnTo>
                <a:lnTo>
                  <a:pt x="1429985" y="309945"/>
                </a:lnTo>
                <a:lnTo>
                  <a:pt x="1421033" y="291192"/>
                </a:lnTo>
                <a:lnTo>
                  <a:pt x="1418166" y="265054"/>
                </a:lnTo>
                <a:lnTo>
                  <a:pt x="1418166" y="112182"/>
                </a:lnTo>
                <a:close/>
              </a:path>
              <a:path w="2571750" h="377825">
                <a:moveTo>
                  <a:pt x="1584915" y="330200"/>
                </a:moveTo>
                <a:lnTo>
                  <a:pt x="1526352" y="330200"/>
                </a:lnTo>
                <a:lnTo>
                  <a:pt x="1526352" y="369241"/>
                </a:lnTo>
                <a:lnTo>
                  <a:pt x="1584915" y="369241"/>
                </a:lnTo>
                <a:lnTo>
                  <a:pt x="1584915" y="330200"/>
                </a:lnTo>
                <a:close/>
              </a:path>
              <a:path w="2571750" h="377825">
                <a:moveTo>
                  <a:pt x="1584915" y="112182"/>
                </a:moveTo>
                <a:lnTo>
                  <a:pt x="1526352" y="112182"/>
                </a:lnTo>
                <a:lnTo>
                  <a:pt x="1526352" y="261996"/>
                </a:lnTo>
                <a:lnTo>
                  <a:pt x="1522601" y="288117"/>
                </a:lnTo>
                <a:lnTo>
                  <a:pt x="1511509" y="307975"/>
                </a:lnTo>
                <a:lnTo>
                  <a:pt x="1493318" y="320602"/>
                </a:lnTo>
                <a:lnTo>
                  <a:pt x="1468270" y="325026"/>
                </a:lnTo>
                <a:lnTo>
                  <a:pt x="1584915" y="325026"/>
                </a:lnTo>
                <a:lnTo>
                  <a:pt x="1584915" y="112182"/>
                </a:lnTo>
                <a:close/>
              </a:path>
              <a:path w="2571750" h="377825">
                <a:moveTo>
                  <a:pt x="1701802" y="300332"/>
                </a:moveTo>
                <a:lnTo>
                  <a:pt x="1643709" y="300332"/>
                </a:lnTo>
                <a:lnTo>
                  <a:pt x="1643709" y="300802"/>
                </a:lnTo>
                <a:lnTo>
                  <a:pt x="1653763" y="330659"/>
                </a:lnTo>
                <a:lnTo>
                  <a:pt x="1675965" y="353924"/>
                </a:lnTo>
                <a:lnTo>
                  <a:pt x="1709499" y="369031"/>
                </a:lnTo>
                <a:lnTo>
                  <a:pt x="1753549" y="374415"/>
                </a:lnTo>
                <a:lnTo>
                  <a:pt x="1797290" y="368543"/>
                </a:lnTo>
                <a:lnTo>
                  <a:pt x="1831837" y="351955"/>
                </a:lnTo>
                <a:lnTo>
                  <a:pt x="1850166" y="331141"/>
                </a:lnTo>
                <a:lnTo>
                  <a:pt x="1754491" y="331141"/>
                </a:lnTo>
                <a:lnTo>
                  <a:pt x="1734849" y="328914"/>
                </a:lnTo>
                <a:lnTo>
                  <a:pt x="1719621" y="322674"/>
                </a:lnTo>
                <a:lnTo>
                  <a:pt x="1708715" y="313083"/>
                </a:lnTo>
                <a:lnTo>
                  <a:pt x="1701802" y="300332"/>
                </a:lnTo>
                <a:close/>
              </a:path>
              <a:path w="2571750" h="377825">
                <a:moveTo>
                  <a:pt x="1753549" y="107243"/>
                </a:moveTo>
                <a:lnTo>
                  <a:pt x="1711854" y="112965"/>
                </a:lnTo>
                <a:lnTo>
                  <a:pt x="1679288" y="129028"/>
                </a:lnTo>
                <a:lnTo>
                  <a:pt x="1658099" y="153777"/>
                </a:lnTo>
                <a:lnTo>
                  <a:pt x="1650536" y="185561"/>
                </a:lnTo>
                <a:lnTo>
                  <a:pt x="1650536" y="185796"/>
                </a:lnTo>
                <a:lnTo>
                  <a:pt x="1668290" y="231804"/>
                </a:lnTo>
                <a:lnTo>
                  <a:pt x="1722733" y="257528"/>
                </a:lnTo>
                <a:lnTo>
                  <a:pt x="1764365" y="266935"/>
                </a:lnTo>
                <a:lnTo>
                  <a:pt x="1782443" y="272385"/>
                </a:lnTo>
                <a:lnTo>
                  <a:pt x="1794701" y="279312"/>
                </a:lnTo>
                <a:lnTo>
                  <a:pt x="1801667" y="287870"/>
                </a:lnTo>
                <a:lnTo>
                  <a:pt x="1803872" y="298215"/>
                </a:lnTo>
                <a:lnTo>
                  <a:pt x="1803872" y="298685"/>
                </a:lnTo>
                <a:lnTo>
                  <a:pt x="1800257" y="311892"/>
                </a:lnTo>
                <a:lnTo>
                  <a:pt x="1790117" y="322145"/>
                </a:lnTo>
                <a:lnTo>
                  <a:pt x="1774510" y="328782"/>
                </a:lnTo>
                <a:lnTo>
                  <a:pt x="1754491" y="331141"/>
                </a:lnTo>
                <a:lnTo>
                  <a:pt x="1850166" y="331141"/>
                </a:lnTo>
                <a:lnTo>
                  <a:pt x="1854522" y="326195"/>
                </a:lnTo>
                <a:lnTo>
                  <a:pt x="1862677" y="292806"/>
                </a:lnTo>
                <a:lnTo>
                  <a:pt x="1862677" y="292335"/>
                </a:lnTo>
                <a:lnTo>
                  <a:pt x="1844506" y="247503"/>
                </a:lnTo>
                <a:lnTo>
                  <a:pt x="1788585" y="222250"/>
                </a:lnTo>
                <a:lnTo>
                  <a:pt x="1746963" y="213078"/>
                </a:lnTo>
                <a:lnTo>
                  <a:pt x="1729225" y="207738"/>
                </a:lnTo>
                <a:lnTo>
                  <a:pt x="1717266" y="201054"/>
                </a:lnTo>
                <a:lnTo>
                  <a:pt x="1710512" y="192738"/>
                </a:lnTo>
                <a:lnTo>
                  <a:pt x="1708388" y="182503"/>
                </a:lnTo>
                <a:lnTo>
                  <a:pt x="1708388" y="182268"/>
                </a:lnTo>
                <a:lnTo>
                  <a:pt x="1711736" y="169135"/>
                </a:lnTo>
                <a:lnTo>
                  <a:pt x="1721059" y="159044"/>
                </a:lnTo>
                <a:lnTo>
                  <a:pt x="1735277" y="152569"/>
                </a:lnTo>
                <a:lnTo>
                  <a:pt x="1753308" y="150283"/>
                </a:lnTo>
                <a:lnTo>
                  <a:pt x="1847621" y="150283"/>
                </a:lnTo>
                <a:lnTo>
                  <a:pt x="1827454" y="127969"/>
                </a:lnTo>
                <a:lnTo>
                  <a:pt x="1795615" y="112745"/>
                </a:lnTo>
                <a:lnTo>
                  <a:pt x="1753549" y="107243"/>
                </a:lnTo>
                <a:close/>
              </a:path>
              <a:path w="2571750" h="377825">
                <a:moveTo>
                  <a:pt x="1847621" y="150283"/>
                </a:moveTo>
                <a:lnTo>
                  <a:pt x="1753308" y="150283"/>
                </a:lnTo>
                <a:lnTo>
                  <a:pt x="1771928" y="152594"/>
                </a:lnTo>
                <a:lnTo>
                  <a:pt x="1786382" y="158896"/>
                </a:lnTo>
                <a:lnTo>
                  <a:pt x="1796471" y="168241"/>
                </a:lnTo>
                <a:lnTo>
                  <a:pt x="1801998" y="179681"/>
                </a:lnTo>
                <a:lnTo>
                  <a:pt x="1802228" y="180387"/>
                </a:lnTo>
                <a:lnTo>
                  <a:pt x="1857263" y="180387"/>
                </a:lnTo>
                <a:lnTo>
                  <a:pt x="1857190" y="179681"/>
                </a:lnTo>
                <a:lnTo>
                  <a:pt x="1848268" y="151000"/>
                </a:lnTo>
                <a:lnTo>
                  <a:pt x="1847621" y="150283"/>
                </a:lnTo>
                <a:close/>
              </a:path>
              <a:path w="2571750" h="377825">
                <a:moveTo>
                  <a:pt x="1951805" y="0"/>
                </a:moveTo>
                <a:lnTo>
                  <a:pt x="1938194" y="2722"/>
                </a:lnTo>
                <a:lnTo>
                  <a:pt x="1927054" y="10142"/>
                </a:lnTo>
                <a:lnTo>
                  <a:pt x="1919531" y="21133"/>
                </a:lnTo>
                <a:lnTo>
                  <a:pt x="1916769" y="34571"/>
                </a:lnTo>
                <a:lnTo>
                  <a:pt x="1919531" y="48109"/>
                </a:lnTo>
                <a:lnTo>
                  <a:pt x="1927054" y="59090"/>
                </a:lnTo>
                <a:lnTo>
                  <a:pt x="1938194" y="66454"/>
                </a:lnTo>
                <a:lnTo>
                  <a:pt x="1951805" y="69144"/>
                </a:lnTo>
                <a:lnTo>
                  <a:pt x="1965283" y="66454"/>
                </a:lnTo>
                <a:lnTo>
                  <a:pt x="1976354" y="59090"/>
                </a:lnTo>
                <a:lnTo>
                  <a:pt x="1983851" y="48109"/>
                </a:lnTo>
                <a:lnTo>
                  <a:pt x="1986610" y="34571"/>
                </a:lnTo>
                <a:lnTo>
                  <a:pt x="1983851" y="21133"/>
                </a:lnTo>
                <a:lnTo>
                  <a:pt x="1976354" y="10142"/>
                </a:lnTo>
                <a:lnTo>
                  <a:pt x="1965283" y="2722"/>
                </a:lnTo>
                <a:lnTo>
                  <a:pt x="1951805" y="0"/>
                </a:lnTo>
                <a:close/>
              </a:path>
              <a:path w="2571750" h="377825">
                <a:moveTo>
                  <a:pt x="1980966" y="112182"/>
                </a:moveTo>
                <a:lnTo>
                  <a:pt x="1922413" y="112182"/>
                </a:lnTo>
                <a:lnTo>
                  <a:pt x="1922413" y="369241"/>
                </a:lnTo>
                <a:lnTo>
                  <a:pt x="1980966" y="369241"/>
                </a:lnTo>
                <a:lnTo>
                  <a:pt x="1980966" y="112182"/>
                </a:lnTo>
                <a:close/>
              </a:path>
              <a:path w="2571750" h="377825">
                <a:moveTo>
                  <a:pt x="2163945" y="107243"/>
                </a:moveTo>
                <a:lnTo>
                  <a:pt x="2112369" y="116434"/>
                </a:lnTo>
                <a:lnTo>
                  <a:pt x="2073429" y="142845"/>
                </a:lnTo>
                <a:lnTo>
                  <a:pt x="2048821" y="184734"/>
                </a:lnTo>
                <a:lnTo>
                  <a:pt x="2040242" y="240359"/>
                </a:lnTo>
                <a:lnTo>
                  <a:pt x="2040270" y="241065"/>
                </a:lnTo>
                <a:lnTo>
                  <a:pt x="2045702" y="286693"/>
                </a:lnTo>
                <a:lnTo>
                  <a:pt x="2061569" y="323818"/>
                </a:lnTo>
                <a:lnTo>
                  <a:pt x="2121458" y="368515"/>
                </a:lnTo>
                <a:lnTo>
                  <a:pt x="2163945" y="374415"/>
                </a:lnTo>
                <a:lnTo>
                  <a:pt x="2206343" y="368515"/>
                </a:lnTo>
                <a:lnTo>
                  <a:pt x="2240713" y="351371"/>
                </a:lnTo>
                <a:lnTo>
                  <a:pt x="2263390" y="326908"/>
                </a:lnTo>
                <a:lnTo>
                  <a:pt x="2163945" y="326908"/>
                </a:lnTo>
                <a:lnTo>
                  <a:pt x="2136784" y="321101"/>
                </a:lnTo>
                <a:lnTo>
                  <a:pt x="2116703" y="304271"/>
                </a:lnTo>
                <a:lnTo>
                  <a:pt x="2104251" y="277298"/>
                </a:lnTo>
                <a:lnTo>
                  <a:pt x="2099978" y="241065"/>
                </a:lnTo>
                <a:lnTo>
                  <a:pt x="2100006" y="240359"/>
                </a:lnTo>
                <a:lnTo>
                  <a:pt x="2104251" y="204324"/>
                </a:lnTo>
                <a:lnTo>
                  <a:pt x="2116703" y="177271"/>
                </a:lnTo>
                <a:lnTo>
                  <a:pt x="2136784" y="160359"/>
                </a:lnTo>
                <a:lnTo>
                  <a:pt x="2163945" y="154516"/>
                </a:lnTo>
                <a:lnTo>
                  <a:pt x="2261442" y="154516"/>
                </a:lnTo>
                <a:lnTo>
                  <a:pt x="2254547" y="142757"/>
                </a:lnTo>
                <a:lnTo>
                  <a:pt x="2215618" y="116401"/>
                </a:lnTo>
                <a:lnTo>
                  <a:pt x="2163945" y="107243"/>
                </a:lnTo>
                <a:close/>
              </a:path>
              <a:path w="2571750" h="377825">
                <a:moveTo>
                  <a:pt x="2261442" y="154516"/>
                </a:moveTo>
                <a:lnTo>
                  <a:pt x="2163945" y="154516"/>
                </a:lnTo>
                <a:lnTo>
                  <a:pt x="2190968" y="160359"/>
                </a:lnTo>
                <a:lnTo>
                  <a:pt x="2210981" y="177271"/>
                </a:lnTo>
                <a:lnTo>
                  <a:pt x="2223410" y="204324"/>
                </a:lnTo>
                <a:lnTo>
                  <a:pt x="2227653" y="240359"/>
                </a:lnTo>
                <a:lnTo>
                  <a:pt x="2227681" y="241065"/>
                </a:lnTo>
                <a:lnTo>
                  <a:pt x="2223444" y="277298"/>
                </a:lnTo>
                <a:lnTo>
                  <a:pt x="2211072" y="304271"/>
                </a:lnTo>
                <a:lnTo>
                  <a:pt x="2191070" y="321101"/>
                </a:lnTo>
                <a:lnTo>
                  <a:pt x="2163945" y="326908"/>
                </a:lnTo>
                <a:lnTo>
                  <a:pt x="2263390" y="326908"/>
                </a:lnTo>
                <a:lnTo>
                  <a:pt x="2266254" y="323818"/>
                </a:lnTo>
                <a:lnTo>
                  <a:pt x="2282166" y="286693"/>
                </a:lnTo>
                <a:lnTo>
                  <a:pt x="2287620" y="241065"/>
                </a:lnTo>
                <a:lnTo>
                  <a:pt x="2287648" y="240359"/>
                </a:lnTo>
                <a:lnTo>
                  <a:pt x="2279101" y="184635"/>
                </a:lnTo>
                <a:lnTo>
                  <a:pt x="2261442" y="154516"/>
                </a:lnTo>
                <a:close/>
              </a:path>
              <a:path w="2571750" h="377825">
                <a:moveTo>
                  <a:pt x="2405006" y="112182"/>
                </a:moveTo>
                <a:lnTo>
                  <a:pt x="2346452" y="112182"/>
                </a:lnTo>
                <a:lnTo>
                  <a:pt x="2346452" y="369241"/>
                </a:lnTo>
                <a:lnTo>
                  <a:pt x="2405006" y="369241"/>
                </a:lnTo>
                <a:lnTo>
                  <a:pt x="2405006" y="219428"/>
                </a:lnTo>
                <a:lnTo>
                  <a:pt x="2408931" y="193307"/>
                </a:lnTo>
                <a:lnTo>
                  <a:pt x="2420178" y="173449"/>
                </a:lnTo>
                <a:lnTo>
                  <a:pt x="2437951" y="160822"/>
                </a:lnTo>
                <a:lnTo>
                  <a:pt x="2461454" y="156398"/>
                </a:lnTo>
                <a:lnTo>
                  <a:pt x="2562676" y="156398"/>
                </a:lnTo>
                <a:lnTo>
                  <a:pt x="2559876" y="151459"/>
                </a:lnTo>
                <a:lnTo>
                  <a:pt x="2405006" y="151459"/>
                </a:lnTo>
                <a:lnTo>
                  <a:pt x="2405006" y="112182"/>
                </a:lnTo>
                <a:close/>
              </a:path>
              <a:path w="2571750" h="377825">
                <a:moveTo>
                  <a:pt x="2562676" y="156398"/>
                </a:moveTo>
                <a:lnTo>
                  <a:pt x="2461454" y="156398"/>
                </a:lnTo>
                <a:lnTo>
                  <a:pt x="2484523" y="160183"/>
                </a:lnTo>
                <a:lnTo>
                  <a:pt x="2500647" y="171508"/>
                </a:lnTo>
                <a:lnTo>
                  <a:pt x="2510110" y="190331"/>
                </a:lnTo>
                <a:lnTo>
                  <a:pt x="2513201" y="216605"/>
                </a:lnTo>
                <a:lnTo>
                  <a:pt x="2513201" y="369241"/>
                </a:lnTo>
                <a:lnTo>
                  <a:pt x="2571754" y="369241"/>
                </a:lnTo>
                <a:lnTo>
                  <a:pt x="2571754" y="202965"/>
                </a:lnTo>
                <a:lnTo>
                  <a:pt x="2565971" y="162211"/>
                </a:lnTo>
                <a:lnTo>
                  <a:pt x="2562676" y="156398"/>
                </a:lnTo>
                <a:close/>
              </a:path>
              <a:path w="2571750" h="377825">
                <a:moveTo>
                  <a:pt x="2483097" y="107243"/>
                </a:moveTo>
                <a:lnTo>
                  <a:pt x="2457563" y="110283"/>
                </a:lnTo>
                <a:lnTo>
                  <a:pt x="2436702" y="119032"/>
                </a:lnTo>
                <a:lnTo>
                  <a:pt x="2420516" y="132942"/>
                </a:lnTo>
                <a:lnTo>
                  <a:pt x="2409005" y="151459"/>
                </a:lnTo>
                <a:lnTo>
                  <a:pt x="2559876" y="151459"/>
                </a:lnTo>
                <a:lnTo>
                  <a:pt x="2548944" y="132173"/>
                </a:lnTo>
                <a:lnTo>
                  <a:pt x="2521157" y="113601"/>
                </a:lnTo>
                <a:lnTo>
                  <a:pt x="2483097" y="10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95543" y="2031351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4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95543" y="3235503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4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95543" y="4439655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5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95543" y="5643807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5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95543" y="6847958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5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95543" y="8052110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5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95543" y="9256262"/>
            <a:ext cx="9539605" cy="10795"/>
          </a:xfrm>
          <a:custGeom>
            <a:avLst/>
            <a:gdLst/>
            <a:ahLst/>
            <a:cxnLst/>
            <a:rect l="l" t="t" r="r" b="b"/>
            <a:pathLst>
              <a:path w="9539605" h="10795">
                <a:moveTo>
                  <a:pt x="9538976" y="0"/>
                </a:moveTo>
                <a:lnTo>
                  <a:pt x="0" y="0"/>
                </a:lnTo>
                <a:lnTo>
                  <a:pt x="0" y="10470"/>
                </a:lnTo>
                <a:lnTo>
                  <a:pt x="9538976" y="10470"/>
                </a:lnTo>
                <a:lnTo>
                  <a:pt x="9538976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9679" y="5186683"/>
            <a:ext cx="4765040" cy="811530"/>
          </a:xfrm>
          <a:custGeom>
            <a:avLst/>
            <a:gdLst/>
            <a:ahLst/>
            <a:cxnLst/>
            <a:rect l="l" t="t" r="r" b="b"/>
            <a:pathLst>
              <a:path w="4765040" h="811529">
                <a:moveTo>
                  <a:pt x="345825" y="72371"/>
                </a:moveTo>
                <a:lnTo>
                  <a:pt x="294738" y="75284"/>
                </a:lnTo>
                <a:lnTo>
                  <a:pt x="247015" y="83893"/>
                </a:lnTo>
                <a:lnTo>
                  <a:pt x="202860" y="98007"/>
                </a:lnTo>
                <a:lnTo>
                  <a:pt x="162479" y="117434"/>
                </a:lnTo>
                <a:lnTo>
                  <a:pt x="126078" y="141981"/>
                </a:lnTo>
                <a:lnTo>
                  <a:pt x="93863" y="171456"/>
                </a:lnTo>
                <a:lnTo>
                  <a:pt x="66040" y="205666"/>
                </a:lnTo>
                <a:lnTo>
                  <a:pt x="42814" y="244420"/>
                </a:lnTo>
                <a:lnTo>
                  <a:pt x="24391" y="287525"/>
                </a:lnTo>
                <a:lnTo>
                  <a:pt x="10977" y="334789"/>
                </a:lnTo>
                <a:lnTo>
                  <a:pt x="2778" y="386020"/>
                </a:lnTo>
                <a:lnTo>
                  <a:pt x="0" y="441025"/>
                </a:lnTo>
                <a:lnTo>
                  <a:pt x="0" y="441997"/>
                </a:lnTo>
                <a:lnTo>
                  <a:pt x="2760" y="497113"/>
                </a:lnTo>
                <a:lnTo>
                  <a:pt x="10910" y="548437"/>
                </a:lnTo>
                <a:lnTo>
                  <a:pt x="24255" y="595777"/>
                </a:lnTo>
                <a:lnTo>
                  <a:pt x="42598" y="638943"/>
                </a:lnTo>
                <a:lnTo>
                  <a:pt x="65745" y="677744"/>
                </a:lnTo>
                <a:lnTo>
                  <a:pt x="93499" y="711990"/>
                </a:lnTo>
                <a:lnTo>
                  <a:pt x="125665" y="741491"/>
                </a:lnTo>
                <a:lnTo>
                  <a:pt x="162047" y="766055"/>
                </a:lnTo>
                <a:lnTo>
                  <a:pt x="202450" y="785492"/>
                </a:lnTo>
                <a:lnTo>
                  <a:pt x="246677" y="799612"/>
                </a:lnTo>
                <a:lnTo>
                  <a:pt x="294534" y="808223"/>
                </a:lnTo>
                <a:lnTo>
                  <a:pt x="345825" y="811136"/>
                </a:lnTo>
                <a:lnTo>
                  <a:pt x="396902" y="808223"/>
                </a:lnTo>
                <a:lnTo>
                  <a:pt x="444599" y="799612"/>
                </a:lnTo>
                <a:lnTo>
                  <a:pt x="488715" y="785492"/>
                </a:lnTo>
                <a:lnTo>
                  <a:pt x="529045" y="766055"/>
                </a:lnTo>
                <a:lnTo>
                  <a:pt x="565389" y="741491"/>
                </a:lnTo>
                <a:lnTo>
                  <a:pt x="597544" y="711990"/>
                </a:lnTo>
                <a:lnTo>
                  <a:pt x="625307" y="677744"/>
                </a:lnTo>
                <a:lnTo>
                  <a:pt x="633824" y="663480"/>
                </a:lnTo>
                <a:lnTo>
                  <a:pt x="345825" y="663480"/>
                </a:lnTo>
                <a:lnTo>
                  <a:pt x="305352" y="658297"/>
                </a:lnTo>
                <a:lnTo>
                  <a:pt x="269638" y="643190"/>
                </a:lnTo>
                <a:lnTo>
                  <a:pt x="239217" y="618823"/>
                </a:lnTo>
                <a:lnTo>
                  <a:pt x="214624" y="585857"/>
                </a:lnTo>
                <a:lnTo>
                  <a:pt x="196395" y="544955"/>
                </a:lnTo>
                <a:lnTo>
                  <a:pt x="185065" y="496781"/>
                </a:lnTo>
                <a:lnTo>
                  <a:pt x="181169" y="441997"/>
                </a:lnTo>
                <a:lnTo>
                  <a:pt x="181169" y="441025"/>
                </a:lnTo>
                <a:lnTo>
                  <a:pt x="185116" y="386420"/>
                </a:lnTo>
                <a:lnTo>
                  <a:pt x="196565" y="338374"/>
                </a:lnTo>
                <a:lnTo>
                  <a:pt x="214930" y="297559"/>
                </a:lnTo>
                <a:lnTo>
                  <a:pt x="239625" y="264645"/>
                </a:lnTo>
                <a:lnTo>
                  <a:pt x="270063" y="240304"/>
                </a:lnTo>
                <a:lnTo>
                  <a:pt x="305658" y="225208"/>
                </a:lnTo>
                <a:lnTo>
                  <a:pt x="345825" y="220026"/>
                </a:lnTo>
                <a:lnTo>
                  <a:pt x="633759" y="220026"/>
                </a:lnTo>
                <a:lnTo>
                  <a:pt x="625159" y="205666"/>
                </a:lnTo>
                <a:lnTo>
                  <a:pt x="597362" y="171456"/>
                </a:lnTo>
                <a:lnTo>
                  <a:pt x="565183" y="141981"/>
                </a:lnTo>
                <a:lnTo>
                  <a:pt x="528829" y="117434"/>
                </a:lnTo>
                <a:lnTo>
                  <a:pt x="488510" y="98007"/>
                </a:lnTo>
                <a:lnTo>
                  <a:pt x="444431" y="83893"/>
                </a:lnTo>
                <a:lnTo>
                  <a:pt x="396800" y="75284"/>
                </a:lnTo>
                <a:lnTo>
                  <a:pt x="345825" y="72371"/>
                </a:lnTo>
                <a:close/>
              </a:path>
              <a:path w="4765040" h="811529">
                <a:moveTo>
                  <a:pt x="633759" y="220026"/>
                </a:moveTo>
                <a:lnTo>
                  <a:pt x="345825" y="220026"/>
                </a:lnTo>
                <a:lnTo>
                  <a:pt x="385785" y="225208"/>
                </a:lnTo>
                <a:lnTo>
                  <a:pt x="421182" y="240304"/>
                </a:lnTo>
                <a:lnTo>
                  <a:pt x="451439" y="264645"/>
                </a:lnTo>
                <a:lnTo>
                  <a:pt x="475978" y="297559"/>
                </a:lnTo>
                <a:lnTo>
                  <a:pt x="494221" y="338374"/>
                </a:lnTo>
                <a:lnTo>
                  <a:pt x="505591" y="386420"/>
                </a:lnTo>
                <a:lnTo>
                  <a:pt x="509509" y="441025"/>
                </a:lnTo>
                <a:lnTo>
                  <a:pt x="509509" y="441997"/>
                </a:lnTo>
                <a:lnTo>
                  <a:pt x="505591" y="496781"/>
                </a:lnTo>
                <a:lnTo>
                  <a:pt x="494221" y="544955"/>
                </a:lnTo>
                <a:lnTo>
                  <a:pt x="475978" y="585857"/>
                </a:lnTo>
                <a:lnTo>
                  <a:pt x="451439" y="618823"/>
                </a:lnTo>
                <a:lnTo>
                  <a:pt x="421182" y="643190"/>
                </a:lnTo>
                <a:lnTo>
                  <a:pt x="385785" y="658297"/>
                </a:lnTo>
                <a:lnTo>
                  <a:pt x="345825" y="663480"/>
                </a:lnTo>
                <a:lnTo>
                  <a:pt x="633824" y="663480"/>
                </a:lnTo>
                <a:lnTo>
                  <a:pt x="666849" y="595777"/>
                </a:lnTo>
                <a:lnTo>
                  <a:pt x="680222" y="548437"/>
                </a:lnTo>
                <a:lnTo>
                  <a:pt x="688395" y="497113"/>
                </a:lnTo>
                <a:lnTo>
                  <a:pt x="691164" y="441997"/>
                </a:lnTo>
                <a:lnTo>
                  <a:pt x="691164" y="441025"/>
                </a:lnTo>
                <a:lnTo>
                  <a:pt x="688386" y="386020"/>
                </a:lnTo>
                <a:lnTo>
                  <a:pt x="680189" y="334789"/>
                </a:lnTo>
                <a:lnTo>
                  <a:pt x="666780" y="287525"/>
                </a:lnTo>
                <a:lnTo>
                  <a:pt x="648368" y="244420"/>
                </a:lnTo>
                <a:lnTo>
                  <a:pt x="633759" y="220026"/>
                </a:lnTo>
                <a:close/>
              </a:path>
              <a:path w="4765040" h="811529">
                <a:moveTo>
                  <a:pt x="946649" y="251598"/>
                </a:moveTo>
                <a:lnTo>
                  <a:pt x="761593" y="251598"/>
                </a:lnTo>
                <a:lnTo>
                  <a:pt x="943734" y="792193"/>
                </a:lnTo>
                <a:lnTo>
                  <a:pt x="1141908" y="792193"/>
                </a:lnTo>
                <a:lnTo>
                  <a:pt x="1193230" y="638223"/>
                </a:lnTo>
                <a:lnTo>
                  <a:pt x="1040392" y="638223"/>
                </a:lnTo>
                <a:lnTo>
                  <a:pt x="946649" y="251598"/>
                </a:lnTo>
                <a:close/>
              </a:path>
              <a:path w="4765040" h="811529">
                <a:moveTo>
                  <a:pt x="1322101" y="251598"/>
                </a:moveTo>
                <a:lnTo>
                  <a:pt x="1141416" y="251598"/>
                </a:lnTo>
                <a:lnTo>
                  <a:pt x="1049617" y="638223"/>
                </a:lnTo>
                <a:lnTo>
                  <a:pt x="1193230" y="638223"/>
                </a:lnTo>
                <a:lnTo>
                  <a:pt x="1322101" y="251598"/>
                </a:lnTo>
                <a:close/>
              </a:path>
              <a:path w="4765040" h="811529">
                <a:moveTo>
                  <a:pt x="1626155" y="238969"/>
                </a:moveTo>
                <a:lnTo>
                  <a:pt x="1579031" y="242176"/>
                </a:lnTo>
                <a:lnTo>
                  <a:pt x="1535754" y="251629"/>
                </a:lnTo>
                <a:lnTo>
                  <a:pt x="1496587" y="267073"/>
                </a:lnTo>
                <a:lnTo>
                  <a:pt x="1461791" y="288255"/>
                </a:lnTo>
                <a:lnTo>
                  <a:pt x="1431629" y="314922"/>
                </a:lnTo>
                <a:lnTo>
                  <a:pt x="1406363" y="346820"/>
                </a:lnTo>
                <a:lnTo>
                  <a:pt x="1386255" y="383696"/>
                </a:lnTo>
                <a:lnTo>
                  <a:pt x="1371568" y="425295"/>
                </a:lnTo>
                <a:lnTo>
                  <a:pt x="1362563" y="471366"/>
                </a:lnTo>
                <a:lnTo>
                  <a:pt x="1359503" y="521653"/>
                </a:lnTo>
                <a:lnTo>
                  <a:pt x="1359503" y="522139"/>
                </a:lnTo>
                <a:lnTo>
                  <a:pt x="1362569" y="572662"/>
                </a:lnTo>
                <a:lnTo>
                  <a:pt x="1371618" y="618868"/>
                </a:lnTo>
                <a:lnTo>
                  <a:pt x="1386426" y="660523"/>
                </a:lnTo>
                <a:lnTo>
                  <a:pt x="1406767" y="697390"/>
                </a:lnTo>
                <a:lnTo>
                  <a:pt x="1432418" y="729233"/>
                </a:lnTo>
                <a:lnTo>
                  <a:pt x="1463155" y="755815"/>
                </a:lnTo>
                <a:lnTo>
                  <a:pt x="1498753" y="776901"/>
                </a:lnTo>
                <a:lnTo>
                  <a:pt x="1538987" y="792255"/>
                </a:lnTo>
                <a:lnTo>
                  <a:pt x="1583634" y="801640"/>
                </a:lnTo>
                <a:lnTo>
                  <a:pt x="1632469" y="804821"/>
                </a:lnTo>
                <a:lnTo>
                  <a:pt x="1700376" y="799010"/>
                </a:lnTo>
                <a:lnTo>
                  <a:pt x="1756134" y="783189"/>
                </a:lnTo>
                <a:lnTo>
                  <a:pt x="1800736" y="759782"/>
                </a:lnTo>
                <a:lnTo>
                  <a:pt x="1835177" y="731209"/>
                </a:lnTo>
                <a:lnTo>
                  <a:pt x="1860449" y="699891"/>
                </a:lnTo>
                <a:lnTo>
                  <a:pt x="1869889" y="682422"/>
                </a:lnTo>
                <a:lnTo>
                  <a:pt x="1635872" y="682422"/>
                </a:lnTo>
                <a:lnTo>
                  <a:pt x="1591435" y="674234"/>
                </a:lnTo>
                <a:lnTo>
                  <a:pt x="1557975" y="650426"/>
                </a:lnTo>
                <a:lnTo>
                  <a:pt x="1536626" y="612139"/>
                </a:lnTo>
                <a:lnTo>
                  <a:pt x="1528524" y="560509"/>
                </a:lnTo>
                <a:lnTo>
                  <a:pt x="1892325" y="560509"/>
                </a:lnTo>
                <a:lnTo>
                  <a:pt x="1892325" y="510967"/>
                </a:lnTo>
                <a:lnTo>
                  <a:pt x="1888718" y="460454"/>
                </a:lnTo>
                <a:lnTo>
                  <a:pt x="1530472" y="460454"/>
                </a:lnTo>
                <a:lnTo>
                  <a:pt x="1542070" y="418128"/>
                </a:lnTo>
                <a:lnTo>
                  <a:pt x="1563501" y="387050"/>
                </a:lnTo>
                <a:lnTo>
                  <a:pt x="1593309" y="367903"/>
                </a:lnTo>
                <a:lnTo>
                  <a:pt x="1630039" y="361369"/>
                </a:lnTo>
                <a:lnTo>
                  <a:pt x="1855749" y="361369"/>
                </a:lnTo>
                <a:lnTo>
                  <a:pt x="1834899" y="329582"/>
                </a:lnTo>
                <a:lnTo>
                  <a:pt x="1804112" y="298027"/>
                </a:lnTo>
                <a:lnTo>
                  <a:pt x="1767481" y="272789"/>
                </a:lnTo>
                <a:lnTo>
                  <a:pt x="1725368" y="254267"/>
                </a:lnTo>
                <a:lnTo>
                  <a:pt x="1678138" y="242860"/>
                </a:lnTo>
                <a:lnTo>
                  <a:pt x="1626155" y="238969"/>
                </a:lnTo>
                <a:close/>
              </a:path>
              <a:path w="4765040" h="811529">
                <a:moveTo>
                  <a:pt x="1888922" y="632880"/>
                </a:moveTo>
                <a:lnTo>
                  <a:pt x="1731555" y="633366"/>
                </a:lnTo>
                <a:lnTo>
                  <a:pt x="1730581" y="635309"/>
                </a:lnTo>
                <a:lnTo>
                  <a:pt x="1720565" y="648613"/>
                </a:lnTo>
                <a:lnTo>
                  <a:pt x="1701807" y="664148"/>
                </a:lnTo>
                <a:lnTo>
                  <a:pt x="1673758" y="677042"/>
                </a:lnTo>
                <a:lnTo>
                  <a:pt x="1635872" y="682422"/>
                </a:lnTo>
                <a:lnTo>
                  <a:pt x="1869889" y="682422"/>
                </a:lnTo>
                <a:lnTo>
                  <a:pt x="1877548" y="668251"/>
                </a:lnTo>
                <a:lnTo>
                  <a:pt x="1887466" y="638709"/>
                </a:lnTo>
                <a:lnTo>
                  <a:pt x="1888922" y="632880"/>
                </a:lnTo>
                <a:close/>
              </a:path>
              <a:path w="4765040" h="811529">
                <a:moveTo>
                  <a:pt x="1855749" y="361369"/>
                </a:moveTo>
                <a:lnTo>
                  <a:pt x="1630039" y="361369"/>
                </a:lnTo>
                <a:lnTo>
                  <a:pt x="1666979" y="367766"/>
                </a:lnTo>
                <a:lnTo>
                  <a:pt x="1696768" y="386686"/>
                </a:lnTo>
                <a:lnTo>
                  <a:pt x="1718087" y="417718"/>
                </a:lnTo>
                <a:lnTo>
                  <a:pt x="1729618" y="460454"/>
                </a:lnTo>
                <a:lnTo>
                  <a:pt x="1888718" y="460454"/>
                </a:lnTo>
                <a:lnTo>
                  <a:pt x="1888554" y="458145"/>
                </a:lnTo>
                <a:lnTo>
                  <a:pt x="1877483" y="410041"/>
                </a:lnTo>
                <a:lnTo>
                  <a:pt x="1859477" y="367053"/>
                </a:lnTo>
                <a:lnTo>
                  <a:pt x="1855749" y="361369"/>
                </a:lnTo>
                <a:close/>
              </a:path>
              <a:path w="4765040" h="811529">
                <a:moveTo>
                  <a:pt x="2171122" y="251598"/>
                </a:moveTo>
                <a:lnTo>
                  <a:pt x="1999180" y="251598"/>
                </a:lnTo>
                <a:lnTo>
                  <a:pt x="1999180" y="792193"/>
                </a:lnTo>
                <a:lnTo>
                  <a:pt x="2171122" y="792193"/>
                </a:lnTo>
                <a:lnTo>
                  <a:pt x="2171122" y="506110"/>
                </a:lnTo>
                <a:lnTo>
                  <a:pt x="2179745" y="456112"/>
                </a:lnTo>
                <a:lnTo>
                  <a:pt x="2204760" y="419046"/>
                </a:lnTo>
                <a:lnTo>
                  <a:pt x="2244893" y="396005"/>
                </a:lnTo>
                <a:lnTo>
                  <a:pt x="2298867" y="388082"/>
                </a:lnTo>
                <a:lnTo>
                  <a:pt x="2370750" y="388082"/>
                </a:lnTo>
                <a:lnTo>
                  <a:pt x="2370750" y="337568"/>
                </a:lnTo>
                <a:lnTo>
                  <a:pt x="2171122" y="337568"/>
                </a:lnTo>
                <a:lnTo>
                  <a:pt x="2171122" y="251598"/>
                </a:lnTo>
                <a:close/>
              </a:path>
              <a:path w="4765040" h="811529">
                <a:moveTo>
                  <a:pt x="2370750" y="388082"/>
                </a:moveTo>
                <a:lnTo>
                  <a:pt x="2298867" y="388082"/>
                </a:lnTo>
                <a:lnTo>
                  <a:pt x="2317133" y="388704"/>
                </a:lnTo>
                <a:lnTo>
                  <a:pt x="2335354" y="390511"/>
                </a:lnTo>
                <a:lnTo>
                  <a:pt x="2353303" y="393410"/>
                </a:lnTo>
                <a:lnTo>
                  <a:pt x="2370750" y="397311"/>
                </a:lnTo>
                <a:lnTo>
                  <a:pt x="2370750" y="388082"/>
                </a:lnTo>
                <a:close/>
              </a:path>
              <a:path w="4765040" h="811529">
                <a:moveTo>
                  <a:pt x="2312469" y="243341"/>
                </a:moveTo>
                <a:lnTo>
                  <a:pt x="2264914" y="249663"/>
                </a:lnTo>
                <a:lnTo>
                  <a:pt x="2226375" y="268051"/>
                </a:lnTo>
                <a:lnTo>
                  <a:pt x="2197852" y="297641"/>
                </a:lnTo>
                <a:lnTo>
                  <a:pt x="2180347" y="337568"/>
                </a:lnTo>
                <a:lnTo>
                  <a:pt x="2370750" y="337568"/>
                </a:lnTo>
                <a:lnTo>
                  <a:pt x="2370750" y="252083"/>
                </a:lnTo>
                <a:lnTo>
                  <a:pt x="2357613" y="248258"/>
                </a:lnTo>
                <a:lnTo>
                  <a:pt x="2343247" y="245526"/>
                </a:lnTo>
                <a:lnTo>
                  <a:pt x="2328062" y="243887"/>
                </a:lnTo>
                <a:lnTo>
                  <a:pt x="2312469" y="243341"/>
                </a:lnTo>
                <a:close/>
              </a:path>
              <a:path w="4765040" h="811529">
                <a:moveTo>
                  <a:pt x="2611664" y="251598"/>
                </a:moveTo>
                <a:lnTo>
                  <a:pt x="2426602" y="251598"/>
                </a:lnTo>
                <a:lnTo>
                  <a:pt x="2608753" y="792193"/>
                </a:lnTo>
                <a:lnTo>
                  <a:pt x="2806915" y="792193"/>
                </a:lnTo>
                <a:lnTo>
                  <a:pt x="2858240" y="638223"/>
                </a:lnTo>
                <a:lnTo>
                  <a:pt x="2705399" y="638223"/>
                </a:lnTo>
                <a:lnTo>
                  <a:pt x="2611664" y="251598"/>
                </a:lnTo>
                <a:close/>
              </a:path>
              <a:path w="4765040" h="811529">
                <a:moveTo>
                  <a:pt x="2987118" y="251598"/>
                </a:moveTo>
                <a:lnTo>
                  <a:pt x="2806433" y="251598"/>
                </a:lnTo>
                <a:lnTo>
                  <a:pt x="2714635" y="638223"/>
                </a:lnTo>
                <a:lnTo>
                  <a:pt x="2858240" y="638223"/>
                </a:lnTo>
                <a:lnTo>
                  <a:pt x="2987118" y="251598"/>
                </a:lnTo>
                <a:close/>
              </a:path>
              <a:path w="4765040" h="811529">
                <a:moveTo>
                  <a:pt x="3160998" y="0"/>
                </a:moveTo>
                <a:lnTo>
                  <a:pt x="3125625" y="7004"/>
                </a:lnTo>
                <a:lnTo>
                  <a:pt x="3096584" y="26168"/>
                </a:lnTo>
                <a:lnTo>
                  <a:pt x="3076923" y="54711"/>
                </a:lnTo>
                <a:lnTo>
                  <a:pt x="3069692" y="89856"/>
                </a:lnTo>
                <a:lnTo>
                  <a:pt x="3076923" y="124926"/>
                </a:lnTo>
                <a:lnTo>
                  <a:pt x="3096584" y="153302"/>
                </a:lnTo>
                <a:lnTo>
                  <a:pt x="3125625" y="172298"/>
                </a:lnTo>
                <a:lnTo>
                  <a:pt x="3160998" y="179227"/>
                </a:lnTo>
                <a:lnTo>
                  <a:pt x="3196373" y="172298"/>
                </a:lnTo>
                <a:lnTo>
                  <a:pt x="3225418" y="153302"/>
                </a:lnTo>
                <a:lnTo>
                  <a:pt x="3245082" y="124926"/>
                </a:lnTo>
                <a:lnTo>
                  <a:pt x="3252315" y="89856"/>
                </a:lnTo>
                <a:lnTo>
                  <a:pt x="3245082" y="54711"/>
                </a:lnTo>
                <a:lnTo>
                  <a:pt x="3225418" y="26168"/>
                </a:lnTo>
                <a:lnTo>
                  <a:pt x="3196373" y="7004"/>
                </a:lnTo>
                <a:lnTo>
                  <a:pt x="3160998" y="0"/>
                </a:lnTo>
                <a:close/>
              </a:path>
              <a:path w="4765040" h="811529">
                <a:moveTo>
                  <a:pt x="3246974" y="251598"/>
                </a:moveTo>
                <a:lnTo>
                  <a:pt x="3074540" y="251598"/>
                </a:lnTo>
                <a:lnTo>
                  <a:pt x="3074540" y="792193"/>
                </a:lnTo>
                <a:lnTo>
                  <a:pt x="3246974" y="792193"/>
                </a:lnTo>
                <a:lnTo>
                  <a:pt x="3246974" y="251598"/>
                </a:lnTo>
                <a:close/>
              </a:path>
              <a:path w="4765040" h="811529">
                <a:moveTo>
                  <a:pt x="3621455" y="238969"/>
                </a:moveTo>
                <a:lnTo>
                  <a:pt x="3574332" y="242176"/>
                </a:lnTo>
                <a:lnTo>
                  <a:pt x="3531055" y="251629"/>
                </a:lnTo>
                <a:lnTo>
                  <a:pt x="3491888" y="267073"/>
                </a:lnTo>
                <a:lnTo>
                  <a:pt x="3457092" y="288255"/>
                </a:lnTo>
                <a:lnTo>
                  <a:pt x="3426930" y="314922"/>
                </a:lnTo>
                <a:lnTo>
                  <a:pt x="3401664" y="346820"/>
                </a:lnTo>
                <a:lnTo>
                  <a:pt x="3381556" y="383696"/>
                </a:lnTo>
                <a:lnTo>
                  <a:pt x="3366868" y="425295"/>
                </a:lnTo>
                <a:lnTo>
                  <a:pt x="3357863" y="471366"/>
                </a:lnTo>
                <a:lnTo>
                  <a:pt x="3354804" y="521653"/>
                </a:lnTo>
                <a:lnTo>
                  <a:pt x="3354804" y="522139"/>
                </a:lnTo>
                <a:lnTo>
                  <a:pt x="3357870" y="572662"/>
                </a:lnTo>
                <a:lnTo>
                  <a:pt x="3366919" y="618868"/>
                </a:lnTo>
                <a:lnTo>
                  <a:pt x="3381726" y="660523"/>
                </a:lnTo>
                <a:lnTo>
                  <a:pt x="3402068" y="697390"/>
                </a:lnTo>
                <a:lnTo>
                  <a:pt x="3427719" y="729233"/>
                </a:lnTo>
                <a:lnTo>
                  <a:pt x="3458456" y="755815"/>
                </a:lnTo>
                <a:lnTo>
                  <a:pt x="3494053" y="776901"/>
                </a:lnTo>
                <a:lnTo>
                  <a:pt x="3534288" y="792255"/>
                </a:lnTo>
                <a:lnTo>
                  <a:pt x="3578934" y="801640"/>
                </a:lnTo>
                <a:lnTo>
                  <a:pt x="3627769" y="804821"/>
                </a:lnTo>
                <a:lnTo>
                  <a:pt x="3695676" y="799010"/>
                </a:lnTo>
                <a:lnTo>
                  <a:pt x="3751433" y="783189"/>
                </a:lnTo>
                <a:lnTo>
                  <a:pt x="3796033" y="759782"/>
                </a:lnTo>
                <a:lnTo>
                  <a:pt x="3830473" y="731209"/>
                </a:lnTo>
                <a:lnTo>
                  <a:pt x="3855745" y="699891"/>
                </a:lnTo>
                <a:lnTo>
                  <a:pt x="3865186" y="682422"/>
                </a:lnTo>
                <a:lnTo>
                  <a:pt x="3631172" y="682422"/>
                </a:lnTo>
                <a:lnTo>
                  <a:pt x="3586734" y="674234"/>
                </a:lnTo>
                <a:lnTo>
                  <a:pt x="3553271" y="650426"/>
                </a:lnTo>
                <a:lnTo>
                  <a:pt x="3531922" y="612139"/>
                </a:lnTo>
                <a:lnTo>
                  <a:pt x="3523825" y="560509"/>
                </a:lnTo>
                <a:lnTo>
                  <a:pt x="3887625" y="560509"/>
                </a:lnTo>
                <a:lnTo>
                  <a:pt x="3887625" y="510967"/>
                </a:lnTo>
                <a:lnTo>
                  <a:pt x="3884019" y="460454"/>
                </a:lnTo>
                <a:lnTo>
                  <a:pt x="3525772" y="460454"/>
                </a:lnTo>
                <a:lnTo>
                  <a:pt x="3537366" y="418128"/>
                </a:lnTo>
                <a:lnTo>
                  <a:pt x="3558797" y="387050"/>
                </a:lnTo>
                <a:lnTo>
                  <a:pt x="3588608" y="367903"/>
                </a:lnTo>
                <a:lnTo>
                  <a:pt x="3625340" y="361369"/>
                </a:lnTo>
                <a:lnTo>
                  <a:pt x="3851047" y="361369"/>
                </a:lnTo>
                <a:lnTo>
                  <a:pt x="3830196" y="329582"/>
                </a:lnTo>
                <a:lnTo>
                  <a:pt x="3799408" y="298027"/>
                </a:lnTo>
                <a:lnTo>
                  <a:pt x="3762776" y="272789"/>
                </a:lnTo>
                <a:lnTo>
                  <a:pt x="3720664" y="254267"/>
                </a:lnTo>
                <a:lnTo>
                  <a:pt x="3673436" y="242860"/>
                </a:lnTo>
                <a:lnTo>
                  <a:pt x="3621455" y="238969"/>
                </a:lnTo>
                <a:close/>
              </a:path>
              <a:path w="4765040" h="811529">
                <a:moveTo>
                  <a:pt x="3884222" y="632880"/>
                </a:moveTo>
                <a:lnTo>
                  <a:pt x="3726855" y="633366"/>
                </a:lnTo>
                <a:lnTo>
                  <a:pt x="3725881" y="635309"/>
                </a:lnTo>
                <a:lnTo>
                  <a:pt x="3715864" y="648613"/>
                </a:lnTo>
                <a:lnTo>
                  <a:pt x="3697103" y="664148"/>
                </a:lnTo>
                <a:lnTo>
                  <a:pt x="3669054" y="677042"/>
                </a:lnTo>
                <a:lnTo>
                  <a:pt x="3631172" y="682422"/>
                </a:lnTo>
                <a:lnTo>
                  <a:pt x="3865186" y="682422"/>
                </a:lnTo>
                <a:lnTo>
                  <a:pt x="3872845" y="668251"/>
                </a:lnTo>
                <a:lnTo>
                  <a:pt x="3882767" y="638709"/>
                </a:lnTo>
                <a:lnTo>
                  <a:pt x="3884222" y="632880"/>
                </a:lnTo>
                <a:close/>
              </a:path>
              <a:path w="4765040" h="811529">
                <a:moveTo>
                  <a:pt x="3851047" y="361369"/>
                </a:moveTo>
                <a:lnTo>
                  <a:pt x="3625340" y="361369"/>
                </a:lnTo>
                <a:lnTo>
                  <a:pt x="3662275" y="367766"/>
                </a:lnTo>
                <a:lnTo>
                  <a:pt x="3692063" y="386686"/>
                </a:lnTo>
                <a:lnTo>
                  <a:pt x="3713382" y="417718"/>
                </a:lnTo>
                <a:lnTo>
                  <a:pt x="3724908" y="460454"/>
                </a:lnTo>
                <a:lnTo>
                  <a:pt x="3884019" y="460454"/>
                </a:lnTo>
                <a:lnTo>
                  <a:pt x="3883854" y="458145"/>
                </a:lnTo>
                <a:lnTo>
                  <a:pt x="3872783" y="410041"/>
                </a:lnTo>
                <a:lnTo>
                  <a:pt x="3854775" y="367053"/>
                </a:lnTo>
                <a:lnTo>
                  <a:pt x="3851047" y="361369"/>
                </a:lnTo>
                <a:close/>
              </a:path>
              <a:path w="4765040" h="811529">
                <a:moveTo>
                  <a:pt x="4113482" y="251598"/>
                </a:moveTo>
                <a:lnTo>
                  <a:pt x="3939592" y="251598"/>
                </a:lnTo>
                <a:lnTo>
                  <a:pt x="4080446" y="792193"/>
                </a:lnTo>
                <a:lnTo>
                  <a:pt x="4262588" y="792193"/>
                </a:lnTo>
                <a:lnTo>
                  <a:pt x="4302480" y="622194"/>
                </a:lnTo>
                <a:lnTo>
                  <a:pt x="4180988" y="622194"/>
                </a:lnTo>
                <a:lnTo>
                  <a:pt x="4113482" y="251598"/>
                </a:lnTo>
                <a:close/>
              </a:path>
              <a:path w="4765040" h="811529">
                <a:moveTo>
                  <a:pt x="4476628" y="436167"/>
                </a:moveTo>
                <a:lnTo>
                  <a:pt x="4355360" y="436167"/>
                </a:lnTo>
                <a:lnTo>
                  <a:pt x="4439870" y="792193"/>
                </a:lnTo>
                <a:lnTo>
                  <a:pt x="4624933" y="792193"/>
                </a:lnTo>
                <a:lnTo>
                  <a:pt x="4668920" y="622194"/>
                </a:lnTo>
                <a:lnTo>
                  <a:pt x="4518077" y="622194"/>
                </a:lnTo>
                <a:lnTo>
                  <a:pt x="4476628" y="436167"/>
                </a:lnTo>
                <a:close/>
              </a:path>
              <a:path w="4765040" h="811529">
                <a:moveTo>
                  <a:pt x="4435504" y="251598"/>
                </a:moveTo>
                <a:lnTo>
                  <a:pt x="4271823" y="251598"/>
                </a:lnTo>
                <a:lnTo>
                  <a:pt x="4190223" y="622194"/>
                </a:lnTo>
                <a:lnTo>
                  <a:pt x="4302480" y="622194"/>
                </a:lnTo>
                <a:lnTo>
                  <a:pt x="4346135" y="436167"/>
                </a:lnTo>
                <a:lnTo>
                  <a:pt x="4476628" y="436167"/>
                </a:lnTo>
                <a:lnTo>
                  <a:pt x="4435504" y="251598"/>
                </a:lnTo>
                <a:close/>
              </a:path>
              <a:path w="4765040" h="811529">
                <a:moveTo>
                  <a:pt x="4764813" y="251598"/>
                </a:moveTo>
                <a:lnTo>
                  <a:pt x="4594818" y="251598"/>
                </a:lnTo>
                <a:lnTo>
                  <a:pt x="4527302" y="622194"/>
                </a:lnTo>
                <a:lnTo>
                  <a:pt x="4668920" y="622194"/>
                </a:lnTo>
                <a:lnTo>
                  <a:pt x="4764813" y="251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107" y="4607493"/>
            <a:ext cx="5338922" cy="194528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2845" y="4604435"/>
            <a:ext cx="8501475" cy="215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9679" y="5218095"/>
            <a:ext cx="4825365" cy="975994"/>
          </a:xfrm>
          <a:custGeom>
            <a:avLst/>
            <a:gdLst/>
            <a:ahLst/>
            <a:cxnLst/>
            <a:rect l="l" t="t" r="r" b="b"/>
            <a:pathLst>
              <a:path w="4825365" h="975995">
                <a:moveTo>
                  <a:pt x="345825" y="72371"/>
                </a:moveTo>
                <a:lnTo>
                  <a:pt x="294738" y="75284"/>
                </a:lnTo>
                <a:lnTo>
                  <a:pt x="247015" y="83893"/>
                </a:lnTo>
                <a:lnTo>
                  <a:pt x="202860" y="98007"/>
                </a:lnTo>
                <a:lnTo>
                  <a:pt x="162479" y="117434"/>
                </a:lnTo>
                <a:lnTo>
                  <a:pt x="126078" y="141981"/>
                </a:lnTo>
                <a:lnTo>
                  <a:pt x="93863" y="171456"/>
                </a:lnTo>
                <a:lnTo>
                  <a:pt x="66040" y="205666"/>
                </a:lnTo>
                <a:lnTo>
                  <a:pt x="42814" y="244420"/>
                </a:lnTo>
                <a:lnTo>
                  <a:pt x="24391" y="287525"/>
                </a:lnTo>
                <a:lnTo>
                  <a:pt x="10977" y="334789"/>
                </a:lnTo>
                <a:lnTo>
                  <a:pt x="2778" y="386020"/>
                </a:lnTo>
                <a:lnTo>
                  <a:pt x="0" y="441025"/>
                </a:lnTo>
                <a:lnTo>
                  <a:pt x="0" y="441997"/>
                </a:lnTo>
                <a:lnTo>
                  <a:pt x="2760" y="497113"/>
                </a:lnTo>
                <a:lnTo>
                  <a:pt x="10910" y="548436"/>
                </a:lnTo>
                <a:lnTo>
                  <a:pt x="24255" y="595776"/>
                </a:lnTo>
                <a:lnTo>
                  <a:pt x="42598" y="638942"/>
                </a:lnTo>
                <a:lnTo>
                  <a:pt x="65745" y="677744"/>
                </a:lnTo>
                <a:lnTo>
                  <a:pt x="93499" y="711990"/>
                </a:lnTo>
                <a:lnTo>
                  <a:pt x="125665" y="741490"/>
                </a:lnTo>
                <a:lnTo>
                  <a:pt x="162047" y="766055"/>
                </a:lnTo>
                <a:lnTo>
                  <a:pt x="202450" y="785492"/>
                </a:lnTo>
                <a:lnTo>
                  <a:pt x="246677" y="799611"/>
                </a:lnTo>
                <a:lnTo>
                  <a:pt x="294534" y="808223"/>
                </a:lnTo>
                <a:lnTo>
                  <a:pt x="345825" y="811136"/>
                </a:lnTo>
                <a:lnTo>
                  <a:pt x="396902" y="808223"/>
                </a:lnTo>
                <a:lnTo>
                  <a:pt x="444599" y="799611"/>
                </a:lnTo>
                <a:lnTo>
                  <a:pt x="488715" y="785492"/>
                </a:lnTo>
                <a:lnTo>
                  <a:pt x="529045" y="766055"/>
                </a:lnTo>
                <a:lnTo>
                  <a:pt x="565389" y="741490"/>
                </a:lnTo>
                <a:lnTo>
                  <a:pt x="597544" y="711990"/>
                </a:lnTo>
                <a:lnTo>
                  <a:pt x="625307" y="677744"/>
                </a:lnTo>
                <a:lnTo>
                  <a:pt x="633824" y="663480"/>
                </a:lnTo>
                <a:lnTo>
                  <a:pt x="345825" y="663480"/>
                </a:lnTo>
                <a:lnTo>
                  <a:pt x="305352" y="658297"/>
                </a:lnTo>
                <a:lnTo>
                  <a:pt x="269638" y="643191"/>
                </a:lnTo>
                <a:lnTo>
                  <a:pt x="239217" y="618823"/>
                </a:lnTo>
                <a:lnTo>
                  <a:pt x="214624" y="585857"/>
                </a:lnTo>
                <a:lnTo>
                  <a:pt x="196395" y="544956"/>
                </a:lnTo>
                <a:lnTo>
                  <a:pt x="185065" y="496781"/>
                </a:lnTo>
                <a:lnTo>
                  <a:pt x="181169" y="441997"/>
                </a:lnTo>
                <a:lnTo>
                  <a:pt x="181169" y="441025"/>
                </a:lnTo>
                <a:lnTo>
                  <a:pt x="185116" y="386420"/>
                </a:lnTo>
                <a:lnTo>
                  <a:pt x="196565" y="338374"/>
                </a:lnTo>
                <a:lnTo>
                  <a:pt x="214930" y="297559"/>
                </a:lnTo>
                <a:lnTo>
                  <a:pt x="239625" y="264645"/>
                </a:lnTo>
                <a:lnTo>
                  <a:pt x="270063" y="240304"/>
                </a:lnTo>
                <a:lnTo>
                  <a:pt x="305658" y="225208"/>
                </a:lnTo>
                <a:lnTo>
                  <a:pt x="345825" y="220026"/>
                </a:lnTo>
                <a:lnTo>
                  <a:pt x="633759" y="220026"/>
                </a:lnTo>
                <a:lnTo>
                  <a:pt x="625159" y="205666"/>
                </a:lnTo>
                <a:lnTo>
                  <a:pt x="597362" y="171456"/>
                </a:lnTo>
                <a:lnTo>
                  <a:pt x="565183" y="141981"/>
                </a:lnTo>
                <a:lnTo>
                  <a:pt x="528829" y="117434"/>
                </a:lnTo>
                <a:lnTo>
                  <a:pt x="488510" y="98007"/>
                </a:lnTo>
                <a:lnTo>
                  <a:pt x="444431" y="83893"/>
                </a:lnTo>
                <a:lnTo>
                  <a:pt x="396800" y="75284"/>
                </a:lnTo>
                <a:lnTo>
                  <a:pt x="345825" y="72371"/>
                </a:lnTo>
                <a:close/>
              </a:path>
              <a:path w="4825365" h="975995">
                <a:moveTo>
                  <a:pt x="633759" y="220026"/>
                </a:moveTo>
                <a:lnTo>
                  <a:pt x="345825" y="220026"/>
                </a:lnTo>
                <a:lnTo>
                  <a:pt x="385785" y="225208"/>
                </a:lnTo>
                <a:lnTo>
                  <a:pt x="421182" y="240304"/>
                </a:lnTo>
                <a:lnTo>
                  <a:pt x="451439" y="264645"/>
                </a:lnTo>
                <a:lnTo>
                  <a:pt x="475978" y="297559"/>
                </a:lnTo>
                <a:lnTo>
                  <a:pt x="494221" y="338374"/>
                </a:lnTo>
                <a:lnTo>
                  <a:pt x="505591" y="386420"/>
                </a:lnTo>
                <a:lnTo>
                  <a:pt x="509509" y="441025"/>
                </a:lnTo>
                <a:lnTo>
                  <a:pt x="509509" y="441997"/>
                </a:lnTo>
                <a:lnTo>
                  <a:pt x="505591" y="496781"/>
                </a:lnTo>
                <a:lnTo>
                  <a:pt x="494221" y="544956"/>
                </a:lnTo>
                <a:lnTo>
                  <a:pt x="475978" y="585857"/>
                </a:lnTo>
                <a:lnTo>
                  <a:pt x="451439" y="618823"/>
                </a:lnTo>
                <a:lnTo>
                  <a:pt x="421182" y="643191"/>
                </a:lnTo>
                <a:lnTo>
                  <a:pt x="385785" y="658297"/>
                </a:lnTo>
                <a:lnTo>
                  <a:pt x="345825" y="663480"/>
                </a:lnTo>
                <a:lnTo>
                  <a:pt x="633824" y="663480"/>
                </a:lnTo>
                <a:lnTo>
                  <a:pt x="666849" y="595776"/>
                </a:lnTo>
                <a:lnTo>
                  <a:pt x="680222" y="548436"/>
                </a:lnTo>
                <a:lnTo>
                  <a:pt x="688395" y="497113"/>
                </a:lnTo>
                <a:lnTo>
                  <a:pt x="691164" y="441997"/>
                </a:lnTo>
                <a:lnTo>
                  <a:pt x="691164" y="441025"/>
                </a:lnTo>
                <a:lnTo>
                  <a:pt x="688386" y="386020"/>
                </a:lnTo>
                <a:lnTo>
                  <a:pt x="680189" y="334789"/>
                </a:lnTo>
                <a:lnTo>
                  <a:pt x="666780" y="287525"/>
                </a:lnTo>
                <a:lnTo>
                  <a:pt x="648368" y="244420"/>
                </a:lnTo>
                <a:lnTo>
                  <a:pt x="633759" y="220026"/>
                </a:lnTo>
                <a:close/>
              </a:path>
              <a:path w="4825365" h="975995">
                <a:moveTo>
                  <a:pt x="1322724" y="709622"/>
                </a:moveTo>
                <a:lnTo>
                  <a:pt x="994248" y="709622"/>
                </a:lnTo>
                <a:lnTo>
                  <a:pt x="1018851" y="747993"/>
                </a:lnTo>
                <a:lnTo>
                  <a:pt x="1054111" y="776529"/>
                </a:lnTo>
                <a:lnTo>
                  <a:pt x="1099024" y="794318"/>
                </a:lnTo>
                <a:lnTo>
                  <a:pt x="1152588" y="800450"/>
                </a:lnTo>
                <a:lnTo>
                  <a:pt x="1195291" y="796662"/>
                </a:lnTo>
                <a:lnTo>
                  <a:pt x="1233869" y="785475"/>
                </a:lnTo>
                <a:lnTo>
                  <a:pt x="1268081" y="767152"/>
                </a:lnTo>
                <a:lnTo>
                  <a:pt x="1297688" y="741957"/>
                </a:lnTo>
                <a:lnTo>
                  <a:pt x="1322449" y="710154"/>
                </a:lnTo>
                <a:lnTo>
                  <a:pt x="1322724" y="709622"/>
                </a:lnTo>
                <a:close/>
              </a:path>
              <a:path w="4825365" h="975995">
                <a:moveTo>
                  <a:pt x="985019" y="49057"/>
                </a:moveTo>
                <a:lnTo>
                  <a:pt x="813078" y="49057"/>
                </a:lnTo>
                <a:lnTo>
                  <a:pt x="813078" y="792193"/>
                </a:lnTo>
                <a:lnTo>
                  <a:pt x="985019" y="792193"/>
                </a:lnTo>
                <a:lnTo>
                  <a:pt x="985019" y="709622"/>
                </a:lnTo>
                <a:lnTo>
                  <a:pt x="1322724" y="709622"/>
                </a:lnTo>
                <a:lnTo>
                  <a:pt x="1342126" y="672007"/>
                </a:lnTo>
                <a:lnTo>
                  <a:pt x="1345996" y="660080"/>
                </a:lnTo>
                <a:lnTo>
                  <a:pt x="1088956" y="660080"/>
                </a:lnTo>
                <a:lnTo>
                  <a:pt x="1045238" y="650692"/>
                </a:lnTo>
                <a:lnTo>
                  <a:pt x="1012036" y="623591"/>
                </a:lnTo>
                <a:lnTo>
                  <a:pt x="990947" y="580371"/>
                </a:lnTo>
                <a:lnTo>
                  <a:pt x="983563" y="522624"/>
                </a:lnTo>
                <a:lnTo>
                  <a:pt x="983626" y="521167"/>
                </a:lnTo>
                <a:lnTo>
                  <a:pt x="991084" y="463830"/>
                </a:lnTo>
                <a:lnTo>
                  <a:pt x="1012402" y="420443"/>
                </a:lnTo>
                <a:lnTo>
                  <a:pt x="1045648" y="393175"/>
                </a:lnTo>
                <a:lnTo>
                  <a:pt x="1088956" y="383711"/>
                </a:lnTo>
                <a:lnTo>
                  <a:pt x="1346812" y="383711"/>
                </a:lnTo>
                <a:lnTo>
                  <a:pt x="1342773" y="370993"/>
                </a:lnTo>
                <a:lnTo>
                  <a:pt x="1326251" y="338540"/>
                </a:lnTo>
                <a:lnTo>
                  <a:pt x="985019" y="338540"/>
                </a:lnTo>
                <a:lnTo>
                  <a:pt x="985019" y="49057"/>
                </a:lnTo>
                <a:close/>
              </a:path>
              <a:path w="4825365" h="975995">
                <a:moveTo>
                  <a:pt x="1346812" y="383711"/>
                </a:moveTo>
                <a:lnTo>
                  <a:pt x="1088956" y="383711"/>
                </a:lnTo>
                <a:lnTo>
                  <a:pt x="1132194" y="393236"/>
                </a:lnTo>
                <a:lnTo>
                  <a:pt x="1165277" y="420564"/>
                </a:lnTo>
                <a:lnTo>
                  <a:pt x="1186429" y="463830"/>
                </a:lnTo>
                <a:lnTo>
                  <a:pt x="1193875" y="521167"/>
                </a:lnTo>
                <a:lnTo>
                  <a:pt x="1193813" y="522624"/>
                </a:lnTo>
                <a:lnTo>
                  <a:pt x="1186499" y="579961"/>
                </a:lnTo>
                <a:lnTo>
                  <a:pt x="1165462" y="623348"/>
                </a:lnTo>
                <a:lnTo>
                  <a:pt x="1132402" y="650616"/>
                </a:lnTo>
                <a:lnTo>
                  <a:pt x="1088956" y="660080"/>
                </a:lnTo>
                <a:lnTo>
                  <a:pt x="1345996" y="660080"/>
                </a:lnTo>
                <a:lnTo>
                  <a:pt x="1356477" y="627779"/>
                </a:lnTo>
                <a:lnTo>
                  <a:pt x="1365264" y="577735"/>
                </a:lnTo>
                <a:lnTo>
                  <a:pt x="1368220" y="522624"/>
                </a:lnTo>
                <a:lnTo>
                  <a:pt x="1368246" y="521167"/>
                </a:lnTo>
                <a:lnTo>
                  <a:pt x="1365360" y="465331"/>
                </a:lnTo>
                <a:lnTo>
                  <a:pt x="1356813" y="415195"/>
                </a:lnTo>
                <a:lnTo>
                  <a:pt x="1346812" y="383711"/>
                </a:lnTo>
                <a:close/>
              </a:path>
              <a:path w="4825365" h="975995">
                <a:moveTo>
                  <a:pt x="1152588" y="243341"/>
                </a:moveTo>
                <a:lnTo>
                  <a:pt x="1100185" y="249814"/>
                </a:lnTo>
                <a:lnTo>
                  <a:pt x="1055387" y="268537"/>
                </a:lnTo>
                <a:lnTo>
                  <a:pt x="1019604" y="298461"/>
                </a:lnTo>
                <a:lnTo>
                  <a:pt x="994248" y="338540"/>
                </a:lnTo>
                <a:lnTo>
                  <a:pt x="1326251" y="338540"/>
                </a:lnTo>
                <a:lnTo>
                  <a:pt x="1298886" y="301311"/>
                </a:lnTo>
                <a:lnTo>
                  <a:pt x="1269375" y="276297"/>
                </a:lnTo>
                <a:lnTo>
                  <a:pt x="1235043" y="258143"/>
                </a:lnTo>
                <a:lnTo>
                  <a:pt x="1196058" y="247080"/>
                </a:lnTo>
                <a:lnTo>
                  <a:pt x="1152588" y="243341"/>
                </a:lnTo>
                <a:close/>
              </a:path>
              <a:path w="4825365" h="975995">
                <a:moveTo>
                  <a:pt x="1561560" y="0"/>
                </a:moveTo>
                <a:lnTo>
                  <a:pt x="1526388" y="7004"/>
                </a:lnTo>
                <a:lnTo>
                  <a:pt x="1497321" y="26168"/>
                </a:lnTo>
                <a:lnTo>
                  <a:pt x="1477544" y="54711"/>
                </a:lnTo>
                <a:lnTo>
                  <a:pt x="1470243" y="89856"/>
                </a:lnTo>
                <a:lnTo>
                  <a:pt x="1477544" y="124926"/>
                </a:lnTo>
                <a:lnTo>
                  <a:pt x="1497321" y="153302"/>
                </a:lnTo>
                <a:lnTo>
                  <a:pt x="1526388" y="172298"/>
                </a:lnTo>
                <a:lnTo>
                  <a:pt x="1561560" y="179227"/>
                </a:lnTo>
                <a:lnTo>
                  <a:pt x="1597136" y="172298"/>
                </a:lnTo>
                <a:lnTo>
                  <a:pt x="1626155" y="153302"/>
                </a:lnTo>
                <a:lnTo>
                  <a:pt x="1645703" y="124926"/>
                </a:lnTo>
                <a:lnTo>
                  <a:pt x="1652866" y="89856"/>
                </a:lnTo>
                <a:lnTo>
                  <a:pt x="1645703" y="54711"/>
                </a:lnTo>
                <a:lnTo>
                  <a:pt x="1626155" y="26168"/>
                </a:lnTo>
                <a:lnTo>
                  <a:pt x="1597136" y="7004"/>
                </a:lnTo>
                <a:lnTo>
                  <a:pt x="1561560" y="0"/>
                </a:lnTo>
                <a:close/>
              </a:path>
              <a:path w="4825365" h="975995">
                <a:moveTo>
                  <a:pt x="1392528" y="849507"/>
                </a:moveTo>
                <a:lnTo>
                  <a:pt x="1392528" y="973363"/>
                </a:lnTo>
                <a:lnTo>
                  <a:pt x="1402326" y="974152"/>
                </a:lnTo>
                <a:lnTo>
                  <a:pt x="1415176" y="974942"/>
                </a:lnTo>
                <a:lnTo>
                  <a:pt x="1429209" y="975549"/>
                </a:lnTo>
                <a:lnTo>
                  <a:pt x="1442558" y="975792"/>
                </a:lnTo>
                <a:lnTo>
                  <a:pt x="1495385" y="972134"/>
                </a:lnTo>
                <a:lnTo>
                  <a:pt x="1540855" y="961280"/>
                </a:lnTo>
                <a:lnTo>
                  <a:pt x="1578686" y="943408"/>
                </a:lnTo>
                <a:lnTo>
                  <a:pt x="1608598" y="918696"/>
                </a:lnTo>
                <a:lnTo>
                  <a:pt x="1630311" y="887323"/>
                </a:lnTo>
                <a:lnTo>
                  <a:pt x="1643191" y="850478"/>
                </a:lnTo>
                <a:lnTo>
                  <a:pt x="1398361" y="850478"/>
                </a:lnTo>
                <a:lnTo>
                  <a:pt x="1392528" y="849507"/>
                </a:lnTo>
                <a:close/>
              </a:path>
              <a:path w="4825365" h="975995">
                <a:moveTo>
                  <a:pt x="1648018" y="251598"/>
                </a:moveTo>
                <a:lnTo>
                  <a:pt x="1475583" y="251598"/>
                </a:lnTo>
                <a:lnTo>
                  <a:pt x="1475583" y="798993"/>
                </a:lnTo>
                <a:lnTo>
                  <a:pt x="1472010" y="822611"/>
                </a:lnTo>
                <a:lnTo>
                  <a:pt x="1460833" y="838578"/>
                </a:lnTo>
                <a:lnTo>
                  <a:pt x="1441366" y="847625"/>
                </a:lnTo>
                <a:lnTo>
                  <a:pt x="1412926" y="850478"/>
                </a:lnTo>
                <a:lnTo>
                  <a:pt x="1643191" y="850478"/>
                </a:lnTo>
                <a:lnTo>
                  <a:pt x="1643544" y="849467"/>
                </a:lnTo>
                <a:lnTo>
                  <a:pt x="1648018" y="805307"/>
                </a:lnTo>
                <a:lnTo>
                  <a:pt x="1648018" y="251598"/>
                </a:lnTo>
                <a:close/>
              </a:path>
              <a:path w="4825365" h="975995">
                <a:moveTo>
                  <a:pt x="2022499" y="238969"/>
                </a:moveTo>
                <a:lnTo>
                  <a:pt x="1975375" y="242176"/>
                </a:lnTo>
                <a:lnTo>
                  <a:pt x="1932097" y="251629"/>
                </a:lnTo>
                <a:lnTo>
                  <a:pt x="1892929" y="267073"/>
                </a:lnTo>
                <a:lnTo>
                  <a:pt x="1858132" y="288255"/>
                </a:lnTo>
                <a:lnTo>
                  <a:pt x="1827968" y="314922"/>
                </a:lnTo>
                <a:lnTo>
                  <a:pt x="1802700" y="346820"/>
                </a:lnTo>
                <a:lnTo>
                  <a:pt x="1782591" y="383696"/>
                </a:lnTo>
                <a:lnTo>
                  <a:pt x="1767902" y="425295"/>
                </a:lnTo>
                <a:lnTo>
                  <a:pt x="1758897" y="471366"/>
                </a:lnTo>
                <a:lnTo>
                  <a:pt x="1755837" y="521653"/>
                </a:lnTo>
                <a:lnTo>
                  <a:pt x="1755837" y="522139"/>
                </a:lnTo>
                <a:lnTo>
                  <a:pt x="1758903" y="572662"/>
                </a:lnTo>
                <a:lnTo>
                  <a:pt x="1767953" y="618869"/>
                </a:lnTo>
                <a:lnTo>
                  <a:pt x="1782761" y="660524"/>
                </a:lnTo>
                <a:lnTo>
                  <a:pt x="1803104" y="697390"/>
                </a:lnTo>
                <a:lnTo>
                  <a:pt x="1828757" y="729233"/>
                </a:lnTo>
                <a:lnTo>
                  <a:pt x="1859495" y="755815"/>
                </a:lnTo>
                <a:lnTo>
                  <a:pt x="1895094" y="776901"/>
                </a:lnTo>
                <a:lnTo>
                  <a:pt x="1935330" y="792255"/>
                </a:lnTo>
                <a:lnTo>
                  <a:pt x="1979978" y="801641"/>
                </a:lnTo>
                <a:lnTo>
                  <a:pt x="2028813" y="804821"/>
                </a:lnTo>
                <a:lnTo>
                  <a:pt x="2096719" y="799010"/>
                </a:lnTo>
                <a:lnTo>
                  <a:pt x="2152476" y="783190"/>
                </a:lnTo>
                <a:lnTo>
                  <a:pt x="2197077" y="759782"/>
                </a:lnTo>
                <a:lnTo>
                  <a:pt x="2231516" y="731209"/>
                </a:lnTo>
                <a:lnTo>
                  <a:pt x="2256789" y="699891"/>
                </a:lnTo>
                <a:lnTo>
                  <a:pt x="2266229" y="682423"/>
                </a:lnTo>
                <a:lnTo>
                  <a:pt x="2032205" y="682423"/>
                </a:lnTo>
                <a:lnTo>
                  <a:pt x="1987773" y="674234"/>
                </a:lnTo>
                <a:lnTo>
                  <a:pt x="1954314" y="650426"/>
                </a:lnTo>
                <a:lnTo>
                  <a:pt x="1932965" y="612139"/>
                </a:lnTo>
                <a:lnTo>
                  <a:pt x="1924868" y="560509"/>
                </a:lnTo>
                <a:lnTo>
                  <a:pt x="2288669" y="560509"/>
                </a:lnTo>
                <a:lnTo>
                  <a:pt x="2288669" y="510967"/>
                </a:lnTo>
                <a:lnTo>
                  <a:pt x="2285062" y="460454"/>
                </a:lnTo>
                <a:lnTo>
                  <a:pt x="1926816" y="460454"/>
                </a:lnTo>
                <a:lnTo>
                  <a:pt x="1938409" y="418128"/>
                </a:lnTo>
                <a:lnTo>
                  <a:pt x="1959841" y="387050"/>
                </a:lnTo>
                <a:lnTo>
                  <a:pt x="1989652" y="367903"/>
                </a:lnTo>
                <a:lnTo>
                  <a:pt x="2026383" y="361369"/>
                </a:lnTo>
                <a:lnTo>
                  <a:pt x="2252090" y="361369"/>
                </a:lnTo>
                <a:lnTo>
                  <a:pt x="2231239" y="329582"/>
                </a:lnTo>
                <a:lnTo>
                  <a:pt x="2200452" y="298027"/>
                </a:lnTo>
                <a:lnTo>
                  <a:pt x="2163820" y="272789"/>
                </a:lnTo>
                <a:lnTo>
                  <a:pt x="2121708" y="254267"/>
                </a:lnTo>
                <a:lnTo>
                  <a:pt x="2074479" y="242860"/>
                </a:lnTo>
                <a:lnTo>
                  <a:pt x="2022499" y="238969"/>
                </a:lnTo>
                <a:close/>
              </a:path>
              <a:path w="4825365" h="975995">
                <a:moveTo>
                  <a:pt x="2285266" y="632880"/>
                </a:moveTo>
                <a:lnTo>
                  <a:pt x="2127899" y="633366"/>
                </a:lnTo>
                <a:lnTo>
                  <a:pt x="2126925" y="635309"/>
                </a:lnTo>
                <a:lnTo>
                  <a:pt x="2116907" y="648613"/>
                </a:lnTo>
                <a:lnTo>
                  <a:pt x="2098146" y="664148"/>
                </a:lnTo>
                <a:lnTo>
                  <a:pt x="2070093" y="677042"/>
                </a:lnTo>
                <a:lnTo>
                  <a:pt x="2032205" y="682423"/>
                </a:lnTo>
                <a:lnTo>
                  <a:pt x="2266229" y="682423"/>
                </a:lnTo>
                <a:lnTo>
                  <a:pt x="2273888" y="668251"/>
                </a:lnTo>
                <a:lnTo>
                  <a:pt x="2283810" y="638709"/>
                </a:lnTo>
                <a:lnTo>
                  <a:pt x="2285266" y="632880"/>
                </a:lnTo>
                <a:close/>
              </a:path>
              <a:path w="4825365" h="975995">
                <a:moveTo>
                  <a:pt x="2252090" y="361369"/>
                </a:moveTo>
                <a:lnTo>
                  <a:pt x="2026383" y="361369"/>
                </a:lnTo>
                <a:lnTo>
                  <a:pt x="2063318" y="367766"/>
                </a:lnTo>
                <a:lnTo>
                  <a:pt x="2093106" y="386686"/>
                </a:lnTo>
                <a:lnTo>
                  <a:pt x="2114425" y="417718"/>
                </a:lnTo>
                <a:lnTo>
                  <a:pt x="2125951" y="460454"/>
                </a:lnTo>
                <a:lnTo>
                  <a:pt x="2285062" y="460454"/>
                </a:lnTo>
                <a:lnTo>
                  <a:pt x="2284897" y="458145"/>
                </a:lnTo>
                <a:lnTo>
                  <a:pt x="2273826" y="410041"/>
                </a:lnTo>
                <a:lnTo>
                  <a:pt x="2255819" y="367053"/>
                </a:lnTo>
                <a:lnTo>
                  <a:pt x="2252090" y="361369"/>
                </a:lnTo>
                <a:close/>
              </a:path>
              <a:path w="4825365" h="975995">
                <a:moveTo>
                  <a:pt x="2642260" y="238969"/>
                </a:moveTo>
                <a:lnTo>
                  <a:pt x="2591287" y="241913"/>
                </a:lnTo>
                <a:lnTo>
                  <a:pt x="2545370" y="250688"/>
                </a:lnTo>
                <a:lnTo>
                  <a:pt x="2504582" y="265211"/>
                </a:lnTo>
                <a:lnTo>
                  <a:pt x="2468996" y="285395"/>
                </a:lnTo>
                <a:lnTo>
                  <a:pt x="2438685" y="311158"/>
                </a:lnTo>
                <a:lnTo>
                  <a:pt x="2413722" y="342414"/>
                </a:lnTo>
                <a:lnTo>
                  <a:pt x="2394179" y="379079"/>
                </a:lnTo>
                <a:lnTo>
                  <a:pt x="2380129" y="421068"/>
                </a:lnTo>
                <a:lnTo>
                  <a:pt x="2371646" y="468297"/>
                </a:lnTo>
                <a:lnTo>
                  <a:pt x="2368802" y="520681"/>
                </a:lnTo>
                <a:lnTo>
                  <a:pt x="2368802" y="521653"/>
                </a:lnTo>
                <a:lnTo>
                  <a:pt x="2371646" y="574314"/>
                </a:lnTo>
                <a:lnTo>
                  <a:pt x="2380129" y="621790"/>
                </a:lnTo>
                <a:lnTo>
                  <a:pt x="2394179" y="663998"/>
                </a:lnTo>
                <a:lnTo>
                  <a:pt x="2413722" y="700852"/>
                </a:lnTo>
                <a:lnTo>
                  <a:pt x="2438685" y="732268"/>
                </a:lnTo>
                <a:lnTo>
                  <a:pt x="2468996" y="758162"/>
                </a:lnTo>
                <a:lnTo>
                  <a:pt x="2504582" y="778449"/>
                </a:lnTo>
                <a:lnTo>
                  <a:pt x="2545370" y="793044"/>
                </a:lnTo>
                <a:lnTo>
                  <a:pt x="2591287" y="801863"/>
                </a:lnTo>
                <a:lnTo>
                  <a:pt x="2642260" y="804821"/>
                </a:lnTo>
                <a:lnTo>
                  <a:pt x="2694562" y="801169"/>
                </a:lnTo>
                <a:lnTo>
                  <a:pt x="2741286" y="790447"/>
                </a:lnTo>
                <a:lnTo>
                  <a:pt x="2782182" y="773009"/>
                </a:lnTo>
                <a:lnTo>
                  <a:pt x="2816998" y="749208"/>
                </a:lnTo>
                <a:lnTo>
                  <a:pt x="2845485" y="719395"/>
                </a:lnTo>
                <a:lnTo>
                  <a:pt x="2867391" y="683925"/>
                </a:lnTo>
                <a:lnTo>
                  <a:pt x="2871000" y="674165"/>
                </a:lnTo>
                <a:lnTo>
                  <a:pt x="2643234" y="674165"/>
                </a:lnTo>
                <a:lnTo>
                  <a:pt x="2607326" y="668096"/>
                </a:lnTo>
                <a:lnTo>
                  <a:pt x="2579440" y="649857"/>
                </a:lnTo>
                <a:lnTo>
                  <a:pt x="2559550" y="619401"/>
                </a:lnTo>
                <a:lnTo>
                  <a:pt x="2547633" y="576682"/>
                </a:lnTo>
                <a:lnTo>
                  <a:pt x="2543666" y="521653"/>
                </a:lnTo>
                <a:lnTo>
                  <a:pt x="2543666" y="520681"/>
                </a:lnTo>
                <a:lnTo>
                  <a:pt x="2549798" y="454458"/>
                </a:lnTo>
                <a:lnTo>
                  <a:pt x="2568316" y="407268"/>
                </a:lnTo>
                <a:lnTo>
                  <a:pt x="2599400" y="379020"/>
                </a:lnTo>
                <a:lnTo>
                  <a:pt x="2643234" y="369625"/>
                </a:lnTo>
                <a:lnTo>
                  <a:pt x="2871261" y="369625"/>
                </a:lnTo>
                <a:lnTo>
                  <a:pt x="2868550" y="361914"/>
                </a:lnTo>
                <a:lnTo>
                  <a:pt x="2846883" y="325581"/>
                </a:lnTo>
                <a:lnTo>
                  <a:pt x="2818515" y="295190"/>
                </a:lnTo>
                <a:lnTo>
                  <a:pt x="2783658" y="271037"/>
                </a:lnTo>
                <a:lnTo>
                  <a:pt x="2742523" y="253419"/>
                </a:lnTo>
                <a:lnTo>
                  <a:pt x="2695320" y="242631"/>
                </a:lnTo>
                <a:lnTo>
                  <a:pt x="2642260" y="238969"/>
                </a:lnTo>
                <a:close/>
              </a:path>
              <a:path w="4825365" h="975995">
                <a:moveTo>
                  <a:pt x="2890462" y="595966"/>
                </a:moveTo>
                <a:lnTo>
                  <a:pt x="2733576" y="595966"/>
                </a:lnTo>
                <a:lnTo>
                  <a:pt x="2732603" y="596937"/>
                </a:lnTo>
                <a:lnTo>
                  <a:pt x="2722398" y="630725"/>
                </a:lnTo>
                <a:lnTo>
                  <a:pt x="2704131" y="654858"/>
                </a:lnTo>
                <a:lnTo>
                  <a:pt x="2677758" y="669339"/>
                </a:lnTo>
                <a:lnTo>
                  <a:pt x="2643234" y="674165"/>
                </a:lnTo>
                <a:lnTo>
                  <a:pt x="2871000" y="674165"/>
                </a:lnTo>
                <a:lnTo>
                  <a:pt x="2882467" y="643150"/>
                </a:lnTo>
                <a:lnTo>
                  <a:pt x="2890462" y="597423"/>
                </a:lnTo>
                <a:lnTo>
                  <a:pt x="2890462" y="595966"/>
                </a:lnTo>
                <a:close/>
              </a:path>
              <a:path w="4825365" h="975995">
                <a:moveTo>
                  <a:pt x="2871261" y="369625"/>
                </a:moveTo>
                <a:lnTo>
                  <a:pt x="2643234" y="369625"/>
                </a:lnTo>
                <a:lnTo>
                  <a:pt x="2678381" y="375066"/>
                </a:lnTo>
                <a:lnTo>
                  <a:pt x="2705104" y="390936"/>
                </a:lnTo>
                <a:lnTo>
                  <a:pt x="2723357" y="416549"/>
                </a:lnTo>
                <a:lnTo>
                  <a:pt x="2733095" y="451225"/>
                </a:lnTo>
                <a:lnTo>
                  <a:pt x="2733576" y="452196"/>
                </a:lnTo>
                <a:lnTo>
                  <a:pt x="2890462" y="451710"/>
                </a:lnTo>
                <a:lnTo>
                  <a:pt x="2890943" y="451225"/>
                </a:lnTo>
                <a:lnTo>
                  <a:pt x="2883307" y="403894"/>
                </a:lnTo>
                <a:lnTo>
                  <a:pt x="2871261" y="369625"/>
                </a:lnTo>
                <a:close/>
              </a:path>
              <a:path w="4825365" h="975995">
                <a:moveTo>
                  <a:pt x="3212483" y="377882"/>
                </a:moveTo>
                <a:lnTo>
                  <a:pt x="3040059" y="377882"/>
                </a:lnTo>
                <a:lnTo>
                  <a:pt x="3040059" y="644051"/>
                </a:lnTo>
                <a:lnTo>
                  <a:pt x="3044892" y="691862"/>
                </a:lnTo>
                <a:lnTo>
                  <a:pt x="3059938" y="729770"/>
                </a:lnTo>
                <a:lnTo>
                  <a:pt x="3086020" y="758315"/>
                </a:lnTo>
                <a:lnTo>
                  <a:pt x="3123961" y="778035"/>
                </a:lnTo>
                <a:lnTo>
                  <a:pt x="3174585" y="789472"/>
                </a:lnTo>
                <a:lnTo>
                  <a:pt x="3238713" y="793164"/>
                </a:lnTo>
                <a:lnTo>
                  <a:pt x="3262741" y="792648"/>
                </a:lnTo>
                <a:lnTo>
                  <a:pt x="3285219" y="791222"/>
                </a:lnTo>
                <a:lnTo>
                  <a:pt x="3304965" y="789066"/>
                </a:lnTo>
                <a:lnTo>
                  <a:pt x="3320794" y="786364"/>
                </a:lnTo>
                <a:lnTo>
                  <a:pt x="3320794" y="665422"/>
                </a:lnTo>
                <a:lnTo>
                  <a:pt x="3277570" y="665422"/>
                </a:lnTo>
                <a:lnTo>
                  <a:pt x="3248547" y="661749"/>
                </a:lnTo>
                <a:lnTo>
                  <a:pt x="3228268" y="650608"/>
                </a:lnTo>
                <a:lnTo>
                  <a:pt x="3216369" y="631818"/>
                </a:lnTo>
                <a:lnTo>
                  <a:pt x="3212483" y="605195"/>
                </a:lnTo>
                <a:lnTo>
                  <a:pt x="3212483" y="377882"/>
                </a:lnTo>
                <a:close/>
              </a:path>
              <a:path w="4825365" h="975995">
                <a:moveTo>
                  <a:pt x="3320794" y="663480"/>
                </a:moveTo>
                <a:lnTo>
                  <a:pt x="3311514" y="664398"/>
                </a:lnTo>
                <a:lnTo>
                  <a:pt x="3301915" y="664998"/>
                </a:lnTo>
                <a:lnTo>
                  <a:pt x="3290950" y="665324"/>
                </a:lnTo>
                <a:lnTo>
                  <a:pt x="3277570" y="665422"/>
                </a:lnTo>
                <a:lnTo>
                  <a:pt x="3320794" y="665422"/>
                </a:lnTo>
                <a:lnTo>
                  <a:pt x="3320794" y="663480"/>
                </a:lnTo>
                <a:close/>
              </a:path>
              <a:path w="4825365" h="975995">
                <a:moveTo>
                  <a:pt x="3320794" y="251598"/>
                </a:moveTo>
                <a:lnTo>
                  <a:pt x="2957486" y="251598"/>
                </a:lnTo>
                <a:lnTo>
                  <a:pt x="2957486" y="377882"/>
                </a:lnTo>
                <a:lnTo>
                  <a:pt x="3320794" y="377882"/>
                </a:lnTo>
                <a:lnTo>
                  <a:pt x="3320794" y="251598"/>
                </a:lnTo>
                <a:close/>
              </a:path>
              <a:path w="4825365" h="975995">
                <a:moveTo>
                  <a:pt x="3212483" y="127742"/>
                </a:moveTo>
                <a:lnTo>
                  <a:pt x="3040059" y="127742"/>
                </a:lnTo>
                <a:lnTo>
                  <a:pt x="3040059" y="251598"/>
                </a:lnTo>
                <a:lnTo>
                  <a:pt x="3212483" y="251598"/>
                </a:lnTo>
                <a:lnTo>
                  <a:pt x="3212483" y="127742"/>
                </a:lnTo>
                <a:close/>
              </a:path>
              <a:path w="4825365" h="975995">
                <a:moveTo>
                  <a:pt x="3520422" y="0"/>
                </a:moveTo>
                <a:lnTo>
                  <a:pt x="3485053" y="7004"/>
                </a:lnTo>
                <a:lnTo>
                  <a:pt x="3456011" y="26168"/>
                </a:lnTo>
                <a:lnTo>
                  <a:pt x="3436348" y="54711"/>
                </a:lnTo>
                <a:lnTo>
                  <a:pt x="3429116" y="89856"/>
                </a:lnTo>
                <a:lnTo>
                  <a:pt x="3436348" y="124926"/>
                </a:lnTo>
                <a:lnTo>
                  <a:pt x="3456011" y="153302"/>
                </a:lnTo>
                <a:lnTo>
                  <a:pt x="3485053" y="172298"/>
                </a:lnTo>
                <a:lnTo>
                  <a:pt x="3520422" y="179227"/>
                </a:lnTo>
                <a:lnTo>
                  <a:pt x="3555796" y="172298"/>
                </a:lnTo>
                <a:lnTo>
                  <a:pt x="3584841" y="153302"/>
                </a:lnTo>
                <a:lnTo>
                  <a:pt x="3604505" y="124926"/>
                </a:lnTo>
                <a:lnTo>
                  <a:pt x="3611738" y="89856"/>
                </a:lnTo>
                <a:lnTo>
                  <a:pt x="3604505" y="54711"/>
                </a:lnTo>
                <a:lnTo>
                  <a:pt x="3584841" y="26168"/>
                </a:lnTo>
                <a:lnTo>
                  <a:pt x="3555796" y="7004"/>
                </a:lnTo>
                <a:lnTo>
                  <a:pt x="3520422" y="0"/>
                </a:lnTo>
                <a:close/>
              </a:path>
              <a:path w="4825365" h="975995">
                <a:moveTo>
                  <a:pt x="3606398" y="251598"/>
                </a:moveTo>
                <a:lnTo>
                  <a:pt x="3433974" y="251598"/>
                </a:lnTo>
                <a:lnTo>
                  <a:pt x="3433974" y="792193"/>
                </a:lnTo>
                <a:lnTo>
                  <a:pt x="3606398" y="792193"/>
                </a:lnTo>
                <a:lnTo>
                  <a:pt x="3606398" y="251598"/>
                </a:lnTo>
                <a:close/>
              </a:path>
              <a:path w="4825365" h="975995">
                <a:moveTo>
                  <a:pt x="3879364" y="251598"/>
                </a:moveTo>
                <a:lnTo>
                  <a:pt x="3694312" y="251598"/>
                </a:lnTo>
                <a:lnTo>
                  <a:pt x="3876453" y="792193"/>
                </a:lnTo>
                <a:lnTo>
                  <a:pt x="4074625" y="792193"/>
                </a:lnTo>
                <a:lnTo>
                  <a:pt x="4125947" y="638223"/>
                </a:lnTo>
                <a:lnTo>
                  <a:pt x="3973109" y="638223"/>
                </a:lnTo>
                <a:lnTo>
                  <a:pt x="3879364" y="251598"/>
                </a:lnTo>
                <a:close/>
              </a:path>
              <a:path w="4825365" h="975995">
                <a:moveTo>
                  <a:pt x="4254818" y="251598"/>
                </a:moveTo>
                <a:lnTo>
                  <a:pt x="4074133" y="251598"/>
                </a:lnTo>
                <a:lnTo>
                  <a:pt x="3982334" y="638223"/>
                </a:lnTo>
                <a:lnTo>
                  <a:pt x="4125947" y="638223"/>
                </a:lnTo>
                <a:lnTo>
                  <a:pt x="4254818" y="251598"/>
                </a:lnTo>
                <a:close/>
              </a:path>
              <a:path w="4825365" h="975995">
                <a:moveTo>
                  <a:pt x="4558872" y="238969"/>
                </a:moveTo>
                <a:lnTo>
                  <a:pt x="4511748" y="242176"/>
                </a:lnTo>
                <a:lnTo>
                  <a:pt x="4468471" y="251629"/>
                </a:lnTo>
                <a:lnTo>
                  <a:pt x="4429304" y="267073"/>
                </a:lnTo>
                <a:lnTo>
                  <a:pt x="4394508" y="288255"/>
                </a:lnTo>
                <a:lnTo>
                  <a:pt x="4364346" y="314922"/>
                </a:lnTo>
                <a:lnTo>
                  <a:pt x="4339080" y="346820"/>
                </a:lnTo>
                <a:lnTo>
                  <a:pt x="4318972" y="383696"/>
                </a:lnTo>
                <a:lnTo>
                  <a:pt x="4304285" y="425295"/>
                </a:lnTo>
                <a:lnTo>
                  <a:pt x="4295280" y="471366"/>
                </a:lnTo>
                <a:lnTo>
                  <a:pt x="4292220" y="521653"/>
                </a:lnTo>
                <a:lnTo>
                  <a:pt x="4292220" y="522139"/>
                </a:lnTo>
                <a:lnTo>
                  <a:pt x="4295286" y="572662"/>
                </a:lnTo>
                <a:lnTo>
                  <a:pt x="4304335" y="618869"/>
                </a:lnTo>
                <a:lnTo>
                  <a:pt x="4319143" y="660524"/>
                </a:lnTo>
                <a:lnTo>
                  <a:pt x="4339484" y="697390"/>
                </a:lnTo>
                <a:lnTo>
                  <a:pt x="4365135" y="729233"/>
                </a:lnTo>
                <a:lnTo>
                  <a:pt x="4395872" y="755815"/>
                </a:lnTo>
                <a:lnTo>
                  <a:pt x="4431470" y="776901"/>
                </a:lnTo>
                <a:lnTo>
                  <a:pt x="4471704" y="792255"/>
                </a:lnTo>
                <a:lnTo>
                  <a:pt x="4516351" y="801641"/>
                </a:lnTo>
                <a:lnTo>
                  <a:pt x="4565186" y="804821"/>
                </a:lnTo>
                <a:lnTo>
                  <a:pt x="4633093" y="799010"/>
                </a:lnTo>
                <a:lnTo>
                  <a:pt x="4688851" y="783190"/>
                </a:lnTo>
                <a:lnTo>
                  <a:pt x="4733453" y="759782"/>
                </a:lnTo>
                <a:lnTo>
                  <a:pt x="4767894" y="731209"/>
                </a:lnTo>
                <a:lnTo>
                  <a:pt x="4793166" y="699891"/>
                </a:lnTo>
                <a:lnTo>
                  <a:pt x="4802606" y="682423"/>
                </a:lnTo>
                <a:lnTo>
                  <a:pt x="4568589" y="682423"/>
                </a:lnTo>
                <a:lnTo>
                  <a:pt x="4524152" y="674234"/>
                </a:lnTo>
                <a:lnTo>
                  <a:pt x="4490692" y="650426"/>
                </a:lnTo>
                <a:lnTo>
                  <a:pt x="4469343" y="612139"/>
                </a:lnTo>
                <a:lnTo>
                  <a:pt x="4461241" y="560509"/>
                </a:lnTo>
                <a:lnTo>
                  <a:pt x="4825042" y="560509"/>
                </a:lnTo>
                <a:lnTo>
                  <a:pt x="4825042" y="510967"/>
                </a:lnTo>
                <a:lnTo>
                  <a:pt x="4821435" y="460454"/>
                </a:lnTo>
                <a:lnTo>
                  <a:pt x="4463189" y="460454"/>
                </a:lnTo>
                <a:lnTo>
                  <a:pt x="4474787" y="418128"/>
                </a:lnTo>
                <a:lnTo>
                  <a:pt x="4496218" y="387050"/>
                </a:lnTo>
                <a:lnTo>
                  <a:pt x="4526026" y="367903"/>
                </a:lnTo>
                <a:lnTo>
                  <a:pt x="4562756" y="361369"/>
                </a:lnTo>
                <a:lnTo>
                  <a:pt x="4788466" y="361369"/>
                </a:lnTo>
                <a:lnTo>
                  <a:pt x="4767616" y="329582"/>
                </a:lnTo>
                <a:lnTo>
                  <a:pt x="4736829" y="298027"/>
                </a:lnTo>
                <a:lnTo>
                  <a:pt x="4700198" y="272789"/>
                </a:lnTo>
                <a:lnTo>
                  <a:pt x="4658085" y="254267"/>
                </a:lnTo>
                <a:lnTo>
                  <a:pt x="4610855" y="242860"/>
                </a:lnTo>
                <a:lnTo>
                  <a:pt x="4558872" y="238969"/>
                </a:lnTo>
                <a:close/>
              </a:path>
              <a:path w="4825365" h="975995">
                <a:moveTo>
                  <a:pt x="4821639" y="632880"/>
                </a:moveTo>
                <a:lnTo>
                  <a:pt x="4664272" y="633366"/>
                </a:lnTo>
                <a:lnTo>
                  <a:pt x="4663298" y="635309"/>
                </a:lnTo>
                <a:lnTo>
                  <a:pt x="4653282" y="648613"/>
                </a:lnTo>
                <a:lnTo>
                  <a:pt x="4634524" y="664148"/>
                </a:lnTo>
                <a:lnTo>
                  <a:pt x="4606475" y="677042"/>
                </a:lnTo>
                <a:lnTo>
                  <a:pt x="4568589" y="682423"/>
                </a:lnTo>
                <a:lnTo>
                  <a:pt x="4802606" y="682423"/>
                </a:lnTo>
                <a:lnTo>
                  <a:pt x="4810265" y="668251"/>
                </a:lnTo>
                <a:lnTo>
                  <a:pt x="4820183" y="638709"/>
                </a:lnTo>
                <a:lnTo>
                  <a:pt x="4821639" y="632880"/>
                </a:lnTo>
                <a:close/>
              </a:path>
              <a:path w="4825365" h="975995">
                <a:moveTo>
                  <a:pt x="4788466" y="361369"/>
                </a:moveTo>
                <a:lnTo>
                  <a:pt x="4562756" y="361369"/>
                </a:lnTo>
                <a:lnTo>
                  <a:pt x="4599696" y="367766"/>
                </a:lnTo>
                <a:lnTo>
                  <a:pt x="4629485" y="386686"/>
                </a:lnTo>
                <a:lnTo>
                  <a:pt x="4650804" y="417718"/>
                </a:lnTo>
                <a:lnTo>
                  <a:pt x="4662335" y="460454"/>
                </a:lnTo>
                <a:lnTo>
                  <a:pt x="4821435" y="460454"/>
                </a:lnTo>
                <a:lnTo>
                  <a:pt x="4821271" y="458145"/>
                </a:lnTo>
                <a:lnTo>
                  <a:pt x="4810200" y="410041"/>
                </a:lnTo>
                <a:lnTo>
                  <a:pt x="4792194" y="367053"/>
                </a:lnTo>
                <a:lnTo>
                  <a:pt x="4788466" y="36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5667" y="4158784"/>
            <a:ext cx="8906411" cy="2985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1907" y="4621252"/>
            <a:ext cx="4296410" cy="1988185"/>
          </a:xfrm>
          <a:custGeom>
            <a:avLst/>
            <a:gdLst/>
            <a:ahLst/>
            <a:cxnLst/>
            <a:rect l="l" t="t" r="r" b="b"/>
            <a:pathLst>
              <a:path w="4296410" h="1988184">
                <a:moveTo>
                  <a:pt x="243826" y="91316"/>
                </a:moveTo>
                <a:lnTo>
                  <a:pt x="40799" y="91316"/>
                </a:lnTo>
                <a:lnTo>
                  <a:pt x="40799" y="792197"/>
                </a:lnTo>
                <a:lnTo>
                  <a:pt x="197684" y="792197"/>
                </a:lnTo>
                <a:lnTo>
                  <a:pt x="197684" y="345832"/>
                </a:lnTo>
                <a:lnTo>
                  <a:pt x="334557" y="345832"/>
                </a:lnTo>
                <a:lnTo>
                  <a:pt x="243826" y="91316"/>
                </a:lnTo>
                <a:close/>
              </a:path>
              <a:path w="4296410" h="1988184">
                <a:moveTo>
                  <a:pt x="334557" y="345832"/>
                </a:moveTo>
                <a:lnTo>
                  <a:pt x="207398" y="345832"/>
                </a:lnTo>
                <a:lnTo>
                  <a:pt x="366710" y="792197"/>
                </a:lnTo>
                <a:lnTo>
                  <a:pt x="468224" y="792197"/>
                </a:lnTo>
                <a:lnTo>
                  <a:pt x="548660" y="566830"/>
                </a:lnTo>
                <a:lnTo>
                  <a:pt x="413339" y="566830"/>
                </a:lnTo>
                <a:lnTo>
                  <a:pt x="334557" y="345832"/>
                </a:lnTo>
                <a:close/>
              </a:path>
              <a:path w="4296410" h="1988184">
                <a:moveTo>
                  <a:pt x="794135" y="345832"/>
                </a:moveTo>
                <a:lnTo>
                  <a:pt x="637737" y="345832"/>
                </a:lnTo>
                <a:lnTo>
                  <a:pt x="637737" y="792197"/>
                </a:lnTo>
                <a:lnTo>
                  <a:pt x="794135" y="792197"/>
                </a:lnTo>
                <a:lnTo>
                  <a:pt x="794135" y="345832"/>
                </a:lnTo>
                <a:close/>
              </a:path>
              <a:path w="4296410" h="1988184">
                <a:moveTo>
                  <a:pt x="794135" y="91316"/>
                </a:moveTo>
                <a:lnTo>
                  <a:pt x="591594" y="91316"/>
                </a:lnTo>
                <a:lnTo>
                  <a:pt x="422567" y="566830"/>
                </a:lnTo>
                <a:lnTo>
                  <a:pt x="548660" y="566830"/>
                </a:lnTo>
                <a:lnTo>
                  <a:pt x="627537" y="345832"/>
                </a:lnTo>
                <a:lnTo>
                  <a:pt x="794135" y="345832"/>
                </a:lnTo>
                <a:lnTo>
                  <a:pt x="794135" y="91316"/>
                </a:lnTo>
                <a:close/>
              </a:path>
              <a:path w="4296410" h="1988184">
                <a:moveTo>
                  <a:pt x="1030677" y="0"/>
                </a:moveTo>
                <a:lnTo>
                  <a:pt x="995303" y="7005"/>
                </a:lnTo>
                <a:lnTo>
                  <a:pt x="966259" y="26169"/>
                </a:lnTo>
                <a:lnTo>
                  <a:pt x="946595" y="54713"/>
                </a:lnTo>
                <a:lnTo>
                  <a:pt x="939363" y="89861"/>
                </a:lnTo>
                <a:lnTo>
                  <a:pt x="946595" y="124931"/>
                </a:lnTo>
                <a:lnTo>
                  <a:pt x="966259" y="153306"/>
                </a:lnTo>
                <a:lnTo>
                  <a:pt x="995303" y="172301"/>
                </a:lnTo>
                <a:lnTo>
                  <a:pt x="1030677" y="179230"/>
                </a:lnTo>
                <a:lnTo>
                  <a:pt x="1066052" y="172301"/>
                </a:lnTo>
                <a:lnTo>
                  <a:pt x="1095097" y="153306"/>
                </a:lnTo>
                <a:lnTo>
                  <a:pt x="1114761" y="124931"/>
                </a:lnTo>
                <a:lnTo>
                  <a:pt x="1121994" y="89861"/>
                </a:lnTo>
                <a:lnTo>
                  <a:pt x="1114761" y="54713"/>
                </a:lnTo>
                <a:lnTo>
                  <a:pt x="1095097" y="26169"/>
                </a:lnTo>
                <a:lnTo>
                  <a:pt x="1066052" y="7005"/>
                </a:lnTo>
                <a:lnTo>
                  <a:pt x="1030677" y="0"/>
                </a:lnTo>
                <a:close/>
              </a:path>
              <a:path w="4296410" h="1988184">
                <a:moveTo>
                  <a:pt x="1116643" y="251604"/>
                </a:moveTo>
                <a:lnTo>
                  <a:pt x="944219" y="251604"/>
                </a:lnTo>
                <a:lnTo>
                  <a:pt x="944219" y="792197"/>
                </a:lnTo>
                <a:lnTo>
                  <a:pt x="1116643" y="792197"/>
                </a:lnTo>
                <a:lnTo>
                  <a:pt x="1116643" y="251604"/>
                </a:lnTo>
                <a:close/>
              </a:path>
              <a:path w="4296410" h="1988184">
                <a:moveTo>
                  <a:pt x="1497930" y="238977"/>
                </a:moveTo>
                <a:lnTo>
                  <a:pt x="1446957" y="241920"/>
                </a:lnTo>
                <a:lnTo>
                  <a:pt x="1401040" y="250695"/>
                </a:lnTo>
                <a:lnTo>
                  <a:pt x="1360252" y="265217"/>
                </a:lnTo>
                <a:lnTo>
                  <a:pt x="1324666" y="285401"/>
                </a:lnTo>
                <a:lnTo>
                  <a:pt x="1294355" y="311163"/>
                </a:lnTo>
                <a:lnTo>
                  <a:pt x="1269392" y="342418"/>
                </a:lnTo>
                <a:lnTo>
                  <a:pt x="1249849" y="379082"/>
                </a:lnTo>
                <a:lnTo>
                  <a:pt x="1235800" y="421071"/>
                </a:lnTo>
                <a:lnTo>
                  <a:pt x="1227316" y="468300"/>
                </a:lnTo>
                <a:lnTo>
                  <a:pt x="1224473" y="520685"/>
                </a:lnTo>
                <a:lnTo>
                  <a:pt x="1224473" y="521659"/>
                </a:lnTo>
                <a:lnTo>
                  <a:pt x="1227316" y="574319"/>
                </a:lnTo>
                <a:lnTo>
                  <a:pt x="1235800" y="621794"/>
                </a:lnTo>
                <a:lnTo>
                  <a:pt x="1249849" y="664002"/>
                </a:lnTo>
                <a:lnTo>
                  <a:pt x="1269392" y="700856"/>
                </a:lnTo>
                <a:lnTo>
                  <a:pt x="1294355" y="732272"/>
                </a:lnTo>
                <a:lnTo>
                  <a:pt x="1324666" y="758166"/>
                </a:lnTo>
                <a:lnTo>
                  <a:pt x="1360252" y="778453"/>
                </a:lnTo>
                <a:lnTo>
                  <a:pt x="1401040" y="793048"/>
                </a:lnTo>
                <a:lnTo>
                  <a:pt x="1446957" y="801868"/>
                </a:lnTo>
                <a:lnTo>
                  <a:pt x="1497930" y="804826"/>
                </a:lnTo>
                <a:lnTo>
                  <a:pt x="1550232" y="801174"/>
                </a:lnTo>
                <a:lnTo>
                  <a:pt x="1596955" y="790452"/>
                </a:lnTo>
                <a:lnTo>
                  <a:pt x="1637849" y="773013"/>
                </a:lnTo>
                <a:lnTo>
                  <a:pt x="1672664" y="749211"/>
                </a:lnTo>
                <a:lnTo>
                  <a:pt x="1701151" y="719399"/>
                </a:lnTo>
                <a:lnTo>
                  <a:pt x="1723057" y="683928"/>
                </a:lnTo>
                <a:lnTo>
                  <a:pt x="1726667" y="674167"/>
                </a:lnTo>
                <a:lnTo>
                  <a:pt x="1498904" y="674167"/>
                </a:lnTo>
                <a:lnTo>
                  <a:pt x="1462996" y="668098"/>
                </a:lnTo>
                <a:lnTo>
                  <a:pt x="1435106" y="649860"/>
                </a:lnTo>
                <a:lnTo>
                  <a:pt x="1415213" y="619405"/>
                </a:lnTo>
                <a:lnTo>
                  <a:pt x="1403294" y="576687"/>
                </a:lnTo>
                <a:lnTo>
                  <a:pt x="1399326" y="521659"/>
                </a:lnTo>
                <a:lnTo>
                  <a:pt x="1399326" y="520685"/>
                </a:lnTo>
                <a:lnTo>
                  <a:pt x="1405458" y="454464"/>
                </a:lnTo>
                <a:lnTo>
                  <a:pt x="1423977" y="407275"/>
                </a:lnTo>
                <a:lnTo>
                  <a:pt x="1455065" y="379028"/>
                </a:lnTo>
                <a:lnTo>
                  <a:pt x="1498904" y="369632"/>
                </a:lnTo>
                <a:lnTo>
                  <a:pt x="1726927" y="369632"/>
                </a:lnTo>
                <a:lnTo>
                  <a:pt x="1724216" y="361922"/>
                </a:lnTo>
                <a:lnTo>
                  <a:pt x="1702548" y="325588"/>
                </a:lnTo>
                <a:lnTo>
                  <a:pt x="1674181" y="295197"/>
                </a:lnTo>
                <a:lnTo>
                  <a:pt x="1639326" y="271045"/>
                </a:lnTo>
                <a:lnTo>
                  <a:pt x="1598192" y="253426"/>
                </a:lnTo>
                <a:lnTo>
                  <a:pt x="1550990" y="242638"/>
                </a:lnTo>
                <a:lnTo>
                  <a:pt x="1497930" y="238977"/>
                </a:lnTo>
                <a:close/>
              </a:path>
              <a:path w="4296410" h="1988184">
                <a:moveTo>
                  <a:pt x="1746132" y="595971"/>
                </a:moveTo>
                <a:lnTo>
                  <a:pt x="1589247" y="595971"/>
                </a:lnTo>
                <a:lnTo>
                  <a:pt x="1588273" y="596945"/>
                </a:lnTo>
                <a:lnTo>
                  <a:pt x="1578064" y="630731"/>
                </a:lnTo>
                <a:lnTo>
                  <a:pt x="1559797" y="654863"/>
                </a:lnTo>
                <a:lnTo>
                  <a:pt x="1533427" y="669342"/>
                </a:lnTo>
                <a:lnTo>
                  <a:pt x="1498904" y="674167"/>
                </a:lnTo>
                <a:lnTo>
                  <a:pt x="1726667" y="674167"/>
                </a:lnTo>
                <a:lnTo>
                  <a:pt x="1738135" y="643153"/>
                </a:lnTo>
                <a:lnTo>
                  <a:pt x="1746132" y="597426"/>
                </a:lnTo>
                <a:lnTo>
                  <a:pt x="1746132" y="595971"/>
                </a:lnTo>
                <a:close/>
              </a:path>
              <a:path w="4296410" h="1988184">
                <a:moveTo>
                  <a:pt x="1726927" y="369632"/>
                </a:moveTo>
                <a:lnTo>
                  <a:pt x="1498904" y="369632"/>
                </a:lnTo>
                <a:lnTo>
                  <a:pt x="1534045" y="375073"/>
                </a:lnTo>
                <a:lnTo>
                  <a:pt x="1560765" y="390940"/>
                </a:lnTo>
                <a:lnTo>
                  <a:pt x="1579017" y="416554"/>
                </a:lnTo>
                <a:lnTo>
                  <a:pt x="1588755" y="451232"/>
                </a:lnTo>
                <a:lnTo>
                  <a:pt x="1589247" y="452206"/>
                </a:lnTo>
                <a:lnTo>
                  <a:pt x="1746132" y="451713"/>
                </a:lnTo>
                <a:lnTo>
                  <a:pt x="1746614" y="451232"/>
                </a:lnTo>
                <a:lnTo>
                  <a:pt x="1738975" y="403902"/>
                </a:lnTo>
                <a:lnTo>
                  <a:pt x="1726927" y="369632"/>
                </a:lnTo>
                <a:close/>
              </a:path>
              <a:path w="4296410" h="1988184">
                <a:moveTo>
                  <a:pt x="2022501" y="251604"/>
                </a:moveTo>
                <a:lnTo>
                  <a:pt x="1850558" y="251604"/>
                </a:lnTo>
                <a:lnTo>
                  <a:pt x="1850558" y="792197"/>
                </a:lnTo>
                <a:lnTo>
                  <a:pt x="2022501" y="792197"/>
                </a:lnTo>
                <a:lnTo>
                  <a:pt x="2022501" y="506110"/>
                </a:lnTo>
                <a:lnTo>
                  <a:pt x="2031121" y="456114"/>
                </a:lnTo>
                <a:lnTo>
                  <a:pt x="2056133" y="419048"/>
                </a:lnTo>
                <a:lnTo>
                  <a:pt x="2096262" y="396006"/>
                </a:lnTo>
                <a:lnTo>
                  <a:pt x="2150235" y="388082"/>
                </a:lnTo>
                <a:lnTo>
                  <a:pt x="2222118" y="388082"/>
                </a:lnTo>
                <a:lnTo>
                  <a:pt x="2222118" y="337570"/>
                </a:lnTo>
                <a:lnTo>
                  <a:pt x="2022501" y="337570"/>
                </a:lnTo>
                <a:lnTo>
                  <a:pt x="2022501" y="251604"/>
                </a:lnTo>
                <a:close/>
              </a:path>
              <a:path w="4296410" h="1988184">
                <a:moveTo>
                  <a:pt x="2222118" y="388082"/>
                </a:moveTo>
                <a:lnTo>
                  <a:pt x="2150235" y="388082"/>
                </a:lnTo>
                <a:lnTo>
                  <a:pt x="2168505" y="388705"/>
                </a:lnTo>
                <a:lnTo>
                  <a:pt x="2186726" y="390512"/>
                </a:lnTo>
                <a:lnTo>
                  <a:pt x="2204672" y="393414"/>
                </a:lnTo>
                <a:lnTo>
                  <a:pt x="2222118" y="397317"/>
                </a:lnTo>
                <a:lnTo>
                  <a:pt x="2222118" y="388082"/>
                </a:lnTo>
                <a:close/>
              </a:path>
              <a:path w="4296410" h="1988184">
                <a:moveTo>
                  <a:pt x="2163837" y="243343"/>
                </a:moveTo>
                <a:lnTo>
                  <a:pt x="2116282" y="249665"/>
                </a:lnTo>
                <a:lnTo>
                  <a:pt x="2077744" y="268055"/>
                </a:lnTo>
                <a:lnTo>
                  <a:pt x="2049224" y="297646"/>
                </a:lnTo>
                <a:lnTo>
                  <a:pt x="2031725" y="337570"/>
                </a:lnTo>
                <a:lnTo>
                  <a:pt x="2222118" y="337570"/>
                </a:lnTo>
                <a:lnTo>
                  <a:pt x="2222118" y="252086"/>
                </a:lnTo>
                <a:lnTo>
                  <a:pt x="2208983" y="248264"/>
                </a:lnTo>
                <a:lnTo>
                  <a:pt x="2194618" y="245531"/>
                </a:lnTo>
                <a:lnTo>
                  <a:pt x="2179434" y="243890"/>
                </a:lnTo>
                <a:lnTo>
                  <a:pt x="2163837" y="243343"/>
                </a:lnTo>
                <a:close/>
              </a:path>
              <a:path w="4296410" h="1988184">
                <a:moveTo>
                  <a:pt x="2549982" y="238977"/>
                </a:moveTo>
                <a:lnTo>
                  <a:pt x="2500959" y="242170"/>
                </a:lnTo>
                <a:lnTo>
                  <a:pt x="2456058" y="251586"/>
                </a:lnTo>
                <a:lnTo>
                  <a:pt x="2415522" y="266975"/>
                </a:lnTo>
                <a:lnTo>
                  <a:pt x="2379597" y="288092"/>
                </a:lnTo>
                <a:lnTo>
                  <a:pt x="2348527" y="314686"/>
                </a:lnTo>
                <a:lnTo>
                  <a:pt x="2322558" y="346512"/>
                </a:lnTo>
                <a:lnTo>
                  <a:pt x="2301933" y="383320"/>
                </a:lnTo>
                <a:lnTo>
                  <a:pt x="2286898" y="424864"/>
                </a:lnTo>
                <a:lnTo>
                  <a:pt x="2277698" y="470896"/>
                </a:lnTo>
                <a:lnTo>
                  <a:pt x="2274577" y="521167"/>
                </a:lnTo>
                <a:lnTo>
                  <a:pt x="2274577" y="522141"/>
                </a:lnTo>
                <a:lnTo>
                  <a:pt x="2277619" y="573136"/>
                </a:lnTo>
                <a:lnTo>
                  <a:pt x="2286619" y="619616"/>
                </a:lnTo>
                <a:lnTo>
                  <a:pt x="2301383" y="661382"/>
                </a:lnTo>
                <a:lnTo>
                  <a:pt x="2321720" y="698232"/>
                </a:lnTo>
                <a:lnTo>
                  <a:pt x="2347436" y="729964"/>
                </a:lnTo>
                <a:lnTo>
                  <a:pt x="2378340" y="756378"/>
                </a:lnTo>
                <a:lnTo>
                  <a:pt x="2414238" y="777273"/>
                </a:lnTo>
                <a:lnTo>
                  <a:pt x="2454940" y="792446"/>
                </a:lnTo>
                <a:lnTo>
                  <a:pt x="2500252" y="801698"/>
                </a:lnTo>
                <a:lnTo>
                  <a:pt x="2549982" y="804826"/>
                </a:lnTo>
                <a:lnTo>
                  <a:pt x="2599894" y="801698"/>
                </a:lnTo>
                <a:lnTo>
                  <a:pt x="2645208" y="792493"/>
                </a:lnTo>
                <a:lnTo>
                  <a:pt x="2685936" y="777366"/>
                </a:lnTo>
                <a:lnTo>
                  <a:pt x="2721829" y="756520"/>
                </a:lnTo>
                <a:lnTo>
                  <a:pt x="2752704" y="730149"/>
                </a:lnTo>
                <a:lnTo>
                  <a:pt x="2778376" y="698445"/>
                </a:lnTo>
                <a:lnTo>
                  <a:pt x="2791744" y="674167"/>
                </a:lnTo>
                <a:lnTo>
                  <a:pt x="2549982" y="674167"/>
                </a:lnTo>
                <a:lnTo>
                  <a:pt x="2507858" y="663938"/>
                </a:lnTo>
                <a:lnTo>
                  <a:pt x="2476758" y="634220"/>
                </a:lnTo>
                <a:lnTo>
                  <a:pt x="2457498" y="586469"/>
                </a:lnTo>
                <a:lnTo>
                  <a:pt x="2450896" y="522141"/>
                </a:lnTo>
                <a:lnTo>
                  <a:pt x="2450896" y="521167"/>
                </a:lnTo>
                <a:lnTo>
                  <a:pt x="2457635" y="457945"/>
                </a:lnTo>
                <a:lnTo>
                  <a:pt x="2477123" y="410249"/>
                </a:lnTo>
                <a:lnTo>
                  <a:pt x="2508269" y="380128"/>
                </a:lnTo>
                <a:lnTo>
                  <a:pt x="2549982" y="369632"/>
                </a:lnTo>
                <a:lnTo>
                  <a:pt x="2790808" y="369632"/>
                </a:lnTo>
                <a:lnTo>
                  <a:pt x="2777677" y="346091"/>
                </a:lnTo>
                <a:lnTo>
                  <a:pt x="2751793" y="314321"/>
                </a:lnTo>
                <a:lnTo>
                  <a:pt x="2720779" y="287811"/>
                </a:lnTo>
                <a:lnTo>
                  <a:pt x="2684864" y="266791"/>
                </a:lnTo>
                <a:lnTo>
                  <a:pt x="2644275" y="251492"/>
                </a:lnTo>
                <a:lnTo>
                  <a:pt x="2599238" y="242144"/>
                </a:lnTo>
                <a:lnTo>
                  <a:pt x="2549982" y="238977"/>
                </a:lnTo>
                <a:close/>
              </a:path>
              <a:path w="4296410" h="1988184">
                <a:moveTo>
                  <a:pt x="2790808" y="369632"/>
                </a:moveTo>
                <a:lnTo>
                  <a:pt x="2549982" y="369632"/>
                </a:lnTo>
                <a:lnTo>
                  <a:pt x="2591689" y="380128"/>
                </a:lnTo>
                <a:lnTo>
                  <a:pt x="2622832" y="410249"/>
                </a:lnTo>
                <a:lnTo>
                  <a:pt x="2642319" y="457945"/>
                </a:lnTo>
                <a:lnTo>
                  <a:pt x="2649057" y="521167"/>
                </a:lnTo>
                <a:lnTo>
                  <a:pt x="2649057" y="522141"/>
                </a:lnTo>
                <a:lnTo>
                  <a:pt x="2642456" y="586261"/>
                </a:lnTo>
                <a:lnTo>
                  <a:pt x="2623197" y="634035"/>
                </a:lnTo>
                <a:lnTo>
                  <a:pt x="2592099" y="663869"/>
                </a:lnTo>
                <a:lnTo>
                  <a:pt x="2549982" y="674167"/>
                </a:lnTo>
                <a:lnTo>
                  <a:pt x="2791744" y="674167"/>
                </a:lnTo>
                <a:lnTo>
                  <a:pt x="2798664" y="661599"/>
                </a:lnTo>
                <a:lnTo>
                  <a:pt x="2813382" y="619805"/>
                </a:lnTo>
                <a:lnTo>
                  <a:pt x="2822347" y="573255"/>
                </a:lnTo>
                <a:lnTo>
                  <a:pt x="2825377" y="522141"/>
                </a:lnTo>
                <a:lnTo>
                  <a:pt x="2825377" y="521167"/>
                </a:lnTo>
                <a:lnTo>
                  <a:pt x="2822282" y="470659"/>
                </a:lnTo>
                <a:lnTo>
                  <a:pt x="2813149" y="424490"/>
                </a:lnTo>
                <a:lnTo>
                  <a:pt x="2798205" y="382891"/>
                </a:lnTo>
                <a:lnTo>
                  <a:pt x="2790808" y="369632"/>
                </a:lnTo>
                <a:close/>
              </a:path>
              <a:path w="4296410" h="1988184">
                <a:moveTo>
                  <a:pt x="3270766" y="432290"/>
                </a:moveTo>
                <a:lnTo>
                  <a:pt x="2949226" y="432290"/>
                </a:lnTo>
                <a:lnTo>
                  <a:pt x="2949226" y="585772"/>
                </a:lnTo>
                <a:lnTo>
                  <a:pt x="3270766" y="585772"/>
                </a:lnTo>
                <a:lnTo>
                  <a:pt x="3270766" y="432290"/>
                </a:lnTo>
                <a:close/>
              </a:path>
              <a:path w="4296410" h="1988184">
                <a:moveTo>
                  <a:pt x="167084" y="1820466"/>
                </a:moveTo>
                <a:lnTo>
                  <a:pt x="0" y="1820466"/>
                </a:lnTo>
                <a:lnTo>
                  <a:pt x="113" y="1824352"/>
                </a:lnTo>
                <a:lnTo>
                  <a:pt x="9078" y="1862629"/>
                </a:lnTo>
                <a:lnTo>
                  <a:pt x="27188" y="1897620"/>
                </a:lnTo>
                <a:lnTo>
                  <a:pt x="54381" y="1928040"/>
                </a:lnTo>
                <a:lnTo>
                  <a:pt x="90707" y="1953091"/>
                </a:lnTo>
                <a:lnTo>
                  <a:pt x="136218" y="1971972"/>
                </a:lnTo>
                <a:lnTo>
                  <a:pt x="190964" y="1983887"/>
                </a:lnTo>
                <a:lnTo>
                  <a:pt x="254997" y="1988036"/>
                </a:lnTo>
                <a:lnTo>
                  <a:pt x="307756" y="1984728"/>
                </a:lnTo>
                <a:lnTo>
                  <a:pt x="355585" y="1975051"/>
                </a:lnTo>
                <a:lnTo>
                  <a:pt x="397836" y="1959375"/>
                </a:lnTo>
                <a:lnTo>
                  <a:pt x="433860" y="1938069"/>
                </a:lnTo>
                <a:lnTo>
                  <a:pt x="463008" y="1911504"/>
                </a:lnTo>
                <a:lnTo>
                  <a:pt x="484632" y="1880049"/>
                </a:lnTo>
                <a:lnTo>
                  <a:pt x="487659" y="1871951"/>
                </a:lnTo>
                <a:lnTo>
                  <a:pt x="255483" y="1871951"/>
                </a:lnTo>
                <a:lnTo>
                  <a:pt x="222151" y="1868255"/>
                </a:lnTo>
                <a:lnTo>
                  <a:pt x="196833" y="1858048"/>
                </a:lnTo>
                <a:lnTo>
                  <a:pt x="178984" y="1842649"/>
                </a:lnTo>
                <a:lnTo>
                  <a:pt x="168056" y="1823380"/>
                </a:lnTo>
                <a:lnTo>
                  <a:pt x="167084" y="1820466"/>
                </a:lnTo>
                <a:close/>
              </a:path>
              <a:path w="4296410" h="1988184">
                <a:moveTo>
                  <a:pt x="250140" y="1422183"/>
                </a:moveTo>
                <a:lnTo>
                  <a:pt x="191256" y="1426238"/>
                </a:lnTo>
                <a:lnTo>
                  <a:pt x="139543" y="1438083"/>
                </a:lnTo>
                <a:lnTo>
                  <a:pt x="95689" y="1457244"/>
                </a:lnTo>
                <a:lnTo>
                  <a:pt x="60382" y="1483244"/>
                </a:lnTo>
                <a:lnTo>
                  <a:pt x="34311" y="1515608"/>
                </a:lnTo>
                <a:lnTo>
                  <a:pt x="18163" y="1553861"/>
                </a:lnTo>
                <a:lnTo>
                  <a:pt x="12628" y="1597525"/>
                </a:lnTo>
                <a:lnTo>
                  <a:pt x="12628" y="1598011"/>
                </a:lnTo>
                <a:lnTo>
                  <a:pt x="19020" y="1644130"/>
                </a:lnTo>
                <a:lnTo>
                  <a:pt x="38118" y="1683232"/>
                </a:lnTo>
                <a:lnTo>
                  <a:pt x="69806" y="1715059"/>
                </a:lnTo>
                <a:lnTo>
                  <a:pt x="113967" y="1739356"/>
                </a:lnTo>
                <a:lnTo>
                  <a:pt x="170484" y="1755867"/>
                </a:lnTo>
                <a:lnTo>
                  <a:pt x="263740" y="1774324"/>
                </a:lnTo>
                <a:lnTo>
                  <a:pt x="294985" y="1782892"/>
                </a:lnTo>
                <a:lnTo>
                  <a:pt x="315893" y="1793691"/>
                </a:lnTo>
                <a:lnTo>
                  <a:pt x="327603" y="1807314"/>
                </a:lnTo>
                <a:lnTo>
                  <a:pt x="331150" y="1823866"/>
                </a:lnTo>
                <a:lnTo>
                  <a:pt x="331254" y="1824837"/>
                </a:lnTo>
                <a:lnTo>
                  <a:pt x="325903" y="1844493"/>
                </a:lnTo>
                <a:lnTo>
                  <a:pt x="310672" y="1859323"/>
                </a:lnTo>
                <a:lnTo>
                  <a:pt x="286789" y="1868688"/>
                </a:lnTo>
                <a:lnTo>
                  <a:pt x="255483" y="1871951"/>
                </a:lnTo>
                <a:lnTo>
                  <a:pt x="487659" y="1871951"/>
                </a:lnTo>
                <a:lnTo>
                  <a:pt x="498082" y="1844075"/>
                </a:lnTo>
                <a:lnTo>
                  <a:pt x="502709" y="1803952"/>
                </a:lnTo>
                <a:lnTo>
                  <a:pt x="502709" y="1803466"/>
                </a:lnTo>
                <a:lnTo>
                  <a:pt x="496512" y="1758956"/>
                </a:lnTo>
                <a:lnTo>
                  <a:pt x="477608" y="1722372"/>
                </a:lnTo>
                <a:lnTo>
                  <a:pt x="445532" y="1693132"/>
                </a:lnTo>
                <a:lnTo>
                  <a:pt x="399817" y="1670654"/>
                </a:lnTo>
                <a:lnTo>
                  <a:pt x="339997" y="1654353"/>
                </a:lnTo>
                <a:lnTo>
                  <a:pt x="246740" y="1635896"/>
                </a:lnTo>
                <a:lnTo>
                  <a:pt x="214395" y="1627138"/>
                </a:lnTo>
                <a:lnTo>
                  <a:pt x="193434" y="1616468"/>
                </a:lnTo>
                <a:lnTo>
                  <a:pt x="182126" y="1603247"/>
                </a:lnTo>
                <a:lnTo>
                  <a:pt x="178741" y="1586839"/>
                </a:lnTo>
                <a:lnTo>
                  <a:pt x="178865" y="1585383"/>
                </a:lnTo>
                <a:lnTo>
                  <a:pt x="183887" y="1565651"/>
                </a:lnTo>
                <a:lnTo>
                  <a:pt x="198412" y="1550533"/>
                </a:lnTo>
                <a:lnTo>
                  <a:pt x="220952" y="1541062"/>
                </a:lnTo>
                <a:lnTo>
                  <a:pt x="250140" y="1537783"/>
                </a:lnTo>
                <a:lnTo>
                  <a:pt x="476770" y="1537783"/>
                </a:lnTo>
                <a:lnTo>
                  <a:pt x="467039" y="1515998"/>
                </a:lnTo>
                <a:lnTo>
                  <a:pt x="442487" y="1485442"/>
                </a:lnTo>
                <a:lnTo>
                  <a:pt x="408555" y="1459576"/>
                </a:lnTo>
                <a:lnTo>
                  <a:pt x="365209" y="1439607"/>
                </a:lnTo>
                <a:lnTo>
                  <a:pt x="312416" y="1426740"/>
                </a:lnTo>
                <a:lnTo>
                  <a:pt x="250140" y="1422183"/>
                </a:lnTo>
                <a:close/>
              </a:path>
              <a:path w="4296410" h="1988184">
                <a:moveTo>
                  <a:pt x="476770" y="1537783"/>
                </a:moveTo>
                <a:lnTo>
                  <a:pt x="250140" y="1537783"/>
                </a:lnTo>
                <a:lnTo>
                  <a:pt x="281916" y="1542079"/>
                </a:lnTo>
                <a:lnTo>
                  <a:pt x="305815" y="1553204"/>
                </a:lnTo>
                <a:lnTo>
                  <a:pt x="321790" y="1568519"/>
                </a:lnTo>
                <a:lnTo>
                  <a:pt x="329796" y="1585383"/>
                </a:lnTo>
                <a:lnTo>
                  <a:pt x="330768" y="1588783"/>
                </a:lnTo>
                <a:lnTo>
                  <a:pt x="488138" y="1588783"/>
                </a:lnTo>
                <a:lnTo>
                  <a:pt x="488059" y="1585868"/>
                </a:lnTo>
                <a:lnTo>
                  <a:pt x="482244" y="1550037"/>
                </a:lnTo>
                <a:lnTo>
                  <a:pt x="476770" y="1537783"/>
                </a:lnTo>
                <a:close/>
              </a:path>
              <a:path w="4296410" h="1988184">
                <a:moveTo>
                  <a:pt x="850964" y="1422183"/>
                </a:moveTo>
                <a:lnTo>
                  <a:pt x="803840" y="1425391"/>
                </a:lnTo>
                <a:lnTo>
                  <a:pt x="760563" y="1434843"/>
                </a:lnTo>
                <a:lnTo>
                  <a:pt x="721396" y="1450287"/>
                </a:lnTo>
                <a:lnTo>
                  <a:pt x="686599" y="1471470"/>
                </a:lnTo>
                <a:lnTo>
                  <a:pt x="656437" y="1498137"/>
                </a:lnTo>
                <a:lnTo>
                  <a:pt x="631170" y="1530035"/>
                </a:lnTo>
                <a:lnTo>
                  <a:pt x="611062" y="1566910"/>
                </a:lnTo>
                <a:lnTo>
                  <a:pt x="596374" y="1608510"/>
                </a:lnTo>
                <a:lnTo>
                  <a:pt x="587369" y="1654580"/>
                </a:lnTo>
                <a:lnTo>
                  <a:pt x="584309" y="1704867"/>
                </a:lnTo>
                <a:lnTo>
                  <a:pt x="584309" y="1705353"/>
                </a:lnTo>
                <a:lnTo>
                  <a:pt x="587375" y="1755876"/>
                </a:lnTo>
                <a:lnTo>
                  <a:pt x="596424" y="1802083"/>
                </a:lnTo>
                <a:lnTo>
                  <a:pt x="611232" y="1843738"/>
                </a:lnTo>
                <a:lnTo>
                  <a:pt x="631574" y="1880605"/>
                </a:lnTo>
                <a:lnTo>
                  <a:pt x="657226" y="1912448"/>
                </a:lnTo>
                <a:lnTo>
                  <a:pt x="687963" y="1939030"/>
                </a:lnTo>
                <a:lnTo>
                  <a:pt x="723561" y="1960116"/>
                </a:lnTo>
                <a:lnTo>
                  <a:pt x="763796" y="1975470"/>
                </a:lnTo>
                <a:lnTo>
                  <a:pt x="808443" y="1984855"/>
                </a:lnTo>
                <a:lnTo>
                  <a:pt x="857277" y="1988036"/>
                </a:lnTo>
                <a:lnTo>
                  <a:pt x="925185" y="1982225"/>
                </a:lnTo>
                <a:lnTo>
                  <a:pt x="980942" y="1966404"/>
                </a:lnTo>
                <a:lnTo>
                  <a:pt x="1025543" y="1942997"/>
                </a:lnTo>
                <a:lnTo>
                  <a:pt x="1059983" y="1914423"/>
                </a:lnTo>
                <a:lnTo>
                  <a:pt x="1085256" y="1883106"/>
                </a:lnTo>
                <a:lnTo>
                  <a:pt x="1094696" y="1865637"/>
                </a:lnTo>
                <a:lnTo>
                  <a:pt x="860677" y="1865637"/>
                </a:lnTo>
                <a:lnTo>
                  <a:pt x="816242" y="1857448"/>
                </a:lnTo>
                <a:lnTo>
                  <a:pt x="782782" y="1833641"/>
                </a:lnTo>
                <a:lnTo>
                  <a:pt x="761433" y="1795353"/>
                </a:lnTo>
                <a:lnTo>
                  <a:pt x="753336" y="1743724"/>
                </a:lnTo>
                <a:lnTo>
                  <a:pt x="1117136" y="1743724"/>
                </a:lnTo>
                <a:lnTo>
                  <a:pt x="1117136" y="1694181"/>
                </a:lnTo>
                <a:lnTo>
                  <a:pt x="1113529" y="1643668"/>
                </a:lnTo>
                <a:lnTo>
                  <a:pt x="755278" y="1643668"/>
                </a:lnTo>
                <a:lnTo>
                  <a:pt x="766875" y="1601343"/>
                </a:lnTo>
                <a:lnTo>
                  <a:pt x="788307" y="1570265"/>
                </a:lnTo>
                <a:lnTo>
                  <a:pt x="818117" y="1551117"/>
                </a:lnTo>
                <a:lnTo>
                  <a:pt x="854849" y="1544583"/>
                </a:lnTo>
                <a:lnTo>
                  <a:pt x="1080557" y="1544583"/>
                </a:lnTo>
                <a:lnTo>
                  <a:pt x="1059706" y="1512796"/>
                </a:lnTo>
                <a:lnTo>
                  <a:pt x="1028918" y="1481242"/>
                </a:lnTo>
                <a:lnTo>
                  <a:pt x="992286" y="1456003"/>
                </a:lnTo>
                <a:lnTo>
                  <a:pt x="950174" y="1437481"/>
                </a:lnTo>
                <a:lnTo>
                  <a:pt x="902945" y="1426074"/>
                </a:lnTo>
                <a:lnTo>
                  <a:pt x="850964" y="1422183"/>
                </a:lnTo>
                <a:close/>
              </a:path>
              <a:path w="4296410" h="1988184">
                <a:moveTo>
                  <a:pt x="1113732" y="1816095"/>
                </a:moveTo>
                <a:lnTo>
                  <a:pt x="956362" y="1816580"/>
                </a:lnTo>
                <a:lnTo>
                  <a:pt x="955391" y="1818523"/>
                </a:lnTo>
                <a:lnTo>
                  <a:pt x="945373" y="1831827"/>
                </a:lnTo>
                <a:lnTo>
                  <a:pt x="926613" y="1847362"/>
                </a:lnTo>
                <a:lnTo>
                  <a:pt x="898563" y="1860256"/>
                </a:lnTo>
                <a:lnTo>
                  <a:pt x="860677" y="1865637"/>
                </a:lnTo>
                <a:lnTo>
                  <a:pt x="1094696" y="1865637"/>
                </a:lnTo>
                <a:lnTo>
                  <a:pt x="1102355" y="1851465"/>
                </a:lnTo>
                <a:lnTo>
                  <a:pt x="1112277" y="1821923"/>
                </a:lnTo>
                <a:lnTo>
                  <a:pt x="1113732" y="1816095"/>
                </a:lnTo>
                <a:close/>
              </a:path>
              <a:path w="4296410" h="1988184">
                <a:moveTo>
                  <a:pt x="1080557" y="1544583"/>
                </a:moveTo>
                <a:lnTo>
                  <a:pt x="854849" y="1544583"/>
                </a:lnTo>
                <a:lnTo>
                  <a:pt x="891786" y="1550980"/>
                </a:lnTo>
                <a:lnTo>
                  <a:pt x="921574" y="1569900"/>
                </a:lnTo>
                <a:lnTo>
                  <a:pt x="942892" y="1600933"/>
                </a:lnTo>
                <a:lnTo>
                  <a:pt x="954420" y="1643668"/>
                </a:lnTo>
                <a:lnTo>
                  <a:pt x="1113529" y="1643668"/>
                </a:lnTo>
                <a:lnTo>
                  <a:pt x="1113364" y="1641360"/>
                </a:lnTo>
                <a:lnTo>
                  <a:pt x="1102293" y="1593255"/>
                </a:lnTo>
                <a:lnTo>
                  <a:pt x="1084286" y="1550267"/>
                </a:lnTo>
                <a:lnTo>
                  <a:pt x="1080557" y="1544583"/>
                </a:lnTo>
                <a:close/>
              </a:path>
              <a:path w="4296410" h="1988184">
                <a:moveTo>
                  <a:pt x="1395933" y="1434812"/>
                </a:moveTo>
                <a:lnTo>
                  <a:pt x="1223991" y="1434812"/>
                </a:lnTo>
                <a:lnTo>
                  <a:pt x="1223991" y="1975407"/>
                </a:lnTo>
                <a:lnTo>
                  <a:pt x="1395933" y="1975407"/>
                </a:lnTo>
                <a:lnTo>
                  <a:pt x="1395933" y="1689324"/>
                </a:lnTo>
                <a:lnTo>
                  <a:pt x="1404554" y="1639327"/>
                </a:lnTo>
                <a:lnTo>
                  <a:pt x="1429566" y="1602261"/>
                </a:lnTo>
                <a:lnTo>
                  <a:pt x="1469695" y="1579220"/>
                </a:lnTo>
                <a:lnTo>
                  <a:pt x="1523668" y="1571297"/>
                </a:lnTo>
                <a:lnTo>
                  <a:pt x="1595561" y="1571297"/>
                </a:lnTo>
                <a:lnTo>
                  <a:pt x="1595561" y="1520783"/>
                </a:lnTo>
                <a:lnTo>
                  <a:pt x="1395933" y="1520783"/>
                </a:lnTo>
                <a:lnTo>
                  <a:pt x="1395933" y="1434812"/>
                </a:lnTo>
                <a:close/>
              </a:path>
              <a:path w="4296410" h="1988184">
                <a:moveTo>
                  <a:pt x="1595561" y="1571297"/>
                </a:moveTo>
                <a:lnTo>
                  <a:pt x="1523668" y="1571297"/>
                </a:lnTo>
                <a:lnTo>
                  <a:pt x="1541938" y="1571920"/>
                </a:lnTo>
                <a:lnTo>
                  <a:pt x="1560160" y="1573726"/>
                </a:lnTo>
                <a:lnTo>
                  <a:pt x="1578109" y="1576625"/>
                </a:lnTo>
                <a:lnTo>
                  <a:pt x="1595561" y="1580525"/>
                </a:lnTo>
                <a:lnTo>
                  <a:pt x="1595561" y="1571297"/>
                </a:lnTo>
                <a:close/>
              </a:path>
              <a:path w="4296410" h="1988184">
                <a:moveTo>
                  <a:pt x="1537269" y="1426555"/>
                </a:moveTo>
                <a:lnTo>
                  <a:pt x="1489715" y="1432877"/>
                </a:lnTo>
                <a:lnTo>
                  <a:pt x="1451176" y="1451266"/>
                </a:lnTo>
                <a:lnTo>
                  <a:pt x="1422657" y="1480856"/>
                </a:lnTo>
                <a:lnTo>
                  <a:pt x="1405158" y="1520783"/>
                </a:lnTo>
                <a:lnTo>
                  <a:pt x="1595561" y="1520783"/>
                </a:lnTo>
                <a:lnTo>
                  <a:pt x="1595561" y="1435298"/>
                </a:lnTo>
                <a:lnTo>
                  <a:pt x="1582420" y="1431473"/>
                </a:lnTo>
                <a:lnTo>
                  <a:pt x="1568052" y="1428741"/>
                </a:lnTo>
                <a:lnTo>
                  <a:pt x="1552867" y="1427101"/>
                </a:lnTo>
                <a:lnTo>
                  <a:pt x="1537269" y="1426555"/>
                </a:lnTo>
                <a:close/>
              </a:path>
              <a:path w="4296410" h="1988184">
                <a:moveTo>
                  <a:pt x="1836464" y="1434812"/>
                </a:moveTo>
                <a:lnTo>
                  <a:pt x="1651412" y="1434812"/>
                </a:lnTo>
                <a:lnTo>
                  <a:pt x="1833554" y="1975407"/>
                </a:lnTo>
                <a:lnTo>
                  <a:pt x="2031725" y="1975407"/>
                </a:lnTo>
                <a:lnTo>
                  <a:pt x="2083047" y="1821437"/>
                </a:lnTo>
                <a:lnTo>
                  <a:pt x="1930210" y="1821437"/>
                </a:lnTo>
                <a:lnTo>
                  <a:pt x="1836464" y="1434812"/>
                </a:lnTo>
                <a:close/>
              </a:path>
              <a:path w="4296410" h="1988184">
                <a:moveTo>
                  <a:pt x="2211919" y="1434812"/>
                </a:moveTo>
                <a:lnTo>
                  <a:pt x="2031244" y="1434812"/>
                </a:lnTo>
                <a:lnTo>
                  <a:pt x="1939435" y="1821437"/>
                </a:lnTo>
                <a:lnTo>
                  <a:pt x="2083047" y="1821437"/>
                </a:lnTo>
                <a:lnTo>
                  <a:pt x="2211919" y="1434812"/>
                </a:lnTo>
                <a:close/>
              </a:path>
              <a:path w="4296410" h="1988184">
                <a:moveTo>
                  <a:pt x="2385809" y="1183215"/>
                </a:moveTo>
                <a:lnTo>
                  <a:pt x="2350434" y="1190220"/>
                </a:lnTo>
                <a:lnTo>
                  <a:pt x="2321389" y="1209382"/>
                </a:lnTo>
                <a:lnTo>
                  <a:pt x="2301725" y="1237925"/>
                </a:lnTo>
                <a:lnTo>
                  <a:pt x="2294492" y="1273071"/>
                </a:lnTo>
                <a:lnTo>
                  <a:pt x="2301725" y="1308140"/>
                </a:lnTo>
                <a:lnTo>
                  <a:pt x="2321389" y="1336517"/>
                </a:lnTo>
                <a:lnTo>
                  <a:pt x="2350434" y="1355513"/>
                </a:lnTo>
                <a:lnTo>
                  <a:pt x="2385809" y="1362442"/>
                </a:lnTo>
                <a:lnTo>
                  <a:pt x="2421184" y="1355513"/>
                </a:lnTo>
                <a:lnTo>
                  <a:pt x="2450228" y="1336517"/>
                </a:lnTo>
                <a:lnTo>
                  <a:pt x="2469893" y="1308140"/>
                </a:lnTo>
                <a:lnTo>
                  <a:pt x="2477126" y="1273071"/>
                </a:lnTo>
                <a:lnTo>
                  <a:pt x="2469893" y="1237925"/>
                </a:lnTo>
                <a:lnTo>
                  <a:pt x="2450228" y="1209382"/>
                </a:lnTo>
                <a:lnTo>
                  <a:pt x="2421184" y="1190220"/>
                </a:lnTo>
                <a:lnTo>
                  <a:pt x="2385809" y="1183215"/>
                </a:lnTo>
                <a:close/>
              </a:path>
              <a:path w="4296410" h="1988184">
                <a:moveTo>
                  <a:pt x="2471775" y="1434812"/>
                </a:moveTo>
                <a:lnTo>
                  <a:pt x="2299351" y="1434812"/>
                </a:lnTo>
                <a:lnTo>
                  <a:pt x="2299351" y="1975407"/>
                </a:lnTo>
                <a:lnTo>
                  <a:pt x="2471775" y="1975407"/>
                </a:lnTo>
                <a:lnTo>
                  <a:pt x="2471775" y="1434812"/>
                </a:lnTo>
                <a:close/>
              </a:path>
              <a:path w="4296410" h="1988184">
                <a:moveTo>
                  <a:pt x="2853062" y="1422183"/>
                </a:moveTo>
                <a:lnTo>
                  <a:pt x="2802089" y="1425127"/>
                </a:lnTo>
                <a:lnTo>
                  <a:pt x="2756172" y="1433903"/>
                </a:lnTo>
                <a:lnTo>
                  <a:pt x="2715384" y="1448425"/>
                </a:lnTo>
                <a:lnTo>
                  <a:pt x="2679798" y="1468610"/>
                </a:lnTo>
                <a:lnTo>
                  <a:pt x="2649487" y="1494372"/>
                </a:lnTo>
                <a:lnTo>
                  <a:pt x="2624523" y="1525628"/>
                </a:lnTo>
                <a:lnTo>
                  <a:pt x="2604980" y="1562293"/>
                </a:lnTo>
                <a:lnTo>
                  <a:pt x="2590931" y="1604282"/>
                </a:lnTo>
                <a:lnTo>
                  <a:pt x="2582448" y="1651511"/>
                </a:lnTo>
                <a:lnTo>
                  <a:pt x="2579604" y="1703895"/>
                </a:lnTo>
                <a:lnTo>
                  <a:pt x="2579604" y="1704867"/>
                </a:lnTo>
                <a:lnTo>
                  <a:pt x="2582448" y="1757528"/>
                </a:lnTo>
                <a:lnTo>
                  <a:pt x="2590931" y="1805005"/>
                </a:lnTo>
                <a:lnTo>
                  <a:pt x="2604980" y="1847213"/>
                </a:lnTo>
                <a:lnTo>
                  <a:pt x="2624523" y="1884067"/>
                </a:lnTo>
                <a:lnTo>
                  <a:pt x="2649487" y="1915483"/>
                </a:lnTo>
                <a:lnTo>
                  <a:pt x="2679798" y="1941377"/>
                </a:lnTo>
                <a:lnTo>
                  <a:pt x="2715384" y="1961664"/>
                </a:lnTo>
                <a:lnTo>
                  <a:pt x="2756172" y="1976259"/>
                </a:lnTo>
                <a:lnTo>
                  <a:pt x="2802089" y="1985078"/>
                </a:lnTo>
                <a:lnTo>
                  <a:pt x="2853062" y="1988036"/>
                </a:lnTo>
                <a:lnTo>
                  <a:pt x="2905363" y="1984384"/>
                </a:lnTo>
                <a:lnTo>
                  <a:pt x="2952086" y="1973662"/>
                </a:lnTo>
                <a:lnTo>
                  <a:pt x="2992980" y="1956224"/>
                </a:lnTo>
                <a:lnTo>
                  <a:pt x="3027795" y="1932422"/>
                </a:lnTo>
                <a:lnTo>
                  <a:pt x="3056280" y="1902610"/>
                </a:lnTo>
                <a:lnTo>
                  <a:pt x="3078184" y="1867140"/>
                </a:lnTo>
                <a:lnTo>
                  <a:pt x="3081793" y="1857380"/>
                </a:lnTo>
                <a:lnTo>
                  <a:pt x="2854036" y="1857380"/>
                </a:lnTo>
                <a:lnTo>
                  <a:pt x="2818127" y="1851310"/>
                </a:lnTo>
                <a:lnTo>
                  <a:pt x="2790238" y="1833071"/>
                </a:lnTo>
                <a:lnTo>
                  <a:pt x="2770345" y="1802615"/>
                </a:lnTo>
                <a:lnTo>
                  <a:pt x="2758425" y="1759896"/>
                </a:lnTo>
                <a:lnTo>
                  <a:pt x="2754457" y="1704867"/>
                </a:lnTo>
                <a:lnTo>
                  <a:pt x="2754457" y="1703895"/>
                </a:lnTo>
                <a:lnTo>
                  <a:pt x="2760590" y="1637672"/>
                </a:lnTo>
                <a:lnTo>
                  <a:pt x="2779108" y="1590482"/>
                </a:lnTo>
                <a:lnTo>
                  <a:pt x="2810196" y="1562236"/>
                </a:lnTo>
                <a:lnTo>
                  <a:pt x="2854036" y="1552840"/>
                </a:lnTo>
                <a:lnTo>
                  <a:pt x="3082059" y="1552840"/>
                </a:lnTo>
                <a:lnTo>
                  <a:pt x="3079348" y="1545129"/>
                </a:lnTo>
                <a:lnTo>
                  <a:pt x="3057680" y="1508796"/>
                </a:lnTo>
                <a:lnTo>
                  <a:pt x="3029313" y="1478405"/>
                </a:lnTo>
                <a:lnTo>
                  <a:pt x="2994457" y="1454252"/>
                </a:lnTo>
                <a:lnTo>
                  <a:pt x="2953323" y="1436633"/>
                </a:lnTo>
                <a:lnTo>
                  <a:pt x="2906121" y="1425845"/>
                </a:lnTo>
                <a:lnTo>
                  <a:pt x="2853062" y="1422183"/>
                </a:lnTo>
                <a:close/>
              </a:path>
              <a:path w="4296410" h="1988184">
                <a:moveTo>
                  <a:pt x="3101253" y="1779181"/>
                </a:moveTo>
                <a:lnTo>
                  <a:pt x="2944378" y="1779181"/>
                </a:lnTo>
                <a:lnTo>
                  <a:pt x="2943405" y="1780152"/>
                </a:lnTo>
                <a:lnTo>
                  <a:pt x="2933195" y="1813939"/>
                </a:lnTo>
                <a:lnTo>
                  <a:pt x="2914929" y="1838073"/>
                </a:lnTo>
                <a:lnTo>
                  <a:pt x="2888558" y="1852553"/>
                </a:lnTo>
                <a:lnTo>
                  <a:pt x="2854036" y="1857380"/>
                </a:lnTo>
                <a:lnTo>
                  <a:pt x="3081793" y="1857380"/>
                </a:lnTo>
                <a:lnTo>
                  <a:pt x="3093259" y="1826365"/>
                </a:lnTo>
                <a:lnTo>
                  <a:pt x="3101253" y="1780638"/>
                </a:lnTo>
                <a:lnTo>
                  <a:pt x="3101253" y="1779181"/>
                </a:lnTo>
                <a:close/>
              </a:path>
              <a:path w="4296410" h="1988184">
                <a:moveTo>
                  <a:pt x="3082059" y="1552840"/>
                </a:moveTo>
                <a:lnTo>
                  <a:pt x="2854036" y="1552840"/>
                </a:lnTo>
                <a:lnTo>
                  <a:pt x="2889177" y="1558282"/>
                </a:lnTo>
                <a:lnTo>
                  <a:pt x="2915896" y="1574151"/>
                </a:lnTo>
                <a:lnTo>
                  <a:pt x="2934148" y="1599764"/>
                </a:lnTo>
                <a:lnTo>
                  <a:pt x="2943886" y="1634439"/>
                </a:lnTo>
                <a:lnTo>
                  <a:pt x="2944378" y="1635410"/>
                </a:lnTo>
                <a:lnTo>
                  <a:pt x="3101253" y="1634925"/>
                </a:lnTo>
                <a:lnTo>
                  <a:pt x="3101745" y="1634439"/>
                </a:lnTo>
                <a:lnTo>
                  <a:pt x="3094106" y="1587109"/>
                </a:lnTo>
                <a:lnTo>
                  <a:pt x="3082059" y="1552840"/>
                </a:lnTo>
                <a:close/>
              </a:path>
              <a:path w="4296410" h="1988184">
                <a:moveTo>
                  <a:pt x="3445630" y="1422183"/>
                </a:moveTo>
                <a:lnTo>
                  <a:pt x="3398506" y="1425391"/>
                </a:lnTo>
                <a:lnTo>
                  <a:pt x="3355229" y="1434843"/>
                </a:lnTo>
                <a:lnTo>
                  <a:pt x="3316060" y="1450287"/>
                </a:lnTo>
                <a:lnTo>
                  <a:pt x="3281263" y="1471470"/>
                </a:lnTo>
                <a:lnTo>
                  <a:pt x="3251099" y="1498137"/>
                </a:lnTo>
                <a:lnTo>
                  <a:pt x="3225832" y="1530035"/>
                </a:lnTo>
                <a:lnTo>
                  <a:pt x="3205722" y="1566910"/>
                </a:lnTo>
                <a:lnTo>
                  <a:pt x="3191034" y="1608510"/>
                </a:lnTo>
                <a:lnTo>
                  <a:pt x="3182028" y="1654580"/>
                </a:lnTo>
                <a:lnTo>
                  <a:pt x="3178968" y="1704867"/>
                </a:lnTo>
                <a:lnTo>
                  <a:pt x="3178968" y="1705353"/>
                </a:lnTo>
                <a:lnTo>
                  <a:pt x="3182035" y="1755876"/>
                </a:lnTo>
                <a:lnTo>
                  <a:pt x="3191084" y="1802083"/>
                </a:lnTo>
                <a:lnTo>
                  <a:pt x="3205893" y="1843738"/>
                </a:lnTo>
                <a:lnTo>
                  <a:pt x="3226236" y="1880605"/>
                </a:lnTo>
                <a:lnTo>
                  <a:pt x="3251889" y="1912448"/>
                </a:lnTo>
                <a:lnTo>
                  <a:pt x="3282627" y="1939030"/>
                </a:lnTo>
                <a:lnTo>
                  <a:pt x="3318226" y="1960116"/>
                </a:lnTo>
                <a:lnTo>
                  <a:pt x="3358461" y="1975470"/>
                </a:lnTo>
                <a:lnTo>
                  <a:pt x="3403109" y="1984855"/>
                </a:lnTo>
                <a:lnTo>
                  <a:pt x="3451944" y="1988036"/>
                </a:lnTo>
                <a:lnTo>
                  <a:pt x="3519851" y="1982225"/>
                </a:lnTo>
                <a:lnTo>
                  <a:pt x="3575607" y="1966404"/>
                </a:lnTo>
                <a:lnTo>
                  <a:pt x="3620208" y="1942997"/>
                </a:lnTo>
                <a:lnTo>
                  <a:pt x="3654648" y="1914423"/>
                </a:lnTo>
                <a:lnTo>
                  <a:pt x="3679920" y="1883106"/>
                </a:lnTo>
                <a:lnTo>
                  <a:pt x="3689361" y="1865637"/>
                </a:lnTo>
                <a:lnTo>
                  <a:pt x="3455337" y="1865637"/>
                </a:lnTo>
                <a:lnTo>
                  <a:pt x="3410905" y="1857448"/>
                </a:lnTo>
                <a:lnTo>
                  <a:pt x="3377445" y="1833641"/>
                </a:lnTo>
                <a:lnTo>
                  <a:pt x="3356097" y="1795353"/>
                </a:lnTo>
                <a:lnTo>
                  <a:pt x="3348000" y="1743724"/>
                </a:lnTo>
                <a:lnTo>
                  <a:pt x="3711800" y="1743724"/>
                </a:lnTo>
                <a:lnTo>
                  <a:pt x="3711800" y="1694181"/>
                </a:lnTo>
                <a:lnTo>
                  <a:pt x="3708193" y="1643668"/>
                </a:lnTo>
                <a:lnTo>
                  <a:pt x="3349937" y="1643668"/>
                </a:lnTo>
                <a:lnTo>
                  <a:pt x="3361536" y="1601343"/>
                </a:lnTo>
                <a:lnTo>
                  <a:pt x="3382971" y="1570265"/>
                </a:lnTo>
                <a:lnTo>
                  <a:pt x="3412783" y="1551117"/>
                </a:lnTo>
                <a:lnTo>
                  <a:pt x="3449515" y="1544583"/>
                </a:lnTo>
                <a:lnTo>
                  <a:pt x="3675221" y="1544583"/>
                </a:lnTo>
                <a:lnTo>
                  <a:pt x="3654371" y="1512796"/>
                </a:lnTo>
                <a:lnTo>
                  <a:pt x="3623583" y="1481242"/>
                </a:lnTo>
                <a:lnTo>
                  <a:pt x="3586951" y="1456003"/>
                </a:lnTo>
                <a:lnTo>
                  <a:pt x="3544839" y="1437481"/>
                </a:lnTo>
                <a:lnTo>
                  <a:pt x="3497611" y="1426074"/>
                </a:lnTo>
                <a:lnTo>
                  <a:pt x="3445630" y="1422183"/>
                </a:lnTo>
                <a:close/>
              </a:path>
              <a:path w="4296410" h="1988184">
                <a:moveTo>
                  <a:pt x="3708397" y="1816095"/>
                </a:moveTo>
                <a:lnTo>
                  <a:pt x="3551030" y="1816580"/>
                </a:lnTo>
                <a:lnTo>
                  <a:pt x="3550056" y="1818523"/>
                </a:lnTo>
                <a:lnTo>
                  <a:pt x="3540039" y="1831827"/>
                </a:lnTo>
                <a:lnTo>
                  <a:pt x="3521277" y="1847362"/>
                </a:lnTo>
                <a:lnTo>
                  <a:pt x="3493225" y="1860256"/>
                </a:lnTo>
                <a:lnTo>
                  <a:pt x="3455337" y="1865637"/>
                </a:lnTo>
                <a:lnTo>
                  <a:pt x="3689361" y="1865637"/>
                </a:lnTo>
                <a:lnTo>
                  <a:pt x="3697020" y="1851465"/>
                </a:lnTo>
                <a:lnTo>
                  <a:pt x="3706941" y="1821923"/>
                </a:lnTo>
                <a:lnTo>
                  <a:pt x="3708397" y="1816095"/>
                </a:lnTo>
                <a:close/>
              </a:path>
              <a:path w="4296410" h="1988184">
                <a:moveTo>
                  <a:pt x="3675221" y="1544583"/>
                </a:moveTo>
                <a:lnTo>
                  <a:pt x="3449515" y="1544583"/>
                </a:lnTo>
                <a:lnTo>
                  <a:pt x="3486448" y="1550980"/>
                </a:lnTo>
                <a:lnTo>
                  <a:pt x="3516234" y="1569900"/>
                </a:lnTo>
                <a:lnTo>
                  <a:pt x="3537552" y="1600933"/>
                </a:lnTo>
                <a:lnTo>
                  <a:pt x="3549082" y="1643668"/>
                </a:lnTo>
                <a:lnTo>
                  <a:pt x="3708193" y="1643668"/>
                </a:lnTo>
                <a:lnTo>
                  <a:pt x="3708029" y="1641360"/>
                </a:lnTo>
                <a:lnTo>
                  <a:pt x="3696957" y="1593255"/>
                </a:lnTo>
                <a:lnTo>
                  <a:pt x="3678950" y="1550267"/>
                </a:lnTo>
                <a:lnTo>
                  <a:pt x="3675221" y="1544583"/>
                </a:lnTo>
                <a:close/>
              </a:path>
              <a:path w="4296410" h="1988184">
                <a:moveTo>
                  <a:pt x="3960484" y="1820466"/>
                </a:moveTo>
                <a:lnTo>
                  <a:pt x="3793400" y="1820466"/>
                </a:lnTo>
                <a:lnTo>
                  <a:pt x="3793513" y="1824352"/>
                </a:lnTo>
                <a:lnTo>
                  <a:pt x="3802476" y="1862629"/>
                </a:lnTo>
                <a:lnTo>
                  <a:pt x="3820585" y="1897620"/>
                </a:lnTo>
                <a:lnTo>
                  <a:pt x="3847777" y="1928040"/>
                </a:lnTo>
                <a:lnTo>
                  <a:pt x="3884103" y="1953091"/>
                </a:lnTo>
                <a:lnTo>
                  <a:pt x="3929615" y="1971972"/>
                </a:lnTo>
                <a:lnTo>
                  <a:pt x="3984363" y="1983887"/>
                </a:lnTo>
                <a:lnTo>
                  <a:pt x="4048397" y="1988036"/>
                </a:lnTo>
                <a:lnTo>
                  <a:pt x="4101153" y="1984728"/>
                </a:lnTo>
                <a:lnTo>
                  <a:pt x="4148981" y="1975051"/>
                </a:lnTo>
                <a:lnTo>
                  <a:pt x="4191231" y="1959375"/>
                </a:lnTo>
                <a:lnTo>
                  <a:pt x="4227255" y="1938069"/>
                </a:lnTo>
                <a:lnTo>
                  <a:pt x="4256404" y="1911504"/>
                </a:lnTo>
                <a:lnTo>
                  <a:pt x="4278028" y="1880049"/>
                </a:lnTo>
                <a:lnTo>
                  <a:pt x="4281056" y="1871951"/>
                </a:lnTo>
                <a:lnTo>
                  <a:pt x="4048879" y="1871951"/>
                </a:lnTo>
                <a:lnTo>
                  <a:pt x="4015545" y="1868255"/>
                </a:lnTo>
                <a:lnTo>
                  <a:pt x="3990226" y="1858048"/>
                </a:lnTo>
                <a:lnTo>
                  <a:pt x="3972375" y="1842649"/>
                </a:lnTo>
                <a:lnTo>
                  <a:pt x="3961447" y="1823380"/>
                </a:lnTo>
                <a:lnTo>
                  <a:pt x="3960484" y="1820466"/>
                </a:lnTo>
                <a:close/>
              </a:path>
              <a:path w="4296410" h="1988184">
                <a:moveTo>
                  <a:pt x="4043539" y="1422183"/>
                </a:moveTo>
                <a:lnTo>
                  <a:pt x="3984653" y="1426238"/>
                </a:lnTo>
                <a:lnTo>
                  <a:pt x="3932940" y="1438083"/>
                </a:lnTo>
                <a:lnTo>
                  <a:pt x="3889086" y="1457244"/>
                </a:lnTo>
                <a:lnTo>
                  <a:pt x="3853780" y="1483244"/>
                </a:lnTo>
                <a:lnTo>
                  <a:pt x="3827709" y="1515608"/>
                </a:lnTo>
                <a:lnTo>
                  <a:pt x="3811563" y="1553861"/>
                </a:lnTo>
                <a:lnTo>
                  <a:pt x="3806027" y="1597525"/>
                </a:lnTo>
                <a:lnTo>
                  <a:pt x="3806027" y="1598011"/>
                </a:lnTo>
                <a:lnTo>
                  <a:pt x="3812419" y="1644130"/>
                </a:lnTo>
                <a:lnTo>
                  <a:pt x="3831515" y="1683232"/>
                </a:lnTo>
                <a:lnTo>
                  <a:pt x="3863201" y="1715059"/>
                </a:lnTo>
                <a:lnTo>
                  <a:pt x="3907360" y="1739356"/>
                </a:lnTo>
                <a:lnTo>
                  <a:pt x="3963876" y="1755867"/>
                </a:lnTo>
                <a:lnTo>
                  <a:pt x="4057140" y="1774324"/>
                </a:lnTo>
                <a:lnTo>
                  <a:pt x="4088384" y="1782892"/>
                </a:lnTo>
                <a:lnTo>
                  <a:pt x="4109289" y="1793691"/>
                </a:lnTo>
                <a:lnTo>
                  <a:pt x="4120997" y="1807314"/>
                </a:lnTo>
                <a:lnTo>
                  <a:pt x="4124542" y="1823866"/>
                </a:lnTo>
                <a:lnTo>
                  <a:pt x="4124646" y="1824837"/>
                </a:lnTo>
                <a:lnTo>
                  <a:pt x="4119297" y="1844493"/>
                </a:lnTo>
                <a:lnTo>
                  <a:pt x="4104067" y="1859323"/>
                </a:lnTo>
                <a:lnTo>
                  <a:pt x="4080185" y="1868688"/>
                </a:lnTo>
                <a:lnTo>
                  <a:pt x="4048879" y="1871951"/>
                </a:lnTo>
                <a:lnTo>
                  <a:pt x="4281056" y="1871951"/>
                </a:lnTo>
                <a:lnTo>
                  <a:pt x="4291479" y="1844075"/>
                </a:lnTo>
                <a:lnTo>
                  <a:pt x="4296107" y="1803952"/>
                </a:lnTo>
                <a:lnTo>
                  <a:pt x="4296107" y="1803466"/>
                </a:lnTo>
                <a:lnTo>
                  <a:pt x="4289909" y="1758956"/>
                </a:lnTo>
                <a:lnTo>
                  <a:pt x="4271004" y="1722372"/>
                </a:lnTo>
                <a:lnTo>
                  <a:pt x="4238926" y="1693132"/>
                </a:lnTo>
                <a:lnTo>
                  <a:pt x="4193210" y="1670654"/>
                </a:lnTo>
                <a:lnTo>
                  <a:pt x="4133389" y="1654353"/>
                </a:lnTo>
                <a:lnTo>
                  <a:pt x="4040136" y="1635896"/>
                </a:lnTo>
                <a:lnTo>
                  <a:pt x="4007790" y="1627138"/>
                </a:lnTo>
                <a:lnTo>
                  <a:pt x="3986830" y="1616468"/>
                </a:lnTo>
                <a:lnTo>
                  <a:pt x="3975522" y="1603247"/>
                </a:lnTo>
                <a:lnTo>
                  <a:pt x="3972138" y="1586839"/>
                </a:lnTo>
                <a:lnTo>
                  <a:pt x="3972261" y="1585383"/>
                </a:lnTo>
                <a:lnTo>
                  <a:pt x="3977283" y="1565651"/>
                </a:lnTo>
                <a:lnTo>
                  <a:pt x="3991810" y="1550533"/>
                </a:lnTo>
                <a:lnTo>
                  <a:pt x="4014350" y="1541062"/>
                </a:lnTo>
                <a:lnTo>
                  <a:pt x="4043539" y="1537783"/>
                </a:lnTo>
                <a:lnTo>
                  <a:pt x="4270165" y="1537783"/>
                </a:lnTo>
                <a:lnTo>
                  <a:pt x="4260434" y="1515998"/>
                </a:lnTo>
                <a:lnTo>
                  <a:pt x="4235882" y="1485442"/>
                </a:lnTo>
                <a:lnTo>
                  <a:pt x="4201950" y="1459576"/>
                </a:lnTo>
                <a:lnTo>
                  <a:pt x="4158605" y="1439607"/>
                </a:lnTo>
                <a:lnTo>
                  <a:pt x="4105812" y="1426740"/>
                </a:lnTo>
                <a:lnTo>
                  <a:pt x="4043539" y="1422183"/>
                </a:lnTo>
                <a:close/>
              </a:path>
              <a:path w="4296410" h="1988184">
                <a:moveTo>
                  <a:pt x="4270165" y="1537783"/>
                </a:moveTo>
                <a:lnTo>
                  <a:pt x="4043539" y="1537783"/>
                </a:lnTo>
                <a:lnTo>
                  <a:pt x="4075315" y="1542079"/>
                </a:lnTo>
                <a:lnTo>
                  <a:pt x="4099212" y="1553204"/>
                </a:lnTo>
                <a:lnTo>
                  <a:pt x="4115186" y="1568519"/>
                </a:lnTo>
                <a:lnTo>
                  <a:pt x="4123191" y="1585383"/>
                </a:lnTo>
                <a:lnTo>
                  <a:pt x="4124164" y="1588783"/>
                </a:lnTo>
                <a:lnTo>
                  <a:pt x="4281531" y="1588783"/>
                </a:lnTo>
                <a:lnTo>
                  <a:pt x="4281453" y="1585868"/>
                </a:lnTo>
                <a:lnTo>
                  <a:pt x="4275639" y="1550037"/>
                </a:lnTo>
                <a:lnTo>
                  <a:pt x="4270165" y="1537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543" y="2240769"/>
            <a:ext cx="8376708" cy="6816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19679" y="4621254"/>
            <a:ext cx="4765040" cy="1994535"/>
          </a:xfrm>
          <a:custGeom>
            <a:avLst/>
            <a:gdLst/>
            <a:ahLst/>
            <a:cxnLst/>
            <a:rect l="l" t="t" r="r" b="b"/>
            <a:pathLst>
              <a:path w="4765040" h="1994534">
                <a:moveTo>
                  <a:pt x="334654" y="91313"/>
                </a:moveTo>
                <a:lnTo>
                  <a:pt x="33028" y="91313"/>
                </a:lnTo>
                <a:lnTo>
                  <a:pt x="33028" y="792193"/>
                </a:lnTo>
                <a:lnTo>
                  <a:pt x="211283" y="792193"/>
                </a:lnTo>
                <a:lnTo>
                  <a:pt x="211283" y="586737"/>
                </a:lnTo>
                <a:lnTo>
                  <a:pt x="334654" y="586737"/>
                </a:lnTo>
                <a:lnTo>
                  <a:pt x="384818" y="583233"/>
                </a:lnTo>
                <a:lnTo>
                  <a:pt x="430472" y="572953"/>
                </a:lnTo>
                <a:lnTo>
                  <a:pt x="471246" y="556245"/>
                </a:lnTo>
                <a:lnTo>
                  <a:pt x="506767" y="533457"/>
                </a:lnTo>
                <a:lnTo>
                  <a:pt x="536663" y="504936"/>
                </a:lnTo>
                <a:lnTo>
                  <a:pt x="560563" y="471030"/>
                </a:lnTo>
                <a:lnTo>
                  <a:pt x="568823" y="452681"/>
                </a:lnTo>
                <a:lnTo>
                  <a:pt x="211283" y="452681"/>
                </a:lnTo>
                <a:lnTo>
                  <a:pt x="211283" y="227797"/>
                </a:lnTo>
                <a:lnTo>
                  <a:pt x="569211" y="227797"/>
                </a:lnTo>
                <a:lnTo>
                  <a:pt x="560563" y="208459"/>
                </a:lnTo>
                <a:lnTo>
                  <a:pt x="536663" y="174247"/>
                </a:lnTo>
                <a:lnTo>
                  <a:pt x="506767" y="145403"/>
                </a:lnTo>
                <a:lnTo>
                  <a:pt x="471246" y="122308"/>
                </a:lnTo>
                <a:lnTo>
                  <a:pt x="430472" y="105342"/>
                </a:lnTo>
                <a:lnTo>
                  <a:pt x="384818" y="94884"/>
                </a:lnTo>
                <a:lnTo>
                  <a:pt x="334654" y="91313"/>
                </a:lnTo>
                <a:close/>
              </a:path>
              <a:path w="4765040" h="1994534">
                <a:moveTo>
                  <a:pt x="569211" y="227797"/>
                </a:moveTo>
                <a:lnTo>
                  <a:pt x="291911" y="227797"/>
                </a:lnTo>
                <a:lnTo>
                  <a:pt x="342698" y="235007"/>
                </a:lnTo>
                <a:lnTo>
                  <a:pt x="380553" y="256333"/>
                </a:lnTo>
                <a:lnTo>
                  <a:pt x="404201" y="291319"/>
                </a:lnTo>
                <a:lnTo>
                  <a:pt x="412367" y="339511"/>
                </a:lnTo>
                <a:lnTo>
                  <a:pt x="412367" y="340482"/>
                </a:lnTo>
                <a:lnTo>
                  <a:pt x="404201" y="388750"/>
                </a:lnTo>
                <a:lnTo>
                  <a:pt x="380553" y="423903"/>
                </a:lnTo>
                <a:lnTo>
                  <a:pt x="342698" y="445396"/>
                </a:lnTo>
                <a:lnTo>
                  <a:pt x="291911" y="452681"/>
                </a:lnTo>
                <a:lnTo>
                  <a:pt x="568823" y="452681"/>
                </a:lnTo>
                <a:lnTo>
                  <a:pt x="578094" y="432088"/>
                </a:lnTo>
                <a:lnTo>
                  <a:pt x="588886" y="388456"/>
                </a:lnTo>
                <a:lnTo>
                  <a:pt x="592566" y="340482"/>
                </a:lnTo>
                <a:lnTo>
                  <a:pt x="592566" y="339511"/>
                </a:lnTo>
                <a:lnTo>
                  <a:pt x="588886" y="291471"/>
                </a:lnTo>
                <a:lnTo>
                  <a:pt x="578094" y="247660"/>
                </a:lnTo>
                <a:lnTo>
                  <a:pt x="569211" y="227797"/>
                </a:lnTo>
                <a:close/>
              </a:path>
              <a:path w="4765040" h="1994534">
                <a:moveTo>
                  <a:pt x="880106" y="251597"/>
                </a:moveTo>
                <a:lnTo>
                  <a:pt x="708165" y="251597"/>
                </a:lnTo>
                <a:lnTo>
                  <a:pt x="708165" y="792193"/>
                </a:lnTo>
                <a:lnTo>
                  <a:pt x="880106" y="792193"/>
                </a:lnTo>
                <a:lnTo>
                  <a:pt x="880106" y="506109"/>
                </a:lnTo>
                <a:lnTo>
                  <a:pt x="888727" y="456112"/>
                </a:lnTo>
                <a:lnTo>
                  <a:pt x="913741" y="419046"/>
                </a:lnTo>
                <a:lnTo>
                  <a:pt x="953873" y="396005"/>
                </a:lnTo>
                <a:lnTo>
                  <a:pt x="1007848" y="388082"/>
                </a:lnTo>
                <a:lnTo>
                  <a:pt x="1079733" y="388082"/>
                </a:lnTo>
                <a:lnTo>
                  <a:pt x="1079733" y="337568"/>
                </a:lnTo>
                <a:lnTo>
                  <a:pt x="880106" y="337568"/>
                </a:lnTo>
                <a:lnTo>
                  <a:pt x="880106" y="251597"/>
                </a:lnTo>
                <a:close/>
              </a:path>
              <a:path w="4765040" h="1994534">
                <a:moveTo>
                  <a:pt x="1079733" y="388082"/>
                </a:moveTo>
                <a:lnTo>
                  <a:pt x="1007848" y="388082"/>
                </a:lnTo>
                <a:lnTo>
                  <a:pt x="1026115" y="388704"/>
                </a:lnTo>
                <a:lnTo>
                  <a:pt x="1044337" y="390510"/>
                </a:lnTo>
                <a:lnTo>
                  <a:pt x="1062285" y="393409"/>
                </a:lnTo>
                <a:lnTo>
                  <a:pt x="1079733" y="397310"/>
                </a:lnTo>
                <a:lnTo>
                  <a:pt x="1079733" y="388082"/>
                </a:lnTo>
                <a:close/>
              </a:path>
              <a:path w="4765040" h="1994534">
                <a:moveTo>
                  <a:pt x="1021448" y="243340"/>
                </a:moveTo>
                <a:lnTo>
                  <a:pt x="973894" y="249662"/>
                </a:lnTo>
                <a:lnTo>
                  <a:pt x="935356" y="268051"/>
                </a:lnTo>
                <a:lnTo>
                  <a:pt x="906835" y="297641"/>
                </a:lnTo>
                <a:lnTo>
                  <a:pt x="889335" y="337568"/>
                </a:lnTo>
                <a:lnTo>
                  <a:pt x="1079733" y="337568"/>
                </a:lnTo>
                <a:lnTo>
                  <a:pt x="1079733" y="252083"/>
                </a:lnTo>
                <a:lnTo>
                  <a:pt x="1066596" y="248258"/>
                </a:lnTo>
                <a:lnTo>
                  <a:pt x="1052230" y="245526"/>
                </a:lnTo>
                <a:lnTo>
                  <a:pt x="1037044" y="243887"/>
                </a:lnTo>
                <a:lnTo>
                  <a:pt x="1021448" y="243340"/>
                </a:lnTo>
                <a:close/>
              </a:path>
              <a:path w="4765040" h="1994534">
                <a:moveTo>
                  <a:pt x="1407587" y="238969"/>
                </a:moveTo>
                <a:lnTo>
                  <a:pt x="1358566" y="242162"/>
                </a:lnTo>
                <a:lnTo>
                  <a:pt x="1313666" y="251578"/>
                </a:lnTo>
                <a:lnTo>
                  <a:pt x="1273132" y="266968"/>
                </a:lnTo>
                <a:lnTo>
                  <a:pt x="1237208" y="288084"/>
                </a:lnTo>
                <a:lnTo>
                  <a:pt x="1206139" y="314679"/>
                </a:lnTo>
                <a:lnTo>
                  <a:pt x="1180170" y="346505"/>
                </a:lnTo>
                <a:lnTo>
                  <a:pt x="1159546" y="383315"/>
                </a:lnTo>
                <a:lnTo>
                  <a:pt x="1144511" y="424860"/>
                </a:lnTo>
                <a:lnTo>
                  <a:pt x="1135311" y="470893"/>
                </a:lnTo>
                <a:lnTo>
                  <a:pt x="1132190" y="521166"/>
                </a:lnTo>
                <a:lnTo>
                  <a:pt x="1132190" y="522138"/>
                </a:lnTo>
                <a:lnTo>
                  <a:pt x="1135232" y="573133"/>
                </a:lnTo>
                <a:lnTo>
                  <a:pt x="1144231" y="619614"/>
                </a:lnTo>
                <a:lnTo>
                  <a:pt x="1158995" y="661380"/>
                </a:lnTo>
                <a:lnTo>
                  <a:pt x="1179331" y="698229"/>
                </a:lnTo>
                <a:lnTo>
                  <a:pt x="1205046" y="729961"/>
                </a:lnTo>
                <a:lnTo>
                  <a:pt x="1235949" y="756374"/>
                </a:lnTo>
                <a:lnTo>
                  <a:pt x="1271847" y="777268"/>
                </a:lnTo>
                <a:lnTo>
                  <a:pt x="1312547" y="792441"/>
                </a:lnTo>
                <a:lnTo>
                  <a:pt x="1357858" y="801693"/>
                </a:lnTo>
                <a:lnTo>
                  <a:pt x="1407587" y="804821"/>
                </a:lnTo>
                <a:lnTo>
                  <a:pt x="1457499" y="801693"/>
                </a:lnTo>
                <a:lnTo>
                  <a:pt x="1502813" y="792488"/>
                </a:lnTo>
                <a:lnTo>
                  <a:pt x="1543542" y="777360"/>
                </a:lnTo>
                <a:lnTo>
                  <a:pt x="1579435" y="756514"/>
                </a:lnTo>
                <a:lnTo>
                  <a:pt x="1610310" y="730143"/>
                </a:lnTo>
                <a:lnTo>
                  <a:pt x="1635984" y="698439"/>
                </a:lnTo>
                <a:lnTo>
                  <a:pt x="1649349" y="674165"/>
                </a:lnTo>
                <a:lnTo>
                  <a:pt x="1407587" y="674165"/>
                </a:lnTo>
                <a:lnTo>
                  <a:pt x="1365467" y="663935"/>
                </a:lnTo>
                <a:lnTo>
                  <a:pt x="1334366" y="634215"/>
                </a:lnTo>
                <a:lnTo>
                  <a:pt x="1315105" y="586464"/>
                </a:lnTo>
                <a:lnTo>
                  <a:pt x="1308502" y="522138"/>
                </a:lnTo>
                <a:lnTo>
                  <a:pt x="1308502" y="521166"/>
                </a:lnTo>
                <a:lnTo>
                  <a:pt x="1315242" y="457941"/>
                </a:lnTo>
                <a:lnTo>
                  <a:pt x="1334731" y="410242"/>
                </a:lnTo>
                <a:lnTo>
                  <a:pt x="1365877" y="380121"/>
                </a:lnTo>
                <a:lnTo>
                  <a:pt x="1407587" y="369625"/>
                </a:lnTo>
                <a:lnTo>
                  <a:pt x="1648415" y="369625"/>
                </a:lnTo>
                <a:lnTo>
                  <a:pt x="1635284" y="346085"/>
                </a:lnTo>
                <a:lnTo>
                  <a:pt x="1609400" y="314315"/>
                </a:lnTo>
                <a:lnTo>
                  <a:pt x="1578386" y="287804"/>
                </a:lnTo>
                <a:lnTo>
                  <a:pt x="1542471" y="266784"/>
                </a:lnTo>
                <a:lnTo>
                  <a:pt x="1501881" y="251485"/>
                </a:lnTo>
                <a:lnTo>
                  <a:pt x="1456844" y="242136"/>
                </a:lnTo>
                <a:lnTo>
                  <a:pt x="1407587" y="238969"/>
                </a:lnTo>
                <a:close/>
              </a:path>
              <a:path w="4765040" h="1994534">
                <a:moveTo>
                  <a:pt x="1648415" y="369625"/>
                </a:moveTo>
                <a:lnTo>
                  <a:pt x="1407587" y="369625"/>
                </a:lnTo>
                <a:lnTo>
                  <a:pt x="1449297" y="380121"/>
                </a:lnTo>
                <a:lnTo>
                  <a:pt x="1480444" y="410242"/>
                </a:lnTo>
                <a:lnTo>
                  <a:pt x="1499933" y="457941"/>
                </a:lnTo>
                <a:lnTo>
                  <a:pt x="1506672" y="521166"/>
                </a:lnTo>
                <a:lnTo>
                  <a:pt x="1506672" y="522138"/>
                </a:lnTo>
                <a:lnTo>
                  <a:pt x="1500069" y="586259"/>
                </a:lnTo>
                <a:lnTo>
                  <a:pt x="1480808" y="634033"/>
                </a:lnTo>
                <a:lnTo>
                  <a:pt x="1449707" y="663866"/>
                </a:lnTo>
                <a:lnTo>
                  <a:pt x="1407587" y="674165"/>
                </a:lnTo>
                <a:lnTo>
                  <a:pt x="1649349" y="674165"/>
                </a:lnTo>
                <a:lnTo>
                  <a:pt x="1656271" y="661594"/>
                </a:lnTo>
                <a:lnTo>
                  <a:pt x="1670990" y="619800"/>
                </a:lnTo>
                <a:lnTo>
                  <a:pt x="1679955" y="573251"/>
                </a:lnTo>
                <a:lnTo>
                  <a:pt x="1682985" y="522138"/>
                </a:lnTo>
                <a:lnTo>
                  <a:pt x="1682985" y="521166"/>
                </a:lnTo>
                <a:lnTo>
                  <a:pt x="1679890" y="470657"/>
                </a:lnTo>
                <a:lnTo>
                  <a:pt x="1670756" y="424487"/>
                </a:lnTo>
                <a:lnTo>
                  <a:pt x="1655812" y="382886"/>
                </a:lnTo>
                <a:lnTo>
                  <a:pt x="1648415" y="369625"/>
                </a:lnTo>
                <a:close/>
              </a:path>
              <a:path w="4765040" h="1994534">
                <a:moveTo>
                  <a:pt x="1876297" y="0"/>
                </a:moveTo>
                <a:lnTo>
                  <a:pt x="1841129" y="7004"/>
                </a:lnTo>
                <a:lnTo>
                  <a:pt x="1812062" y="26167"/>
                </a:lnTo>
                <a:lnTo>
                  <a:pt x="1792285" y="54710"/>
                </a:lnTo>
                <a:lnTo>
                  <a:pt x="1784984" y="89856"/>
                </a:lnTo>
                <a:lnTo>
                  <a:pt x="1792285" y="124926"/>
                </a:lnTo>
                <a:lnTo>
                  <a:pt x="1812062" y="153302"/>
                </a:lnTo>
                <a:lnTo>
                  <a:pt x="1841129" y="172298"/>
                </a:lnTo>
                <a:lnTo>
                  <a:pt x="1876297" y="179227"/>
                </a:lnTo>
                <a:lnTo>
                  <a:pt x="1911876" y="172298"/>
                </a:lnTo>
                <a:lnTo>
                  <a:pt x="1940897" y="153302"/>
                </a:lnTo>
                <a:lnTo>
                  <a:pt x="1960447" y="124926"/>
                </a:lnTo>
                <a:lnTo>
                  <a:pt x="1967611" y="89856"/>
                </a:lnTo>
                <a:lnTo>
                  <a:pt x="1960447" y="54710"/>
                </a:lnTo>
                <a:lnTo>
                  <a:pt x="1940897" y="26167"/>
                </a:lnTo>
                <a:lnTo>
                  <a:pt x="1911876" y="7004"/>
                </a:lnTo>
                <a:lnTo>
                  <a:pt x="1876297" y="0"/>
                </a:lnTo>
                <a:close/>
              </a:path>
              <a:path w="4765040" h="1994534">
                <a:moveTo>
                  <a:pt x="1707270" y="849506"/>
                </a:moveTo>
                <a:lnTo>
                  <a:pt x="1707270" y="973362"/>
                </a:lnTo>
                <a:lnTo>
                  <a:pt x="1717068" y="974152"/>
                </a:lnTo>
                <a:lnTo>
                  <a:pt x="1729916" y="974941"/>
                </a:lnTo>
                <a:lnTo>
                  <a:pt x="1743949" y="975548"/>
                </a:lnTo>
                <a:lnTo>
                  <a:pt x="1757298" y="975791"/>
                </a:lnTo>
                <a:lnTo>
                  <a:pt x="1810125" y="972133"/>
                </a:lnTo>
                <a:lnTo>
                  <a:pt x="1855593" y="961279"/>
                </a:lnTo>
                <a:lnTo>
                  <a:pt x="1893423" y="943407"/>
                </a:lnTo>
                <a:lnTo>
                  <a:pt x="1923335" y="918695"/>
                </a:lnTo>
                <a:lnTo>
                  <a:pt x="1945047" y="887322"/>
                </a:lnTo>
                <a:lnTo>
                  <a:pt x="1957927" y="850478"/>
                </a:lnTo>
                <a:lnTo>
                  <a:pt x="1713099" y="850478"/>
                </a:lnTo>
                <a:lnTo>
                  <a:pt x="1707270" y="849506"/>
                </a:lnTo>
                <a:close/>
              </a:path>
              <a:path w="4765040" h="1994534">
                <a:moveTo>
                  <a:pt x="1962754" y="251597"/>
                </a:moveTo>
                <a:lnTo>
                  <a:pt x="1790327" y="251597"/>
                </a:lnTo>
                <a:lnTo>
                  <a:pt x="1790327" y="798992"/>
                </a:lnTo>
                <a:lnTo>
                  <a:pt x="1786752" y="822610"/>
                </a:lnTo>
                <a:lnTo>
                  <a:pt x="1775573" y="838578"/>
                </a:lnTo>
                <a:lnTo>
                  <a:pt x="1756107" y="847624"/>
                </a:lnTo>
                <a:lnTo>
                  <a:pt x="1727670" y="850478"/>
                </a:lnTo>
                <a:lnTo>
                  <a:pt x="1957927" y="850478"/>
                </a:lnTo>
                <a:lnTo>
                  <a:pt x="1958280" y="849467"/>
                </a:lnTo>
                <a:lnTo>
                  <a:pt x="1962754" y="805307"/>
                </a:lnTo>
                <a:lnTo>
                  <a:pt x="1962754" y="251597"/>
                </a:lnTo>
                <a:close/>
              </a:path>
              <a:path w="4765040" h="1994534">
                <a:moveTo>
                  <a:pt x="2337236" y="238969"/>
                </a:moveTo>
                <a:lnTo>
                  <a:pt x="2290113" y="242176"/>
                </a:lnTo>
                <a:lnTo>
                  <a:pt x="2246836" y="251628"/>
                </a:lnTo>
                <a:lnTo>
                  <a:pt x="2207668" y="267072"/>
                </a:lnTo>
                <a:lnTo>
                  <a:pt x="2172872" y="288255"/>
                </a:lnTo>
                <a:lnTo>
                  <a:pt x="2142709" y="314922"/>
                </a:lnTo>
                <a:lnTo>
                  <a:pt x="2117443" y="346820"/>
                </a:lnTo>
                <a:lnTo>
                  <a:pt x="2097334" y="383695"/>
                </a:lnTo>
                <a:lnTo>
                  <a:pt x="2082646" y="425295"/>
                </a:lnTo>
                <a:lnTo>
                  <a:pt x="2073641" y="471365"/>
                </a:lnTo>
                <a:lnTo>
                  <a:pt x="2070581" y="521652"/>
                </a:lnTo>
                <a:lnTo>
                  <a:pt x="2070581" y="522138"/>
                </a:lnTo>
                <a:lnTo>
                  <a:pt x="2073648" y="572661"/>
                </a:lnTo>
                <a:lnTo>
                  <a:pt x="2082697" y="618868"/>
                </a:lnTo>
                <a:lnTo>
                  <a:pt x="2097505" y="660523"/>
                </a:lnTo>
                <a:lnTo>
                  <a:pt x="2117847" y="697390"/>
                </a:lnTo>
                <a:lnTo>
                  <a:pt x="2143499" y="729232"/>
                </a:lnTo>
                <a:lnTo>
                  <a:pt x="2174236" y="755815"/>
                </a:lnTo>
                <a:lnTo>
                  <a:pt x="2209834" y="776901"/>
                </a:lnTo>
                <a:lnTo>
                  <a:pt x="2250069" y="792255"/>
                </a:lnTo>
                <a:lnTo>
                  <a:pt x="2294716" y="801640"/>
                </a:lnTo>
                <a:lnTo>
                  <a:pt x="2343550" y="804821"/>
                </a:lnTo>
                <a:lnTo>
                  <a:pt x="2411458" y="799009"/>
                </a:lnTo>
                <a:lnTo>
                  <a:pt x="2467215" y="783189"/>
                </a:lnTo>
                <a:lnTo>
                  <a:pt x="2511817" y="759782"/>
                </a:lnTo>
                <a:lnTo>
                  <a:pt x="2546257" y="731208"/>
                </a:lnTo>
                <a:lnTo>
                  <a:pt x="2571530" y="699891"/>
                </a:lnTo>
                <a:lnTo>
                  <a:pt x="2580970" y="682422"/>
                </a:lnTo>
                <a:lnTo>
                  <a:pt x="2346950" y="682422"/>
                </a:lnTo>
                <a:lnTo>
                  <a:pt x="2302515" y="674233"/>
                </a:lnTo>
                <a:lnTo>
                  <a:pt x="2269055" y="650426"/>
                </a:lnTo>
                <a:lnTo>
                  <a:pt x="2247706" y="612138"/>
                </a:lnTo>
                <a:lnTo>
                  <a:pt x="2239608" y="560509"/>
                </a:lnTo>
                <a:lnTo>
                  <a:pt x="2603405" y="560509"/>
                </a:lnTo>
                <a:lnTo>
                  <a:pt x="2603405" y="510966"/>
                </a:lnTo>
                <a:lnTo>
                  <a:pt x="2599799" y="460453"/>
                </a:lnTo>
                <a:lnTo>
                  <a:pt x="2241551" y="460453"/>
                </a:lnTo>
                <a:lnTo>
                  <a:pt x="2253148" y="418128"/>
                </a:lnTo>
                <a:lnTo>
                  <a:pt x="2274580" y="387050"/>
                </a:lnTo>
                <a:lnTo>
                  <a:pt x="2304390" y="367902"/>
                </a:lnTo>
                <a:lnTo>
                  <a:pt x="2341122" y="361368"/>
                </a:lnTo>
                <a:lnTo>
                  <a:pt x="2566828" y="361368"/>
                </a:lnTo>
                <a:lnTo>
                  <a:pt x="2545978" y="329581"/>
                </a:lnTo>
                <a:lnTo>
                  <a:pt x="2515191" y="298027"/>
                </a:lnTo>
                <a:lnTo>
                  <a:pt x="2478560" y="272789"/>
                </a:lnTo>
                <a:lnTo>
                  <a:pt x="2436448" y="254266"/>
                </a:lnTo>
                <a:lnTo>
                  <a:pt x="2389218" y="242860"/>
                </a:lnTo>
                <a:lnTo>
                  <a:pt x="2337236" y="238969"/>
                </a:lnTo>
                <a:close/>
              </a:path>
              <a:path w="4765040" h="1994534">
                <a:moveTo>
                  <a:pt x="2600005" y="632880"/>
                </a:moveTo>
                <a:lnTo>
                  <a:pt x="2442635" y="633365"/>
                </a:lnTo>
                <a:lnTo>
                  <a:pt x="2441664" y="635308"/>
                </a:lnTo>
                <a:lnTo>
                  <a:pt x="2431646" y="648612"/>
                </a:lnTo>
                <a:lnTo>
                  <a:pt x="2412885" y="664147"/>
                </a:lnTo>
                <a:lnTo>
                  <a:pt x="2384836" y="677041"/>
                </a:lnTo>
                <a:lnTo>
                  <a:pt x="2346950" y="682422"/>
                </a:lnTo>
                <a:lnTo>
                  <a:pt x="2580970" y="682422"/>
                </a:lnTo>
                <a:lnTo>
                  <a:pt x="2588629" y="668250"/>
                </a:lnTo>
                <a:lnTo>
                  <a:pt x="2598548" y="638708"/>
                </a:lnTo>
                <a:lnTo>
                  <a:pt x="2600005" y="632880"/>
                </a:lnTo>
                <a:close/>
              </a:path>
              <a:path w="4765040" h="1994534">
                <a:moveTo>
                  <a:pt x="2566828" y="361368"/>
                </a:moveTo>
                <a:lnTo>
                  <a:pt x="2341122" y="361368"/>
                </a:lnTo>
                <a:lnTo>
                  <a:pt x="2378059" y="367765"/>
                </a:lnTo>
                <a:lnTo>
                  <a:pt x="2407846" y="386685"/>
                </a:lnTo>
                <a:lnTo>
                  <a:pt x="2429164" y="417718"/>
                </a:lnTo>
                <a:lnTo>
                  <a:pt x="2440692" y="460453"/>
                </a:lnTo>
                <a:lnTo>
                  <a:pt x="2599799" y="460453"/>
                </a:lnTo>
                <a:lnTo>
                  <a:pt x="2599634" y="458145"/>
                </a:lnTo>
                <a:lnTo>
                  <a:pt x="2588563" y="410040"/>
                </a:lnTo>
                <a:lnTo>
                  <a:pt x="2570557" y="367052"/>
                </a:lnTo>
                <a:lnTo>
                  <a:pt x="2566828" y="361368"/>
                </a:lnTo>
                <a:close/>
              </a:path>
              <a:path w="4765040" h="1994534">
                <a:moveTo>
                  <a:pt x="2957002" y="238969"/>
                </a:moveTo>
                <a:lnTo>
                  <a:pt x="2906029" y="241913"/>
                </a:lnTo>
                <a:lnTo>
                  <a:pt x="2860113" y="250688"/>
                </a:lnTo>
                <a:lnTo>
                  <a:pt x="2819325" y="265210"/>
                </a:lnTo>
                <a:lnTo>
                  <a:pt x="2783740" y="285395"/>
                </a:lnTo>
                <a:lnTo>
                  <a:pt x="2753429" y="311157"/>
                </a:lnTo>
                <a:lnTo>
                  <a:pt x="2728466" y="342413"/>
                </a:lnTo>
                <a:lnTo>
                  <a:pt x="2708923" y="379078"/>
                </a:lnTo>
                <a:lnTo>
                  <a:pt x="2694874" y="421067"/>
                </a:lnTo>
                <a:lnTo>
                  <a:pt x="2686391" y="468296"/>
                </a:lnTo>
                <a:lnTo>
                  <a:pt x="2683547" y="520681"/>
                </a:lnTo>
                <a:lnTo>
                  <a:pt x="2683547" y="521652"/>
                </a:lnTo>
                <a:lnTo>
                  <a:pt x="2686391" y="574313"/>
                </a:lnTo>
                <a:lnTo>
                  <a:pt x="2694874" y="621790"/>
                </a:lnTo>
                <a:lnTo>
                  <a:pt x="2708923" y="663998"/>
                </a:lnTo>
                <a:lnTo>
                  <a:pt x="2728466" y="700852"/>
                </a:lnTo>
                <a:lnTo>
                  <a:pt x="2753429" y="732268"/>
                </a:lnTo>
                <a:lnTo>
                  <a:pt x="2783740" y="758162"/>
                </a:lnTo>
                <a:lnTo>
                  <a:pt x="2819325" y="778448"/>
                </a:lnTo>
                <a:lnTo>
                  <a:pt x="2860113" y="793043"/>
                </a:lnTo>
                <a:lnTo>
                  <a:pt x="2906029" y="801863"/>
                </a:lnTo>
                <a:lnTo>
                  <a:pt x="2957002" y="804821"/>
                </a:lnTo>
                <a:lnTo>
                  <a:pt x="3009303" y="801169"/>
                </a:lnTo>
                <a:lnTo>
                  <a:pt x="3056026" y="790447"/>
                </a:lnTo>
                <a:lnTo>
                  <a:pt x="3096921" y="773009"/>
                </a:lnTo>
                <a:lnTo>
                  <a:pt x="3131736" y="749207"/>
                </a:lnTo>
                <a:lnTo>
                  <a:pt x="3160222" y="719395"/>
                </a:lnTo>
                <a:lnTo>
                  <a:pt x="3182129" y="683925"/>
                </a:lnTo>
                <a:lnTo>
                  <a:pt x="3185737" y="674165"/>
                </a:lnTo>
                <a:lnTo>
                  <a:pt x="2957973" y="674165"/>
                </a:lnTo>
                <a:lnTo>
                  <a:pt x="2922066" y="668096"/>
                </a:lnTo>
                <a:lnTo>
                  <a:pt x="2894178" y="649856"/>
                </a:lnTo>
                <a:lnTo>
                  <a:pt x="2874288" y="619400"/>
                </a:lnTo>
                <a:lnTo>
                  <a:pt x="2862370" y="576681"/>
                </a:lnTo>
                <a:lnTo>
                  <a:pt x="2858403" y="521652"/>
                </a:lnTo>
                <a:lnTo>
                  <a:pt x="2858403" y="520681"/>
                </a:lnTo>
                <a:lnTo>
                  <a:pt x="2864535" y="454457"/>
                </a:lnTo>
                <a:lnTo>
                  <a:pt x="2883053" y="407267"/>
                </a:lnTo>
                <a:lnTo>
                  <a:pt x="2914138" y="379020"/>
                </a:lnTo>
                <a:lnTo>
                  <a:pt x="2957973" y="369625"/>
                </a:lnTo>
                <a:lnTo>
                  <a:pt x="3186001" y="369625"/>
                </a:lnTo>
                <a:lnTo>
                  <a:pt x="3183290" y="361914"/>
                </a:lnTo>
                <a:lnTo>
                  <a:pt x="3161622" y="325581"/>
                </a:lnTo>
                <a:lnTo>
                  <a:pt x="3133254" y="295190"/>
                </a:lnTo>
                <a:lnTo>
                  <a:pt x="3098398" y="271037"/>
                </a:lnTo>
                <a:lnTo>
                  <a:pt x="3057263" y="253419"/>
                </a:lnTo>
                <a:lnTo>
                  <a:pt x="3010061" y="242631"/>
                </a:lnTo>
                <a:lnTo>
                  <a:pt x="2957002" y="238969"/>
                </a:lnTo>
                <a:close/>
              </a:path>
              <a:path w="4765040" h="1994534">
                <a:moveTo>
                  <a:pt x="3205200" y="595966"/>
                </a:moveTo>
                <a:lnTo>
                  <a:pt x="3048316" y="595966"/>
                </a:lnTo>
                <a:lnTo>
                  <a:pt x="3047344" y="596937"/>
                </a:lnTo>
                <a:lnTo>
                  <a:pt x="3037137" y="630724"/>
                </a:lnTo>
                <a:lnTo>
                  <a:pt x="3018869" y="654858"/>
                </a:lnTo>
                <a:lnTo>
                  <a:pt x="2992497" y="669338"/>
                </a:lnTo>
                <a:lnTo>
                  <a:pt x="2957973" y="674165"/>
                </a:lnTo>
                <a:lnTo>
                  <a:pt x="3185737" y="674165"/>
                </a:lnTo>
                <a:lnTo>
                  <a:pt x="3197205" y="643150"/>
                </a:lnTo>
                <a:lnTo>
                  <a:pt x="3205200" y="597423"/>
                </a:lnTo>
                <a:lnTo>
                  <a:pt x="3205200" y="595966"/>
                </a:lnTo>
                <a:close/>
              </a:path>
              <a:path w="4765040" h="1994534">
                <a:moveTo>
                  <a:pt x="3186001" y="369625"/>
                </a:moveTo>
                <a:lnTo>
                  <a:pt x="2957973" y="369625"/>
                </a:lnTo>
                <a:lnTo>
                  <a:pt x="2993119" y="375066"/>
                </a:lnTo>
                <a:lnTo>
                  <a:pt x="3019841" y="390935"/>
                </a:lnTo>
                <a:lnTo>
                  <a:pt x="3038093" y="416549"/>
                </a:lnTo>
                <a:lnTo>
                  <a:pt x="3047830" y="451224"/>
                </a:lnTo>
                <a:lnTo>
                  <a:pt x="3048316" y="452196"/>
                </a:lnTo>
                <a:lnTo>
                  <a:pt x="3205200" y="451710"/>
                </a:lnTo>
                <a:lnTo>
                  <a:pt x="3205686" y="451224"/>
                </a:lnTo>
                <a:lnTo>
                  <a:pt x="3198048" y="403894"/>
                </a:lnTo>
                <a:lnTo>
                  <a:pt x="3186001" y="369625"/>
                </a:lnTo>
                <a:close/>
              </a:path>
              <a:path w="4765040" h="1994534">
                <a:moveTo>
                  <a:pt x="3527226" y="377882"/>
                </a:moveTo>
                <a:lnTo>
                  <a:pt x="3354799" y="377882"/>
                </a:lnTo>
                <a:lnTo>
                  <a:pt x="3354799" y="644051"/>
                </a:lnTo>
                <a:lnTo>
                  <a:pt x="3359631" y="691862"/>
                </a:lnTo>
                <a:lnTo>
                  <a:pt x="3374677" y="729770"/>
                </a:lnTo>
                <a:lnTo>
                  <a:pt x="3400759" y="758314"/>
                </a:lnTo>
                <a:lnTo>
                  <a:pt x="3438700" y="778035"/>
                </a:lnTo>
                <a:lnTo>
                  <a:pt x="3489325" y="789472"/>
                </a:lnTo>
                <a:lnTo>
                  <a:pt x="3553454" y="793164"/>
                </a:lnTo>
                <a:lnTo>
                  <a:pt x="3577481" y="792648"/>
                </a:lnTo>
                <a:lnTo>
                  <a:pt x="3599961" y="791221"/>
                </a:lnTo>
                <a:lnTo>
                  <a:pt x="3619708" y="789066"/>
                </a:lnTo>
                <a:lnTo>
                  <a:pt x="3635539" y="786364"/>
                </a:lnTo>
                <a:lnTo>
                  <a:pt x="3635539" y="665422"/>
                </a:lnTo>
                <a:lnTo>
                  <a:pt x="3592311" y="665422"/>
                </a:lnTo>
                <a:lnTo>
                  <a:pt x="3563290" y="661749"/>
                </a:lnTo>
                <a:lnTo>
                  <a:pt x="3543011" y="650608"/>
                </a:lnTo>
                <a:lnTo>
                  <a:pt x="3531111" y="631817"/>
                </a:lnTo>
                <a:lnTo>
                  <a:pt x="3527226" y="605194"/>
                </a:lnTo>
                <a:lnTo>
                  <a:pt x="3527226" y="377882"/>
                </a:lnTo>
                <a:close/>
              </a:path>
              <a:path w="4765040" h="1994534">
                <a:moveTo>
                  <a:pt x="3635539" y="663479"/>
                </a:moveTo>
                <a:lnTo>
                  <a:pt x="3626257" y="664398"/>
                </a:lnTo>
                <a:lnTo>
                  <a:pt x="3616657" y="664997"/>
                </a:lnTo>
                <a:lnTo>
                  <a:pt x="3605691" y="665324"/>
                </a:lnTo>
                <a:lnTo>
                  <a:pt x="3592311" y="665422"/>
                </a:lnTo>
                <a:lnTo>
                  <a:pt x="3635539" y="665422"/>
                </a:lnTo>
                <a:lnTo>
                  <a:pt x="3635539" y="663479"/>
                </a:lnTo>
                <a:close/>
              </a:path>
              <a:path w="4765040" h="1994534">
                <a:moveTo>
                  <a:pt x="3635539" y="251597"/>
                </a:moveTo>
                <a:lnTo>
                  <a:pt x="3272228" y="251597"/>
                </a:lnTo>
                <a:lnTo>
                  <a:pt x="3272228" y="377882"/>
                </a:lnTo>
                <a:lnTo>
                  <a:pt x="3635539" y="377882"/>
                </a:lnTo>
                <a:lnTo>
                  <a:pt x="3635539" y="251597"/>
                </a:lnTo>
                <a:close/>
              </a:path>
              <a:path w="4765040" h="1994534">
                <a:moveTo>
                  <a:pt x="3527226" y="127741"/>
                </a:moveTo>
                <a:lnTo>
                  <a:pt x="3354799" y="127741"/>
                </a:lnTo>
                <a:lnTo>
                  <a:pt x="3354799" y="251597"/>
                </a:lnTo>
                <a:lnTo>
                  <a:pt x="3527226" y="251597"/>
                </a:lnTo>
                <a:lnTo>
                  <a:pt x="3527226" y="127741"/>
                </a:lnTo>
                <a:close/>
              </a:path>
              <a:path w="4765040" h="1994534">
                <a:moveTo>
                  <a:pt x="345825" y="1255580"/>
                </a:moveTo>
                <a:lnTo>
                  <a:pt x="294738" y="1258493"/>
                </a:lnTo>
                <a:lnTo>
                  <a:pt x="247015" y="1267102"/>
                </a:lnTo>
                <a:lnTo>
                  <a:pt x="202859" y="1281217"/>
                </a:lnTo>
                <a:lnTo>
                  <a:pt x="162478" y="1300643"/>
                </a:lnTo>
                <a:lnTo>
                  <a:pt x="126078" y="1325190"/>
                </a:lnTo>
                <a:lnTo>
                  <a:pt x="93863" y="1354665"/>
                </a:lnTo>
                <a:lnTo>
                  <a:pt x="66040" y="1388876"/>
                </a:lnTo>
                <a:lnTo>
                  <a:pt x="42814" y="1427630"/>
                </a:lnTo>
                <a:lnTo>
                  <a:pt x="24391" y="1470735"/>
                </a:lnTo>
                <a:lnTo>
                  <a:pt x="10977" y="1517999"/>
                </a:lnTo>
                <a:lnTo>
                  <a:pt x="2778" y="1569229"/>
                </a:lnTo>
                <a:lnTo>
                  <a:pt x="0" y="1624234"/>
                </a:lnTo>
                <a:lnTo>
                  <a:pt x="0" y="1625206"/>
                </a:lnTo>
                <a:lnTo>
                  <a:pt x="2760" y="1680322"/>
                </a:lnTo>
                <a:lnTo>
                  <a:pt x="10910" y="1731646"/>
                </a:lnTo>
                <a:lnTo>
                  <a:pt x="24255" y="1778986"/>
                </a:lnTo>
                <a:lnTo>
                  <a:pt x="42598" y="1822152"/>
                </a:lnTo>
                <a:lnTo>
                  <a:pt x="65745" y="1860954"/>
                </a:lnTo>
                <a:lnTo>
                  <a:pt x="93499" y="1895200"/>
                </a:lnTo>
                <a:lnTo>
                  <a:pt x="125665" y="1924700"/>
                </a:lnTo>
                <a:lnTo>
                  <a:pt x="162047" y="1949264"/>
                </a:lnTo>
                <a:lnTo>
                  <a:pt x="202450" y="1968701"/>
                </a:lnTo>
                <a:lnTo>
                  <a:pt x="246677" y="1982821"/>
                </a:lnTo>
                <a:lnTo>
                  <a:pt x="294534" y="1991432"/>
                </a:lnTo>
                <a:lnTo>
                  <a:pt x="345825" y="1994345"/>
                </a:lnTo>
                <a:lnTo>
                  <a:pt x="396902" y="1991432"/>
                </a:lnTo>
                <a:lnTo>
                  <a:pt x="444600" y="1982821"/>
                </a:lnTo>
                <a:lnTo>
                  <a:pt x="488715" y="1968701"/>
                </a:lnTo>
                <a:lnTo>
                  <a:pt x="529046" y="1949264"/>
                </a:lnTo>
                <a:lnTo>
                  <a:pt x="565390" y="1924700"/>
                </a:lnTo>
                <a:lnTo>
                  <a:pt x="597544" y="1895200"/>
                </a:lnTo>
                <a:lnTo>
                  <a:pt x="625307" y="1860954"/>
                </a:lnTo>
                <a:lnTo>
                  <a:pt x="633825" y="1846689"/>
                </a:lnTo>
                <a:lnTo>
                  <a:pt x="345825" y="1846689"/>
                </a:lnTo>
                <a:lnTo>
                  <a:pt x="305353" y="1841507"/>
                </a:lnTo>
                <a:lnTo>
                  <a:pt x="269638" y="1826400"/>
                </a:lnTo>
                <a:lnTo>
                  <a:pt x="239217" y="1802032"/>
                </a:lnTo>
                <a:lnTo>
                  <a:pt x="214624" y="1769066"/>
                </a:lnTo>
                <a:lnTo>
                  <a:pt x="196395" y="1728165"/>
                </a:lnTo>
                <a:lnTo>
                  <a:pt x="185065" y="1679990"/>
                </a:lnTo>
                <a:lnTo>
                  <a:pt x="181169" y="1625206"/>
                </a:lnTo>
                <a:lnTo>
                  <a:pt x="181169" y="1624234"/>
                </a:lnTo>
                <a:lnTo>
                  <a:pt x="185116" y="1569629"/>
                </a:lnTo>
                <a:lnTo>
                  <a:pt x="196565" y="1521584"/>
                </a:lnTo>
                <a:lnTo>
                  <a:pt x="214930" y="1480769"/>
                </a:lnTo>
                <a:lnTo>
                  <a:pt x="239624" y="1447855"/>
                </a:lnTo>
                <a:lnTo>
                  <a:pt x="270063" y="1423514"/>
                </a:lnTo>
                <a:lnTo>
                  <a:pt x="305658" y="1408418"/>
                </a:lnTo>
                <a:lnTo>
                  <a:pt x="345825" y="1403236"/>
                </a:lnTo>
                <a:lnTo>
                  <a:pt x="633760" y="1403236"/>
                </a:lnTo>
                <a:lnTo>
                  <a:pt x="625160" y="1388876"/>
                </a:lnTo>
                <a:lnTo>
                  <a:pt x="597362" y="1354665"/>
                </a:lnTo>
                <a:lnTo>
                  <a:pt x="565183" y="1325190"/>
                </a:lnTo>
                <a:lnTo>
                  <a:pt x="528830" y="1300643"/>
                </a:lnTo>
                <a:lnTo>
                  <a:pt x="488510" y="1281217"/>
                </a:lnTo>
                <a:lnTo>
                  <a:pt x="444431" y="1267102"/>
                </a:lnTo>
                <a:lnTo>
                  <a:pt x="396800" y="1258493"/>
                </a:lnTo>
                <a:lnTo>
                  <a:pt x="345825" y="1255580"/>
                </a:lnTo>
                <a:close/>
              </a:path>
              <a:path w="4765040" h="1994534">
                <a:moveTo>
                  <a:pt x="633760" y="1403236"/>
                </a:moveTo>
                <a:lnTo>
                  <a:pt x="345825" y="1403236"/>
                </a:lnTo>
                <a:lnTo>
                  <a:pt x="385785" y="1408418"/>
                </a:lnTo>
                <a:lnTo>
                  <a:pt x="421182" y="1423514"/>
                </a:lnTo>
                <a:lnTo>
                  <a:pt x="451439" y="1447855"/>
                </a:lnTo>
                <a:lnTo>
                  <a:pt x="475978" y="1480769"/>
                </a:lnTo>
                <a:lnTo>
                  <a:pt x="494221" y="1521584"/>
                </a:lnTo>
                <a:lnTo>
                  <a:pt x="505591" y="1569629"/>
                </a:lnTo>
                <a:lnTo>
                  <a:pt x="509509" y="1624234"/>
                </a:lnTo>
                <a:lnTo>
                  <a:pt x="509509" y="1625206"/>
                </a:lnTo>
                <a:lnTo>
                  <a:pt x="505591" y="1679990"/>
                </a:lnTo>
                <a:lnTo>
                  <a:pt x="494221" y="1728165"/>
                </a:lnTo>
                <a:lnTo>
                  <a:pt x="475978" y="1769066"/>
                </a:lnTo>
                <a:lnTo>
                  <a:pt x="451439" y="1802032"/>
                </a:lnTo>
                <a:lnTo>
                  <a:pt x="421182" y="1826400"/>
                </a:lnTo>
                <a:lnTo>
                  <a:pt x="385785" y="1841507"/>
                </a:lnTo>
                <a:lnTo>
                  <a:pt x="345825" y="1846689"/>
                </a:lnTo>
                <a:lnTo>
                  <a:pt x="633825" y="1846689"/>
                </a:lnTo>
                <a:lnTo>
                  <a:pt x="666849" y="1778986"/>
                </a:lnTo>
                <a:lnTo>
                  <a:pt x="680223" y="1731646"/>
                </a:lnTo>
                <a:lnTo>
                  <a:pt x="688396" y="1680322"/>
                </a:lnTo>
                <a:lnTo>
                  <a:pt x="691165" y="1625206"/>
                </a:lnTo>
                <a:lnTo>
                  <a:pt x="691165" y="1624234"/>
                </a:lnTo>
                <a:lnTo>
                  <a:pt x="688386" y="1569229"/>
                </a:lnTo>
                <a:lnTo>
                  <a:pt x="680189" y="1517999"/>
                </a:lnTo>
                <a:lnTo>
                  <a:pt x="666781" y="1470735"/>
                </a:lnTo>
                <a:lnTo>
                  <a:pt x="648368" y="1427630"/>
                </a:lnTo>
                <a:lnTo>
                  <a:pt x="633760" y="1403236"/>
                </a:lnTo>
                <a:close/>
              </a:path>
              <a:path w="4765040" h="1994534">
                <a:moveTo>
                  <a:pt x="946648" y="1434807"/>
                </a:moveTo>
                <a:lnTo>
                  <a:pt x="761593" y="1434807"/>
                </a:lnTo>
                <a:lnTo>
                  <a:pt x="943734" y="1975403"/>
                </a:lnTo>
                <a:lnTo>
                  <a:pt x="1141904" y="1975403"/>
                </a:lnTo>
                <a:lnTo>
                  <a:pt x="1193227" y="1821433"/>
                </a:lnTo>
                <a:lnTo>
                  <a:pt x="1040390" y="1821433"/>
                </a:lnTo>
                <a:lnTo>
                  <a:pt x="946648" y="1434807"/>
                </a:lnTo>
                <a:close/>
              </a:path>
              <a:path w="4765040" h="1994534">
                <a:moveTo>
                  <a:pt x="1322102" y="1434807"/>
                </a:moveTo>
                <a:lnTo>
                  <a:pt x="1141418" y="1434807"/>
                </a:lnTo>
                <a:lnTo>
                  <a:pt x="1049619" y="1821433"/>
                </a:lnTo>
                <a:lnTo>
                  <a:pt x="1193227" y="1821433"/>
                </a:lnTo>
                <a:lnTo>
                  <a:pt x="1322102" y="1434807"/>
                </a:lnTo>
                <a:close/>
              </a:path>
              <a:path w="4765040" h="1994534">
                <a:moveTo>
                  <a:pt x="1626157" y="1422179"/>
                </a:moveTo>
                <a:lnTo>
                  <a:pt x="1579033" y="1425386"/>
                </a:lnTo>
                <a:lnTo>
                  <a:pt x="1535756" y="1434838"/>
                </a:lnTo>
                <a:lnTo>
                  <a:pt x="1496589" y="1450283"/>
                </a:lnTo>
                <a:lnTo>
                  <a:pt x="1461792" y="1471465"/>
                </a:lnTo>
                <a:lnTo>
                  <a:pt x="1431630" y="1498132"/>
                </a:lnTo>
                <a:lnTo>
                  <a:pt x="1406363" y="1530030"/>
                </a:lnTo>
                <a:lnTo>
                  <a:pt x="1386255" y="1566905"/>
                </a:lnTo>
                <a:lnTo>
                  <a:pt x="1371567" y="1608505"/>
                </a:lnTo>
                <a:lnTo>
                  <a:pt x="1362562" y="1654575"/>
                </a:lnTo>
                <a:lnTo>
                  <a:pt x="1359502" y="1704862"/>
                </a:lnTo>
                <a:lnTo>
                  <a:pt x="1359502" y="1705348"/>
                </a:lnTo>
                <a:lnTo>
                  <a:pt x="1362568" y="1755871"/>
                </a:lnTo>
                <a:lnTo>
                  <a:pt x="1371617" y="1802078"/>
                </a:lnTo>
                <a:lnTo>
                  <a:pt x="1386425" y="1843733"/>
                </a:lnTo>
                <a:lnTo>
                  <a:pt x="1406767" y="1880600"/>
                </a:lnTo>
                <a:lnTo>
                  <a:pt x="1432419" y="1912442"/>
                </a:lnTo>
                <a:lnTo>
                  <a:pt x="1463156" y="1939025"/>
                </a:lnTo>
                <a:lnTo>
                  <a:pt x="1498754" y="1960111"/>
                </a:lnTo>
                <a:lnTo>
                  <a:pt x="1538989" y="1975465"/>
                </a:lnTo>
                <a:lnTo>
                  <a:pt x="1583636" y="1984850"/>
                </a:lnTo>
                <a:lnTo>
                  <a:pt x="1632471" y="1988031"/>
                </a:lnTo>
                <a:lnTo>
                  <a:pt x="1700378" y="1982220"/>
                </a:lnTo>
                <a:lnTo>
                  <a:pt x="1756136" y="1966399"/>
                </a:lnTo>
                <a:lnTo>
                  <a:pt x="1800738" y="1942992"/>
                </a:lnTo>
                <a:lnTo>
                  <a:pt x="1835178" y="1914418"/>
                </a:lnTo>
                <a:lnTo>
                  <a:pt x="1860450" y="1883101"/>
                </a:lnTo>
                <a:lnTo>
                  <a:pt x="1869890" y="1865632"/>
                </a:lnTo>
                <a:lnTo>
                  <a:pt x="1635871" y="1865632"/>
                </a:lnTo>
                <a:lnTo>
                  <a:pt x="1591436" y="1857443"/>
                </a:lnTo>
                <a:lnTo>
                  <a:pt x="1557975" y="1833636"/>
                </a:lnTo>
                <a:lnTo>
                  <a:pt x="1536627" y="1795348"/>
                </a:lnTo>
                <a:lnTo>
                  <a:pt x="1528529" y="1743719"/>
                </a:lnTo>
                <a:lnTo>
                  <a:pt x="1892326" y="1743719"/>
                </a:lnTo>
                <a:lnTo>
                  <a:pt x="1892326" y="1694176"/>
                </a:lnTo>
                <a:lnTo>
                  <a:pt x="1888719" y="1643663"/>
                </a:lnTo>
                <a:lnTo>
                  <a:pt x="1530472" y="1643663"/>
                </a:lnTo>
                <a:lnTo>
                  <a:pt x="1542068" y="1601338"/>
                </a:lnTo>
                <a:lnTo>
                  <a:pt x="1563500" y="1570260"/>
                </a:lnTo>
                <a:lnTo>
                  <a:pt x="1593310" y="1551112"/>
                </a:lnTo>
                <a:lnTo>
                  <a:pt x="1630042" y="1544578"/>
                </a:lnTo>
                <a:lnTo>
                  <a:pt x="1855749" y="1544578"/>
                </a:lnTo>
                <a:lnTo>
                  <a:pt x="1834899" y="1512791"/>
                </a:lnTo>
                <a:lnTo>
                  <a:pt x="1804112" y="1481237"/>
                </a:lnTo>
                <a:lnTo>
                  <a:pt x="1767480" y="1455999"/>
                </a:lnTo>
                <a:lnTo>
                  <a:pt x="1725368" y="1437476"/>
                </a:lnTo>
                <a:lnTo>
                  <a:pt x="1678139" y="1426070"/>
                </a:lnTo>
                <a:lnTo>
                  <a:pt x="1626157" y="1422179"/>
                </a:lnTo>
                <a:close/>
              </a:path>
              <a:path w="4765040" h="1994534">
                <a:moveTo>
                  <a:pt x="1888926" y="1816090"/>
                </a:moveTo>
                <a:lnTo>
                  <a:pt x="1731556" y="1816575"/>
                </a:lnTo>
                <a:lnTo>
                  <a:pt x="1730584" y="1818518"/>
                </a:lnTo>
                <a:lnTo>
                  <a:pt x="1720567" y="1831822"/>
                </a:lnTo>
                <a:lnTo>
                  <a:pt x="1701806" y="1847357"/>
                </a:lnTo>
                <a:lnTo>
                  <a:pt x="1673756" y="1860251"/>
                </a:lnTo>
                <a:lnTo>
                  <a:pt x="1635871" y="1865632"/>
                </a:lnTo>
                <a:lnTo>
                  <a:pt x="1869890" y="1865632"/>
                </a:lnTo>
                <a:lnTo>
                  <a:pt x="1877549" y="1851460"/>
                </a:lnTo>
                <a:lnTo>
                  <a:pt x="1887469" y="1821918"/>
                </a:lnTo>
                <a:lnTo>
                  <a:pt x="1888926" y="1816090"/>
                </a:lnTo>
                <a:close/>
              </a:path>
              <a:path w="4765040" h="1994534">
                <a:moveTo>
                  <a:pt x="1855749" y="1544578"/>
                </a:moveTo>
                <a:lnTo>
                  <a:pt x="1630042" y="1544578"/>
                </a:lnTo>
                <a:lnTo>
                  <a:pt x="1666979" y="1550976"/>
                </a:lnTo>
                <a:lnTo>
                  <a:pt x="1696767" y="1569895"/>
                </a:lnTo>
                <a:lnTo>
                  <a:pt x="1718085" y="1600928"/>
                </a:lnTo>
                <a:lnTo>
                  <a:pt x="1729613" y="1643663"/>
                </a:lnTo>
                <a:lnTo>
                  <a:pt x="1888719" y="1643663"/>
                </a:lnTo>
                <a:lnTo>
                  <a:pt x="1888555" y="1641355"/>
                </a:lnTo>
                <a:lnTo>
                  <a:pt x="1877484" y="1593250"/>
                </a:lnTo>
                <a:lnTo>
                  <a:pt x="1859477" y="1550262"/>
                </a:lnTo>
                <a:lnTo>
                  <a:pt x="1855749" y="1544578"/>
                </a:lnTo>
                <a:close/>
              </a:path>
              <a:path w="4765040" h="1994534">
                <a:moveTo>
                  <a:pt x="2171123" y="1434807"/>
                </a:moveTo>
                <a:lnTo>
                  <a:pt x="1999182" y="1434807"/>
                </a:lnTo>
                <a:lnTo>
                  <a:pt x="1999182" y="1975403"/>
                </a:lnTo>
                <a:lnTo>
                  <a:pt x="2171123" y="1975403"/>
                </a:lnTo>
                <a:lnTo>
                  <a:pt x="2171123" y="1689319"/>
                </a:lnTo>
                <a:lnTo>
                  <a:pt x="2179745" y="1639322"/>
                </a:lnTo>
                <a:lnTo>
                  <a:pt x="2204759" y="1602256"/>
                </a:lnTo>
                <a:lnTo>
                  <a:pt x="2244890" y="1579215"/>
                </a:lnTo>
                <a:lnTo>
                  <a:pt x="2298865" y="1571292"/>
                </a:lnTo>
                <a:lnTo>
                  <a:pt x="2370750" y="1571292"/>
                </a:lnTo>
                <a:lnTo>
                  <a:pt x="2370750" y="1520778"/>
                </a:lnTo>
                <a:lnTo>
                  <a:pt x="2171123" y="1520778"/>
                </a:lnTo>
                <a:lnTo>
                  <a:pt x="2171123" y="1434807"/>
                </a:lnTo>
                <a:close/>
              </a:path>
              <a:path w="4765040" h="1994534">
                <a:moveTo>
                  <a:pt x="2370750" y="1571292"/>
                </a:moveTo>
                <a:lnTo>
                  <a:pt x="2298865" y="1571292"/>
                </a:lnTo>
                <a:lnTo>
                  <a:pt x="2317132" y="1571914"/>
                </a:lnTo>
                <a:lnTo>
                  <a:pt x="2335354" y="1573720"/>
                </a:lnTo>
                <a:lnTo>
                  <a:pt x="2353302" y="1576619"/>
                </a:lnTo>
                <a:lnTo>
                  <a:pt x="2370750" y="1580520"/>
                </a:lnTo>
                <a:lnTo>
                  <a:pt x="2370750" y="1571292"/>
                </a:lnTo>
                <a:close/>
              </a:path>
              <a:path w="4765040" h="1994534">
                <a:moveTo>
                  <a:pt x="2312465" y="1426550"/>
                </a:moveTo>
                <a:lnTo>
                  <a:pt x="2264911" y="1432872"/>
                </a:lnTo>
                <a:lnTo>
                  <a:pt x="2226373" y="1451261"/>
                </a:lnTo>
                <a:lnTo>
                  <a:pt x="2197852" y="1480851"/>
                </a:lnTo>
                <a:lnTo>
                  <a:pt x="2180352" y="1520778"/>
                </a:lnTo>
                <a:lnTo>
                  <a:pt x="2370750" y="1520778"/>
                </a:lnTo>
                <a:lnTo>
                  <a:pt x="2370750" y="1435293"/>
                </a:lnTo>
                <a:lnTo>
                  <a:pt x="2357613" y="1431468"/>
                </a:lnTo>
                <a:lnTo>
                  <a:pt x="2343247" y="1428736"/>
                </a:lnTo>
                <a:lnTo>
                  <a:pt x="2328061" y="1427097"/>
                </a:lnTo>
                <a:lnTo>
                  <a:pt x="2312465" y="1426550"/>
                </a:lnTo>
                <a:close/>
              </a:path>
              <a:path w="4765040" h="1994534">
                <a:moveTo>
                  <a:pt x="2611662" y="1434807"/>
                </a:moveTo>
                <a:lnTo>
                  <a:pt x="2426607" y="1434807"/>
                </a:lnTo>
                <a:lnTo>
                  <a:pt x="2608748" y="1975403"/>
                </a:lnTo>
                <a:lnTo>
                  <a:pt x="2806918" y="1975403"/>
                </a:lnTo>
                <a:lnTo>
                  <a:pt x="2858241" y="1821433"/>
                </a:lnTo>
                <a:lnTo>
                  <a:pt x="2705404" y="1821433"/>
                </a:lnTo>
                <a:lnTo>
                  <a:pt x="2611662" y="1434807"/>
                </a:lnTo>
                <a:close/>
              </a:path>
              <a:path w="4765040" h="1994534">
                <a:moveTo>
                  <a:pt x="2987116" y="1434807"/>
                </a:moveTo>
                <a:lnTo>
                  <a:pt x="2806432" y="1434807"/>
                </a:lnTo>
                <a:lnTo>
                  <a:pt x="2714633" y="1821433"/>
                </a:lnTo>
                <a:lnTo>
                  <a:pt x="2858241" y="1821433"/>
                </a:lnTo>
                <a:lnTo>
                  <a:pt x="2987116" y="1434807"/>
                </a:lnTo>
                <a:close/>
              </a:path>
              <a:path w="4765040" h="1994534">
                <a:moveTo>
                  <a:pt x="3161000" y="1183210"/>
                </a:moveTo>
                <a:lnTo>
                  <a:pt x="3125627" y="1190214"/>
                </a:lnTo>
                <a:lnTo>
                  <a:pt x="3096583" y="1209377"/>
                </a:lnTo>
                <a:lnTo>
                  <a:pt x="3076919" y="1237920"/>
                </a:lnTo>
                <a:lnTo>
                  <a:pt x="3069687" y="1273066"/>
                </a:lnTo>
                <a:lnTo>
                  <a:pt x="3076919" y="1308136"/>
                </a:lnTo>
                <a:lnTo>
                  <a:pt x="3096583" y="1336512"/>
                </a:lnTo>
                <a:lnTo>
                  <a:pt x="3125627" y="1355508"/>
                </a:lnTo>
                <a:lnTo>
                  <a:pt x="3161000" y="1362437"/>
                </a:lnTo>
                <a:lnTo>
                  <a:pt x="3196374" y="1355508"/>
                </a:lnTo>
                <a:lnTo>
                  <a:pt x="3225418" y="1336512"/>
                </a:lnTo>
                <a:lnTo>
                  <a:pt x="3245081" y="1308136"/>
                </a:lnTo>
                <a:lnTo>
                  <a:pt x="3252314" y="1273066"/>
                </a:lnTo>
                <a:lnTo>
                  <a:pt x="3245081" y="1237920"/>
                </a:lnTo>
                <a:lnTo>
                  <a:pt x="3225418" y="1209377"/>
                </a:lnTo>
                <a:lnTo>
                  <a:pt x="3196374" y="1190214"/>
                </a:lnTo>
                <a:lnTo>
                  <a:pt x="3161000" y="1183210"/>
                </a:lnTo>
                <a:close/>
              </a:path>
              <a:path w="4765040" h="1994534">
                <a:moveTo>
                  <a:pt x="3246971" y="1434807"/>
                </a:moveTo>
                <a:lnTo>
                  <a:pt x="3074544" y="1434807"/>
                </a:lnTo>
                <a:lnTo>
                  <a:pt x="3074544" y="1975403"/>
                </a:lnTo>
                <a:lnTo>
                  <a:pt x="3246971" y="1975403"/>
                </a:lnTo>
                <a:lnTo>
                  <a:pt x="3246971" y="1434807"/>
                </a:lnTo>
                <a:close/>
              </a:path>
              <a:path w="4765040" h="1994534">
                <a:moveTo>
                  <a:pt x="3621453" y="1422179"/>
                </a:moveTo>
                <a:lnTo>
                  <a:pt x="3574330" y="1425386"/>
                </a:lnTo>
                <a:lnTo>
                  <a:pt x="3531053" y="1434838"/>
                </a:lnTo>
                <a:lnTo>
                  <a:pt x="3491885" y="1450283"/>
                </a:lnTo>
                <a:lnTo>
                  <a:pt x="3457089" y="1471465"/>
                </a:lnTo>
                <a:lnTo>
                  <a:pt x="3426927" y="1498132"/>
                </a:lnTo>
                <a:lnTo>
                  <a:pt x="3401660" y="1530030"/>
                </a:lnTo>
                <a:lnTo>
                  <a:pt x="3381551" y="1566905"/>
                </a:lnTo>
                <a:lnTo>
                  <a:pt x="3366864" y="1608505"/>
                </a:lnTo>
                <a:lnTo>
                  <a:pt x="3357859" y="1654575"/>
                </a:lnTo>
                <a:lnTo>
                  <a:pt x="3354799" y="1704862"/>
                </a:lnTo>
                <a:lnTo>
                  <a:pt x="3354799" y="1705348"/>
                </a:lnTo>
                <a:lnTo>
                  <a:pt x="3357865" y="1755871"/>
                </a:lnTo>
                <a:lnTo>
                  <a:pt x="3366914" y="1802078"/>
                </a:lnTo>
                <a:lnTo>
                  <a:pt x="3381722" y="1843733"/>
                </a:lnTo>
                <a:lnTo>
                  <a:pt x="3402064" y="1880600"/>
                </a:lnTo>
                <a:lnTo>
                  <a:pt x="3427716" y="1912442"/>
                </a:lnTo>
                <a:lnTo>
                  <a:pt x="3458453" y="1939025"/>
                </a:lnTo>
                <a:lnTo>
                  <a:pt x="3494051" y="1960111"/>
                </a:lnTo>
                <a:lnTo>
                  <a:pt x="3534286" y="1975465"/>
                </a:lnTo>
                <a:lnTo>
                  <a:pt x="3578933" y="1984850"/>
                </a:lnTo>
                <a:lnTo>
                  <a:pt x="3627768" y="1988031"/>
                </a:lnTo>
                <a:lnTo>
                  <a:pt x="3695675" y="1982220"/>
                </a:lnTo>
                <a:lnTo>
                  <a:pt x="3751432" y="1966399"/>
                </a:lnTo>
                <a:lnTo>
                  <a:pt x="3796034" y="1942992"/>
                </a:lnTo>
                <a:lnTo>
                  <a:pt x="3830474" y="1914418"/>
                </a:lnTo>
                <a:lnTo>
                  <a:pt x="3855747" y="1883101"/>
                </a:lnTo>
                <a:lnTo>
                  <a:pt x="3865187" y="1865632"/>
                </a:lnTo>
                <a:lnTo>
                  <a:pt x="3631168" y="1865632"/>
                </a:lnTo>
                <a:lnTo>
                  <a:pt x="3586733" y="1857443"/>
                </a:lnTo>
                <a:lnTo>
                  <a:pt x="3553272" y="1833636"/>
                </a:lnTo>
                <a:lnTo>
                  <a:pt x="3531923" y="1795348"/>
                </a:lnTo>
                <a:lnTo>
                  <a:pt x="3523826" y="1743719"/>
                </a:lnTo>
                <a:lnTo>
                  <a:pt x="3887622" y="1743719"/>
                </a:lnTo>
                <a:lnTo>
                  <a:pt x="3887622" y="1694176"/>
                </a:lnTo>
                <a:lnTo>
                  <a:pt x="3884016" y="1643663"/>
                </a:lnTo>
                <a:lnTo>
                  <a:pt x="3525769" y="1643663"/>
                </a:lnTo>
                <a:lnTo>
                  <a:pt x="3537365" y="1601338"/>
                </a:lnTo>
                <a:lnTo>
                  <a:pt x="3558797" y="1570260"/>
                </a:lnTo>
                <a:lnTo>
                  <a:pt x="3588607" y="1551112"/>
                </a:lnTo>
                <a:lnTo>
                  <a:pt x="3625339" y="1544578"/>
                </a:lnTo>
                <a:lnTo>
                  <a:pt x="3851045" y="1544578"/>
                </a:lnTo>
                <a:lnTo>
                  <a:pt x="3830195" y="1512791"/>
                </a:lnTo>
                <a:lnTo>
                  <a:pt x="3799408" y="1481237"/>
                </a:lnTo>
                <a:lnTo>
                  <a:pt x="3762777" y="1455999"/>
                </a:lnTo>
                <a:lnTo>
                  <a:pt x="3720665" y="1437476"/>
                </a:lnTo>
                <a:lnTo>
                  <a:pt x="3673436" y="1426070"/>
                </a:lnTo>
                <a:lnTo>
                  <a:pt x="3621453" y="1422179"/>
                </a:lnTo>
                <a:close/>
              </a:path>
              <a:path w="4765040" h="1994534">
                <a:moveTo>
                  <a:pt x="3884222" y="1816090"/>
                </a:moveTo>
                <a:lnTo>
                  <a:pt x="3726852" y="1816575"/>
                </a:lnTo>
                <a:lnTo>
                  <a:pt x="3725881" y="1818518"/>
                </a:lnTo>
                <a:lnTo>
                  <a:pt x="3715863" y="1831822"/>
                </a:lnTo>
                <a:lnTo>
                  <a:pt x="3697103" y="1847357"/>
                </a:lnTo>
                <a:lnTo>
                  <a:pt x="3669053" y="1860251"/>
                </a:lnTo>
                <a:lnTo>
                  <a:pt x="3631168" y="1865632"/>
                </a:lnTo>
                <a:lnTo>
                  <a:pt x="3865187" y="1865632"/>
                </a:lnTo>
                <a:lnTo>
                  <a:pt x="3872846" y="1851460"/>
                </a:lnTo>
                <a:lnTo>
                  <a:pt x="3882765" y="1821918"/>
                </a:lnTo>
                <a:lnTo>
                  <a:pt x="3884222" y="1816090"/>
                </a:lnTo>
                <a:close/>
              </a:path>
              <a:path w="4765040" h="1994534">
                <a:moveTo>
                  <a:pt x="3851045" y="1544578"/>
                </a:moveTo>
                <a:lnTo>
                  <a:pt x="3625339" y="1544578"/>
                </a:lnTo>
                <a:lnTo>
                  <a:pt x="3662276" y="1550976"/>
                </a:lnTo>
                <a:lnTo>
                  <a:pt x="3692063" y="1569895"/>
                </a:lnTo>
                <a:lnTo>
                  <a:pt x="3713382" y="1600928"/>
                </a:lnTo>
                <a:lnTo>
                  <a:pt x="3724910" y="1643663"/>
                </a:lnTo>
                <a:lnTo>
                  <a:pt x="3884016" y="1643663"/>
                </a:lnTo>
                <a:lnTo>
                  <a:pt x="3883851" y="1641355"/>
                </a:lnTo>
                <a:lnTo>
                  <a:pt x="3872781" y="1593250"/>
                </a:lnTo>
                <a:lnTo>
                  <a:pt x="3854774" y="1550262"/>
                </a:lnTo>
                <a:lnTo>
                  <a:pt x="3851045" y="1544578"/>
                </a:lnTo>
                <a:close/>
              </a:path>
              <a:path w="4765040" h="1994534">
                <a:moveTo>
                  <a:pt x="4113478" y="1434807"/>
                </a:moveTo>
                <a:lnTo>
                  <a:pt x="3939593" y="1434807"/>
                </a:lnTo>
                <a:lnTo>
                  <a:pt x="4080449" y="1975403"/>
                </a:lnTo>
                <a:lnTo>
                  <a:pt x="4262591" y="1975403"/>
                </a:lnTo>
                <a:lnTo>
                  <a:pt x="4302481" y="1805404"/>
                </a:lnTo>
                <a:lnTo>
                  <a:pt x="4180991" y="1805404"/>
                </a:lnTo>
                <a:lnTo>
                  <a:pt x="4113478" y="1434807"/>
                </a:lnTo>
                <a:close/>
              </a:path>
              <a:path w="4765040" h="1994534">
                <a:moveTo>
                  <a:pt x="4476626" y="1619377"/>
                </a:moveTo>
                <a:lnTo>
                  <a:pt x="4355361" y="1619377"/>
                </a:lnTo>
                <a:lnTo>
                  <a:pt x="4439875" y="1975403"/>
                </a:lnTo>
                <a:lnTo>
                  <a:pt x="4624930" y="1975403"/>
                </a:lnTo>
                <a:lnTo>
                  <a:pt x="4668919" y="1805404"/>
                </a:lnTo>
                <a:lnTo>
                  <a:pt x="4518074" y="1805404"/>
                </a:lnTo>
                <a:lnTo>
                  <a:pt x="4476626" y="1619377"/>
                </a:lnTo>
                <a:close/>
              </a:path>
              <a:path w="4765040" h="1994534">
                <a:moveTo>
                  <a:pt x="4435503" y="1434807"/>
                </a:moveTo>
                <a:lnTo>
                  <a:pt x="4271819" y="1434807"/>
                </a:lnTo>
                <a:lnTo>
                  <a:pt x="4190220" y="1805404"/>
                </a:lnTo>
                <a:lnTo>
                  <a:pt x="4302481" y="1805404"/>
                </a:lnTo>
                <a:lnTo>
                  <a:pt x="4346133" y="1619377"/>
                </a:lnTo>
                <a:lnTo>
                  <a:pt x="4476626" y="1619377"/>
                </a:lnTo>
                <a:lnTo>
                  <a:pt x="4435503" y="1434807"/>
                </a:lnTo>
                <a:close/>
              </a:path>
              <a:path w="4765040" h="1994534">
                <a:moveTo>
                  <a:pt x="4764815" y="1434807"/>
                </a:moveTo>
                <a:lnTo>
                  <a:pt x="4594816" y="1434807"/>
                </a:lnTo>
                <a:lnTo>
                  <a:pt x="4527303" y="1805404"/>
                </a:lnTo>
                <a:lnTo>
                  <a:pt x="4668919" y="1805404"/>
                </a:lnTo>
                <a:lnTo>
                  <a:pt x="4764815" y="1434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543" y="2994673"/>
            <a:ext cx="9968282" cy="5320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01861" y="5270072"/>
            <a:ext cx="5807075" cy="720725"/>
          </a:xfrm>
          <a:custGeom>
            <a:avLst/>
            <a:gdLst/>
            <a:ahLst/>
            <a:cxnLst/>
            <a:rect l="l" t="t" r="r" b="b"/>
            <a:pathLst>
              <a:path w="5807075" h="720725">
                <a:moveTo>
                  <a:pt x="405899" y="81701"/>
                </a:moveTo>
                <a:lnTo>
                  <a:pt x="210772" y="81701"/>
                </a:lnTo>
                <a:lnTo>
                  <a:pt x="0" y="708803"/>
                </a:lnTo>
                <a:lnTo>
                  <a:pt x="167314" y="708803"/>
                </a:lnTo>
                <a:lnTo>
                  <a:pt x="205991" y="571041"/>
                </a:lnTo>
                <a:lnTo>
                  <a:pt x="570369" y="571041"/>
                </a:lnTo>
                <a:lnTo>
                  <a:pt x="531808" y="456311"/>
                </a:lnTo>
                <a:lnTo>
                  <a:pt x="238151" y="456311"/>
                </a:lnTo>
                <a:lnTo>
                  <a:pt x="304207" y="219898"/>
                </a:lnTo>
                <a:lnTo>
                  <a:pt x="452348" y="219898"/>
                </a:lnTo>
                <a:lnTo>
                  <a:pt x="405899" y="81701"/>
                </a:lnTo>
                <a:close/>
              </a:path>
              <a:path w="5807075" h="720725">
                <a:moveTo>
                  <a:pt x="570369" y="571041"/>
                </a:moveTo>
                <a:lnTo>
                  <a:pt x="410680" y="571041"/>
                </a:lnTo>
                <a:lnTo>
                  <a:pt x="449358" y="708803"/>
                </a:lnTo>
                <a:lnTo>
                  <a:pt x="616672" y="708803"/>
                </a:lnTo>
                <a:lnTo>
                  <a:pt x="570369" y="571041"/>
                </a:lnTo>
                <a:close/>
              </a:path>
              <a:path w="5807075" h="720725">
                <a:moveTo>
                  <a:pt x="452348" y="219898"/>
                </a:moveTo>
                <a:lnTo>
                  <a:pt x="312465" y="219898"/>
                </a:lnTo>
                <a:lnTo>
                  <a:pt x="378521" y="456311"/>
                </a:lnTo>
                <a:lnTo>
                  <a:pt x="531808" y="456311"/>
                </a:lnTo>
                <a:lnTo>
                  <a:pt x="452348" y="219898"/>
                </a:lnTo>
                <a:close/>
              </a:path>
              <a:path w="5807075" h="720725">
                <a:moveTo>
                  <a:pt x="861777" y="225113"/>
                </a:moveTo>
                <a:lnTo>
                  <a:pt x="707934" y="225113"/>
                </a:lnTo>
                <a:lnTo>
                  <a:pt x="707934" y="708803"/>
                </a:lnTo>
                <a:lnTo>
                  <a:pt x="861777" y="708803"/>
                </a:lnTo>
                <a:lnTo>
                  <a:pt x="861777" y="452834"/>
                </a:lnTo>
                <a:lnTo>
                  <a:pt x="869490" y="408099"/>
                </a:lnTo>
                <a:lnTo>
                  <a:pt x="891872" y="374935"/>
                </a:lnTo>
                <a:lnTo>
                  <a:pt x="927779" y="354320"/>
                </a:lnTo>
                <a:lnTo>
                  <a:pt x="976073" y="347231"/>
                </a:lnTo>
                <a:lnTo>
                  <a:pt x="1040389" y="347231"/>
                </a:lnTo>
                <a:lnTo>
                  <a:pt x="1040389" y="302034"/>
                </a:lnTo>
                <a:lnTo>
                  <a:pt x="861777" y="302034"/>
                </a:lnTo>
                <a:lnTo>
                  <a:pt x="861777" y="225113"/>
                </a:lnTo>
                <a:close/>
              </a:path>
              <a:path w="5807075" h="720725">
                <a:moveTo>
                  <a:pt x="1040389" y="347231"/>
                </a:moveTo>
                <a:lnTo>
                  <a:pt x="976073" y="347231"/>
                </a:lnTo>
                <a:lnTo>
                  <a:pt x="992416" y="347788"/>
                </a:lnTo>
                <a:lnTo>
                  <a:pt x="1008718" y="349404"/>
                </a:lnTo>
                <a:lnTo>
                  <a:pt x="1024777" y="351998"/>
                </a:lnTo>
                <a:lnTo>
                  <a:pt x="1040389" y="355488"/>
                </a:lnTo>
                <a:lnTo>
                  <a:pt x="1040389" y="347231"/>
                </a:lnTo>
                <a:close/>
              </a:path>
              <a:path w="5807075" h="720725">
                <a:moveTo>
                  <a:pt x="988241" y="217725"/>
                </a:moveTo>
                <a:lnTo>
                  <a:pt x="945692" y="223381"/>
                </a:lnTo>
                <a:lnTo>
                  <a:pt x="911211" y="239834"/>
                </a:lnTo>
                <a:lnTo>
                  <a:pt x="885692" y="266310"/>
                </a:lnTo>
                <a:lnTo>
                  <a:pt x="870034" y="302034"/>
                </a:lnTo>
                <a:lnTo>
                  <a:pt x="1040389" y="302034"/>
                </a:lnTo>
                <a:lnTo>
                  <a:pt x="1040389" y="225548"/>
                </a:lnTo>
                <a:lnTo>
                  <a:pt x="1028636" y="222125"/>
                </a:lnTo>
                <a:lnTo>
                  <a:pt x="1015782" y="219680"/>
                </a:lnTo>
                <a:lnTo>
                  <a:pt x="1002195" y="218214"/>
                </a:lnTo>
                <a:lnTo>
                  <a:pt x="988241" y="217725"/>
                </a:lnTo>
                <a:close/>
              </a:path>
              <a:path w="5807075" h="720725">
                <a:moveTo>
                  <a:pt x="1331993" y="213814"/>
                </a:moveTo>
                <a:lnTo>
                  <a:pt x="1281596" y="217064"/>
                </a:lnTo>
                <a:lnTo>
                  <a:pt x="1236794" y="226745"/>
                </a:lnTo>
                <a:lnTo>
                  <a:pt x="1197676" y="242754"/>
                </a:lnTo>
                <a:lnTo>
                  <a:pt x="1164331" y="264986"/>
                </a:lnTo>
                <a:lnTo>
                  <a:pt x="1136849" y="293338"/>
                </a:lnTo>
                <a:lnTo>
                  <a:pt x="1115318" y="327707"/>
                </a:lnTo>
                <a:lnTo>
                  <a:pt x="1099829" y="367987"/>
                </a:lnTo>
                <a:lnTo>
                  <a:pt x="1090470" y="414077"/>
                </a:lnTo>
                <a:lnTo>
                  <a:pt x="1087330" y="465871"/>
                </a:lnTo>
                <a:lnTo>
                  <a:pt x="1087330" y="466741"/>
                </a:lnTo>
                <a:lnTo>
                  <a:pt x="1090470" y="518809"/>
                </a:lnTo>
                <a:lnTo>
                  <a:pt x="1099829" y="565140"/>
                </a:lnTo>
                <a:lnTo>
                  <a:pt x="1115318" y="605630"/>
                </a:lnTo>
                <a:lnTo>
                  <a:pt x="1136849" y="640176"/>
                </a:lnTo>
                <a:lnTo>
                  <a:pt x="1164331" y="668673"/>
                </a:lnTo>
                <a:lnTo>
                  <a:pt x="1197676" y="691017"/>
                </a:lnTo>
                <a:lnTo>
                  <a:pt x="1236794" y="707106"/>
                </a:lnTo>
                <a:lnTo>
                  <a:pt x="1281596" y="716836"/>
                </a:lnTo>
                <a:lnTo>
                  <a:pt x="1331993" y="720102"/>
                </a:lnTo>
                <a:lnTo>
                  <a:pt x="1385071" y="715844"/>
                </a:lnTo>
                <a:lnTo>
                  <a:pt x="1431590" y="703383"/>
                </a:lnTo>
                <a:lnTo>
                  <a:pt x="1471214" y="683191"/>
                </a:lnTo>
                <a:lnTo>
                  <a:pt x="1503609" y="655739"/>
                </a:lnTo>
                <a:lnTo>
                  <a:pt x="1528440" y="621498"/>
                </a:lnTo>
                <a:lnTo>
                  <a:pt x="1536079" y="603200"/>
                </a:lnTo>
                <a:lnTo>
                  <a:pt x="1332862" y="603200"/>
                </a:lnTo>
                <a:lnTo>
                  <a:pt x="1293825" y="594712"/>
                </a:lnTo>
                <a:lnTo>
                  <a:pt x="1265992" y="569194"/>
                </a:lnTo>
                <a:lnTo>
                  <a:pt x="1249323" y="526564"/>
                </a:lnTo>
                <a:lnTo>
                  <a:pt x="1243775" y="466741"/>
                </a:lnTo>
                <a:lnTo>
                  <a:pt x="1243775" y="465871"/>
                </a:lnTo>
                <a:lnTo>
                  <a:pt x="1249262" y="406619"/>
                </a:lnTo>
                <a:lnTo>
                  <a:pt x="1265831" y="364396"/>
                </a:lnTo>
                <a:lnTo>
                  <a:pt x="1293644" y="339123"/>
                </a:lnTo>
                <a:lnTo>
                  <a:pt x="1332862" y="330716"/>
                </a:lnTo>
                <a:lnTo>
                  <a:pt x="1536205" y="330716"/>
                </a:lnTo>
                <a:lnTo>
                  <a:pt x="1529545" y="314002"/>
                </a:lnTo>
                <a:lnTo>
                  <a:pt x="1504920" y="278988"/>
                </a:lnTo>
                <a:lnTo>
                  <a:pt x="1472571" y="251068"/>
                </a:lnTo>
                <a:lnTo>
                  <a:pt x="1432779" y="230635"/>
                </a:lnTo>
                <a:lnTo>
                  <a:pt x="1385826" y="218085"/>
                </a:lnTo>
                <a:lnTo>
                  <a:pt x="1331993" y="213814"/>
                </a:lnTo>
                <a:close/>
              </a:path>
              <a:path w="5807075" h="720725">
                <a:moveTo>
                  <a:pt x="1554070" y="533232"/>
                </a:moveTo>
                <a:lnTo>
                  <a:pt x="1413697" y="533232"/>
                </a:lnTo>
                <a:lnTo>
                  <a:pt x="1412828" y="534101"/>
                </a:lnTo>
                <a:lnTo>
                  <a:pt x="1403693" y="564332"/>
                </a:lnTo>
                <a:lnTo>
                  <a:pt x="1387350" y="585925"/>
                </a:lnTo>
                <a:lnTo>
                  <a:pt x="1363753" y="598881"/>
                </a:lnTo>
                <a:lnTo>
                  <a:pt x="1332862" y="603200"/>
                </a:lnTo>
                <a:lnTo>
                  <a:pt x="1536079" y="603200"/>
                </a:lnTo>
                <a:lnTo>
                  <a:pt x="1545372" y="580940"/>
                </a:lnTo>
                <a:lnTo>
                  <a:pt x="1554070" y="534536"/>
                </a:lnTo>
                <a:lnTo>
                  <a:pt x="1554070" y="533232"/>
                </a:lnTo>
                <a:close/>
              </a:path>
              <a:path w="5807075" h="720725">
                <a:moveTo>
                  <a:pt x="1536205" y="330716"/>
                </a:moveTo>
                <a:lnTo>
                  <a:pt x="1332862" y="330716"/>
                </a:lnTo>
                <a:lnTo>
                  <a:pt x="1364311" y="335585"/>
                </a:lnTo>
                <a:lnTo>
                  <a:pt x="1388220" y="349784"/>
                </a:lnTo>
                <a:lnTo>
                  <a:pt x="1404549" y="372701"/>
                </a:lnTo>
                <a:lnTo>
                  <a:pt x="1413257" y="403726"/>
                </a:lnTo>
                <a:lnTo>
                  <a:pt x="1413697" y="404596"/>
                </a:lnTo>
                <a:lnTo>
                  <a:pt x="1554070" y="404161"/>
                </a:lnTo>
                <a:lnTo>
                  <a:pt x="1554499" y="403726"/>
                </a:lnTo>
                <a:lnTo>
                  <a:pt x="1546165" y="355713"/>
                </a:lnTo>
                <a:lnTo>
                  <a:pt x="1536205" y="330716"/>
                </a:lnTo>
                <a:close/>
              </a:path>
              <a:path w="5807075" h="720725">
                <a:moveTo>
                  <a:pt x="1805696" y="43892"/>
                </a:moveTo>
                <a:lnTo>
                  <a:pt x="1651847" y="43892"/>
                </a:lnTo>
                <a:lnTo>
                  <a:pt x="1651847" y="708803"/>
                </a:lnTo>
                <a:lnTo>
                  <a:pt x="1805696" y="708803"/>
                </a:lnTo>
                <a:lnTo>
                  <a:pt x="1805696" y="432408"/>
                </a:lnTo>
                <a:lnTo>
                  <a:pt x="1811093" y="394342"/>
                </a:lnTo>
                <a:lnTo>
                  <a:pt x="1826717" y="364831"/>
                </a:lnTo>
                <a:lnTo>
                  <a:pt x="1851712" y="345750"/>
                </a:lnTo>
                <a:lnTo>
                  <a:pt x="1885222" y="338973"/>
                </a:lnTo>
                <a:lnTo>
                  <a:pt x="2109368" y="338973"/>
                </a:lnTo>
                <a:lnTo>
                  <a:pt x="2097610" y="300731"/>
                </a:lnTo>
                <a:lnTo>
                  <a:pt x="1805696" y="300731"/>
                </a:lnTo>
                <a:lnTo>
                  <a:pt x="1805696" y="43892"/>
                </a:lnTo>
                <a:close/>
              </a:path>
              <a:path w="5807075" h="720725">
                <a:moveTo>
                  <a:pt x="2109368" y="338973"/>
                </a:moveTo>
                <a:lnTo>
                  <a:pt x="1885222" y="338973"/>
                </a:lnTo>
                <a:lnTo>
                  <a:pt x="1919103" y="345051"/>
                </a:lnTo>
                <a:lnTo>
                  <a:pt x="1942801" y="362821"/>
                </a:lnTo>
                <a:lnTo>
                  <a:pt x="1956722" y="391592"/>
                </a:lnTo>
                <a:lnTo>
                  <a:pt x="1961272" y="430670"/>
                </a:lnTo>
                <a:lnTo>
                  <a:pt x="1961272" y="708803"/>
                </a:lnTo>
                <a:lnTo>
                  <a:pt x="2115110" y="708803"/>
                </a:lnTo>
                <a:lnTo>
                  <a:pt x="2115110" y="396338"/>
                </a:lnTo>
                <a:lnTo>
                  <a:pt x="2110461" y="342529"/>
                </a:lnTo>
                <a:lnTo>
                  <a:pt x="2109368" y="338973"/>
                </a:lnTo>
                <a:close/>
              </a:path>
              <a:path w="5807075" h="720725">
                <a:moveTo>
                  <a:pt x="1951712" y="213814"/>
                </a:moveTo>
                <a:lnTo>
                  <a:pt x="1904336" y="219939"/>
                </a:lnTo>
                <a:lnTo>
                  <a:pt x="1865065" y="237390"/>
                </a:lnTo>
                <a:lnTo>
                  <a:pt x="1834677" y="264782"/>
                </a:lnTo>
                <a:lnTo>
                  <a:pt x="1813947" y="300731"/>
                </a:lnTo>
                <a:lnTo>
                  <a:pt x="2097610" y="300731"/>
                </a:lnTo>
                <a:lnTo>
                  <a:pt x="2073662" y="261564"/>
                </a:lnTo>
                <a:lnTo>
                  <a:pt x="2041780" y="235350"/>
                </a:lnTo>
                <a:lnTo>
                  <a:pt x="2001085" y="219276"/>
                </a:lnTo>
                <a:lnTo>
                  <a:pt x="1951712" y="213814"/>
                </a:lnTo>
                <a:close/>
              </a:path>
              <a:path w="5807075" h="720725">
                <a:moveTo>
                  <a:pt x="2308068" y="0"/>
                </a:moveTo>
                <a:lnTo>
                  <a:pt x="2276417" y="6267"/>
                </a:lnTo>
                <a:lnTo>
                  <a:pt x="2250429" y="23413"/>
                </a:lnTo>
                <a:lnTo>
                  <a:pt x="2232835" y="48951"/>
                </a:lnTo>
                <a:lnTo>
                  <a:pt x="2226363" y="80397"/>
                </a:lnTo>
                <a:lnTo>
                  <a:pt x="2232835" y="111775"/>
                </a:lnTo>
                <a:lnTo>
                  <a:pt x="2250429" y="137164"/>
                </a:lnTo>
                <a:lnTo>
                  <a:pt x="2276417" y="154160"/>
                </a:lnTo>
                <a:lnTo>
                  <a:pt x="2308068" y="160360"/>
                </a:lnTo>
                <a:lnTo>
                  <a:pt x="2339718" y="154160"/>
                </a:lnTo>
                <a:lnTo>
                  <a:pt x="2365706" y="137164"/>
                </a:lnTo>
                <a:lnTo>
                  <a:pt x="2383300" y="111775"/>
                </a:lnTo>
                <a:lnTo>
                  <a:pt x="2389772" y="80397"/>
                </a:lnTo>
                <a:lnTo>
                  <a:pt x="2383300" y="48951"/>
                </a:lnTo>
                <a:lnTo>
                  <a:pt x="2365706" y="23413"/>
                </a:lnTo>
                <a:lnTo>
                  <a:pt x="2339718" y="6267"/>
                </a:lnTo>
                <a:lnTo>
                  <a:pt x="2308068" y="0"/>
                </a:lnTo>
                <a:close/>
              </a:path>
              <a:path w="5807075" h="720725">
                <a:moveTo>
                  <a:pt x="2384987" y="225113"/>
                </a:moveTo>
                <a:lnTo>
                  <a:pt x="2230709" y="225113"/>
                </a:lnTo>
                <a:lnTo>
                  <a:pt x="2230709" y="708803"/>
                </a:lnTo>
                <a:lnTo>
                  <a:pt x="2384987" y="708803"/>
                </a:lnTo>
                <a:lnTo>
                  <a:pt x="2384987" y="225113"/>
                </a:lnTo>
                <a:close/>
              </a:path>
              <a:path w="5807075" h="720725">
                <a:moveTo>
                  <a:pt x="2697459" y="338104"/>
                </a:moveTo>
                <a:lnTo>
                  <a:pt x="2543181" y="338104"/>
                </a:lnTo>
                <a:lnTo>
                  <a:pt x="2543181" y="576256"/>
                </a:lnTo>
                <a:lnTo>
                  <a:pt x="2547504" y="619034"/>
                </a:lnTo>
                <a:lnTo>
                  <a:pt x="2584301" y="678491"/>
                </a:lnTo>
                <a:lnTo>
                  <a:pt x="2618249" y="696136"/>
                </a:lnTo>
                <a:lnTo>
                  <a:pt x="2663544" y="706369"/>
                </a:lnTo>
                <a:lnTo>
                  <a:pt x="2720924" y="709672"/>
                </a:lnTo>
                <a:lnTo>
                  <a:pt x="2742423" y="709210"/>
                </a:lnTo>
                <a:lnTo>
                  <a:pt x="2762534" y="707934"/>
                </a:lnTo>
                <a:lnTo>
                  <a:pt x="2780201" y="706006"/>
                </a:lnTo>
                <a:lnTo>
                  <a:pt x="2794367" y="703589"/>
                </a:lnTo>
                <a:lnTo>
                  <a:pt x="2794367" y="595377"/>
                </a:lnTo>
                <a:lnTo>
                  <a:pt x="2755688" y="595377"/>
                </a:lnTo>
                <a:lnTo>
                  <a:pt x="2729724" y="592091"/>
                </a:lnTo>
                <a:lnTo>
                  <a:pt x="2711582" y="582123"/>
                </a:lnTo>
                <a:lnTo>
                  <a:pt x="2700935" y="565310"/>
                </a:lnTo>
                <a:lnTo>
                  <a:pt x="2697459" y="541489"/>
                </a:lnTo>
                <a:lnTo>
                  <a:pt x="2697459" y="338104"/>
                </a:lnTo>
                <a:close/>
              </a:path>
              <a:path w="5807075" h="720725">
                <a:moveTo>
                  <a:pt x="2794367" y="593639"/>
                </a:moveTo>
                <a:lnTo>
                  <a:pt x="2786063" y="594461"/>
                </a:lnTo>
                <a:lnTo>
                  <a:pt x="2777474" y="594997"/>
                </a:lnTo>
                <a:lnTo>
                  <a:pt x="2767661" y="595289"/>
                </a:lnTo>
                <a:lnTo>
                  <a:pt x="2755688" y="595377"/>
                </a:lnTo>
                <a:lnTo>
                  <a:pt x="2794367" y="595377"/>
                </a:lnTo>
                <a:lnTo>
                  <a:pt x="2794367" y="593639"/>
                </a:lnTo>
                <a:close/>
              </a:path>
              <a:path w="5807075" h="720725">
                <a:moveTo>
                  <a:pt x="2794367" y="225113"/>
                </a:moveTo>
                <a:lnTo>
                  <a:pt x="2469298" y="225113"/>
                </a:lnTo>
                <a:lnTo>
                  <a:pt x="2469298" y="338104"/>
                </a:lnTo>
                <a:lnTo>
                  <a:pt x="2794367" y="338104"/>
                </a:lnTo>
                <a:lnTo>
                  <a:pt x="2794367" y="225113"/>
                </a:lnTo>
                <a:close/>
              </a:path>
              <a:path w="5807075" h="720725">
                <a:moveTo>
                  <a:pt x="2697459" y="114294"/>
                </a:moveTo>
                <a:lnTo>
                  <a:pt x="2543181" y="114294"/>
                </a:lnTo>
                <a:lnTo>
                  <a:pt x="2543181" y="225113"/>
                </a:lnTo>
                <a:lnTo>
                  <a:pt x="2697459" y="225113"/>
                </a:lnTo>
                <a:lnTo>
                  <a:pt x="2697459" y="114294"/>
                </a:lnTo>
                <a:close/>
              </a:path>
              <a:path w="5807075" h="720725">
                <a:moveTo>
                  <a:pt x="3108567" y="213814"/>
                </a:moveTo>
                <a:lnTo>
                  <a:pt x="3061928" y="217351"/>
                </a:lnTo>
                <a:lnTo>
                  <a:pt x="3019571" y="227756"/>
                </a:lnTo>
                <a:lnTo>
                  <a:pt x="2981817" y="244717"/>
                </a:lnTo>
                <a:lnTo>
                  <a:pt x="2948988" y="267924"/>
                </a:lnTo>
                <a:lnTo>
                  <a:pt x="2921406" y="297064"/>
                </a:lnTo>
                <a:lnTo>
                  <a:pt x="2899393" y="331827"/>
                </a:lnTo>
                <a:lnTo>
                  <a:pt x="2883272" y="371902"/>
                </a:lnTo>
                <a:lnTo>
                  <a:pt x="2873362" y="416977"/>
                </a:lnTo>
                <a:lnTo>
                  <a:pt x="2869988" y="466741"/>
                </a:lnTo>
                <a:lnTo>
                  <a:pt x="2869988" y="467176"/>
                </a:lnTo>
                <a:lnTo>
                  <a:pt x="2873370" y="517169"/>
                </a:lnTo>
                <a:lnTo>
                  <a:pt x="2883334" y="562365"/>
                </a:lnTo>
                <a:lnTo>
                  <a:pt x="2899603" y="602476"/>
                </a:lnTo>
                <a:lnTo>
                  <a:pt x="2921903" y="637210"/>
                </a:lnTo>
                <a:lnTo>
                  <a:pt x="2949957" y="666278"/>
                </a:lnTo>
                <a:lnTo>
                  <a:pt x="2983492" y="689392"/>
                </a:lnTo>
                <a:lnTo>
                  <a:pt x="3022231" y="706260"/>
                </a:lnTo>
                <a:lnTo>
                  <a:pt x="3065899" y="716593"/>
                </a:lnTo>
                <a:lnTo>
                  <a:pt x="3114221" y="720102"/>
                </a:lnTo>
                <a:lnTo>
                  <a:pt x="3184026" y="713107"/>
                </a:lnTo>
                <a:lnTo>
                  <a:pt x="3239235" y="694414"/>
                </a:lnTo>
                <a:lnTo>
                  <a:pt x="3281262" y="667464"/>
                </a:lnTo>
                <a:lnTo>
                  <a:pt x="3311518" y="635697"/>
                </a:lnTo>
                <a:lnTo>
                  <a:pt x="3326594" y="610588"/>
                </a:lnTo>
                <a:lnTo>
                  <a:pt x="3117258" y="610588"/>
                </a:lnTo>
                <a:lnTo>
                  <a:pt x="3077502" y="603261"/>
                </a:lnTo>
                <a:lnTo>
                  <a:pt x="3047563" y="581959"/>
                </a:lnTo>
                <a:lnTo>
                  <a:pt x="3028462" y="547702"/>
                </a:lnTo>
                <a:lnTo>
                  <a:pt x="3021219" y="501507"/>
                </a:lnTo>
                <a:lnTo>
                  <a:pt x="3346717" y="501507"/>
                </a:lnTo>
                <a:lnTo>
                  <a:pt x="3346717" y="457180"/>
                </a:lnTo>
                <a:lnTo>
                  <a:pt x="3343074" y="411984"/>
                </a:lnTo>
                <a:lnTo>
                  <a:pt x="3022957" y="411984"/>
                </a:lnTo>
                <a:lnTo>
                  <a:pt x="3033334" y="374114"/>
                </a:lnTo>
                <a:lnTo>
                  <a:pt x="3052508" y="346307"/>
                </a:lnTo>
                <a:lnTo>
                  <a:pt x="3079179" y="329175"/>
                </a:lnTo>
                <a:lnTo>
                  <a:pt x="3112043" y="323329"/>
                </a:lnTo>
                <a:lnTo>
                  <a:pt x="3313685" y="323329"/>
                </a:lnTo>
                <a:lnTo>
                  <a:pt x="3309752" y="315245"/>
                </a:lnTo>
                <a:lnTo>
                  <a:pt x="3282237" y="280088"/>
                </a:lnTo>
                <a:lnTo>
                  <a:pt x="3247898" y="251857"/>
                </a:lnTo>
                <a:lnTo>
                  <a:pt x="3207197" y="231061"/>
                </a:lnTo>
                <a:lnTo>
                  <a:pt x="3160599" y="218211"/>
                </a:lnTo>
                <a:lnTo>
                  <a:pt x="3108567" y="213814"/>
                </a:lnTo>
                <a:close/>
              </a:path>
              <a:path w="5807075" h="720725">
                <a:moveTo>
                  <a:pt x="3343680" y="566260"/>
                </a:moveTo>
                <a:lnTo>
                  <a:pt x="3202878" y="566695"/>
                </a:lnTo>
                <a:lnTo>
                  <a:pt x="3202009" y="568433"/>
                </a:lnTo>
                <a:lnTo>
                  <a:pt x="3193046" y="580337"/>
                </a:lnTo>
                <a:lnTo>
                  <a:pt x="3176258" y="594236"/>
                </a:lnTo>
                <a:lnTo>
                  <a:pt x="3151159" y="605773"/>
                </a:lnTo>
                <a:lnTo>
                  <a:pt x="3117258" y="610588"/>
                </a:lnTo>
                <a:lnTo>
                  <a:pt x="3326594" y="610588"/>
                </a:lnTo>
                <a:lnTo>
                  <a:pt x="3331417" y="602554"/>
                </a:lnTo>
                <a:lnTo>
                  <a:pt x="3342371" y="571475"/>
                </a:lnTo>
                <a:lnTo>
                  <a:pt x="3343680" y="566260"/>
                </a:lnTo>
                <a:close/>
              </a:path>
              <a:path w="5807075" h="720725">
                <a:moveTo>
                  <a:pt x="3313685" y="323329"/>
                </a:moveTo>
                <a:lnTo>
                  <a:pt x="3112043" y="323329"/>
                </a:lnTo>
                <a:lnTo>
                  <a:pt x="3145095" y="329053"/>
                </a:lnTo>
                <a:lnTo>
                  <a:pt x="3171748" y="345981"/>
                </a:lnTo>
                <a:lnTo>
                  <a:pt x="3190823" y="373747"/>
                </a:lnTo>
                <a:lnTo>
                  <a:pt x="3201140" y="411984"/>
                </a:lnTo>
                <a:lnTo>
                  <a:pt x="3343074" y="411984"/>
                </a:lnTo>
                <a:lnTo>
                  <a:pt x="3342455" y="404300"/>
                </a:lnTo>
                <a:lnTo>
                  <a:pt x="3329979" y="356819"/>
                </a:lnTo>
                <a:lnTo>
                  <a:pt x="3313685" y="323329"/>
                </a:lnTo>
                <a:close/>
              </a:path>
              <a:path w="5807075" h="720725">
                <a:moveTo>
                  <a:pt x="3663094" y="213814"/>
                </a:moveTo>
                <a:lnTo>
                  <a:pt x="3612698" y="217064"/>
                </a:lnTo>
                <a:lnTo>
                  <a:pt x="3567896" y="226745"/>
                </a:lnTo>
                <a:lnTo>
                  <a:pt x="3528778" y="242754"/>
                </a:lnTo>
                <a:lnTo>
                  <a:pt x="3495433" y="264986"/>
                </a:lnTo>
                <a:lnTo>
                  <a:pt x="3467951" y="293338"/>
                </a:lnTo>
                <a:lnTo>
                  <a:pt x="3446420" y="327707"/>
                </a:lnTo>
                <a:lnTo>
                  <a:pt x="3430931" y="367987"/>
                </a:lnTo>
                <a:lnTo>
                  <a:pt x="3421571" y="414077"/>
                </a:lnTo>
                <a:lnTo>
                  <a:pt x="3418432" y="465871"/>
                </a:lnTo>
                <a:lnTo>
                  <a:pt x="3418432" y="466741"/>
                </a:lnTo>
                <a:lnTo>
                  <a:pt x="3421571" y="518809"/>
                </a:lnTo>
                <a:lnTo>
                  <a:pt x="3430931" y="565140"/>
                </a:lnTo>
                <a:lnTo>
                  <a:pt x="3446420" y="605630"/>
                </a:lnTo>
                <a:lnTo>
                  <a:pt x="3467951" y="640176"/>
                </a:lnTo>
                <a:lnTo>
                  <a:pt x="3495433" y="668673"/>
                </a:lnTo>
                <a:lnTo>
                  <a:pt x="3528778" y="691017"/>
                </a:lnTo>
                <a:lnTo>
                  <a:pt x="3567896" y="707106"/>
                </a:lnTo>
                <a:lnTo>
                  <a:pt x="3612698" y="716836"/>
                </a:lnTo>
                <a:lnTo>
                  <a:pt x="3663094" y="720102"/>
                </a:lnTo>
                <a:lnTo>
                  <a:pt x="3716173" y="715844"/>
                </a:lnTo>
                <a:lnTo>
                  <a:pt x="3762692" y="703383"/>
                </a:lnTo>
                <a:lnTo>
                  <a:pt x="3802316" y="683191"/>
                </a:lnTo>
                <a:lnTo>
                  <a:pt x="3834711" y="655739"/>
                </a:lnTo>
                <a:lnTo>
                  <a:pt x="3859542" y="621498"/>
                </a:lnTo>
                <a:lnTo>
                  <a:pt x="3867180" y="603200"/>
                </a:lnTo>
                <a:lnTo>
                  <a:pt x="3663964" y="603200"/>
                </a:lnTo>
                <a:lnTo>
                  <a:pt x="3624926" y="594712"/>
                </a:lnTo>
                <a:lnTo>
                  <a:pt x="3597094" y="569194"/>
                </a:lnTo>
                <a:lnTo>
                  <a:pt x="3580425" y="526564"/>
                </a:lnTo>
                <a:lnTo>
                  <a:pt x="3574877" y="466741"/>
                </a:lnTo>
                <a:lnTo>
                  <a:pt x="3574877" y="465871"/>
                </a:lnTo>
                <a:lnTo>
                  <a:pt x="3580364" y="406619"/>
                </a:lnTo>
                <a:lnTo>
                  <a:pt x="3596933" y="364396"/>
                </a:lnTo>
                <a:lnTo>
                  <a:pt x="3624745" y="339123"/>
                </a:lnTo>
                <a:lnTo>
                  <a:pt x="3663964" y="330716"/>
                </a:lnTo>
                <a:lnTo>
                  <a:pt x="3867307" y="330716"/>
                </a:lnTo>
                <a:lnTo>
                  <a:pt x="3860647" y="314002"/>
                </a:lnTo>
                <a:lnTo>
                  <a:pt x="3836022" y="278988"/>
                </a:lnTo>
                <a:lnTo>
                  <a:pt x="3803673" y="251068"/>
                </a:lnTo>
                <a:lnTo>
                  <a:pt x="3763881" y="230635"/>
                </a:lnTo>
                <a:lnTo>
                  <a:pt x="3716928" y="218085"/>
                </a:lnTo>
                <a:lnTo>
                  <a:pt x="3663094" y="213814"/>
                </a:lnTo>
                <a:close/>
              </a:path>
              <a:path w="5807075" h="720725">
                <a:moveTo>
                  <a:pt x="3885171" y="533232"/>
                </a:moveTo>
                <a:lnTo>
                  <a:pt x="3744799" y="533232"/>
                </a:lnTo>
                <a:lnTo>
                  <a:pt x="3743930" y="534101"/>
                </a:lnTo>
                <a:lnTo>
                  <a:pt x="3734795" y="564332"/>
                </a:lnTo>
                <a:lnTo>
                  <a:pt x="3718451" y="585925"/>
                </a:lnTo>
                <a:lnTo>
                  <a:pt x="3694855" y="598881"/>
                </a:lnTo>
                <a:lnTo>
                  <a:pt x="3663964" y="603200"/>
                </a:lnTo>
                <a:lnTo>
                  <a:pt x="3867180" y="603200"/>
                </a:lnTo>
                <a:lnTo>
                  <a:pt x="3876473" y="580940"/>
                </a:lnTo>
                <a:lnTo>
                  <a:pt x="3885171" y="534536"/>
                </a:lnTo>
                <a:lnTo>
                  <a:pt x="3885171" y="533232"/>
                </a:lnTo>
                <a:close/>
              </a:path>
              <a:path w="5807075" h="720725">
                <a:moveTo>
                  <a:pt x="3867307" y="330716"/>
                </a:moveTo>
                <a:lnTo>
                  <a:pt x="3663964" y="330716"/>
                </a:lnTo>
                <a:lnTo>
                  <a:pt x="3695413" y="335585"/>
                </a:lnTo>
                <a:lnTo>
                  <a:pt x="3719322" y="349784"/>
                </a:lnTo>
                <a:lnTo>
                  <a:pt x="3735651" y="372701"/>
                </a:lnTo>
                <a:lnTo>
                  <a:pt x="3744359" y="403726"/>
                </a:lnTo>
                <a:lnTo>
                  <a:pt x="3744799" y="404596"/>
                </a:lnTo>
                <a:lnTo>
                  <a:pt x="3885171" y="404161"/>
                </a:lnTo>
                <a:lnTo>
                  <a:pt x="3885601" y="403726"/>
                </a:lnTo>
                <a:lnTo>
                  <a:pt x="3877267" y="355713"/>
                </a:lnTo>
                <a:lnTo>
                  <a:pt x="3867307" y="330716"/>
                </a:lnTo>
                <a:close/>
              </a:path>
              <a:path w="5807075" h="720725">
                <a:moveTo>
                  <a:pt x="4173299" y="338104"/>
                </a:moveTo>
                <a:lnTo>
                  <a:pt x="4019021" y="338104"/>
                </a:lnTo>
                <a:lnTo>
                  <a:pt x="4019021" y="576256"/>
                </a:lnTo>
                <a:lnTo>
                  <a:pt x="4023344" y="619034"/>
                </a:lnTo>
                <a:lnTo>
                  <a:pt x="4060141" y="678491"/>
                </a:lnTo>
                <a:lnTo>
                  <a:pt x="4094089" y="696136"/>
                </a:lnTo>
                <a:lnTo>
                  <a:pt x="4139384" y="706369"/>
                </a:lnTo>
                <a:lnTo>
                  <a:pt x="4196764" y="709672"/>
                </a:lnTo>
                <a:lnTo>
                  <a:pt x="4218264" y="709210"/>
                </a:lnTo>
                <a:lnTo>
                  <a:pt x="4238378" y="707934"/>
                </a:lnTo>
                <a:lnTo>
                  <a:pt x="4256046" y="706006"/>
                </a:lnTo>
                <a:lnTo>
                  <a:pt x="4270207" y="703589"/>
                </a:lnTo>
                <a:lnTo>
                  <a:pt x="4270207" y="595377"/>
                </a:lnTo>
                <a:lnTo>
                  <a:pt x="4231527" y="595377"/>
                </a:lnTo>
                <a:lnTo>
                  <a:pt x="4205564" y="592091"/>
                </a:lnTo>
                <a:lnTo>
                  <a:pt x="4187421" y="582123"/>
                </a:lnTo>
                <a:lnTo>
                  <a:pt x="4176775" y="565310"/>
                </a:lnTo>
                <a:lnTo>
                  <a:pt x="4173299" y="541489"/>
                </a:lnTo>
                <a:lnTo>
                  <a:pt x="4173299" y="338104"/>
                </a:lnTo>
                <a:close/>
              </a:path>
              <a:path w="5807075" h="720725">
                <a:moveTo>
                  <a:pt x="4270207" y="593639"/>
                </a:moveTo>
                <a:lnTo>
                  <a:pt x="4261903" y="594461"/>
                </a:lnTo>
                <a:lnTo>
                  <a:pt x="4253313" y="594997"/>
                </a:lnTo>
                <a:lnTo>
                  <a:pt x="4243501" y="595289"/>
                </a:lnTo>
                <a:lnTo>
                  <a:pt x="4231527" y="595377"/>
                </a:lnTo>
                <a:lnTo>
                  <a:pt x="4270207" y="595377"/>
                </a:lnTo>
                <a:lnTo>
                  <a:pt x="4270207" y="593639"/>
                </a:lnTo>
                <a:close/>
              </a:path>
              <a:path w="5807075" h="720725">
                <a:moveTo>
                  <a:pt x="4270207" y="225113"/>
                </a:moveTo>
                <a:lnTo>
                  <a:pt x="3945138" y="225113"/>
                </a:lnTo>
                <a:lnTo>
                  <a:pt x="3945138" y="338104"/>
                </a:lnTo>
                <a:lnTo>
                  <a:pt x="4270207" y="338104"/>
                </a:lnTo>
                <a:lnTo>
                  <a:pt x="4270207" y="225113"/>
                </a:lnTo>
                <a:close/>
              </a:path>
              <a:path w="5807075" h="720725">
                <a:moveTo>
                  <a:pt x="4173299" y="114294"/>
                </a:moveTo>
                <a:lnTo>
                  <a:pt x="4019021" y="114294"/>
                </a:lnTo>
                <a:lnTo>
                  <a:pt x="4019021" y="225113"/>
                </a:lnTo>
                <a:lnTo>
                  <a:pt x="4173299" y="225113"/>
                </a:lnTo>
                <a:lnTo>
                  <a:pt x="4173299" y="114294"/>
                </a:lnTo>
                <a:close/>
              </a:path>
              <a:path w="5807075" h="720725">
                <a:moveTo>
                  <a:pt x="4520964" y="225113"/>
                </a:moveTo>
                <a:lnTo>
                  <a:pt x="4367125" y="225113"/>
                </a:lnTo>
                <a:lnTo>
                  <a:pt x="4367125" y="537578"/>
                </a:lnTo>
                <a:lnTo>
                  <a:pt x="4371711" y="591388"/>
                </a:lnTo>
                <a:lnTo>
                  <a:pt x="4385410" y="636469"/>
                </a:lnTo>
                <a:lnTo>
                  <a:pt x="4408139" y="672353"/>
                </a:lnTo>
                <a:lnTo>
                  <a:pt x="4439812" y="698566"/>
                </a:lnTo>
                <a:lnTo>
                  <a:pt x="4480345" y="714640"/>
                </a:lnTo>
                <a:lnTo>
                  <a:pt x="4529654" y="720102"/>
                </a:lnTo>
                <a:lnTo>
                  <a:pt x="4577167" y="713977"/>
                </a:lnTo>
                <a:lnTo>
                  <a:pt x="4616736" y="696526"/>
                </a:lnTo>
                <a:lnTo>
                  <a:pt x="4647422" y="669134"/>
                </a:lnTo>
                <a:lnTo>
                  <a:pt x="4668289" y="633186"/>
                </a:lnTo>
                <a:lnTo>
                  <a:pt x="4830389" y="633186"/>
                </a:lnTo>
                <a:lnTo>
                  <a:pt x="4830389" y="594508"/>
                </a:lnTo>
                <a:lnTo>
                  <a:pt x="4595715" y="594508"/>
                </a:lnTo>
                <a:lnTo>
                  <a:pt x="4562032" y="588499"/>
                </a:lnTo>
                <a:lnTo>
                  <a:pt x="4538781" y="570878"/>
                </a:lnTo>
                <a:lnTo>
                  <a:pt x="4525309" y="542256"/>
                </a:lnTo>
                <a:lnTo>
                  <a:pt x="4520964" y="503246"/>
                </a:lnTo>
                <a:lnTo>
                  <a:pt x="4520964" y="225113"/>
                </a:lnTo>
                <a:close/>
              </a:path>
              <a:path w="5807075" h="720725">
                <a:moveTo>
                  <a:pt x="4830389" y="633186"/>
                </a:moveTo>
                <a:lnTo>
                  <a:pt x="4676540" y="633186"/>
                </a:lnTo>
                <a:lnTo>
                  <a:pt x="4676540" y="708803"/>
                </a:lnTo>
                <a:lnTo>
                  <a:pt x="4830389" y="708803"/>
                </a:lnTo>
                <a:lnTo>
                  <a:pt x="4830389" y="633186"/>
                </a:lnTo>
                <a:close/>
              </a:path>
              <a:path w="5807075" h="720725">
                <a:moveTo>
                  <a:pt x="4830389" y="225113"/>
                </a:moveTo>
                <a:lnTo>
                  <a:pt x="4676540" y="225113"/>
                </a:lnTo>
                <a:lnTo>
                  <a:pt x="4676540" y="501507"/>
                </a:lnTo>
                <a:lnTo>
                  <a:pt x="4671244" y="539323"/>
                </a:lnTo>
                <a:lnTo>
                  <a:pt x="4655682" y="568705"/>
                </a:lnTo>
                <a:lnTo>
                  <a:pt x="4630343" y="587738"/>
                </a:lnTo>
                <a:lnTo>
                  <a:pt x="4595715" y="594508"/>
                </a:lnTo>
                <a:lnTo>
                  <a:pt x="4830389" y="594508"/>
                </a:lnTo>
                <a:lnTo>
                  <a:pt x="4830389" y="225113"/>
                </a:lnTo>
                <a:close/>
              </a:path>
              <a:path w="5807075" h="720725">
                <a:moveTo>
                  <a:pt x="5104171" y="225113"/>
                </a:moveTo>
                <a:lnTo>
                  <a:pt x="4950333" y="225113"/>
                </a:lnTo>
                <a:lnTo>
                  <a:pt x="4950333" y="708803"/>
                </a:lnTo>
                <a:lnTo>
                  <a:pt x="5104171" y="708803"/>
                </a:lnTo>
                <a:lnTo>
                  <a:pt x="5104171" y="452834"/>
                </a:lnTo>
                <a:lnTo>
                  <a:pt x="5111885" y="408099"/>
                </a:lnTo>
                <a:lnTo>
                  <a:pt x="5134267" y="374935"/>
                </a:lnTo>
                <a:lnTo>
                  <a:pt x="5170176" y="354320"/>
                </a:lnTo>
                <a:lnTo>
                  <a:pt x="5218471" y="347231"/>
                </a:lnTo>
                <a:lnTo>
                  <a:pt x="5282783" y="347231"/>
                </a:lnTo>
                <a:lnTo>
                  <a:pt x="5282783" y="302034"/>
                </a:lnTo>
                <a:lnTo>
                  <a:pt x="5104171" y="302034"/>
                </a:lnTo>
                <a:lnTo>
                  <a:pt x="5104171" y="225113"/>
                </a:lnTo>
                <a:close/>
              </a:path>
              <a:path w="5807075" h="720725">
                <a:moveTo>
                  <a:pt x="5282783" y="347231"/>
                </a:moveTo>
                <a:lnTo>
                  <a:pt x="5218471" y="347231"/>
                </a:lnTo>
                <a:lnTo>
                  <a:pt x="5234815" y="347788"/>
                </a:lnTo>
                <a:lnTo>
                  <a:pt x="5251118" y="349404"/>
                </a:lnTo>
                <a:lnTo>
                  <a:pt x="5267176" y="351998"/>
                </a:lnTo>
                <a:lnTo>
                  <a:pt x="5282783" y="355488"/>
                </a:lnTo>
                <a:lnTo>
                  <a:pt x="5282783" y="347231"/>
                </a:lnTo>
                <a:close/>
              </a:path>
              <a:path w="5807075" h="720725">
                <a:moveTo>
                  <a:pt x="5230638" y="217725"/>
                </a:moveTo>
                <a:lnTo>
                  <a:pt x="5188088" y="223381"/>
                </a:lnTo>
                <a:lnTo>
                  <a:pt x="5153607" y="239834"/>
                </a:lnTo>
                <a:lnTo>
                  <a:pt x="5128090" y="266310"/>
                </a:lnTo>
                <a:lnTo>
                  <a:pt x="5112433" y="302034"/>
                </a:lnTo>
                <a:lnTo>
                  <a:pt x="5282783" y="302034"/>
                </a:lnTo>
                <a:lnTo>
                  <a:pt x="5282783" y="225548"/>
                </a:lnTo>
                <a:lnTo>
                  <a:pt x="5271030" y="222125"/>
                </a:lnTo>
                <a:lnTo>
                  <a:pt x="5258175" y="219680"/>
                </a:lnTo>
                <a:lnTo>
                  <a:pt x="5244589" y="218214"/>
                </a:lnTo>
                <a:lnTo>
                  <a:pt x="5230638" y="217725"/>
                </a:lnTo>
                <a:close/>
              </a:path>
              <a:path w="5807075" h="720725">
                <a:moveTo>
                  <a:pt x="5568303" y="213814"/>
                </a:moveTo>
                <a:lnTo>
                  <a:pt x="5521665" y="217351"/>
                </a:lnTo>
                <a:lnTo>
                  <a:pt x="5479307" y="227756"/>
                </a:lnTo>
                <a:lnTo>
                  <a:pt x="5441553" y="244717"/>
                </a:lnTo>
                <a:lnTo>
                  <a:pt x="5408725" y="267924"/>
                </a:lnTo>
                <a:lnTo>
                  <a:pt x="5381143" y="297064"/>
                </a:lnTo>
                <a:lnTo>
                  <a:pt x="5359130" y="331827"/>
                </a:lnTo>
                <a:lnTo>
                  <a:pt x="5343008" y="371902"/>
                </a:lnTo>
                <a:lnTo>
                  <a:pt x="5333099" y="416977"/>
                </a:lnTo>
                <a:lnTo>
                  <a:pt x="5329724" y="466741"/>
                </a:lnTo>
                <a:lnTo>
                  <a:pt x="5329724" y="467176"/>
                </a:lnTo>
                <a:lnTo>
                  <a:pt x="5333107" y="517169"/>
                </a:lnTo>
                <a:lnTo>
                  <a:pt x="5343070" y="562365"/>
                </a:lnTo>
                <a:lnTo>
                  <a:pt x="5359339" y="602476"/>
                </a:lnTo>
                <a:lnTo>
                  <a:pt x="5381639" y="637210"/>
                </a:lnTo>
                <a:lnTo>
                  <a:pt x="5409694" y="666278"/>
                </a:lnTo>
                <a:lnTo>
                  <a:pt x="5443229" y="689392"/>
                </a:lnTo>
                <a:lnTo>
                  <a:pt x="5481968" y="706260"/>
                </a:lnTo>
                <a:lnTo>
                  <a:pt x="5525636" y="716593"/>
                </a:lnTo>
                <a:lnTo>
                  <a:pt x="5573958" y="720102"/>
                </a:lnTo>
                <a:lnTo>
                  <a:pt x="5643763" y="713107"/>
                </a:lnTo>
                <a:lnTo>
                  <a:pt x="5698972" y="694414"/>
                </a:lnTo>
                <a:lnTo>
                  <a:pt x="5740998" y="667464"/>
                </a:lnTo>
                <a:lnTo>
                  <a:pt x="5771255" y="635697"/>
                </a:lnTo>
                <a:lnTo>
                  <a:pt x="5786330" y="610588"/>
                </a:lnTo>
                <a:lnTo>
                  <a:pt x="5576994" y="610588"/>
                </a:lnTo>
                <a:lnTo>
                  <a:pt x="5537240" y="603261"/>
                </a:lnTo>
                <a:lnTo>
                  <a:pt x="5507304" y="581959"/>
                </a:lnTo>
                <a:lnTo>
                  <a:pt x="5488203" y="547702"/>
                </a:lnTo>
                <a:lnTo>
                  <a:pt x="5480955" y="501507"/>
                </a:lnTo>
                <a:lnTo>
                  <a:pt x="5806453" y="501507"/>
                </a:lnTo>
                <a:lnTo>
                  <a:pt x="5806453" y="457180"/>
                </a:lnTo>
                <a:lnTo>
                  <a:pt x="5802811" y="411984"/>
                </a:lnTo>
                <a:lnTo>
                  <a:pt x="5482694" y="411984"/>
                </a:lnTo>
                <a:lnTo>
                  <a:pt x="5493070" y="374114"/>
                </a:lnTo>
                <a:lnTo>
                  <a:pt x="5512245" y="346307"/>
                </a:lnTo>
                <a:lnTo>
                  <a:pt x="5538915" y="329175"/>
                </a:lnTo>
                <a:lnTo>
                  <a:pt x="5571780" y="323329"/>
                </a:lnTo>
                <a:lnTo>
                  <a:pt x="5773422" y="323329"/>
                </a:lnTo>
                <a:lnTo>
                  <a:pt x="5769488" y="315245"/>
                </a:lnTo>
                <a:lnTo>
                  <a:pt x="5741974" y="280088"/>
                </a:lnTo>
                <a:lnTo>
                  <a:pt x="5707634" y="251857"/>
                </a:lnTo>
                <a:lnTo>
                  <a:pt x="5666934" y="231061"/>
                </a:lnTo>
                <a:lnTo>
                  <a:pt x="5620336" y="218211"/>
                </a:lnTo>
                <a:lnTo>
                  <a:pt x="5568303" y="213814"/>
                </a:lnTo>
                <a:close/>
              </a:path>
              <a:path w="5807075" h="720725">
                <a:moveTo>
                  <a:pt x="5803417" y="566260"/>
                </a:moveTo>
                <a:lnTo>
                  <a:pt x="5662615" y="566695"/>
                </a:lnTo>
                <a:lnTo>
                  <a:pt x="5661746" y="568433"/>
                </a:lnTo>
                <a:lnTo>
                  <a:pt x="5652782" y="580337"/>
                </a:lnTo>
                <a:lnTo>
                  <a:pt x="5635995" y="594236"/>
                </a:lnTo>
                <a:lnTo>
                  <a:pt x="5610895" y="605773"/>
                </a:lnTo>
                <a:lnTo>
                  <a:pt x="5576994" y="610588"/>
                </a:lnTo>
                <a:lnTo>
                  <a:pt x="5786330" y="610588"/>
                </a:lnTo>
                <a:lnTo>
                  <a:pt x="5791154" y="602554"/>
                </a:lnTo>
                <a:lnTo>
                  <a:pt x="5802108" y="571475"/>
                </a:lnTo>
                <a:lnTo>
                  <a:pt x="5803417" y="566260"/>
                </a:lnTo>
                <a:close/>
              </a:path>
              <a:path w="5807075" h="720725">
                <a:moveTo>
                  <a:pt x="5773422" y="323329"/>
                </a:moveTo>
                <a:lnTo>
                  <a:pt x="5571780" y="323329"/>
                </a:lnTo>
                <a:lnTo>
                  <a:pt x="5604831" y="329053"/>
                </a:lnTo>
                <a:lnTo>
                  <a:pt x="5631485" y="345981"/>
                </a:lnTo>
                <a:lnTo>
                  <a:pt x="5650560" y="373747"/>
                </a:lnTo>
                <a:lnTo>
                  <a:pt x="5660877" y="411984"/>
                </a:lnTo>
                <a:lnTo>
                  <a:pt x="5802811" y="411984"/>
                </a:lnTo>
                <a:lnTo>
                  <a:pt x="5802192" y="404300"/>
                </a:lnTo>
                <a:lnTo>
                  <a:pt x="5789716" y="356819"/>
                </a:lnTo>
                <a:lnTo>
                  <a:pt x="5773422" y="32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543" y="3382095"/>
            <a:ext cx="9968282" cy="4542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52707" y="5267148"/>
            <a:ext cx="4975860" cy="762635"/>
          </a:xfrm>
          <a:custGeom>
            <a:avLst/>
            <a:gdLst/>
            <a:ahLst/>
            <a:cxnLst/>
            <a:rect l="l" t="t" r="r" b="b"/>
            <a:pathLst>
              <a:path w="4975860" h="762635">
                <a:moveTo>
                  <a:pt x="177770" y="42257"/>
                </a:moveTo>
                <a:lnTo>
                  <a:pt x="0" y="42257"/>
                </a:lnTo>
                <a:lnTo>
                  <a:pt x="0" y="501253"/>
                </a:lnTo>
                <a:lnTo>
                  <a:pt x="3514" y="546797"/>
                </a:lnTo>
                <a:lnTo>
                  <a:pt x="13833" y="588809"/>
                </a:lnTo>
                <a:lnTo>
                  <a:pt x="30621" y="626991"/>
                </a:lnTo>
                <a:lnTo>
                  <a:pt x="53544" y="661047"/>
                </a:lnTo>
                <a:lnTo>
                  <a:pt x="82267" y="690680"/>
                </a:lnTo>
                <a:lnTo>
                  <a:pt x="116453" y="715591"/>
                </a:lnTo>
                <a:lnTo>
                  <a:pt x="155769" y="735483"/>
                </a:lnTo>
                <a:lnTo>
                  <a:pt x="199879" y="750061"/>
                </a:lnTo>
                <a:lnTo>
                  <a:pt x="248447" y="759025"/>
                </a:lnTo>
                <a:lnTo>
                  <a:pt x="301140" y="762079"/>
                </a:lnTo>
                <a:lnTo>
                  <a:pt x="354449" y="759012"/>
                </a:lnTo>
                <a:lnTo>
                  <a:pt x="403434" y="750014"/>
                </a:lnTo>
                <a:lnTo>
                  <a:pt x="447791" y="735392"/>
                </a:lnTo>
                <a:lnTo>
                  <a:pt x="487217" y="715451"/>
                </a:lnTo>
                <a:lnTo>
                  <a:pt x="521409" y="690497"/>
                </a:lnTo>
                <a:lnTo>
                  <a:pt x="550064" y="660838"/>
                </a:lnTo>
                <a:lnTo>
                  <a:pt x="572879" y="626777"/>
                </a:lnTo>
                <a:lnTo>
                  <a:pt x="578277" y="614423"/>
                </a:lnTo>
                <a:lnTo>
                  <a:pt x="301625" y="614423"/>
                </a:lnTo>
                <a:lnTo>
                  <a:pt x="248668" y="605559"/>
                </a:lnTo>
                <a:lnTo>
                  <a:pt x="209826" y="579938"/>
                </a:lnTo>
                <a:lnTo>
                  <a:pt x="185920" y="539017"/>
                </a:lnTo>
                <a:lnTo>
                  <a:pt x="177770" y="484253"/>
                </a:lnTo>
                <a:lnTo>
                  <a:pt x="177770" y="42257"/>
                </a:lnTo>
                <a:close/>
              </a:path>
              <a:path w="4975860" h="762635">
                <a:moveTo>
                  <a:pt x="603251" y="42257"/>
                </a:moveTo>
                <a:lnTo>
                  <a:pt x="425481" y="42257"/>
                </a:lnTo>
                <a:lnTo>
                  <a:pt x="425481" y="484253"/>
                </a:lnTo>
                <a:lnTo>
                  <a:pt x="417399" y="539017"/>
                </a:lnTo>
                <a:lnTo>
                  <a:pt x="393607" y="579938"/>
                </a:lnTo>
                <a:lnTo>
                  <a:pt x="354788" y="605559"/>
                </a:lnTo>
                <a:lnTo>
                  <a:pt x="301625" y="614423"/>
                </a:lnTo>
                <a:lnTo>
                  <a:pt x="578277" y="614423"/>
                </a:lnTo>
                <a:lnTo>
                  <a:pt x="589550" y="588622"/>
                </a:lnTo>
                <a:lnTo>
                  <a:pt x="599775" y="546679"/>
                </a:lnTo>
                <a:lnTo>
                  <a:pt x="603251" y="501253"/>
                </a:lnTo>
                <a:lnTo>
                  <a:pt x="603251" y="42257"/>
                </a:lnTo>
                <a:close/>
              </a:path>
              <a:path w="4975860" h="762635">
                <a:moveTo>
                  <a:pt x="894678" y="588195"/>
                </a:moveTo>
                <a:lnTo>
                  <a:pt x="727593" y="588195"/>
                </a:lnTo>
                <a:lnTo>
                  <a:pt x="727706" y="592081"/>
                </a:lnTo>
                <a:lnTo>
                  <a:pt x="736671" y="630358"/>
                </a:lnTo>
                <a:lnTo>
                  <a:pt x="754782" y="665349"/>
                </a:lnTo>
                <a:lnTo>
                  <a:pt x="781974" y="695769"/>
                </a:lnTo>
                <a:lnTo>
                  <a:pt x="818301" y="720819"/>
                </a:lnTo>
                <a:lnTo>
                  <a:pt x="863811" y="739701"/>
                </a:lnTo>
                <a:lnTo>
                  <a:pt x="918558" y="751616"/>
                </a:lnTo>
                <a:lnTo>
                  <a:pt x="982590" y="755765"/>
                </a:lnTo>
                <a:lnTo>
                  <a:pt x="1035349" y="752457"/>
                </a:lnTo>
                <a:lnTo>
                  <a:pt x="1083178" y="742780"/>
                </a:lnTo>
                <a:lnTo>
                  <a:pt x="1125429" y="727103"/>
                </a:lnTo>
                <a:lnTo>
                  <a:pt x="1161452" y="705797"/>
                </a:lnTo>
                <a:lnTo>
                  <a:pt x="1190600" y="679232"/>
                </a:lnTo>
                <a:lnTo>
                  <a:pt x="1212223" y="647778"/>
                </a:lnTo>
                <a:lnTo>
                  <a:pt x="1215250" y="639680"/>
                </a:lnTo>
                <a:lnTo>
                  <a:pt x="983072" y="639680"/>
                </a:lnTo>
                <a:lnTo>
                  <a:pt x="949743" y="635984"/>
                </a:lnTo>
                <a:lnTo>
                  <a:pt x="924427" y="625777"/>
                </a:lnTo>
                <a:lnTo>
                  <a:pt x="906577" y="610378"/>
                </a:lnTo>
                <a:lnTo>
                  <a:pt x="895649" y="591109"/>
                </a:lnTo>
                <a:lnTo>
                  <a:pt x="894678" y="588195"/>
                </a:lnTo>
                <a:close/>
              </a:path>
              <a:path w="4975860" h="762635">
                <a:moveTo>
                  <a:pt x="977732" y="189913"/>
                </a:moveTo>
                <a:lnTo>
                  <a:pt x="918848" y="193967"/>
                </a:lnTo>
                <a:lnTo>
                  <a:pt x="867136" y="205813"/>
                </a:lnTo>
                <a:lnTo>
                  <a:pt x="823282" y="224973"/>
                </a:lnTo>
                <a:lnTo>
                  <a:pt x="787975" y="250974"/>
                </a:lnTo>
                <a:lnTo>
                  <a:pt x="761904" y="283338"/>
                </a:lnTo>
                <a:lnTo>
                  <a:pt x="745757" y="321590"/>
                </a:lnTo>
                <a:lnTo>
                  <a:pt x="740222" y="365254"/>
                </a:lnTo>
                <a:lnTo>
                  <a:pt x="740222" y="365739"/>
                </a:lnTo>
                <a:lnTo>
                  <a:pt x="746613" y="411859"/>
                </a:lnTo>
                <a:lnTo>
                  <a:pt x="765712" y="450960"/>
                </a:lnTo>
                <a:lnTo>
                  <a:pt x="797399" y="482788"/>
                </a:lnTo>
                <a:lnTo>
                  <a:pt x="841560" y="507085"/>
                </a:lnTo>
                <a:lnTo>
                  <a:pt x="898077" y="523595"/>
                </a:lnTo>
                <a:lnTo>
                  <a:pt x="991333" y="542052"/>
                </a:lnTo>
                <a:lnTo>
                  <a:pt x="1022578" y="550621"/>
                </a:lnTo>
                <a:lnTo>
                  <a:pt x="1043487" y="561420"/>
                </a:lnTo>
                <a:lnTo>
                  <a:pt x="1055199" y="575043"/>
                </a:lnTo>
                <a:lnTo>
                  <a:pt x="1058745" y="591595"/>
                </a:lnTo>
                <a:lnTo>
                  <a:pt x="1058850" y="592566"/>
                </a:lnTo>
                <a:lnTo>
                  <a:pt x="1053498" y="612222"/>
                </a:lnTo>
                <a:lnTo>
                  <a:pt x="1038265" y="627052"/>
                </a:lnTo>
                <a:lnTo>
                  <a:pt x="1014380" y="636417"/>
                </a:lnTo>
                <a:lnTo>
                  <a:pt x="983072" y="639680"/>
                </a:lnTo>
                <a:lnTo>
                  <a:pt x="1215250" y="639680"/>
                </a:lnTo>
                <a:lnTo>
                  <a:pt x="1225673" y="611804"/>
                </a:lnTo>
                <a:lnTo>
                  <a:pt x="1230300" y="571681"/>
                </a:lnTo>
                <a:lnTo>
                  <a:pt x="1230300" y="571195"/>
                </a:lnTo>
                <a:lnTo>
                  <a:pt x="1224103" y="526685"/>
                </a:lnTo>
                <a:lnTo>
                  <a:pt x="1205201" y="490101"/>
                </a:lnTo>
                <a:lnTo>
                  <a:pt x="1173126" y="460861"/>
                </a:lnTo>
                <a:lnTo>
                  <a:pt x="1127412" y="438382"/>
                </a:lnTo>
                <a:lnTo>
                  <a:pt x="1067593" y="422082"/>
                </a:lnTo>
                <a:lnTo>
                  <a:pt x="974339" y="403625"/>
                </a:lnTo>
                <a:lnTo>
                  <a:pt x="941991" y="394867"/>
                </a:lnTo>
                <a:lnTo>
                  <a:pt x="921028" y="384197"/>
                </a:lnTo>
                <a:lnTo>
                  <a:pt x="909720" y="370976"/>
                </a:lnTo>
                <a:lnTo>
                  <a:pt x="906335" y="354569"/>
                </a:lnTo>
                <a:lnTo>
                  <a:pt x="906458" y="353111"/>
                </a:lnTo>
                <a:lnTo>
                  <a:pt x="911480" y="333379"/>
                </a:lnTo>
                <a:lnTo>
                  <a:pt x="926006" y="318262"/>
                </a:lnTo>
                <a:lnTo>
                  <a:pt x="948545" y="308790"/>
                </a:lnTo>
                <a:lnTo>
                  <a:pt x="977732" y="305512"/>
                </a:lnTo>
                <a:lnTo>
                  <a:pt x="1204364" y="305512"/>
                </a:lnTo>
                <a:lnTo>
                  <a:pt x="1194632" y="283727"/>
                </a:lnTo>
                <a:lnTo>
                  <a:pt x="1170080" y="253171"/>
                </a:lnTo>
                <a:lnTo>
                  <a:pt x="1136149" y="227305"/>
                </a:lnTo>
                <a:lnTo>
                  <a:pt x="1092803" y="207336"/>
                </a:lnTo>
                <a:lnTo>
                  <a:pt x="1040009" y="194470"/>
                </a:lnTo>
                <a:lnTo>
                  <a:pt x="977732" y="189913"/>
                </a:lnTo>
                <a:close/>
              </a:path>
              <a:path w="4975860" h="762635">
                <a:moveTo>
                  <a:pt x="1204364" y="305512"/>
                </a:moveTo>
                <a:lnTo>
                  <a:pt x="977732" y="305512"/>
                </a:lnTo>
                <a:lnTo>
                  <a:pt x="1009508" y="309807"/>
                </a:lnTo>
                <a:lnTo>
                  <a:pt x="1033407" y="320933"/>
                </a:lnTo>
                <a:lnTo>
                  <a:pt x="1049383" y="336248"/>
                </a:lnTo>
                <a:lnTo>
                  <a:pt x="1057394" y="353111"/>
                </a:lnTo>
                <a:lnTo>
                  <a:pt x="1058357" y="356511"/>
                </a:lnTo>
                <a:lnTo>
                  <a:pt x="1215735" y="356511"/>
                </a:lnTo>
                <a:lnTo>
                  <a:pt x="1215656" y="353597"/>
                </a:lnTo>
                <a:lnTo>
                  <a:pt x="1209839" y="317766"/>
                </a:lnTo>
                <a:lnTo>
                  <a:pt x="1204364" y="305512"/>
                </a:lnTo>
                <a:close/>
              </a:path>
              <a:path w="4975860" h="762635">
                <a:moveTo>
                  <a:pt x="1578561" y="189913"/>
                </a:moveTo>
                <a:lnTo>
                  <a:pt x="1531438" y="193120"/>
                </a:lnTo>
                <a:lnTo>
                  <a:pt x="1488160" y="202573"/>
                </a:lnTo>
                <a:lnTo>
                  <a:pt x="1448992" y="218017"/>
                </a:lnTo>
                <a:lnTo>
                  <a:pt x="1414194" y="239199"/>
                </a:lnTo>
                <a:lnTo>
                  <a:pt x="1384031" y="265866"/>
                </a:lnTo>
                <a:lnTo>
                  <a:pt x="1358763" y="297764"/>
                </a:lnTo>
                <a:lnTo>
                  <a:pt x="1338654" y="334639"/>
                </a:lnTo>
                <a:lnTo>
                  <a:pt x="1323965" y="376239"/>
                </a:lnTo>
                <a:lnTo>
                  <a:pt x="1314960" y="422309"/>
                </a:lnTo>
                <a:lnTo>
                  <a:pt x="1311899" y="472596"/>
                </a:lnTo>
                <a:lnTo>
                  <a:pt x="1311899" y="473082"/>
                </a:lnTo>
                <a:lnTo>
                  <a:pt x="1314966" y="523605"/>
                </a:lnTo>
                <a:lnTo>
                  <a:pt x="1324016" y="569812"/>
                </a:lnTo>
                <a:lnTo>
                  <a:pt x="1338824" y="611467"/>
                </a:lnTo>
                <a:lnTo>
                  <a:pt x="1359167" y="648334"/>
                </a:lnTo>
                <a:lnTo>
                  <a:pt x="1384820" y="680176"/>
                </a:lnTo>
                <a:lnTo>
                  <a:pt x="1415558" y="706759"/>
                </a:lnTo>
                <a:lnTo>
                  <a:pt x="1451157" y="727845"/>
                </a:lnTo>
                <a:lnTo>
                  <a:pt x="1491393" y="743199"/>
                </a:lnTo>
                <a:lnTo>
                  <a:pt x="1536040" y="752584"/>
                </a:lnTo>
                <a:lnTo>
                  <a:pt x="1584875" y="755765"/>
                </a:lnTo>
                <a:lnTo>
                  <a:pt x="1652782" y="749953"/>
                </a:lnTo>
                <a:lnTo>
                  <a:pt x="1708539" y="734133"/>
                </a:lnTo>
                <a:lnTo>
                  <a:pt x="1753140" y="710726"/>
                </a:lnTo>
                <a:lnTo>
                  <a:pt x="1787579" y="682152"/>
                </a:lnTo>
                <a:lnTo>
                  <a:pt x="1812851" y="650834"/>
                </a:lnTo>
                <a:lnTo>
                  <a:pt x="1822292" y="633366"/>
                </a:lnTo>
                <a:lnTo>
                  <a:pt x="1588268" y="633366"/>
                </a:lnTo>
                <a:lnTo>
                  <a:pt x="1543836" y="625177"/>
                </a:lnTo>
                <a:lnTo>
                  <a:pt x="1510376" y="601370"/>
                </a:lnTo>
                <a:lnTo>
                  <a:pt x="1489028" y="563082"/>
                </a:lnTo>
                <a:lnTo>
                  <a:pt x="1480931" y="511453"/>
                </a:lnTo>
                <a:lnTo>
                  <a:pt x="1844721" y="511453"/>
                </a:lnTo>
                <a:lnTo>
                  <a:pt x="1844721" y="461910"/>
                </a:lnTo>
                <a:lnTo>
                  <a:pt x="1841115" y="411396"/>
                </a:lnTo>
                <a:lnTo>
                  <a:pt x="1482868" y="411396"/>
                </a:lnTo>
                <a:lnTo>
                  <a:pt x="1494468" y="369071"/>
                </a:lnTo>
                <a:lnTo>
                  <a:pt x="1515902" y="337993"/>
                </a:lnTo>
                <a:lnTo>
                  <a:pt x="1545714" y="318846"/>
                </a:lnTo>
                <a:lnTo>
                  <a:pt x="1582446" y="312311"/>
                </a:lnTo>
                <a:lnTo>
                  <a:pt x="1808145" y="312311"/>
                </a:lnTo>
                <a:lnTo>
                  <a:pt x="1787296" y="280525"/>
                </a:lnTo>
                <a:lnTo>
                  <a:pt x="1756510" y="248971"/>
                </a:lnTo>
                <a:lnTo>
                  <a:pt x="1719880" y="223733"/>
                </a:lnTo>
                <a:lnTo>
                  <a:pt x="1677769" y="205211"/>
                </a:lnTo>
                <a:lnTo>
                  <a:pt x="1630542" y="193804"/>
                </a:lnTo>
                <a:lnTo>
                  <a:pt x="1578561" y="189913"/>
                </a:lnTo>
                <a:close/>
              </a:path>
              <a:path w="4975860" h="762635">
                <a:moveTo>
                  <a:pt x="1841328" y="583823"/>
                </a:moveTo>
                <a:lnTo>
                  <a:pt x="1683951" y="584309"/>
                </a:lnTo>
                <a:lnTo>
                  <a:pt x="1682988" y="586252"/>
                </a:lnTo>
                <a:lnTo>
                  <a:pt x="1672970" y="599556"/>
                </a:lnTo>
                <a:lnTo>
                  <a:pt x="1654208" y="615091"/>
                </a:lnTo>
                <a:lnTo>
                  <a:pt x="1626156" y="627985"/>
                </a:lnTo>
                <a:lnTo>
                  <a:pt x="1588268" y="633366"/>
                </a:lnTo>
                <a:lnTo>
                  <a:pt x="1822292" y="633366"/>
                </a:lnTo>
                <a:lnTo>
                  <a:pt x="1829951" y="619194"/>
                </a:lnTo>
                <a:lnTo>
                  <a:pt x="1839873" y="589652"/>
                </a:lnTo>
                <a:lnTo>
                  <a:pt x="1841328" y="583823"/>
                </a:lnTo>
                <a:close/>
              </a:path>
              <a:path w="4975860" h="762635">
                <a:moveTo>
                  <a:pt x="1808145" y="312311"/>
                </a:moveTo>
                <a:lnTo>
                  <a:pt x="1582446" y="312311"/>
                </a:lnTo>
                <a:lnTo>
                  <a:pt x="1619379" y="318709"/>
                </a:lnTo>
                <a:lnTo>
                  <a:pt x="1649165" y="337629"/>
                </a:lnTo>
                <a:lnTo>
                  <a:pt x="1670484" y="368662"/>
                </a:lnTo>
                <a:lnTo>
                  <a:pt x="1682014" y="411396"/>
                </a:lnTo>
                <a:lnTo>
                  <a:pt x="1841115" y="411396"/>
                </a:lnTo>
                <a:lnTo>
                  <a:pt x="1840950" y="409088"/>
                </a:lnTo>
                <a:lnTo>
                  <a:pt x="1829880" y="360984"/>
                </a:lnTo>
                <a:lnTo>
                  <a:pt x="1811874" y="317996"/>
                </a:lnTo>
                <a:lnTo>
                  <a:pt x="1808145" y="312311"/>
                </a:lnTo>
                <a:close/>
              </a:path>
              <a:path w="4975860" h="762635">
                <a:moveTo>
                  <a:pt x="2123519" y="202541"/>
                </a:moveTo>
                <a:lnTo>
                  <a:pt x="1951587" y="202541"/>
                </a:lnTo>
                <a:lnTo>
                  <a:pt x="1951587" y="743136"/>
                </a:lnTo>
                <a:lnTo>
                  <a:pt x="2123519" y="743136"/>
                </a:lnTo>
                <a:lnTo>
                  <a:pt x="2123519" y="457053"/>
                </a:lnTo>
                <a:lnTo>
                  <a:pt x="2132141" y="407055"/>
                </a:lnTo>
                <a:lnTo>
                  <a:pt x="2157156" y="369990"/>
                </a:lnTo>
                <a:lnTo>
                  <a:pt x="2197289" y="346949"/>
                </a:lnTo>
                <a:lnTo>
                  <a:pt x="2251264" y="339026"/>
                </a:lnTo>
                <a:lnTo>
                  <a:pt x="2323146" y="339026"/>
                </a:lnTo>
                <a:lnTo>
                  <a:pt x="2323146" y="288512"/>
                </a:lnTo>
                <a:lnTo>
                  <a:pt x="2123519" y="288512"/>
                </a:lnTo>
                <a:lnTo>
                  <a:pt x="2123519" y="202541"/>
                </a:lnTo>
                <a:close/>
              </a:path>
              <a:path w="4975860" h="762635">
                <a:moveTo>
                  <a:pt x="2323146" y="339026"/>
                </a:moveTo>
                <a:lnTo>
                  <a:pt x="2251264" y="339026"/>
                </a:lnTo>
                <a:lnTo>
                  <a:pt x="2269534" y="339648"/>
                </a:lnTo>
                <a:lnTo>
                  <a:pt x="2287755" y="341454"/>
                </a:lnTo>
                <a:lnTo>
                  <a:pt x="2305701" y="344353"/>
                </a:lnTo>
                <a:lnTo>
                  <a:pt x="2323146" y="348254"/>
                </a:lnTo>
                <a:lnTo>
                  <a:pt x="2323146" y="339026"/>
                </a:lnTo>
                <a:close/>
              </a:path>
              <a:path w="4975860" h="762635">
                <a:moveTo>
                  <a:pt x="2264865" y="194284"/>
                </a:moveTo>
                <a:lnTo>
                  <a:pt x="2217311" y="200606"/>
                </a:lnTo>
                <a:lnTo>
                  <a:pt x="2178772" y="218994"/>
                </a:lnTo>
                <a:lnTo>
                  <a:pt x="2150253" y="248585"/>
                </a:lnTo>
                <a:lnTo>
                  <a:pt x="2132754" y="288512"/>
                </a:lnTo>
                <a:lnTo>
                  <a:pt x="2323146" y="288512"/>
                </a:lnTo>
                <a:lnTo>
                  <a:pt x="2323146" y="203027"/>
                </a:lnTo>
                <a:lnTo>
                  <a:pt x="2310011" y="199202"/>
                </a:lnTo>
                <a:lnTo>
                  <a:pt x="2295647" y="196470"/>
                </a:lnTo>
                <a:lnTo>
                  <a:pt x="2280462" y="194830"/>
                </a:lnTo>
                <a:lnTo>
                  <a:pt x="2264865" y="194284"/>
                </a:lnTo>
                <a:close/>
              </a:path>
              <a:path w="4975860" h="762635">
                <a:moveTo>
                  <a:pt x="3150315" y="42257"/>
                </a:moveTo>
                <a:lnTo>
                  <a:pt x="2673345" y="42257"/>
                </a:lnTo>
                <a:lnTo>
                  <a:pt x="2673345" y="743136"/>
                </a:lnTo>
                <a:lnTo>
                  <a:pt x="2851601" y="743136"/>
                </a:lnTo>
                <a:lnTo>
                  <a:pt x="2851601" y="481824"/>
                </a:lnTo>
                <a:lnTo>
                  <a:pt x="3122630" y="481824"/>
                </a:lnTo>
                <a:lnTo>
                  <a:pt x="3122630" y="345340"/>
                </a:lnTo>
                <a:lnTo>
                  <a:pt x="2851601" y="345340"/>
                </a:lnTo>
                <a:lnTo>
                  <a:pt x="2851601" y="185541"/>
                </a:lnTo>
                <a:lnTo>
                  <a:pt x="3150315" y="185541"/>
                </a:lnTo>
                <a:lnTo>
                  <a:pt x="3150315" y="42257"/>
                </a:lnTo>
                <a:close/>
              </a:path>
              <a:path w="4975860" h="762635">
                <a:moveTo>
                  <a:pt x="3442714" y="0"/>
                </a:moveTo>
                <a:lnTo>
                  <a:pt x="3270772" y="0"/>
                </a:lnTo>
                <a:lnTo>
                  <a:pt x="3270772" y="743136"/>
                </a:lnTo>
                <a:lnTo>
                  <a:pt x="3442714" y="743136"/>
                </a:lnTo>
                <a:lnTo>
                  <a:pt x="3442714" y="0"/>
                </a:lnTo>
                <a:close/>
              </a:path>
              <a:path w="4975860" h="762635">
                <a:moveTo>
                  <a:pt x="3830304" y="189913"/>
                </a:moveTo>
                <a:lnTo>
                  <a:pt x="3781285" y="193107"/>
                </a:lnTo>
                <a:lnTo>
                  <a:pt x="3736385" y="202522"/>
                </a:lnTo>
                <a:lnTo>
                  <a:pt x="3695851" y="217912"/>
                </a:lnTo>
                <a:lnTo>
                  <a:pt x="3659928" y="239028"/>
                </a:lnTo>
                <a:lnTo>
                  <a:pt x="3628859" y="265623"/>
                </a:lnTo>
                <a:lnTo>
                  <a:pt x="3602890" y="297449"/>
                </a:lnTo>
                <a:lnTo>
                  <a:pt x="3582266" y="334258"/>
                </a:lnTo>
                <a:lnTo>
                  <a:pt x="3567231" y="375804"/>
                </a:lnTo>
                <a:lnTo>
                  <a:pt x="3558031" y="421837"/>
                </a:lnTo>
                <a:lnTo>
                  <a:pt x="3554910" y="472110"/>
                </a:lnTo>
                <a:lnTo>
                  <a:pt x="3554910" y="473082"/>
                </a:lnTo>
                <a:lnTo>
                  <a:pt x="3557952" y="524077"/>
                </a:lnTo>
                <a:lnTo>
                  <a:pt x="3566952" y="570558"/>
                </a:lnTo>
                <a:lnTo>
                  <a:pt x="3581716" y="612323"/>
                </a:lnTo>
                <a:lnTo>
                  <a:pt x="3602052" y="649173"/>
                </a:lnTo>
                <a:lnTo>
                  <a:pt x="3627767" y="680905"/>
                </a:lnTo>
                <a:lnTo>
                  <a:pt x="3658670" y="707318"/>
                </a:lnTo>
                <a:lnTo>
                  <a:pt x="3694568" y="728212"/>
                </a:lnTo>
                <a:lnTo>
                  <a:pt x="3735268" y="743385"/>
                </a:lnTo>
                <a:lnTo>
                  <a:pt x="3780577" y="752637"/>
                </a:lnTo>
                <a:lnTo>
                  <a:pt x="3830304" y="755765"/>
                </a:lnTo>
                <a:lnTo>
                  <a:pt x="3880216" y="752637"/>
                </a:lnTo>
                <a:lnTo>
                  <a:pt x="3925531" y="743432"/>
                </a:lnTo>
                <a:lnTo>
                  <a:pt x="3966260" y="728304"/>
                </a:lnTo>
                <a:lnTo>
                  <a:pt x="4002155" y="707458"/>
                </a:lnTo>
                <a:lnTo>
                  <a:pt x="4033031" y="681087"/>
                </a:lnTo>
                <a:lnTo>
                  <a:pt x="4058706" y="649383"/>
                </a:lnTo>
                <a:lnTo>
                  <a:pt x="4072072" y="625109"/>
                </a:lnTo>
                <a:lnTo>
                  <a:pt x="3830304" y="625109"/>
                </a:lnTo>
                <a:lnTo>
                  <a:pt x="3788187" y="614878"/>
                </a:lnTo>
                <a:lnTo>
                  <a:pt x="3757089" y="585159"/>
                </a:lnTo>
                <a:lnTo>
                  <a:pt x="3737830" y="537408"/>
                </a:lnTo>
                <a:lnTo>
                  <a:pt x="3731229" y="473082"/>
                </a:lnTo>
                <a:lnTo>
                  <a:pt x="3731229" y="472110"/>
                </a:lnTo>
                <a:lnTo>
                  <a:pt x="3737967" y="408884"/>
                </a:lnTo>
                <a:lnTo>
                  <a:pt x="3757455" y="361186"/>
                </a:lnTo>
                <a:lnTo>
                  <a:pt x="3788598" y="331065"/>
                </a:lnTo>
                <a:lnTo>
                  <a:pt x="3830304" y="320569"/>
                </a:lnTo>
                <a:lnTo>
                  <a:pt x="4071140" y="320569"/>
                </a:lnTo>
                <a:lnTo>
                  <a:pt x="4058009" y="297029"/>
                </a:lnTo>
                <a:lnTo>
                  <a:pt x="4032124" y="265258"/>
                </a:lnTo>
                <a:lnTo>
                  <a:pt x="4001110" y="238748"/>
                </a:lnTo>
                <a:lnTo>
                  <a:pt x="3965194" y="217728"/>
                </a:lnTo>
                <a:lnTo>
                  <a:pt x="3924603" y="202429"/>
                </a:lnTo>
                <a:lnTo>
                  <a:pt x="3879564" y="193080"/>
                </a:lnTo>
                <a:lnTo>
                  <a:pt x="3830304" y="189913"/>
                </a:lnTo>
                <a:close/>
              </a:path>
              <a:path w="4975860" h="762635">
                <a:moveTo>
                  <a:pt x="4071140" y="320569"/>
                </a:moveTo>
                <a:lnTo>
                  <a:pt x="3830304" y="320569"/>
                </a:lnTo>
                <a:lnTo>
                  <a:pt x="3872017" y="331065"/>
                </a:lnTo>
                <a:lnTo>
                  <a:pt x="3903163" y="361186"/>
                </a:lnTo>
                <a:lnTo>
                  <a:pt x="3922652" y="408884"/>
                </a:lnTo>
                <a:lnTo>
                  <a:pt x="3929390" y="472110"/>
                </a:lnTo>
                <a:lnTo>
                  <a:pt x="3929390" y="473082"/>
                </a:lnTo>
                <a:lnTo>
                  <a:pt x="3922789" y="537203"/>
                </a:lnTo>
                <a:lnTo>
                  <a:pt x="3903529" y="584977"/>
                </a:lnTo>
                <a:lnTo>
                  <a:pt x="3872428" y="614810"/>
                </a:lnTo>
                <a:lnTo>
                  <a:pt x="3830304" y="625109"/>
                </a:lnTo>
                <a:lnTo>
                  <a:pt x="4072072" y="625109"/>
                </a:lnTo>
                <a:lnTo>
                  <a:pt x="4078994" y="612538"/>
                </a:lnTo>
                <a:lnTo>
                  <a:pt x="4093714" y="570744"/>
                </a:lnTo>
                <a:lnTo>
                  <a:pt x="4102680" y="524195"/>
                </a:lnTo>
                <a:lnTo>
                  <a:pt x="4105710" y="473082"/>
                </a:lnTo>
                <a:lnTo>
                  <a:pt x="4105710" y="472110"/>
                </a:lnTo>
                <a:lnTo>
                  <a:pt x="4102615" y="421601"/>
                </a:lnTo>
                <a:lnTo>
                  <a:pt x="4093482" y="375430"/>
                </a:lnTo>
                <a:lnTo>
                  <a:pt x="4078537" y="333830"/>
                </a:lnTo>
                <a:lnTo>
                  <a:pt x="4071140" y="320569"/>
                </a:lnTo>
                <a:close/>
              </a:path>
              <a:path w="4975860" h="762635">
                <a:moveTo>
                  <a:pt x="4324279" y="202541"/>
                </a:moveTo>
                <a:lnTo>
                  <a:pt x="4150389" y="202541"/>
                </a:lnTo>
                <a:lnTo>
                  <a:pt x="4291243" y="743136"/>
                </a:lnTo>
                <a:lnTo>
                  <a:pt x="4473384" y="743136"/>
                </a:lnTo>
                <a:lnTo>
                  <a:pt x="4513277" y="573138"/>
                </a:lnTo>
                <a:lnTo>
                  <a:pt x="4391785" y="573138"/>
                </a:lnTo>
                <a:lnTo>
                  <a:pt x="4324279" y="202541"/>
                </a:lnTo>
                <a:close/>
              </a:path>
              <a:path w="4975860" h="762635">
                <a:moveTo>
                  <a:pt x="4687425" y="387111"/>
                </a:moveTo>
                <a:lnTo>
                  <a:pt x="4566156" y="387111"/>
                </a:lnTo>
                <a:lnTo>
                  <a:pt x="4650677" y="743136"/>
                </a:lnTo>
                <a:lnTo>
                  <a:pt x="4835729" y="743136"/>
                </a:lnTo>
                <a:lnTo>
                  <a:pt x="4879717" y="573138"/>
                </a:lnTo>
                <a:lnTo>
                  <a:pt x="4728874" y="573138"/>
                </a:lnTo>
                <a:lnTo>
                  <a:pt x="4687425" y="387111"/>
                </a:lnTo>
                <a:close/>
              </a:path>
              <a:path w="4975860" h="762635">
                <a:moveTo>
                  <a:pt x="4646301" y="202541"/>
                </a:moveTo>
                <a:lnTo>
                  <a:pt x="4482620" y="202541"/>
                </a:lnTo>
                <a:lnTo>
                  <a:pt x="4401020" y="573138"/>
                </a:lnTo>
                <a:lnTo>
                  <a:pt x="4513277" y="573138"/>
                </a:lnTo>
                <a:lnTo>
                  <a:pt x="4556932" y="387111"/>
                </a:lnTo>
                <a:lnTo>
                  <a:pt x="4687425" y="387111"/>
                </a:lnTo>
                <a:lnTo>
                  <a:pt x="4646301" y="202541"/>
                </a:lnTo>
                <a:close/>
              </a:path>
              <a:path w="4975860" h="762635">
                <a:moveTo>
                  <a:pt x="4975610" y="202541"/>
                </a:moveTo>
                <a:lnTo>
                  <a:pt x="4805615" y="202541"/>
                </a:lnTo>
                <a:lnTo>
                  <a:pt x="4738099" y="573138"/>
                </a:lnTo>
                <a:lnTo>
                  <a:pt x="4879717" y="573138"/>
                </a:lnTo>
                <a:lnTo>
                  <a:pt x="4975610" y="20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5543" y="2230298"/>
            <a:ext cx="9968282" cy="6853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36" y="670136"/>
            <a:ext cx="2345478" cy="92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850" y="4670311"/>
            <a:ext cx="5258296" cy="19389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455270" y="2513012"/>
            <a:ext cx="10795" cy="6282690"/>
          </a:xfrm>
          <a:custGeom>
            <a:avLst/>
            <a:gdLst/>
            <a:ahLst/>
            <a:cxnLst/>
            <a:rect l="l" t="t" r="r" b="b"/>
            <a:pathLst>
              <a:path w="10795" h="6282690">
                <a:moveTo>
                  <a:pt x="10470" y="6282531"/>
                </a:moveTo>
                <a:lnTo>
                  <a:pt x="10470" y="0"/>
                </a:lnTo>
                <a:lnTo>
                  <a:pt x="0" y="0"/>
                </a:lnTo>
                <a:lnTo>
                  <a:pt x="0" y="6282531"/>
                </a:lnTo>
                <a:lnTo>
                  <a:pt x="10470" y="6282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136" y="5476273"/>
            <a:ext cx="2193899" cy="11517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476090" y="3907947"/>
            <a:ext cx="2016760" cy="1045210"/>
            <a:chOff x="11476090" y="3907947"/>
            <a:chExt cx="2016760" cy="1045210"/>
          </a:xfrm>
        </p:grpSpPr>
        <p:sp>
          <p:nvSpPr>
            <p:cNvPr id="7" name="object 7"/>
            <p:cNvSpPr/>
            <p:nvPr/>
          </p:nvSpPr>
          <p:spPr>
            <a:xfrm>
              <a:off x="11476090" y="3907947"/>
              <a:ext cx="2016760" cy="1045210"/>
            </a:xfrm>
            <a:custGeom>
              <a:avLst/>
              <a:gdLst/>
              <a:ahLst/>
              <a:cxnLst/>
              <a:rect l="l" t="t" r="r" b="b"/>
              <a:pathLst>
                <a:path w="2016759" h="1045210">
                  <a:moveTo>
                    <a:pt x="136913" y="687959"/>
                  </a:moveTo>
                  <a:lnTo>
                    <a:pt x="66666" y="687959"/>
                  </a:lnTo>
                  <a:lnTo>
                    <a:pt x="170602" y="917827"/>
                  </a:lnTo>
                  <a:lnTo>
                    <a:pt x="180562" y="935400"/>
                  </a:lnTo>
                  <a:lnTo>
                    <a:pt x="193453" y="947122"/>
                  </a:lnTo>
                  <a:lnTo>
                    <a:pt x="210277" y="953662"/>
                  </a:lnTo>
                  <a:lnTo>
                    <a:pt x="232036" y="955693"/>
                  </a:lnTo>
                  <a:lnTo>
                    <a:pt x="253644" y="953660"/>
                  </a:lnTo>
                  <a:lnTo>
                    <a:pt x="270163" y="947117"/>
                  </a:lnTo>
                  <a:lnTo>
                    <a:pt x="282822" y="935396"/>
                  </a:lnTo>
                  <a:lnTo>
                    <a:pt x="292851" y="917827"/>
                  </a:lnTo>
                  <a:lnTo>
                    <a:pt x="299541" y="902956"/>
                  </a:lnTo>
                  <a:lnTo>
                    <a:pt x="229890" y="902956"/>
                  </a:lnTo>
                  <a:lnTo>
                    <a:pt x="136913" y="687959"/>
                  </a:lnTo>
                  <a:close/>
                </a:path>
                <a:path w="2016759" h="1045210">
                  <a:moveTo>
                    <a:pt x="66430" y="637144"/>
                  </a:moveTo>
                  <a:lnTo>
                    <a:pt x="17504" y="649575"/>
                  </a:lnTo>
                  <a:lnTo>
                    <a:pt x="11" y="687959"/>
                  </a:lnTo>
                  <a:lnTo>
                    <a:pt x="0" y="951608"/>
                  </a:lnTo>
                  <a:lnTo>
                    <a:pt x="66666" y="951608"/>
                  </a:lnTo>
                  <a:lnTo>
                    <a:pt x="66666" y="687959"/>
                  </a:lnTo>
                  <a:lnTo>
                    <a:pt x="136913" y="687959"/>
                  </a:lnTo>
                  <a:lnTo>
                    <a:pt x="131589" y="675647"/>
                  </a:lnTo>
                  <a:lnTo>
                    <a:pt x="116844" y="653986"/>
                  </a:lnTo>
                  <a:lnTo>
                    <a:pt x="95044" y="640911"/>
                  </a:lnTo>
                  <a:lnTo>
                    <a:pt x="66430" y="637144"/>
                  </a:lnTo>
                  <a:close/>
                </a:path>
                <a:path w="2016759" h="1045210">
                  <a:moveTo>
                    <a:pt x="463338" y="687959"/>
                  </a:moveTo>
                  <a:lnTo>
                    <a:pt x="396270" y="687959"/>
                  </a:lnTo>
                  <a:lnTo>
                    <a:pt x="396270" y="951608"/>
                  </a:lnTo>
                  <a:lnTo>
                    <a:pt x="463338" y="951608"/>
                  </a:lnTo>
                  <a:lnTo>
                    <a:pt x="463338" y="687959"/>
                  </a:lnTo>
                  <a:close/>
                </a:path>
                <a:path w="2016759" h="1045210">
                  <a:moveTo>
                    <a:pt x="396768" y="637144"/>
                  </a:moveTo>
                  <a:lnTo>
                    <a:pt x="368426" y="640911"/>
                  </a:lnTo>
                  <a:lnTo>
                    <a:pt x="346709" y="653986"/>
                  </a:lnTo>
                  <a:lnTo>
                    <a:pt x="331761" y="675647"/>
                  </a:lnTo>
                  <a:lnTo>
                    <a:pt x="229890" y="902956"/>
                  </a:lnTo>
                  <a:lnTo>
                    <a:pt x="299541" y="902956"/>
                  </a:lnTo>
                  <a:lnTo>
                    <a:pt x="396270" y="687959"/>
                  </a:lnTo>
                  <a:lnTo>
                    <a:pt x="463338" y="687959"/>
                  </a:lnTo>
                  <a:lnTo>
                    <a:pt x="461399" y="671134"/>
                  </a:lnTo>
                  <a:lnTo>
                    <a:pt x="455522" y="658577"/>
                  </a:lnTo>
                  <a:lnTo>
                    <a:pt x="445617" y="649573"/>
                  </a:lnTo>
                  <a:lnTo>
                    <a:pt x="431589" y="643404"/>
                  </a:lnTo>
                  <a:lnTo>
                    <a:pt x="396768" y="637144"/>
                  </a:lnTo>
                  <a:close/>
                </a:path>
                <a:path w="2016759" h="1045210">
                  <a:moveTo>
                    <a:pt x="585805" y="737104"/>
                  </a:moveTo>
                  <a:lnTo>
                    <a:pt x="518852" y="737104"/>
                  </a:lnTo>
                  <a:lnTo>
                    <a:pt x="518852" y="886594"/>
                  </a:lnTo>
                  <a:lnTo>
                    <a:pt x="526810" y="910399"/>
                  </a:lnTo>
                  <a:lnTo>
                    <a:pt x="548790" y="930365"/>
                  </a:lnTo>
                  <a:lnTo>
                    <a:pt x="583062" y="944188"/>
                  </a:lnTo>
                  <a:lnTo>
                    <a:pt x="627894" y="949566"/>
                  </a:lnTo>
                  <a:lnTo>
                    <a:pt x="769718" y="949566"/>
                  </a:lnTo>
                  <a:lnTo>
                    <a:pt x="769821" y="973111"/>
                  </a:lnTo>
                  <a:lnTo>
                    <a:pt x="769846" y="974560"/>
                  </a:lnTo>
                  <a:lnTo>
                    <a:pt x="766901" y="984581"/>
                  </a:lnTo>
                  <a:lnTo>
                    <a:pt x="755893" y="994123"/>
                  </a:lnTo>
                  <a:lnTo>
                    <a:pt x="731829" y="1000260"/>
                  </a:lnTo>
                  <a:lnTo>
                    <a:pt x="520389" y="1000260"/>
                  </a:lnTo>
                  <a:lnTo>
                    <a:pt x="520389" y="1044781"/>
                  </a:lnTo>
                  <a:lnTo>
                    <a:pt x="731290" y="1044781"/>
                  </a:lnTo>
                  <a:lnTo>
                    <a:pt x="762062" y="1041566"/>
                  </a:lnTo>
                  <a:lnTo>
                    <a:pt x="796913" y="1030633"/>
                  </a:lnTo>
                  <a:lnTo>
                    <a:pt x="825447" y="1008856"/>
                  </a:lnTo>
                  <a:lnTo>
                    <a:pt x="837268" y="973111"/>
                  </a:lnTo>
                  <a:lnTo>
                    <a:pt x="837268" y="909325"/>
                  </a:lnTo>
                  <a:lnTo>
                    <a:pt x="655380" y="909325"/>
                  </a:lnTo>
                  <a:lnTo>
                    <a:pt x="624818" y="909107"/>
                  </a:lnTo>
                  <a:lnTo>
                    <a:pt x="603273" y="905812"/>
                  </a:lnTo>
                  <a:lnTo>
                    <a:pt x="591452" y="898433"/>
                  </a:lnTo>
                  <a:lnTo>
                    <a:pt x="586562" y="889611"/>
                  </a:lnTo>
                  <a:lnTo>
                    <a:pt x="585805" y="881992"/>
                  </a:lnTo>
                  <a:lnTo>
                    <a:pt x="585805" y="737104"/>
                  </a:lnTo>
                  <a:close/>
                </a:path>
                <a:path w="2016759" h="1045210">
                  <a:moveTo>
                    <a:pt x="837268" y="736072"/>
                  </a:moveTo>
                  <a:lnTo>
                    <a:pt x="770200" y="736072"/>
                  </a:lnTo>
                  <a:lnTo>
                    <a:pt x="770200" y="909107"/>
                  </a:lnTo>
                  <a:lnTo>
                    <a:pt x="655380" y="909325"/>
                  </a:lnTo>
                  <a:lnTo>
                    <a:pt x="837268" y="909325"/>
                  </a:lnTo>
                  <a:lnTo>
                    <a:pt x="837268" y="736072"/>
                  </a:lnTo>
                  <a:close/>
                </a:path>
                <a:path w="2016759" h="1045210">
                  <a:moveTo>
                    <a:pt x="518852" y="737081"/>
                  </a:moveTo>
                  <a:close/>
                </a:path>
                <a:path w="2016759" h="1045210">
                  <a:moveTo>
                    <a:pt x="1384362" y="25400"/>
                  </a:moveTo>
                  <a:lnTo>
                    <a:pt x="1303275" y="25400"/>
                  </a:lnTo>
                  <a:lnTo>
                    <a:pt x="1312495" y="26670"/>
                  </a:lnTo>
                  <a:lnTo>
                    <a:pt x="1321714" y="29210"/>
                  </a:lnTo>
                  <a:lnTo>
                    <a:pt x="1328628" y="31750"/>
                  </a:lnTo>
                  <a:lnTo>
                    <a:pt x="1342301" y="38100"/>
                  </a:lnTo>
                  <a:lnTo>
                    <a:pt x="1355112" y="43180"/>
                  </a:lnTo>
                  <a:lnTo>
                    <a:pt x="1367349" y="49530"/>
                  </a:lnTo>
                  <a:lnTo>
                    <a:pt x="1379299" y="57150"/>
                  </a:lnTo>
                  <a:lnTo>
                    <a:pt x="1384790" y="62230"/>
                  </a:lnTo>
                  <a:lnTo>
                    <a:pt x="1390570" y="67310"/>
                  </a:lnTo>
                  <a:lnTo>
                    <a:pt x="1396732" y="71120"/>
                  </a:lnTo>
                  <a:lnTo>
                    <a:pt x="1403372" y="74930"/>
                  </a:lnTo>
                  <a:lnTo>
                    <a:pt x="1414135" y="74930"/>
                  </a:lnTo>
                  <a:lnTo>
                    <a:pt x="1439599" y="77470"/>
                  </a:lnTo>
                  <a:lnTo>
                    <a:pt x="1452276" y="77470"/>
                  </a:lnTo>
                  <a:lnTo>
                    <a:pt x="1464279" y="80010"/>
                  </a:lnTo>
                  <a:lnTo>
                    <a:pt x="1503061" y="96520"/>
                  </a:lnTo>
                  <a:lnTo>
                    <a:pt x="1538014" y="115570"/>
                  </a:lnTo>
                  <a:lnTo>
                    <a:pt x="1576788" y="143510"/>
                  </a:lnTo>
                  <a:lnTo>
                    <a:pt x="1612445" y="175260"/>
                  </a:lnTo>
                  <a:lnTo>
                    <a:pt x="1644688" y="210820"/>
                  </a:lnTo>
                  <a:lnTo>
                    <a:pt x="1673218" y="248920"/>
                  </a:lnTo>
                  <a:lnTo>
                    <a:pt x="1697738" y="290830"/>
                  </a:lnTo>
                  <a:lnTo>
                    <a:pt x="1705095" y="308610"/>
                  </a:lnTo>
                  <a:lnTo>
                    <a:pt x="1712081" y="325120"/>
                  </a:lnTo>
                  <a:lnTo>
                    <a:pt x="1720551" y="344170"/>
                  </a:lnTo>
                  <a:lnTo>
                    <a:pt x="1738433" y="382270"/>
                  </a:lnTo>
                  <a:lnTo>
                    <a:pt x="1746883" y="401320"/>
                  </a:lnTo>
                  <a:lnTo>
                    <a:pt x="1763338" y="436880"/>
                  </a:lnTo>
                  <a:lnTo>
                    <a:pt x="1783234" y="469900"/>
                  </a:lnTo>
                  <a:lnTo>
                    <a:pt x="1822538" y="487680"/>
                  </a:lnTo>
                  <a:lnTo>
                    <a:pt x="1835443" y="491490"/>
                  </a:lnTo>
                  <a:lnTo>
                    <a:pt x="1843989" y="495300"/>
                  </a:lnTo>
                  <a:lnTo>
                    <a:pt x="1896756" y="523240"/>
                  </a:lnTo>
                  <a:lnTo>
                    <a:pt x="1921961" y="541020"/>
                  </a:lnTo>
                  <a:lnTo>
                    <a:pt x="1930716" y="546100"/>
                  </a:lnTo>
                  <a:lnTo>
                    <a:pt x="1942116" y="553720"/>
                  </a:lnTo>
                  <a:lnTo>
                    <a:pt x="1952267" y="561340"/>
                  </a:lnTo>
                  <a:lnTo>
                    <a:pt x="1957279" y="570230"/>
                  </a:lnTo>
                  <a:lnTo>
                    <a:pt x="1928289" y="570230"/>
                  </a:lnTo>
                  <a:lnTo>
                    <a:pt x="1902305" y="572770"/>
                  </a:lnTo>
                  <a:lnTo>
                    <a:pt x="1879006" y="576580"/>
                  </a:lnTo>
                  <a:lnTo>
                    <a:pt x="1858014" y="584200"/>
                  </a:lnTo>
                  <a:lnTo>
                    <a:pt x="1850349" y="586740"/>
                  </a:lnTo>
                  <a:lnTo>
                    <a:pt x="1838048" y="586740"/>
                  </a:lnTo>
                  <a:lnTo>
                    <a:pt x="1837038" y="596900"/>
                  </a:lnTo>
                  <a:lnTo>
                    <a:pt x="1841135" y="600710"/>
                  </a:lnTo>
                  <a:lnTo>
                    <a:pt x="1841628" y="608330"/>
                  </a:lnTo>
                  <a:lnTo>
                    <a:pt x="1871840" y="645160"/>
                  </a:lnTo>
                  <a:lnTo>
                    <a:pt x="1879918" y="650240"/>
                  </a:lnTo>
                  <a:lnTo>
                    <a:pt x="1896251" y="662940"/>
                  </a:lnTo>
                  <a:lnTo>
                    <a:pt x="1904600" y="668020"/>
                  </a:lnTo>
                  <a:lnTo>
                    <a:pt x="1919966" y="676910"/>
                  </a:lnTo>
                  <a:lnTo>
                    <a:pt x="1935763" y="684530"/>
                  </a:lnTo>
                  <a:lnTo>
                    <a:pt x="1951464" y="690880"/>
                  </a:lnTo>
                  <a:lnTo>
                    <a:pt x="1966539" y="699770"/>
                  </a:lnTo>
                  <a:lnTo>
                    <a:pt x="1974988" y="706120"/>
                  </a:lnTo>
                  <a:lnTo>
                    <a:pt x="1983435" y="711200"/>
                  </a:lnTo>
                  <a:lnTo>
                    <a:pt x="1991882" y="717550"/>
                  </a:lnTo>
                  <a:lnTo>
                    <a:pt x="2006068" y="727710"/>
                  </a:lnTo>
                  <a:lnTo>
                    <a:pt x="2009545" y="734060"/>
                  </a:lnTo>
                  <a:lnTo>
                    <a:pt x="2016717" y="736600"/>
                  </a:lnTo>
                  <a:lnTo>
                    <a:pt x="2016717" y="735330"/>
                  </a:lnTo>
                  <a:lnTo>
                    <a:pt x="2013137" y="731520"/>
                  </a:lnTo>
                  <a:lnTo>
                    <a:pt x="2012104" y="723900"/>
                  </a:lnTo>
                  <a:lnTo>
                    <a:pt x="2008536" y="718820"/>
                  </a:lnTo>
                  <a:lnTo>
                    <a:pt x="2003406" y="713740"/>
                  </a:lnTo>
                  <a:lnTo>
                    <a:pt x="1998289" y="709930"/>
                  </a:lnTo>
                  <a:lnTo>
                    <a:pt x="1993160" y="704850"/>
                  </a:lnTo>
                  <a:lnTo>
                    <a:pt x="1954574" y="664210"/>
                  </a:lnTo>
                  <a:lnTo>
                    <a:pt x="1924744" y="643890"/>
                  </a:lnTo>
                  <a:lnTo>
                    <a:pt x="1906837" y="632460"/>
                  </a:lnTo>
                  <a:lnTo>
                    <a:pt x="1890755" y="621030"/>
                  </a:lnTo>
                  <a:lnTo>
                    <a:pt x="1881054" y="607060"/>
                  </a:lnTo>
                  <a:lnTo>
                    <a:pt x="1880045" y="605790"/>
                  </a:lnTo>
                  <a:lnTo>
                    <a:pt x="1897884" y="603250"/>
                  </a:lnTo>
                  <a:lnTo>
                    <a:pt x="1906885" y="600710"/>
                  </a:lnTo>
                  <a:lnTo>
                    <a:pt x="1915363" y="598170"/>
                  </a:lnTo>
                  <a:lnTo>
                    <a:pt x="1928190" y="595630"/>
                  </a:lnTo>
                  <a:lnTo>
                    <a:pt x="1953441" y="591820"/>
                  </a:lnTo>
                  <a:lnTo>
                    <a:pt x="1966539" y="589280"/>
                  </a:lnTo>
                  <a:lnTo>
                    <a:pt x="1978834" y="586740"/>
                  </a:lnTo>
                  <a:lnTo>
                    <a:pt x="1984979" y="584200"/>
                  </a:lnTo>
                  <a:lnTo>
                    <a:pt x="1991129" y="582930"/>
                  </a:lnTo>
                  <a:lnTo>
                    <a:pt x="1991129" y="577850"/>
                  </a:lnTo>
                  <a:lnTo>
                    <a:pt x="1984610" y="570230"/>
                  </a:lnTo>
                  <a:lnTo>
                    <a:pt x="1978524" y="562610"/>
                  </a:lnTo>
                  <a:lnTo>
                    <a:pt x="1945503" y="530860"/>
                  </a:lnTo>
                  <a:lnTo>
                    <a:pt x="1903112" y="499110"/>
                  </a:lnTo>
                  <a:lnTo>
                    <a:pt x="1868416" y="477520"/>
                  </a:lnTo>
                  <a:lnTo>
                    <a:pt x="1841026" y="466090"/>
                  </a:lnTo>
                  <a:lnTo>
                    <a:pt x="1827813" y="459740"/>
                  </a:lnTo>
                  <a:lnTo>
                    <a:pt x="1821651" y="455930"/>
                  </a:lnTo>
                  <a:lnTo>
                    <a:pt x="1811427" y="454660"/>
                  </a:lnTo>
                  <a:lnTo>
                    <a:pt x="1801605" y="440690"/>
                  </a:lnTo>
                  <a:lnTo>
                    <a:pt x="1796380" y="430530"/>
                  </a:lnTo>
                  <a:lnTo>
                    <a:pt x="1791639" y="420370"/>
                  </a:lnTo>
                  <a:lnTo>
                    <a:pt x="1786849" y="410210"/>
                  </a:lnTo>
                  <a:lnTo>
                    <a:pt x="1775831" y="388620"/>
                  </a:lnTo>
                  <a:lnTo>
                    <a:pt x="1765096" y="365760"/>
                  </a:lnTo>
                  <a:lnTo>
                    <a:pt x="1754745" y="342900"/>
                  </a:lnTo>
                  <a:lnTo>
                    <a:pt x="1744875" y="321310"/>
                  </a:lnTo>
                  <a:lnTo>
                    <a:pt x="1738491" y="306070"/>
                  </a:lnTo>
                  <a:lnTo>
                    <a:pt x="1732585" y="290830"/>
                  </a:lnTo>
                  <a:lnTo>
                    <a:pt x="1726298" y="276860"/>
                  </a:lnTo>
                  <a:lnTo>
                    <a:pt x="1691897" y="222250"/>
                  </a:lnTo>
                  <a:lnTo>
                    <a:pt x="1663530" y="185420"/>
                  </a:lnTo>
                  <a:lnTo>
                    <a:pt x="1632945" y="153670"/>
                  </a:lnTo>
                  <a:lnTo>
                    <a:pt x="1599416" y="124460"/>
                  </a:lnTo>
                  <a:lnTo>
                    <a:pt x="1562219" y="97790"/>
                  </a:lnTo>
                  <a:lnTo>
                    <a:pt x="1520630" y="71120"/>
                  </a:lnTo>
                  <a:lnTo>
                    <a:pt x="1455225" y="50800"/>
                  </a:lnTo>
                  <a:lnTo>
                    <a:pt x="1416832" y="48260"/>
                  </a:lnTo>
                  <a:lnTo>
                    <a:pt x="1410698" y="44450"/>
                  </a:lnTo>
                  <a:lnTo>
                    <a:pt x="1404666" y="39370"/>
                  </a:lnTo>
                  <a:lnTo>
                    <a:pt x="1398827" y="34290"/>
                  </a:lnTo>
                  <a:lnTo>
                    <a:pt x="1393275" y="30480"/>
                  </a:lnTo>
                  <a:lnTo>
                    <a:pt x="1384362" y="25400"/>
                  </a:lnTo>
                  <a:close/>
                </a:path>
                <a:path w="2016759" h="1045210">
                  <a:moveTo>
                    <a:pt x="1501939" y="453390"/>
                  </a:moveTo>
                  <a:lnTo>
                    <a:pt x="1477084" y="453390"/>
                  </a:lnTo>
                  <a:lnTo>
                    <a:pt x="1477084" y="454660"/>
                  </a:lnTo>
                  <a:lnTo>
                    <a:pt x="1498083" y="496570"/>
                  </a:lnTo>
                  <a:lnTo>
                    <a:pt x="1528673" y="533400"/>
                  </a:lnTo>
                  <a:lnTo>
                    <a:pt x="1564635" y="565150"/>
                  </a:lnTo>
                  <a:lnTo>
                    <a:pt x="1573493" y="572770"/>
                  </a:lnTo>
                  <a:lnTo>
                    <a:pt x="1582162" y="581660"/>
                  </a:lnTo>
                  <a:lnTo>
                    <a:pt x="1591407" y="590550"/>
                  </a:lnTo>
                  <a:lnTo>
                    <a:pt x="1601995" y="595630"/>
                  </a:lnTo>
                  <a:lnTo>
                    <a:pt x="1601995" y="594360"/>
                  </a:lnTo>
                  <a:lnTo>
                    <a:pt x="1600986" y="594360"/>
                  </a:lnTo>
                  <a:lnTo>
                    <a:pt x="1597910" y="589280"/>
                  </a:lnTo>
                  <a:lnTo>
                    <a:pt x="1568470" y="561340"/>
                  </a:lnTo>
                  <a:lnTo>
                    <a:pt x="1532196" y="508000"/>
                  </a:lnTo>
                  <a:lnTo>
                    <a:pt x="1505254" y="459740"/>
                  </a:lnTo>
                  <a:lnTo>
                    <a:pt x="1501939" y="453390"/>
                  </a:lnTo>
                  <a:close/>
                </a:path>
                <a:path w="2016759" h="1045210">
                  <a:moveTo>
                    <a:pt x="1291973" y="0"/>
                  </a:moveTo>
                  <a:lnTo>
                    <a:pt x="1267320" y="24130"/>
                  </a:lnTo>
                  <a:lnTo>
                    <a:pt x="1264869" y="49530"/>
                  </a:lnTo>
                  <a:lnTo>
                    <a:pt x="1273831" y="72390"/>
                  </a:lnTo>
                  <a:lnTo>
                    <a:pt x="1287570" y="92710"/>
                  </a:lnTo>
                  <a:lnTo>
                    <a:pt x="1306343" y="116840"/>
                  </a:lnTo>
                  <a:lnTo>
                    <a:pt x="1313471" y="125730"/>
                  </a:lnTo>
                  <a:lnTo>
                    <a:pt x="1320120" y="135890"/>
                  </a:lnTo>
                  <a:lnTo>
                    <a:pt x="1325575" y="146050"/>
                  </a:lnTo>
                  <a:lnTo>
                    <a:pt x="1327801" y="152400"/>
                  </a:lnTo>
                  <a:lnTo>
                    <a:pt x="1331447" y="166370"/>
                  </a:lnTo>
                  <a:lnTo>
                    <a:pt x="1333757" y="172720"/>
                  </a:lnTo>
                  <a:lnTo>
                    <a:pt x="1352833" y="224790"/>
                  </a:lnTo>
                  <a:lnTo>
                    <a:pt x="1374133" y="265430"/>
                  </a:lnTo>
                  <a:lnTo>
                    <a:pt x="1379310" y="273050"/>
                  </a:lnTo>
                  <a:lnTo>
                    <a:pt x="1383407" y="279400"/>
                  </a:lnTo>
                  <a:lnTo>
                    <a:pt x="1390578" y="281940"/>
                  </a:lnTo>
                  <a:lnTo>
                    <a:pt x="1392104" y="290830"/>
                  </a:lnTo>
                  <a:lnTo>
                    <a:pt x="1387817" y="299720"/>
                  </a:lnTo>
                  <a:lnTo>
                    <a:pt x="1385071" y="308610"/>
                  </a:lnTo>
                  <a:lnTo>
                    <a:pt x="1382900" y="318770"/>
                  </a:lnTo>
                  <a:lnTo>
                    <a:pt x="1380343" y="328930"/>
                  </a:lnTo>
                  <a:lnTo>
                    <a:pt x="1371211" y="374650"/>
                  </a:lnTo>
                  <a:lnTo>
                    <a:pt x="1371057" y="420370"/>
                  </a:lnTo>
                  <a:lnTo>
                    <a:pt x="1379256" y="464820"/>
                  </a:lnTo>
                  <a:lnTo>
                    <a:pt x="1395180" y="501650"/>
                  </a:lnTo>
                  <a:lnTo>
                    <a:pt x="1430635" y="533400"/>
                  </a:lnTo>
                  <a:lnTo>
                    <a:pt x="1448949" y="530860"/>
                  </a:lnTo>
                  <a:lnTo>
                    <a:pt x="1461570" y="520700"/>
                  </a:lnTo>
                  <a:lnTo>
                    <a:pt x="1467371" y="505460"/>
                  </a:lnTo>
                  <a:lnTo>
                    <a:pt x="1434067" y="505460"/>
                  </a:lnTo>
                  <a:lnTo>
                    <a:pt x="1423629" y="500380"/>
                  </a:lnTo>
                  <a:lnTo>
                    <a:pt x="1396850" y="439420"/>
                  </a:lnTo>
                  <a:lnTo>
                    <a:pt x="1392865" y="403860"/>
                  </a:lnTo>
                  <a:lnTo>
                    <a:pt x="1394253" y="368300"/>
                  </a:lnTo>
                  <a:lnTo>
                    <a:pt x="1401307" y="334010"/>
                  </a:lnTo>
                  <a:lnTo>
                    <a:pt x="1405683" y="322580"/>
                  </a:lnTo>
                  <a:lnTo>
                    <a:pt x="1411360" y="306070"/>
                  </a:lnTo>
                  <a:lnTo>
                    <a:pt x="1415215" y="290830"/>
                  </a:lnTo>
                  <a:lnTo>
                    <a:pt x="1414124" y="279400"/>
                  </a:lnTo>
                  <a:lnTo>
                    <a:pt x="1410649" y="273050"/>
                  </a:lnTo>
                  <a:lnTo>
                    <a:pt x="1405601" y="266700"/>
                  </a:lnTo>
                  <a:lnTo>
                    <a:pt x="1400076" y="261620"/>
                  </a:lnTo>
                  <a:lnTo>
                    <a:pt x="1395168" y="256540"/>
                  </a:lnTo>
                  <a:lnTo>
                    <a:pt x="1368486" y="200660"/>
                  </a:lnTo>
                  <a:lnTo>
                    <a:pt x="1353866" y="156210"/>
                  </a:lnTo>
                  <a:lnTo>
                    <a:pt x="1345013" y="134620"/>
                  </a:lnTo>
                  <a:lnTo>
                    <a:pt x="1339637" y="124460"/>
                  </a:lnTo>
                  <a:lnTo>
                    <a:pt x="1333163" y="114300"/>
                  </a:lnTo>
                  <a:lnTo>
                    <a:pt x="1326212" y="104140"/>
                  </a:lnTo>
                  <a:lnTo>
                    <a:pt x="1319402" y="95250"/>
                  </a:lnTo>
                  <a:lnTo>
                    <a:pt x="1311980" y="85090"/>
                  </a:lnTo>
                  <a:lnTo>
                    <a:pt x="1288697" y="49530"/>
                  </a:lnTo>
                  <a:lnTo>
                    <a:pt x="1285116" y="39370"/>
                  </a:lnTo>
                  <a:lnTo>
                    <a:pt x="1289213" y="34290"/>
                  </a:lnTo>
                  <a:lnTo>
                    <a:pt x="1290223" y="29210"/>
                  </a:lnTo>
                  <a:lnTo>
                    <a:pt x="1292288" y="27940"/>
                  </a:lnTo>
                  <a:lnTo>
                    <a:pt x="1296362" y="26670"/>
                  </a:lnTo>
                  <a:lnTo>
                    <a:pt x="1303275" y="25400"/>
                  </a:lnTo>
                  <a:lnTo>
                    <a:pt x="1384362" y="25400"/>
                  </a:lnTo>
                  <a:lnTo>
                    <a:pt x="1364310" y="13970"/>
                  </a:lnTo>
                  <a:lnTo>
                    <a:pt x="1327423" y="1270"/>
                  </a:lnTo>
                  <a:lnTo>
                    <a:pt x="1291973" y="0"/>
                  </a:lnTo>
                  <a:close/>
                </a:path>
                <a:path w="2016759" h="1045210">
                  <a:moveTo>
                    <a:pt x="1475042" y="392430"/>
                  </a:moveTo>
                  <a:lnTo>
                    <a:pt x="1468752" y="401320"/>
                  </a:lnTo>
                  <a:lnTo>
                    <a:pt x="1461985" y="408940"/>
                  </a:lnTo>
                  <a:lnTo>
                    <a:pt x="1455600" y="417830"/>
                  </a:lnTo>
                  <a:lnTo>
                    <a:pt x="1440986" y="463550"/>
                  </a:lnTo>
                  <a:lnTo>
                    <a:pt x="1436132" y="505460"/>
                  </a:lnTo>
                  <a:lnTo>
                    <a:pt x="1467371" y="505460"/>
                  </a:lnTo>
                  <a:lnTo>
                    <a:pt x="1470100" y="486410"/>
                  </a:lnTo>
                  <a:lnTo>
                    <a:pt x="1473504" y="467360"/>
                  </a:lnTo>
                  <a:lnTo>
                    <a:pt x="1475053" y="461010"/>
                  </a:lnTo>
                  <a:lnTo>
                    <a:pt x="1474021" y="457200"/>
                  </a:lnTo>
                  <a:lnTo>
                    <a:pt x="1477084" y="453390"/>
                  </a:lnTo>
                  <a:lnTo>
                    <a:pt x="1501939" y="453390"/>
                  </a:lnTo>
                  <a:lnTo>
                    <a:pt x="1499287" y="448310"/>
                  </a:lnTo>
                  <a:lnTo>
                    <a:pt x="1493661" y="435610"/>
                  </a:lnTo>
                  <a:lnTo>
                    <a:pt x="1488329" y="422910"/>
                  </a:lnTo>
                  <a:lnTo>
                    <a:pt x="1483246" y="411480"/>
                  </a:lnTo>
                  <a:lnTo>
                    <a:pt x="1480148" y="405130"/>
                  </a:lnTo>
                  <a:lnTo>
                    <a:pt x="1480148" y="396240"/>
                  </a:lnTo>
                  <a:lnTo>
                    <a:pt x="1475042" y="392430"/>
                  </a:lnTo>
                  <a:close/>
                </a:path>
                <a:path w="2016759" h="1045210">
                  <a:moveTo>
                    <a:pt x="1435248" y="124460"/>
                  </a:moveTo>
                  <a:lnTo>
                    <a:pt x="1428175" y="124460"/>
                  </a:lnTo>
                  <a:lnTo>
                    <a:pt x="1414273" y="127000"/>
                  </a:lnTo>
                  <a:lnTo>
                    <a:pt x="1414273" y="128270"/>
                  </a:lnTo>
                  <a:lnTo>
                    <a:pt x="1415283" y="128270"/>
                  </a:lnTo>
                  <a:lnTo>
                    <a:pt x="1418852" y="134620"/>
                  </a:lnTo>
                  <a:lnTo>
                    <a:pt x="1423093" y="139700"/>
                  </a:lnTo>
                  <a:lnTo>
                    <a:pt x="1427525" y="144780"/>
                  </a:lnTo>
                  <a:lnTo>
                    <a:pt x="1431668" y="149860"/>
                  </a:lnTo>
                  <a:lnTo>
                    <a:pt x="1443453" y="173990"/>
                  </a:lnTo>
                  <a:lnTo>
                    <a:pt x="1444462" y="172720"/>
                  </a:lnTo>
                  <a:lnTo>
                    <a:pt x="1449170" y="168910"/>
                  </a:lnTo>
                  <a:lnTo>
                    <a:pt x="1452533" y="162560"/>
                  </a:lnTo>
                  <a:lnTo>
                    <a:pt x="1454552" y="156210"/>
                  </a:lnTo>
                  <a:lnTo>
                    <a:pt x="1455225" y="147320"/>
                  </a:lnTo>
                  <a:lnTo>
                    <a:pt x="1452150" y="143510"/>
                  </a:lnTo>
                  <a:lnTo>
                    <a:pt x="1451645" y="139700"/>
                  </a:lnTo>
                  <a:lnTo>
                    <a:pt x="1449087" y="137160"/>
                  </a:lnTo>
                  <a:lnTo>
                    <a:pt x="1446011" y="132080"/>
                  </a:lnTo>
                  <a:lnTo>
                    <a:pt x="1439356" y="129540"/>
                  </a:lnTo>
                  <a:lnTo>
                    <a:pt x="1435248" y="124460"/>
                  </a:lnTo>
                  <a:close/>
                </a:path>
              </a:pathLst>
            </a:custGeom>
            <a:solidFill>
              <a:srgbClr val="0067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364466" y="4551374"/>
              <a:ext cx="1010285" cy="354330"/>
            </a:xfrm>
            <a:custGeom>
              <a:avLst/>
              <a:gdLst/>
              <a:ahLst/>
              <a:cxnLst/>
              <a:rect l="l" t="t" r="r" b="b"/>
              <a:pathLst>
                <a:path w="1010284" h="354329">
                  <a:moveTo>
                    <a:pt x="299609" y="0"/>
                  </a:moveTo>
                  <a:lnTo>
                    <a:pt x="112231" y="0"/>
                  </a:lnTo>
                  <a:lnTo>
                    <a:pt x="94103" y="306"/>
                  </a:lnTo>
                  <a:lnTo>
                    <a:pt x="32444" y="16319"/>
                  </a:lnTo>
                  <a:lnTo>
                    <a:pt x="4460" y="48615"/>
                  </a:lnTo>
                  <a:lnTo>
                    <a:pt x="1124" y="71669"/>
                  </a:lnTo>
                  <a:lnTo>
                    <a:pt x="1124" y="110602"/>
                  </a:lnTo>
                  <a:lnTo>
                    <a:pt x="25187" y="150586"/>
                  </a:lnTo>
                  <a:lnTo>
                    <a:pt x="92254" y="172541"/>
                  </a:lnTo>
                  <a:lnTo>
                    <a:pt x="185932" y="173057"/>
                  </a:lnTo>
                  <a:lnTo>
                    <a:pt x="187974" y="173574"/>
                  </a:lnTo>
                  <a:lnTo>
                    <a:pt x="224325" y="186861"/>
                  </a:lnTo>
                  <a:lnTo>
                    <a:pt x="229454" y="194549"/>
                  </a:lnTo>
                  <a:lnTo>
                    <a:pt x="229454" y="242650"/>
                  </a:lnTo>
                  <a:lnTo>
                    <a:pt x="191554" y="263143"/>
                  </a:lnTo>
                  <a:lnTo>
                    <a:pt x="188995" y="263143"/>
                  </a:lnTo>
                  <a:lnTo>
                    <a:pt x="187481" y="263660"/>
                  </a:lnTo>
                  <a:lnTo>
                    <a:pt x="0" y="263660"/>
                  </a:lnTo>
                  <a:lnTo>
                    <a:pt x="0" y="308181"/>
                  </a:lnTo>
                  <a:lnTo>
                    <a:pt x="192495" y="308181"/>
                  </a:lnTo>
                  <a:lnTo>
                    <a:pt x="209150" y="307335"/>
                  </a:lnTo>
                  <a:lnTo>
                    <a:pt x="253929" y="295387"/>
                  </a:lnTo>
                  <a:lnTo>
                    <a:pt x="286375" y="271845"/>
                  </a:lnTo>
                  <a:lnTo>
                    <a:pt x="296936" y="240619"/>
                  </a:lnTo>
                  <a:lnTo>
                    <a:pt x="296825" y="190957"/>
                  </a:lnTo>
                  <a:lnTo>
                    <a:pt x="270161" y="152525"/>
                  </a:lnTo>
                  <a:lnTo>
                    <a:pt x="222266" y="135162"/>
                  </a:lnTo>
                  <a:lnTo>
                    <a:pt x="192507" y="132598"/>
                  </a:lnTo>
                  <a:lnTo>
                    <a:pt x="111612" y="132598"/>
                  </a:lnTo>
                  <a:lnTo>
                    <a:pt x="93868" y="131037"/>
                  </a:lnTo>
                  <a:lnTo>
                    <a:pt x="81021" y="126259"/>
                  </a:lnTo>
                  <a:lnTo>
                    <a:pt x="72588" y="118124"/>
                  </a:lnTo>
                  <a:lnTo>
                    <a:pt x="68089" y="106494"/>
                  </a:lnTo>
                  <a:lnTo>
                    <a:pt x="67584" y="104452"/>
                  </a:lnTo>
                  <a:lnTo>
                    <a:pt x="67584" y="66563"/>
                  </a:lnTo>
                  <a:lnTo>
                    <a:pt x="102512" y="44555"/>
                  </a:lnTo>
                  <a:lnTo>
                    <a:pt x="299609" y="44555"/>
                  </a:lnTo>
                  <a:lnTo>
                    <a:pt x="299609" y="0"/>
                  </a:lnTo>
                  <a:close/>
                </a:path>
                <a:path w="1010284" h="354329">
                  <a:moveTo>
                    <a:pt x="780831" y="230889"/>
                  </a:moveTo>
                  <a:lnTo>
                    <a:pt x="713654" y="230889"/>
                  </a:lnTo>
                  <a:lnTo>
                    <a:pt x="720103" y="261303"/>
                  </a:lnTo>
                  <a:lnTo>
                    <a:pt x="739428" y="284185"/>
                  </a:lnTo>
                  <a:lnTo>
                    <a:pt x="771598" y="299489"/>
                  </a:lnTo>
                  <a:lnTo>
                    <a:pt x="816580" y="307171"/>
                  </a:lnTo>
                  <a:lnTo>
                    <a:pt x="829374" y="308181"/>
                  </a:lnTo>
                  <a:lnTo>
                    <a:pt x="1010097" y="308181"/>
                  </a:lnTo>
                  <a:lnTo>
                    <a:pt x="1010097" y="263660"/>
                  </a:lnTo>
                  <a:lnTo>
                    <a:pt x="834503" y="263660"/>
                  </a:lnTo>
                  <a:lnTo>
                    <a:pt x="809677" y="261771"/>
                  </a:lnTo>
                  <a:lnTo>
                    <a:pt x="793018" y="255851"/>
                  </a:lnTo>
                  <a:lnTo>
                    <a:pt x="783660" y="245516"/>
                  </a:lnTo>
                  <a:lnTo>
                    <a:pt x="780831" y="230889"/>
                  </a:lnTo>
                  <a:close/>
                </a:path>
                <a:path w="1010284" h="354329">
                  <a:moveTo>
                    <a:pt x="780734" y="0"/>
                  </a:moveTo>
                  <a:lnTo>
                    <a:pt x="713528" y="0"/>
                  </a:lnTo>
                  <a:lnTo>
                    <a:pt x="713528" y="230900"/>
                  </a:lnTo>
                  <a:lnTo>
                    <a:pt x="780831" y="230889"/>
                  </a:lnTo>
                  <a:lnTo>
                    <a:pt x="780734" y="0"/>
                  </a:lnTo>
                  <a:close/>
                </a:path>
                <a:path w="1010284" h="354329">
                  <a:moveTo>
                    <a:pt x="644654" y="306138"/>
                  </a:moveTo>
                  <a:lnTo>
                    <a:pt x="567217" y="306138"/>
                  </a:lnTo>
                  <a:lnTo>
                    <a:pt x="620458" y="354251"/>
                  </a:lnTo>
                  <a:lnTo>
                    <a:pt x="697750" y="354251"/>
                  </a:lnTo>
                  <a:lnTo>
                    <a:pt x="644654" y="306138"/>
                  </a:lnTo>
                  <a:close/>
                </a:path>
                <a:path w="1010284" h="354329">
                  <a:moveTo>
                    <a:pt x="575409" y="493"/>
                  </a:moveTo>
                  <a:lnTo>
                    <a:pt x="436178" y="493"/>
                  </a:lnTo>
                  <a:lnTo>
                    <a:pt x="423901" y="1526"/>
                  </a:lnTo>
                  <a:lnTo>
                    <a:pt x="360724" y="25583"/>
                  </a:lnTo>
                  <a:lnTo>
                    <a:pt x="339414" y="74228"/>
                  </a:lnTo>
                  <a:lnTo>
                    <a:pt x="339496" y="233436"/>
                  </a:lnTo>
                  <a:lnTo>
                    <a:pt x="355220" y="277920"/>
                  </a:lnTo>
                  <a:lnTo>
                    <a:pt x="402868" y="304107"/>
                  </a:lnTo>
                  <a:lnTo>
                    <a:pt x="441778" y="309213"/>
                  </a:lnTo>
                  <a:lnTo>
                    <a:pt x="513447" y="309213"/>
                  </a:lnTo>
                  <a:lnTo>
                    <a:pt x="567217" y="306138"/>
                  </a:lnTo>
                  <a:lnTo>
                    <a:pt x="644654" y="306138"/>
                  </a:lnTo>
                  <a:lnTo>
                    <a:pt x="632231" y="294882"/>
                  </a:lnTo>
                  <a:lnTo>
                    <a:pt x="650062" y="284835"/>
                  </a:lnTo>
                  <a:lnTo>
                    <a:pt x="662318" y="271766"/>
                  </a:lnTo>
                  <a:lnTo>
                    <a:pt x="665264" y="264681"/>
                  </a:lnTo>
                  <a:lnTo>
                    <a:pt x="460734" y="264681"/>
                  </a:lnTo>
                  <a:lnTo>
                    <a:pt x="442570" y="262792"/>
                  </a:lnTo>
                  <a:lnTo>
                    <a:pt x="428295" y="257256"/>
                  </a:lnTo>
                  <a:lnTo>
                    <a:pt x="418341" y="248266"/>
                  </a:lnTo>
                  <a:lnTo>
                    <a:pt x="413138" y="236018"/>
                  </a:lnTo>
                  <a:lnTo>
                    <a:pt x="412736" y="233436"/>
                  </a:lnTo>
                  <a:lnTo>
                    <a:pt x="411589" y="231405"/>
                  </a:lnTo>
                  <a:lnTo>
                    <a:pt x="411600" y="78313"/>
                  </a:lnTo>
                  <a:lnTo>
                    <a:pt x="440538" y="47378"/>
                  </a:lnTo>
                  <a:lnTo>
                    <a:pt x="460745" y="45060"/>
                  </a:lnTo>
                  <a:lnTo>
                    <a:pt x="665041" y="45060"/>
                  </a:lnTo>
                  <a:lnTo>
                    <a:pt x="650609" y="25579"/>
                  </a:lnTo>
                  <a:lnTo>
                    <a:pt x="624368" y="10429"/>
                  </a:lnTo>
                  <a:lnTo>
                    <a:pt x="587710" y="1526"/>
                  </a:lnTo>
                  <a:lnTo>
                    <a:pt x="581055" y="1009"/>
                  </a:lnTo>
                  <a:lnTo>
                    <a:pt x="575409" y="493"/>
                  </a:lnTo>
                  <a:close/>
                </a:path>
                <a:path w="1010284" h="354329">
                  <a:moveTo>
                    <a:pt x="543166" y="214503"/>
                  </a:moveTo>
                  <a:lnTo>
                    <a:pt x="465874" y="214503"/>
                  </a:lnTo>
                  <a:lnTo>
                    <a:pt x="521158" y="264681"/>
                  </a:lnTo>
                  <a:lnTo>
                    <a:pt x="665264" y="264681"/>
                  </a:lnTo>
                  <a:lnTo>
                    <a:pt x="667817" y="258542"/>
                  </a:lnTo>
                  <a:lnTo>
                    <a:pt x="591795" y="258542"/>
                  </a:lnTo>
                  <a:lnTo>
                    <a:pt x="543166" y="214503"/>
                  </a:lnTo>
                  <a:close/>
                </a:path>
                <a:path w="1010284" h="354329">
                  <a:moveTo>
                    <a:pt x="665041" y="45060"/>
                  </a:moveTo>
                  <a:lnTo>
                    <a:pt x="561606" y="45060"/>
                  </a:lnTo>
                  <a:lnTo>
                    <a:pt x="579478" y="46850"/>
                  </a:lnTo>
                  <a:lnTo>
                    <a:pt x="593602" y="52094"/>
                  </a:lnTo>
                  <a:lnTo>
                    <a:pt x="603501" y="60599"/>
                  </a:lnTo>
                  <a:lnTo>
                    <a:pt x="608697" y="72174"/>
                  </a:lnTo>
                  <a:lnTo>
                    <a:pt x="609210" y="74228"/>
                  </a:lnTo>
                  <a:lnTo>
                    <a:pt x="609213" y="234985"/>
                  </a:lnTo>
                  <a:lnTo>
                    <a:pt x="608697" y="237028"/>
                  </a:lnTo>
                  <a:lnTo>
                    <a:pt x="606493" y="243555"/>
                  </a:lnTo>
                  <a:lnTo>
                    <a:pt x="602944" y="249317"/>
                  </a:lnTo>
                  <a:lnTo>
                    <a:pt x="598046" y="254312"/>
                  </a:lnTo>
                  <a:lnTo>
                    <a:pt x="591795" y="258542"/>
                  </a:lnTo>
                  <a:lnTo>
                    <a:pt x="667817" y="258542"/>
                  </a:lnTo>
                  <a:lnTo>
                    <a:pt x="669387" y="254764"/>
                  </a:lnTo>
                  <a:lnTo>
                    <a:pt x="671604" y="233436"/>
                  </a:lnTo>
                  <a:lnTo>
                    <a:pt x="671657" y="74228"/>
                  </a:lnTo>
                  <a:lnTo>
                    <a:pt x="666484" y="47378"/>
                  </a:lnTo>
                  <a:lnTo>
                    <a:pt x="666367" y="46850"/>
                  </a:lnTo>
                  <a:lnTo>
                    <a:pt x="665041" y="45060"/>
                  </a:lnTo>
                  <a:close/>
                </a:path>
              </a:pathLst>
            </a:custGeom>
            <a:solidFill>
              <a:srgbClr val="CD8A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4886040" y="5714576"/>
            <a:ext cx="2730500" cy="542290"/>
          </a:xfrm>
          <a:custGeom>
            <a:avLst/>
            <a:gdLst/>
            <a:ahLst/>
            <a:cxnLst/>
            <a:rect l="l" t="t" r="r" b="b"/>
            <a:pathLst>
              <a:path w="2730500" h="542289">
                <a:moveTo>
                  <a:pt x="61186" y="62346"/>
                </a:moveTo>
                <a:lnTo>
                  <a:pt x="0" y="62346"/>
                </a:lnTo>
                <a:lnTo>
                  <a:pt x="0" y="538014"/>
                </a:lnTo>
                <a:lnTo>
                  <a:pt x="57810" y="538014"/>
                </a:lnTo>
                <a:lnTo>
                  <a:pt x="57810" y="151206"/>
                </a:lnTo>
                <a:lnTo>
                  <a:pt x="128649" y="151206"/>
                </a:lnTo>
                <a:lnTo>
                  <a:pt x="61186" y="62346"/>
                </a:lnTo>
                <a:close/>
              </a:path>
              <a:path w="2730500" h="542289">
                <a:moveTo>
                  <a:pt x="128649" y="151206"/>
                </a:moveTo>
                <a:lnTo>
                  <a:pt x="57810" y="151206"/>
                </a:lnTo>
                <a:lnTo>
                  <a:pt x="348971" y="538014"/>
                </a:lnTo>
                <a:lnTo>
                  <a:pt x="410157" y="538014"/>
                </a:lnTo>
                <a:lnTo>
                  <a:pt x="410157" y="445391"/>
                </a:lnTo>
                <a:lnTo>
                  <a:pt x="351995" y="445391"/>
                </a:lnTo>
                <a:lnTo>
                  <a:pt x="128649" y="151206"/>
                </a:lnTo>
                <a:close/>
              </a:path>
              <a:path w="2730500" h="542289">
                <a:moveTo>
                  <a:pt x="410157" y="62346"/>
                </a:moveTo>
                <a:lnTo>
                  <a:pt x="351995" y="62346"/>
                </a:lnTo>
                <a:lnTo>
                  <a:pt x="351995" y="445391"/>
                </a:lnTo>
                <a:lnTo>
                  <a:pt x="410157" y="445391"/>
                </a:lnTo>
                <a:lnTo>
                  <a:pt x="410157" y="62346"/>
                </a:lnTo>
                <a:close/>
              </a:path>
              <a:path w="2730500" h="542289">
                <a:moveTo>
                  <a:pt x="751321" y="58267"/>
                </a:moveTo>
                <a:lnTo>
                  <a:pt x="698888" y="61177"/>
                </a:lnTo>
                <a:lnTo>
                  <a:pt x="652636" y="69901"/>
                </a:lnTo>
                <a:lnTo>
                  <a:pt x="612560" y="84434"/>
                </a:lnTo>
                <a:lnTo>
                  <a:pt x="578659" y="104769"/>
                </a:lnTo>
                <a:lnTo>
                  <a:pt x="550929" y="130899"/>
                </a:lnTo>
                <a:lnTo>
                  <a:pt x="529367" y="162817"/>
                </a:lnTo>
                <a:lnTo>
                  <a:pt x="513969" y="200517"/>
                </a:lnTo>
                <a:lnTo>
                  <a:pt x="504733" y="243992"/>
                </a:lnTo>
                <a:lnTo>
                  <a:pt x="501655" y="293235"/>
                </a:lnTo>
                <a:lnTo>
                  <a:pt x="504845" y="345308"/>
                </a:lnTo>
                <a:lnTo>
                  <a:pt x="514417" y="391232"/>
                </a:lnTo>
                <a:lnTo>
                  <a:pt x="530369" y="431013"/>
                </a:lnTo>
                <a:lnTo>
                  <a:pt x="552702" y="464657"/>
                </a:lnTo>
                <a:lnTo>
                  <a:pt x="581413" y="492171"/>
                </a:lnTo>
                <a:lnTo>
                  <a:pt x="616504" y="513559"/>
                </a:lnTo>
                <a:lnTo>
                  <a:pt x="657973" y="528830"/>
                </a:lnTo>
                <a:lnTo>
                  <a:pt x="705819" y="537987"/>
                </a:lnTo>
                <a:lnTo>
                  <a:pt x="760042" y="541038"/>
                </a:lnTo>
                <a:lnTo>
                  <a:pt x="791657" y="539746"/>
                </a:lnTo>
                <a:lnTo>
                  <a:pt x="822967" y="535642"/>
                </a:lnTo>
                <a:lnTo>
                  <a:pt x="853786" y="528759"/>
                </a:lnTo>
                <a:lnTo>
                  <a:pt x="883926" y="519131"/>
                </a:lnTo>
                <a:lnTo>
                  <a:pt x="884243" y="519131"/>
                </a:lnTo>
                <a:lnTo>
                  <a:pt x="884243" y="489734"/>
                </a:lnTo>
                <a:lnTo>
                  <a:pt x="755049" y="489734"/>
                </a:lnTo>
                <a:lnTo>
                  <a:pt x="704216" y="485706"/>
                </a:lnTo>
                <a:lnTo>
                  <a:pt x="661169" y="473613"/>
                </a:lnTo>
                <a:lnTo>
                  <a:pt x="625919" y="453445"/>
                </a:lnTo>
                <a:lnTo>
                  <a:pt x="598480" y="425187"/>
                </a:lnTo>
                <a:lnTo>
                  <a:pt x="578864" y="388828"/>
                </a:lnTo>
                <a:lnTo>
                  <a:pt x="567086" y="344356"/>
                </a:lnTo>
                <a:lnTo>
                  <a:pt x="563157" y="291758"/>
                </a:lnTo>
                <a:lnTo>
                  <a:pt x="567135" y="243016"/>
                </a:lnTo>
                <a:lnTo>
                  <a:pt x="579070" y="201699"/>
                </a:lnTo>
                <a:lnTo>
                  <a:pt x="598961" y="167833"/>
                </a:lnTo>
                <a:lnTo>
                  <a:pt x="626808" y="141446"/>
                </a:lnTo>
                <a:lnTo>
                  <a:pt x="662609" y="122564"/>
                </a:lnTo>
                <a:lnTo>
                  <a:pt x="706364" y="111216"/>
                </a:lnTo>
                <a:lnTo>
                  <a:pt x="758073" y="107427"/>
                </a:lnTo>
                <a:lnTo>
                  <a:pt x="884243" y="107427"/>
                </a:lnTo>
                <a:lnTo>
                  <a:pt x="884243" y="77959"/>
                </a:lnTo>
                <a:lnTo>
                  <a:pt x="852961" y="69438"/>
                </a:lnTo>
                <a:lnTo>
                  <a:pt x="820340" y="63273"/>
                </a:lnTo>
                <a:lnTo>
                  <a:pt x="786441" y="59529"/>
                </a:lnTo>
                <a:lnTo>
                  <a:pt x="751321" y="58267"/>
                </a:lnTo>
                <a:close/>
              </a:path>
              <a:path w="2730500" h="542289">
                <a:moveTo>
                  <a:pt x="884243" y="519131"/>
                </a:moveTo>
                <a:lnTo>
                  <a:pt x="883926" y="519131"/>
                </a:lnTo>
                <a:lnTo>
                  <a:pt x="884243" y="519201"/>
                </a:lnTo>
                <a:close/>
              </a:path>
              <a:path w="2730500" h="542289">
                <a:moveTo>
                  <a:pt x="884243" y="322035"/>
                </a:moveTo>
                <a:lnTo>
                  <a:pt x="823057" y="322035"/>
                </a:lnTo>
                <a:lnTo>
                  <a:pt x="823057" y="481435"/>
                </a:lnTo>
                <a:lnTo>
                  <a:pt x="804781" y="484957"/>
                </a:lnTo>
                <a:lnTo>
                  <a:pt x="787352" y="487562"/>
                </a:lnTo>
                <a:lnTo>
                  <a:pt x="770773" y="489179"/>
                </a:lnTo>
                <a:lnTo>
                  <a:pt x="755049" y="489734"/>
                </a:lnTo>
                <a:lnTo>
                  <a:pt x="884243" y="489734"/>
                </a:lnTo>
                <a:lnTo>
                  <a:pt x="884243" y="322035"/>
                </a:lnTo>
                <a:close/>
              </a:path>
              <a:path w="2730500" h="542289">
                <a:moveTo>
                  <a:pt x="884243" y="107427"/>
                </a:moveTo>
                <a:lnTo>
                  <a:pt x="758073" y="107427"/>
                </a:lnTo>
                <a:lnTo>
                  <a:pt x="790224" y="108861"/>
                </a:lnTo>
                <a:lnTo>
                  <a:pt x="822015" y="113202"/>
                </a:lnTo>
                <a:lnTo>
                  <a:pt x="853378" y="120511"/>
                </a:lnTo>
                <a:lnTo>
                  <a:pt x="884243" y="130846"/>
                </a:lnTo>
                <a:lnTo>
                  <a:pt x="884243" y="107427"/>
                </a:lnTo>
                <a:close/>
              </a:path>
              <a:path w="2730500" h="542289">
                <a:moveTo>
                  <a:pt x="1043326" y="62065"/>
                </a:moveTo>
                <a:lnTo>
                  <a:pt x="982140" y="62065"/>
                </a:lnTo>
                <a:lnTo>
                  <a:pt x="982140" y="354421"/>
                </a:lnTo>
                <a:lnTo>
                  <a:pt x="982844" y="354421"/>
                </a:lnTo>
                <a:lnTo>
                  <a:pt x="986872" y="404050"/>
                </a:lnTo>
                <a:lnTo>
                  <a:pt x="998964" y="446080"/>
                </a:lnTo>
                <a:lnTo>
                  <a:pt x="1019133" y="480496"/>
                </a:lnTo>
                <a:lnTo>
                  <a:pt x="1047390" y="507287"/>
                </a:lnTo>
                <a:lnTo>
                  <a:pt x="1083749" y="526440"/>
                </a:lnTo>
                <a:lnTo>
                  <a:pt x="1128221" y="537940"/>
                </a:lnTo>
                <a:lnTo>
                  <a:pt x="1180819" y="541777"/>
                </a:lnTo>
                <a:lnTo>
                  <a:pt x="1233417" y="537940"/>
                </a:lnTo>
                <a:lnTo>
                  <a:pt x="1277889" y="526440"/>
                </a:lnTo>
                <a:lnTo>
                  <a:pt x="1314248" y="507287"/>
                </a:lnTo>
                <a:lnTo>
                  <a:pt x="1330834" y="491562"/>
                </a:lnTo>
                <a:lnTo>
                  <a:pt x="1180467" y="491562"/>
                </a:lnTo>
                <a:lnTo>
                  <a:pt x="1131097" y="486077"/>
                </a:lnTo>
                <a:lnTo>
                  <a:pt x="1092697" y="469620"/>
                </a:lnTo>
                <a:lnTo>
                  <a:pt x="1065269" y="442191"/>
                </a:lnTo>
                <a:lnTo>
                  <a:pt x="1048812" y="403792"/>
                </a:lnTo>
                <a:lnTo>
                  <a:pt x="1043326" y="354421"/>
                </a:lnTo>
                <a:lnTo>
                  <a:pt x="1043326" y="62065"/>
                </a:lnTo>
                <a:close/>
              </a:path>
              <a:path w="2730500" h="542289">
                <a:moveTo>
                  <a:pt x="1378794" y="62065"/>
                </a:moveTo>
                <a:lnTo>
                  <a:pt x="1317608" y="62065"/>
                </a:lnTo>
                <a:lnTo>
                  <a:pt x="1317608" y="354421"/>
                </a:lnTo>
                <a:lnTo>
                  <a:pt x="1312048" y="403792"/>
                </a:lnTo>
                <a:lnTo>
                  <a:pt x="1295443" y="442191"/>
                </a:lnTo>
                <a:lnTo>
                  <a:pt x="1267903" y="469620"/>
                </a:lnTo>
                <a:lnTo>
                  <a:pt x="1229541" y="486077"/>
                </a:lnTo>
                <a:lnTo>
                  <a:pt x="1180467" y="491562"/>
                </a:lnTo>
                <a:lnTo>
                  <a:pt x="1330834" y="491562"/>
                </a:lnTo>
                <a:lnTo>
                  <a:pt x="1342505" y="480496"/>
                </a:lnTo>
                <a:lnTo>
                  <a:pt x="1362674" y="446080"/>
                </a:lnTo>
                <a:lnTo>
                  <a:pt x="1374766" y="404050"/>
                </a:lnTo>
                <a:lnTo>
                  <a:pt x="1378794" y="354421"/>
                </a:lnTo>
                <a:lnTo>
                  <a:pt x="1378794" y="62065"/>
                </a:lnTo>
                <a:close/>
              </a:path>
              <a:path w="2730500" h="542289">
                <a:moveTo>
                  <a:pt x="1548779" y="62346"/>
                </a:moveTo>
                <a:lnTo>
                  <a:pt x="1487944" y="62346"/>
                </a:lnTo>
                <a:lnTo>
                  <a:pt x="1487944" y="538647"/>
                </a:lnTo>
                <a:lnTo>
                  <a:pt x="1798446" y="538647"/>
                </a:lnTo>
                <a:lnTo>
                  <a:pt x="1798446" y="488784"/>
                </a:lnTo>
                <a:lnTo>
                  <a:pt x="1548779" y="488784"/>
                </a:lnTo>
                <a:lnTo>
                  <a:pt x="1548779" y="62346"/>
                </a:lnTo>
                <a:close/>
              </a:path>
              <a:path w="2730500" h="542289">
                <a:moveTo>
                  <a:pt x="2058662" y="0"/>
                </a:moveTo>
                <a:lnTo>
                  <a:pt x="1822287" y="538296"/>
                </a:lnTo>
                <a:lnTo>
                  <a:pt x="1886498" y="538296"/>
                </a:lnTo>
                <a:lnTo>
                  <a:pt x="1886357" y="538647"/>
                </a:lnTo>
                <a:lnTo>
                  <a:pt x="2056377" y="123884"/>
                </a:lnTo>
                <a:lnTo>
                  <a:pt x="2113051" y="123884"/>
                </a:lnTo>
                <a:lnTo>
                  <a:pt x="2058662" y="0"/>
                </a:lnTo>
                <a:close/>
              </a:path>
              <a:path w="2730500" h="542289">
                <a:moveTo>
                  <a:pt x="2113051" y="123884"/>
                </a:moveTo>
                <a:lnTo>
                  <a:pt x="2056377" y="123884"/>
                </a:lnTo>
                <a:lnTo>
                  <a:pt x="2145518" y="339195"/>
                </a:lnTo>
                <a:lnTo>
                  <a:pt x="2025397" y="339195"/>
                </a:lnTo>
                <a:lnTo>
                  <a:pt x="2008764" y="389058"/>
                </a:lnTo>
                <a:lnTo>
                  <a:pt x="2165949" y="389058"/>
                </a:lnTo>
                <a:lnTo>
                  <a:pt x="2227135" y="538647"/>
                </a:lnTo>
                <a:lnTo>
                  <a:pt x="2295143" y="538647"/>
                </a:lnTo>
                <a:lnTo>
                  <a:pt x="2113051" y="123884"/>
                </a:lnTo>
                <a:close/>
              </a:path>
              <a:path w="2730500" h="542289">
                <a:moveTo>
                  <a:pt x="2564185" y="62346"/>
                </a:moveTo>
                <a:lnTo>
                  <a:pt x="2360935" y="62346"/>
                </a:lnTo>
                <a:lnTo>
                  <a:pt x="2360935" y="538296"/>
                </a:lnTo>
                <a:lnTo>
                  <a:pt x="2361357" y="538014"/>
                </a:lnTo>
                <a:lnTo>
                  <a:pt x="2424055" y="538014"/>
                </a:lnTo>
                <a:lnTo>
                  <a:pt x="2424055" y="114073"/>
                </a:lnTo>
                <a:lnTo>
                  <a:pt x="2682845" y="114073"/>
                </a:lnTo>
                <a:lnTo>
                  <a:pt x="2666171" y="90768"/>
                </a:lnTo>
                <a:lnTo>
                  <a:pt x="2623677" y="69439"/>
                </a:lnTo>
                <a:lnTo>
                  <a:pt x="2564185" y="62346"/>
                </a:lnTo>
                <a:close/>
              </a:path>
              <a:path w="2730500" h="542289">
                <a:moveTo>
                  <a:pt x="2682845" y="114073"/>
                </a:moveTo>
                <a:lnTo>
                  <a:pt x="2560036" y="114073"/>
                </a:lnTo>
                <a:lnTo>
                  <a:pt x="2593319" y="118186"/>
                </a:lnTo>
                <a:lnTo>
                  <a:pt x="2616897" y="130521"/>
                </a:lnTo>
                <a:lnTo>
                  <a:pt x="2630927" y="151071"/>
                </a:lnTo>
                <a:lnTo>
                  <a:pt x="2635569" y="179830"/>
                </a:lnTo>
                <a:lnTo>
                  <a:pt x="2626889" y="217806"/>
                </a:lnTo>
                <a:lnTo>
                  <a:pt x="2600993" y="247917"/>
                </a:lnTo>
                <a:lnTo>
                  <a:pt x="2558101" y="270234"/>
                </a:lnTo>
                <a:lnTo>
                  <a:pt x="2498428" y="284831"/>
                </a:lnTo>
                <a:lnTo>
                  <a:pt x="2498428" y="324109"/>
                </a:lnTo>
                <a:lnTo>
                  <a:pt x="2649529" y="537909"/>
                </a:lnTo>
                <a:lnTo>
                  <a:pt x="2730407" y="537909"/>
                </a:lnTo>
                <a:lnTo>
                  <a:pt x="2567244" y="313560"/>
                </a:lnTo>
                <a:lnTo>
                  <a:pt x="2625279" y="288562"/>
                </a:lnTo>
                <a:lnTo>
                  <a:pt x="2666830" y="257306"/>
                </a:lnTo>
                <a:lnTo>
                  <a:pt x="2691819" y="219892"/>
                </a:lnTo>
                <a:lnTo>
                  <a:pt x="2700166" y="176419"/>
                </a:lnTo>
                <a:lnTo>
                  <a:pt x="2691667" y="126403"/>
                </a:lnTo>
                <a:lnTo>
                  <a:pt x="2682845" y="114073"/>
                </a:lnTo>
                <a:close/>
              </a:path>
            </a:pathLst>
          </a:custGeom>
          <a:solidFill>
            <a:srgbClr val="B52D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3748272" y="5476273"/>
            <a:ext cx="987425" cy="1047115"/>
            <a:chOff x="13748272" y="5476273"/>
            <a:chExt cx="987425" cy="1047115"/>
          </a:xfrm>
        </p:grpSpPr>
        <p:sp>
          <p:nvSpPr>
            <p:cNvPr id="11" name="object 11"/>
            <p:cNvSpPr/>
            <p:nvPr/>
          </p:nvSpPr>
          <p:spPr>
            <a:xfrm>
              <a:off x="13748272" y="5476307"/>
              <a:ext cx="987425" cy="1047115"/>
            </a:xfrm>
            <a:custGeom>
              <a:avLst/>
              <a:gdLst/>
              <a:ahLst/>
              <a:cxnLst/>
              <a:rect l="l" t="t" r="r" b="b"/>
              <a:pathLst>
                <a:path w="987425" h="1047115">
                  <a:moveTo>
                    <a:pt x="487272" y="0"/>
                  </a:moveTo>
                  <a:lnTo>
                    <a:pt x="0" y="173711"/>
                  </a:lnTo>
                  <a:lnTo>
                    <a:pt x="74794" y="818485"/>
                  </a:lnTo>
                  <a:lnTo>
                    <a:pt x="487272" y="1047054"/>
                  </a:lnTo>
                  <a:lnTo>
                    <a:pt x="906537" y="815145"/>
                  </a:lnTo>
                  <a:lnTo>
                    <a:pt x="987415" y="170723"/>
                  </a:lnTo>
                  <a:lnTo>
                    <a:pt x="487272" y="0"/>
                  </a:lnTo>
                  <a:close/>
                </a:path>
              </a:pathLst>
            </a:custGeom>
            <a:solidFill>
              <a:srgbClr val="E231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235545" y="5476273"/>
              <a:ext cx="500380" cy="1047115"/>
            </a:xfrm>
            <a:custGeom>
              <a:avLst/>
              <a:gdLst/>
              <a:ahLst/>
              <a:cxnLst/>
              <a:rect l="l" t="t" r="r" b="b"/>
              <a:pathLst>
                <a:path w="500380" h="1047115">
                  <a:moveTo>
                    <a:pt x="14" y="0"/>
                  </a:moveTo>
                  <a:lnTo>
                    <a:pt x="0" y="1047088"/>
                  </a:lnTo>
                  <a:lnTo>
                    <a:pt x="419314" y="815145"/>
                  </a:lnTo>
                  <a:lnTo>
                    <a:pt x="500157" y="17072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52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932610" y="5598283"/>
              <a:ext cx="621030" cy="676910"/>
            </a:xfrm>
            <a:custGeom>
              <a:avLst/>
              <a:gdLst/>
              <a:ahLst/>
              <a:cxnLst/>
              <a:rect l="l" t="t" r="r" b="b"/>
              <a:pathLst>
                <a:path w="621030" h="676910">
                  <a:moveTo>
                    <a:pt x="547453" y="520538"/>
                  </a:moveTo>
                  <a:lnTo>
                    <a:pt x="445743" y="520538"/>
                  </a:lnTo>
                  <a:lnTo>
                    <a:pt x="512555" y="674663"/>
                  </a:lnTo>
                  <a:lnTo>
                    <a:pt x="620580" y="676914"/>
                  </a:lnTo>
                  <a:lnTo>
                    <a:pt x="547453" y="520538"/>
                  </a:lnTo>
                  <a:close/>
                </a:path>
                <a:path w="621030" h="676910">
                  <a:moveTo>
                    <a:pt x="304031" y="0"/>
                  </a:moveTo>
                  <a:lnTo>
                    <a:pt x="303749" y="351"/>
                  </a:lnTo>
                  <a:lnTo>
                    <a:pt x="0" y="675401"/>
                  </a:lnTo>
                  <a:lnTo>
                    <a:pt x="113334" y="673151"/>
                  </a:lnTo>
                  <a:lnTo>
                    <a:pt x="174520" y="520538"/>
                  </a:lnTo>
                  <a:lnTo>
                    <a:pt x="547453" y="520538"/>
                  </a:lnTo>
                  <a:lnTo>
                    <a:pt x="505932" y="431748"/>
                  </a:lnTo>
                  <a:lnTo>
                    <a:pt x="214502" y="431748"/>
                  </a:lnTo>
                  <a:lnTo>
                    <a:pt x="304453" y="217245"/>
                  </a:lnTo>
                  <a:lnTo>
                    <a:pt x="405590" y="217175"/>
                  </a:lnTo>
                  <a:lnTo>
                    <a:pt x="304031" y="0"/>
                  </a:lnTo>
                  <a:close/>
                </a:path>
                <a:path w="621030" h="676910">
                  <a:moveTo>
                    <a:pt x="405590" y="217175"/>
                  </a:moveTo>
                  <a:lnTo>
                    <a:pt x="304453" y="217175"/>
                  </a:lnTo>
                  <a:lnTo>
                    <a:pt x="407203" y="431748"/>
                  </a:lnTo>
                  <a:lnTo>
                    <a:pt x="505932" y="431748"/>
                  </a:lnTo>
                  <a:lnTo>
                    <a:pt x="405590" y="217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9790114" y="7728024"/>
            <a:ext cx="673735" cy="779145"/>
          </a:xfrm>
          <a:custGeom>
            <a:avLst/>
            <a:gdLst/>
            <a:ahLst/>
            <a:cxnLst/>
            <a:rect l="l" t="t" r="r" b="b"/>
            <a:pathLst>
              <a:path w="673734" h="779145">
                <a:moveTo>
                  <a:pt x="347195" y="0"/>
                </a:moveTo>
                <a:lnTo>
                  <a:pt x="302345" y="2567"/>
                </a:lnTo>
                <a:lnTo>
                  <a:pt x="259524" y="10182"/>
                </a:lnTo>
                <a:lnTo>
                  <a:pt x="219004" y="22715"/>
                </a:lnTo>
                <a:lnTo>
                  <a:pt x="181055" y="40038"/>
                </a:lnTo>
                <a:lnTo>
                  <a:pt x="145950" y="62020"/>
                </a:lnTo>
                <a:lnTo>
                  <a:pt x="113958" y="88531"/>
                </a:lnTo>
                <a:lnTo>
                  <a:pt x="85352" y="119443"/>
                </a:lnTo>
                <a:lnTo>
                  <a:pt x="60402" y="154626"/>
                </a:lnTo>
                <a:lnTo>
                  <a:pt x="39381" y="193951"/>
                </a:lnTo>
                <a:lnTo>
                  <a:pt x="22558" y="237287"/>
                </a:lnTo>
                <a:lnTo>
                  <a:pt x="10206" y="284506"/>
                </a:lnTo>
                <a:lnTo>
                  <a:pt x="2596" y="335477"/>
                </a:lnTo>
                <a:lnTo>
                  <a:pt x="0" y="390072"/>
                </a:lnTo>
                <a:lnTo>
                  <a:pt x="2489" y="443785"/>
                </a:lnTo>
                <a:lnTo>
                  <a:pt x="9819" y="494107"/>
                </a:lnTo>
                <a:lnTo>
                  <a:pt x="21785" y="540879"/>
                </a:lnTo>
                <a:lnTo>
                  <a:pt x="38182" y="583944"/>
                </a:lnTo>
                <a:lnTo>
                  <a:pt x="58804" y="623145"/>
                </a:lnTo>
                <a:lnTo>
                  <a:pt x="83446" y="658324"/>
                </a:lnTo>
                <a:lnTo>
                  <a:pt x="111903" y="689324"/>
                </a:lnTo>
                <a:lnTo>
                  <a:pt x="143968" y="715986"/>
                </a:lnTo>
                <a:lnTo>
                  <a:pt x="179438" y="738154"/>
                </a:lnTo>
                <a:lnTo>
                  <a:pt x="218106" y="755671"/>
                </a:lnTo>
                <a:lnTo>
                  <a:pt x="259768" y="768377"/>
                </a:lnTo>
                <a:lnTo>
                  <a:pt x="304217" y="776117"/>
                </a:lnTo>
                <a:lnTo>
                  <a:pt x="351249" y="778731"/>
                </a:lnTo>
                <a:lnTo>
                  <a:pt x="401047" y="775773"/>
                </a:lnTo>
                <a:lnTo>
                  <a:pt x="447836" y="767037"/>
                </a:lnTo>
                <a:lnTo>
                  <a:pt x="491251" y="752730"/>
                </a:lnTo>
                <a:lnTo>
                  <a:pt x="530926" y="733060"/>
                </a:lnTo>
                <a:lnTo>
                  <a:pt x="566496" y="708234"/>
                </a:lnTo>
                <a:lnTo>
                  <a:pt x="597596" y="678459"/>
                </a:lnTo>
                <a:lnTo>
                  <a:pt x="623861" y="643944"/>
                </a:lnTo>
                <a:lnTo>
                  <a:pt x="644924" y="604894"/>
                </a:lnTo>
                <a:lnTo>
                  <a:pt x="660422" y="561519"/>
                </a:lnTo>
                <a:lnTo>
                  <a:pt x="669988" y="514025"/>
                </a:lnTo>
                <a:lnTo>
                  <a:pt x="673258" y="462619"/>
                </a:lnTo>
                <a:lnTo>
                  <a:pt x="673258" y="371582"/>
                </a:lnTo>
                <a:lnTo>
                  <a:pt x="365685" y="371582"/>
                </a:lnTo>
                <a:lnTo>
                  <a:pt x="365685" y="478898"/>
                </a:lnTo>
                <a:lnTo>
                  <a:pt x="540388" y="478898"/>
                </a:lnTo>
                <a:lnTo>
                  <a:pt x="533582" y="529515"/>
                </a:lnTo>
                <a:lnTo>
                  <a:pt x="515896" y="572720"/>
                </a:lnTo>
                <a:lnTo>
                  <a:pt x="488112" y="607714"/>
                </a:lnTo>
                <a:lnTo>
                  <a:pt x="451012" y="633698"/>
                </a:lnTo>
                <a:lnTo>
                  <a:pt x="405376" y="649874"/>
                </a:lnTo>
                <a:lnTo>
                  <a:pt x="351986" y="655444"/>
                </a:lnTo>
                <a:lnTo>
                  <a:pt x="306358" y="651022"/>
                </a:lnTo>
                <a:lnTo>
                  <a:pt x="265024" y="637902"/>
                </a:lnTo>
                <a:lnTo>
                  <a:pt x="228537" y="616299"/>
                </a:lnTo>
                <a:lnTo>
                  <a:pt x="197447" y="586429"/>
                </a:lnTo>
                <a:lnTo>
                  <a:pt x="172306" y="548507"/>
                </a:lnTo>
                <a:lnTo>
                  <a:pt x="153665" y="502751"/>
                </a:lnTo>
                <a:lnTo>
                  <a:pt x="142077" y="449376"/>
                </a:lnTo>
                <a:lnTo>
                  <a:pt x="138091" y="388598"/>
                </a:lnTo>
                <a:lnTo>
                  <a:pt x="142131" y="328200"/>
                </a:lnTo>
                <a:lnTo>
                  <a:pt x="153827" y="275141"/>
                </a:lnTo>
                <a:lnTo>
                  <a:pt x="172539" y="229640"/>
                </a:lnTo>
                <a:lnTo>
                  <a:pt x="197631" y="191918"/>
                </a:lnTo>
                <a:lnTo>
                  <a:pt x="228465" y="162196"/>
                </a:lnTo>
                <a:lnTo>
                  <a:pt x="264402" y="140692"/>
                </a:lnTo>
                <a:lnTo>
                  <a:pt x="304806" y="127629"/>
                </a:lnTo>
                <a:lnTo>
                  <a:pt x="349038" y="123225"/>
                </a:lnTo>
                <a:lnTo>
                  <a:pt x="400340" y="128947"/>
                </a:lnTo>
                <a:lnTo>
                  <a:pt x="444253" y="145558"/>
                </a:lnTo>
                <a:lnTo>
                  <a:pt x="480317" y="172226"/>
                </a:lnTo>
                <a:lnTo>
                  <a:pt x="508072" y="208121"/>
                </a:lnTo>
                <a:lnTo>
                  <a:pt x="527058" y="252410"/>
                </a:lnTo>
                <a:lnTo>
                  <a:pt x="666993" y="252410"/>
                </a:lnTo>
                <a:lnTo>
                  <a:pt x="656892" y="209189"/>
                </a:lnTo>
                <a:lnTo>
                  <a:pt x="640863" y="169028"/>
                </a:lnTo>
                <a:lnTo>
                  <a:pt x="619306" y="132277"/>
                </a:lnTo>
                <a:lnTo>
                  <a:pt x="592620" y="99288"/>
                </a:lnTo>
                <a:lnTo>
                  <a:pt x="561205" y="70412"/>
                </a:lnTo>
                <a:lnTo>
                  <a:pt x="525461" y="45999"/>
                </a:lnTo>
                <a:lnTo>
                  <a:pt x="485788" y="26401"/>
                </a:lnTo>
                <a:lnTo>
                  <a:pt x="442586" y="11967"/>
                </a:lnTo>
                <a:lnTo>
                  <a:pt x="396255" y="3050"/>
                </a:lnTo>
                <a:lnTo>
                  <a:pt x="347195" y="0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45725" y="7692388"/>
            <a:ext cx="155575" cy="804545"/>
          </a:xfrm>
          <a:custGeom>
            <a:avLst/>
            <a:gdLst/>
            <a:ahLst/>
            <a:cxnLst/>
            <a:rect l="l" t="t" r="r" b="b"/>
            <a:pathLst>
              <a:path w="155575" h="804545">
                <a:moveTo>
                  <a:pt x="144111" y="235763"/>
                </a:moveTo>
                <a:lnTo>
                  <a:pt x="10135" y="235763"/>
                </a:lnTo>
                <a:lnTo>
                  <a:pt x="10135" y="803979"/>
                </a:lnTo>
                <a:lnTo>
                  <a:pt x="144111" y="803979"/>
                </a:lnTo>
                <a:lnTo>
                  <a:pt x="144111" y="235763"/>
                </a:lnTo>
                <a:close/>
              </a:path>
              <a:path w="155575" h="804545">
                <a:moveTo>
                  <a:pt x="77707" y="0"/>
                </a:moveTo>
                <a:lnTo>
                  <a:pt x="47606" y="5717"/>
                </a:lnTo>
                <a:lnTo>
                  <a:pt x="22889" y="21323"/>
                </a:lnTo>
                <a:lnTo>
                  <a:pt x="6155" y="44496"/>
                </a:lnTo>
                <a:lnTo>
                  <a:pt x="0" y="72915"/>
                </a:lnTo>
                <a:lnTo>
                  <a:pt x="6065" y="101277"/>
                </a:lnTo>
                <a:lnTo>
                  <a:pt x="22628" y="124324"/>
                </a:lnTo>
                <a:lnTo>
                  <a:pt x="47243" y="139803"/>
                </a:lnTo>
                <a:lnTo>
                  <a:pt x="77461" y="145463"/>
                </a:lnTo>
                <a:lnTo>
                  <a:pt x="77707" y="145463"/>
                </a:lnTo>
                <a:lnTo>
                  <a:pt x="107750" y="139742"/>
                </a:lnTo>
                <a:lnTo>
                  <a:pt x="132340" y="124162"/>
                </a:lnTo>
                <a:lnTo>
                  <a:pt x="148948" y="101096"/>
                </a:lnTo>
                <a:lnTo>
                  <a:pt x="155046" y="72915"/>
                </a:lnTo>
                <a:lnTo>
                  <a:pt x="148948" y="44677"/>
                </a:lnTo>
                <a:lnTo>
                  <a:pt x="132340" y="21484"/>
                </a:lnTo>
                <a:lnTo>
                  <a:pt x="107750" y="5778"/>
                </a:lnTo>
                <a:lnTo>
                  <a:pt x="77707" y="0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764223" y="7791657"/>
            <a:ext cx="337185" cy="713105"/>
          </a:xfrm>
          <a:custGeom>
            <a:avLst/>
            <a:gdLst/>
            <a:ahLst/>
            <a:cxnLst/>
            <a:rect l="l" t="t" r="r" b="b"/>
            <a:pathLst>
              <a:path w="337184" h="713104">
                <a:moveTo>
                  <a:pt x="214631" y="0"/>
                </a:moveTo>
                <a:lnTo>
                  <a:pt x="80655" y="0"/>
                </a:lnTo>
                <a:lnTo>
                  <a:pt x="80655" y="136494"/>
                </a:lnTo>
                <a:lnTo>
                  <a:pt x="0" y="136494"/>
                </a:lnTo>
                <a:lnTo>
                  <a:pt x="0" y="240124"/>
                </a:lnTo>
                <a:lnTo>
                  <a:pt x="80655" y="240124"/>
                </a:lnTo>
                <a:lnTo>
                  <a:pt x="80655" y="556236"/>
                </a:lnTo>
                <a:lnTo>
                  <a:pt x="86571" y="605187"/>
                </a:lnTo>
                <a:lnTo>
                  <a:pt x="104026" y="645060"/>
                </a:lnTo>
                <a:lnTo>
                  <a:pt x="131472" y="675807"/>
                </a:lnTo>
                <a:lnTo>
                  <a:pt x="167365" y="697381"/>
                </a:lnTo>
                <a:lnTo>
                  <a:pt x="210159" y="709734"/>
                </a:lnTo>
                <a:lnTo>
                  <a:pt x="258307" y="712818"/>
                </a:lnTo>
                <a:lnTo>
                  <a:pt x="278355" y="711679"/>
                </a:lnTo>
                <a:lnTo>
                  <a:pt x="298237" y="709068"/>
                </a:lnTo>
                <a:lnTo>
                  <a:pt x="317873" y="705000"/>
                </a:lnTo>
                <a:lnTo>
                  <a:pt x="337182" y="699488"/>
                </a:lnTo>
                <a:lnTo>
                  <a:pt x="314576" y="594691"/>
                </a:lnTo>
                <a:lnTo>
                  <a:pt x="304910" y="596888"/>
                </a:lnTo>
                <a:lnTo>
                  <a:pt x="295139" y="598493"/>
                </a:lnTo>
                <a:lnTo>
                  <a:pt x="285288" y="599502"/>
                </a:lnTo>
                <a:lnTo>
                  <a:pt x="275385" y="599912"/>
                </a:lnTo>
                <a:lnTo>
                  <a:pt x="251664" y="597215"/>
                </a:lnTo>
                <a:lnTo>
                  <a:pt x="232361" y="587227"/>
                </a:lnTo>
                <a:lnTo>
                  <a:pt x="219382" y="567104"/>
                </a:lnTo>
                <a:lnTo>
                  <a:pt x="214631" y="533999"/>
                </a:lnTo>
                <a:lnTo>
                  <a:pt x="214631" y="239817"/>
                </a:lnTo>
                <a:lnTo>
                  <a:pt x="326800" y="239817"/>
                </a:lnTo>
                <a:lnTo>
                  <a:pt x="326800" y="136494"/>
                </a:lnTo>
                <a:lnTo>
                  <a:pt x="214631" y="136494"/>
                </a:lnTo>
                <a:lnTo>
                  <a:pt x="214631" y="0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94720" y="7738179"/>
            <a:ext cx="471170" cy="758190"/>
          </a:xfrm>
          <a:custGeom>
            <a:avLst/>
            <a:gdLst/>
            <a:ahLst/>
            <a:cxnLst/>
            <a:rect l="l" t="t" r="r" b="b"/>
            <a:pathLst>
              <a:path w="471170" h="758190">
                <a:moveTo>
                  <a:pt x="471157" y="642620"/>
                </a:moveTo>
                <a:lnTo>
                  <a:pt x="137350" y="642620"/>
                </a:lnTo>
                <a:lnTo>
                  <a:pt x="137350" y="0"/>
                </a:lnTo>
                <a:lnTo>
                  <a:pt x="0" y="0"/>
                </a:lnTo>
                <a:lnTo>
                  <a:pt x="0" y="642620"/>
                </a:lnTo>
                <a:lnTo>
                  <a:pt x="0" y="758190"/>
                </a:lnTo>
                <a:lnTo>
                  <a:pt x="471157" y="758190"/>
                </a:lnTo>
                <a:lnTo>
                  <a:pt x="471157" y="642620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32648" y="7920478"/>
            <a:ext cx="490220" cy="588010"/>
          </a:xfrm>
          <a:custGeom>
            <a:avLst/>
            <a:gdLst/>
            <a:ahLst/>
            <a:cxnLst/>
            <a:rect l="l" t="t" r="r" b="b"/>
            <a:pathLst>
              <a:path w="490220" h="588009">
                <a:moveTo>
                  <a:pt x="469744" y="102524"/>
                </a:moveTo>
                <a:lnTo>
                  <a:pt x="260150" y="102524"/>
                </a:lnTo>
                <a:lnTo>
                  <a:pt x="301443" y="108369"/>
                </a:lnTo>
                <a:lnTo>
                  <a:pt x="331615" y="125422"/>
                </a:lnTo>
                <a:lnTo>
                  <a:pt x="350119" y="152955"/>
                </a:lnTo>
                <a:lnTo>
                  <a:pt x="356409" y="190244"/>
                </a:lnTo>
                <a:lnTo>
                  <a:pt x="356409" y="192456"/>
                </a:lnTo>
                <a:lnTo>
                  <a:pt x="348536" y="215152"/>
                </a:lnTo>
                <a:lnTo>
                  <a:pt x="323690" y="228391"/>
                </a:lnTo>
                <a:lnTo>
                  <a:pt x="280037" y="236425"/>
                </a:lnTo>
                <a:lnTo>
                  <a:pt x="215737" y="243503"/>
                </a:lnTo>
                <a:lnTo>
                  <a:pt x="169068" y="250090"/>
                </a:lnTo>
                <a:lnTo>
                  <a:pt x="124746" y="260553"/>
                </a:lnTo>
                <a:lnTo>
                  <a:pt x="84534" y="276188"/>
                </a:lnTo>
                <a:lnTo>
                  <a:pt x="50192" y="298290"/>
                </a:lnTo>
                <a:lnTo>
                  <a:pt x="23481" y="328156"/>
                </a:lnTo>
                <a:lnTo>
                  <a:pt x="6164" y="367082"/>
                </a:lnTo>
                <a:lnTo>
                  <a:pt x="0" y="416363"/>
                </a:lnTo>
                <a:lnTo>
                  <a:pt x="6403" y="467851"/>
                </a:lnTo>
                <a:lnTo>
                  <a:pt x="24956" y="510390"/>
                </a:lnTo>
                <a:lnTo>
                  <a:pt x="54118" y="543797"/>
                </a:lnTo>
                <a:lnTo>
                  <a:pt x="92352" y="567888"/>
                </a:lnTo>
                <a:lnTo>
                  <a:pt x="138118" y="582477"/>
                </a:lnTo>
                <a:lnTo>
                  <a:pt x="189876" y="587381"/>
                </a:lnTo>
                <a:lnTo>
                  <a:pt x="250145" y="580099"/>
                </a:lnTo>
                <a:lnTo>
                  <a:pt x="297606" y="560498"/>
                </a:lnTo>
                <a:lnTo>
                  <a:pt x="332928" y="531948"/>
                </a:lnTo>
                <a:lnTo>
                  <a:pt x="356778" y="497818"/>
                </a:lnTo>
                <a:lnTo>
                  <a:pt x="490201" y="497818"/>
                </a:lnTo>
                <a:lnTo>
                  <a:pt x="490201" y="489095"/>
                </a:lnTo>
                <a:lnTo>
                  <a:pt x="233920" y="489095"/>
                </a:lnTo>
                <a:lnTo>
                  <a:pt x="195354" y="484333"/>
                </a:lnTo>
                <a:lnTo>
                  <a:pt x="165013" y="470167"/>
                </a:lnTo>
                <a:lnTo>
                  <a:pt x="145152" y="446775"/>
                </a:lnTo>
                <a:lnTo>
                  <a:pt x="138030" y="414336"/>
                </a:lnTo>
                <a:lnTo>
                  <a:pt x="145959" y="381093"/>
                </a:lnTo>
                <a:lnTo>
                  <a:pt x="167877" y="357507"/>
                </a:lnTo>
                <a:lnTo>
                  <a:pt x="200978" y="341972"/>
                </a:lnTo>
                <a:lnTo>
                  <a:pt x="242459" y="332882"/>
                </a:lnTo>
                <a:lnTo>
                  <a:pt x="274069" y="328501"/>
                </a:lnTo>
                <a:lnTo>
                  <a:pt x="310591" y="322485"/>
                </a:lnTo>
                <a:lnTo>
                  <a:pt x="343762" y="314741"/>
                </a:lnTo>
                <a:lnTo>
                  <a:pt x="365316" y="305177"/>
                </a:lnTo>
                <a:lnTo>
                  <a:pt x="490201" y="305177"/>
                </a:lnTo>
                <a:lnTo>
                  <a:pt x="490201" y="195404"/>
                </a:lnTo>
                <a:lnTo>
                  <a:pt x="484726" y="143868"/>
                </a:lnTo>
                <a:lnTo>
                  <a:pt x="469744" y="102524"/>
                </a:lnTo>
                <a:close/>
              </a:path>
              <a:path w="490220" h="588009">
                <a:moveTo>
                  <a:pt x="490201" y="497818"/>
                </a:moveTo>
                <a:lnTo>
                  <a:pt x="361201" y="497818"/>
                </a:lnTo>
                <a:lnTo>
                  <a:pt x="361201" y="575894"/>
                </a:lnTo>
                <a:lnTo>
                  <a:pt x="490201" y="575894"/>
                </a:lnTo>
                <a:lnTo>
                  <a:pt x="490201" y="497818"/>
                </a:lnTo>
                <a:close/>
              </a:path>
              <a:path w="490220" h="588009">
                <a:moveTo>
                  <a:pt x="490201" y="305177"/>
                </a:moveTo>
                <a:lnTo>
                  <a:pt x="365316" y="305177"/>
                </a:lnTo>
                <a:lnTo>
                  <a:pt x="365316" y="372135"/>
                </a:lnTo>
                <a:lnTo>
                  <a:pt x="356283" y="416996"/>
                </a:lnTo>
                <a:lnTo>
                  <a:pt x="330002" y="454180"/>
                </a:lnTo>
                <a:lnTo>
                  <a:pt x="288529" y="479536"/>
                </a:lnTo>
                <a:lnTo>
                  <a:pt x="233920" y="488911"/>
                </a:lnTo>
                <a:lnTo>
                  <a:pt x="233920" y="489095"/>
                </a:lnTo>
                <a:lnTo>
                  <a:pt x="490201" y="489095"/>
                </a:lnTo>
                <a:lnTo>
                  <a:pt x="490201" y="305177"/>
                </a:lnTo>
                <a:close/>
              </a:path>
              <a:path w="490220" h="588009">
                <a:moveTo>
                  <a:pt x="259229" y="0"/>
                </a:moveTo>
                <a:lnTo>
                  <a:pt x="209797" y="3252"/>
                </a:lnTo>
                <a:lnTo>
                  <a:pt x="164368" y="12975"/>
                </a:lnTo>
                <a:lnTo>
                  <a:pt x="123542" y="29119"/>
                </a:lnTo>
                <a:lnTo>
                  <a:pt x="87920" y="51633"/>
                </a:lnTo>
                <a:lnTo>
                  <a:pt x="58106" y="80466"/>
                </a:lnTo>
                <a:lnTo>
                  <a:pt x="34701" y="115568"/>
                </a:lnTo>
                <a:lnTo>
                  <a:pt x="18306" y="156888"/>
                </a:lnTo>
                <a:lnTo>
                  <a:pt x="143436" y="174703"/>
                </a:lnTo>
                <a:lnTo>
                  <a:pt x="158036" y="147021"/>
                </a:lnTo>
                <a:lnTo>
                  <a:pt x="182144" y="124032"/>
                </a:lnTo>
                <a:lnTo>
                  <a:pt x="216076" y="108334"/>
                </a:lnTo>
                <a:lnTo>
                  <a:pt x="260150" y="102524"/>
                </a:lnTo>
                <a:lnTo>
                  <a:pt x="469744" y="102524"/>
                </a:lnTo>
                <a:lnTo>
                  <a:pt x="469367" y="101484"/>
                </a:lnTo>
                <a:lnTo>
                  <a:pt x="445724" y="67547"/>
                </a:lnTo>
                <a:lnTo>
                  <a:pt x="415396" y="41356"/>
                </a:lnTo>
                <a:lnTo>
                  <a:pt x="379983" y="22209"/>
                </a:lnTo>
                <a:lnTo>
                  <a:pt x="341084" y="9402"/>
                </a:lnTo>
                <a:lnTo>
                  <a:pt x="300300" y="2233"/>
                </a:lnTo>
                <a:lnTo>
                  <a:pt x="259229" y="0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321491" y="7738332"/>
            <a:ext cx="537210" cy="768350"/>
          </a:xfrm>
          <a:custGeom>
            <a:avLst/>
            <a:gdLst/>
            <a:ahLst/>
            <a:cxnLst/>
            <a:rect l="l" t="t" r="r" b="b"/>
            <a:pathLst>
              <a:path w="537209" h="768350">
                <a:moveTo>
                  <a:pt x="486218" y="668467"/>
                </a:moveTo>
                <a:lnTo>
                  <a:pt x="139504" y="668467"/>
                </a:lnTo>
                <a:lnTo>
                  <a:pt x="160130" y="701518"/>
                </a:lnTo>
                <a:lnTo>
                  <a:pt x="192233" y="733804"/>
                </a:lnTo>
                <a:lnTo>
                  <a:pt x="238699" y="758315"/>
                </a:lnTo>
                <a:lnTo>
                  <a:pt x="302413" y="768043"/>
                </a:lnTo>
                <a:lnTo>
                  <a:pt x="345733" y="764141"/>
                </a:lnTo>
                <a:lnTo>
                  <a:pt x="386012" y="752576"/>
                </a:lnTo>
                <a:lnTo>
                  <a:pt x="422699" y="733556"/>
                </a:lnTo>
                <a:lnTo>
                  <a:pt x="455248" y="707289"/>
                </a:lnTo>
                <a:lnTo>
                  <a:pt x="483109" y="673983"/>
                </a:lnTo>
                <a:lnTo>
                  <a:pt x="486218" y="668467"/>
                </a:lnTo>
                <a:close/>
              </a:path>
              <a:path w="537209" h="768350">
                <a:moveTo>
                  <a:pt x="133853" y="0"/>
                </a:moveTo>
                <a:lnTo>
                  <a:pt x="0" y="0"/>
                </a:lnTo>
                <a:lnTo>
                  <a:pt x="0" y="758030"/>
                </a:lnTo>
                <a:lnTo>
                  <a:pt x="131764" y="758030"/>
                </a:lnTo>
                <a:lnTo>
                  <a:pt x="131764" y="668467"/>
                </a:lnTo>
                <a:lnTo>
                  <a:pt x="486218" y="668467"/>
                </a:lnTo>
                <a:lnTo>
                  <a:pt x="492070" y="658085"/>
                </a:lnTo>
                <a:lnTo>
                  <a:pt x="265003" y="658085"/>
                </a:lnTo>
                <a:lnTo>
                  <a:pt x="225415" y="652092"/>
                </a:lnTo>
                <a:lnTo>
                  <a:pt x="166133" y="607291"/>
                </a:lnTo>
                <a:lnTo>
                  <a:pt x="147032" y="570583"/>
                </a:lnTo>
                <a:lnTo>
                  <a:pt x="135354" y="525736"/>
                </a:lnTo>
                <a:lnTo>
                  <a:pt x="131395" y="473799"/>
                </a:lnTo>
                <a:lnTo>
                  <a:pt x="135303" y="421942"/>
                </a:lnTo>
                <a:lnTo>
                  <a:pt x="146868" y="377531"/>
                </a:lnTo>
                <a:lnTo>
                  <a:pt x="165857" y="341451"/>
                </a:lnTo>
                <a:lnTo>
                  <a:pt x="225159" y="297817"/>
                </a:lnTo>
                <a:lnTo>
                  <a:pt x="265003" y="292032"/>
                </a:lnTo>
                <a:lnTo>
                  <a:pt x="492130" y="292032"/>
                </a:lnTo>
                <a:lnTo>
                  <a:pt x="487250" y="283554"/>
                </a:lnTo>
                <a:lnTo>
                  <a:pt x="133853" y="283554"/>
                </a:lnTo>
                <a:lnTo>
                  <a:pt x="133853" y="0"/>
                </a:lnTo>
                <a:close/>
              </a:path>
              <a:path w="537209" h="768350">
                <a:moveTo>
                  <a:pt x="492130" y="292032"/>
                </a:moveTo>
                <a:lnTo>
                  <a:pt x="265003" y="292032"/>
                </a:lnTo>
                <a:lnTo>
                  <a:pt x="305984" y="298141"/>
                </a:lnTo>
                <a:lnTo>
                  <a:pt x="339682" y="315622"/>
                </a:lnTo>
                <a:lnTo>
                  <a:pt x="366022" y="343202"/>
                </a:lnTo>
                <a:lnTo>
                  <a:pt x="384930" y="379606"/>
                </a:lnTo>
                <a:lnTo>
                  <a:pt x="396329" y="423563"/>
                </a:lnTo>
                <a:lnTo>
                  <a:pt x="400146" y="473799"/>
                </a:lnTo>
                <a:lnTo>
                  <a:pt x="396282" y="524222"/>
                </a:lnTo>
                <a:lnTo>
                  <a:pt x="384780" y="568645"/>
                </a:lnTo>
                <a:lnTo>
                  <a:pt x="365769" y="605656"/>
                </a:lnTo>
                <a:lnTo>
                  <a:pt x="339373" y="633846"/>
                </a:lnTo>
                <a:lnTo>
                  <a:pt x="305749" y="651789"/>
                </a:lnTo>
                <a:lnTo>
                  <a:pt x="265003" y="658085"/>
                </a:lnTo>
                <a:lnTo>
                  <a:pt x="492070" y="658085"/>
                </a:lnTo>
                <a:lnTo>
                  <a:pt x="505735" y="633841"/>
                </a:lnTo>
                <a:lnTo>
                  <a:pt x="522572" y="587087"/>
                </a:lnTo>
                <a:lnTo>
                  <a:pt x="533078" y="533915"/>
                </a:lnTo>
                <a:lnTo>
                  <a:pt x="536702" y="474536"/>
                </a:lnTo>
                <a:lnTo>
                  <a:pt x="532981" y="414597"/>
                </a:lnTo>
                <a:lnTo>
                  <a:pt x="522229" y="361208"/>
                </a:lnTo>
                <a:lnTo>
                  <a:pt x="505064" y="314503"/>
                </a:lnTo>
                <a:lnTo>
                  <a:pt x="492130" y="292032"/>
                </a:lnTo>
                <a:close/>
              </a:path>
              <a:path w="537209" h="768350">
                <a:moveTo>
                  <a:pt x="302044" y="182136"/>
                </a:moveTo>
                <a:lnTo>
                  <a:pt x="237196" y="192203"/>
                </a:lnTo>
                <a:lnTo>
                  <a:pt x="190805" y="217434"/>
                </a:lnTo>
                <a:lnTo>
                  <a:pt x="159398" y="250370"/>
                </a:lnTo>
                <a:lnTo>
                  <a:pt x="139504" y="283554"/>
                </a:lnTo>
                <a:lnTo>
                  <a:pt x="487250" y="283554"/>
                </a:lnTo>
                <a:lnTo>
                  <a:pt x="453971" y="241680"/>
                </a:lnTo>
                <a:lnTo>
                  <a:pt x="421280" y="215830"/>
                </a:lnTo>
                <a:lnTo>
                  <a:pt x="384649" y="197200"/>
                </a:lnTo>
                <a:lnTo>
                  <a:pt x="344698" y="185924"/>
                </a:lnTo>
                <a:lnTo>
                  <a:pt x="302044" y="182136"/>
                </a:lnTo>
                <a:close/>
              </a:path>
            </a:pathLst>
          </a:custGeom>
          <a:solidFill>
            <a:srgbClr val="1613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8596819" y="7632905"/>
            <a:ext cx="956944" cy="922019"/>
            <a:chOff x="8596819" y="7632905"/>
            <a:chExt cx="956944" cy="922019"/>
          </a:xfrm>
        </p:grpSpPr>
        <p:sp>
          <p:nvSpPr>
            <p:cNvPr id="21" name="object 21"/>
            <p:cNvSpPr/>
            <p:nvPr/>
          </p:nvSpPr>
          <p:spPr>
            <a:xfrm>
              <a:off x="8596819" y="7632905"/>
              <a:ext cx="956944" cy="922019"/>
            </a:xfrm>
            <a:custGeom>
              <a:avLst/>
              <a:gdLst/>
              <a:ahLst/>
              <a:cxnLst/>
              <a:rect l="l" t="t" r="r" b="b"/>
              <a:pathLst>
                <a:path w="956945" h="922020">
                  <a:moveTo>
                    <a:pt x="181005" y="37"/>
                  </a:moveTo>
                  <a:lnTo>
                    <a:pt x="147262" y="21953"/>
                  </a:lnTo>
                  <a:lnTo>
                    <a:pt x="17094" y="361715"/>
                  </a:lnTo>
                  <a:lnTo>
                    <a:pt x="15743" y="365094"/>
                  </a:lnTo>
                  <a:lnTo>
                    <a:pt x="4774" y="402594"/>
                  </a:lnTo>
                  <a:lnTo>
                    <a:pt x="0" y="441121"/>
                  </a:lnTo>
                  <a:lnTo>
                    <a:pt x="1452" y="479916"/>
                  </a:lnTo>
                  <a:lnTo>
                    <a:pt x="9165" y="518218"/>
                  </a:lnTo>
                  <a:lnTo>
                    <a:pt x="22945" y="554779"/>
                  </a:lnTo>
                  <a:lnTo>
                    <a:pt x="42293" y="588436"/>
                  </a:lnTo>
                  <a:lnTo>
                    <a:pt x="66778" y="618563"/>
                  </a:lnTo>
                  <a:lnTo>
                    <a:pt x="95969" y="644533"/>
                  </a:lnTo>
                  <a:lnTo>
                    <a:pt x="453668" y="913652"/>
                  </a:lnTo>
                  <a:lnTo>
                    <a:pt x="477994" y="921807"/>
                  </a:lnTo>
                  <a:lnTo>
                    <a:pt x="484513" y="921277"/>
                  </a:lnTo>
                  <a:lnTo>
                    <a:pt x="860387" y="644472"/>
                  </a:lnTo>
                  <a:lnTo>
                    <a:pt x="889578" y="618511"/>
                  </a:lnTo>
                  <a:lnTo>
                    <a:pt x="914064" y="588394"/>
                  </a:lnTo>
                  <a:lnTo>
                    <a:pt x="933416" y="554746"/>
                  </a:lnTo>
                  <a:lnTo>
                    <a:pt x="947204" y="518196"/>
                  </a:lnTo>
                  <a:lnTo>
                    <a:pt x="954925" y="479902"/>
                  </a:lnTo>
                  <a:lnTo>
                    <a:pt x="956389" y="441114"/>
                  </a:lnTo>
                  <a:lnTo>
                    <a:pt x="951628" y="402591"/>
                  </a:lnTo>
                  <a:lnTo>
                    <a:pt x="940675" y="365094"/>
                  </a:lnTo>
                  <a:lnTo>
                    <a:pt x="939385" y="361654"/>
                  </a:lnTo>
                  <a:lnTo>
                    <a:pt x="913669" y="294574"/>
                  </a:lnTo>
                  <a:lnTo>
                    <a:pt x="300219" y="294574"/>
                  </a:lnTo>
                  <a:lnTo>
                    <a:pt x="212315" y="25455"/>
                  </a:lnTo>
                  <a:lnTo>
                    <a:pt x="186400" y="748"/>
                  </a:lnTo>
                  <a:lnTo>
                    <a:pt x="181005" y="37"/>
                  </a:lnTo>
                  <a:close/>
                </a:path>
                <a:path w="956945" h="922020">
                  <a:moveTo>
                    <a:pt x="775407" y="0"/>
                  </a:moveTo>
                  <a:lnTo>
                    <a:pt x="744103" y="25455"/>
                  </a:lnTo>
                  <a:lnTo>
                    <a:pt x="656199" y="294574"/>
                  </a:lnTo>
                  <a:lnTo>
                    <a:pt x="913669" y="294574"/>
                  </a:lnTo>
                  <a:lnTo>
                    <a:pt x="809156" y="21953"/>
                  </a:lnTo>
                  <a:lnTo>
                    <a:pt x="806520" y="15283"/>
                  </a:lnTo>
                  <a:lnTo>
                    <a:pt x="801830" y="9625"/>
                  </a:lnTo>
                  <a:lnTo>
                    <a:pt x="791239" y="2900"/>
                  </a:lnTo>
                  <a:lnTo>
                    <a:pt x="786097" y="1104"/>
                  </a:lnTo>
                  <a:lnTo>
                    <a:pt x="775407" y="0"/>
                  </a:lnTo>
                  <a:close/>
                </a:path>
              </a:pathLst>
            </a:custGeom>
            <a:solidFill>
              <a:srgbClr val="E242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075169" y="7994561"/>
              <a:ext cx="478155" cy="433070"/>
            </a:xfrm>
            <a:custGeom>
              <a:avLst/>
              <a:gdLst/>
              <a:ahLst/>
              <a:cxnLst/>
              <a:rect l="l" t="t" r="r" b="b"/>
              <a:pathLst>
                <a:path w="478154" h="433070">
                  <a:moveTo>
                    <a:pt x="461022" y="0"/>
                  </a:moveTo>
                  <a:lnTo>
                    <a:pt x="414188" y="12336"/>
                  </a:lnTo>
                  <a:lnTo>
                    <a:pt x="369131" y="29693"/>
                  </a:lnTo>
                  <a:lnTo>
                    <a:pt x="326251" y="51892"/>
                  </a:lnTo>
                  <a:lnTo>
                    <a:pt x="285950" y="78751"/>
                  </a:lnTo>
                  <a:lnTo>
                    <a:pt x="0" y="294980"/>
                  </a:lnTo>
                  <a:lnTo>
                    <a:pt x="182074" y="432580"/>
                  </a:lnTo>
                  <a:lnTo>
                    <a:pt x="381595" y="283247"/>
                  </a:lnTo>
                  <a:lnTo>
                    <a:pt x="411321" y="256846"/>
                  </a:lnTo>
                  <a:lnTo>
                    <a:pt x="435791" y="226721"/>
                  </a:lnTo>
                  <a:lnTo>
                    <a:pt x="455125" y="193070"/>
                  </a:lnTo>
                  <a:lnTo>
                    <a:pt x="468895" y="156519"/>
                  </a:lnTo>
                  <a:lnTo>
                    <a:pt x="476601" y="118227"/>
                  </a:lnTo>
                  <a:lnTo>
                    <a:pt x="478050" y="79444"/>
                  </a:lnTo>
                  <a:lnTo>
                    <a:pt x="473277" y="40928"/>
                  </a:lnTo>
                  <a:lnTo>
                    <a:pt x="462312" y="3439"/>
                  </a:lnTo>
                  <a:lnTo>
                    <a:pt x="461022" y="0"/>
                  </a:lnTo>
                  <a:close/>
                </a:path>
              </a:pathLst>
            </a:custGeom>
            <a:solidFill>
              <a:srgbClr val="FB6D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892491" y="8289546"/>
              <a:ext cx="365125" cy="265430"/>
            </a:xfrm>
            <a:custGeom>
              <a:avLst/>
              <a:gdLst/>
              <a:ahLst/>
              <a:cxnLst/>
              <a:rect l="l" t="t" r="r" b="b"/>
              <a:pathLst>
                <a:path w="365125" h="265429">
                  <a:moveTo>
                    <a:pt x="182566" y="0"/>
                  </a:moveTo>
                  <a:lnTo>
                    <a:pt x="0" y="137600"/>
                  </a:lnTo>
                  <a:lnTo>
                    <a:pt x="157994" y="257017"/>
                  </a:lnTo>
                  <a:lnTo>
                    <a:pt x="163516" y="260524"/>
                  </a:lnTo>
                  <a:lnTo>
                    <a:pt x="169492" y="263079"/>
                  </a:lnTo>
                  <a:lnTo>
                    <a:pt x="175800" y="264642"/>
                  </a:lnTo>
                  <a:lnTo>
                    <a:pt x="182320" y="265172"/>
                  </a:lnTo>
                  <a:lnTo>
                    <a:pt x="188840" y="264642"/>
                  </a:lnTo>
                  <a:lnTo>
                    <a:pt x="195148" y="263079"/>
                  </a:lnTo>
                  <a:lnTo>
                    <a:pt x="201124" y="260524"/>
                  </a:lnTo>
                  <a:lnTo>
                    <a:pt x="206646" y="257017"/>
                  </a:lnTo>
                  <a:lnTo>
                    <a:pt x="364640" y="137600"/>
                  </a:lnTo>
                  <a:lnTo>
                    <a:pt x="182566" y="0"/>
                  </a:lnTo>
                  <a:close/>
                </a:path>
              </a:pathLst>
            </a:custGeom>
            <a:solidFill>
              <a:srgbClr val="FB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96819" y="7994602"/>
              <a:ext cx="478155" cy="433070"/>
            </a:xfrm>
            <a:custGeom>
              <a:avLst/>
              <a:gdLst/>
              <a:ahLst/>
              <a:cxnLst/>
              <a:rect l="l" t="t" r="r" b="b"/>
              <a:pathLst>
                <a:path w="478154" h="433070">
                  <a:moveTo>
                    <a:pt x="17094" y="0"/>
                  </a:moveTo>
                  <a:lnTo>
                    <a:pt x="15743" y="3378"/>
                  </a:lnTo>
                  <a:lnTo>
                    <a:pt x="4774" y="40878"/>
                  </a:lnTo>
                  <a:lnTo>
                    <a:pt x="0" y="79405"/>
                  </a:lnTo>
                  <a:lnTo>
                    <a:pt x="1452" y="118200"/>
                  </a:lnTo>
                  <a:lnTo>
                    <a:pt x="9165" y="156503"/>
                  </a:lnTo>
                  <a:lnTo>
                    <a:pt x="22945" y="193063"/>
                  </a:lnTo>
                  <a:lnTo>
                    <a:pt x="42293" y="226720"/>
                  </a:lnTo>
                  <a:lnTo>
                    <a:pt x="66778" y="256847"/>
                  </a:lnTo>
                  <a:lnTo>
                    <a:pt x="97566" y="284046"/>
                  </a:lnTo>
                  <a:lnTo>
                    <a:pt x="295673" y="432519"/>
                  </a:lnTo>
                  <a:lnTo>
                    <a:pt x="477871" y="294919"/>
                  </a:lnTo>
                  <a:lnTo>
                    <a:pt x="192105" y="78690"/>
                  </a:lnTo>
                  <a:lnTo>
                    <a:pt x="151818" y="51845"/>
                  </a:lnTo>
                  <a:lnTo>
                    <a:pt x="108953" y="29662"/>
                  </a:lnTo>
                  <a:lnTo>
                    <a:pt x="63911" y="12320"/>
                  </a:lnTo>
                  <a:lnTo>
                    <a:pt x="17094" y="0"/>
                  </a:lnTo>
                  <a:close/>
                </a:path>
              </a:pathLst>
            </a:custGeom>
            <a:solidFill>
              <a:srgbClr val="FB6D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6783319" y="8297607"/>
            <a:ext cx="1238250" cy="152400"/>
          </a:xfrm>
          <a:custGeom>
            <a:avLst/>
            <a:gdLst/>
            <a:ahLst/>
            <a:cxnLst/>
            <a:rect l="l" t="t" r="r" b="b"/>
            <a:pathLst>
              <a:path w="1238250" h="152400">
                <a:moveTo>
                  <a:pt x="1095732" y="0"/>
                </a:moveTo>
                <a:lnTo>
                  <a:pt x="1060573" y="4913"/>
                </a:lnTo>
                <a:lnTo>
                  <a:pt x="1033281" y="17496"/>
                </a:lnTo>
                <a:lnTo>
                  <a:pt x="1011841" y="34510"/>
                </a:lnTo>
                <a:lnTo>
                  <a:pt x="980435" y="67080"/>
                </a:lnTo>
                <a:lnTo>
                  <a:pt x="967687" y="77410"/>
                </a:lnTo>
                <a:lnTo>
                  <a:pt x="953973" y="83649"/>
                </a:lnTo>
                <a:lnTo>
                  <a:pt x="937276" y="85742"/>
                </a:lnTo>
                <a:lnTo>
                  <a:pt x="920622" y="83607"/>
                </a:lnTo>
                <a:lnTo>
                  <a:pt x="906978" y="77296"/>
                </a:lnTo>
                <a:lnTo>
                  <a:pt x="894244" y="66953"/>
                </a:lnTo>
                <a:lnTo>
                  <a:pt x="880316" y="52717"/>
                </a:lnTo>
                <a:lnTo>
                  <a:pt x="862838" y="34510"/>
                </a:lnTo>
                <a:lnTo>
                  <a:pt x="841384" y="17496"/>
                </a:lnTo>
                <a:lnTo>
                  <a:pt x="814021" y="4913"/>
                </a:lnTo>
                <a:lnTo>
                  <a:pt x="778819" y="0"/>
                </a:lnTo>
                <a:lnTo>
                  <a:pt x="743788" y="4913"/>
                </a:lnTo>
                <a:lnTo>
                  <a:pt x="716482" y="17496"/>
                </a:lnTo>
                <a:lnTo>
                  <a:pt x="694970" y="34510"/>
                </a:lnTo>
                <a:lnTo>
                  <a:pt x="663522" y="67080"/>
                </a:lnTo>
                <a:lnTo>
                  <a:pt x="650774" y="77410"/>
                </a:lnTo>
                <a:lnTo>
                  <a:pt x="637060" y="83649"/>
                </a:lnTo>
                <a:lnTo>
                  <a:pt x="620363" y="85742"/>
                </a:lnTo>
                <a:lnTo>
                  <a:pt x="603709" y="83607"/>
                </a:lnTo>
                <a:lnTo>
                  <a:pt x="590065" y="77296"/>
                </a:lnTo>
                <a:lnTo>
                  <a:pt x="577331" y="66953"/>
                </a:lnTo>
                <a:lnTo>
                  <a:pt x="563403" y="52717"/>
                </a:lnTo>
                <a:lnTo>
                  <a:pt x="545925" y="34510"/>
                </a:lnTo>
                <a:lnTo>
                  <a:pt x="524471" y="17496"/>
                </a:lnTo>
                <a:lnTo>
                  <a:pt x="497108" y="4913"/>
                </a:lnTo>
                <a:lnTo>
                  <a:pt x="461906" y="0"/>
                </a:lnTo>
                <a:lnTo>
                  <a:pt x="426874" y="4913"/>
                </a:lnTo>
                <a:lnTo>
                  <a:pt x="399569" y="17496"/>
                </a:lnTo>
                <a:lnTo>
                  <a:pt x="378057" y="34510"/>
                </a:lnTo>
                <a:lnTo>
                  <a:pt x="346609" y="67080"/>
                </a:lnTo>
                <a:lnTo>
                  <a:pt x="333860" y="77410"/>
                </a:lnTo>
                <a:lnTo>
                  <a:pt x="320146" y="83649"/>
                </a:lnTo>
                <a:lnTo>
                  <a:pt x="303449" y="85742"/>
                </a:lnTo>
                <a:lnTo>
                  <a:pt x="286795" y="83607"/>
                </a:lnTo>
                <a:lnTo>
                  <a:pt x="273152" y="77296"/>
                </a:lnTo>
                <a:lnTo>
                  <a:pt x="260417" y="66953"/>
                </a:lnTo>
                <a:lnTo>
                  <a:pt x="246490" y="52717"/>
                </a:lnTo>
                <a:lnTo>
                  <a:pt x="229012" y="34510"/>
                </a:lnTo>
                <a:lnTo>
                  <a:pt x="207557" y="17496"/>
                </a:lnTo>
                <a:lnTo>
                  <a:pt x="180195" y="4913"/>
                </a:lnTo>
                <a:lnTo>
                  <a:pt x="144993" y="0"/>
                </a:lnTo>
                <a:lnTo>
                  <a:pt x="109833" y="4913"/>
                </a:lnTo>
                <a:lnTo>
                  <a:pt x="61101" y="34510"/>
                </a:lnTo>
                <a:lnTo>
                  <a:pt x="33990" y="62526"/>
                </a:lnTo>
                <a:lnTo>
                  <a:pt x="2669" y="108351"/>
                </a:lnTo>
                <a:lnTo>
                  <a:pt x="0" y="127226"/>
                </a:lnTo>
                <a:lnTo>
                  <a:pt x="10168" y="143004"/>
                </a:lnTo>
                <a:lnTo>
                  <a:pt x="21847" y="146276"/>
                </a:lnTo>
                <a:lnTo>
                  <a:pt x="34520" y="143269"/>
                </a:lnTo>
                <a:lnTo>
                  <a:pt x="65537" y="120897"/>
                </a:lnTo>
                <a:lnTo>
                  <a:pt x="101833" y="85316"/>
                </a:lnTo>
                <a:lnTo>
                  <a:pt x="114581" y="74986"/>
                </a:lnTo>
                <a:lnTo>
                  <a:pt x="128296" y="68747"/>
                </a:lnTo>
                <a:lnTo>
                  <a:pt x="144993" y="66654"/>
                </a:lnTo>
                <a:lnTo>
                  <a:pt x="161647" y="68789"/>
                </a:lnTo>
                <a:lnTo>
                  <a:pt x="175290" y="75100"/>
                </a:lnTo>
                <a:lnTo>
                  <a:pt x="188025" y="85444"/>
                </a:lnTo>
                <a:lnTo>
                  <a:pt x="201952" y="99679"/>
                </a:lnTo>
                <a:lnTo>
                  <a:pt x="219430" y="117886"/>
                </a:lnTo>
                <a:lnTo>
                  <a:pt x="240885" y="134900"/>
                </a:lnTo>
                <a:lnTo>
                  <a:pt x="268247" y="147483"/>
                </a:lnTo>
                <a:lnTo>
                  <a:pt x="303449" y="152397"/>
                </a:lnTo>
                <a:lnTo>
                  <a:pt x="338481" y="147483"/>
                </a:lnTo>
                <a:lnTo>
                  <a:pt x="365787" y="134900"/>
                </a:lnTo>
                <a:lnTo>
                  <a:pt x="387298" y="117886"/>
                </a:lnTo>
                <a:lnTo>
                  <a:pt x="418746" y="85316"/>
                </a:lnTo>
                <a:lnTo>
                  <a:pt x="431495" y="74986"/>
                </a:lnTo>
                <a:lnTo>
                  <a:pt x="445209" y="68747"/>
                </a:lnTo>
                <a:lnTo>
                  <a:pt x="461906" y="66654"/>
                </a:lnTo>
                <a:lnTo>
                  <a:pt x="478560" y="68789"/>
                </a:lnTo>
                <a:lnTo>
                  <a:pt x="492204" y="75100"/>
                </a:lnTo>
                <a:lnTo>
                  <a:pt x="504938" y="85444"/>
                </a:lnTo>
                <a:lnTo>
                  <a:pt x="518866" y="99679"/>
                </a:lnTo>
                <a:lnTo>
                  <a:pt x="536344" y="117886"/>
                </a:lnTo>
                <a:lnTo>
                  <a:pt x="557798" y="134900"/>
                </a:lnTo>
                <a:lnTo>
                  <a:pt x="585161" y="147483"/>
                </a:lnTo>
                <a:lnTo>
                  <a:pt x="620363" y="152397"/>
                </a:lnTo>
                <a:lnTo>
                  <a:pt x="655522" y="147483"/>
                </a:lnTo>
                <a:lnTo>
                  <a:pt x="682814" y="134900"/>
                </a:lnTo>
                <a:lnTo>
                  <a:pt x="704254" y="117886"/>
                </a:lnTo>
                <a:lnTo>
                  <a:pt x="735659" y="85316"/>
                </a:lnTo>
                <a:lnTo>
                  <a:pt x="748408" y="74986"/>
                </a:lnTo>
                <a:lnTo>
                  <a:pt x="762122" y="68747"/>
                </a:lnTo>
                <a:lnTo>
                  <a:pt x="778819" y="66654"/>
                </a:lnTo>
                <a:lnTo>
                  <a:pt x="795473" y="68789"/>
                </a:lnTo>
                <a:lnTo>
                  <a:pt x="809117" y="75100"/>
                </a:lnTo>
                <a:lnTo>
                  <a:pt x="821851" y="85444"/>
                </a:lnTo>
                <a:lnTo>
                  <a:pt x="835779" y="99679"/>
                </a:lnTo>
                <a:lnTo>
                  <a:pt x="853257" y="117886"/>
                </a:lnTo>
                <a:lnTo>
                  <a:pt x="874711" y="134900"/>
                </a:lnTo>
                <a:lnTo>
                  <a:pt x="902074" y="147483"/>
                </a:lnTo>
                <a:lnTo>
                  <a:pt x="937276" y="152397"/>
                </a:lnTo>
                <a:lnTo>
                  <a:pt x="972307" y="147483"/>
                </a:lnTo>
                <a:lnTo>
                  <a:pt x="999613" y="134900"/>
                </a:lnTo>
                <a:lnTo>
                  <a:pt x="1021125" y="117886"/>
                </a:lnTo>
                <a:lnTo>
                  <a:pt x="1052572" y="85316"/>
                </a:lnTo>
                <a:lnTo>
                  <a:pt x="1065321" y="74986"/>
                </a:lnTo>
                <a:lnTo>
                  <a:pt x="1079035" y="68747"/>
                </a:lnTo>
                <a:lnTo>
                  <a:pt x="1095732" y="66654"/>
                </a:lnTo>
                <a:lnTo>
                  <a:pt x="1112386" y="68789"/>
                </a:lnTo>
                <a:lnTo>
                  <a:pt x="1126030" y="75100"/>
                </a:lnTo>
                <a:lnTo>
                  <a:pt x="1138764" y="85444"/>
                </a:lnTo>
                <a:lnTo>
                  <a:pt x="1160266" y="107783"/>
                </a:lnTo>
                <a:lnTo>
                  <a:pt x="1168541" y="116039"/>
                </a:lnTo>
                <a:lnTo>
                  <a:pt x="1185210" y="131198"/>
                </a:lnTo>
                <a:lnTo>
                  <a:pt x="1195222" y="138611"/>
                </a:lnTo>
                <a:lnTo>
                  <a:pt x="1208359" y="144434"/>
                </a:lnTo>
                <a:lnTo>
                  <a:pt x="1224194" y="145428"/>
                </a:lnTo>
                <a:lnTo>
                  <a:pt x="1233648" y="139245"/>
                </a:lnTo>
                <a:lnTo>
                  <a:pt x="1238245" y="125735"/>
                </a:lnTo>
                <a:lnTo>
                  <a:pt x="1236422" y="107679"/>
                </a:lnTo>
                <a:lnTo>
                  <a:pt x="1216530" y="74958"/>
                </a:lnTo>
                <a:lnTo>
                  <a:pt x="1179751" y="34510"/>
                </a:lnTo>
                <a:lnTo>
                  <a:pt x="1130934" y="4913"/>
                </a:lnTo>
                <a:lnTo>
                  <a:pt x="1095732" y="0"/>
                </a:lnTo>
                <a:close/>
              </a:path>
            </a:pathLst>
          </a:custGeom>
          <a:solidFill>
            <a:srgbClr val="CA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271817" y="7402916"/>
            <a:ext cx="3742054" cy="775970"/>
          </a:xfrm>
          <a:custGeom>
            <a:avLst/>
            <a:gdLst/>
            <a:ahLst/>
            <a:cxnLst/>
            <a:rect l="l" t="t" r="r" b="b"/>
            <a:pathLst>
              <a:path w="3742055" h="775970">
                <a:moveTo>
                  <a:pt x="29085" y="620799"/>
                </a:moveTo>
                <a:lnTo>
                  <a:pt x="0" y="738353"/>
                </a:lnTo>
                <a:lnTo>
                  <a:pt x="74191" y="764750"/>
                </a:lnTo>
                <a:lnTo>
                  <a:pt x="120021" y="772310"/>
                </a:lnTo>
                <a:lnTo>
                  <a:pt x="169969" y="775014"/>
                </a:lnTo>
                <a:lnTo>
                  <a:pt x="230019" y="770734"/>
                </a:lnTo>
                <a:lnTo>
                  <a:pt x="281049" y="758435"/>
                </a:lnTo>
                <a:lnTo>
                  <a:pt x="322979" y="738929"/>
                </a:lnTo>
                <a:lnTo>
                  <a:pt x="355730" y="713026"/>
                </a:lnTo>
                <a:lnTo>
                  <a:pt x="379222" y="681537"/>
                </a:lnTo>
                <a:lnTo>
                  <a:pt x="387318" y="660791"/>
                </a:lnTo>
                <a:lnTo>
                  <a:pt x="169969" y="660791"/>
                </a:lnTo>
                <a:lnTo>
                  <a:pt x="131723" y="657142"/>
                </a:lnTo>
                <a:lnTo>
                  <a:pt x="92597" y="647726"/>
                </a:lnTo>
                <a:lnTo>
                  <a:pt x="56935" y="634844"/>
                </a:lnTo>
                <a:lnTo>
                  <a:pt x="29085" y="620799"/>
                </a:lnTo>
                <a:close/>
              </a:path>
              <a:path w="3742055" h="775970">
                <a:moveTo>
                  <a:pt x="226929" y="226323"/>
                </a:moveTo>
                <a:lnTo>
                  <a:pt x="174154" y="230721"/>
                </a:lnTo>
                <a:lnTo>
                  <a:pt x="127681" y="243322"/>
                </a:lnTo>
                <a:lnTo>
                  <a:pt x="88173" y="263242"/>
                </a:lnTo>
                <a:lnTo>
                  <a:pt x="56290" y="289597"/>
                </a:lnTo>
                <a:lnTo>
                  <a:pt x="32697" y="321500"/>
                </a:lnTo>
                <a:lnTo>
                  <a:pt x="18055" y="358068"/>
                </a:lnTo>
                <a:lnTo>
                  <a:pt x="13027" y="398414"/>
                </a:lnTo>
                <a:lnTo>
                  <a:pt x="17655" y="435309"/>
                </a:lnTo>
                <a:lnTo>
                  <a:pt x="33756" y="470488"/>
                </a:lnTo>
                <a:lnTo>
                  <a:pt x="62480" y="503035"/>
                </a:lnTo>
                <a:lnTo>
                  <a:pt x="104977" y="532034"/>
                </a:lnTo>
                <a:lnTo>
                  <a:pt x="162395" y="556568"/>
                </a:lnTo>
                <a:lnTo>
                  <a:pt x="200461" y="570760"/>
                </a:lnTo>
                <a:lnTo>
                  <a:pt x="224240" y="584214"/>
                </a:lnTo>
                <a:lnTo>
                  <a:pt x="236487" y="598918"/>
                </a:lnTo>
                <a:lnTo>
                  <a:pt x="239957" y="616860"/>
                </a:lnTo>
                <a:lnTo>
                  <a:pt x="235966" y="634972"/>
                </a:lnTo>
                <a:lnTo>
                  <a:pt x="223482" y="648824"/>
                </a:lnTo>
                <a:lnTo>
                  <a:pt x="201739" y="657677"/>
                </a:lnTo>
                <a:lnTo>
                  <a:pt x="169969" y="660791"/>
                </a:lnTo>
                <a:lnTo>
                  <a:pt x="387318" y="660791"/>
                </a:lnTo>
                <a:lnTo>
                  <a:pt x="393375" y="645272"/>
                </a:lnTo>
                <a:lnTo>
                  <a:pt x="398110" y="605044"/>
                </a:lnTo>
                <a:lnTo>
                  <a:pt x="392487" y="561687"/>
                </a:lnTo>
                <a:lnTo>
                  <a:pt x="376175" y="524321"/>
                </a:lnTo>
                <a:lnTo>
                  <a:pt x="348374" y="492395"/>
                </a:lnTo>
                <a:lnTo>
                  <a:pt x="308284" y="465355"/>
                </a:lnTo>
                <a:lnTo>
                  <a:pt x="255106" y="442649"/>
                </a:lnTo>
                <a:lnTo>
                  <a:pt x="214578" y="427135"/>
                </a:lnTo>
                <a:lnTo>
                  <a:pt x="188337" y="413298"/>
                </a:lnTo>
                <a:lnTo>
                  <a:pt x="174197" y="399062"/>
                </a:lnTo>
                <a:lnTo>
                  <a:pt x="169969" y="382356"/>
                </a:lnTo>
                <a:lnTo>
                  <a:pt x="174097" y="364258"/>
                </a:lnTo>
                <a:lnTo>
                  <a:pt x="186178" y="350733"/>
                </a:lnTo>
                <a:lnTo>
                  <a:pt x="205758" y="342264"/>
                </a:lnTo>
                <a:lnTo>
                  <a:pt x="232382" y="339334"/>
                </a:lnTo>
                <a:lnTo>
                  <a:pt x="354021" y="339334"/>
                </a:lnTo>
                <a:lnTo>
                  <a:pt x="375387" y="256318"/>
                </a:lnTo>
                <a:lnTo>
                  <a:pt x="347120" y="244857"/>
                </a:lnTo>
                <a:lnTo>
                  <a:pt x="311951" y="235299"/>
                </a:lnTo>
                <a:lnTo>
                  <a:pt x="271386" y="228752"/>
                </a:lnTo>
                <a:lnTo>
                  <a:pt x="226929" y="226323"/>
                </a:lnTo>
                <a:close/>
              </a:path>
              <a:path w="3742055" h="775970">
                <a:moveTo>
                  <a:pt x="354021" y="339334"/>
                </a:moveTo>
                <a:lnTo>
                  <a:pt x="232382" y="339334"/>
                </a:lnTo>
                <a:lnTo>
                  <a:pt x="265904" y="342188"/>
                </a:lnTo>
                <a:lnTo>
                  <a:pt x="297409" y="349445"/>
                </a:lnTo>
                <a:lnTo>
                  <a:pt x="324880" y="359145"/>
                </a:lnTo>
                <a:lnTo>
                  <a:pt x="346301" y="369328"/>
                </a:lnTo>
                <a:lnTo>
                  <a:pt x="354021" y="339334"/>
                </a:lnTo>
                <a:close/>
              </a:path>
              <a:path w="3742055" h="775970">
                <a:moveTo>
                  <a:pt x="704724" y="226022"/>
                </a:moveTo>
                <a:lnTo>
                  <a:pt x="655778" y="229229"/>
                </a:lnTo>
                <a:lnTo>
                  <a:pt x="610595" y="238662"/>
                </a:lnTo>
                <a:lnTo>
                  <a:pt x="569502" y="254039"/>
                </a:lnTo>
                <a:lnTo>
                  <a:pt x="532827" y="275080"/>
                </a:lnTo>
                <a:lnTo>
                  <a:pt x="500896" y="301501"/>
                </a:lnTo>
                <a:lnTo>
                  <a:pt x="474037" y="333021"/>
                </a:lnTo>
                <a:lnTo>
                  <a:pt x="452578" y="369358"/>
                </a:lnTo>
                <a:lnTo>
                  <a:pt x="436844" y="410231"/>
                </a:lnTo>
                <a:lnTo>
                  <a:pt x="427164" y="455358"/>
                </a:lnTo>
                <a:lnTo>
                  <a:pt x="423865" y="504457"/>
                </a:lnTo>
                <a:lnTo>
                  <a:pt x="428138" y="558522"/>
                </a:lnTo>
                <a:lnTo>
                  <a:pt x="440500" y="607225"/>
                </a:lnTo>
                <a:lnTo>
                  <a:pt x="460267" y="650301"/>
                </a:lnTo>
                <a:lnTo>
                  <a:pt x="486751" y="687481"/>
                </a:lnTo>
                <a:lnTo>
                  <a:pt x="519267" y="718500"/>
                </a:lnTo>
                <a:lnTo>
                  <a:pt x="557129" y="743090"/>
                </a:lnTo>
                <a:lnTo>
                  <a:pt x="599652" y="760985"/>
                </a:lnTo>
                <a:lnTo>
                  <a:pt x="646150" y="771917"/>
                </a:lnTo>
                <a:lnTo>
                  <a:pt x="695937" y="775621"/>
                </a:lnTo>
                <a:lnTo>
                  <a:pt x="737943" y="772951"/>
                </a:lnTo>
                <a:lnTo>
                  <a:pt x="778899" y="764881"/>
                </a:lnTo>
                <a:lnTo>
                  <a:pt x="818013" y="751317"/>
                </a:lnTo>
                <a:lnTo>
                  <a:pt x="854488" y="732167"/>
                </a:lnTo>
                <a:lnTo>
                  <a:pt x="887532" y="707337"/>
                </a:lnTo>
                <a:lnTo>
                  <a:pt x="916349" y="676736"/>
                </a:lnTo>
                <a:lnTo>
                  <a:pt x="928335" y="658369"/>
                </a:lnTo>
                <a:lnTo>
                  <a:pt x="700179" y="658369"/>
                </a:lnTo>
                <a:lnTo>
                  <a:pt x="662118" y="650588"/>
                </a:lnTo>
                <a:lnTo>
                  <a:pt x="632084" y="628701"/>
                </a:lnTo>
                <a:lnTo>
                  <a:pt x="610326" y="594889"/>
                </a:lnTo>
                <a:lnTo>
                  <a:pt x="597089" y="551333"/>
                </a:lnTo>
                <a:lnTo>
                  <a:pt x="592622" y="500215"/>
                </a:lnTo>
                <a:lnTo>
                  <a:pt x="596275" y="453983"/>
                </a:lnTo>
                <a:lnTo>
                  <a:pt x="607883" y="411038"/>
                </a:lnTo>
                <a:lnTo>
                  <a:pt x="628420" y="375394"/>
                </a:lnTo>
                <a:lnTo>
                  <a:pt x="658860" y="351064"/>
                </a:lnTo>
                <a:lnTo>
                  <a:pt x="700179" y="342062"/>
                </a:lnTo>
                <a:lnTo>
                  <a:pt x="930996" y="342062"/>
                </a:lnTo>
                <a:lnTo>
                  <a:pt x="914461" y="317611"/>
                </a:lnTo>
                <a:lnTo>
                  <a:pt x="883121" y="286022"/>
                </a:lnTo>
                <a:lnTo>
                  <a:pt x="846034" y="260550"/>
                </a:lnTo>
                <a:lnTo>
                  <a:pt x="803643" y="241713"/>
                </a:lnTo>
                <a:lnTo>
                  <a:pt x="756391" y="230031"/>
                </a:lnTo>
                <a:lnTo>
                  <a:pt x="704724" y="226022"/>
                </a:lnTo>
                <a:close/>
              </a:path>
              <a:path w="3742055" h="775970">
                <a:moveTo>
                  <a:pt x="930996" y="342062"/>
                </a:moveTo>
                <a:lnTo>
                  <a:pt x="700179" y="342062"/>
                </a:lnTo>
                <a:lnTo>
                  <a:pt x="739522" y="350976"/>
                </a:lnTo>
                <a:lnTo>
                  <a:pt x="768933" y="375132"/>
                </a:lnTo>
                <a:lnTo>
                  <a:pt x="789094" y="410646"/>
                </a:lnTo>
                <a:lnTo>
                  <a:pt x="800690" y="453634"/>
                </a:lnTo>
                <a:lnTo>
                  <a:pt x="804403" y="500215"/>
                </a:lnTo>
                <a:lnTo>
                  <a:pt x="799672" y="552962"/>
                </a:lnTo>
                <a:lnTo>
                  <a:pt x="786040" y="596722"/>
                </a:lnTo>
                <a:lnTo>
                  <a:pt x="764352" y="629923"/>
                </a:lnTo>
                <a:lnTo>
                  <a:pt x="735450" y="650996"/>
                </a:lnTo>
                <a:lnTo>
                  <a:pt x="700179" y="658369"/>
                </a:lnTo>
                <a:lnTo>
                  <a:pt x="928335" y="658369"/>
                </a:lnTo>
                <a:lnTo>
                  <a:pt x="940145" y="640271"/>
                </a:lnTo>
                <a:lnTo>
                  <a:pt x="958126" y="597849"/>
                </a:lnTo>
                <a:lnTo>
                  <a:pt x="969497" y="549376"/>
                </a:lnTo>
                <a:lnTo>
                  <a:pt x="973464" y="494762"/>
                </a:lnTo>
                <a:lnTo>
                  <a:pt x="969554" y="443892"/>
                </a:lnTo>
                <a:lnTo>
                  <a:pt x="958121" y="397064"/>
                </a:lnTo>
                <a:lnTo>
                  <a:pt x="939609" y="354798"/>
                </a:lnTo>
                <a:lnTo>
                  <a:pt x="930996" y="342062"/>
                </a:lnTo>
                <a:close/>
              </a:path>
              <a:path w="3742055" h="775970">
                <a:moveTo>
                  <a:pt x="1169490" y="237838"/>
                </a:moveTo>
                <a:lnTo>
                  <a:pt x="1027394" y="237838"/>
                </a:lnTo>
                <a:lnTo>
                  <a:pt x="1028951" y="274417"/>
                </a:lnTo>
                <a:lnTo>
                  <a:pt x="1030310" y="314604"/>
                </a:lnTo>
                <a:lnTo>
                  <a:pt x="1031271" y="358370"/>
                </a:lnTo>
                <a:lnTo>
                  <a:pt x="1031636" y="405687"/>
                </a:lnTo>
                <a:lnTo>
                  <a:pt x="1031939" y="405687"/>
                </a:lnTo>
                <a:lnTo>
                  <a:pt x="1031939" y="763805"/>
                </a:lnTo>
                <a:lnTo>
                  <a:pt x="1195243" y="763805"/>
                </a:lnTo>
                <a:lnTo>
                  <a:pt x="1195243" y="460525"/>
                </a:lnTo>
                <a:lnTo>
                  <a:pt x="1195688" y="449107"/>
                </a:lnTo>
                <a:lnTo>
                  <a:pt x="1212957" y="397407"/>
                </a:lnTo>
                <a:lnTo>
                  <a:pt x="1254143" y="363767"/>
                </a:lnTo>
                <a:lnTo>
                  <a:pt x="1284621" y="358422"/>
                </a:lnTo>
                <a:lnTo>
                  <a:pt x="1517578" y="358422"/>
                </a:lnTo>
                <a:lnTo>
                  <a:pt x="1512455" y="339284"/>
                </a:lnTo>
                <a:lnTo>
                  <a:pt x="1497070" y="309946"/>
                </a:lnTo>
                <a:lnTo>
                  <a:pt x="1177064" y="309946"/>
                </a:lnTo>
                <a:lnTo>
                  <a:pt x="1169490" y="237838"/>
                </a:lnTo>
                <a:close/>
              </a:path>
              <a:path w="3742055" h="775970">
                <a:moveTo>
                  <a:pt x="1517578" y="358422"/>
                </a:moveTo>
                <a:lnTo>
                  <a:pt x="1284621" y="358422"/>
                </a:lnTo>
                <a:lnTo>
                  <a:pt x="1322469" y="366678"/>
                </a:lnTo>
                <a:lnTo>
                  <a:pt x="1348132" y="389932"/>
                </a:lnTo>
                <a:lnTo>
                  <a:pt x="1362718" y="425910"/>
                </a:lnTo>
                <a:lnTo>
                  <a:pt x="1367333" y="472341"/>
                </a:lnTo>
                <a:lnTo>
                  <a:pt x="1367333" y="763805"/>
                </a:lnTo>
                <a:lnTo>
                  <a:pt x="1530941" y="763805"/>
                </a:lnTo>
                <a:lnTo>
                  <a:pt x="1530941" y="451739"/>
                </a:lnTo>
                <a:lnTo>
                  <a:pt x="1526163" y="390487"/>
                </a:lnTo>
                <a:lnTo>
                  <a:pt x="1517578" y="358422"/>
                </a:lnTo>
                <a:close/>
              </a:path>
              <a:path w="3742055" h="775970">
                <a:moveTo>
                  <a:pt x="1342792" y="226022"/>
                </a:moveTo>
                <a:lnTo>
                  <a:pt x="1283631" y="234448"/>
                </a:lnTo>
                <a:lnTo>
                  <a:pt x="1236940" y="255486"/>
                </a:lnTo>
                <a:lnTo>
                  <a:pt x="1202576" y="282773"/>
                </a:lnTo>
                <a:lnTo>
                  <a:pt x="1180397" y="309946"/>
                </a:lnTo>
                <a:lnTo>
                  <a:pt x="1497070" y="309946"/>
                </a:lnTo>
                <a:lnTo>
                  <a:pt x="1462000" y="266113"/>
                </a:lnTo>
                <a:lnTo>
                  <a:pt x="1427129" y="243688"/>
                </a:lnTo>
                <a:lnTo>
                  <a:pt x="1387081" y="230400"/>
                </a:lnTo>
                <a:lnTo>
                  <a:pt x="1342792" y="226022"/>
                </a:lnTo>
                <a:close/>
              </a:path>
              <a:path w="3742055" h="775970">
                <a:moveTo>
                  <a:pt x="2035454" y="337818"/>
                </a:moveTo>
                <a:lnTo>
                  <a:pt x="1797863" y="337818"/>
                </a:lnTo>
                <a:lnTo>
                  <a:pt x="1846822" y="344502"/>
                </a:lnTo>
                <a:lnTo>
                  <a:pt x="1875955" y="361299"/>
                </a:lnTo>
                <a:lnTo>
                  <a:pt x="1889977" y="383321"/>
                </a:lnTo>
                <a:lnTo>
                  <a:pt x="1893603" y="405685"/>
                </a:lnTo>
                <a:lnTo>
                  <a:pt x="1893603" y="412956"/>
                </a:lnTo>
                <a:lnTo>
                  <a:pt x="1834021" y="415038"/>
                </a:lnTo>
                <a:lnTo>
                  <a:pt x="1779618" y="422111"/>
                </a:lnTo>
                <a:lnTo>
                  <a:pt x="1730882" y="434209"/>
                </a:lnTo>
                <a:lnTo>
                  <a:pt x="1688304" y="451365"/>
                </a:lnTo>
                <a:lnTo>
                  <a:pt x="1652371" y="473610"/>
                </a:lnTo>
                <a:lnTo>
                  <a:pt x="1623573" y="500976"/>
                </a:lnTo>
                <a:lnTo>
                  <a:pt x="1602397" y="533498"/>
                </a:lnTo>
                <a:lnTo>
                  <a:pt x="1589334" y="571205"/>
                </a:lnTo>
                <a:lnTo>
                  <a:pt x="1584870" y="614132"/>
                </a:lnTo>
                <a:lnTo>
                  <a:pt x="1590055" y="655235"/>
                </a:lnTo>
                <a:lnTo>
                  <a:pt x="1605237" y="693299"/>
                </a:lnTo>
                <a:lnTo>
                  <a:pt x="1629862" y="726347"/>
                </a:lnTo>
                <a:lnTo>
                  <a:pt x="1663375" y="752402"/>
                </a:lnTo>
                <a:lnTo>
                  <a:pt x="1705219" y="769485"/>
                </a:lnTo>
                <a:lnTo>
                  <a:pt x="1754840" y="775619"/>
                </a:lnTo>
                <a:lnTo>
                  <a:pt x="1799842" y="771458"/>
                </a:lnTo>
                <a:lnTo>
                  <a:pt x="1840582" y="759145"/>
                </a:lnTo>
                <a:lnTo>
                  <a:pt x="1876097" y="738935"/>
                </a:lnTo>
                <a:lnTo>
                  <a:pt x="1905419" y="711085"/>
                </a:lnTo>
                <a:lnTo>
                  <a:pt x="2059841" y="711085"/>
                </a:lnTo>
                <a:lnTo>
                  <a:pt x="2059558" y="707373"/>
                </a:lnTo>
                <a:lnTo>
                  <a:pt x="2058233" y="672578"/>
                </a:lnTo>
                <a:lnTo>
                  <a:pt x="2058098" y="660488"/>
                </a:lnTo>
                <a:lnTo>
                  <a:pt x="1810588" y="660488"/>
                </a:lnTo>
                <a:lnTo>
                  <a:pt x="1785038" y="656658"/>
                </a:lnTo>
                <a:lnTo>
                  <a:pt x="1764573" y="645074"/>
                </a:lnTo>
                <a:lnTo>
                  <a:pt x="1750982" y="625594"/>
                </a:lnTo>
                <a:lnTo>
                  <a:pt x="1746054" y="598075"/>
                </a:lnTo>
                <a:lnTo>
                  <a:pt x="1757813" y="558266"/>
                </a:lnTo>
                <a:lnTo>
                  <a:pt x="1790137" y="532518"/>
                </a:lnTo>
                <a:lnTo>
                  <a:pt x="1838594" y="518870"/>
                </a:lnTo>
                <a:lnTo>
                  <a:pt x="1898754" y="515362"/>
                </a:lnTo>
                <a:lnTo>
                  <a:pt x="2057816" y="515362"/>
                </a:lnTo>
                <a:lnTo>
                  <a:pt x="2057739" y="451365"/>
                </a:lnTo>
                <a:lnTo>
                  <a:pt x="2055078" y="407404"/>
                </a:lnTo>
                <a:lnTo>
                  <a:pt x="2046365" y="365039"/>
                </a:lnTo>
                <a:lnTo>
                  <a:pt x="2035454" y="337818"/>
                </a:lnTo>
                <a:close/>
              </a:path>
              <a:path w="3742055" h="775970">
                <a:moveTo>
                  <a:pt x="2059841" y="711085"/>
                </a:moveTo>
                <a:lnTo>
                  <a:pt x="1908449" y="711085"/>
                </a:lnTo>
                <a:lnTo>
                  <a:pt x="1918144" y="763803"/>
                </a:lnTo>
                <a:lnTo>
                  <a:pt x="1918144" y="763500"/>
                </a:lnTo>
                <a:lnTo>
                  <a:pt x="2065391" y="763500"/>
                </a:lnTo>
                <a:lnTo>
                  <a:pt x="2061907" y="738192"/>
                </a:lnTo>
                <a:lnTo>
                  <a:pt x="2059841" y="711085"/>
                </a:lnTo>
                <a:close/>
              </a:path>
              <a:path w="3742055" h="775970">
                <a:moveTo>
                  <a:pt x="2057816" y="515362"/>
                </a:moveTo>
                <a:lnTo>
                  <a:pt x="1898754" y="515362"/>
                </a:lnTo>
                <a:lnTo>
                  <a:pt x="1898754" y="572322"/>
                </a:lnTo>
                <a:lnTo>
                  <a:pt x="1898531" y="579574"/>
                </a:lnTo>
                <a:lnTo>
                  <a:pt x="1883444" y="623676"/>
                </a:lnTo>
                <a:lnTo>
                  <a:pt x="1839607" y="655754"/>
                </a:lnTo>
                <a:lnTo>
                  <a:pt x="1810588" y="660488"/>
                </a:lnTo>
                <a:lnTo>
                  <a:pt x="2058098" y="660488"/>
                </a:lnTo>
                <a:lnTo>
                  <a:pt x="2057925" y="645074"/>
                </a:lnTo>
                <a:lnTo>
                  <a:pt x="2057816" y="515362"/>
                </a:lnTo>
                <a:close/>
              </a:path>
              <a:path w="3742055" h="775970">
                <a:moveTo>
                  <a:pt x="1826645" y="225717"/>
                </a:moveTo>
                <a:lnTo>
                  <a:pt x="1759631" y="230063"/>
                </a:lnTo>
                <a:lnTo>
                  <a:pt x="1702501" y="241169"/>
                </a:lnTo>
                <a:lnTo>
                  <a:pt x="1656392" y="256138"/>
                </a:lnTo>
                <a:lnTo>
                  <a:pt x="1622439" y="272072"/>
                </a:lnTo>
                <a:lnTo>
                  <a:pt x="1652737" y="377508"/>
                </a:lnTo>
                <a:lnTo>
                  <a:pt x="1682315" y="362231"/>
                </a:lnTo>
                <a:lnTo>
                  <a:pt x="1718028" y="349596"/>
                </a:lnTo>
                <a:lnTo>
                  <a:pt x="1757378" y="340995"/>
                </a:lnTo>
                <a:lnTo>
                  <a:pt x="1797863" y="337818"/>
                </a:lnTo>
                <a:lnTo>
                  <a:pt x="2035454" y="337818"/>
                </a:lnTo>
                <a:lnTo>
                  <a:pt x="2030927" y="326522"/>
                </a:lnTo>
                <a:lnTo>
                  <a:pt x="2008015" y="292826"/>
                </a:lnTo>
                <a:lnTo>
                  <a:pt x="1976880" y="264925"/>
                </a:lnTo>
                <a:lnTo>
                  <a:pt x="1936773" y="243791"/>
                </a:lnTo>
                <a:lnTo>
                  <a:pt x="1886944" y="230398"/>
                </a:lnTo>
                <a:lnTo>
                  <a:pt x="1826645" y="225717"/>
                </a:lnTo>
                <a:close/>
              </a:path>
              <a:path w="3742055" h="775970">
                <a:moveTo>
                  <a:pt x="2280808" y="237838"/>
                </a:moveTo>
                <a:lnTo>
                  <a:pt x="2139924" y="237838"/>
                </a:lnTo>
                <a:lnTo>
                  <a:pt x="2141481" y="273007"/>
                </a:lnTo>
                <a:lnTo>
                  <a:pt x="2142840" y="312181"/>
                </a:lnTo>
                <a:lnTo>
                  <a:pt x="2143801" y="357433"/>
                </a:lnTo>
                <a:lnTo>
                  <a:pt x="2144093" y="400309"/>
                </a:lnTo>
                <a:lnTo>
                  <a:pt x="2144165" y="764108"/>
                </a:lnTo>
                <a:lnTo>
                  <a:pt x="2307772" y="764108"/>
                </a:lnTo>
                <a:lnTo>
                  <a:pt x="2307772" y="497185"/>
                </a:lnTo>
                <a:lnTo>
                  <a:pt x="2307948" y="487452"/>
                </a:lnTo>
                <a:lnTo>
                  <a:pt x="2324441" y="426384"/>
                </a:lnTo>
                <a:lnTo>
                  <a:pt x="2381486" y="383664"/>
                </a:lnTo>
                <a:lnTo>
                  <a:pt x="2422903" y="377813"/>
                </a:lnTo>
                <a:lnTo>
                  <a:pt x="2467138" y="377813"/>
                </a:lnTo>
                <a:lnTo>
                  <a:pt x="2467138" y="334487"/>
                </a:lnTo>
                <a:lnTo>
                  <a:pt x="2286261" y="334487"/>
                </a:lnTo>
                <a:lnTo>
                  <a:pt x="2280808" y="237838"/>
                </a:lnTo>
                <a:close/>
              </a:path>
              <a:path w="3742055" h="775970">
                <a:moveTo>
                  <a:pt x="2467138" y="377813"/>
                </a:moveTo>
                <a:lnTo>
                  <a:pt x="2422903" y="377813"/>
                </a:lnTo>
                <a:lnTo>
                  <a:pt x="2435950" y="378177"/>
                </a:lnTo>
                <a:lnTo>
                  <a:pt x="2447520" y="379138"/>
                </a:lnTo>
                <a:lnTo>
                  <a:pt x="2457840" y="380497"/>
                </a:lnTo>
                <a:lnTo>
                  <a:pt x="2467138" y="382054"/>
                </a:lnTo>
                <a:lnTo>
                  <a:pt x="2467138" y="377813"/>
                </a:lnTo>
                <a:close/>
              </a:path>
              <a:path w="3742055" h="775970">
                <a:moveTo>
                  <a:pt x="2432599" y="226022"/>
                </a:moveTo>
                <a:lnTo>
                  <a:pt x="2392842" y="232233"/>
                </a:lnTo>
                <a:lnTo>
                  <a:pt x="2352689" y="251623"/>
                </a:lnTo>
                <a:lnTo>
                  <a:pt x="2316966" y="285329"/>
                </a:lnTo>
                <a:lnTo>
                  <a:pt x="2290503" y="334487"/>
                </a:lnTo>
                <a:lnTo>
                  <a:pt x="2467138" y="334487"/>
                </a:lnTo>
                <a:lnTo>
                  <a:pt x="2467138" y="228142"/>
                </a:lnTo>
                <a:lnTo>
                  <a:pt x="2458887" y="226916"/>
                </a:lnTo>
                <a:lnTo>
                  <a:pt x="2451118" y="226287"/>
                </a:lnTo>
                <a:lnTo>
                  <a:pt x="2442725" y="226055"/>
                </a:lnTo>
                <a:lnTo>
                  <a:pt x="2432599" y="226022"/>
                </a:lnTo>
                <a:close/>
              </a:path>
              <a:path w="3742055" h="775970">
                <a:moveTo>
                  <a:pt x="2617715" y="0"/>
                </a:moveTo>
                <a:lnTo>
                  <a:pt x="2522884" y="0"/>
                </a:lnTo>
                <a:lnTo>
                  <a:pt x="2522884" y="763803"/>
                </a:lnTo>
                <a:lnTo>
                  <a:pt x="2617715" y="763803"/>
                </a:lnTo>
                <a:lnTo>
                  <a:pt x="2617715" y="0"/>
                </a:lnTo>
                <a:close/>
              </a:path>
              <a:path w="3742055" h="775970">
                <a:moveTo>
                  <a:pt x="2781020" y="37874"/>
                </a:moveTo>
                <a:lnTo>
                  <a:pt x="2757346" y="42419"/>
                </a:lnTo>
                <a:lnTo>
                  <a:pt x="2738641" y="54917"/>
                </a:lnTo>
                <a:lnTo>
                  <a:pt x="2726357" y="73663"/>
                </a:lnTo>
                <a:lnTo>
                  <a:pt x="2721940" y="96955"/>
                </a:lnTo>
                <a:lnTo>
                  <a:pt x="2726153" y="119720"/>
                </a:lnTo>
                <a:lnTo>
                  <a:pt x="2737922" y="138197"/>
                </a:lnTo>
                <a:lnTo>
                  <a:pt x="2755940" y="150596"/>
                </a:lnTo>
                <a:lnTo>
                  <a:pt x="2778900" y="155126"/>
                </a:lnTo>
                <a:lnTo>
                  <a:pt x="2804340" y="150553"/>
                </a:lnTo>
                <a:lnTo>
                  <a:pt x="2823589" y="138084"/>
                </a:lnTo>
                <a:lnTo>
                  <a:pt x="2835566" y="119593"/>
                </a:lnTo>
                <a:lnTo>
                  <a:pt x="2839192" y="96955"/>
                </a:lnTo>
                <a:lnTo>
                  <a:pt x="2835087" y="73621"/>
                </a:lnTo>
                <a:lnTo>
                  <a:pt x="2823399" y="54803"/>
                </a:lnTo>
                <a:lnTo>
                  <a:pt x="2805064" y="42291"/>
                </a:lnTo>
                <a:lnTo>
                  <a:pt x="2781020" y="37874"/>
                </a:lnTo>
                <a:close/>
              </a:path>
              <a:path w="3742055" h="775970">
                <a:moveTo>
                  <a:pt x="2828588" y="242989"/>
                </a:moveTo>
                <a:lnTo>
                  <a:pt x="2733756" y="242989"/>
                </a:lnTo>
                <a:lnTo>
                  <a:pt x="2733756" y="763502"/>
                </a:lnTo>
                <a:lnTo>
                  <a:pt x="2828588" y="763502"/>
                </a:lnTo>
                <a:lnTo>
                  <a:pt x="2828588" y="242989"/>
                </a:lnTo>
                <a:close/>
              </a:path>
              <a:path w="3742055" h="775970">
                <a:moveTo>
                  <a:pt x="3348170" y="309643"/>
                </a:moveTo>
                <a:lnTo>
                  <a:pt x="3170649" y="309643"/>
                </a:lnTo>
                <a:lnTo>
                  <a:pt x="3217363" y="317593"/>
                </a:lnTo>
                <a:lnTo>
                  <a:pt x="3251469" y="339649"/>
                </a:lnTo>
                <a:lnTo>
                  <a:pt x="3274245" y="373122"/>
                </a:lnTo>
                <a:lnTo>
                  <a:pt x="3286973" y="415321"/>
                </a:lnTo>
                <a:lnTo>
                  <a:pt x="3290931" y="463554"/>
                </a:lnTo>
                <a:lnTo>
                  <a:pt x="3290931" y="763804"/>
                </a:lnTo>
                <a:lnTo>
                  <a:pt x="3385762" y="763804"/>
                </a:lnTo>
                <a:lnTo>
                  <a:pt x="3385762" y="452950"/>
                </a:lnTo>
                <a:lnTo>
                  <a:pt x="3379359" y="384493"/>
                </a:lnTo>
                <a:lnTo>
                  <a:pt x="3361916" y="331002"/>
                </a:lnTo>
                <a:lnTo>
                  <a:pt x="3348170" y="309643"/>
                </a:lnTo>
                <a:close/>
              </a:path>
              <a:path w="3742055" h="775970">
                <a:moveTo>
                  <a:pt x="3022190" y="243291"/>
                </a:moveTo>
                <a:lnTo>
                  <a:pt x="2938266" y="243291"/>
                </a:lnTo>
                <a:lnTo>
                  <a:pt x="2940207" y="275913"/>
                </a:lnTo>
                <a:lnTo>
                  <a:pt x="2941523" y="309756"/>
                </a:lnTo>
                <a:lnTo>
                  <a:pt x="2942271" y="345588"/>
                </a:lnTo>
                <a:lnTo>
                  <a:pt x="2942508" y="384175"/>
                </a:lnTo>
                <a:lnTo>
                  <a:pt x="2942205" y="384175"/>
                </a:lnTo>
                <a:lnTo>
                  <a:pt x="2942205" y="763501"/>
                </a:lnTo>
                <a:lnTo>
                  <a:pt x="3037037" y="763501"/>
                </a:lnTo>
                <a:lnTo>
                  <a:pt x="3037037" y="450526"/>
                </a:lnTo>
                <a:lnTo>
                  <a:pt x="3037481" y="438549"/>
                </a:lnTo>
                <a:lnTo>
                  <a:pt x="3061535" y="369078"/>
                </a:lnTo>
                <a:lnTo>
                  <a:pt x="3089792" y="338236"/>
                </a:lnTo>
                <a:lnTo>
                  <a:pt x="3105526" y="329336"/>
                </a:lnTo>
                <a:lnTo>
                  <a:pt x="3027644" y="329336"/>
                </a:lnTo>
                <a:lnTo>
                  <a:pt x="3022190" y="243291"/>
                </a:lnTo>
                <a:close/>
              </a:path>
              <a:path w="3742055" h="775970">
                <a:moveTo>
                  <a:pt x="3201856" y="231475"/>
                </a:moveTo>
                <a:lnTo>
                  <a:pt x="3142288" y="239821"/>
                </a:lnTo>
                <a:lnTo>
                  <a:pt x="3093201" y="261886"/>
                </a:lnTo>
                <a:lnTo>
                  <a:pt x="3055418" y="293211"/>
                </a:lnTo>
                <a:lnTo>
                  <a:pt x="3029765" y="329336"/>
                </a:lnTo>
                <a:lnTo>
                  <a:pt x="3105526" y="329336"/>
                </a:lnTo>
                <a:lnTo>
                  <a:pt x="3126741" y="317335"/>
                </a:lnTo>
                <a:lnTo>
                  <a:pt x="3170649" y="309643"/>
                </a:lnTo>
                <a:lnTo>
                  <a:pt x="3348170" y="309643"/>
                </a:lnTo>
                <a:lnTo>
                  <a:pt x="3336084" y="290861"/>
                </a:lnTo>
                <a:lnTo>
                  <a:pt x="3304511" y="262455"/>
                </a:lnTo>
                <a:lnTo>
                  <a:pt x="3269849" y="244166"/>
                </a:lnTo>
                <a:lnTo>
                  <a:pt x="3234747" y="234378"/>
                </a:lnTo>
                <a:lnTo>
                  <a:pt x="3201856" y="231475"/>
                </a:lnTo>
                <a:close/>
              </a:path>
              <a:path w="3742055" h="775970">
                <a:moveTo>
                  <a:pt x="3606026" y="93620"/>
                </a:moveTo>
                <a:lnTo>
                  <a:pt x="3513618" y="117858"/>
                </a:lnTo>
                <a:lnTo>
                  <a:pt x="3513618" y="242685"/>
                </a:lnTo>
                <a:lnTo>
                  <a:pt x="3433026" y="242685"/>
                </a:lnTo>
                <a:lnTo>
                  <a:pt x="3433026" y="314793"/>
                </a:lnTo>
                <a:lnTo>
                  <a:pt x="3513618" y="314793"/>
                </a:lnTo>
                <a:lnTo>
                  <a:pt x="3513618" y="598682"/>
                </a:lnTo>
                <a:lnTo>
                  <a:pt x="3515550" y="641742"/>
                </a:lnTo>
                <a:lnTo>
                  <a:pt x="3533046" y="709798"/>
                </a:lnTo>
                <a:lnTo>
                  <a:pt x="3569167" y="751354"/>
                </a:lnTo>
                <a:lnTo>
                  <a:pt x="3620616" y="771520"/>
                </a:lnTo>
                <a:lnTo>
                  <a:pt x="3652078" y="774105"/>
                </a:lnTo>
                <a:lnTo>
                  <a:pt x="3678101" y="773135"/>
                </a:lnTo>
                <a:lnTo>
                  <a:pt x="3700971" y="770432"/>
                </a:lnTo>
                <a:lnTo>
                  <a:pt x="3720375" y="766308"/>
                </a:lnTo>
                <a:lnTo>
                  <a:pt x="3736002" y="761077"/>
                </a:lnTo>
                <a:lnTo>
                  <a:pt x="3732160" y="696846"/>
                </a:lnTo>
                <a:lnTo>
                  <a:pt x="3676922" y="696846"/>
                </a:lnTo>
                <a:lnTo>
                  <a:pt x="3643732" y="690110"/>
                </a:lnTo>
                <a:lnTo>
                  <a:pt x="3621818" y="670449"/>
                </a:lnTo>
                <a:lnTo>
                  <a:pt x="3609732" y="638689"/>
                </a:lnTo>
                <a:lnTo>
                  <a:pt x="3606026" y="595652"/>
                </a:lnTo>
                <a:lnTo>
                  <a:pt x="3606026" y="315096"/>
                </a:lnTo>
                <a:lnTo>
                  <a:pt x="3741759" y="315096"/>
                </a:lnTo>
                <a:lnTo>
                  <a:pt x="3741759" y="242988"/>
                </a:lnTo>
                <a:lnTo>
                  <a:pt x="3606026" y="242988"/>
                </a:lnTo>
                <a:lnTo>
                  <a:pt x="3606026" y="93620"/>
                </a:lnTo>
                <a:close/>
              </a:path>
              <a:path w="3742055" h="775970">
                <a:moveTo>
                  <a:pt x="3731761" y="690181"/>
                </a:moveTo>
                <a:lnTo>
                  <a:pt x="3721701" y="692628"/>
                </a:lnTo>
                <a:lnTo>
                  <a:pt x="3709227" y="694763"/>
                </a:lnTo>
                <a:lnTo>
                  <a:pt x="3694310" y="696273"/>
                </a:lnTo>
                <a:lnTo>
                  <a:pt x="3676922" y="696846"/>
                </a:lnTo>
                <a:lnTo>
                  <a:pt x="3732160" y="696846"/>
                </a:lnTo>
                <a:lnTo>
                  <a:pt x="3731761" y="690181"/>
                </a:lnTo>
                <a:close/>
              </a:path>
            </a:pathLst>
          </a:custGeom>
          <a:solidFill>
            <a:srgbClr val="1A16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96414" y="3277387"/>
            <a:ext cx="3427469" cy="104708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858369" y="2753842"/>
            <a:ext cx="1747520" cy="1466215"/>
            <a:chOff x="8858369" y="2753842"/>
            <a:chExt cx="1747520" cy="1466215"/>
          </a:xfrm>
        </p:grpSpPr>
        <p:sp>
          <p:nvSpPr>
            <p:cNvPr id="29" name="object 29"/>
            <p:cNvSpPr/>
            <p:nvPr/>
          </p:nvSpPr>
          <p:spPr>
            <a:xfrm>
              <a:off x="8859572" y="2753842"/>
              <a:ext cx="1746250" cy="1466215"/>
            </a:xfrm>
            <a:custGeom>
              <a:avLst/>
              <a:gdLst/>
              <a:ahLst/>
              <a:cxnLst/>
              <a:rect l="l" t="t" r="r" b="b"/>
              <a:pathLst>
                <a:path w="1746250" h="1466214">
                  <a:moveTo>
                    <a:pt x="163075" y="1149446"/>
                  </a:moveTo>
                  <a:lnTo>
                    <a:pt x="152571" y="1149446"/>
                  </a:lnTo>
                  <a:lnTo>
                    <a:pt x="132958" y="1150704"/>
                  </a:lnTo>
                  <a:lnTo>
                    <a:pt x="95292" y="1160974"/>
                  </a:lnTo>
                  <a:lnTo>
                    <a:pt x="44773" y="1194729"/>
                  </a:lnTo>
                  <a:lnTo>
                    <a:pt x="20359" y="1225356"/>
                  </a:lnTo>
                  <a:lnTo>
                    <a:pt x="5205" y="1261285"/>
                  </a:lnTo>
                  <a:lnTo>
                    <a:pt x="0" y="1302072"/>
                  </a:lnTo>
                  <a:lnTo>
                    <a:pt x="0" y="1312562"/>
                  </a:lnTo>
                  <a:lnTo>
                    <a:pt x="5126" y="1351348"/>
                  </a:lnTo>
                  <a:lnTo>
                    <a:pt x="20392" y="1387371"/>
                  </a:lnTo>
                  <a:lnTo>
                    <a:pt x="45266" y="1420358"/>
                  </a:lnTo>
                  <a:lnTo>
                    <a:pt x="75880" y="1444776"/>
                  </a:lnTo>
                  <a:lnTo>
                    <a:pt x="111794" y="1459934"/>
                  </a:lnTo>
                  <a:lnTo>
                    <a:pt x="152571" y="1465140"/>
                  </a:lnTo>
                  <a:lnTo>
                    <a:pt x="163075" y="1465140"/>
                  </a:lnTo>
                  <a:lnTo>
                    <a:pt x="201851" y="1459994"/>
                  </a:lnTo>
                  <a:lnTo>
                    <a:pt x="237871" y="1444741"/>
                  </a:lnTo>
                  <a:lnTo>
                    <a:pt x="270874" y="1419885"/>
                  </a:lnTo>
                  <a:lnTo>
                    <a:pt x="277010" y="1412192"/>
                  </a:lnTo>
                  <a:lnTo>
                    <a:pt x="156787" y="1412192"/>
                  </a:lnTo>
                  <a:lnTo>
                    <a:pt x="144374" y="1411391"/>
                  </a:lnTo>
                  <a:lnTo>
                    <a:pt x="85235" y="1382820"/>
                  </a:lnTo>
                  <a:lnTo>
                    <a:pt x="56656" y="1336462"/>
                  </a:lnTo>
                  <a:lnTo>
                    <a:pt x="52948" y="1307306"/>
                  </a:lnTo>
                  <a:lnTo>
                    <a:pt x="53510" y="1296255"/>
                  </a:lnTo>
                  <a:lnTo>
                    <a:pt x="79125" y="1238144"/>
                  </a:lnTo>
                  <a:lnTo>
                    <a:pt x="126883" y="1206559"/>
                  </a:lnTo>
                  <a:lnTo>
                    <a:pt x="157819" y="1202435"/>
                  </a:lnTo>
                  <a:lnTo>
                    <a:pt x="315653" y="1202435"/>
                  </a:lnTo>
                  <a:lnTo>
                    <a:pt x="315653" y="1188972"/>
                  </a:lnTo>
                  <a:lnTo>
                    <a:pt x="262698" y="1188972"/>
                  </a:lnTo>
                  <a:lnTo>
                    <a:pt x="240868" y="1172475"/>
                  </a:lnTo>
                  <a:lnTo>
                    <a:pt x="217033" y="1160035"/>
                  </a:lnTo>
                  <a:lnTo>
                    <a:pt x="191124" y="1152181"/>
                  </a:lnTo>
                  <a:lnTo>
                    <a:pt x="163075" y="1149446"/>
                  </a:lnTo>
                  <a:close/>
                </a:path>
                <a:path w="1746250" h="1466214">
                  <a:moveTo>
                    <a:pt x="315653" y="1202435"/>
                  </a:moveTo>
                  <a:lnTo>
                    <a:pt x="157819" y="1202435"/>
                  </a:lnTo>
                  <a:lnTo>
                    <a:pt x="173648" y="1203622"/>
                  </a:lnTo>
                  <a:lnTo>
                    <a:pt x="188765" y="1207181"/>
                  </a:lnTo>
                  <a:lnTo>
                    <a:pt x="236119" y="1238390"/>
                  </a:lnTo>
                  <a:lnTo>
                    <a:pt x="259586" y="1280744"/>
                  </a:lnTo>
                  <a:lnTo>
                    <a:pt x="262698" y="1306234"/>
                  </a:lnTo>
                  <a:lnTo>
                    <a:pt x="261842" y="1320017"/>
                  </a:lnTo>
                  <a:lnTo>
                    <a:pt x="248504" y="1358498"/>
                  </a:lnTo>
                  <a:lnTo>
                    <a:pt x="210101" y="1398279"/>
                  </a:lnTo>
                  <a:lnTo>
                    <a:pt x="156787" y="1412192"/>
                  </a:lnTo>
                  <a:lnTo>
                    <a:pt x="277010" y="1412192"/>
                  </a:lnTo>
                  <a:lnTo>
                    <a:pt x="295295" y="1389266"/>
                  </a:lnTo>
                  <a:lnTo>
                    <a:pt x="310449" y="1353340"/>
                  </a:lnTo>
                  <a:lnTo>
                    <a:pt x="315653" y="1312562"/>
                  </a:lnTo>
                  <a:lnTo>
                    <a:pt x="315653" y="1202435"/>
                  </a:lnTo>
                  <a:close/>
                </a:path>
                <a:path w="1746250" h="1466214">
                  <a:moveTo>
                    <a:pt x="291304" y="1050663"/>
                  </a:moveTo>
                  <a:lnTo>
                    <a:pt x="287095" y="1050663"/>
                  </a:lnTo>
                  <a:lnTo>
                    <a:pt x="276862" y="1052738"/>
                  </a:lnTo>
                  <a:lnTo>
                    <a:pt x="269189" y="1058406"/>
                  </a:lnTo>
                  <a:lnTo>
                    <a:pt x="264370" y="1066825"/>
                  </a:lnTo>
                  <a:lnTo>
                    <a:pt x="262698" y="1077157"/>
                  </a:lnTo>
                  <a:lnTo>
                    <a:pt x="262698" y="1188972"/>
                  </a:lnTo>
                  <a:lnTo>
                    <a:pt x="315653" y="1188972"/>
                  </a:lnTo>
                  <a:lnTo>
                    <a:pt x="315653" y="1077157"/>
                  </a:lnTo>
                  <a:lnTo>
                    <a:pt x="313983" y="1066819"/>
                  </a:lnTo>
                  <a:lnTo>
                    <a:pt x="309174" y="1058400"/>
                  </a:lnTo>
                  <a:lnTo>
                    <a:pt x="301514" y="1052737"/>
                  </a:lnTo>
                  <a:lnTo>
                    <a:pt x="291304" y="1050663"/>
                  </a:lnTo>
                  <a:close/>
                </a:path>
                <a:path w="1746250" h="1466214">
                  <a:moveTo>
                    <a:pt x="506699" y="1149446"/>
                  </a:moveTo>
                  <a:lnTo>
                    <a:pt x="499359" y="1149446"/>
                  </a:lnTo>
                  <a:lnTo>
                    <a:pt x="479659" y="1150722"/>
                  </a:lnTo>
                  <a:lnTo>
                    <a:pt x="442129" y="1160929"/>
                  </a:lnTo>
                  <a:lnTo>
                    <a:pt x="391587" y="1194794"/>
                  </a:lnTo>
                  <a:lnTo>
                    <a:pt x="367170" y="1225409"/>
                  </a:lnTo>
                  <a:lnTo>
                    <a:pt x="351989" y="1261302"/>
                  </a:lnTo>
                  <a:lnTo>
                    <a:pt x="346767" y="1302072"/>
                  </a:lnTo>
                  <a:lnTo>
                    <a:pt x="346767" y="1312562"/>
                  </a:lnTo>
                  <a:lnTo>
                    <a:pt x="351904" y="1351350"/>
                  </a:lnTo>
                  <a:lnTo>
                    <a:pt x="367180" y="1387371"/>
                  </a:lnTo>
                  <a:lnTo>
                    <a:pt x="392049" y="1420358"/>
                  </a:lnTo>
                  <a:lnTo>
                    <a:pt x="422663" y="1444776"/>
                  </a:lnTo>
                  <a:lnTo>
                    <a:pt x="458580" y="1459934"/>
                  </a:lnTo>
                  <a:lnTo>
                    <a:pt x="499359" y="1465140"/>
                  </a:lnTo>
                  <a:lnTo>
                    <a:pt x="509849" y="1465140"/>
                  </a:lnTo>
                  <a:lnTo>
                    <a:pt x="548606" y="1459985"/>
                  </a:lnTo>
                  <a:lnTo>
                    <a:pt x="584632" y="1444748"/>
                  </a:lnTo>
                  <a:lnTo>
                    <a:pt x="617670" y="1419913"/>
                  </a:lnTo>
                  <a:lnTo>
                    <a:pt x="623829" y="1412192"/>
                  </a:lnTo>
                  <a:lnTo>
                    <a:pt x="505667" y="1412192"/>
                  </a:lnTo>
                  <a:lnTo>
                    <a:pt x="491888" y="1411347"/>
                  </a:lnTo>
                  <a:lnTo>
                    <a:pt x="453470" y="1397991"/>
                  </a:lnTo>
                  <a:lnTo>
                    <a:pt x="413847" y="1359934"/>
                  </a:lnTo>
                  <a:lnTo>
                    <a:pt x="399722" y="1307306"/>
                  </a:lnTo>
                  <a:lnTo>
                    <a:pt x="400285" y="1296255"/>
                  </a:lnTo>
                  <a:lnTo>
                    <a:pt x="425909" y="1238144"/>
                  </a:lnTo>
                  <a:lnTo>
                    <a:pt x="473664" y="1206559"/>
                  </a:lnTo>
                  <a:lnTo>
                    <a:pt x="504601" y="1202435"/>
                  </a:lnTo>
                  <a:lnTo>
                    <a:pt x="622700" y="1202435"/>
                  </a:lnTo>
                  <a:lnTo>
                    <a:pt x="618939" y="1197151"/>
                  </a:lnTo>
                  <a:lnTo>
                    <a:pt x="587410" y="1171021"/>
                  </a:lnTo>
                  <a:lnTo>
                    <a:pt x="549922" y="1154933"/>
                  </a:lnTo>
                  <a:lnTo>
                    <a:pt x="506699" y="1149446"/>
                  </a:lnTo>
                  <a:close/>
                </a:path>
                <a:path w="1746250" h="1466214">
                  <a:moveTo>
                    <a:pt x="622700" y="1202435"/>
                  </a:moveTo>
                  <a:lnTo>
                    <a:pt x="504601" y="1202435"/>
                  </a:lnTo>
                  <a:lnTo>
                    <a:pt x="519560" y="1203502"/>
                  </a:lnTo>
                  <a:lnTo>
                    <a:pt x="533907" y="1206702"/>
                  </a:lnTo>
                  <a:lnTo>
                    <a:pt x="581259" y="1236523"/>
                  </a:lnTo>
                  <a:lnTo>
                    <a:pt x="606174" y="1279804"/>
                  </a:lnTo>
                  <a:lnTo>
                    <a:pt x="609472" y="1306234"/>
                  </a:lnTo>
                  <a:lnTo>
                    <a:pt x="608630" y="1320005"/>
                  </a:lnTo>
                  <a:lnTo>
                    <a:pt x="595299" y="1358458"/>
                  </a:lnTo>
                  <a:lnTo>
                    <a:pt x="557725" y="1397912"/>
                  </a:lnTo>
                  <a:lnTo>
                    <a:pt x="505667" y="1412192"/>
                  </a:lnTo>
                  <a:lnTo>
                    <a:pt x="623829" y="1412192"/>
                  </a:lnTo>
                  <a:lnTo>
                    <a:pt x="642094" y="1389290"/>
                  </a:lnTo>
                  <a:lnTo>
                    <a:pt x="657238" y="1353349"/>
                  </a:lnTo>
                  <a:lnTo>
                    <a:pt x="662434" y="1312562"/>
                  </a:lnTo>
                  <a:lnTo>
                    <a:pt x="662434" y="1302072"/>
                  </a:lnTo>
                  <a:lnTo>
                    <a:pt x="661261" y="1283919"/>
                  </a:lnTo>
                  <a:lnTo>
                    <a:pt x="657793" y="1266264"/>
                  </a:lnTo>
                  <a:lnTo>
                    <a:pt x="652107" y="1249186"/>
                  </a:lnTo>
                  <a:lnTo>
                    <a:pt x="644284" y="1232763"/>
                  </a:lnTo>
                  <a:lnTo>
                    <a:pt x="622700" y="1202435"/>
                  </a:lnTo>
                  <a:close/>
                </a:path>
                <a:path w="1746250" h="1466214">
                  <a:moveTo>
                    <a:pt x="856624" y="1148400"/>
                  </a:moveTo>
                  <a:lnTo>
                    <a:pt x="846127" y="1148400"/>
                  </a:lnTo>
                  <a:lnTo>
                    <a:pt x="826432" y="1149680"/>
                  </a:lnTo>
                  <a:lnTo>
                    <a:pt x="788909" y="1159903"/>
                  </a:lnTo>
                  <a:lnTo>
                    <a:pt x="738371" y="1193751"/>
                  </a:lnTo>
                  <a:lnTo>
                    <a:pt x="713954" y="1224353"/>
                  </a:lnTo>
                  <a:lnTo>
                    <a:pt x="698771" y="1260236"/>
                  </a:lnTo>
                  <a:lnTo>
                    <a:pt x="693549" y="1300999"/>
                  </a:lnTo>
                  <a:lnTo>
                    <a:pt x="693549" y="1311475"/>
                  </a:lnTo>
                  <a:lnTo>
                    <a:pt x="699248" y="1351364"/>
                  </a:lnTo>
                  <a:lnTo>
                    <a:pt x="717093" y="1392782"/>
                  </a:lnTo>
                  <a:lnTo>
                    <a:pt x="742947" y="1425681"/>
                  </a:lnTo>
                  <a:lnTo>
                    <a:pt x="776009" y="1449248"/>
                  </a:lnTo>
                  <a:lnTo>
                    <a:pt x="815476" y="1462667"/>
                  </a:lnTo>
                  <a:lnTo>
                    <a:pt x="860546" y="1465126"/>
                  </a:lnTo>
                  <a:lnTo>
                    <a:pt x="882751" y="1462561"/>
                  </a:lnTo>
                  <a:lnTo>
                    <a:pt x="909680" y="1456031"/>
                  </a:lnTo>
                  <a:lnTo>
                    <a:pt x="932393" y="1443750"/>
                  </a:lnTo>
                  <a:lnTo>
                    <a:pt x="941951" y="1423932"/>
                  </a:lnTo>
                  <a:lnTo>
                    <a:pt x="941951" y="1418691"/>
                  </a:lnTo>
                  <a:lnTo>
                    <a:pt x="940553" y="1411112"/>
                  </a:lnTo>
                  <a:lnTo>
                    <a:pt x="860840" y="1411112"/>
                  </a:lnTo>
                  <a:lnTo>
                    <a:pt x="848282" y="1410792"/>
                  </a:lnTo>
                  <a:lnTo>
                    <a:pt x="810796" y="1402706"/>
                  </a:lnTo>
                  <a:lnTo>
                    <a:pt x="763465" y="1364218"/>
                  </a:lnTo>
                  <a:lnTo>
                    <a:pt x="746497" y="1306234"/>
                  </a:lnTo>
                  <a:lnTo>
                    <a:pt x="747061" y="1295184"/>
                  </a:lnTo>
                  <a:lnTo>
                    <a:pt x="772491" y="1237195"/>
                  </a:lnTo>
                  <a:lnTo>
                    <a:pt x="820100" y="1204887"/>
                  </a:lnTo>
                  <a:lnTo>
                    <a:pt x="850972" y="1201348"/>
                  </a:lnTo>
                  <a:lnTo>
                    <a:pt x="940670" y="1201348"/>
                  </a:lnTo>
                  <a:lnTo>
                    <a:pt x="941951" y="1194849"/>
                  </a:lnTo>
                  <a:lnTo>
                    <a:pt x="941951" y="1184646"/>
                  </a:lnTo>
                  <a:lnTo>
                    <a:pt x="939784" y="1179822"/>
                  </a:lnTo>
                  <a:lnTo>
                    <a:pt x="897230" y="1154397"/>
                  </a:lnTo>
                  <a:lnTo>
                    <a:pt x="877367" y="1149901"/>
                  </a:lnTo>
                  <a:lnTo>
                    <a:pt x="856624" y="1148400"/>
                  </a:lnTo>
                  <a:close/>
                </a:path>
                <a:path w="1746250" h="1466214">
                  <a:moveTo>
                    <a:pt x="919741" y="1395374"/>
                  </a:moveTo>
                  <a:lnTo>
                    <a:pt x="909948" y="1395374"/>
                  </a:lnTo>
                  <a:lnTo>
                    <a:pt x="907761" y="1396412"/>
                  </a:lnTo>
                  <a:lnTo>
                    <a:pt x="897107" y="1401238"/>
                  </a:lnTo>
                  <a:lnTo>
                    <a:pt x="884900" y="1406010"/>
                  </a:lnTo>
                  <a:lnTo>
                    <a:pt x="872394" y="1409658"/>
                  </a:lnTo>
                  <a:lnTo>
                    <a:pt x="860840" y="1411112"/>
                  </a:lnTo>
                  <a:lnTo>
                    <a:pt x="940553" y="1411112"/>
                  </a:lnTo>
                  <a:lnTo>
                    <a:pt x="940342" y="1409968"/>
                  </a:lnTo>
                  <a:lnTo>
                    <a:pt x="935901" y="1403223"/>
                  </a:lnTo>
                  <a:lnTo>
                    <a:pt x="929202" y="1398437"/>
                  </a:lnTo>
                  <a:lnTo>
                    <a:pt x="920821" y="1395592"/>
                  </a:lnTo>
                  <a:lnTo>
                    <a:pt x="919741" y="1395374"/>
                  </a:lnTo>
                  <a:close/>
                </a:path>
                <a:path w="1746250" h="1466214">
                  <a:moveTo>
                    <a:pt x="940670" y="1201348"/>
                  </a:moveTo>
                  <a:lnTo>
                    <a:pt x="850972" y="1201348"/>
                  </a:lnTo>
                  <a:lnTo>
                    <a:pt x="858429" y="1201791"/>
                  </a:lnTo>
                  <a:lnTo>
                    <a:pt x="867013" y="1202725"/>
                  </a:lnTo>
                  <a:lnTo>
                    <a:pt x="875476" y="1204300"/>
                  </a:lnTo>
                  <a:lnTo>
                    <a:pt x="882572" y="1206665"/>
                  </a:lnTo>
                  <a:lnTo>
                    <a:pt x="889580" y="1209863"/>
                  </a:lnTo>
                  <a:lnTo>
                    <a:pt x="898713" y="1213661"/>
                  </a:lnTo>
                  <a:lnTo>
                    <a:pt x="908006" y="1216836"/>
                  </a:lnTo>
                  <a:lnTo>
                    <a:pt x="915490" y="1218166"/>
                  </a:lnTo>
                  <a:lnTo>
                    <a:pt x="918620" y="1218166"/>
                  </a:lnTo>
                  <a:lnTo>
                    <a:pt x="919631" y="1217989"/>
                  </a:lnTo>
                  <a:lnTo>
                    <a:pt x="928268" y="1215282"/>
                  </a:lnTo>
                  <a:lnTo>
                    <a:pt x="935368" y="1210606"/>
                  </a:lnTo>
                  <a:lnTo>
                    <a:pt x="940180" y="1203837"/>
                  </a:lnTo>
                  <a:lnTo>
                    <a:pt x="940670" y="1201348"/>
                  </a:lnTo>
                  <a:close/>
                </a:path>
                <a:path w="1746250" h="1466214">
                  <a:moveTo>
                    <a:pt x="1132248" y="1373827"/>
                  </a:moveTo>
                  <a:lnTo>
                    <a:pt x="1054333" y="1373827"/>
                  </a:lnTo>
                  <a:lnTo>
                    <a:pt x="1094987" y="1413736"/>
                  </a:lnTo>
                  <a:lnTo>
                    <a:pt x="1113110" y="1431746"/>
                  </a:lnTo>
                  <a:lnTo>
                    <a:pt x="1142711" y="1459477"/>
                  </a:lnTo>
                  <a:lnTo>
                    <a:pt x="1156074" y="1465140"/>
                  </a:lnTo>
                  <a:lnTo>
                    <a:pt x="1160291" y="1465140"/>
                  </a:lnTo>
                  <a:lnTo>
                    <a:pt x="1184626" y="1442049"/>
                  </a:lnTo>
                  <a:lnTo>
                    <a:pt x="1184626" y="1432256"/>
                  </a:lnTo>
                  <a:lnTo>
                    <a:pt x="1183170" y="1428203"/>
                  </a:lnTo>
                  <a:lnTo>
                    <a:pt x="1180799" y="1424609"/>
                  </a:lnTo>
                  <a:lnTo>
                    <a:pt x="1178592" y="1420775"/>
                  </a:lnTo>
                  <a:lnTo>
                    <a:pt x="1174710" y="1417331"/>
                  </a:lnTo>
                  <a:lnTo>
                    <a:pt x="1172079" y="1414563"/>
                  </a:lnTo>
                  <a:lnTo>
                    <a:pt x="1160844" y="1402917"/>
                  </a:lnTo>
                  <a:lnTo>
                    <a:pt x="1132248" y="1373827"/>
                  </a:lnTo>
                  <a:close/>
                </a:path>
                <a:path w="1746250" h="1466214">
                  <a:moveTo>
                    <a:pt x="1029943" y="1051736"/>
                  </a:moveTo>
                  <a:lnTo>
                    <a:pt x="1025774" y="1051736"/>
                  </a:lnTo>
                  <a:lnTo>
                    <a:pt x="1015547" y="1053802"/>
                  </a:lnTo>
                  <a:lnTo>
                    <a:pt x="1007874" y="1059449"/>
                  </a:lnTo>
                  <a:lnTo>
                    <a:pt x="1003051" y="1067852"/>
                  </a:lnTo>
                  <a:lnTo>
                    <a:pt x="1001377" y="1078183"/>
                  </a:lnTo>
                  <a:lnTo>
                    <a:pt x="1001377" y="1437613"/>
                  </a:lnTo>
                  <a:lnTo>
                    <a:pt x="1003050" y="1447953"/>
                  </a:lnTo>
                  <a:lnTo>
                    <a:pt x="1007871" y="1456374"/>
                  </a:lnTo>
                  <a:lnTo>
                    <a:pt x="1015545" y="1462040"/>
                  </a:lnTo>
                  <a:lnTo>
                    <a:pt x="1025774" y="1464115"/>
                  </a:lnTo>
                  <a:lnTo>
                    <a:pt x="1029943" y="1464115"/>
                  </a:lnTo>
                  <a:lnTo>
                    <a:pt x="1040163" y="1462040"/>
                  </a:lnTo>
                  <a:lnTo>
                    <a:pt x="1047835" y="1456374"/>
                  </a:lnTo>
                  <a:lnTo>
                    <a:pt x="1052658" y="1447953"/>
                  </a:lnTo>
                  <a:lnTo>
                    <a:pt x="1054333" y="1437613"/>
                  </a:lnTo>
                  <a:lnTo>
                    <a:pt x="1054333" y="1373827"/>
                  </a:lnTo>
                  <a:lnTo>
                    <a:pt x="1132248" y="1373827"/>
                  </a:lnTo>
                  <a:lnTo>
                    <a:pt x="1067132" y="1308297"/>
                  </a:lnTo>
                  <a:lnTo>
                    <a:pt x="1131932" y="1242522"/>
                  </a:lnTo>
                  <a:lnTo>
                    <a:pt x="1054333" y="1242522"/>
                  </a:lnTo>
                  <a:lnTo>
                    <a:pt x="1054333" y="1078183"/>
                  </a:lnTo>
                  <a:lnTo>
                    <a:pt x="1052658" y="1067852"/>
                  </a:lnTo>
                  <a:lnTo>
                    <a:pt x="1047835" y="1059449"/>
                  </a:lnTo>
                  <a:lnTo>
                    <a:pt x="1040163" y="1053802"/>
                  </a:lnTo>
                  <a:lnTo>
                    <a:pt x="1029943" y="1051736"/>
                  </a:lnTo>
                  <a:close/>
                </a:path>
                <a:path w="1746250" h="1466214">
                  <a:moveTo>
                    <a:pt x="1162416" y="1151544"/>
                  </a:moveTo>
                  <a:lnTo>
                    <a:pt x="1152931" y="1151544"/>
                  </a:lnTo>
                  <a:lnTo>
                    <a:pt x="1144385" y="1155369"/>
                  </a:lnTo>
                  <a:lnTo>
                    <a:pt x="1133603" y="1164209"/>
                  </a:lnTo>
                  <a:lnTo>
                    <a:pt x="1123357" y="1174109"/>
                  </a:lnTo>
                  <a:lnTo>
                    <a:pt x="1116418" y="1181113"/>
                  </a:lnTo>
                  <a:lnTo>
                    <a:pt x="1100802" y="1196357"/>
                  </a:lnTo>
                  <a:lnTo>
                    <a:pt x="1085260" y="1211690"/>
                  </a:lnTo>
                  <a:lnTo>
                    <a:pt x="1054333" y="1242522"/>
                  </a:lnTo>
                  <a:lnTo>
                    <a:pt x="1131932" y="1242522"/>
                  </a:lnTo>
                  <a:lnTo>
                    <a:pt x="1159304" y="1214954"/>
                  </a:lnTo>
                  <a:lnTo>
                    <a:pt x="1184626" y="1180143"/>
                  </a:lnTo>
                  <a:lnTo>
                    <a:pt x="1184626" y="1174908"/>
                  </a:lnTo>
                  <a:lnTo>
                    <a:pt x="1183023" y="1166168"/>
                  </a:lnTo>
                  <a:lnTo>
                    <a:pt x="1178592" y="1159410"/>
                  </a:lnTo>
                  <a:lnTo>
                    <a:pt x="1171895" y="1154617"/>
                  </a:lnTo>
                  <a:lnTo>
                    <a:pt x="1163496" y="1151769"/>
                  </a:lnTo>
                  <a:lnTo>
                    <a:pt x="1162416" y="1151544"/>
                  </a:lnTo>
                  <a:close/>
                </a:path>
                <a:path w="1746250" h="1466214">
                  <a:moveTo>
                    <a:pt x="1719583" y="1151544"/>
                  </a:moveTo>
                  <a:lnTo>
                    <a:pt x="1714321" y="1151544"/>
                  </a:lnTo>
                  <a:lnTo>
                    <a:pt x="1691559" y="1153291"/>
                  </a:lnTo>
                  <a:lnTo>
                    <a:pt x="1648902" y="1166988"/>
                  </a:lnTo>
                  <a:lnTo>
                    <a:pt x="1600939" y="1203431"/>
                  </a:lnTo>
                  <a:lnTo>
                    <a:pt x="1566355" y="1265899"/>
                  </a:lnTo>
                  <a:lnTo>
                    <a:pt x="1561736" y="1303097"/>
                  </a:lnTo>
                  <a:lnTo>
                    <a:pt x="1561736" y="1438652"/>
                  </a:lnTo>
                  <a:lnTo>
                    <a:pt x="1563407" y="1448992"/>
                  </a:lnTo>
                  <a:lnTo>
                    <a:pt x="1568224" y="1457408"/>
                  </a:lnTo>
                  <a:lnTo>
                    <a:pt x="1575894" y="1463068"/>
                  </a:lnTo>
                  <a:lnTo>
                    <a:pt x="1586126" y="1465140"/>
                  </a:lnTo>
                  <a:lnTo>
                    <a:pt x="1590308" y="1465140"/>
                  </a:lnTo>
                  <a:lnTo>
                    <a:pt x="1614705" y="1310457"/>
                  </a:lnTo>
                  <a:lnTo>
                    <a:pt x="1616422" y="1289705"/>
                  </a:lnTo>
                  <a:lnTo>
                    <a:pt x="1630875" y="1252246"/>
                  </a:lnTo>
                  <a:lnTo>
                    <a:pt x="1657488" y="1224533"/>
                  </a:lnTo>
                  <a:lnTo>
                    <a:pt x="1706975" y="1205572"/>
                  </a:lnTo>
                  <a:lnTo>
                    <a:pt x="1720731" y="1204352"/>
                  </a:lnTo>
                  <a:lnTo>
                    <a:pt x="1733318" y="1200026"/>
                  </a:lnTo>
                  <a:lnTo>
                    <a:pt x="1742506" y="1191589"/>
                  </a:lnTo>
                  <a:lnTo>
                    <a:pt x="1746064" y="1178038"/>
                  </a:lnTo>
                  <a:lnTo>
                    <a:pt x="1744160" y="1167236"/>
                  </a:lnTo>
                  <a:lnTo>
                    <a:pt x="1738779" y="1158869"/>
                  </a:lnTo>
                  <a:lnTo>
                    <a:pt x="1730421" y="1153462"/>
                  </a:lnTo>
                  <a:lnTo>
                    <a:pt x="1719583" y="1151544"/>
                  </a:lnTo>
                  <a:close/>
                </a:path>
                <a:path w="1746250" h="1466214">
                  <a:moveTo>
                    <a:pt x="1371120" y="1147265"/>
                  </a:moveTo>
                  <a:lnTo>
                    <a:pt x="1298306" y="1167227"/>
                  </a:lnTo>
                  <a:lnTo>
                    <a:pt x="1264491" y="1190506"/>
                  </a:lnTo>
                  <a:lnTo>
                    <a:pt x="1221702" y="1255796"/>
                  </a:lnTo>
                  <a:lnTo>
                    <a:pt x="1212936" y="1297863"/>
                  </a:lnTo>
                  <a:lnTo>
                    <a:pt x="1217035" y="1340444"/>
                  </a:lnTo>
                  <a:lnTo>
                    <a:pt x="1234431" y="1382738"/>
                  </a:lnTo>
                  <a:lnTo>
                    <a:pt x="1261559" y="1419927"/>
                  </a:lnTo>
                  <a:lnTo>
                    <a:pt x="1293352" y="1443784"/>
                  </a:lnTo>
                  <a:lnTo>
                    <a:pt x="1331432" y="1459612"/>
                  </a:lnTo>
                  <a:lnTo>
                    <a:pt x="1370156" y="1465861"/>
                  </a:lnTo>
                  <a:lnTo>
                    <a:pt x="1408910" y="1461597"/>
                  </a:lnTo>
                  <a:lnTo>
                    <a:pt x="1447078" y="1445889"/>
                  </a:lnTo>
                  <a:lnTo>
                    <a:pt x="1464894" y="1417934"/>
                  </a:lnTo>
                  <a:lnTo>
                    <a:pt x="1462557" y="1410575"/>
                  </a:lnTo>
                  <a:lnTo>
                    <a:pt x="1368275" y="1410575"/>
                  </a:lnTo>
                  <a:lnTo>
                    <a:pt x="1352839" y="1409284"/>
                  </a:lnTo>
                  <a:lnTo>
                    <a:pt x="1337956" y="1405597"/>
                  </a:lnTo>
                  <a:lnTo>
                    <a:pt x="1374891" y="1373656"/>
                  </a:lnTo>
                  <a:lnTo>
                    <a:pt x="1292477" y="1373656"/>
                  </a:lnTo>
                  <a:lnTo>
                    <a:pt x="1272245" y="1337286"/>
                  </a:lnTo>
                  <a:lnTo>
                    <a:pt x="1268449" y="1313108"/>
                  </a:lnTo>
                  <a:lnTo>
                    <a:pt x="1270672" y="1283256"/>
                  </a:lnTo>
                  <a:lnTo>
                    <a:pt x="1295747" y="1234436"/>
                  </a:lnTo>
                  <a:lnTo>
                    <a:pt x="1340739" y="1206497"/>
                  </a:lnTo>
                  <a:lnTo>
                    <a:pt x="1362748" y="1201626"/>
                  </a:lnTo>
                  <a:lnTo>
                    <a:pt x="1491182" y="1201626"/>
                  </a:lnTo>
                  <a:lnTo>
                    <a:pt x="1480156" y="1189798"/>
                  </a:lnTo>
                  <a:lnTo>
                    <a:pt x="1463530" y="1176605"/>
                  </a:lnTo>
                  <a:lnTo>
                    <a:pt x="1444891" y="1165758"/>
                  </a:lnTo>
                  <a:lnTo>
                    <a:pt x="1408144" y="1152037"/>
                  </a:lnTo>
                  <a:lnTo>
                    <a:pt x="1371120" y="1147265"/>
                  </a:lnTo>
                  <a:close/>
                </a:path>
                <a:path w="1746250" h="1466214">
                  <a:moveTo>
                    <a:pt x="1444454" y="1393993"/>
                  </a:moveTo>
                  <a:lnTo>
                    <a:pt x="1434756" y="1394867"/>
                  </a:lnTo>
                  <a:lnTo>
                    <a:pt x="1421937" y="1398725"/>
                  </a:lnTo>
                  <a:lnTo>
                    <a:pt x="1409005" y="1403698"/>
                  </a:lnTo>
                  <a:lnTo>
                    <a:pt x="1398968" y="1407921"/>
                  </a:lnTo>
                  <a:lnTo>
                    <a:pt x="1383805" y="1409957"/>
                  </a:lnTo>
                  <a:lnTo>
                    <a:pt x="1368275" y="1410575"/>
                  </a:lnTo>
                  <a:lnTo>
                    <a:pt x="1462557" y="1410575"/>
                  </a:lnTo>
                  <a:lnTo>
                    <a:pt x="1461621" y="1407627"/>
                  </a:lnTo>
                  <a:lnTo>
                    <a:pt x="1458655" y="1401715"/>
                  </a:lnTo>
                  <a:lnTo>
                    <a:pt x="1453113" y="1397731"/>
                  </a:lnTo>
                  <a:lnTo>
                    <a:pt x="1445937" y="1394246"/>
                  </a:lnTo>
                  <a:lnTo>
                    <a:pt x="1444454" y="1393993"/>
                  </a:lnTo>
                  <a:close/>
                </a:path>
                <a:path w="1746250" h="1466214">
                  <a:moveTo>
                    <a:pt x="1491182" y="1201626"/>
                  </a:moveTo>
                  <a:lnTo>
                    <a:pt x="1362748" y="1201626"/>
                  </a:lnTo>
                  <a:lnTo>
                    <a:pt x="1385233" y="1201969"/>
                  </a:lnTo>
                  <a:lnTo>
                    <a:pt x="1408037" y="1207834"/>
                  </a:lnTo>
                  <a:lnTo>
                    <a:pt x="1419733" y="1212895"/>
                  </a:lnTo>
                  <a:lnTo>
                    <a:pt x="1431513" y="1219407"/>
                  </a:lnTo>
                  <a:lnTo>
                    <a:pt x="1442454" y="1227356"/>
                  </a:lnTo>
                  <a:lnTo>
                    <a:pt x="1451636" y="1236727"/>
                  </a:lnTo>
                  <a:lnTo>
                    <a:pt x="1441452" y="1245801"/>
                  </a:lnTo>
                  <a:lnTo>
                    <a:pt x="1430995" y="1254789"/>
                  </a:lnTo>
                  <a:lnTo>
                    <a:pt x="1420517" y="1263667"/>
                  </a:lnTo>
                  <a:lnTo>
                    <a:pt x="1380741" y="1297863"/>
                  </a:lnTo>
                  <a:lnTo>
                    <a:pt x="1292477" y="1373656"/>
                  </a:lnTo>
                  <a:lnTo>
                    <a:pt x="1374891" y="1373656"/>
                  </a:lnTo>
                  <a:lnTo>
                    <a:pt x="1462431" y="1297762"/>
                  </a:lnTo>
                  <a:lnTo>
                    <a:pt x="1467436" y="1293384"/>
                  </a:lnTo>
                  <a:lnTo>
                    <a:pt x="1479747" y="1282883"/>
                  </a:lnTo>
                  <a:lnTo>
                    <a:pt x="1492093" y="1272953"/>
                  </a:lnTo>
                  <a:lnTo>
                    <a:pt x="1502261" y="1263846"/>
                  </a:lnTo>
                  <a:lnTo>
                    <a:pt x="1510025" y="1253096"/>
                  </a:lnTo>
                  <a:lnTo>
                    <a:pt x="1513147" y="1240953"/>
                  </a:lnTo>
                  <a:lnTo>
                    <a:pt x="1509389" y="1227672"/>
                  </a:lnTo>
                  <a:lnTo>
                    <a:pt x="1506765" y="1223121"/>
                  </a:lnTo>
                  <a:lnTo>
                    <a:pt x="1494619" y="1205312"/>
                  </a:lnTo>
                  <a:lnTo>
                    <a:pt x="1491182" y="1201626"/>
                  </a:lnTo>
                  <a:close/>
                </a:path>
                <a:path w="1746250" h="1466214">
                  <a:moveTo>
                    <a:pt x="1421445" y="159829"/>
                  </a:moveTo>
                  <a:lnTo>
                    <a:pt x="1405016" y="178827"/>
                  </a:lnTo>
                  <a:lnTo>
                    <a:pt x="1384475" y="211565"/>
                  </a:lnTo>
                  <a:lnTo>
                    <a:pt x="1371790" y="250041"/>
                  </a:lnTo>
                  <a:lnTo>
                    <a:pt x="1366138" y="290504"/>
                  </a:lnTo>
                  <a:lnTo>
                    <a:pt x="1366692" y="329204"/>
                  </a:lnTo>
                  <a:lnTo>
                    <a:pt x="1370709" y="356058"/>
                  </a:lnTo>
                  <a:lnTo>
                    <a:pt x="1377975" y="382348"/>
                  </a:lnTo>
                  <a:lnTo>
                    <a:pt x="1388757" y="407318"/>
                  </a:lnTo>
                  <a:lnTo>
                    <a:pt x="1403321" y="430208"/>
                  </a:lnTo>
                  <a:lnTo>
                    <a:pt x="1390396" y="437377"/>
                  </a:lnTo>
                  <a:lnTo>
                    <a:pt x="1350537" y="454058"/>
                  </a:lnTo>
                  <a:lnTo>
                    <a:pt x="1296981" y="467551"/>
                  </a:lnTo>
                  <a:lnTo>
                    <a:pt x="1241968" y="472263"/>
                  </a:lnTo>
                  <a:lnTo>
                    <a:pt x="216768" y="472263"/>
                  </a:lnTo>
                  <a:lnTo>
                    <a:pt x="214560" y="495888"/>
                  </a:lnTo>
                  <a:lnTo>
                    <a:pt x="212365" y="543165"/>
                  </a:lnTo>
                  <a:lnTo>
                    <a:pt x="214702" y="590124"/>
                  </a:lnTo>
                  <a:lnTo>
                    <a:pt x="221743" y="636431"/>
                  </a:lnTo>
                  <a:lnTo>
                    <a:pt x="233661" y="681753"/>
                  </a:lnTo>
                  <a:lnTo>
                    <a:pt x="250629" y="725756"/>
                  </a:lnTo>
                  <a:lnTo>
                    <a:pt x="294305" y="799316"/>
                  </a:lnTo>
                  <a:lnTo>
                    <a:pt x="325713" y="837051"/>
                  </a:lnTo>
                  <a:lnTo>
                    <a:pt x="360215" y="870320"/>
                  </a:lnTo>
                  <a:lnTo>
                    <a:pt x="397550" y="899241"/>
                  </a:lnTo>
                  <a:lnTo>
                    <a:pt x="437461" y="923929"/>
                  </a:lnTo>
                  <a:lnTo>
                    <a:pt x="479686" y="944501"/>
                  </a:lnTo>
                  <a:lnTo>
                    <a:pt x="523965" y="961072"/>
                  </a:lnTo>
                  <a:lnTo>
                    <a:pt x="570040" y="973758"/>
                  </a:lnTo>
                  <a:lnTo>
                    <a:pt x="617650" y="982676"/>
                  </a:lnTo>
                  <a:lnTo>
                    <a:pt x="666535" y="987942"/>
                  </a:lnTo>
                  <a:lnTo>
                    <a:pt x="716435" y="989671"/>
                  </a:lnTo>
                  <a:lnTo>
                    <a:pt x="767017" y="988584"/>
                  </a:lnTo>
                  <a:lnTo>
                    <a:pt x="816685" y="985315"/>
                  </a:lnTo>
                  <a:lnTo>
                    <a:pt x="865376" y="979852"/>
                  </a:lnTo>
                  <a:lnTo>
                    <a:pt x="913028" y="972184"/>
                  </a:lnTo>
                  <a:lnTo>
                    <a:pt x="959578" y="962299"/>
                  </a:lnTo>
                  <a:lnTo>
                    <a:pt x="1004963" y="950185"/>
                  </a:lnTo>
                  <a:lnTo>
                    <a:pt x="1049121" y="935832"/>
                  </a:lnTo>
                  <a:lnTo>
                    <a:pt x="1091989" y="919226"/>
                  </a:lnTo>
                  <a:lnTo>
                    <a:pt x="1133505" y="900358"/>
                  </a:lnTo>
                  <a:lnTo>
                    <a:pt x="1173605" y="879214"/>
                  </a:lnTo>
                  <a:lnTo>
                    <a:pt x="1212228" y="855784"/>
                  </a:lnTo>
                  <a:lnTo>
                    <a:pt x="1249310" y="830056"/>
                  </a:lnTo>
                  <a:lnTo>
                    <a:pt x="1284789" y="802019"/>
                  </a:lnTo>
                  <a:lnTo>
                    <a:pt x="1318602" y="771660"/>
                  </a:lnTo>
                  <a:lnTo>
                    <a:pt x="1350687" y="738968"/>
                  </a:lnTo>
                  <a:lnTo>
                    <a:pt x="1380981" y="703931"/>
                  </a:lnTo>
                  <a:lnTo>
                    <a:pt x="1409422" y="666539"/>
                  </a:lnTo>
                  <a:lnTo>
                    <a:pt x="1435946" y="626778"/>
                  </a:lnTo>
                  <a:lnTo>
                    <a:pt x="1460492" y="584639"/>
                  </a:lnTo>
                  <a:lnTo>
                    <a:pt x="1482996" y="540108"/>
                  </a:lnTo>
                  <a:lnTo>
                    <a:pt x="1503396" y="493175"/>
                  </a:lnTo>
                  <a:lnTo>
                    <a:pt x="1548541" y="492789"/>
                  </a:lnTo>
                  <a:lnTo>
                    <a:pt x="1592634" y="486376"/>
                  </a:lnTo>
                  <a:lnTo>
                    <a:pt x="1634276" y="473154"/>
                  </a:lnTo>
                  <a:lnTo>
                    <a:pt x="1672070" y="452344"/>
                  </a:lnTo>
                  <a:lnTo>
                    <a:pt x="1704619" y="423166"/>
                  </a:lnTo>
                  <a:lnTo>
                    <a:pt x="1730524" y="384838"/>
                  </a:lnTo>
                  <a:lnTo>
                    <a:pt x="1741813" y="362793"/>
                  </a:lnTo>
                  <a:lnTo>
                    <a:pt x="1720355" y="350410"/>
                  </a:lnTo>
                  <a:lnTo>
                    <a:pt x="1680581" y="333551"/>
                  </a:lnTo>
                  <a:lnTo>
                    <a:pt x="1539048" y="333551"/>
                  </a:lnTo>
                  <a:lnTo>
                    <a:pt x="1527578" y="287825"/>
                  </a:lnTo>
                  <a:lnTo>
                    <a:pt x="1505772" y="245753"/>
                  </a:lnTo>
                  <a:lnTo>
                    <a:pt x="1476096" y="208084"/>
                  </a:lnTo>
                  <a:lnTo>
                    <a:pt x="1441017" y="175567"/>
                  </a:lnTo>
                  <a:lnTo>
                    <a:pt x="1421445" y="159829"/>
                  </a:lnTo>
                  <a:close/>
                </a:path>
                <a:path w="1746250" h="1466214">
                  <a:moveTo>
                    <a:pt x="1162963" y="312523"/>
                  </a:moveTo>
                  <a:lnTo>
                    <a:pt x="350396" y="312523"/>
                  </a:lnTo>
                  <a:lnTo>
                    <a:pt x="350396" y="472263"/>
                  </a:lnTo>
                  <a:lnTo>
                    <a:pt x="1162963" y="472263"/>
                  </a:lnTo>
                  <a:lnTo>
                    <a:pt x="1162963" y="312523"/>
                  </a:lnTo>
                  <a:close/>
                </a:path>
                <a:path w="1746250" h="1466214">
                  <a:moveTo>
                    <a:pt x="1632341" y="324116"/>
                  </a:moveTo>
                  <a:lnTo>
                    <a:pt x="1585056" y="324577"/>
                  </a:lnTo>
                  <a:lnTo>
                    <a:pt x="1539048" y="333551"/>
                  </a:lnTo>
                  <a:lnTo>
                    <a:pt x="1680581" y="333551"/>
                  </a:lnTo>
                  <a:lnTo>
                    <a:pt x="1678307" y="332587"/>
                  </a:lnTo>
                  <a:lnTo>
                    <a:pt x="1632341" y="324116"/>
                  </a:lnTo>
                  <a:close/>
                </a:path>
                <a:path w="1746250" h="1466214">
                  <a:moveTo>
                    <a:pt x="1006701" y="0"/>
                  </a:moveTo>
                  <a:lnTo>
                    <a:pt x="819181" y="0"/>
                  </a:lnTo>
                  <a:lnTo>
                    <a:pt x="819181" y="156261"/>
                  </a:lnTo>
                  <a:lnTo>
                    <a:pt x="506651" y="156261"/>
                  </a:lnTo>
                  <a:lnTo>
                    <a:pt x="506651" y="312523"/>
                  </a:lnTo>
                  <a:lnTo>
                    <a:pt x="1006701" y="312523"/>
                  </a:lnTo>
                  <a:lnTo>
                    <a:pt x="1006701" y="0"/>
                  </a:lnTo>
                  <a:close/>
                </a:path>
              </a:pathLst>
            </a:custGeom>
            <a:solidFill>
              <a:srgbClr val="3644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098022" y="2949706"/>
              <a:ext cx="1469390" cy="768350"/>
            </a:xfrm>
            <a:custGeom>
              <a:avLst/>
              <a:gdLst/>
              <a:ahLst/>
              <a:cxnLst/>
              <a:rect l="l" t="t" r="r" b="b"/>
              <a:pathLst>
                <a:path w="1469390" h="768350">
                  <a:moveTo>
                    <a:pt x="1186261" y="0"/>
                  </a:moveTo>
                  <a:lnTo>
                    <a:pt x="1167728" y="31244"/>
                  </a:lnTo>
                  <a:lnTo>
                    <a:pt x="1156390" y="71702"/>
                  </a:lnTo>
                  <a:lnTo>
                    <a:pt x="1153311" y="116982"/>
                  </a:lnTo>
                  <a:lnTo>
                    <a:pt x="1159555" y="162697"/>
                  </a:lnTo>
                  <a:lnTo>
                    <a:pt x="1176186" y="204456"/>
                  </a:lnTo>
                  <a:lnTo>
                    <a:pt x="1204268" y="237871"/>
                  </a:lnTo>
                  <a:lnTo>
                    <a:pt x="1168383" y="262247"/>
                  </a:lnTo>
                  <a:lnTo>
                    <a:pt x="1120445" y="282854"/>
                  </a:lnTo>
                  <a:lnTo>
                    <a:pt x="1064231" y="297111"/>
                  </a:lnTo>
                  <a:lnTo>
                    <a:pt x="1003518" y="302436"/>
                  </a:lnTo>
                  <a:lnTo>
                    <a:pt x="2058" y="302436"/>
                  </a:lnTo>
                  <a:lnTo>
                    <a:pt x="0" y="353113"/>
                  </a:lnTo>
                  <a:lnTo>
                    <a:pt x="3300" y="401938"/>
                  </a:lnTo>
                  <a:lnTo>
                    <a:pt x="11781" y="448690"/>
                  </a:lnTo>
                  <a:lnTo>
                    <a:pt x="25265" y="493149"/>
                  </a:lnTo>
                  <a:lnTo>
                    <a:pt x="43573" y="535093"/>
                  </a:lnTo>
                  <a:lnTo>
                    <a:pt x="66282" y="573975"/>
                  </a:lnTo>
                  <a:lnTo>
                    <a:pt x="108854" y="593022"/>
                  </a:lnTo>
                  <a:lnTo>
                    <a:pt x="165788" y="594410"/>
                  </a:lnTo>
                  <a:lnTo>
                    <a:pt x="192441" y="594151"/>
                  </a:lnTo>
                  <a:lnTo>
                    <a:pt x="241272" y="591793"/>
                  </a:lnTo>
                  <a:lnTo>
                    <a:pt x="285293" y="586975"/>
                  </a:lnTo>
                  <a:lnTo>
                    <a:pt x="324430" y="579698"/>
                  </a:lnTo>
                  <a:lnTo>
                    <a:pt x="361582" y="569031"/>
                  </a:lnTo>
                  <a:lnTo>
                    <a:pt x="364810" y="569300"/>
                  </a:lnTo>
                  <a:lnTo>
                    <a:pt x="370388" y="572118"/>
                  </a:lnTo>
                  <a:lnTo>
                    <a:pt x="372520" y="574556"/>
                  </a:lnTo>
                  <a:lnTo>
                    <a:pt x="374567" y="580461"/>
                  </a:lnTo>
                  <a:lnTo>
                    <a:pt x="374402" y="583696"/>
                  </a:lnTo>
                  <a:lnTo>
                    <a:pt x="323449" y="604719"/>
                  </a:lnTo>
                  <a:lnTo>
                    <a:pt x="266769" y="614116"/>
                  </a:lnTo>
                  <a:lnTo>
                    <a:pt x="234100" y="616901"/>
                  </a:lnTo>
                  <a:lnTo>
                    <a:pt x="236833" y="616949"/>
                  </a:lnTo>
                  <a:lnTo>
                    <a:pt x="226139" y="617721"/>
                  </a:lnTo>
                  <a:lnTo>
                    <a:pt x="212313" y="618343"/>
                  </a:lnTo>
                  <a:lnTo>
                    <a:pt x="183422" y="618902"/>
                  </a:lnTo>
                  <a:lnTo>
                    <a:pt x="152180" y="618868"/>
                  </a:lnTo>
                  <a:lnTo>
                    <a:pt x="135673" y="618592"/>
                  </a:lnTo>
                  <a:lnTo>
                    <a:pt x="118753" y="618086"/>
                  </a:lnTo>
                  <a:lnTo>
                    <a:pt x="101148" y="617311"/>
                  </a:lnTo>
                  <a:lnTo>
                    <a:pt x="100533" y="617721"/>
                  </a:lnTo>
                  <a:lnTo>
                    <a:pt x="134001" y="651095"/>
                  </a:lnTo>
                  <a:lnTo>
                    <a:pt x="171714" y="680730"/>
                  </a:lnTo>
                  <a:lnTo>
                    <a:pt x="213509" y="706408"/>
                  </a:lnTo>
                  <a:lnTo>
                    <a:pt x="259223" y="727909"/>
                  </a:lnTo>
                  <a:lnTo>
                    <a:pt x="308691" y="745014"/>
                  </a:lnTo>
                  <a:lnTo>
                    <a:pt x="361751" y="757503"/>
                  </a:lnTo>
                  <a:lnTo>
                    <a:pt x="418239" y="765157"/>
                  </a:lnTo>
                  <a:lnTo>
                    <a:pt x="477992" y="767757"/>
                  </a:lnTo>
                  <a:lnTo>
                    <a:pt x="527068" y="766709"/>
                  </a:lnTo>
                  <a:lnTo>
                    <a:pt x="575357" y="763549"/>
                  </a:lnTo>
                  <a:lnTo>
                    <a:pt x="622788" y="758254"/>
                  </a:lnTo>
                  <a:lnTo>
                    <a:pt x="669288" y="750797"/>
                  </a:lnTo>
                  <a:lnTo>
                    <a:pt x="714785" y="741156"/>
                  </a:lnTo>
                  <a:lnTo>
                    <a:pt x="759208" y="729305"/>
                  </a:lnTo>
                  <a:lnTo>
                    <a:pt x="802485" y="715220"/>
                  </a:lnTo>
                  <a:lnTo>
                    <a:pt x="844543" y="698878"/>
                  </a:lnTo>
                  <a:lnTo>
                    <a:pt x="885311" y="680253"/>
                  </a:lnTo>
                  <a:lnTo>
                    <a:pt x="924717" y="659322"/>
                  </a:lnTo>
                  <a:lnTo>
                    <a:pt x="962688" y="636059"/>
                  </a:lnTo>
                  <a:lnTo>
                    <a:pt x="999154" y="610441"/>
                  </a:lnTo>
                  <a:lnTo>
                    <a:pt x="1034041" y="582444"/>
                  </a:lnTo>
                  <a:lnTo>
                    <a:pt x="1067278" y="552042"/>
                  </a:lnTo>
                  <a:lnTo>
                    <a:pt x="1098793" y="519211"/>
                  </a:lnTo>
                  <a:lnTo>
                    <a:pt x="1128515" y="483928"/>
                  </a:lnTo>
                  <a:lnTo>
                    <a:pt x="1156371" y="446168"/>
                  </a:lnTo>
                  <a:lnTo>
                    <a:pt x="1182289" y="405905"/>
                  </a:lnTo>
                  <a:lnTo>
                    <a:pt x="1206197" y="363118"/>
                  </a:lnTo>
                  <a:lnTo>
                    <a:pt x="1228024" y="317779"/>
                  </a:lnTo>
                  <a:lnTo>
                    <a:pt x="1247697" y="269866"/>
                  </a:lnTo>
                  <a:lnTo>
                    <a:pt x="1302246" y="271409"/>
                  </a:lnTo>
                  <a:lnTo>
                    <a:pt x="1353786" y="263970"/>
                  </a:lnTo>
                  <a:lnTo>
                    <a:pt x="1400172" y="246482"/>
                  </a:lnTo>
                  <a:lnTo>
                    <a:pt x="1439254" y="217879"/>
                  </a:lnTo>
                  <a:lnTo>
                    <a:pt x="1468886" y="177098"/>
                  </a:lnTo>
                  <a:lnTo>
                    <a:pt x="1418109" y="157892"/>
                  </a:lnTo>
                  <a:lnTo>
                    <a:pt x="1365449" y="153566"/>
                  </a:lnTo>
                  <a:lnTo>
                    <a:pt x="1315915" y="160671"/>
                  </a:lnTo>
                  <a:lnTo>
                    <a:pt x="1274513" y="175758"/>
                  </a:lnTo>
                  <a:lnTo>
                    <a:pt x="1270457" y="118213"/>
                  </a:lnTo>
                  <a:lnTo>
                    <a:pt x="1248487" y="68731"/>
                  </a:lnTo>
                  <a:lnTo>
                    <a:pt x="1217466" y="28823"/>
                  </a:lnTo>
                  <a:lnTo>
                    <a:pt x="1186261" y="0"/>
                  </a:lnTo>
                  <a:close/>
                </a:path>
              </a:pathLst>
            </a:custGeom>
            <a:solidFill>
              <a:srgbClr val="21A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159384" y="2949706"/>
              <a:ext cx="1219835" cy="660400"/>
            </a:xfrm>
            <a:custGeom>
              <a:avLst/>
              <a:gdLst/>
              <a:ahLst/>
              <a:cxnLst/>
              <a:rect l="l" t="t" r="r" b="b"/>
              <a:pathLst>
                <a:path w="1219834" h="660400">
                  <a:moveTo>
                    <a:pt x="728630" y="569031"/>
                  </a:moveTo>
                  <a:lnTo>
                    <a:pt x="300220" y="569031"/>
                  </a:lnTo>
                  <a:lnTo>
                    <a:pt x="303447" y="569300"/>
                  </a:lnTo>
                  <a:lnTo>
                    <a:pt x="309026" y="572118"/>
                  </a:lnTo>
                  <a:lnTo>
                    <a:pt x="311157" y="574556"/>
                  </a:lnTo>
                  <a:lnTo>
                    <a:pt x="313204" y="580461"/>
                  </a:lnTo>
                  <a:lnTo>
                    <a:pt x="313039" y="583696"/>
                  </a:lnTo>
                  <a:lnTo>
                    <a:pt x="261609" y="604847"/>
                  </a:lnTo>
                  <a:lnTo>
                    <a:pt x="202823" y="614807"/>
                  </a:lnTo>
                  <a:lnTo>
                    <a:pt x="170736" y="617628"/>
                  </a:lnTo>
                  <a:lnTo>
                    <a:pt x="205449" y="632955"/>
                  </a:lnTo>
                  <a:lnTo>
                    <a:pt x="245362" y="645524"/>
                  </a:lnTo>
                  <a:lnTo>
                    <a:pt x="288119" y="654282"/>
                  </a:lnTo>
                  <a:lnTo>
                    <a:pt x="333553" y="659143"/>
                  </a:lnTo>
                  <a:lnTo>
                    <a:pt x="381495" y="660021"/>
                  </a:lnTo>
                  <a:lnTo>
                    <a:pt x="431778" y="656830"/>
                  </a:lnTo>
                  <a:lnTo>
                    <a:pt x="484235" y="649483"/>
                  </a:lnTo>
                  <a:lnTo>
                    <a:pt x="538696" y="637894"/>
                  </a:lnTo>
                  <a:lnTo>
                    <a:pt x="594995" y="621978"/>
                  </a:lnTo>
                  <a:lnTo>
                    <a:pt x="652963" y="601648"/>
                  </a:lnTo>
                  <a:lnTo>
                    <a:pt x="699763" y="582422"/>
                  </a:lnTo>
                  <a:lnTo>
                    <a:pt x="728630" y="569031"/>
                  </a:lnTo>
                  <a:close/>
                </a:path>
                <a:path w="1219834" h="660400">
                  <a:moveTo>
                    <a:pt x="168574" y="616673"/>
                  </a:moveTo>
                  <a:lnTo>
                    <a:pt x="169676" y="617721"/>
                  </a:lnTo>
                  <a:lnTo>
                    <a:pt x="170736" y="617628"/>
                  </a:lnTo>
                  <a:lnTo>
                    <a:pt x="168574" y="616673"/>
                  </a:lnTo>
                  <a:close/>
                </a:path>
                <a:path w="1219834" h="660400">
                  <a:moveTo>
                    <a:pt x="168562" y="616662"/>
                  </a:moveTo>
                  <a:close/>
                </a:path>
                <a:path w="1219834" h="660400">
                  <a:moveTo>
                    <a:pt x="1124899" y="0"/>
                  </a:moveTo>
                  <a:lnTo>
                    <a:pt x="1106366" y="31244"/>
                  </a:lnTo>
                  <a:lnTo>
                    <a:pt x="1095028" y="71702"/>
                  </a:lnTo>
                  <a:lnTo>
                    <a:pt x="1091949" y="116982"/>
                  </a:lnTo>
                  <a:lnTo>
                    <a:pt x="1098193" y="162697"/>
                  </a:lnTo>
                  <a:lnTo>
                    <a:pt x="1114824" y="204456"/>
                  </a:lnTo>
                  <a:lnTo>
                    <a:pt x="1142906" y="237871"/>
                  </a:lnTo>
                  <a:lnTo>
                    <a:pt x="1107021" y="262247"/>
                  </a:lnTo>
                  <a:lnTo>
                    <a:pt x="1059083" y="282854"/>
                  </a:lnTo>
                  <a:lnTo>
                    <a:pt x="1002869" y="297111"/>
                  </a:lnTo>
                  <a:lnTo>
                    <a:pt x="942156" y="302436"/>
                  </a:lnTo>
                  <a:lnTo>
                    <a:pt x="0" y="302436"/>
                  </a:lnTo>
                  <a:lnTo>
                    <a:pt x="1442" y="356841"/>
                  </a:lnTo>
                  <a:lnTo>
                    <a:pt x="9094" y="407229"/>
                  </a:lnTo>
                  <a:lnTo>
                    <a:pt x="22685" y="453464"/>
                  </a:lnTo>
                  <a:lnTo>
                    <a:pt x="41948" y="495410"/>
                  </a:lnTo>
                  <a:lnTo>
                    <a:pt x="66614" y="532931"/>
                  </a:lnTo>
                  <a:lnTo>
                    <a:pt x="96414" y="565890"/>
                  </a:lnTo>
                  <a:lnTo>
                    <a:pt x="131079" y="594151"/>
                  </a:lnTo>
                  <a:lnTo>
                    <a:pt x="179910" y="591793"/>
                  </a:lnTo>
                  <a:lnTo>
                    <a:pt x="223930" y="586975"/>
                  </a:lnTo>
                  <a:lnTo>
                    <a:pt x="263068" y="579698"/>
                  </a:lnTo>
                  <a:lnTo>
                    <a:pt x="297236" y="569959"/>
                  </a:lnTo>
                  <a:lnTo>
                    <a:pt x="300220" y="569031"/>
                  </a:lnTo>
                  <a:lnTo>
                    <a:pt x="728630" y="569031"/>
                  </a:lnTo>
                  <a:lnTo>
                    <a:pt x="791557" y="537425"/>
                  </a:lnTo>
                  <a:lnTo>
                    <a:pt x="836347" y="511887"/>
                  </a:lnTo>
                  <a:lnTo>
                    <a:pt x="880263" y="484477"/>
                  </a:lnTo>
                  <a:lnTo>
                    <a:pt x="923205" y="455311"/>
                  </a:lnTo>
                  <a:lnTo>
                    <a:pt x="965069" y="424508"/>
                  </a:lnTo>
                  <a:lnTo>
                    <a:pt x="1005754" y="392182"/>
                  </a:lnTo>
                  <a:lnTo>
                    <a:pt x="1045159" y="358450"/>
                  </a:lnTo>
                  <a:lnTo>
                    <a:pt x="1083182" y="323429"/>
                  </a:lnTo>
                  <a:lnTo>
                    <a:pt x="1119721" y="287235"/>
                  </a:lnTo>
                  <a:lnTo>
                    <a:pt x="1154674" y="249984"/>
                  </a:lnTo>
                  <a:lnTo>
                    <a:pt x="1187940" y="211793"/>
                  </a:lnTo>
                  <a:lnTo>
                    <a:pt x="1217013" y="175758"/>
                  </a:lnTo>
                  <a:lnTo>
                    <a:pt x="1213150" y="175758"/>
                  </a:lnTo>
                  <a:lnTo>
                    <a:pt x="1209095" y="118213"/>
                  </a:lnTo>
                  <a:lnTo>
                    <a:pt x="1187125" y="68730"/>
                  </a:lnTo>
                  <a:lnTo>
                    <a:pt x="1156104" y="28823"/>
                  </a:lnTo>
                  <a:lnTo>
                    <a:pt x="1124899" y="0"/>
                  </a:lnTo>
                  <a:close/>
                </a:path>
                <a:path w="1219834" h="660400">
                  <a:moveTo>
                    <a:pt x="1219417" y="172779"/>
                  </a:moveTo>
                  <a:lnTo>
                    <a:pt x="1217271" y="173749"/>
                  </a:lnTo>
                  <a:lnTo>
                    <a:pt x="1215180" y="174740"/>
                  </a:lnTo>
                  <a:lnTo>
                    <a:pt x="1213150" y="175758"/>
                  </a:lnTo>
                  <a:lnTo>
                    <a:pt x="1217013" y="175758"/>
                  </a:lnTo>
                  <a:lnTo>
                    <a:pt x="1219417" y="172779"/>
                  </a:lnTo>
                  <a:close/>
                </a:path>
              </a:pathLst>
            </a:custGeom>
            <a:solidFill>
              <a:srgbClr val="36B1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101960" y="3356488"/>
              <a:ext cx="1177925" cy="361315"/>
            </a:xfrm>
            <a:custGeom>
              <a:avLst/>
              <a:gdLst/>
              <a:ahLst/>
              <a:cxnLst/>
              <a:rect l="l" t="t" r="r" b="b"/>
              <a:pathLst>
                <a:path w="1177925" h="361314">
                  <a:moveTo>
                    <a:pt x="1177792" y="0"/>
                  </a:moveTo>
                  <a:lnTo>
                    <a:pt x="0" y="0"/>
                  </a:lnTo>
                  <a:lnTo>
                    <a:pt x="6010" y="33939"/>
                  </a:lnTo>
                  <a:lnTo>
                    <a:pt x="25899" y="98180"/>
                  </a:lnTo>
                  <a:lnTo>
                    <a:pt x="51028" y="149154"/>
                  </a:lnTo>
                  <a:lnTo>
                    <a:pt x="74638" y="184581"/>
                  </a:lnTo>
                  <a:lnTo>
                    <a:pt x="133994" y="187253"/>
                  </a:lnTo>
                  <a:lnTo>
                    <a:pt x="161860" y="187628"/>
                  </a:lnTo>
                  <a:lnTo>
                    <a:pt x="188517" y="187369"/>
                  </a:lnTo>
                  <a:lnTo>
                    <a:pt x="237334" y="185011"/>
                  </a:lnTo>
                  <a:lnTo>
                    <a:pt x="281355" y="180193"/>
                  </a:lnTo>
                  <a:lnTo>
                    <a:pt x="320492" y="172915"/>
                  </a:lnTo>
                  <a:lnTo>
                    <a:pt x="357644" y="162249"/>
                  </a:lnTo>
                  <a:lnTo>
                    <a:pt x="360872" y="162518"/>
                  </a:lnTo>
                  <a:lnTo>
                    <a:pt x="366450" y="165336"/>
                  </a:lnTo>
                  <a:lnTo>
                    <a:pt x="368582" y="167774"/>
                  </a:lnTo>
                  <a:lnTo>
                    <a:pt x="370629" y="173679"/>
                  </a:lnTo>
                  <a:lnTo>
                    <a:pt x="370464" y="176914"/>
                  </a:lnTo>
                  <a:lnTo>
                    <a:pt x="319065" y="198001"/>
                  </a:lnTo>
                  <a:lnTo>
                    <a:pt x="260421" y="207682"/>
                  </a:lnTo>
                  <a:lnTo>
                    <a:pt x="193395" y="211936"/>
                  </a:lnTo>
                  <a:lnTo>
                    <a:pt x="147502" y="212289"/>
                  </a:lnTo>
                  <a:lnTo>
                    <a:pt x="130715" y="212012"/>
                  </a:lnTo>
                  <a:lnTo>
                    <a:pt x="113515" y="211506"/>
                  </a:lnTo>
                  <a:lnTo>
                    <a:pt x="95789" y="210734"/>
                  </a:lnTo>
                  <a:lnTo>
                    <a:pt x="125353" y="240587"/>
                  </a:lnTo>
                  <a:lnTo>
                    <a:pt x="158332" y="267518"/>
                  </a:lnTo>
                  <a:lnTo>
                    <a:pt x="194599" y="291368"/>
                  </a:lnTo>
                  <a:lnTo>
                    <a:pt x="234024" y="311981"/>
                  </a:lnTo>
                  <a:lnTo>
                    <a:pt x="276481" y="329199"/>
                  </a:lnTo>
                  <a:lnTo>
                    <a:pt x="321840" y="342865"/>
                  </a:lnTo>
                  <a:lnTo>
                    <a:pt x="369974" y="352821"/>
                  </a:lnTo>
                  <a:lnTo>
                    <a:pt x="420755" y="358910"/>
                  </a:lnTo>
                  <a:lnTo>
                    <a:pt x="474054" y="360975"/>
                  </a:lnTo>
                  <a:lnTo>
                    <a:pt x="525930" y="359802"/>
                  </a:lnTo>
                  <a:lnTo>
                    <a:pt x="576922" y="356266"/>
                  </a:lnTo>
                  <a:lnTo>
                    <a:pt x="626945" y="350338"/>
                  </a:lnTo>
                  <a:lnTo>
                    <a:pt x="675912" y="341988"/>
                  </a:lnTo>
                  <a:lnTo>
                    <a:pt x="723740" y="331187"/>
                  </a:lnTo>
                  <a:lnTo>
                    <a:pt x="770342" y="317908"/>
                  </a:lnTo>
                  <a:lnTo>
                    <a:pt x="815635" y="302121"/>
                  </a:lnTo>
                  <a:lnTo>
                    <a:pt x="859532" y="283798"/>
                  </a:lnTo>
                  <a:lnTo>
                    <a:pt x="901949" y="262910"/>
                  </a:lnTo>
                  <a:lnTo>
                    <a:pt x="942801" y="239427"/>
                  </a:lnTo>
                  <a:lnTo>
                    <a:pt x="982003" y="213322"/>
                  </a:lnTo>
                  <a:lnTo>
                    <a:pt x="1019469" y="184565"/>
                  </a:lnTo>
                  <a:lnTo>
                    <a:pt x="1055115" y="153128"/>
                  </a:lnTo>
                  <a:lnTo>
                    <a:pt x="1088855" y="118981"/>
                  </a:lnTo>
                  <a:lnTo>
                    <a:pt x="1120605" y="82097"/>
                  </a:lnTo>
                  <a:lnTo>
                    <a:pt x="1150279" y="42446"/>
                  </a:lnTo>
                  <a:lnTo>
                    <a:pt x="1177792" y="0"/>
                  </a:lnTo>
                  <a:close/>
                </a:path>
              </a:pathLst>
            </a:custGeom>
            <a:solidFill>
              <a:srgbClr val="1A80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168398" y="3356488"/>
              <a:ext cx="979169" cy="254000"/>
            </a:xfrm>
            <a:custGeom>
              <a:avLst/>
              <a:gdLst/>
              <a:ahLst/>
              <a:cxnLst/>
              <a:rect l="l" t="t" r="r" b="b"/>
              <a:pathLst>
                <a:path w="979170" h="254000">
                  <a:moveTo>
                    <a:pt x="978696" y="0"/>
                  </a:moveTo>
                  <a:lnTo>
                    <a:pt x="0" y="0"/>
                  </a:lnTo>
                  <a:lnTo>
                    <a:pt x="13565" y="46358"/>
                  </a:lnTo>
                  <a:lnTo>
                    <a:pt x="32826" y="88412"/>
                  </a:lnTo>
                  <a:lnTo>
                    <a:pt x="57511" y="126023"/>
                  </a:lnTo>
                  <a:lnTo>
                    <a:pt x="87352" y="159055"/>
                  </a:lnTo>
                  <a:lnTo>
                    <a:pt x="122079" y="187369"/>
                  </a:lnTo>
                  <a:lnTo>
                    <a:pt x="170896" y="185011"/>
                  </a:lnTo>
                  <a:lnTo>
                    <a:pt x="214917" y="180193"/>
                  </a:lnTo>
                  <a:lnTo>
                    <a:pt x="254054" y="172915"/>
                  </a:lnTo>
                  <a:lnTo>
                    <a:pt x="291206" y="162249"/>
                  </a:lnTo>
                  <a:lnTo>
                    <a:pt x="294434" y="162518"/>
                  </a:lnTo>
                  <a:lnTo>
                    <a:pt x="300012" y="165336"/>
                  </a:lnTo>
                  <a:lnTo>
                    <a:pt x="302144" y="167774"/>
                  </a:lnTo>
                  <a:lnTo>
                    <a:pt x="304190" y="173679"/>
                  </a:lnTo>
                  <a:lnTo>
                    <a:pt x="304026" y="176914"/>
                  </a:lnTo>
                  <a:lnTo>
                    <a:pt x="252500" y="198001"/>
                  </a:lnTo>
                  <a:lnTo>
                    <a:pt x="193293" y="207682"/>
                  </a:lnTo>
                  <a:lnTo>
                    <a:pt x="160047" y="210535"/>
                  </a:lnTo>
                  <a:lnTo>
                    <a:pt x="196932" y="226807"/>
                  </a:lnTo>
                  <a:lnTo>
                    <a:pt x="236806" y="239324"/>
                  </a:lnTo>
                  <a:lnTo>
                    <a:pt x="279506" y="248007"/>
                  </a:lnTo>
                  <a:lnTo>
                    <a:pt x="324872" y="252778"/>
                  </a:lnTo>
                  <a:lnTo>
                    <a:pt x="372740" y="253559"/>
                  </a:lnTo>
                  <a:lnTo>
                    <a:pt x="422949" y="250272"/>
                  </a:lnTo>
                  <a:lnTo>
                    <a:pt x="475336" y="242837"/>
                  </a:lnTo>
                  <a:lnTo>
                    <a:pt x="529740" y="231176"/>
                  </a:lnTo>
                  <a:lnTo>
                    <a:pt x="585998" y="215212"/>
                  </a:lnTo>
                  <a:lnTo>
                    <a:pt x="643949" y="194865"/>
                  </a:lnTo>
                  <a:lnTo>
                    <a:pt x="688148" y="176772"/>
                  </a:lnTo>
                  <a:lnTo>
                    <a:pt x="731844" y="156692"/>
                  </a:lnTo>
                  <a:lnTo>
                    <a:pt x="774953" y="134724"/>
                  </a:lnTo>
                  <a:lnTo>
                    <a:pt x="817388" y="110966"/>
                  </a:lnTo>
                  <a:lnTo>
                    <a:pt x="859066" y="85516"/>
                  </a:lnTo>
                  <a:lnTo>
                    <a:pt x="899900" y="58473"/>
                  </a:lnTo>
                  <a:lnTo>
                    <a:pt x="939805" y="29935"/>
                  </a:lnTo>
                  <a:lnTo>
                    <a:pt x="978696" y="0"/>
                  </a:lnTo>
                  <a:close/>
                </a:path>
              </a:pathLst>
            </a:custGeom>
            <a:solidFill>
              <a:srgbClr val="1C90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235999" y="2936322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35432" y="156210"/>
                  </a:moveTo>
                  <a:lnTo>
                    <a:pt x="0" y="156210"/>
                  </a:lnTo>
                  <a:lnTo>
                    <a:pt x="0" y="167640"/>
                  </a:lnTo>
                  <a:lnTo>
                    <a:pt x="0" y="280670"/>
                  </a:lnTo>
                  <a:lnTo>
                    <a:pt x="0" y="292100"/>
                  </a:lnTo>
                  <a:lnTo>
                    <a:pt x="135432" y="292100"/>
                  </a:lnTo>
                  <a:lnTo>
                    <a:pt x="135432" y="280670"/>
                  </a:lnTo>
                  <a:lnTo>
                    <a:pt x="11277" y="280670"/>
                  </a:lnTo>
                  <a:lnTo>
                    <a:pt x="11277" y="167640"/>
                  </a:lnTo>
                  <a:lnTo>
                    <a:pt x="21971" y="167640"/>
                  </a:lnTo>
                  <a:lnTo>
                    <a:pt x="21971" y="280238"/>
                  </a:lnTo>
                  <a:lnTo>
                    <a:pt x="31381" y="280238"/>
                  </a:lnTo>
                  <a:lnTo>
                    <a:pt x="31369" y="167640"/>
                  </a:lnTo>
                  <a:lnTo>
                    <a:pt x="42494" y="167640"/>
                  </a:lnTo>
                  <a:lnTo>
                    <a:pt x="42494" y="280238"/>
                  </a:lnTo>
                  <a:lnTo>
                    <a:pt x="51892" y="280238"/>
                  </a:lnTo>
                  <a:lnTo>
                    <a:pt x="51892" y="167640"/>
                  </a:lnTo>
                  <a:lnTo>
                    <a:pt x="63004" y="167640"/>
                  </a:lnTo>
                  <a:lnTo>
                    <a:pt x="63004" y="280238"/>
                  </a:lnTo>
                  <a:lnTo>
                    <a:pt x="72415" y="280238"/>
                  </a:lnTo>
                  <a:lnTo>
                    <a:pt x="72415" y="167640"/>
                  </a:lnTo>
                  <a:lnTo>
                    <a:pt x="83527" y="167640"/>
                  </a:lnTo>
                  <a:lnTo>
                    <a:pt x="83527" y="280238"/>
                  </a:lnTo>
                  <a:lnTo>
                    <a:pt x="92938" y="280238"/>
                  </a:lnTo>
                  <a:lnTo>
                    <a:pt x="92938" y="167640"/>
                  </a:lnTo>
                  <a:lnTo>
                    <a:pt x="104051" y="167640"/>
                  </a:lnTo>
                  <a:lnTo>
                    <a:pt x="104051" y="280238"/>
                  </a:lnTo>
                  <a:lnTo>
                    <a:pt x="113449" y="280238"/>
                  </a:lnTo>
                  <a:lnTo>
                    <a:pt x="113449" y="167640"/>
                  </a:lnTo>
                  <a:lnTo>
                    <a:pt x="124155" y="167640"/>
                  </a:lnTo>
                  <a:lnTo>
                    <a:pt x="124155" y="280238"/>
                  </a:lnTo>
                  <a:lnTo>
                    <a:pt x="135432" y="280238"/>
                  </a:lnTo>
                  <a:lnTo>
                    <a:pt x="135432" y="167640"/>
                  </a:lnTo>
                  <a:lnTo>
                    <a:pt x="135432" y="167386"/>
                  </a:lnTo>
                  <a:lnTo>
                    <a:pt x="135432" y="156210"/>
                  </a:lnTo>
                  <a:close/>
                </a:path>
                <a:path w="292100" h="292100">
                  <a:moveTo>
                    <a:pt x="291706" y="0"/>
                  </a:moveTo>
                  <a:lnTo>
                    <a:pt x="156260" y="0"/>
                  </a:lnTo>
                  <a:lnTo>
                    <a:pt x="156260" y="11430"/>
                  </a:lnTo>
                  <a:lnTo>
                    <a:pt x="156260" y="124460"/>
                  </a:lnTo>
                  <a:lnTo>
                    <a:pt x="156260" y="135890"/>
                  </a:lnTo>
                  <a:lnTo>
                    <a:pt x="291706" y="135890"/>
                  </a:lnTo>
                  <a:lnTo>
                    <a:pt x="291706" y="124460"/>
                  </a:lnTo>
                  <a:lnTo>
                    <a:pt x="167551" y="124460"/>
                  </a:lnTo>
                  <a:lnTo>
                    <a:pt x="167551" y="11430"/>
                  </a:lnTo>
                  <a:lnTo>
                    <a:pt x="178231" y="11430"/>
                  </a:lnTo>
                  <a:lnTo>
                    <a:pt x="178231" y="123977"/>
                  </a:lnTo>
                  <a:lnTo>
                    <a:pt x="187655" y="123977"/>
                  </a:lnTo>
                  <a:lnTo>
                    <a:pt x="187642" y="11430"/>
                  </a:lnTo>
                  <a:lnTo>
                    <a:pt x="198755" y="11430"/>
                  </a:lnTo>
                  <a:lnTo>
                    <a:pt x="198755" y="123977"/>
                  </a:lnTo>
                  <a:lnTo>
                    <a:pt x="208153" y="123977"/>
                  </a:lnTo>
                  <a:lnTo>
                    <a:pt x="208153" y="11430"/>
                  </a:lnTo>
                  <a:lnTo>
                    <a:pt x="219265" y="11430"/>
                  </a:lnTo>
                  <a:lnTo>
                    <a:pt x="219265" y="123977"/>
                  </a:lnTo>
                  <a:lnTo>
                    <a:pt x="228676" y="123977"/>
                  </a:lnTo>
                  <a:lnTo>
                    <a:pt x="228676" y="11430"/>
                  </a:lnTo>
                  <a:lnTo>
                    <a:pt x="239788" y="11430"/>
                  </a:lnTo>
                  <a:lnTo>
                    <a:pt x="239788" y="123977"/>
                  </a:lnTo>
                  <a:lnTo>
                    <a:pt x="249199" y="123977"/>
                  </a:lnTo>
                  <a:lnTo>
                    <a:pt x="249199" y="11430"/>
                  </a:lnTo>
                  <a:lnTo>
                    <a:pt x="260324" y="11430"/>
                  </a:lnTo>
                  <a:lnTo>
                    <a:pt x="260324" y="123977"/>
                  </a:lnTo>
                  <a:lnTo>
                    <a:pt x="269722" y="123977"/>
                  </a:lnTo>
                  <a:lnTo>
                    <a:pt x="269722" y="11430"/>
                  </a:lnTo>
                  <a:lnTo>
                    <a:pt x="280416" y="11430"/>
                  </a:lnTo>
                  <a:lnTo>
                    <a:pt x="280416" y="123977"/>
                  </a:lnTo>
                  <a:lnTo>
                    <a:pt x="291706" y="123977"/>
                  </a:lnTo>
                  <a:lnTo>
                    <a:pt x="291706" y="11430"/>
                  </a:lnTo>
                  <a:lnTo>
                    <a:pt x="291706" y="11125"/>
                  </a:lnTo>
                  <a:lnTo>
                    <a:pt x="291706" y="0"/>
                  </a:lnTo>
                  <a:close/>
                </a:path>
              </a:pathLst>
            </a:custGeom>
            <a:solidFill>
              <a:srgbClr val="23A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392260" y="3092481"/>
              <a:ext cx="135890" cy="135890"/>
            </a:xfrm>
            <a:custGeom>
              <a:avLst/>
              <a:gdLst/>
              <a:ahLst/>
              <a:cxnLst/>
              <a:rect l="l" t="t" r="r" b="b"/>
              <a:pathLst>
                <a:path w="135890" h="135889">
                  <a:moveTo>
                    <a:pt x="135445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45" y="135890"/>
                  </a:lnTo>
                  <a:lnTo>
                    <a:pt x="135445" y="124460"/>
                  </a:lnTo>
                  <a:lnTo>
                    <a:pt x="11290" y="124460"/>
                  </a:lnTo>
                  <a:lnTo>
                    <a:pt x="11290" y="11430"/>
                  </a:lnTo>
                  <a:lnTo>
                    <a:pt x="21971" y="11430"/>
                  </a:lnTo>
                  <a:lnTo>
                    <a:pt x="21971" y="124079"/>
                  </a:lnTo>
                  <a:lnTo>
                    <a:pt x="31394" y="124079"/>
                  </a:lnTo>
                  <a:lnTo>
                    <a:pt x="31381" y="11430"/>
                  </a:lnTo>
                  <a:lnTo>
                    <a:pt x="42494" y="11430"/>
                  </a:lnTo>
                  <a:lnTo>
                    <a:pt x="42494" y="124079"/>
                  </a:lnTo>
                  <a:lnTo>
                    <a:pt x="51892" y="124079"/>
                  </a:lnTo>
                  <a:lnTo>
                    <a:pt x="51892" y="11430"/>
                  </a:lnTo>
                  <a:lnTo>
                    <a:pt x="63004" y="11430"/>
                  </a:lnTo>
                  <a:lnTo>
                    <a:pt x="63004" y="124079"/>
                  </a:lnTo>
                  <a:lnTo>
                    <a:pt x="72415" y="124079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4079"/>
                  </a:lnTo>
                  <a:lnTo>
                    <a:pt x="92938" y="124079"/>
                  </a:lnTo>
                  <a:lnTo>
                    <a:pt x="92938" y="11430"/>
                  </a:lnTo>
                  <a:lnTo>
                    <a:pt x="104063" y="11430"/>
                  </a:lnTo>
                  <a:lnTo>
                    <a:pt x="104063" y="124079"/>
                  </a:lnTo>
                  <a:lnTo>
                    <a:pt x="113461" y="124079"/>
                  </a:lnTo>
                  <a:lnTo>
                    <a:pt x="113461" y="11430"/>
                  </a:lnTo>
                  <a:lnTo>
                    <a:pt x="124155" y="11430"/>
                  </a:lnTo>
                  <a:lnTo>
                    <a:pt x="124155" y="124079"/>
                  </a:lnTo>
                  <a:lnTo>
                    <a:pt x="135445" y="124079"/>
                  </a:lnTo>
                  <a:lnTo>
                    <a:pt x="135445" y="11430"/>
                  </a:lnTo>
                  <a:lnTo>
                    <a:pt x="135445" y="11226"/>
                  </a:lnTo>
                  <a:lnTo>
                    <a:pt x="135445" y="0"/>
                  </a:lnTo>
                  <a:close/>
                </a:path>
              </a:pathLst>
            </a:custGeom>
            <a:solidFill>
              <a:srgbClr val="34BA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548533" y="3092481"/>
              <a:ext cx="135890" cy="135890"/>
            </a:xfrm>
            <a:custGeom>
              <a:avLst/>
              <a:gdLst/>
              <a:ahLst/>
              <a:cxnLst/>
              <a:rect l="l" t="t" r="r" b="b"/>
              <a:pathLst>
                <a:path w="135890" h="135889">
                  <a:moveTo>
                    <a:pt x="13543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32" y="135890"/>
                  </a:lnTo>
                  <a:lnTo>
                    <a:pt x="135432" y="124460"/>
                  </a:lnTo>
                  <a:lnTo>
                    <a:pt x="11277" y="124460"/>
                  </a:lnTo>
                  <a:lnTo>
                    <a:pt x="11277" y="11430"/>
                  </a:lnTo>
                  <a:lnTo>
                    <a:pt x="21958" y="11430"/>
                  </a:lnTo>
                  <a:lnTo>
                    <a:pt x="21958" y="124079"/>
                  </a:lnTo>
                  <a:lnTo>
                    <a:pt x="31369" y="124079"/>
                  </a:lnTo>
                  <a:lnTo>
                    <a:pt x="31369" y="11430"/>
                  </a:lnTo>
                  <a:lnTo>
                    <a:pt x="42481" y="11430"/>
                  </a:lnTo>
                  <a:lnTo>
                    <a:pt x="42481" y="124079"/>
                  </a:lnTo>
                  <a:lnTo>
                    <a:pt x="51892" y="124079"/>
                  </a:lnTo>
                  <a:lnTo>
                    <a:pt x="51892" y="11430"/>
                  </a:lnTo>
                  <a:lnTo>
                    <a:pt x="63004" y="11430"/>
                  </a:lnTo>
                  <a:lnTo>
                    <a:pt x="63004" y="124079"/>
                  </a:lnTo>
                  <a:lnTo>
                    <a:pt x="72415" y="124079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4079"/>
                  </a:lnTo>
                  <a:lnTo>
                    <a:pt x="92925" y="124079"/>
                  </a:lnTo>
                  <a:lnTo>
                    <a:pt x="92925" y="11430"/>
                  </a:lnTo>
                  <a:lnTo>
                    <a:pt x="104051" y="11430"/>
                  </a:lnTo>
                  <a:lnTo>
                    <a:pt x="104051" y="124079"/>
                  </a:lnTo>
                  <a:lnTo>
                    <a:pt x="113449" y="124079"/>
                  </a:lnTo>
                  <a:lnTo>
                    <a:pt x="113449" y="11430"/>
                  </a:lnTo>
                  <a:lnTo>
                    <a:pt x="124142" y="11430"/>
                  </a:lnTo>
                  <a:lnTo>
                    <a:pt x="124142" y="124079"/>
                  </a:lnTo>
                  <a:lnTo>
                    <a:pt x="135432" y="124079"/>
                  </a:lnTo>
                  <a:lnTo>
                    <a:pt x="135432" y="11430"/>
                  </a:lnTo>
                  <a:lnTo>
                    <a:pt x="135432" y="11226"/>
                  </a:lnTo>
                  <a:lnTo>
                    <a:pt x="135432" y="0"/>
                  </a:lnTo>
                  <a:close/>
                </a:path>
              </a:pathLst>
            </a:custGeom>
            <a:solidFill>
              <a:srgbClr val="23A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48533" y="2936322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13543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32" y="135890"/>
                  </a:lnTo>
                  <a:lnTo>
                    <a:pt x="135432" y="124460"/>
                  </a:lnTo>
                  <a:lnTo>
                    <a:pt x="11277" y="124460"/>
                  </a:lnTo>
                  <a:lnTo>
                    <a:pt x="11277" y="11430"/>
                  </a:lnTo>
                  <a:lnTo>
                    <a:pt x="21958" y="11430"/>
                  </a:lnTo>
                  <a:lnTo>
                    <a:pt x="21958" y="123977"/>
                  </a:lnTo>
                  <a:lnTo>
                    <a:pt x="31369" y="123977"/>
                  </a:lnTo>
                  <a:lnTo>
                    <a:pt x="31369" y="11430"/>
                  </a:lnTo>
                  <a:lnTo>
                    <a:pt x="42481" y="11430"/>
                  </a:lnTo>
                  <a:lnTo>
                    <a:pt x="42481" y="123977"/>
                  </a:lnTo>
                  <a:lnTo>
                    <a:pt x="51892" y="123977"/>
                  </a:lnTo>
                  <a:lnTo>
                    <a:pt x="51892" y="11430"/>
                  </a:lnTo>
                  <a:lnTo>
                    <a:pt x="63004" y="11430"/>
                  </a:lnTo>
                  <a:lnTo>
                    <a:pt x="63004" y="123977"/>
                  </a:lnTo>
                  <a:lnTo>
                    <a:pt x="72415" y="123977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3977"/>
                  </a:lnTo>
                  <a:lnTo>
                    <a:pt x="92925" y="123977"/>
                  </a:lnTo>
                  <a:lnTo>
                    <a:pt x="92925" y="11430"/>
                  </a:lnTo>
                  <a:lnTo>
                    <a:pt x="104051" y="11430"/>
                  </a:lnTo>
                  <a:lnTo>
                    <a:pt x="104051" y="123977"/>
                  </a:lnTo>
                  <a:lnTo>
                    <a:pt x="113449" y="123977"/>
                  </a:lnTo>
                  <a:lnTo>
                    <a:pt x="113449" y="11430"/>
                  </a:lnTo>
                  <a:lnTo>
                    <a:pt x="124142" y="11430"/>
                  </a:lnTo>
                  <a:lnTo>
                    <a:pt x="124142" y="123977"/>
                  </a:lnTo>
                  <a:lnTo>
                    <a:pt x="135432" y="123977"/>
                  </a:lnTo>
                  <a:lnTo>
                    <a:pt x="135432" y="11430"/>
                  </a:lnTo>
                  <a:lnTo>
                    <a:pt x="135432" y="11125"/>
                  </a:lnTo>
                  <a:lnTo>
                    <a:pt x="135432" y="0"/>
                  </a:lnTo>
                  <a:close/>
                </a:path>
                <a:path w="292100" h="292100">
                  <a:moveTo>
                    <a:pt x="291693" y="156210"/>
                  </a:moveTo>
                  <a:lnTo>
                    <a:pt x="156260" y="156210"/>
                  </a:lnTo>
                  <a:lnTo>
                    <a:pt x="156260" y="167640"/>
                  </a:lnTo>
                  <a:lnTo>
                    <a:pt x="156260" y="280670"/>
                  </a:lnTo>
                  <a:lnTo>
                    <a:pt x="156260" y="292100"/>
                  </a:lnTo>
                  <a:lnTo>
                    <a:pt x="291693" y="292100"/>
                  </a:lnTo>
                  <a:lnTo>
                    <a:pt x="291693" y="280670"/>
                  </a:lnTo>
                  <a:lnTo>
                    <a:pt x="167551" y="280670"/>
                  </a:lnTo>
                  <a:lnTo>
                    <a:pt x="167551" y="167640"/>
                  </a:lnTo>
                  <a:lnTo>
                    <a:pt x="178231" y="167640"/>
                  </a:lnTo>
                  <a:lnTo>
                    <a:pt x="178231" y="280238"/>
                  </a:lnTo>
                  <a:lnTo>
                    <a:pt x="187642" y="280238"/>
                  </a:lnTo>
                  <a:lnTo>
                    <a:pt x="187642" y="167640"/>
                  </a:lnTo>
                  <a:lnTo>
                    <a:pt x="198755" y="167640"/>
                  </a:lnTo>
                  <a:lnTo>
                    <a:pt x="198755" y="280238"/>
                  </a:lnTo>
                  <a:lnTo>
                    <a:pt x="208153" y="280238"/>
                  </a:lnTo>
                  <a:lnTo>
                    <a:pt x="208153" y="167640"/>
                  </a:lnTo>
                  <a:lnTo>
                    <a:pt x="219265" y="167640"/>
                  </a:lnTo>
                  <a:lnTo>
                    <a:pt x="219265" y="280238"/>
                  </a:lnTo>
                  <a:lnTo>
                    <a:pt x="228676" y="280238"/>
                  </a:lnTo>
                  <a:lnTo>
                    <a:pt x="228676" y="167640"/>
                  </a:lnTo>
                  <a:lnTo>
                    <a:pt x="239788" y="167640"/>
                  </a:lnTo>
                  <a:lnTo>
                    <a:pt x="239788" y="280238"/>
                  </a:lnTo>
                  <a:lnTo>
                    <a:pt x="249199" y="280238"/>
                  </a:lnTo>
                  <a:lnTo>
                    <a:pt x="249199" y="167640"/>
                  </a:lnTo>
                  <a:lnTo>
                    <a:pt x="260311" y="167640"/>
                  </a:lnTo>
                  <a:lnTo>
                    <a:pt x="260311" y="280238"/>
                  </a:lnTo>
                  <a:lnTo>
                    <a:pt x="269722" y="280238"/>
                  </a:lnTo>
                  <a:lnTo>
                    <a:pt x="269722" y="167640"/>
                  </a:lnTo>
                  <a:lnTo>
                    <a:pt x="280403" y="167640"/>
                  </a:lnTo>
                  <a:lnTo>
                    <a:pt x="280403" y="280238"/>
                  </a:lnTo>
                  <a:lnTo>
                    <a:pt x="291693" y="280238"/>
                  </a:lnTo>
                  <a:lnTo>
                    <a:pt x="291693" y="167640"/>
                  </a:lnTo>
                  <a:lnTo>
                    <a:pt x="291693" y="167386"/>
                  </a:lnTo>
                  <a:lnTo>
                    <a:pt x="291693" y="156210"/>
                  </a:lnTo>
                  <a:close/>
                </a:path>
              </a:pathLst>
            </a:custGeom>
            <a:solidFill>
              <a:srgbClr val="34BA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704794" y="2936258"/>
              <a:ext cx="135890" cy="135890"/>
            </a:xfrm>
            <a:custGeom>
              <a:avLst/>
              <a:gdLst/>
              <a:ahLst/>
              <a:cxnLst/>
              <a:rect l="l" t="t" r="r" b="b"/>
              <a:pathLst>
                <a:path w="135890" h="135889">
                  <a:moveTo>
                    <a:pt x="13543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32" y="135890"/>
                  </a:lnTo>
                  <a:lnTo>
                    <a:pt x="135432" y="124460"/>
                  </a:lnTo>
                  <a:lnTo>
                    <a:pt x="11290" y="124460"/>
                  </a:lnTo>
                  <a:lnTo>
                    <a:pt x="11290" y="11430"/>
                  </a:lnTo>
                  <a:lnTo>
                    <a:pt x="21971" y="11430"/>
                  </a:lnTo>
                  <a:lnTo>
                    <a:pt x="21971" y="124040"/>
                  </a:lnTo>
                  <a:lnTo>
                    <a:pt x="31381" y="124040"/>
                  </a:lnTo>
                  <a:lnTo>
                    <a:pt x="31381" y="11430"/>
                  </a:lnTo>
                  <a:lnTo>
                    <a:pt x="42494" y="11430"/>
                  </a:lnTo>
                  <a:lnTo>
                    <a:pt x="42494" y="124040"/>
                  </a:lnTo>
                  <a:lnTo>
                    <a:pt x="51892" y="124040"/>
                  </a:lnTo>
                  <a:lnTo>
                    <a:pt x="51892" y="11430"/>
                  </a:lnTo>
                  <a:lnTo>
                    <a:pt x="63004" y="11430"/>
                  </a:lnTo>
                  <a:lnTo>
                    <a:pt x="63004" y="124040"/>
                  </a:lnTo>
                  <a:lnTo>
                    <a:pt x="72415" y="124040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4040"/>
                  </a:lnTo>
                  <a:lnTo>
                    <a:pt x="92938" y="124040"/>
                  </a:lnTo>
                  <a:lnTo>
                    <a:pt x="92938" y="11430"/>
                  </a:lnTo>
                  <a:lnTo>
                    <a:pt x="104051" y="11430"/>
                  </a:lnTo>
                  <a:lnTo>
                    <a:pt x="104051" y="124040"/>
                  </a:lnTo>
                  <a:lnTo>
                    <a:pt x="113461" y="124040"/>
                  </a:lnTo>
                  <a:lnTo>
                    <a:pt x="113461" y="11430"/>
                  </a:lnTo>
                  <a:lnTo>
                    <a:pt x="124142" y="11430"/>
                  </a:lnTo>
                  <a:lnTo>
                    <a:pt x="124142" y="124040"/>
                  </a:lnTo>
                  <a:lnTo>
                    <a:pt x="135432" y="124040"/>
                  </a:lnTo>
                  <a:lnTo>
                    <a:pt x="135432" y="11430"/>
                  </a:lnTo>
                  <a:lnTo>
                    <a:pt x="135432" y="11188"/>
                  </a:lnTo>
                  <a:lnTo>
                    <a:pt x="135432" y="0"/>
                  </a:lnTo>
                  <a:close/>
                </a:path>
              </a:pathLst>
            </a:custGeom>
            <a:solidFill>
              <a:srgbClr val="23A3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704794" y="2780074"/>
              <a:ext cx="135890" cy="135890"/>
            </a:xfrm>
            <a:custGeom>
              <a:avLst/>
              <a:gdLst/>
              <a:ahLst/>
              <a:cxnLst/>
              <a:rect l="l" t="t" r="r" b="b"/>
              <a:pathLst>
                <a:path w="135890" h="135889">
                  <a:moveTo>
                    <a:pt x="13543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32" y="135890"/>
                  </a:lnTo>
                  <a:lnTo>
                    <a:pt x="135432" y="124460"/>
                  </a:lnTo>
                  <a:lnTo>
                    <a:pt x="11290" y="124460"/>
                  </a:lnTo>
                  <a:lnTo>
                    <a:pt x="11290" y="11430"/>
                  </a:lnTo>
                  <a:lnTo>
                    <a:pt x="21971" y="11430"/>
                  </a:lnTo>
                  <a:lnTo>
                    <a:pt x="21971" y="123964"/>
                  </a:lnTo>
                  <a:lnTo>
                    <a:pt x="31381" y="123964"/>
                  </a:lnTo>
                  <a:lnTo>
                    <a:pt x="31381" y="11430"/>
                  </a:lnTo>
                  <a:lnTo>
                    <a:pt x="42494" y="11430"/>
                  </a:lnTo>
                  <a:lnTo>
                    <a:pt x="42494" y="123964"/>
                  </a:lnTo>
                  <a:lnTo>
                    <a:pt x="51892" y="123964"/>
                  </a:lnTo>
                  <a:lnTo>
                    <a:pt x="51892" y="11430"/>
                  </a:lnTo>
                  <a:lnTo>
                    <a:pt x="63004" y="11430"/>
                  </a:lnTo>
                  <a:lnTo>
                    <a:pt x="63004" y="123964"/>
                  </a:lnTo>
                  <a:lnTo>
                    <a:pt x="72415" y="123964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3964"/>
                  </a:lnTo>
                  <a:lnTo>
                    <a:pt x="92938" y="123964"/>
                  </a:lnTo>
                  <a:lnTo>
                    <a:pt x="92938" y="11430"/>
                  </a:lnTo>
                  <a:lnTo>
                    <a:pt x="104051" y="11430"/>
                  </a:lnTo>
                  <a:lnTo>
                    <a:pt x="104051" y="123964"/>
                  </a:lnTo>
                  <a:lnTo>
                    <a:pt x="113461" y="123964"/>
                  </a:lnTo>
                  <a:lnTo>
                    <a:pt x="113461" y="11430"/>
                  </a:lnTo>
                  <a:lnTo>
                    <a:pt x="124142" y="11430"/>
                  </a:lnTo>
                  <a:lnTo>
                    <a:pt x="124142" y="123964"/>
                  </a:lnTo>
                  <a:lnTo>
                    <a:pt x="135432" y="123964"/>
                  </a:lnTo>
                  <a:lnTo>
                    <a:pt x="135432" y="11430"/>
                  </a:lnTo>
                  <a:lnTo>
                    <a:pt x="135432" y="11099"/>
                  </a:lnTo>
                  <a:lnTo>
                    <a:pt x="135432" y="0"/>
                  </a:lnTo>
                  <a:close/>
                </a:path>
              </a:pathLst>
            </a:custGeom>
            <a:solidFill>
              <a:srgbClr val="34BA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861055" y="3092481"/>
              <a:ext cx="135890" cy="135890"/>
            </a:xfrm>
            <a:custGeom>
              <a:avLst/>
              <a:gdLst/>
              <a:ahLst/>
              <a:cxnLst/>
              <a:rect l="l" t="t" r="r" b="b"/>
              <a:pathLst>
                <a:path w="135890" h="135889">
                  <a:moveTo>
                    <a:pt x="13543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4460"/>
                  </a:lnTo>
                  <a:lnTo>
                    <a:pt x="0" y="135890"/>
                  </a:lnTo>
                  <a:lnTo>
                    <a:pt x="135432" y="135890"/>
                  </a:lnTo>
                  <a:lnTo>
                    <a:pt x="135432" y="124460"/>
                  </a:lnTo>
                  <a:lnTo>
                    <a:pt x="11277" y="124460"/>
                  </a:lnTo>
                  <a:lnTo>
                    <a:pt x="11277" y="11430"/>
                  </a:lnTo>
                  <a:lnTo>
                    <a:pt x="21971" y="11430"/>
                  </a:lnTo>
                  <a:lnTo>
                    <a:pt x="21971" y="124079"/>
                  </a:lnTo>
                  <a:lnTo>
                    <a:pt x="31369" y="124079"/>
                  </a:lnTo>
                  <a:lnTo>
                    <a:pt x="31369" y="11430"/>
                  </a:lnTo>
                  <a:lnTo>
                    <a:pt x="42481" y="11430"/>
                  </a:lnTo>
                  <a:lnTo>
                    <a:pt x="42481" y="124079"/>
                  </a:lnTo>
                  <a:lnTo>
                    <a:pt x="51892" y="124079"/>
                  </a:lnTo>
                  <a:lnTo>
                    <a:pt x="51892" y="11430"/>
                  </a:lnTo>
                  <a:lnTo>
                    <a:pt x="63017" y="11430"/>
                  </a:lnTo>
                  <a:lnTo>
                    <a:pt x="63017" y="124079"/>
                  </a:lnTo>
                  <a:lnTo>
                    <a:pt x="72415" y="124079"/>
                  </a:lnTo>
                  <a:lnTo>
                    <a:pt x="72415" y="11430"/>
                  </a:lnTo>
                  <a:lnTo>
                    <a:pt x="83527" y="11430"/>
                  </a:lnTo>
                  <a:lnTo>
                    <a:pt x="83527" y="124079"/>
                  </a:lnTo>
                  <a:lnTo>
                    <a:pt x="92938" y="124079"/>
                  </a:lnTo>
                  <a:lnTo>
                    <a:pt x="92938" y="11430"/>
                  </a:lnTo>
                  <a:lnTo>
                    <a:pt x="104051" y="11430"/>
                  </a:lnTo>
                  <a:lnTo>
                    <a:pt x="104051" y="124079"/>
                  </a:lnTo>
                  <a:lnTo>
                    <a:pt x="113449" y="124079"/>
                  </a:lnTo>
                  <a:lnTo>
                    <a:pt x="113449" y="11430"/>
                  </a:lnTo>
                  <a:lnTo>
                    <a:pt x="124142" y="11430"/>
                  </a:lnTo>
                  <a:lnTo>
                    <a:pt x="124142" y="124079"/>
                  </a:lnTo>
                  <a:lnTo>
                    <a:pt x="135432" y="124079"/>
                  </a:lnTo>
                  <a:lnTo>
                    <a:pt x="135432" y="11430"/>
                  </a:lnTo>
                  <a:lnTo>
                    <a:pt x="135432" y="11226"/>
                  </a:lnTo>
                  <a:lnTo>
                    <a:pt x="135432" y="0"/>
                  </a:lnTo>
                  <a:close/>
                </a:path>
              </a:pathLst>
            </a:custGeom>
            <a:solidFill>
              <a:srgbClr val="23A3C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2356" y="3447353"/>
              <a:ext cx="74735" cy="7486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858369" y="3297827"/>
              <a:ext cx="1738630" cy="213995"/>
            </a:xfrm>
            <a:custGeom>
              <a:avLst/>
              <a:gdLst/>
              <a:ahLst/>
              <a:cxnLst/>
              <a:rect l="l" t="t" r="r" b="b"/>
              <a:pathLst>
                <a:path w="1738629" h="213995">
                  <a:moveTo>
                    <a:pt x="664273" y="160191"/>
                  </a:moveTo>
                  <a:lnTo>
                    <a:pt x="633594" y="184683"/>
                  </a:lnTo>
                  <a:lnTo>
                    <a:pt x="633741" y="190567"/>
                  </a:lnTo>
                  <a:lnTo>
                    <a:pt x="637614" y="201374"/>
                  </a:lnTo>
                  <a:lnTo>
                    <a:pt x="641237" y="206012"/>
                  </a:lnTo>
                  <a:lnTo>
                    <a:pt x="650786" y="212385"/>
                  </a:lnTo>
                  <a:lnTo>
                    <a:pt x="656459" y="213952"/>
                  </a:lnTo>
                  <a:lnTo>
                    <a:pt x="667926" y="213381"/>
                  </a:lnTo>
                  <a:lnTo>
                    <a:pt x="673415" y="211260"/>
                  </a:lnTo>
                  <a:lnTo>
                    <a:pt x="682285" y="203971"/>
                  </a:lnTo>
                  <a:lnTo>
                    <a:pt x="685430" y="198997"/>
                  </a:lnTo>
                  <a:lnTo>
                    <a:pt x="688212" y="187858"/>
                  </a:lnTo>
                  <a:lnTo>
                    <a:pt x="687803" y="182366"/>
                  </a:lnTo>
                  <a:lnTo>
                    <a:pt x="673593" y="182360"/>
                  </a:lnTo>
                  <a:lnTo>
                    <a:pt x="671263" y="181564"/>
                  </a:lnTo>
                  <a:lnTo>
                    <a:pt x="667460" y="178637"/>
                  </a:lnTo>
                  <a:lnTo>
                    <a:pt x="666094" y="176588"/>
                  </a:lnTo>
                  <a:lnTo>
                    <a:pt x="664853" y="171953"/>
                  </a:lnTo>
                  <a:lnTo>
                    <a:pt x="665013" y="169496"/>
                  </a:lnTo>
                  <a:lnTo>
                    <a:pt x="666844" y="165061"/>
                  </a:lnTo>
                  <a:lnTo>
                    <a:pt x="668464" y="163206"/>
                  </a:lnTo>
                  <a:lnTo>
                    <a:pt x="670539" y="162002"/>
                  </a:lnTo>
                  <a:lnTo>
                    <a:pt x="667532" y="160833"/>
                  </a:lnTo>
                  <a:lnTo>
                    <a:pt x="664273" y="160191"/>
                  </a:lnTo>
                  <a:close/>
                </a:path>
                <a:path w="1738629" h="213995">
                  <a:moveTo>
                    <a:pt x="685574" y="176688"/>
                  </a:moveTo>
                  <a:lnTo>
                    <a:pt x="683715" y="180077"/>
                  </a:lnTo>
                  <a:lnTo>
                    <a:pt x="680127" y="182366"/>
                  </a:lnTo>
                  <a:lnTo>
                    <a:pt x="687803" y="182366"/>
                  </a:lnTo>
                  <a:lnTo>
                    <a:pt x="687774" y="181989"/>
                  </a:lnTo>
                  <a:lnTo>
                    <a:pt x="685574" y="176688"/>
                  </a:lnTo>
                  <a:close/>
                </a:path>
                <a:path w="1738629" h="213995">
                  <a:moveTo>
                    <a:pt x="106238" y="6"/>
                  </a:moveTo>
                  <a:lnTo>
                    <a:pt x="100658" y="30853"/>
                  </a:lnTo>
                  <a:lnTo>
                    <a:pt x="72372" y="51084"/>
                  </a:lnTo>
                  <a:lnTo>
                    <a:pt x="34456" y="63816"/>
                  </a:lnTo>
                  <a:lnTo>
                    <a:pt x="0" y="72165"/>
                  </a:lnTo>
                  <a:lnTo>
                    <a:pt x="1738021" y="72165"/>
                  </a:lnTo>
                  <a:lnTo>
                    <a:pt x="1703553" y="63813"/>
                  </a:lnTo>
                  <a:lnTo>
                    <a:pt x="1682724" y="56817"/>
                  </a:lnTo>
                  <a:lnTo>
                    <a:pt x="505028" y="56816"/>
                  </a:lnTo>
                  <a:lnTo>
                    <a:pt x="465442" y="52328"/>
                  </a:lnTo>
                  <a:lnTo>
                    <a:pt x="230817" y="52327"/>
                  </a:lnTo>
                  <a:lnTo>
                    <a:pt x="183844" y="44982"/>
                  </a:lnTo>
                  <a:lnTo>
                    <a:pt x="141027" y="28052"/>
                  </a:lnTo>
                  <a:lnTo>
                    <a:pt x="106238" y="6"/>
                  </a:lnTo>
                  <a:close/>
                </a:path>
                <a:path w="1738629" h="213995">
                  <a:moveTo>
                    <a:pt x="1355150" y="16606"/>
                  </a:moveTo>
                  <a:lnTo>
                    <a:pt x="1328054" y="37725"/>
                  </a:lnTo>
                  <a:lnTo>
                    <a:pt x="1285471" y="50869"/>
                  </a:lnTo>
                  <a:lnTo>
                    <a:pt x="1232996" y="56817"/>
                  </a:lnTo>
                  <a:lnTo>
                    <a:pt x="1682724" y="56817"/>
                  </a:lnTo>
                  <a:lnTo>
                    <a:pt x="1669356" y="52327"/>
                  </a:lnTo>
                  <a:lnTo>
                    <a:pt x="1507209" y="52327"/>
                  </a:lnTo>
                  <a:lnTo>
                    <a:pt x="1459945" y="51624"/>
                  </a:lnTo>
                  <a:lnTo>
                    <a:pt x="1416267" y="44409"/>
                  </a:lnTo>
                  <a:lnTo>
                    <a:pt x="1380044" y="32222"/>
                  </a:lnTo>
                  <a:lnTo>
                    <a:pt x="1355150" y="16606"/>
                  </a:lnTo>
                  <a:close/>
                </a:path>
                <a:path w="1738629" h="213995">
                  <a:moveTo>
                    <a:pt x="719961" y="5836"/>
                  </a:moveTo>
                  <a:lnTo>
                    <a:pt x="665855" y="39261"/>
                  </a:lnTo>
                  <a:lnTo>
                    <a:pt x="617270" y="50236"/>
                  </a:lnTo>
                  <a:lnTo>
                    <a:pt x="561697" y="56347"/>
                  </a:lnTo>
                  <a:lnTo>
                    <a:pt x="505028" y="56816"/>
                  </a:lnTo>
                  <a:lnTo>
                    <a:pt x="1232795" y="56816"/>
                  </a:lnTo>
                  <a:lnTo>
                    <a:pt x="1176217" y="56346"/>
                  </a:lnTo>
                  <a:lnTo>
                    <a:pt x="1175337" y="56249"/>
                  </a:lnTo>
                  <a:lnTo>
                    <a:pt x="843430" y="56249"/>
                  </a:lnTo>
                  <a:lnTo>
                    <a:pt x="794404" y="47847"/>
                  </a:lnTo>
                  <a:lnTo>
                    <a:pt x="751817" y="31042"/>
                  </a:lnTo>
                  <a:lnTo>
                    <a:pt x="719961" y="5836"/>
                  </a:lnTo>
                  <a:close/>
                </a:path>
                <a:path w="1738629" h="213995">
                  <a:moveTo>
                    <a:pt x="1018072" y="5836"/>
                  </a:moveTo>
                  <a:lnTo>
                    <a:pt x="986217" y="31042"/>
                  </a:lnTo>
                  <a:lnTo>
                    <a:pt x="943630" y="47847"/>
                  </a:lnTo>
                  <a:lnTo>
                    <a:pt x="894603" y="56249"/>
                  </a:lnTo>
                  <a:lnTo>
                    <a:pt x="1175337" y="56249"/>
                  </a:lnTo>
                  <a:lnTo>
                    <a:pt x="1120750" y="50235"/>
                  </a:lnTo>
                  <a:lnTo>
                    <a:pt x="1072171" y="39261"/>
                  </a:lnTo>
                  <a:lnTo>
                    <a:pt x="1036080" y="24202"/>
                  </a:lnTo>
                  <a:lnTo>
                    <a:pt x="1018072" y="5836"/>
                  </a:lnTo>
                  <a:close/>
                </a:path>
                <a:path w="1738629" h="213995">
                  <a:moveTo>
                    <a:pt x="382870" y="16599"/>
                  </a:moveTo>
                  <a:lnTo>
                    <a:pt x="357959" y="32226"/>
                  </a:lnTo>
                  <a:lnTo>
                    <a:pt x="321738" y="44412"/>
                  </a:lnTo>
                  <a:lnTo>
                    <a:pt x="278029" y="51624"/>
                  </a:lnTo>
                  <a:lnTo>
                    <a:pt x="230821" y="52328"/>
                  </a:lnTo>
                  <a:lnTo>
                    <a:pt x="465442" y="52328"/>
                  </a:lnTo>
                  <a:lnTo>
                    <a:pt x="452552" y="50866"/>
                  </a:lnTo>
                  <a:lnTo>
                    <a:pt x="409968" y="37720"/>
                  </a:lnTo>
                  <a:lnTo>
                    <a:pt x="382870" y="16599"/>
                  </a:lnTo>
                  <a:close/>
                </a:path>
                <a:path w="1738629" h="213995">
                  <a:moveTo>
                    <a:pt x="1631796" y="0"/>
                  </a:moveTo>
                  <a:lnTo>
                    <a:pt x="1596991" y="28056"/>
                  </a:lnTo>
                  <a:lnTo>
                    <a:pt x="1554168" y="44984"/>
                  </a:lnTo>
                  <a:lnTo>
                    <a:pt x="1507209" y="52327"/>
                  </a:lnTo>
                  <a:lnTo>
                    <a:pt x="1669356" y="52327"/>
                  </a:lnTo>
                  <a:lnTo>
                    <a:pt x="1665653" y="51082"/>
                  </a:lnTo>
                  <a:lnTo>
                    <a:pt x="1637376" y="30851"/>
                  </a:lnTo>
                  <a:lnTo>
                    <a:pt x="1631796" y="0"/>
                  </a:lnTo>
                  <a:close/>
                </a:path>
              </a:pathLst>
            </a:custGeom>
            <a:solidFill>
              <a:srgbClr val="3644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193485" y="3547903"/>
              <a:ext cx="425450" cy="170180"/>
            </a:xfrm>
            <a:custGeom>
              <a:avLst/>
              <a:gdLst/>
              <a:ahLst/>
              <a:cxnLst/>
              <a:rect l="l" t="t" r="r" b="b"/>
              <a:pathLst>
                <a:path w="425450" h="170179">
                  <a:moveTo>
                    <a:pt x="253486" y="0"/>
                  </a:moveTo>
                  <a:lnTo>
                    <a:pt x="196752" y="12053"/>
                  </a:lnTo>
                  <a:lnTo>
                    <a:pt x="129794" y="18772"/>
                  </a:lnTo>
                  <a:lnTo>
                    <a:pt x="72732" y="20303"/>
                  </a:lnTo>
                  <a:lnTo>
                    <a:pt x="55238" y="20175"/>
                  </a:lnTo>
                  <a:lnTo>
                    <a:pt x="37283" y="19793"/>
                  </a:lnTo>
                  <a:lnTo>
                    <a:pt x="18869" y="19158"/>
                  </a:lnTo>
                  <a:lnTo>
                    <a:pt x="0" y="18273"/>
                  </a:lnTo>
                  <a:lnTo>
                    <a:pt x="29103" y="45758"/>
                  </a:lnTo>
                  <a:lnTo>
                    <a:pt x="60224" y="71431"/>
                  </a:lnTo>
                  <a:lnTo>
                    <a:pt x="93934" y="94924"/>
                  </a:lnTo>
                  <a:lnTo>
                    <a:pt x="130804" y="115870"/>
                  </a:lnTo>
                  <a:lnTo>
                    <a:pt x="171404" y="133903"/>
                  </a:lnTo>
                  <a:lnTo>
                    <a:pt x="216306" y="148655"/>
                  </a:lnTo>
                  <a:lnTo>
                    <a:pt x="266080" y="159760"/>
                  </a:lnTo>
                  <a:lnTo>
                    <a:pt x="321297" y="166851"/>
                  </a:lnTo>
                  <a:lnTo>
                    <a:pt x="382529" y="169560"/>
                  </a:lnTo>
                  <a:lnTo>
                    <a:pt x="414469" y="169104"/>
                  </a:lnTo>
                  <a:lnTo>
                    <a:pt x="425055" y="168753"/>
                  </a:lnTo>
                  <a:lnTo>
                    <a:pt x="374393" y="140597"/>
                  </a:lnTo>
                  <a:lnTo>
                    <a:pt x="332828" y="109148"/>
                  </a:lnTo>
                  <a:lnTo>
                    <a:pt x="299437" y="74902"/>
                  </a:lnTo>
                  <a:lnTo>
                    <a:pt x="273297" y="38354"/>
                  </a:lnTo>
                  <a:lnTo>
                    <a:pt x="253486" y="0"/>
                  </a:lnTo>
                  <a:close/>
                </a:path>
              </a:pathLst>
            </a:custGeom>
            <a:solidFill>
              <a:srgbClr val="BCD8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23279" y="3547896"/>
              <a:ext cx="158115" cy="60325"/>
            </a:xfrm>
            <a:custGeom>
              <a:avLst/>
              <a:gdLst/>
              <a:ahLst/>
              <a:cxnLst/>
              <a:rect l="l" t="t" r="r" b="b"/>
              <a:pathLst>
                <a:path w="158115" h="60325">
                  <a:moveTo>
                    <a:pt x="123712" y="0"/>
                  </a:moveTo>
                  <a:lnTo>
                    <a:pt x="96632" y="6697"/>
                  </a:lnTo>
                  <a:lnTo>
                    <a:pt x="66971" y="12060"/>
                  </a:lnTo>
                  <a:lnTo>
                    <a:pt x="34752" y="16087"/>
                  </a:lnTo>
                  <a:lnTo>
                    <a:pt x="0" y="18779"/>
                  </a:lnTo>
                  <a:lnTo>
                    <a:pt x="27651" y="31826"/>
                  </a:lnTo>
                  <a:lnTo>
                    <a:pt x="62174" y="43593"/>
                  </a:lnTo>
                  <a:lnTo>
                    <a:pt x="105125" y="53291"/>
                  </a:lnTo>
                  <a:lnTo>
                    <a:pt x="158059" y="60130"/>
                  </a:lnTo>
                  <a:lnTo>
                    <a:pt x="148576" y="46345"/>
                  </a:lnTo>
                  <a:lnTo>
                    <a:pt x="139509" y="31392"/>
                  </a:lnTo>
                  <a:lnTo>
                    <a:pt x="131130" y="15776"/>
                  </a:lnTo>
                  <a:lnTo>
                    <a:pt x="123712" y="0"/>
                  </a:lnTo>
                  <a:close/>
                </a:path>
              </a:pathLst>
            </a:custGeom>
            <a:solidFill>
              <a:srgbClr val="D3EBE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2022-06-25T10:37:45Z</dcterms:created>
  <dcterms:modified xsi:type="dcterms:W3CDTF">2022-06-25T10:37:45Z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2022-06-25T00:00:00Z</vt:filetime>
  </property>
</Properties>
</file>