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51" r:id="rId2"/>
    <p:sldId id="527" r:id="rId3"/>
    <p:sldId id="492" r:id="rId4"/>
    <p:sldId id="495" r:id="rId5"/>
    <p:sldId id="494" r:id="rId6"/>
    <p:sldId id="521" r:id="rId7"/>
    <p:sldId id="500" r:id="rId8"/>
    <p:sldId id="526" r:id="rId9"/>
    <p:sldId id="518" r:id="rId10"/>
    <p:sldId id="519" r:id="rId11"/>
    <p:sldId id="50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D0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8" autoAdjust="0"/>
    <p:restoredTop sz="87536" autoAdjust="0"/>
  </p:normalViewPr>
  <p:slideViewPr>
    <p:cSldViewPr>
      <p:cViewPr varScale="1">
        <p:scale>
          <a:sx n="104" d="100"/>
          <a:sy n="104" d="100"/>
        </p:scale>
        <p:origin x="19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8DEED35-2A2C-4365-BC06-6D34B6568BE5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E0A45C5-347D-4722-8262-F592D77EF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0A45C5-347D-4722-8262-F592D77EF69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1D01-E010-4F96-B29B-1FD7696D3031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B6E2-E897-4A91-825F-D2DD3C81F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57B43-849E-4E7B-A4C6-13066BF64181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C1AC6-D7C7-4626-B8D6-D3ED5A1BC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5444E-16CD-4FDE-B73B-A95A582BF4F9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58C0-E4B4-45F7-A35C-01F933B09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4C84-E4A7-4DDB-BCDD-21207BD0ADEA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A5099-D591-4EC5-8AA7-B9C084AE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2734-E04E-4B81-824B-0D98D2B0EA0D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79897-240A-4158-991E-FE7497169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4056A-8E0C-43FB-9D6E-278B8D4F10E8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980B7-4F9D-481F-9EAA-ED7B52EEF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9121D-5416-4DBB-8247-0A7DCED3B424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CB95E-5983-4EFD-A40A-64C71AA9D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5B192-D331-42E9-977C-0C29CE334490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93136-3EA4-48A1-AA70-833F4876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EA9C-D36F-422C-97A5-6E668D00F108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CDA10-3ABA-4F97-BB6B-BCD24E9AA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A319-E75F-4EDF-AFBA-DC4BC5E88B97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96B7F-E86D-43FD-A1BB-37768D6F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7018C-0C24-4442-9747-B4EA823D6708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2601-0DA7-40AB-A2B3-939198CFC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1684B2-D690-4821-8C0B-7AE5F24EECE4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EF84C0-0FA6-4F13-97B0-0F28F8E8A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www.google.co.in/url?sa=i&amp;rct=j&amp;q=&amp;esrc=s&amp;source=images&amp;cd=&amp;ved=2ahUKEwin54Kpkv7mAhXmyjgGHdieARIQjRx6BAgBEAQ&amp;url=https://www.nobelprize.org/prizes/medicine/1933/morgan/article/&amp;psig=AOvVaw22NkXwTFFGfCwwcrCEKl74&amp;ust=157892121101597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590800"/>
            <a:ext cx="9144000" cy="838200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interactions and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Epistasis</a:t>
            </a:r>
            <a:endParaRPr lang="en-IN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6BFB69-CC02-4C14-9399-50ADC0A6A96E}"/>
              </a:ext>
            </a:extLst>
          </p:cNvPr>
          <p:cNvGrpSpPr/>
          <p:nvPr/>
        </p:nvGrpSpPr>
        <p:grpSpPr>
          <a:xfrm>
            <a:off x="1158148" y="8238"/>
            <a:ext cx="2735674" cy="2830699"/>
            <a:chOff x="1088157" y="1264623"/>
            <a:chExt cx="2735674" cy="28306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A94CA4-B76C-4798-84EC-770A36585793}"/>
                </a:ext>
              </a:extLst>
            </p:cNvPr>
            <p:cNvSpPr txBox="1"/>
            <p:nvPr/>
          </p:nvSpPr>
          <p:spPr>
            <a:xfrm>
              <a:off x="1784490" y="1264623"/>
              <a:ext cx="2039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i="1" dirty="0"/>
                <a:t>CINNABAR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267386-42A8-4BF8-9B38-EBFB5E2888FD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1951911"/>
              <a:ext cx="0" cy="6212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B2F383-2CF3-44A6-823F-CCBBBA657026}"/>
                </a:ext>
              </a:extLst>
            </p:cNvPr>
            <p:cNvSpPr/>
            <p:nvPr/>
          </p:nvSpPr>
          <p:spPr>
            <a:xfrm>
              <a:off x="2133600" y="2932331"/>
              <a:ext cx="1341120" cy="1162991"/>
            </a:xfrm>
            <a:custGeom>
              <a:avLst/>
              <a:gdLst>
                <a:gd name="connsiteX0" fmla="*/ 548640 w 1448003"/>
                <a:gd name="connsiteY0" fmla="*/ 262745 h 1558701"/>
                <a:gd name="connsiteX1" fmla="*/ 563880 w 1448003"/>
                <a:gd name="connsiteY1" fmla="*/ 384665 h 1558701"/>
                <a:gd name="connsiteX2" fmla="*/ 579120 w 1448003"/>
                <a:gd name="connsiteY2" fmla="*/ 567545 h 1558701"/>
                <a:gd name="connsiteX3" fmla="*/ 609600 w 1448003"/>
                <a:gd name="connsiteY3" fmla="*/ 689465 h 1558701"/>
                <a:gd name="connsiteX4" fmla="*/ 640080 w 1448003"/>
                <a:gd name="connsiteY4" fmla="*/ 857105 h 1558701"/>
                <a:gd name="connsiteX5" fmla="*/ 746760 w 1448003"/>
                <a:gd name="connsiteY5" fmla="*/ 1039985 h 1558701"/>
                <a:gd name="connsiteX6" fmla="*/ 868680 w 1448003"/>
                <a:gd name="connsiteY6" fmla="*/ 1161905 h 1558701"/>
                <a:gd name="connsiteX7" fmla="*/ 929640 w 1448003"/>
                <a:gd name="connsiteY7" fmla="*/ 1177145 h 1558701"/>
                <a:gd name="connsiteX8" fmla="*/ 975360 w 1448003"/>
                <a:gd name="connsiteY8" fmla="*/ 1192385 h 1558701"/>
                <a:gd name="connsiteX9" fmla="*/ 1127760 w 1448003"/>
                <a:gd name="connsiteY9" fmla="*/ 1146665 h 1558701"/>
                <a:gd name="connsiteX10" fmla="*/ 1310640 w 1448003"/>
                <a:gd name="connsiteY10" fmla="*/ 994265 h 1558701"/>
                <a:gd name="connsiteX11" fmla="*/ 1295400 w 1448003"/>
                <a:gd name="connsiteY11" fmla="*/ 719945 h 1558701"/>
                <a:gd name="connsiteX12" fmla="*/ 1264920 w 1448003"/>
                <a:gd name="connsiteY12" fmla="*/ 613265 h 1558701"/>
                <a:gd name="connsiteX13" fmla="*/ 1249680 w 1448003"/>
                <a:gd name="connsiteY13" fmla="*/ 552305 h 1558701"/>
                <a:gd name="connsiteX14" fmla="*/ 1188720 w 1448003"/>
                <a:gd name="connsiteY14" fmla="*/ 476105 h 1558701"/>
                <a:gd name="connsiteX15" fmla="*/ 1097280 w 1448003"/>
                <a:gd name="connsiteY15" fmla="*/ 415145 h 1558701"/>
                <a:gd name="connsiteX16" fmla="*/ 777240 w 1448003"/>
                <a:gd name="connsiteY16" fmla="*/ 384665 h 1558701"/>
                <a:gd name="connsiteX17" fmla="*/ 762000 w 1448003"/>
                <a:gd name="connsiteY17" fmla="*/ 338945 h 1558701"/>
                <a:gd name="connsiteX18" fmla="*/ 701040 w 1448003"/>
                <a:gd name="connsiteY18" fmla="*/ 323705 h 1558701"/>
                <a:gd name="connsiteX19" fmla="*/ 472440 w 1448003"/>
                <a:gd name="connsiteY19" fmla="*/ 354185 h 1558701"/>
                <a:gd name="connsiteX20" fmla="*/ 396240 w 1448003"/>
                <a:gd name="connsiteY20" fmla="*/ 384665 h 1558701"/>
                <a:gd name="connsiteX21" fmla="*/ 320040 w 1448003"/>
                <a:gd name="connsiteY21" fmla="*/ 445625 h 1558701"/>
                <a:gd name="connsiteX22" fmla="*/ 228600 w 1448003"/>
                <a:gd name="connsiteY22" fmla="*/ 567545 h 1558701"/>
                <a:gd name="connsiteX23" fmla="*/ 289560 w 1448003"/>
                <a:gd name="connsiteY23" fmla="*/ 979025 h 1558701"/>
                <a:gd name="connsiteX24" fmla="*/ 563880 w 1448003"/>
                <a:gd name="connsiteY24" fmla="*/ 1207625 h 1558701"/>
                <a:gd name="connsiteX25" fmla="*/ 716280 w 1448003"/>
                <a:gd name="connsiteY25" fmla="*/ 1314305 h 1558701"/>
                <a:gd name="connsiteX26" fmla="*/ 1036320 w 1448003"/>
                <a:gd name="connsiteY26" fmla="*/ 1283825 h 1558701"/>
                <a:gd name="connsiteX27" fmla="*/ 1188720 w 1448003"/>
                <a:gd name="connsiteY27" fmla="*/ 1177145 h 1558701"/>
                <a:gd name="connsiteX28" fmla="*/ 1325880 w 1448003"/>
                <a:gd name="connsiteY28" fmla="*/ 1055225 h 1558701"/>
                <a:gd name="connsiteX29" fmla="*/ 1417320 w 1448003"/>
                <a:gd name="connsiteY29" fmla="*/ 948545 h 1558701"/>
                <a:gd name="connsiteX30" fmla="*/ 1447800 w 1448003"/>
                <a:gd name="connsiteY30" fmla="*/ 796145 h 1558701"/>
                <a:gd name="connsiteX31" fmla="*/ 1417320 w 1448003"/>
                <a:gd name="connsiteY31" fmla="*/ 445625 h 1558701"/>
                <a:gd name="connsiteX32" fmla="*/ 1295400 w 1448003"/>
                <a:gd name="connsiteY32" fmla="*/ 277985 h 1558701"/>
                <a:gd name="connsiteX33" fmla="*/ 1249680 w 1448003"/>
                <a:gd name="connsiteY33" fmla="*/ 262745 h 1558701"/>
                <a:gd name="connsiteX34" fmla="*/ 1188720 w 1448003"/>
                <a:gd name="connsiteY34" fmla="*/ 247505 h 1558701"/>
                <a:gd name="connsiteX35" fmla="*/ 640080 w 1448003"/>
                <a:gd name="connsiteY35" fmla="*/ 217025 h 1558701"/>
                <a:gd name="connsiteX36" fmla="*/ 624840 w 1448003"/>
                <a:gd name="connsiteY36" fmla="*/ 95105 h 1558701"/>
                <a:gd name="connsiteX37" fmla="*/ 670560 w 1448003"/>
                <a:gd name="connsiteY37" fmla="*/ 49385 h 1558701"/>
                <a:gd name="connsiteX38" fmla="*/ 701040 w 1448003"/>
                <a:gd name="connsiteY38" fmla="*/ 3665 h 1558701"/>
                <a:gd name="connsiteX39" fmla="*/ 548640 w 1448003"/>
                <a:gd name="connsiteY39" fmla="*/ 18905 h 1558701"/>
                <a:gd name="connsiteX40" fmla="*/ 335280 w 1448003"/>
                <a:gd name="connsiteY40" fmla="*/ 140825 h 1558701"/>
                <a:gd name="connsiteX41" fmla="*/ 228600 w 1448003"/>
                <a:gd name="connsiteY41" fmla="*/ 186545 h 1558701"/>
                <a:gd name="connsiteX42" fmla="*/ 76200 w 1448003"/>
                <a:gd name="connsiteY42" fmla="*/ 308465 h 1558701"/>
                <a:gd name="connsiteX43" fmla="*/ 213360 w 1448003"/>
                <a:gd name="connsiteY43" fmla="*/ 369425 h 1558701"/>
                <a:gd name="connsiteX44" fmla="*/ 274320 w 1448003"/>
                <a:gd name="connsiteY44" fmla="*/ 399905 h 1558701"/>
                <a:gd name="connsiteX45" fmla="*/ 350520 w 1448003"/>
                <a:gd name="connsiteY45" fmla="*/ 430385 h 1558701"/>
                <a:gd name="connsiteX46" fmla="*/ 533400 w 1448003"/>
                <a:gd name="connsiteY46" fmla="*/ 476105 h 1558701"/>
                <a:gd name="connsiteX47" fmla="*/ 655320 w 1448003"/>
                <a:gd name="connsiteY47" fmla="*/ 537065 h 1558701"/>
                <a:gd name="connsiteX48" fmla="*/ 883920 w 1448003"/>
                <a:gd name="connsiteY48" fmla="*/ 735185 h 1558701"/>
                <a:gd name="connsiteX49" fmla="*/ 929640 w 1448003"/>
                <a:gd name="connsiteY49" fmla="*/ 796145 h 1558701"/>
                <a:gd name="connsiteX50" fmla="*/ 960120 w 1448003"/>
                <a:gd name="connsiteY50" fmla="*/ 857105 h 1558701"/>
                <a:gd name="connsiteX51" fmla="*/ 914400 w 1448003"/>
                <a:gd name="connsiteY51" fmla="*/ 1085705 h 1558701"/>
                <a:gd name="connsiteX52" fmla="*/ 670560 w 1448003"/>
                <a:gd name="connsiteY52" fmla="*/ 1268585 h 1558701"/>
                <a:gd name="connsiteX53" fmla="*/ 381000 w 1448003"/>
                <a:gd name="connsiteY53" fmla="*/ 1390505 h 1558701"/>
                <a:gd name="connsiteX54" fmla="*/ 137160 w 1448003"/>
                <a:gd name="connsiteY54" fmla="*/ 1512425 h 1558701"/>
                <a:gd name="connsiteX55" fmla="*/ 0 w 1448003"/>
                <a:gd name="connsiteY55" fmla="*/ 1542905 h 1558701"/>
                <a:gd name="connsiteX56" fmla="*/ 472440 w 1448003"/>
                <a:gd name="connsiteY56" fmla="*/ 1436225 h 1558701"/>
                <a:gd name="connsiteX57" fmla="*/ 624840 w 1448003"/>
                <a:gd name="connsiteY57" fmla="*/ 1390505 h 1558701"/>
                <a:gd name="connsiteX58" fmla="*/ 731520 w 1448003"/>
                <a:gd name="connsiteY58" fmla="*/ 1329545 h 1558701"/>
                <a:gd name="connsiteX59" fmla="*/ 960120 w 1448003"/>
                <a:gd name="connsiteY59" fmla="*/ 1253345 h 1558701"/>
                <a:gd name="connsiteX60" fmla="*/ 1036320 w 1448003"/>
                <a:gd name="connsiteY60" fmla="*/ 1207625 h 1558701"/>
                <a:gd name="connsiteX61" fmla="*/ 1082040 w 1448003"/>
                <a:gd name="connsiteY61" fmla="*/ 1192385 h 1558701"/>
                <a:gd name="connsiteX62" fmla="*/ 1112520 w 1448003"/>
                <a:gd name="connsiteY62" fmla="*/ 1146665 h 1558701"/>
                <a:gd name="connsiteX63" fmla="*/ 1097280 w 1448003"/>
                <a:gd name="connsiteY63" fmla="*/ 826625 h 1558701"/>
                <a:gd name="connsiteX64" fmla="*/ 1082040 w 1448003"/>
                <a:gd name="connsiteY64" fmla="*/ 765665 h 1558701"/>
                <a:gd name="connsiteX65" fmla="*/ 975360 w 1448003"/>
                <a:gd name="connsiteY65" fmla="*/ 537065 h 1558701"/>
                <a:gd name="connsiteX66" fmla="*/ 899160 w 1448003"/>
                <a:gd name="connsiteY66" fmla="*/ 445625 h 1558701"/>
                <a:gd name="connsiteX67" fmla="*/ 853440 w 1448003"/>
                <a:gd name="connsiteY67" fmla="*/ 415145 h 1558701"/>
                <a:gd name="connsiteX68" fmla="*/ 746760 w 1448003"/>
                <a:gd name="connsiteY68" fmla="*/ 338945 h 1558701"/>
                <a:gd name="connsiteX69" fmla="*/ 640080 w 1448003"/>
                <a:gd name="connsiteY69" fmla="*/ 323705 h 1558701"/>
                <a:gd name="connsiteX70" fmla="*/ 350520 w 1448003"/>
                <a:gd name="connsiteY70" fmla="*/ 338945 h 1558701"/>
                <a:gd name="connsiteX71" fmla="*/ 304800 w 1448003"/>
                <a:gd name="connsiteY71" fmla="*/ 369425 h 1558701"/>
                <a:gd name="connsiteX72" fmla="*/ 182880 w 1448003"/>
                <a:gd name="connsiteY72" fmla="*/ 460865 h 1558701"/>
                <a:gd name="connsiteX73" fmla="*/ 152400 w 1448003"/>
                <a:gd name="connsiteY73" fmla="*/ 506585 h 1558701"/>
                <a:gd name="connsiteX74" fmla="*/ 121920 w 1448003"/>
                <a:gd name="connsiteY74" fmla="*/ 598025 h 1558701"/>
                <a:gd name="connsiteX75" fmla="*/ 167640 w 1448003"/>
                <a:gd name="connsiteY75" fmla="*/ 765665 h 1558701"/>
                <a:gd name="connsiteX76" fmla="*/ 213360 w 1448003"/>
                <a:gd name="connsiteY76" fmla="*/ 796145 h 1558701"/>
                <a:gd name="connsiteX77" fmla="*/ 304800 w 1448003"/>
                <a:gd name="connsiteY77" fmla="*/ 872345 h 1558701"/>
                <a:gd name="connsiteX78" fmla="*/ 411480 w 1448003"/>
                <a:gd name="connsiteY78" fmla="*/ 933305 h 1558701"/>
                <a:gd name="connsiteX79" fmla="*/ 457200 w 1448003"/>
                <a:gd name="connsiteY79" fmla="*/ 963785 h 1558701"/>
                <a:gd name="connsiteX80" fmla="*/ 609600 w 1448003"/>
                <a:gd name="connsiteY80" fmla="*/ 963785 h 155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448003" h="1558701">
                  <a:moveTo>
                    <a:pt x="548640" y="262745"/>
                  </a:moveTo>
                  <a:cubicBezTo>
                    <a:pt x="553720" y="303385"/>
                    <a:pt x="559805" y="343912"/>
                    <a:pt x="563880" y="384665"/>
                  </a:cubicBezTo>
                  <a:cubicBezTo>
                    <a:pt x="569967" y="445533"/>
                    <a:pt x="570046" y="507050"/>
                    <a:pt x="579120" y="567545"/>
                  </a:cubicBezTo>
                  <a:cubicBezTo>
                    <a:pt x="585334" y="608972"/>
                    <a:pt x="600823" y="648504"/>
                    <a:pt x="609600" y="689465"/>
                  </a:cubicBezTo>
                  <a:cubicBezTo>
                    <a:pt x="612834" y="704557"/>
                    <a:pt x="632414" y="836023"/>
                    <a:pt x="640080" y="857105"/>
                  </a:cubicBezTo>
                  <a:cubicBezTo>
                    <a:pt x="660564" y="913437"/>
                    <a:pt x="711635" y="993152"/>
                    <a:pt x="746760" y="1039985"/>
                  </a:cubicBezTo>
                  <a:cubicBezTo>
                    <a:pt x="788428" y="1095543"/>
                    <a:pt x="802828" y="1125321"/>
                    <a:pt x="868680" y="1161905"/>
                  </a:cubicBezTo>
                  <a:cubicBezTo>
                    <a:pt x="886990" y="1172077"/>
                    <a:pt x="909501" y="1171391"/>
                    <a:pt x="929640" y="1177145"/>
                  </a:cubicBezTo>
                  <a:cubicBezTo>
                    <a:pt x="945086" y="1181558"/>
                    <a:pt x="960120" y="1187305"/>
                    <a:pt x="975360" y="1192385"/>
                  </a:cubicBezTo>
                  <a:cubicBezTo>
                    <a:pt x="1026160" y="1177145"/>
                    <a:pt x="1079829" y="1169369"/>
                    <a:pt x="1127760" y="1146665"/>
                  </a:cubicBezTo>
                  <a:cubicBezTo>
                    <a:pt x="1250519" y="1088516"/>
                    <a:pt x="1248377" y="1077282"/>
                    <a:pt x="1310640" y="994265"/>
                  </a:cubicBezTo>
                  <a:cubicBezTo>
                    <a:pt x="1305560" y="902825"/>
                    <a:pt x="1303691" y="811150"/>
                    <a:pt x="1295400" y="719945"/>
                  </a:cubicBezTo>
                  <a:cubicBezTo>
                    <a:pt x="1292224" y="685007"/>
                    <a:pt x="1274543" y="646945"/>
                    <a:pt x="1264920" y="613265"/>
                  </a:cubicBezTo>
                  <a:cubicBezTo>
                    <a:pt x="1259166" y="593126"/>
                    <a:pt x="1259852" y="570615"/>
                    <a:pt x="1249680" y="552305"/>
                  </a:cubicBezTo>
                  <a:cubicBezTo>
                    <a:pt x="1233883" y="523871"/>
                    <a:pt x="1210140" y="500585"/>
                    <a:pt x="1188720" y="476105"/>
                  </a:cubicBezTo>
                  <a:cubicBezTo>
                    <a:pt x="1157822" y="440793"/>
                    <a:pt x="1143933" y="420977"/>
                    <a:pt x="1097280" y="415145"/>
                  </a:cubicBezTo>
                  <a:cubicBezTo>
                    <a:pt x="990945" y="401853"/>
                    <a:pt x="883920" y="394825"/>
                    <a:pt x="777240" y="384665"/>
                  </a:cubicBezTo>
                  <a:cubicBezTo>
                    <a:pt x="772160" y="369425"/>
                    <a:pt x="774544" y="348980"/>
                    <a:pt x="762000" y="338945"/>
                  </a:cubicBezTo>
                  <a:cubicBezTo>
                    <a:pt x="745644" y="325861"/>
                    <a:pt x="721956" y="322604"/>
                    <a:pt x="701040" y="323705"/>
                  </a:cubicBezTo>
                  <a:cubicBezTo>
                    <a:pt x="624272" y="327745"/>
                    <a:pt x="548640" y="344025"/>
                    <a:pt x="472440" y="354185"/>
                  </a:cubicBezTo>
                  <a:cubicBezTo>
                    <a:pt x="447040" y="364345"/>
                    <a:pt x="419698" y="370590"/>
                    <a:pt x="396240" y="384665"/>
                  </a:cubicBezTo>
                  <a:cubicBezTo>
                    <a:pt x="368348" y="401400"/>
                    <a:pt x="343041" y="422624"/>
                    <a:pt x="320040" y="445625"/>
                  </a:cubicBezTo>
                  <a:cubicBezTo>
                    <a:pt x="283839" y="481826"/>
                    <a:pt x="256739" y="525337"/>
                    <a:pt x="228600" y="567545"/>
                  </a:cubicBezTo>
                  <a:cubicBezTo>
                    <a:pt x="248920" y="704705"/>
                    <a:pt x="240490" y="849341"/>
                    <a:pt x="289560" y="979025"/>
                  </a:cubicBezTo>
                  <a:cubicBezTo>
                    <a:pt x="332264" y="1091887"/>
                    <a:pt x="476820" y="1142330"/>
                    <a:pt x="563880" y="1207625"/>
                  </a:cubicBezTo>
                  <a:cubicBezTo>
                    <a:pt x="733993" y="1335210"/>
                    <a:pt x="498272" y="1205301"/>
                    <a:pt x="716280" y="1314305"/>
                  </a:cubicBezTo>
                  <a:cubicBezTo>
                    <a:pt x="822960" y="1304145"/>
                    <a:pt x="933407" y="1313703"/>
                    <a:pt x="1036320" y="1283825"/>
                  </a:cubicBezTo>
                  <a:cubicBezTo>
                    <a:pt x="1095870" y="1266536"/>
                    <a:pt x="1141083" y="1216842"/>
                    <a:pt x="1188720" y="1177145"/>
                  </a:cubicBezTo>
                  <a:cubicBezTo>
                    <a:pt x="1228811" y="1143736"/>
                    <a:pt x="1288992" y="1098261"/>
                    <a:pt x="1325880" y="1055225"/>
                  </a:cubicBezTo>
                  <a:cubicBezTo>
                    <a:pt x="1443183" y="918371"/>
                    <a:pt x="1303872" y="1061993"/>
                    <a:pt x="1417320" y="948545"/>
                  </a:cubicBezTo>
                  <a:cubicBezTo>
                    <a:pt x="1435138" y="895090"/>
                    <a:pt x="1449923" y="859824"/>
                    <a:pt x="1447800" y="796145"/>
                  </a:cubicBezTo>
                  <a:cubicBezTo>
                    <a:pt x="1443893" y="678929"/>
                    <a:pt x="1430272" y="562189"/>
                    <a:pt x="1417320" y="445625"/>
                  </a:cubicBezTo>
                  <a:cubicBezTo>
                    <a:pt x="1409604" y="376184"/>
                    <a:pt x="1369540" y="302698"/>
                    <a:pt x="1295400" y="277985"/>
                  </a:cubicBezTo>
                  <a:cubicBezTo>
                    <a:pt x="1280160" y="272905"/>
                    <a:pt x="1265126" y="267158"/>
                    <a:pt x="1249680" y="262745"/>
                  </a:cubicBezTo>
                  <a:cubicBezTo>
                    <a:pt x="1229541" y="256991"/>
                    <a:pt x="1209607" y="249072"/>
                    <a:pt x="1188720" y="247505"/>
                  </a:cubicBezTo>
                  <a:cubicBezTo>
                    <a:pt x="1006071" y="233806"/>
                    <a:pt x="822960" y="227185"/>
                    <a:pt x="640080" y="217025"/>
                  </a:cubicBezTo>
                  <a:cubicBezTo>
                    <a:pt x="577687" y="175430"/>
                    <a:pt x="570922" y="192157"/>
                    <a:pt x="624840" y="95105"/>
                  </a:cubicBezTo>
                  <a:cubicBezTo>
                    <a:pt x="635307" y="76265"/>
                    <a:pt x="656762" y="65942"/>
                    <a:pt x="670560" y="49385"/>
                  </a:cubicBezTo>
                  <a:cubicBezTo>
                    <a:pt x="682286" y="35314"/>
                    <a:pt x="718809" y="8107"/>
                    <a:pt x="701040" y="3665"/>
                  </a:cubicBezTo>
                  <a:cubicBezTo>
                    <a:pt x="651511" y="-8717"/>
                    <a:pt x="599440" y="13825"/>
                    <a:pt x="548640" y="18905"/>
                  </a:cubicBezTo>
                  <a:cubicBezTo>
                    <a:pt x="477520" y="59545"/>
                    <a:pt x="410570" y="108558"/>
                    <a:pt x="335280" y="140825"/>
                  </a:cubicBezTo>
                  <a:cubicBezTo>
                    <a:pt x="299720" y="156065"/>
                    <a:pt x="261081" y="165528"/>
                    <a:pt x="228600" y="186545"/>
                  </a:cubicBezTo>
                  <a:cubicBezTo>
                    <a:pt x="173981" y="221887"/>
                    <a:pt x="76200" y="308465"/>
                    <a:pt x="76200" y="308465"/>
                  </a:cubicBezTo>
                  <a:cubicBezTo>
                    <a:pt x="189608" y="393521"/>
                    <a:pt x="79899" y="324938"/>
                    <a:pt x="213360" y="369425"/>
                  </a:cubicBezTo>
                  <a:cubicBezTo>
                    <a:pt x="234913" y="376609"/>
                    <a:pt x="253560" y="390678"/>
                    <a:pt x="274320" y="399905"/>
                  </a:cubicBezTo>
                  <a:cubicBezTo>
                    <a:pt x="299319" y="411016"/>
                    <a:pt x="324317" y="422524"/>
                    <a:pt x="350520" y="430385"/>
                  </a:cubicBezTo>
                  <a:cubicBezTo>
                    <a:pt x="470120" y="466265"/>
                    <a:pt x="391627" y="419396"/>
                    <a:pt x="533400" y="476105"/>
                  </a:cubicBezTo>
                  <a:cubicBezTo>
                    <a:pt x="575587" y="492980"/>
                    <a:pt x="615870" y="514522"/>
                    <a:pt x="655320" y="537065"/>
                  </a:cubicBezTo>
                  <a:cubicBezTo>
                    <a:pt x="741985" y="586588"/>
                    <a:pt x="824241" y="655613"/>
                    <a:pt x="883920" y="735185"/>
                  </a:cubicBezTo>
                  <a:cubicBezTo>
                    <a:pt x="899160" y="755505"/>
                    <a:pt x="916178" y="774606"/>
                    <a:pt x="929640" y="796145"/>
                  </a:cubicBezTo>
                  <a:cubicBezTo>
                    <a:pt x="941681" y="815410"/>
                    <a:pt x="949960" y="836785"/>
                    <a:pt x="960120" y="857105"/>
                  </a:cubicBezTo>
                  <a:cubicBezTo>
                    <a:pt x="944880" y="933305"/>
                    <a:pt x="947810" y="1015545"/>
                    <a:pt x="914400" y="1085705"/>
                  </a:cubicBezTo>
                  <a:cubicBezTo>
                    <a:pt x="896293" y="1123729"/>
                    <a:pt x="693825" y="1255789"/>
                    <a:pt x="670560" y="1268585"/>
                  </a:cubicBezTo>
                  <a:cubicBezTo>
                    <a:pt x="421620" y="1405502"/>
                    <a:pt x="589941" y="1292999"/>
                    <a:pt x="381000" y="1390505"/>
                  </a:cubicBezTo>
                  <a:cubicBezTo>
                    <a:pt x="232025" y="1460027"/>
                    <a:pt x="310347" y="1454696"/>
                    <a:pt x="137160" y="1512425"/>
                  </a:cubicBezTo>
                  <a:cubicBezTo>
                    <a:pt x="92728" y="1527236"/>
                    <a:pt x="45720" y="1532745"/>
                    <a:pt x="0" y="1542905"/>
                  </a:cubicBezTo>
                  <a:cubicBezTo>
                    <a:pt x="259171" y="1575301"/>
                    <a:pt x="39439" y="1566125"/>
                    <a:pt x="472440" y="1436225"/>
                  </a:cubicBezTo>
                  <a:cubicBezTo>
                    <a:pt x="523240" y="1420985"/>
                    <a:pt x="575798" y="1410699"/>
                    <a:pt x="624840" y="1390505"/>
                  </a:cubicBezTo>
                  <a:cubicBezTo>
                    <a:pt x="662711" y="1374911"/>
                    <a:pt x="694462" y="1346984"/>
                    <a:pt x="731520" y="1329545"/>
                  </a:cubicBezTo>
                  <a:cubicBezTo>
                    <a:pt x="861940" y="1268171"/>
                    <a:pt x="852062" y="1274957"/>
                    <a:pt x="960120" y="1253345"/>
                  </a:cubicBezTo>
                  <a:cubicBezTo>
                    <a:pt x="985520" y="1238105"/>
                    <a:pt x="1009826" y="1220872"/>
                    <a:pt x="1036320" y="1207625"/>
                  </a:cubicBezTo>
                  <a:cubicBezTo>
                    <a:pt x="1050688" y="1200441"/>
                    <a:pt x="1069496" y="1202420"/>
                    <a:pt x="1082040" y="1192385"/>
                  </a:cubicBezTo>
                  <a:cubicBezTo>
                    <a:pt x="1096343" y="1180943"/>
                    <a:pt x="1102360" y="1161905"/>
                    <a:pt x="1112520" y="1146665"/>
                  </a:cubicBezTo>
                  <a:cubicBezTo>
                    <a:pt x="1107440" y="1039985"/>
                    <a:pt x="1105797" y="933086"/>
                    <a:pt x="1097280" y="826625"/>
                  </a:cubicBezTo>
                  <a:cubicBezTo>
                    <a:pt x="1095610" y="805746"/>
                    <a:pt x="1088200" y="785684"/>
                    <a:pt x="1082040" y="765665"/>
                  </a:cubicBezTo>
                  <a:cubicBezTo>
                    <a:pt x="1032922" y="606032"/>
                    <a:pt x="1056830" y="659270"/>
                    <a:pt x="975360" y="537065"/>
                  </a:cubicBezTo>
                  <a:cubicBezTo>
                    <a:pt x="945390" y="492110"/>
                    <a:pt x="943164" y="482295"/>
                    <a:pt x="899160" y="445625"/>
                  </a:cubicBezTo>
                  <a:cubicBezTo>
                    <a:pt x="885089" y="433899"/>
                    <a:pt x="867511" y="426871"/>
                    <a:pt x="853440" y="415145"/>
                  </a:cubicBezTo>
                  <a:cubicBezTo>
                    <a:pt x="804147" y="374067"/>
                    <a:pt x="813831" y="357237"/>
                    <a:pt x="746760" y="338945"/>
                  </a:cubicBezTo>
                  <a:cubicBezTo>
                    <a:pt x="712105" y="329494"/>
                    <a:pt x="675640" y="328785"/>
                    <a:pt x="640080" y="323705"/>
                  </a:cubicBezTo>
                  <a:cubicBezTo>
                    <a:pt x="543560" y="328785"/>
                    <a:pt x="446287" y="325886"/>
                    <a:pt x="350520" y="338945"/>
                  </a:cubicBezTo>
                  <a:cubicBezTo>
                    <a:pt x="332372" y="341420"/>
                    <a:pt x="319453" y="358435"/>
                    <a:pt x="304800" y="369425"/>
                  </a:cubicBezTo>
                  <a:cubicBezTo>
                    <a:pt x="159996" y="478028"/>
                    <a:pt x="286242" y="391957"/>
                    <a:pt x="182880" y="460865"/>
                  </a:cubicBezTo>
                  <a:cubicBezTo>
                    <a:pt x="172720" y="476105"/>
                    <a:pt x="159839" y="489847"/>
                    <a:pt x="152400" y="506585"/>
                  </a:cubicBezTo>
                  <a:cubicBezTo>
                    <a:pt x="139351" y="535945"/>
                    <a:pt x="121920" y="598025"/>
                    <a:pt x="121920" y="598025"/>
                  </a:cubicBezTo>
                  <a:cubicBezTo>
                    <a:pt x="130935" y="670145"/>
                    <a:pt x="118241" y="716266"/>
                    <a:pt x="167640" y="765665"/>
                  </a:cubicBezTo>
                  <a:cubicBezTo>
                    <a:pt x="180592" y="778617"/>
                    <a:pt x="200408" y="783193"/>
                    <a:pt x="213360" y="796145"/>
                  </a:cubicBezTo>
                  <a:cubicBezTo>
                    <a:pt x="296398" y="879183"/>
                    <a:pt x="217478" y="843238"/>
                    <a:pt x="304800" y="872345"/>
                  </a:cubicBezTo>
                  <a:cubicBezTo>
                    <a:pt x="452205" y="982898"/>
                    <a:pt x="295119" y="875125"/>
                    <a:pt x="411480" y="933305"/>
                  </a:cubicBezTo>
                  <a:cubicBezTo>
                    <a:pt x="427863" y="941496"/>
                    <a:pt x="439097" y="961000"/>
                    <a:pt x="457200" y="963785"/>
                  </a:cubicBezTo>
                  <a:cubicBezTo>
                    <a:pt x="507409" y="971510"/>
                    <a:pt x="558800" y="963785"/>
                    <a:pt x="609600" y="963785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5E9F32-52BE-4154-B3F4-242C34105F5B}"/>
                </a:ext>
              </a:extLst>
            </p:cNvPr>
            <p:cNvSpPr txBox="1"/>
            <p:nvPr/>
          </p:nvSpPr>
          <p:spPr>
            <a:xfrm>
              <a:off x="1088157" y="307308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Brown </a:t>
              </a:r>
            </a:p>
            <a:p>
              <a:r>
                <a:rPr lang="en-IN" b="1" dirty="0"/>
                <a:t>pigment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842B7D-E20B-47EB-81F3-441C18AF6C60}"/>
              </a:ext>
            </a:extLst>
          </p:cNvPr>
          <p:cNvGrpSpPr/>
          <p:nvPr/>
        </p:nvGrpSpPr>
        <p:grpSpPr>
          <a:xfrm>
            <a:off x="674042" y="3198089"/>
            <a:ext cx="2870669" cy="1162991"/>
            <a:chOff x="604051" y="4454474"/>
            <a:chExt cx="2870669" cy="116299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ED26E5-6DDB-4289-AB9C-EC4AE0561285}"/>
                </a:ext>
              </a:extLst>
            </p:cNvPr>
            <p:cNvSpPr/>
            <p:nvPr/>
          </p:nvSpPr>
          <p:spPr>
            <a:xfrm>
              <a:off x="2133600" y="4454474"/>
              <a:ext cx="1341120" cy="1162991"/>
            </a:xfrm>
            <a:custGeom>
              <a:avLst/>
              <a:gdLst>
                <a:gd name="connsiteX0" fmla="*/ 548640 w 1448003"/>
                <a:gd name="connsiteY0" fmla="*/ 262745 h 1558701"/>
                <a:gd name="connsiteX1" fmla="*/ 563880 w 1448003"/>
                <a:gd name="connsiteY1" fmla="*/ 384665 h 1558701"/>
                <a:gd name="connsiteX2" fmla="*/ 579120 w 1448003"/>
                <a:gd name="connsiteY2" fmla="*/ 567545 h 1558701"/>
                <a:gd name="connsiteX3" fmla="*/ 609600 w 1448003"/>
                <a:gd name="connsiteY3" fmla="*/ 689465 h 1558701"/>
                <a:gd name="connsiteX4" fmla="*/ 640080 w 1448003"/>
                <a:gd name="connsiteY4" fmla="*/ 857105 h 1558701"/>
                <a:gd name="connsiteX5" fmla="*/ 746760 w 1448003"/>
                <a:gd name="connsiteY5" fmla="*/ 1039985 h 1558701"/>
                <a:gd name="connsiteX6" fmla="*/ 868680 w 1448003"/>
                <a:gd name="connsiteY6" fmla="*/ 1161905 h 1558701"/>
                <a:gd name="connsiteX7" fmla="*/ 929640 w 1448003"/>
                <a:gd name="connsiteY7" fmla="*/ 1177145 h 1558701"/>
                <a:gd name="connsiteX8" fmla="*/ 975360 w 1448003"/>
                <a:gd name="connsiteY8" fmla="*/ 1192385 h 1558701"/>
                <a:gd name="connsiteX9" fmla="*/ 1127760 w 1448003"/>
                <a:gd name="connsiteY9" fmla="*/ 1146665 h 1558701"/>
                <a:gd name="connsiteX10" fmla="*/ 1310640 w 1448003"/>
                <a:gd name="connsiteY10" fmla="*/ 994265 h 1558701"/>
                <a:gd name="connsiteX11" fmla="*/ 1295400 w 1448003"/>
                <a:gd name="connsiteY11" fmla="*/ 719945 h 1558701"/>
                <a:gd name="connsiteX12" fmla="*/ 1264920 w 1448003"/>
                <a:gd name="connsiteY12" fmla="*/ 613265 h 1558701"/>
                <a:gd name="connsiteX13" fmla="*/ 1249680 w 1448003"/>
                <a:gd name="connsiteY13" fmla="*/ 552305 h 1558701"/>
                <a:gd name="connsiteX14" fmla="*/ 1188720 w 1448003"/>
                <a:gd name="connsiteY14" fmla="*/ 476105 h 1558701"/>
                <a:gd name="connsiteX15" fmla="*/ 1097280 w 1448003"/>
                <a:gd name="connsiteY15" fmla="*/ 415145 h 1558701"/>
                <a:gd name="connsiteX16" fmla="*/ 777240 w 1448003"/>
                <a:gd name="connsiteY16" fmla="*/ 384665 h 1558701"/>
                <a:gd name="connsiteX17" fmla="*/ 762000 w 1448003"/>
                <a:gd name="connsiteY17" fmla="*/ 338945 h 1558701"/>
                <a:gd name="connsiteX18" fmla="*/ 701040 w 1448003"/>
                <a:gd name="connsiteY18" fmla="*/ 323705 h 1558701"/>
                <a:gd name="connsiteX19" fmla="*/ 472440 w 1448003"/>
                <a:gd name="connsiteY19" fmla="*/ 354185 h 1558701"/>
                <a:gd name="connsiteX20" fmla="*/ 396240 w 1448003"/>
                <a:gd name="connsiteY20" fmla="*/ 384665 h 1558701"/>
                <a:gd name="connsiteX21" fmla="*/ 320040 w 1448003"/>
                <a:gd name="connsiteY21" fmla="*/ 445625 h 1558701"/>
                <a:gd name="connsiteX22" fmla="*/ 228600 w 1448003"/>
                <a:gd name="connsiteY22" fmla="*/ 567545 h 1558701"/>
                <a:gd name="connsiteX23" fmla="*/ 289560 w 1448003"/>
                <a:gd name="connsiteY23" fmla="*/ 979025 h 1558701"/>
                <a:gd name="connsiteX24" fmla="*/ 563880 w 1448003"/>
                <a:gd name="connsiteY24" fmla="*/ 1207625 h 1558701"/>
                <a:gd name="connsiteX25" fmla="*/ 716280 w 1448003"/>
                <a:gd name="connsiteY25" fmla="*/ 1314305 h 1558701"/>
                <a:gd name="connsiteX26" fmla="*/ 1036320 w 1448003"/>
                <a:gd name="connsiteY26" fmla="*/ 1283825 h 1558701"/>
                <a:gd name="connsiteX27" fmla="*/ 1188720 w 1448003"/>
                <a:gd name="connsiteY27" fmla="*/ 1177145 h 1558701"/>
                <a:gd name="connsiteX28" fmla="*/ 1325880 w 1448003"/>
                <a:gd name="connsiteY28" fmla="*/ 1055225 h 1558701"/>
                <a:gd name="connsiteX29" fmla="*/ 1417320 w 1448003"/>
                <a:gd name="connsiteY29" fmla="*/ 948545 h 1558701"/>
                <a:gd name="connsiteX30" fmla="*/ 1447800 w 1448003"/>
                <a:gd name="connsiteY30" fmla="*/ 796145 h 1558701"/>
                <a:gd name="connsiteX31" fmla="*/ 1417320 w 1448003"/>
                <a:gd name="connsiteY31" fmla="*/ 445625 h 1558701"/>
                <a:gd name="connsiteX32" fmla="*/ 1295400 w 1448003"/>
                <a:gd name="connsiteY32" fmla="*/ 277985 h 1558701"/>
                <a:gd name="connsiteX33" fmla="*/ 1249680 w 1448003"/>
                <a:gd name="connsiteY33" fmla="*/ 262745 h 1558701"/>
                <a:gd name="connsiteX34" fmla="*/ 1188720 w 1448003"/>
                <a:gd name="connsiteY34" fmla="*/ 247505 h 1558701"/>
                <a:gd name="connsiteX35" fmla="*/ 640080 w 1448003"/>
                <a:gd name="connsiteY35" fmla="*/ 217025 h 1558701"/>
                <a:gd name="connsiteX36" fmla="*/ 624840 w 1448003"/>
                <a:gd name="connsiteY36" fmla="*/ 95105 h 1558701"/>
                <a:gd name="connsiteX37" fmla="*/ 670560 w 1448003"/>
                <a:gd name="connsiteY37" fmla="*/ 49385 h 1558701"/>
                <a:gd name="connsiteX38" fmla="*/ 701040 w 1448003"/>
                <a:gd name="connsiteY38" fmla="*/ 3665 h 1558701"/>
                <a:gd name="connsiteX39" fmla="*/ 548640 w 1448003"/>
                <a:gd name="connsiteY39" fmla="*/ 18905 h 1558701"/>
                <a:gd name="connsiteX40" fmla="*/ 335280 w 1448003"/>
                <a:gd name="connsiteY40" fmla="*/ 140825 h 1558701"/>
                <a:gd name="connsiteX41" fmla="*/ 228600 w 1448003"/>
                <a:gd name="connsiteY41" fmla="*/ 186545 h 1558701"/>
                <a:gd name="connsiteX42" fmla="*/ 76200 w 1448003"/>
                <a:gd name="connsiteY42" fmla="*/ 308465 h 1558701"/>
                <a:gd name="connsiteX43" fmla="*/ 213360 w 1448003"/>
                <a:gd name="connsiteY43" fmla="*/ 369425 h 1558701"/>
                <a:gd name="connsiteX44" fmla="*/ 274320 w 1448003"/>
                <a:gd name="connsiteY44" fmla="*/ 399905 h 1558701"/>
                <a:gd name="connsiteX45" fmla="*/ 350520 w 1448003"/>
                <a:gd name="connsiteY45" fmla="*/ 430385 h 1558701"/>
                <a:gd name="connsiteX46" fmla="*/ 533400 w 1448003"/>
                <a:gd name="connsiteY46" fmla="*/ 476105 h 1558701"/>
                <a:gd name="connsiteX47" fmla="*/ 655320 w 1448003"/>
                <a:gd name="connsiteY47" fmla="*/ 537065 h 1558701"/>
                <a:gd name="connsiteX48" fmla="*/ 883920 w 1448003"/>
                <a:gd name="connsiteY48" fmla="*/ 735185 h 1558701"/>
                <a:gd name="connsiteX49" fmla="*/ 929640 w 1448003"/>
                <a:gd name="connsiteY49" fmla="*/ 796145 h 1558701"/>
                <a:gd name="connsiteX50" fmla="*/ 960120 w 1448003"/>
                <a:gd name="connsiteY50" fmla="*/ 857105 h 1558701"/>
                <a:gd name="connsiteX51" fmla="*/ 914400 w 1448003"/>
                <a:gd name="connsiteY51" fmla="*/ 1085705 h 1558701"/>
                <a:gd name="connsiteX52" fmla="*/ 670560 w 1448003"/>
                <a:gd name="connsiteY52" fmla="*/ 1268585 h 1558701"/>
                <a:gd name="connsiteX53" fmla="*/ 381000 w 1448003"/>
                <a:gd name="connsiteY53" fmla="*/ 1390505 h 1558701"/>
                <a:gd name="connsiteX54" fmla="*/ 137160 w 1448003"/>
                <a:gd name="connsiteY54" fmla="*/ 1512425 h 1558701"/>
                <a:gd name="connsiteX55" fmla="*/ 0 w 1448003"/>
                <a:gd name="connsiteY55" fmla="*/ 1542905 h 1558701"/>
                <a:gd name="connsiteX56" fmla="*/ 472440 w 1448003"/>
                <a:gd name="connsiteY56" fmla="*/ 1436225 h 1558701"/>
                <a:gd name="connsiteX57" fmla="*/ 624840 w 1448003"/>
                <a:gd name="connsiteY57" fmla="*/ 1390505 h 1558701"/>
                <a:gd name="connsiteX58" fmla="*/ 731520 w 1448003"/>
                <a:gd name="connsiteY58" fmla="*/ 1329545 h 1558701"/>
                <a:gd name="connsiteX59" fmla="*/ 960120 w 1448003"/>
                <a:gd name="connsiteY59" fmla="*/ 1253345 h 1558701"/>
                <a:gd name="connsiteX60" fmla="*/ 1036320 w 1448003"/>
                <a:gd name="connsiteY60" fmla="*/ 1207625 h 1558701"/>
                <a:gd name="connsiteX61" fmla="*/ 1082040 w 1448003"/>
                <a:gd name="connsiteY61" fmla="*/ 1192385 h 1558701"/>
                <a:gd name="connsiteX62" fmla="*/ 1112520 w 1448003"/>
                <a:gd name="connsiteY62" fmla="*/ 1146665 h 1558701"/>
                <a:gd name="connsiteX63" fmla="*/ 1097280 w 1448003"/>
                <a:gd name="connsiteY63" fmla="*/ 826625 h 1558701"/>
                <a:gd name="connsiteX64" fmla="*/ 1082040 w 1448003"/>
                <a:gd name="connsiteY64" fmla="*/ 765665 h 1558701"/>
                <a:gd name="connsiteX65" fmla="*/ 975360 w 1448003"/>
                <a:gd name="connsiteY65" fmla="*/ 537065 h 1558701"/>
                <a:gd name="connsiteX66" fmla="*/ 899160 w 1448003"/>
                <a:gd name="connsiteY66" fmla="*/ 445625 h 1558701"/>
                <a:gd name="connsiteX67" fmla="*/ 853440 w 1448003"/>
                <a:gd name="connsiteY67" fmla="*/ 415145 h 1558701"/>
                <a:gd name="connsiteX68" fmla="*/ 746760 w 1448003"/>
                <a:gd name="connsiteY68" fmla="*/ 338945 h 1558701"/>
                <a:gd name="connsiteX69" fmla="*/ 640080 w 1448003"/>
                <a:gd name="connsiteY69" fmla="*/ 323705 h 1558701"/>
                <a:gd name="connsiteX70" fmla="*/ 350520 w 1448003"/>
                <a:gd name="connsiteY70" fmla="*/ 338945 h 1558701"/>
                <a:gd name="connsiteX71" fmla="*/ 304800 w 1448003"/>
                <a:gd name="connsiteY71" fmla="*/ 369425 h 1558701"/>
                <a:gd name="connsiteX72" fmla="*/ 182880 w 1448003"/>
                <a:gd name="connsiteY72" fmla="*/ 460865 h 1558701"/>
                <a:gd name="connsiteX73" fmla="*/ 152400 w 1448003"/>
                <a:gd name="connsiteY73" fmla="*/ 506585 h 1558701"/>
                <a:gd name="connsiteX74" fmla="*/ 121920 w 1448003"/>
                <a:gd name="connsiteY74" fmla="*/ 598025 h 1558701"/>
                <a:gd name="connsiteX75" fmla="*/ 167640 w 1448003"/>
                <a:gd name="connsiteY75" fmla="*/ 765665 h 1558701"/>
                <a:gd name="connsiteX76" fmla="*/ 213360 w 1448003"/>
                <a:gd name="connsiteY76" fmla="*/ 796145 h 1558701"/>
                <a:gd name="connsiteX77" fmla="*/ 304800 w 1448003"/>
                <a:gd name="connsiteY77" fmla="*/ 872345 h 1558701"/>
                <a:gd name="connsiteX78" fmla="*/ 411480 w 1448003"/>
                <a:gd name="connsiteY78" fmla="*/ 933305 h 1558701"/>
                <a:gd name="connsiteX79" fmla="*/ 457200 w 1448003"/>
                <a:gd name="connsiteY79" fmla="*/ 963785 h 1558701"/>
                <a:gd name="connsiteX80" fmla="*/ 609600 w 1448003"/>
                <a:gd name="connsiteY80" fmla="*/ 963785 h 155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448003" h="1558701">
                  <a:moveTo>
                    <a:pt x="548640" y="262745"/>
                  </a:moveTo>
                  <a:cubicBezTo>
                    <a:pt x="553720" y="303385"/>
                    <a:pt x="559805" y="343912"/>
                    <a:pt x="563880" y="384665"/>
                  </a:cubicBezTo>
                  <a:cubicBezTo>
                    <a:pt x="569967" y="445533"/>
                    <a:pt x="570046" y="507050"/>
                    <a:pt x="579120" y="567545"/>
                  </a:cubicBezTo>
                  <a:cubicBezTo>
                    <a:pt x="585334" y="608972"/>
                    <a:pt x="600823" y="648504"/>
                    <a:pt x="609600" y="689465"/>
                  </a:cubicBezTo>
                  <a:cubicBezTo>
                    <a:pt x="612834" y="704557"/>
                    <a:pt x="632414" y="836023"/>
                    <a:pt x="640080" y="857105"/>
                  </a:cubicBezTo>
                  <a:cubicBezTo>
                    <a:pt x="660564" y="913437"/>
                    <a:pt x="711635" y="993152"/>
                    <a:pt x="746760" y="1039985"/>
                  </a:cubicBezTo>
                  <a:cubicBezTo>
                    <a:pt x="788428" y="1095543"/>
                    <a:pt x="802828" y="1125321"/>
                    <a:pt x="868680" y="1161905"/>
                  </a:cubicBezTo>
                  <a:cubicBezTo>
                    <a:pt x="886990" y="1172077"/>
                    <a:pt x="909501" y="1171391"/>
                    <a:pt x="929640" y="1177145"/>
                  </a:cubicBezTo>
                  <a:cubicBezTo>
                    <a:pt x="945086" y="1181558"/>
                    <a:pt x="960120" y="1187305"/>
                    <a:pt x="975360" y="1192385"/>
                  </a:cubicBezTo>
                  <a:cubicBezTo>
                    <a:pt x="1026160" y="1177145"/>
                    <a:pt x="1079829" y="1169369"/>
                    <a:pt x="1127760" y="1146665"/>
                  </a:cubicBezTo>
                  <a:cubicBezTo>
                    <a:pt x="1250519" y="1088516"/>
                    <a:pt x="1248377" y="1077282"/>
                    <a:pt x="1310640" y="994265"/>
                  </a:cubicBezTo>
                  <a:cubicBezTo>
                    <a:pt x="1305560" y="902825"/>
                    <a:pt x="1303691" y="811150"/>
                    <a:pt x="1295400" y="719945"/>
                  </a:cubicBezTo>
                  <a:cubicBezTo>
                    <a:pt x="1292224" y="685007"/>
                    <a:pt x="1274543" y="646945"/>
                    <a:pt x="1264920" y="613265"/>
                  </a:cubicBezTo>
                  <a:cubicBezTo>
                    <a:pt x="1259166" y="593126"/>
                    <a:pt x="1259852" y="570615"/>
                    <a:pt x="1249680" y="552305"/>
                  </a:cubicBezTo>
                  <a:cubicBezTo>
                    <a:pt x="1233883" y="523871"/>
                    <a:pt x="1210140" y="500585"/>
                    <a:pt x="1188720" y="476105"/>
                  </a:cubicBezTo>
                  <a:cubicBezTo>
                    <a:pt x="1157822" y="440793"/>
                    <a:pt x="1143933" y="420977"/>
                    <a:pt x="1097280" y="415145"/>
                  </a:cubicBezTo>
                  <a:cubicBezTo>
                    <a:pt x="990945" y="401853"/>
                    <a:pt x="883920" y="394825"/>
                    <a:pt x="777240" y="384665"/>
                  </a:cubicBezTo>
                  <a:cubicBezTo>
                    <a:pt x="772160" y="369425"/>
                    <a:pt x="774544" y="348980"/>
                    <a:pt x="762000" y="338945"/>
                  </a:cubicBezTo>
                  <a:cubicBezTo>
                    <a:pt x="745644" y="325861"/>
                    <a:pt x="721956" y="322604"/>
                    <a:pt x="701040" y="323705"/>
                  </a:cubicBezTo>
                  <a:cubicBezTo>
                    <a:pt x="624272" y="327745"/>
                    <a:pt x="548640" y="344025"/>
                    <a:pt x="472440" y="354185"/>
                  </a:cubicBezTo>
                  <a:cubicBezTo>
                    <a:pt x="447040" y="364345"/>
                    <a:pt x="419698" y="370590"/>
                    <a:pt x="396240" y="384665"/>
                  </a:cubicBezTo>
                  <a:cubicBezTo>
                    <a:pt x="368348" y="401400"/>
                    <a:pt x="343041" y="422624"/>
                    <a:pt x="320040" y="445625"/>
                  </a:cubicBezTo>
                  <a:cubicBezTo>
                    <a:pt x="283839" y="481826"/>
                    <a:pt x="256739" y="525337"/>
                    <a:pt x="228600" y="567545"/>
                  </a:cubicBezTo>
                  <a:cubicBezTo>
                    <a:pt x="248920" y="704705"/>
                    <a:pt x="240490" y="849341"/>
                    <a:pt x="289560" y="979025"/>
                  </a:cubicBezTo>
                  <a:cubicBezTo>
                    <a:pt x="332264" y="1091887"/>
                    <a:pt x="476820" y="1142330"/>
                    <a:pt x="563880" y="1207625"/>
                  </a:cubicBezTo>
                  <a:cubicBezTo>
                    <a:pt x="733993" y="1335210"/>
                    <a:pt x="498272" y="1205301"/>
                    <a:pt x="716280" y="1314305"/>
                  </a:cubicBezTo>
                  <a:cubicBezTo>
                    <a:pt x="822960" y="1304145"/>
                    <a:pt x="933407" y="1313703"/>
                    <a:pt x="1036320" y="1283825"/>
                  </a:cubicBezTo>
                  <a:cubicBezTo>
                    <a:pt x="1095870" y="1266536"/>
                    <a:pt x="1141083" y="1216842"/>
                    <a:pt x="1188720" y="1177145"/>
                  </a:cubicBezTo>
                  <a:cubicBezTo>
                    <a:pt x="1228811" y="1143736"/>
                    <a:pt x="1288992" y="1098261"/>
                    <a:pt x="1325880" y="1055225"/>
                  </a:cubicBezTo>
                  <a:cubicBezTo>
                    <a:pt x="1443183" y="918371"/>
                    <a:pt x="1303872" y="1061993"/>
                    <a:pt x="1417320" y="948545"/>
                  </a:cubicBezTo>
                  <a:cubicBezTo>
                    <a:pt x="1435138" y="895090"/>
                    <a:pt x="1449923" y="859824"/>
                    <a:pt x="1447800" y="796145"/>
                  </a:cubicBezTo>
                  <a:cubicBezTo>
                    <a:pt x="1443893" y="678929"/>
                    <a:pt x="1430272" y="562189"/>
                    <a:pt x="1417320" y="445625"/>
                  </a:cubicBezTo>
                  <a:cubicBezTo>
                    <a:pt x="1409604" y="376184"/>
                    <a:pt x="1369540" y="302698"/>
                    <a:pt x="1295400" y="277985"/>
                  </a:cubicBezTo>
                  <a:cubicBezTo>
                    <a:pt x="1280160" y="272905"/>
                    <a:pt x="1265126" y="267158"/>
                    <a:pt x="1249680" y="262745"/>
                  </a:cubicBezTo>
                  <a:cubicBezTo>
                    <a:pt x="1229541" y="256991"/>
                    <a:pt x="1209607" y="249072"/>
                    <a:pt x="1188720" y="247505"/>
                  </a:cubicBezTo>
                  <a:cubicBezTo>
                    <a:pt x="1006071" y="233806"/>
                    <a:pt x="822960" y="227185"/>
                    <a:pt x="640080" y="217025"/>
                  </a:cubicBezTo>
                  <a:cubicBezTo>
                    <a:pt x="577687" y="175430"/>
                    <a:pt x="570922" y="192157"/>
                    <a:pt x="624840" y="95105"/>
                  </a:cubicBezTo>
                  <a:cubicBezTo>
                    <a:pt x="635307" y="76265"/>
                    <a:pt x="656762" y="65942"/>
                    <a:pt x="670560" y="49385"/>
                  </a:cubicBezTo>
                  <a:cubicBezTo>
                    <a:pt x="682286" y="35314"/>
                    <a:pt x="718809" y="8107"/>
                    <a:pt x="701040" y="3665"/>
                  </a:cubicBezTo>
                  <a:cubicBezTo>
                    <a:pt x="651511" y="-8717"/>
                    <a:pt x="599440" y="13825"/>
                    <a:pt x="548640" y="18905"/>
                  </a:cubicBezTo>
                  <a:cubicBezTo>
                    <a:pt x="477520" y="59545"/>
                    <a:pt x="410570" y="108558"/>
                    <a:pt x="335280" y="140825"/>
                  </a:cubicBezTo>
                  <a:cubicBezTo>
                    <a:pt x="299720" y="156065"/>
                    <a:pt x="261081" y="165528"/>
                    <a:pt x="228600" y="186545"/>
                  </a:cubicBezTo>
                  <a:cubicBezTo>
                    <a:pt x="173981" y="221887"/>
                    <a:pt x="76200" y="308465"/>
                    <a:pt x="76200" y="308465"/>
                  </a:cubicBezTo>
                  <a:cubicBezTo>
                    <a:pt x="189608" y="393521"/>
                    <a:pt x="79899" y="324938"/>
                    <a:pt x="213360" y="369425"/>
                  </a:cubicBezTo>
                  <a:cubicBezTo>
                    <a:pt x="234913" y="376609"/>
                    <a:pt x="253560" y="390678"/>
                    <a:pt x="274320" y="399905"/>
                  </a:cubicBezTo>
                  <a:cubicBezTo>
                    <a:pt x="299319" y="411016"/>
                    <a:pt x="324317" y="422524"/>
                    <a:pt x="350520" y="430385"/>
                  </a:cubicBezTo>
                  <a:cubicBezTo>
                    <a:pt x="470120" y="466265"/>
                    <a:pt x="391627" y="419396"/>
                    <a:pt x="533400" y="476105"/>
                  </a:cubicBezTo>
                  <a:cubicBezTo>
                    <a:pt x="575587" y="492980"/>
                    <a:pt x="615870" y="514522"/>
                    <a:pt x="655320" y="537065"/>
                  </a:cubicBezTo>
                  <a:cubicBezTo>
                    <a:pt x="741985" y="586588"/>
                    <a:pt x="824241" y="655613"/>
                    <a:pt x="883920" y="735185"/>
                  </a:cubicBezTo>
                  <a:cubicBezTo>
                    <a:pt x="899160" y="755505"/>
                    <a:pt x="916178" y="774606"/>
                    <a:pt x="929640" y="796145"/>
                  </a:cubicBezTo>
                  <a:cubicBezTo>
                    <a:pt x="941681" y="815410"/>
                    <a:pt x="949960" y="836785"/>
                    <a:pt x="960120" y="857105"/>
                  </a:cubicBezTo>
                  <a:cubicBezTo>
                    <a:pt x="944880" y="933305"/>
                    <a:pt x="947810" y="1015545"/>
                    <a:pt x="914400" y="1085705"/>
                  </a:cubicBezTo>
                  <a:cubicBezTo>
                    <a:pt x="896293" y="1123729"/>
                    <a:pt x="693825" y="1255789"/>
                    <a:pt x="670560" y="1268585"/>
                  </a:cubicBezTo>
                  <a:cubicBezTo>
                    <a:pt x="421620" y="1405502"/>
                    <a:pt x="589941" y="1292999"/>
                    <a:pt x="381000" y="1390505"/>
                  </a:cubicBezTo>
                  <a:cubicBezTo>
                    <a:pt x="232025" y="1460027"/>
                    <a:pt x="310347" y="1454696"/>
                    <a:pt x="137160" y="1512425"/>
                  </a:cubicBezTo>
                  <a:cubicBezTo>
                    <a:pt x="92728" y="1527236"/>
                    <a:pt x="45720" y="1532745"/>
                    <a:pt x="0" y="1542905"/>
                  </a:cubicBezTo>
                  <a:cubicBezTo>
                    <a:pt x="259171" y="1575301"/>
                    <a:pt x="39439" y="1566125"/>
                    <a:pt x="472440" y="1436225"/>
                  </a:cubicBezTo>
                  <a:cubicBezTo>
                    <a:pt x="523240" y="1420985"/>
                    <a:pt x="575798" y="1410699"/>
                    <a:pt x="624840" y="1390505"/>
                  </a:cubicBezTo>
                  <a:cubicBezTo>
                    <a:pt x="662711" y="1374911"/>
                    <a:pt x="694462" y="1346984"/>
                    <a:pt x="731520" y="1329545"/>
                  </a:cubicBezTo>
                  <a:cubicBezTo>
                    <a:pt x="861940" y="1268171"/>
                    <a:pt x="852062" y="1274957"/>
                    <a:pt x="960120" y="1253345"/>
                  </a:cubicBezTo>
                  <a:cubicBezTo>
                    <a:pt x="985520" y="1238105"/>
                    <a:pt x="1009826" y="1220872"/>
                    <a:pt x="1036320" y="1207625"/>
                  </a:cubicBezTo>
                  <a:cubicBezTo>
                    <a:pt x="1050688" y="1200441"/>
                    <a:pt x="1069496" y="1202420"/>
                    <a:pt x="1082040" y="1192385"/>
                  </a:cubicBezTo>
                  <a:cubicBezTo>
                    <a:pt x="1096343" y="1180943"/>
                    <a:pt x="1102360" y="1161905"/>
                    <a:pt x="1112520" y="1146665"/>
                  </a:cubicBezTo>
                  <a:cubicBezTo>
                    <a:pt x="1107440" y="1039985"/>
                    <a:pt x="1105797" y="933086"/>
                    <a:pt x="1097280" y="826625"/>
                  </a:cubicBezTo>
                  <a:cubicBezTo>
                    <a:pt x="1095610" y="805746"/>
                    <a:pt x="1088200" y="785684"/>
                    <a:pt x="1082040" y="765665"/>
                  </a:cubicBezTo>
                  <a:cubicBezTo>
                    <a:pt x="1032922" y="606032"/>
                    <a:pt x="1056830" y="659270"/>
                    <a:pt x="975360" y="537065"/>
                  </a:cubicBezTo>
                  <a:cubicBezTo>
                    <a:pt x="945390" y="492110"/>
                    <a:pt x="943164" y="482295"/>
                    <a:pt x="899160" y="445625"/>
                  </a:cubicBezTo>
                  <a:cubicBezTo>
                    <a:pt x="885089" y="433899"/>
                    <a:pt x="867511" y="426871"/>
                    <a:pt x="853440" y="415145"/>
                  </a:cubicBezTo>
                  <a:cubicBezTo>
                    <a:pt x="804147" y="374067"/>
                    <a:pt x="813831" y="357237"/>
                    <a:pt x="746760" y="338945"/>
                  </a:cubicBezTo>
                  <a:cubicBezTo>
                    <a:pt x="712105" y="329494"/>
                    <a:pt x="675640" y="328785"/>
                    <a:pt x="640080" y="323705"/>
                  </a:cubicBezTo>
                  <a:cubicBezTo>
                    <a:pt x="543560" y="328785"/>
                    <a:pt x="446287" y="325886"/>
                    <a:pt x="350520" y="338945"/>
                  </a:cubicBezTo>
                  <a:cubicBezTo>
                    <a:pt x="332372" y="341420"/>
                    <a:pt x="319453" y="358435"/>
                    <a:pt x="304800" y="369425"/>
                  </a:cubicBezTo>
                  <a:cubicBezTo>
                    <a:pt x="159996" y="478028"/>
                    <a:pt x="286242" y="391957"/>
                    <a:pt x="182880" y="460865"/>
                  </a:cubicBezTo>
                  <a:cubicBezTo>
                    <a:pt x="172720" y="476105"/>
                    <a:pt x="159839" y="489847"/>
                    <a:pt x="152400" y="506585"/>
                  </a:cubicBezTo>
                  <a:cubicBezTo>
                    <a:pt x="139351" y="535945"/>
                    <a:pt x="121920" y="598025"/>
                    <a:pt x="121920" y="598025"/>
                  </a:cubicBezTo>
                  <a:cubicBezTo>
                    <a:pt x="130935" y="670145"/>
                    <a:pt x="118241" y="716266"/>
                    <a:pt x="167640" y="765665"/>
                  </a:cubicBezTo>
                  <a:cubicBezTo>
                    <a:pt x="180592" y="778617"/>
                    <a:pt x="200408" y="783193"/>
                    <a:pt x="213360" y="796145"/>
                  </a:cubicBezTo>
                  <a:cubicBezTo>
                    <a:pt x="296398" y="879183"/>
                    <a:pt x="217478" y="843238"/>
                    <a:pt x="304800" y="872345"/>
                  </a:cubicBezTo>
                  <a:cubicBezTo>
                    <a:pt x="452205" y="982898"/>
                    <a:pt x="295119" y="875125"/>
                    <a:pt x="411480" y="933305"/>
                  </a:cubicBezTo>
                  <a:cubicBezTo>
                    <a:pt x="427863" y="941496"/>
                    <a:pt x="439097" y="961000"/>
                    <a:pt x="457200" y="963785"/>
                  </a:cubicBezTo>
                  <a:cubicBezTo>
                    <a:pt x="507409" y="971510"/>
                    <a:pt x="558800" y="963785"/>
                    <a:pt x="609600" y="96378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25556-2A66-469B-B1F3-FE1EE4497EFA}"/>
                </a:ext>
              </a:extLst>
            </p:cNvPr>
            <p:cNvSpPr txBox="1"/>
            <p:nvPr/>
          </p:nvSpPr>
          <p:spPr>
            <a:xfrm>
              <a:off x="604051" y="4685767"/>
              <a:ext cx="1566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i="1" dirty="0"/>
                <a:t>cinnabar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D27666-3F34-43ED-97AA-49A3F749E59F}"/>
              </a:ext>
            </a:extLst>
          </p:cNvPr>
          <p:cNvGrpSpPr/>
          <p:nvPr/>
        </p:nvGrpSpPr>
        <p:grpSpPr>
          <a:xfrm>
            <a:off x="5175391" y="39015"/>
            <a:ext cx="2805990" cy="2499740"/>
            <a:chOff x="5105400" y="1295400"/>
            <a:chExt cx="2805990" cy="24997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DC785B-F3B9-4CE1-858A-07B81C649ED0}"/>
                </a:ext>
              </a:extLst>
            </p:cNvPr>
            <p:cNvSpPr txBox="1"/>
            <p:nvPr/>
          </p:nvSpPr>
          <p:spPr>
            <a:xfrm>
              <a:off x="5105400" y="1295400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/>
                <a:t>WHITE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DC6F17-B85F-4FA5-9B55-002DFB819D34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1787843"/>
              <a:ext cx="0" cy="6212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3B07EE-A126-4FA9-9135-DD1E0EBF4D20}"/>
                </a:ext>
              </a:extLst>
            </p:cNvPr>
            <p:cNvSpPr txBox="1"/>
            <p:nvPr/>
          </p:nvSpPr>
          <p:spPr>
            <a:xfrm>
              <a:off x="6444257" y="3026922"/>
              <a:ext cx="1467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Transporter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529CA4A-C1F1-4CE8-8ABE-97580103B7E4}"/>
                </a:ext>
              </a:extLst>
            </p:cNvPr>
            <p:cNvSpPr/>
            <p:nvPr/>
          </p:nvSpPr>
          <p:spPr>
            <a:xfrm>
              <a:off x="5105400" y="2909048"/>
              <a:ext cx="1175310" cy="886092"/>
            </a:xfrm>
            <a:custGeom>
              <a:avLst/>
              <a:gdLst>
                <a:gd name="connsiteX0" fmla="*/ 899332 w 1905172"/>
                <a:gd name="connsiteY0" fmla="*/ 548640 h 1813560"/>
                <a:gd name="connsiteX1" fmla="*/ 945052 w 1905172"/>
                <a:gd name="connsiteY1" fmla="*/ 335280 h 1813560"/>
                <a:gd name="connsiteX2" fmla="*/ 975532 w 1905172"/>
                <a:gd name="connsiteY2" fmla="*/ 289560 h 1813560"/>
                <a:gd name="connsiteX3" fmla="*/ 1173652 w 1905172"/>
                <a:gd name="connsiteY3" fmla="*/ 121920 h 1813560"/>
                <a:gd name="connsiteX4" fmla="*/ 1295572 w 1905172"/>
                <a:gd name="connsiteY4" fmla="*/ 60960 h 1813560"/>
                <a:gd name="connsiteX5" fmla="*/ 1447972 w 1905172"/>
                <a:gd name="connsiteY5" fmla="*/ 91440 h 1813560"/>
                <a:gd name="connsiteX6" fmla="*/ 1585132 w 1905172"/>
                <a:gd name="connsiteY6" fmla="*/ 167640 h 1813560"/>
                <a:gd name="connsiteX7" fmla="*/ 1615612 w 1905172"/>
                <a:gd name="connsiteY7" fmla="*/ 213360 h 1813560"/>
                <a:gd name="connsiteX8" fmla="*/ 1600372 w 1905172"/>
                <a:gd name="connsiteY8" fmla="*/ 350520 h 1813560"/>
                <a:gd name="connsiteX9" fmla="*/ 1417492 w 1905172"/>
                <a:gd name="connsiteY9" fmla="*/ 426720 h 1813560"/>
                <a:gd name="connsiteX10" fmla="*/ 1310812 w 1905172"/>
                <a:gd name="connsiteY10" fmla="*/ 472440 h 1813560"/>
                <a:gd name="connsiteX11" fmla="*/ 1188892 w 1905172"/>
                <a:gd name="connsiteY11" fmla="*/ 518160 h 1813560"/>
                <a:gd name="connsiteX12" fmla="*/ 945052 w 1905172"/>
                <a:gd name="connsiteY12" fmla="*/ 624840 h 1813560"/>
                <a:gd name="connsiteX13" fmla="*/ 838372 w 1905172"/>
                <a:gd name="connsiteY13" fmla="*/ 640080 h 1813560"/>
                <a:gd name="connsiteX14" fmla="*/ 609772 w 1905172"/>
                <a:gd name="connsiteY14" fmla="*/ 701040 h 1813560"/>
                <a:gd name="connsiteX15" fmla="*/ 518332 w 1905172"/>
                <a:gd name="connsiteY15" fmla="*/ 716280 h 1813560"/>
                <a:gd name="connsiteX16" fmla="*/ 503092 w 1905172"/>
                <a:gd name="connsiteY16" fmla="*/ 792480 h 1813560"/>
                <a:gd name="connsiteX17" fmla="*/ 548812 w 1905172"/>
                <a:gd name="connsiteY17" fmla="*/ 960120 h 1813560"/>
                <a:gd name="connsiteX18" fmla="*/ 746932 w 1905172"/>
                <a:gd name="connsiteY18" fmla="*/ 1066800 h 1813560"/>
                <a:gd name="connsiteX19" fmla="*/ 1021252 w 1905172"/>
                <a:gd name="connsiteY19" fmla="*/ 1021080 h 1813560"/>
                <a:gd name="connsiteX20" fmla="*/ 1097452 w 1905172"/>
                <a:gd name="connsiteY20" fmla="*/ 1005840 h 1813560"/>
                <a:gd name="connsiteX21" fmla="*/ 1234612 w 1905172"/>
                <a:gd name="connsiteY21" fmla="*/ 929640 h 1813560"/>
                <a:gd name="connsiteX22" fmla="*/ 1326052 w 1905172"/>
                <a:gd name="connsiteY22" fmla="*/ 868680 h 1813560"/>
                <a:gd name="connsiteX23" fmla="*/ 1402252 w 1905172"/>
                <a:gd name="connsiteY23" fmla="*/ 807720 h 1813560"/>
                <a:gd name="connsiteX24" fmla="*/ 1432732 w 1905172"/>
                <a:gd name="connsiteY24" fmla="*/ 762000 h 1813560"/>
                <a:gd name="connsiteX25" fmla="*/ 1417492 w 1905172"/>
                <a:gd name="connsiteY25" fmla="*/ 487680 h 1813560"/>
                <a:gd name="connsiteX26" fmla="*/ 1402252 w 1905172"/>
                <a:gd name="connsiteY26" fmla="*/ 441960 h 1813560"/>
                <a:gd name="connsiteX27" fmla="*/ 1295572 w 1905172"/>
                <a:gd name="connsiteY27" fmla="*/ 289560 h 1813560"/>
                <a:gd name="connsiteX28" fmla="*/ 1219372 w 1905172"/>
                <a:gd name="connsiteY28" fmla="*/ 213360 h 1813560"/>
                <a:gd name="connsiteX29" fmla="*/ 1158412 w 1905172"/>
                <a:gd name="connsiteY29" fmla="*/ 137160 h 1813560"/>
                <a:gd name="connsiteX30" fmla="*/ 1006012 w 1905172"/>
                <a:gd name="connsiteY30" fmla="*/ 45720 h 1813560"/>
                <a:gd name="connsiteX31" fmla="*/ 960292 w 1905172"/>
                <a:gd name="connsiteY31" fmla="*/ 0 h 1813560"/>
                <a:gd name="connsiteX32" fmla="*/ 746932 w 1905172"/>
                <a:gd name="connsiteY32" fmla="*/ 15240 h 1813560"/>
                <a:gd name="connsiteX33" fmla="*/ 609772 w 1905172"/>
                <a:gd name="connsiteY33" fmla="*/ 121920 h 1813560"/>
                <a:gd name="connsiteX34" fmla="*/ 533572 w 1905172"/>
                <a:gd name="connsiteY34" fmla="*/ 167640 h 1813560"/>
                <a:gd name="connsiteX35" fmla="*/ 472612 w 1905172"/>
                <a:gd name="connsiteY35" fmla="*/ 213360 h 1813560"/>
                <a:gd name="connsiteX36" fmla="*/ 884092 w 1905172"/>
                <a:gd name="connsiteY36" fmla="*/ 213360 h 1813560"/>
                <a:gd name="connsiteX37" fmla="*/ 1112692 w 1905172"/>
                <a:gd name="connsiteY37" fmla="*/ 182880 h 1813560"/>
                <a:gd name="connsiteX38" fmla="*/ 1158412 w 1905172"/>
                <a:gd name="connsiteY38" fmla="*/ 167640 h 1813560"/>
                <a:gd name="connsiteX39" fmla="*/ 1143172 w 1905172"/>
                <a:gd name="connsiteY39" fmla="*/ 213360 h 1813560"/>
                <a:gd name="connsiteX40" fmla="*/ 1082212 w 1905172"/>
                <a:gd name="connsiteY40" fmla="*/ 274320 h 1813560"/>
                <a:gd name="connsiteX41" fmla="*/ 899332 w 1905172"/>
                <a:gd name="connsiteY41" fmla="*/ 381000 h 1813560"/>
                <a:gd name="connsiteX42" fmla="*/ 792652 w 1905172"/>
                <a:gd name="connsiteY42" fmla="*/ 411480 h 1813560"/>
                <a:gd name="connsiteX43" fmla="*/ 350692 w 1905172"/>
                <a:gd name="connsiteY43" fmla="*/ 533400 h 1813560"/>
                <a:gd name="connsiteX44" fmla="*/ 259252 w 1905172"/>
                <a:gd name="connsiteY44" fmla="*/ 579120 h 1813560"/>
                <a:gd name="connsiteX45" fmla="*/ 137332 w 1905172"/>
                <a:gd name="connsiteY45" fmla="*/ 594360 h 1813560"/>
                <a:gd name="connsiteX46" fmla="*/ 61132 w 1905172"/>
                <a:gd name="connsiteY46" fmla="*/ 609600 h 1813560"/>
                <a:gd name="connsiteX47" fmla="*/ 15412 w 1905172"/>
                <a:gd name="connsiteY47" fmla="*/ 640080 h 1813560"/>
                <a:gd name="connsiteX48" fmla="*/ 172 w 1905172"/>
                <a:gd name="connsiteY48" fmla="*/ 685800 h 1813560"/>
                <a:gd name="connsiteX49" fmla="*/ 30652 w 1905172"/>
                <a:gd name="connsiteY49" fmla="*/ 822960 h 1813560"/>
                <a:gd name="connsiteX50" fmla="*/ 167812 w 1905172"/>
                <a:gd name="connsiteY50" fmla="*/ 944880 h 1813560"/>
                <a:gd name="connsiteX51" fmla="*/ 457372 w 1905172"/>
                <a:gd name="connsiteY51" fmla="*/ 1051560 h 1813560"/>
                <a:gd name="connsiteX52" fmla="*/ 701212 w 1905172"/>
                <a:gd name="connsiteY52" fmla="*/ 1082040 h 1813560"/>
                <a:gd name="connsiteX53" fmla="*/ 1082212 w 1905172"/>
                <a:gd name="connsiteY53" fmla="*/ 1143000 h 1813560"/>
                <a:gd name="connsiteX54" fmla="*/ 1493692 w 1905172"/>
                <a:gd name="connsiteY54" fmla="*/ 1127760 h 1813560"/>
                <a:gd name="connsiteX55" fmla="*/ 1600372 w 1905172"/>
                <a:gd name="connsiteY55" fmla="*/ 1082040 h 1813560"/>
                <a:gd name="connsiteX56" fmla="*/ 1828972 w 1905172"/>
                <a:gd name="connsiteY56" fmla="*/ 944880 h 1813560"/>
                <a:gd name="connsiteX57" fmla="*/ 1859452 w 1905172"/>
                <a:gd name="connsiteY57" fmla="*/ 868680 h 1813560"/>
                <a:gd name="connsiteX58" fmla="*/ 1889932 w 1905172"/>
                <a:gd name="connsiteY58" fmla="*/ 822960 h 1813560"/>
                <a:gd name="connsiteX59" fmla="*/ 1874692 w 1905172"/>
                <a:gd name="connsiteY59" fmla="*/ 365760 h 1813560"/>
                <a:gd name="connsiteX60" fmla="*/ 1707052 w 1905172"/>
                <a:gd name="connsiteY60" fmla="*/ 167640 h 1813560"/>
                <a:gd name="connsiteX61" fmla="*/ 1661332 w 1905172"/>
                <a:gd name="connsiteY61" fmla="*/ 152400 h 1813560"/>
                <a:gd name="connsiteX62" fmla="*/ 1569892 w 1905172"/>
                <a:gd name="connsiteY62" fmla="*/ 76200 h 1813560"/>
                <a:gd name="connsiteX63" fmla="*/ 1463212 w 1905172"/>
                <a:gd name="connsiteY63" fmla="*/ 15240 h 1813560"/>
                <a:gd name="connsiteX64" fmla="*/ 1021252 w 1905172"/>
                <a:gd name="connsiteY64" fmla="*/ 30480 h 1813560"/>
                <a:gd name="connsiteX65" fmla="*/ 945052 w 1905172"/>
                <a:gd name="connsiteY65" fmla="*/ 60960 h 1813560"/>
                <a:gd name="connsiteX66" fmla="*/ 777412 w 1905172"/>
                <a:gd name="connsiteY66" fmla="*/ 106680 h 1813560"/>
                <a:gd name="connsiteX67" fmla="*/ 731692 w 1905172"/>
                <a:gd name="connsiteY67" fmla="*/ 121920 h 1813560"/>
                <a:gd name="connsiteX68" fmla="*/ 777412 w 1905172"/>
                <a:gd name="connsiteY68" fmla="*/ 243840 h 1813560"/>
                <a:gd name="connsiteX69" fmla="*/ 945052 w 1905172"/>
                <a:gd name="connsiteY69" fmla="*/ 396240 h 1813560"/>
                <a:gd name="connsiteX70" fmla="*/ 1036492 w 1905172"/>
                <a:gd name="connsiteY70" fmla="*/ 472440 h 1813560"/>
                <a:gd name="connsiteX71" fmla="*/ 1158412 w 1905172"/>
                <a:gd name="connsiteY71" fmla="*/ 548640 h 1813560"/>
                <a:gd name="connsiteX72" fmla="*/ 1265092 w 1905172"/>
                <a:gd name="connsiteY72" fmla="*/ 624840 h 1813560"/>
                <a:gd name="connsiteX73" fmla="*/ 1341292 w 1905172"/>
                <a:gd name="connsiteY73" fmla="*/ 685800 h 1813560"/>
                <a:gd name="connsiteX74" fmla="*/ 1417492 w 1905172"/>
                <a:gd name="connsiteY74" fmla="*/ 731520 h 1813560"/>
                <a:gd name="connsiteX75" fmla="*/ 1447972 w 1905172"/>
                <a:gd name="connsiteY75" fmla="*/ 1234440 h 1813560"/>
                <a:gd name="connsiteX76" fmla="*/ 1356532 w 1905172"/>
                <a:gd name="connsiteY76" fmla="*/ 1371600 h 1813560"/>
                <a:gd name="connsiteX77" fmla="*/ 1188892 w 1905172"/>
                <a:gd name="connsiteY77" fmla="*/ 1554480 h 1813560"/>
                <a:gd name="connsiteX78" fmla="*/ 1066972 w 1905172"/>
                <a:gd name="connsiteY78" fmla="*/ 1661160 h 1813560"/>
                <a:gd name="connsiteX79" fmla="*/ 990772 w 1905172"/>
                <a:gd name="connsiteY79" fmla="*/ 1691640 h 1813560"/>
                <a:gd name="connsiteX80" fmla="*/ 868852 w 1905172"/>
                <a:gd name="connsiteY80" fmla="*/ 1752600 h 1813560"/>
                <a:gd name="connsiteX81" fmla="*/ 792652 w 1905172"/>
                <a:gd name="connsiteY81" fmla="*/ 1798320 h 1813560"/>
                <a:gd name="connsiteX82" fmla="*/ 746932 w 1905172"/>
                <a:gd name="connsiteY82" fmla="*/ 1813560 h 1813560"/>
                <a:gd name="connsiteX83" fmla="*/ 701212 w 1905172"/>
                <a:gd name="connsiteY83" fmla="*/ 1798320 h 1813560"/>
                <a:gd name="connsiteX84" fmla="*/ 594532 w 1905172"/>
                <a:gd name="connsiteY84" fmla="*/ 1752600 h 1813560"/>
                <a:gd name="connsiteX85" fmla="*/ 503092 w 1905172"/>
                <a:gd name="connsiteY85" fmla="*/ 1661160 h 1813560"/>
                <a:gd name="connsiteX86" fmla="*/ 457372 w 1905172"/>
                <a:gd name="connsiteY86" fmla="*/ 1600200 h 1813560"/>
                <a:gd name="connsiteX87" fmla="*/ 411652 w 1905172"/>
                <a:gd name="connsiteY87" fmla="*/ 1554480 h 1813560"/>
                <a:gd name="connsiteX88" fmla="*/ 365932 w 1905172"/>
                <a:gd name="connsiteY88" fmla="*/ 1478280 h 1813560"/>
                <a:gd name="connsiteX89" fmla="*/ 320212 w 1905172"/>
                <a:gd name="connsiteY89" fmla="*/ 1417320 h 1813560"/>
                <a:gd name="connsiteX90" fmla="*/ 304972 w 1905172"/>
                <a:gd name="connsiteY90" fmla="*/ 1341120 h 1813560"/>
                <a:gd name="connsiteX91" fmla="*/ 289732 w 1905172"/>
                <a:gd name="connsiteY91" fmla="*/ 1295400 h 1813560"/>
                <a:gd name="connsiteX92" fmla="*/ 304972 w 1905172"/>
                <a:gd name="connsiteY92" fmla="*/ 944880 h 1813560"/>
                <a:gd name="connsiteX93" fmla="*/ 396412 w 1905172"/>
                <a:gd name="connsiteY93" fmla="*/ 792480 h 1813560"/>
                <a:gd name="connsiteX94" fmla="*/ 625012 w 1905172"/>
                <a:gd name="connsiteY94" fmla="*/ 579120 h 1813560"/>
                <a:gd name="connsiteX95" fmla="*/ 701212 w 1905172"/>
                <a:gd name="connsiteY95" fmla="*/ 548640 h 1813560"/>
                <a:gd name="connsiteX96" fmla="*/ 792652 w 1905172"/>
                <a:gd name="connsiteY96" fmla="*/ 487680 h 1813560"/>
                <a:gd name="connsiteX97" fmla="*/ 914572 w 1905172"/>
                <a:gd name="connsiteY97" fmla="*/ 441960 h 1813560"/>
                <a:gd name="connsiteX98" fmla="*/ 1036492 w 1905172"/>
                <a:gd name="connsiteY98" fmla="*/ 381000 h 1813560"/>
                <a:gd name="connsiteX99" fmla="*/ 1082212 w 1905172"/>
                <a:gd name="connsiteY99" fmla="*/ 411480 h 1813560"/>
                <a:gd name="connsiteX100" fmla="*/ 1112692 w 1905172"/>
                <a:gd name="connsiteY100" fmla="*/ 457200 h 1813560"/>
                <a:gd name="connsiteX101" fmla="*/ 1143172 w 1905172"/>
                <a:gd name="connsiteY101" fmla="*/ 518160 h 1813560"/>
                <a:gd name="connsiteX102" fmla="*/ 1234612 w 1905172"/>
                <a:gd name="connsiteY102" fmla="*/ 609600 h 1813560"/>
                <a:gd name="connsiteX103" fmla="*/ 1356532 w 1905172"/>
                <a:gd name="connsiteY103" fmla="*/ 716280 h 1813560"/>
                <a:gd name="connsiteX104" fmla="*/ 1524172 w 1905172"/>
                <a:gd name="connsiteY104" fmla="*/ 822960 h 1813560"/>
                <a:gd name="connsiteX105" fmla="*/ 1615612 w 1905172"/>
                <a:gd name="connsiteY105" fmla="*/ 853440 h 1813560"/>
                <a:gd name="connsiteX106" fmla="*/ 1722292 w 1905172"/>
                <a:gd name="connsiteY106" fmla="*/ 899160 h 1813560"/>
                <a:gd name="connsiteX107" fmla="*/ 1783252 w 1905172"/>
                <a:gd name="connsiteY107" fmla="*/ 914400 h 1813560"/>
                <a:gd name="connsiteX108" fmla="*/ 1905172 w 1905172"/>
                <a:gd name="connsiteY108" fmla="*/ 96012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905172" h="1813560">
                  <a:moveTo>
                    <a:pt x="899332" y="548640"/>
                  </a:moveTo>
                  <a:cubicBezTo>
                    <a:pt x="905781" y="497051"/>
                    <a:pt x="911643" y="385393"/>
                    <a:pt x="945052" y="335280"/>
                  </a:cubicBezTo>
                  <a:cubicBezTo>
                    <a:pt x="955212" y="320040"/>
                    <a:pt x="963279" y="303174"/>
                    <a:pt x="975532" y="289560"/>
                  </a:cubicBezTo>
                  <a:cubicBezTo>
                    <a:pt x="1042863" y="214747"/>
                    <a:pt x="1087900" y="168694"/>
                    <a:pt x="1173652" y="121920"/>
                  </a:cubicBezTo>
                  <a:cubicBezTo>
                    <a:pt x="1378706" y="10073"/>
                    <a:pt x="1152204" y="156538"/>
                    <a:pt x="1295572" y="60960"/>
                  </a:cubicBezTo>
                  <a:cubicBezTo>
                    <a:pt x="1346372" y="71120"/>
                    <a:pt x="1398524" y="75988"/>
                    <a:pt x="1447972" y="91440"/>
                  </a:cubicBezTo>
                  <a:cubicBezTo>
                    <a:pt x="1498712" y="107296"/>
                    <a:pt x="1541739" y="138711"/>
                    <a:pt x="1585132" y="167640"/>
                  </a:cubicBezTo>
                  <a:cubicBezTo>
                    <a:pt x="1595292" y="182880"/>
                    <a:pt x="1614091" y="195107"/>
                    <a:pt x="1615612" y="213360"/>
                  </a:cubicBezTo>
                  <a:cubicBezTo>
                    <a:pt x="1619432" y="259202"/>
                    <a:pt x="1623551" y="310785"/>
                    <a:pt x="1600372" y="350520"/>
                  </a:cubicBezTo>
                  <a:cubicBezTo>
                    <a:pt x="1584880" y="377077"/>
                    <a:pt x="1442563" y="417077"/>
                    <a:pt x="1417492" y="426720"/>
                  </a:cubicBezTo>
                  <a:cubicBezTo>
                    <a:pt x="1381383" y="440608"/>
                    <a:pt x="1346733" y="458072"/>
                    <a:pt x="1310812" y="472440"/>
                  </a:cubicBezTo>
                  <a:cubicBezTo>
                    <a:pt x="1270513" y="488560"/>
                    <a:pt x="1228957" y="501466"/>
                    <a:pt x="1188892" y="518160"/>
                  </a:cubicBezTo>
                  <a:cubicBezTo>
                    <a:pt x="1106998" y="552282"/>
                    <a:pt x="1032879" y="612293"/>
                    <a:pt x="945052" y="624840"/>
                  </a:cubicBezTo>
                  <a:cubicBezTo>
                    <a:pt x="909492" y="629920"/>
                    <a:pt x="873595" y="633035"/>
                    <a:pt x="838372" y="640080"/>
                  </a:cubicBezTo>
                  <a:cubicBezTo>
                    <a:pt x="639744" y="679806"/>
                    <a:pt x="792776" y="658808"/>
                    <a:pt x="609772" y="701040"/>
                  </a:cubicBezTo>
                  <a:cubicBezTo>
                    <a:pt x="579663" y="707988"/>
                    <a:pt x="548812" y="711200"/>
                    <a:pt x="518332" y="716280"/>
                  </a:cubicBezTo>
                  <a:cubicBezTo>
                    <a:pt x="513252" y="741680"/>
                    <a:pt x="503092" y="766577"/>
                    <a:pt x="503092" y="792480"/>
                  </a:cubicBezTo>
                  <a:cubicBezTo>
                    <a:pt x="503092" y="827981"/>
                    <a:pt x="524330" y="928643"/>
                    <a:pt x="548812" y="960120"/>
                  </a:cubicBezTo>
                  <a:cubicBezTo>
                    <a:pt x="597880" y="1023207"/>
                    <a:pt x="675744" y="1043071"/>
                    <a:pt x="746932" y="1066800"/>
                  </a:cubicBezTo>
                  <a:lnTo>
                    <a:pt x="1021252" y="1021080"/>
                  </a:lnTo>
                  <a:cubicBezTo>
                    <a:pt x="1046772" y="1016642"/>
                    <a:pt x="1074284" y="1017424"/>
                    <a:pt x="1097452" y="1005840"/>
                  </a:cubicBezTo>
                  <a:cubicBezTo>
                    <a:pt x="1301074" y="904029"/>
                    <a:pt x="1070577" y="970649"/>
                    <a:pt x="1234612" y="929640"/>
                  </a:cubicBezTo>
                  <a:cubicBezTo>
                    <a:pt x="1265092" y="909320"/>
                    <a:pt x="1298483" y="892803"/>
                    <a:pt x="1326052" y="868680"/>
                  </a:cubicBezTo>
                  <a:cubicBezTo>
                    <a:pt x="1410894" y="794443"/>
                    <a:pt x="1299293" y="842040"/>
                    <a:pt x="1402252" y="807720"/>
                  </a:cubicBezTo>
                  <a:cubicBezTo>
                    <a:pt x="1412412" y="792480"/>
                    <a:pt x="1431861" y="780295"/>
                    <a:pt x="1432732" y="762000"/>
                  </a:cubicBezTo>
                  <a:cubicBezTo>
                    <a:pt x="1437088" y="670523"/>
                    <a:pt x="1426175" y="578848"/>
                    <a:pt x="1417492" y="487680"/>
                  </a:cubicBezTo>
                  <a:cubicBezTo>
                    <a:pt x="1415969" y="471688"/>
                    <a:pt x="1410054" y="456003"/>
                    <a:pt x="1402252" y="441960"/>
                  </a:cubicBezTo>
                  <a:cubicBezTo>
                    <a:pt x="1390693" y="421154"/>
                    <a:pt x="1319249" y="316196"/>
                    <a:pt x="1295572" y="289560"/>
                  </a:cubicBezTo>
                  <a:cubicBezTo>
                    <a:pt x="1271707" y="262712"/>
                    <a:pt x="1243402" y="240060"/>
                    <a:pt x="1219372" y="213360"/>
                  </a:cubicBezTo>
                  <a:cubicBezTo>
                    <a:pt x="1197612" y="189182"/>
                    <a:pt x="1182590" y="158920"/>
                    <a:pt x="1158412" y="137160"/>
                  </a:cubicBezTo>
                  <a:cubicBezTo>
                    <a:pt x="1012328" y="5684"/>
                    <a:pt x="1121903" y="128499"/>
                    <a:pt x="1006012" y="45720"/>
                  </a:cubicBezTo>
                  <a:cubicBezTo>
                    <a:pt x="988474" y="33193"/>
                    <a:pt x="975532" y="15240"/>
                    <a:pt x="960292" y="0"/>
                  </a:cubicBezTo>
                  <a:cubicBezTo>
                    <a:pt x="889172" y="5080"/>
                    <a:pt x="816849" y="1257"/>
                    <a:pt x="746932" y="15240"/>
                  </a:cubicBezTo>
                  <a:cubicBezTo>
                    <a:pt x="623233" y="39980"/>
                    <a:pt x="683049" y="57802"/>
                    <a:pt x="609772" y="121920"/>
                  </a:cubicBezTo>
                  <a:cubicBezTo>
                    <a:pt x="587480" y="141426"/>
                    <a:pt x="558218" y="151209"/>
                    <a:pt x="533572" y="167640"/>
                  </a:cubicBezTo>
                  <a:cubicBezTo>
                    <a:pt x="512438" y="181729"/>
                    <a:pt x="492932" y="198120"/>
                    <a:pt x="472612" y="213360"/>
                  </a:cubicBezTo>
                  <a:cubicBezTo>
                    <a:pt x="642581" y="255852"/>
                    <a:pt x="537492" y="235721"/>
                    <a:pt x="884092" y="213360"/>
                  </a:cubicBezTo>
                  <a:cubicBezTo>
                    <a:pt x="920007" y="211043"/>
                    <a:pt x="1072160" y="188670"/>
                    <a:pt x="1112692" y="182880"/>
                  </a:cubicBezTo>
                  <a:cubicBezTo>
                    <a:pt x="1127932" y="177800"/>
                    <a:pt x="1147053" y="156281"/>
                    <a:pt x="1158412" y="167640"/>
                  </a:cubicBezTo>
                  <a:cubicBezTo>
                    <a:pt x="1169771" y="178999"/>
                    <a:pt x="1152509" y="200288"/>
                    <a:pt x="1143172" y="213360"/>
                  </a:cubicBezTo>
                  <a:cubicBezTo>
                    <a:pt x="1126469" y="236744"/>
                    <a:pt x="1104652" y="256368"/>
                    <a:pt x="1082212" y="274320"/>
                  </a:cubicBezTo>
                  <a:cubicBezTo>
                    <a:pt x="1037958" y="309723"/>
                    <a:pt x="953265" y="360257"/>
                    <a:pt x="899332" y="381000"/>
                  </a:cubicBezTo>
                  <a:cubicBezTo>
                    <a:pt x="864814" y="394276"/>
                    <a:pt x="827875" y="400208"/>
                    <a:pt x="792652" y="411480"/>
                  </a:cubicBezTo>
                  <a:cubicBezTo>
                    <a:pt x="432782" y="526638"/>
                    <a:pt x="631824" y="482285"/>
                    <a:pt x="350692" y="533400"/>
                  </a:cubicBezTo>
                  <a:cubicBezTo>
                    <a:pt x="320212" y="548640"/>
                    <a:pt x="292019" y="569758"/>
                    <a:pt x="259252" y="579120"/>
                  </a:cubicBezTo>
                  <a:cubicBezTo>
                    <a:pt x="219872" y="590372"/>
                    <a:pt x="177812" y="588132"/>
                    <a:pt x="137332" y="594360"/>
                  </a:cubicBezTo>
                  <a:cubicBezTo>
                    <a:pt x="111730" y="598299"/>
                    <a:pt x="86532" y="604520"/>
                    <a:pt x="61132" y="609600"/>
                  </a:cubicBezTo>
                  <a:cubicBezTo>
                    <a:pt x="45892" y="619760"/>
                    <a:pt x="26854" y="625777"/>
                    <a:pt x="15412" y="640080"/>
                  </a:cubicBezTo>
                  <a:cubicBezTo>
                    <a:pt x="5377" y="652624"/>
                    <a:pt x="-1162" y="669791"/>
                    <a:pt x="172" y="685800"/>
                  </a:cubicBezTo>
                  <a:cubicBezTo>
                    <a:pt x="4061" y="732474"/>
                    <a:pt x="8612" y="781635"/>
                    <a:pt x="30652" y="822960"/>
                  </a:cubicBezTo>
                  <a:cubicBezTo>
                    <a:pt x="42556" y="845280"/>
                    <a:pt x="125526" y="925363"/>
                    <a:pt x="167812" y="944880"/>
                  </a:cubicBezTo>
                  <a:cubicBezTo>
                    <a:pt x="223050" y="970374"/>
                    <a:pt x="393304" y="1035543"/>
                    <a:pt x="457372" y="1051560"/>
                  </a:cubicBezTo>
                  <a:cubicBezTo>
                    <a:pt x="493365" y="1060558"/>
                    <a:pt x="677192" y="1079158"/>
                    <a:pt x="701212" y="1082040"/>
                  </a:cubicBezTo>
                  <a:cubicBezTo>
                    <a:pt x="977325" y="1115174"/>
                    <a:pt x="873209" y="1096555"/>
                    <a:pt x="1082212" y="1143000"/>
                  </a:cubicBezTo>
                  <a:cubicBezTo>
                    <a:pt x="1219372" y="1137920"/>
                    <a:pt x="1357378" y="1143797"/>
                    <a:pt x="1493692" y="1127760"/>
                  </a:cubicBezTo>
                  <a:cubicBezTo>
                    <a:pt x="1532115" y="1123240"/>
                    <a:pt x="1565366" y="1098513"/>
                    <a:pt x="1600372" y="1082040"/>
                  </a:cubicBezTo>
                  <a:cubicBezTo>
                    <a:pt x="1765661" y="1004257"/>
                    <a:pt x="1717702" y="1033896"/>
                    <a:pt x="1828972" y="944880"/>
                  </a:cubicBezTo>
                  <a:cubicBezTo>
                    <a:pt x="1839132" y="919480"/>
                    <a:pt x="1847218" y="893149"/>
                    <a:pt x="1859452" y="868680"/>
                  </a:cubicBezTo>
                  <a:cubicBezTo>
                    <a:pt x="1867643" y="852297"/>
                    <a:pt x="1889377" y="841268"/>
                    <a:pt x="1889932" y="822960"/>
                  </a:cubicBezTo>
                  <a:cubicBezTo>
                    <a:pt x="1894551" y="670545"/>
                    <a:pt x="1901631" y="515846"/>
                    <a:pt x="1874692" y="365760"/>
                  </a:cubicBezTo>
                  <a:cubicBezTo>
                    <a:pt x="1862443" y="297518"/>
                    <a:pt x="1768600" y="206107"/>
                    <a:pt x="1707052" y="167640"/>
                  </a:cubicBezTo>
                  <a:cubicBezTo>
                    <a:pt x="1693429" y="159126"/>
                    <a:pt x="1676572" y="157480"/>
                    <a:pt x="1661332" y="152400"/>
                  </a:cubicBezTo>
                  <a:cubicBezTo>
                    <a:pt x="1601244" y="62268"/>
                    <a:pt x="1668328" y="146511"/>
                    <a:pt x="1569892" y="76200"/>
                  </a:cubicBezTo>
                  <a:cubicBezTo>
                    <a:pt x="1472112" y="6357"/>
                    <a:pt x="1581281" y="44757"/>
                    <a:pt x="1463212" y="15240"/>
                  </a:cubicBezTo>
                  <a:cubicBezTo>
                    <a:pt x="1315892" y="20320"/>
                    <a:pt x="1168089" y="17524"/>
                    <a:pt x="1021252" y="30480"/>
                  </a:cubicBezTo>
                  <a:cubicBezTo>
                    <a:pt x="994001" y="32884"/>
                    <a:pt x="971005" y="52309"/>
                    <a:pt x="945052" y="60960"/>
                  </a:cubicBezTo>
                  <a:cubicBezTo>
                    <a:pt x="816812" y="103707"/>
                    <a:pt x="875055" y="78782"/>
                    <a:pt x="777412" y="106680"/>
                  </a:cubicBezTo>
                  <a:cubicBezTo>
                    <a:pt x="761966" y="111093"/>
                    <a:pt x="746932" y="116840"/>
                    <a:pt x="731692" y="121920"/>
                  </a:cubicBezTo>
                  <a:cubicBezTo>
                    <a:pt x="742156" y="163775"/>
                    <a:pt x="748722" y="208775"/>
                    <a:pt x="777412" y="243840"/>
                  </a:cubicBezTo>
                  <a:cubicBezTo>
                    <a:pt x="860178" y="344998"/>
                    <a:pt x="865010" y="332207"/>
                    <a:pt x="945052" y="396240"/>
                  </a:cubicBezTo>
                  <a:cubicBezTo>
                    <a:pt x="976034" y="421025"/>
                    <a:pt x="1004206" y="449379"/>
                    <a:pt x="1036492" y="472440"/>
                  </a:cubicBezTo>
                  <a:cubicBezTo>
                    <a:pt x="1075490" y="500296"/>
                    <a:pt x="1118536" y="522056"/>
                    <a:pt x="1158412" y="548640"/>
                  </a:cubicBezTo>
                  <a:cubicBezTo>
                    <a:pt x="1194772" y="572880"/>
                    <a:pt x="1230132" y="598620"/>
                    <a:pt x="1265092" y="624840"/>
                  </a:cubicBezTo>
                  <a:cubicBezTo>
                    <a:pt x="1291114" y="644357"/>
                    <a:pt x="1314644" y="667146"/>
                    <a:pt x="1341292" y="685800"/>
                  </a:cubicBezTo>
                  <a:cubicBezTo>
                    <a:pt x="1365559" y="702787"/>
                    <a:pt x="1392092" y="716280"/>
                    <a:pt x="1417492" y="731520"/>
                  </a:cubicBezTo>
                  <a:cubicBezTo>
                    <a:pt x="1512057" y="920650"/>
                    <a:pt x="1514967" y="889893"/>
                    <a:pt x="1447972" y="1234440"/>
                  </a:cubicBezTo>
                  <a:cubicBezTo>
                    <a:pt x="1437484" y="1288378"/>
                    <a:pt x="1390858" y="1328692"/>
                    <a:pt x="1356532" y="1371600"/>
                  </a:cubicBezTo>
                  <a:cubicBezTo>
                    <a:pt x="1264156" y="1487069"/>
                    <a:pt x="1318573" y="1424799"/>
                    <a:pt x="1188892" y="1554480"/>
                  </a:cubicBezTo>
                  <a:cubicBezTo>
                    <a:pt x="1151524" y="1591848"/>
                    <a:pt x="1114194" y="1634926"/>
                    <a:pt x="1066972" y="1661160"/>
                  </a:cubicBezTo>
                  <a:cubicBezTo>
                    <a:pt x="1043058" y="1674446"/>
                    <a:pt x="1014686" y="1678354"/>
                    <a:pt x="990772" y="1691640"/>
                  </a:cubicBezTo>
                  <a:cubicBezTo>
                    <a:pt x="863600" y="1762291"/>
                    <a:pt x="995236" y="1721004"/>
                    <a:pt x="868852" y="1752600"/>
                  </a:cubicBezTo>
                  <a:cubicBezTo>
                    <a:pt x="843452" y="1767840"/>
                    <a:pt x="819146" y="1785073"/>
                    <a:pt x="792652" y="1798320"/>
                  </a:cubicBezTo>
                  <a:cubicBezTo>
                    <a:pt x="778284" y="1805504"/>
                    <a:pt x="762996" y="1813560"/>
                    <a:pt x="746932" y="1813560"/>
                  </a:cubicBezTo>
                  <a:cubicBezTo>
                    <a:pt x="730868" y="1813560"/>
                    <a:pt x="716127" y="1804286"/>
                    <a:pt x="701212" y="1798320"/>
                  </a:cubicBezTo>
                  <a:cubicBezTo>
                    <a:pt x="665291" y="1783952"/>
                    <a:pt x="630092" y="1767840"/>
                    <a:pt x="594532" y="1752600"/>
                  </a:cubicBezTo>
                  <a:cubicBezTo>
                    <a:pt x="522700" y="1644852"/>
                    <a:pt x="616511" y="1774579"/>
                    <a:pt x="503092" y="1661160"/>
                  </a:cubicBezTo>
                  <a:cubicBezTo>
                    <a:pt x="485131" y="1643199"/>
                    <a:pt x="473902" y="1619485"/>
                    <a:pt x="457372" y="1600200"/>
                  </a:cubicBezTo>
                  <a:cubicBezTo>
                    <a:pt x="443346" y="1583836"/>
                    <a:pt x="424584" y="1571722"/>
                    <a:pt x="411652" y="1554480"/>
                  </a:cubicBezTo>
                  <a:cubicBezTo>
                    <a:pt x="393879" y="1530783"/>
                    <a:pt x="382363" y="1502926"/>
                    <a:pt x="365932" y="1478280"/>
                  </a:cubicBezTo>
                  <a:cubicBezTo>
                    <a:pt x="351843" y="1457146"/>
                    <a:pt x="335452" y="1437640"/>
                    <a:pt x="320212" y="1417320"/>
                  </a:cubicBezTo>
                  <a:cubicBezTo>
                    <a:pt x="315132" y="1391920"/>
                    <a:pt x="311254" y="1366250"/>
                    <a:pt x="304972" y="1341120"/>
                  </a:cubicBezTo>
                  <a:cubicBezTo>
                    <a:pt x="301076" y="1325535"/>
                    <a:pt x="289732" y="1311464"/>
                    <a:pt x="289732" y="1295400"/>
                  </a:cubicBezTo>
                  <a:cubicBezTo>
                    <a:pt x="289732" y="1178450"/>
                    <a:pt x="288992" y="1060734"/>
                    <a:pt x="304972" y="944880"/>
                  </a:cubicBezTo>
                  <a:cubicBezTo>
                    <a:pt x="309820" y="909733"/>
                    <a:pt x="369176" y="821811"/>
                    <a:pt x="396412" y="792480"/>
                  </a:cubicBezTo>
                  <a:cubicBezTo>
                    <a:pt x="420987" y="766015"/>
                    <a:pt x="561002" y="617526"/>
                    <a:pt x="625012" y="579120"/>
                  </a:cubicBezTo>
                  <a:cubicBezTo>
                    <a:pt x="648470" y="565045"/>
                    <a:pt x="677196" y="561740"/>
                    <a:pt x="701212" y="548640"/>
                  </a:cubicBezTo>
                  <a:cubicBezTo>
                    <a:pt x="733371" y="531098"/>
                    <a:pt x="761240" y="506527"/>
                    <a:pt x="792652" y="487680"/>
                  </a:cubicBezTo>
                  <a:cubicBezTo>
                    <a:pt x="849576" y="453525"/>
                    <a:pt x="852565" y="457462"/>
                    <a:pt x="914572" y="441960"/>
                  </a:cubicBezTo>
                  <a:cubicBezTo>
                    <a:pt x="946613" y="417929"/>
                    <a:pt x="988555" y="374152"/>
                    <a:pt x="1036492" y="381000"/>
                  </a:cubicBezTo>
                  <a:cubicBezTo>
                    <a:pt x="1054624" y="383590"/>
                    <a:pt x="1066972" y="401320"/>
                    <a:pt x="1082212" y="411480"/>
                  </a:cubicBezTo>
                  <a:cubicBezTo>
                    <a:pt x="1092372" y="426720"/>
                    <a:pt x="1103605" y="441297"/>
                    <a:pt x="1112692" y="457200"/>
                  </a:cubicBezTo>
                  <a:cubicBezTo>
                    <a:pt x="1123964" y="476925"/>
                    <a:pt x="1128980" y="500420"/>
                    <a:pt x="1143172" y="518160"/>
                  </a:cubicBezTo>
                  <a:cubicBezTo>
                    <a:pt x="1170100" y="551820"/>
                    <a:pt x="1204132" y="579120"/>
                    <a:pt x="1234612" y="609600"/>
                  </a:cubicBezTo>
                  <a:cubicBezTo>
                    <a:pt x="1281142" y="656130"/>
                    <a:pt x="1296993" y="675347"/>
                    <a:pt x="1356532" y="716280"/>
                  </a:cubicBezTo>
                  <a:cubicBezTo>
                    <a:pt x="1411112" y="753804"/>
                    <a:pt x="1461336" y="802015"/>
                    <a:pt x="1524172" y="822960"/>
                  </a:cubicBezTo>
                  <a:cubicBezTo>
                    <a:pt x="1554652" y="833120"/>
                    <a:pt x="1586875" y="839072"/>
                    <a:pt x="1615612" y="853440"/>
                  </a:cubicBezTo>
                  <a:cubicBezTo>
                    <a:pt x="1669799" y="880533"/>
                    <a:pt x="1669969" y="884211"/>
                    <a:pt x="1722292" y="899160"/>
                  </a:cubicBezTo>
                  <a:cubicBezTo>
                    <a:pt x="1742431" y="904914"/>
                    <a:pt x="1763190" y="908381"/>
                    <a:pt x="1783252" y="914400"/>
                  </a:cubicBezTo>
                  <a:cubicBezTo>
                    <a:pt x="1868432" y="939954"/>
                    <a:pt x="1851978" y="933523"/>
                    <a:pt x="1905172" y="96012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4D8BC8-475C-47BA-A12C-865C0ABA4433}"/>
              </a:ext>
            </a:extLst>
          </p:cNvPr>
          <p:cNvGrpSpPr/>
          <p:nvPr/>
        </p:nvGrpSpPr>
        <p:grpSpPr>
          <a:xfrm>
            <a:off x="5327791" y="3198088"/>
            <a:ext cx="2236777" cy="886091"/>
            <a:chOff x="5257800" y="4454473"/>
            <a:chExt cx="2236777" cy="8860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52D4AB-0769-4815-931F-875D0EAFB3AF}"/>
                </a:ext>
              </a:extLst>
            </p:cNvPr>
            <p:cNvSpPr txBox="1"/>
            <p:nvPr/>
          </p:nvSpPr>
          <p:spPr>
            <a:xfrm>
              <a:off x="6590162" y="4716247"/>
              <a:ext cx="904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/>
                <a:t>white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074CEF-3D78-4D8C-BB8E-4387D5CA37C5}"/>
                </a:ext>
              </a:extLst>
            </p:cNvPr>
            <p:cNvSpPr/>
            <p:nvPr/>
          </p:nvSpPr>
          <p:spPr>
            <a:xfrm>
              <a:off x="5257800" y="4454473"/>
              <a:ext cx="1332362" cy="886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BDF52B-26A8-7C42-A5DC-9A4F47C9580B}"/>
              </a:ext>
            </a:extLst>
          </p:cNvPr>
          <p:cNvSpPr/>
          <p:nvPr/>
        </p:nvSpPr>
        <p:spPr>
          <a:xfrm>
            <a:off x="4276914" y="4361080"/>
            <a:ext cx="47664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11E1E"/>
                </a:solidFill>
                <a:latin typeface="JansonText"/>
              </a:rPr>
              <a:t>The polypeptide product of the wild-type allele of the </a:t>
            </a:r>
            <a:r>
              <a:rPr lang="en-IN" sz="2000" i="1" dirty="0">
                <a:solidFill>
                  <a:srgbClr val="211E1E"/>
                </a:solidFill>
                <a:latin typeface="JansonText"/>
              </a:rPr>
              <a:t>white </a:t>
            </a:r>
            <a:r>
              <a:rPr lang="en-IN" sz="2000" dirty="0">
                <a:solidFill>
                  <a:srgbClr val="211E1E"/>
                </a:solidFill>
                <a:latin typeface="JansonText"/>
              </a:rPr>
              <a:t>gene transports pigment into the </a:t>
            </a:r>
            <a:r>
              <a:rPr lang="en-IN" sz="2000" i="1" dirty="0">
                <a:solidFill>
                  <a:srgbClr val="211E1E"/>
                </a:solidFill>
                <a:latin typeface="JansonText"/>
              </a:rPr>
              <a:t>Drosophila </a:t>
            </a:r>
            <a:r>
              <a:rPr lang="en-IN" sz="2000" dirty="0">
                <a:solidFill>
                  <a:srgbClr val="211E1E"/>
                </a:solidFill>
                <a:latin typeface="JansonText"/>
              </a:rPr>
              <a:t>eye. When this gene is mutated, the transporter polypeptide is not made. </a:t>
            </a:r>
            <a:endParaRPr lang="en-IN" sz="200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1E91F1-082D-294D-8581-347F75DAB18A}"/>
              </a:ext>
            </a:extLst>
          </p:cNvPr>
          <p:cNvSpPr/>
          <p:nvPr/>
        </p:nvSpPr>
        <p:spPr>
          <a:xfrm>
            <a:off x="381000" y="4389912"/>
            <a:ext cx="35128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11E1E"/>
                </a:solidFill>
                <a:latin typeface="JansonText"/>
              </a:rPr>
              <a:t>Flies that are homozygous for the </a:t>
            </a:r>
            <a:r>
              <a:rPr lang="en-IN" sz="2000" i="1" dirty="0">
                <a:solidFill>
                  <a:srgbClr val="211E1E"/>
                </a:solidFill>
                <a:latin typeface="JansonText"/>
              </a:rPr>
              <a:t>cinnabar </a:t>
            </a:r>
            <a:r>
              <a:rPr lang="en-IN" sz="2000" dirty="0">
                <a:solidFill>
                  <a:srgbClr val="211E1E"/>
                </a:solidFill>
                <a:latin typeface="JansonText"/>
              </a:rPr>
              <a:t>mutation cannot synthesize brown pigment, but they can synthesize red pigment. </a:t>
            </a:r>
            <a:endParaRPr lang="en-I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19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A8E-B4E5-4A40-8E13-519938F6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Dominance and Epistasis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B2793-05BA-473E-BDF6-6E1DC2EC53BE}"/>
              </a:ext>
            </a:extLst>
          </p:cNvPr>
          <p:cNvSpPr/>
          <p:nvPr/>
        </p:nvSpPr>
        <p:spPr>
          <a:xfrm>
            <a:off x="0" y="1643897"/>
            <a:ext cx="4800600" cy="3994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sz="3200" b="1" dirty="0">
                <a:solidFill>
                  <a:srgbClr val="FF0000"/>
                </a:solidFill>
              </a:rPr>
              <a:t>Dominance</a:t>
            </a:r>
            <a:r>
              <a:rPr lang="en-IN" sz="3200" b="1" dirty="0"/>
              <a:t> 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Involves intra gene interaction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One allele hides the effect of other allele at the same gene pair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486C4-0CD8-42B4-8E1A-FBBC823712EE}"/>
              </a:ext>
            </a:extLst>
          </p:cNvPr>
          <p:cNvSpPr/>
          <p:nvPr/>
        </p:nvSpPr>
        <p:spPr>
          <a:xfrm>
            <a:off x="4800600" y="1524000"/>
            <a:ext cx="4343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sz="3200" b="1" dirty="0">
                <a:solidFill>
                  <a:srgbClr val="FF0000"/>
                </a:solidFill>
              </a:rPr>
              <a:t>Epistasis</a:t>
            </a:r>
            <a:r>
              <a:rPr lang="en-IN" sz="3200" dirty="0"/>
              <a:t>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Involves inter-gene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One gene hides the effect of other gene at different gene loci</a:t>
            </a:r>
          </a:p>
          <a:p>
            <a:pPr algn="ctr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0591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4E33E0-8C72-9446-978D-2D71F30ACAD2}"/>
              </a:ext>
            </a:extLst>
          </p:cNvPr>
          <p:cNvSpPr txBox="1"/>
          <p:nvPr/>
        </p:nvSpPr>
        <p:spPr>
          <a:xfrm>
            <a:off x="152400" y="990600"/>
            <a:ext cx="8839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 </a:t>
            </a:r>
            <a:r>
              <a:rPr lang="en-IN" sz="2800" b="0" i="0" u="none" strike="noStrike" dirty="0">
                <a:solidFill>
                  <a:srgbClr val="06830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locus had an independent effect on a single phenotype.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sz="2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g.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 </a:t>
            </a:r>
            <a:r>
              <a:rPr lang="en-IN" sz="28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IN" sz="28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alleles affected only the shape of the seed and had no influence on seed </a:t>
            </a:r>
            <a:r>
              <a:rPr lang="en-IN" sz="2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while the </a:t>
            </a:r>
            <a:r>
              <a:rPr lang="en-IN" sz="28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IN" sz="28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800" b="0" i="0" u="none" strike="noStrike" dirty="0">
                <a:solidFill>
                  <a:srgbClr val="06830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alleles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affected only seed </a:t>
            </a:r>
            <a:r>
              <a:rPr lang="en-IN" sz="2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had no influence on seed shape.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case, there were two separate </a:t>
            </a:r>
            <a:r>
              <a:rPr lang="en-IN" sz="2800" b="0" i="0" u="none" strike="noStrike" dirty="0">
                <a:solidFill>
                  <a:srgbClr val="06830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r>
              <a:rPr lang="en-IN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coded for two separate characteristics.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CD12-1D0C-286D-895E-DDFE25FA2731}"/>
              </a:ext>
            </a:extLst>
          </p:cNvPr>
          <p:cNvSpPr txBox="1"/>
          <p:nvPr/>
        </p:nvSpPr>
        <p:spPr>
          <a:xfrm>
            <a:off x="2667000" y="76200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Dihybrid cross</a:t>
            </a:r>
          </a:p>
        </p:txBody>
      </p:sp>
    </p:spTree>
    <p:extLst>
      <p:ext uri="{BB962C8B-B14F-4D97-AF65-F5344CB8AC3E}">
        <p14:creationId xmlns:p14="http://schemas.microsoft.com/office/powerpoint/2010/main" val="259535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7" y="124834"/>
            <a:ext cx="8763000" cy="560966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interactions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06" y="914400"/>
            <a:ext cx="89266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trait</a:t>
            </a:r>
            <a:r>
              <a:rPr lang="en-US" sz="2400" dirty="0"/>
              <a:t> influenced by </a:t>
            </a:r>
            <a:r>
              <a:rPr lang="en-US" sz="2400" dirty="0">
                <a:solidFill>
                  <a:srgbClr val="FF0000"/>
                </a:solidFill>
              </a:rPr>
              <a:t>more than one gene </a:t>
            </a:r>
            <a:r>
              <a:rPr lang="en-US" sz="2400" dirty="0"/>
              <a:t>is called gene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Genetic interaction networks represent the functional</a:t>
            </a:r>
            <a:r>
              <a:rPr lang="en-IN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interactions between pairs of genes in an organism and are useful for understanding the relation between genotype and phenotype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517" y="5029200"/>
            <a:ext cx="845058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pleiotropy?</a:t>
            </a:r>
          </a:p>
          <a:p>
            <a:r>
              <a:rPr lang="en-US" sz="2400" dirty="0"/>
              <a:t>A single gene controls </a:t>
            </a:r>
            <a:r>
              <a:rPr lang="en-US" sz="2400" dirty="0">
                <a:solidFill>
                  <a:srgbClr val="FF0000"/>
                </a:solidFill>
              </a:rPr>
              <a:t>more than one character </a:t>
            </a:r>
            <a:r>
              <a:rPr lang="en-US" sz="2400" dirty="0"/>
              <a:t>is called </a:t>
            </a:r>
            <a:r>
              <a:rPr lang="en-US" sz="2400" dirty="0">
                <a:solidFill>
                  <a:srgbClr val="FF0000"/>
                </a:solidFill>
              </a:rPr>
              <a:t>pleiotropy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128"/>
            <a:ext cx="4343400" cy="540543"/>
          </a:xfrm>
        </p:spPr>
        <p:txBody>
          <a:bodyPr/>
          <a:lstStyle/>
          <a:p>
            <a:pPr algn="l"/>
            <a:r>
              <a:rPr lang="en-US" sz="2800" b="1" dirty="0" err="1">
                <a:solidFill>
                  <a:srgbClr val="FF0000"/>
                </a:solidFill>
              </a:rPr>
              <a:t>Eg</a:t>
            </a:r>
            <a:r>
              <a:rPr lang="en-US" sz="2800" b="1" dirty="0">
                <a:solidFill>
                  <a:srgbClr val="FF0000"/>
                </a:solidFill>
              </a:rPr>
              <a:t>: Comb shape in Chickens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3733800" cy="555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240" y="1110359"/>
            <a:ext cx="3947160" cy="567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838200"/>
            <a:ext cx="179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Wyandotte/rose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8382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Brahma/pea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2484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Hybrid/walnut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62484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Leghorn/single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30419-5C7E-4F21-A422-37ADA1807D78}"/>
              </a:ext>
            </a:extLst>
          </p:cNvPr>
          <p:cNvSpPr txBox="1"/>
          <p:nvPr/>
        </p:nvSpPr>
        <p:spPr>
          <a:xfrm>
            <a:off x="5029200" y="533400"/>
            <a:ext cx="238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 and P genes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784CC6-A9E3-44A6-B8C2-185125CDDE26}"/>
              </a:ext>
            </a:extLst>
          </p:cNvPr>
          <p:cNvSpPr/>
          <p:nvPr/>
        </p:nvSpPr>
        <p:spPr>
          <a:xfrm>
            <a:off x="0" y="4611231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or more genes influence a trait</a:t>
            </a:r>
            <a:r>
              <a:rPr lang="en-US" sz="28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 allele of one of them may have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overriding effect </a:t>
            </a:r>
            <a:r>
              <a:rPr lang="en-US" sz="28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phenotype. When 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allele has such an overriding effect</a:t>
            </a:r>
            <a:r>
              <a:rPr lang="en-US" sz="28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said to be </a:t>
            </a:r>
            <a:r>
              <a:rPr 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epistatic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other genes </a:t>
            </a:r>
            <a:r>
              <a:rPr lang="en-US" sz="28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are involved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C9745-D338-47ED-BF63-B8EE5B316650}"/>
              </a:ext>
            </a:extLst>
          </p:cNvPr>
          <p:cNvSpPr/>
          <p:nvPr/>
        </p:nvSpPr>
        <p:spPr>
          <a:xfrm>
            <a:off x="3466569" y="0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Epistasis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0DE65-3993-4B18-B030-A7761D9529F6}"/>
              </a:ext>
            </a:extLst>
          </p:cNvPr>
          <p:cNvSpPr/>
          <p:nvPr/>
        </p:nvSpPr>
        <p:spPr>
          <a:xfrm>
            <a:off x="0" y="533400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term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epistasis</a:t>
            </a:r>
            <a:r>
              <a:rPr lang="en-US" sz="2800" b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 from Greek words meaning to “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</a:t>
            </a: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above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It was first used by Bateson in 1909 to describe a masking effect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“An interaction </a:t>
            </a: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a pair of loci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, in which the </a:t>
            </a: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phenotypic effect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of one locus depends on the </a:t>
            </a: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genotype at the second locus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pistatic Gene&#10;A bBa&#10;Epistatic&#10;Gene&#10;Hypostatic&#10;Gene&#10;knip&#10; ">
            <a:extLst>
              <a:ext uri="{FF2B5EF4-FFF2-40B4-BE49-F238E27FC236}">
                <a16:creationId xmlns:a16="http://schemas.microsoft.com/office/drawing/2014/main" id="{7554453C-A34B-4479-882D-948CACD3B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7778" b="5555"/>
          <a:stretch/>
        </p:blipFill>
        <p:spPr bwMode="auto">
          <a:xfrm>
            <a:off x="381000" y="1143001"/>
            <a:ext cx="8305800" cy="367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0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EA798B-1110-47FA-A64F-CE09621D2A9B}"/>
              </a:ext>
            </a:extLst>
          </p:cNvPr>
          <p:cNvSpPr txBox="1"/>
          <p:nvPr/>
        </p:nvSpPr>
        <p:spPr>
          <a:xfrm>
            <a:off x="-106680" y="228600"/>
            <a:ext cx="909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How can we explain the epistasis?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 gene is a chemical determiner</a:t>
            </a:r>
          </a:p>
          <a:p>
            <a:pPr marL="457200" indent="-4572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Gene products interact with the </a:t>
            </a:r>
            <a:r>
              <a:rPr lang="en-US" sz="3200" dirty="0">
                <a:solidFill>
                  <a:srgbClr val="FF0000"/>
                </a:solidFill>
              </a:rPr>
              <a:t>environment</a:t>
            </a:r>
            <a:r>
              <a:rPr lang="en-US" sz="3200" dirty="0"/>
              <a:t> and factors such as </a:t>
            </a:r>
            <a:r>
              <a:rPr lang="en-US" sz="3200" dirty="0">
                <a:solidFill>
                  <a:srgbClr val="FF0000"/>
                </a:solidFill>
              </a:rPr>
              <a:t>temperature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light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hormones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enzymes, diet</a:t>
            </a:r>
            <a:r>
              <a:rPr lang="en-US" sz="3200" dirty="0"/>
              <a:t> etc.</a:t>
            </a:r>
          </a:p>
          <a:p>
            <a:pPr marL="457200" indent="-4572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If there is any problem or mutation in the intermediates, it can lead to another phenotype and hence disturb the Mendelian ratios</a:t>
            </a:r>
          </a:p>
        </p:txBody>
      </p:sp>
    </p:spTree>
    <p:extLst>
      <p:ext uri="{BB962C8B-B14F-4D97-AF65-F5344CB8AC3E}">
        <p14:creationId xmlns:p14="http://schemas.microsoft.com/office/powerpoint/2010/main" val="217977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4B8A5A-51EA-2489-A609-DBB9B107D524}"/>
              </a:ext>
            </a:extLst>
          </p:cNvPr>
          <p:cNvSpPr txBox="1"/>
          <p:nvPr/>
        </p:nvSpPr>
        <p:spPr>
          <a:xfrm>
            <a:off x="304800" y="2013228"/>
            <a:ext cx="85344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effectLst/>
                <a:latin typeface="arial" panose="020B0604020202020204" pitchFamily="34" charset="0"/>
              </a:rPr>
              <a:t>An organism's genotype is the set of genes that it carries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organism's </a:t>
            </a:r>
            <a:r>
              <a:rPr lang="en-IN" sz="2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phenotype</a:t>
            </a:r>
            <a:r>
              <a:rPr lang="en-IN" sz="2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all of its observable characteristics — which are influenced both by its </a:t>
            </a:r>
            <a:r>
              <a:rPr lang="en-IN" sz="2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genotype</a:t>
            </a:r>
            <a:r>
              <a:rPr lang="en-IN" sz="2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by the </a:t>
            </a:r>
            <a:r>
              <a:rPr lang="en-IN" sz="2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environment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EBFBB-6432-0416-F5D4-DC27C0F8CCAC}"/>
              </a:ext>
            </a:extLst>
          </p:cNvPr>
          <p:cNvSpPr txBox="1"/>
          <p:nvPr/>
        </p:nvSpPr>
        <p:spPr>
          <a:xfrm>
            <a:off x="609600" y="838200"/>
            <a:ext cx="7595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Phenotype = Genotype x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2504F-177C-B369-7AE1-449CB9540353}"/>
              </a:ext>
            </a:extLst>
          </p:cNvPr>
          <p:cNvSpPr txBox="1"/>
          <p:nvPr/>
        </p:nvSpPr>
        <p:spPr>
          <a:xfrm>
            <a:off x="162361" y="5557560"/>
            <a:ext cx="8676839" cy="83099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Environment plays a huge role in determining the phenotype </a:t>
            </a:r>
          </a:p>
        </p:txBody>
      </p:sp>
    </p:spTree>
    <p:extLst>
      <p:ext uri="{BB962C8B-B14F-4D97-AF65-F5344CB8AC3E}">
        <p14:creationId xmlns:p14="http://schemas.microsoft.com/office/powerpoint/2010/main" val="257005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E84169-50D1-4F43-AAC0-E7FAE582BE86}"/>
              </a:ext>
            </a:extLst>
          </p:cNvPr>
          <p:cNvSpPr/>
          <p:nvPr/>
        </p:nvSpPr>
        <p:spPr>
          <a:xfrm>
            <a:off x="282268" y="148159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A </a:t>
            </a:r>
            <a:r>
              <a:rPr lang="en-IN" sz="3200" dirty="0">
                <a:solidFill>
                  <a:srgbClr val="FF0000"/>
                </a:solidFill>
              </a:rPr>
              <a:t>mutant allele </a:t>
            </a:r>
            <a:r>
              <a:rPr lang="en-IN" sz="3200" dirty="0"/>
              <a:t>of one gene is </a:t>
            </a:r>
            <a:r>
              <a:rPr lang="en-IN" sz="3200" dirty="0">
                <a:solidFill>
                  <a:srgbClr val="FF0000"/>
                </a:solidFill>
              </a:rPr>
              <a:t>epistatic</a:t>
            </a:r>
            <a:r>
              <a:rPr lang="en-IN" sz="3200" dirty="0"/>
              <a:t> to a </a:t>
            </a:r>
            <a:r>
              <a:rPr lang="en-IN" sz="3200" dirty="0">
                <a:solidFill>
                  <a:srgbClr val="FF0000"/>
                </a:solidFill>
              </a:rPr>
              <a:t>mutant allele of another gene </a:t>
            </a:r>
            <a:r>
              <a:rPr lang="en-IN" sz="3200" dirty="0"/>
              <a:t>if it </a:t>
            </a:r>
            <a:r>
              <a:rPr lang="en-IN" sz="3200" dirty="0">
                <a:solidFill>
                  <a:srgbClr val="FF0000"/>
                </a:solidFill>
              </a:rPr>
              <a:t>conceals</a:t>
            </a:r>
            <a:r>
              <a:rPr lang="en-IN" sz="3200" dirty="0"/>
              <a:t> the latter’s presence in the genotype.</a:t>
            </a:r>
          </a:p>
        </p:txBody>
      </p:sp>
      <p:pic>
        <p:nvPicPr>
          <p:cNvPr id="1026" name="Picture 2" descr="Image result for cinnabar and white mutation">
            <a:hlinkClick r:id="rId2"/>
            <a:extLst>
              <a:ext uri="{FF2B5EF4-FFF2-40B4-BE49-F238E27FC236}">
                <a16:creationId xmlns:a16="http://schemas.microsoft.com/office/drawing/2014/main" id="{BCFADBBF-C8B1-49D6-9F8D-CE1A0B3E9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8925" b="56129"/>
          <a:stretch/>
        </p:blipFill>
        <p:spPr bwMode="auto">
          <a:xfrm>
            <a:off x="2011717" y="3668711"/>
            <a:ext cx="2225368" cy="99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innabar and white mutation">
            <a:hlinkClick r:id="rId2"/>
            <a:extLst>
              <a:ext uri="{FF2B5EF4-FFF2-40B4-BE49-F238E27FC236}">
                <a16:creationId xmlns:a16="http://schemas.microsoft.com/office/drawing/2014/main" id="{60AEA4A7-82AB-4A25-B39F-8B3042CD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2" b="14248"/>
          <a:stretch/>
        </p:blipFill>
        <p:spPr bwMode="auto">
          <a:xfrm>
            <a:off x="2011717" y="2262047"/>
            <a:ext cx="2133600" cy="10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5CE9D-6C8A-41D0-88F6-9FE6A48B1457}"/>
              </a:ext>
            </a:extLst>
          </p:cNvPr>
          <p:cNvSpPr txBox="1"/>
          <p:nvPr/>
        </p:nvSpPr>
        <p:spPr>
          <a:xfrm>
            <a:off x="942193" y="252754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cinnabar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89604-E603-4E47-BD38-41D1EB926C5C}"/>
              </a:ext>
            </a:extLst>
          </p:cNvPr>
          <p:cNvSpPr txBox="1"/>
          <p:nvPr/>
        </p:nvSpPr>
        <p:spPr>
          <a:xfrm>
            <a:off x="1021117" y="3979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white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C2D89-2C22-4AE3-B7B6-9E00EB9D6CE0}"/>
              </a:ext>
            </a:extLst>
          </p:cNvPr>
          <p:cNvCxnSpPr>
            <a:cxnSpLocks/>
          </p:cNvCxnSpPr>
          <p:nvPr/>
        </p:nvCxnSpPr>
        <p:spPr>
          <a:xfrm>
            <a:off x="4389485" y="3135311"/>
            <a:ext cx="762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Image result for cinnabar and white mutation">
            <a:hlinkClick r:id="rId2"/>
            <a:extLst>
              <a:ext uri="{FF2B5EF4-FFF2-40B4-BE49-F238E27FC236}">
                <a16:creationId xmlns:a16="http://schemas.microsoft.com/office/drawing/2014/main" id="{728F9F5A-CC97-41EB-B6DB-5C4ABBF84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8925" b="56129"/>
          <a:stretch/>
        </p:blipFill>
        <p:spPr bwMode="auto">
          <a:xfrm>
            <a:off x="5669317" y="2770548"/>
            <a:ext cx="2124985" cy="9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71C326-CE32-43B5-9C58-C9A2763E2036}"/>
              </a:ext>
            </a:extLst>
          </p:cNvPr>
          <p:cNvSpPr txBox="1"/>
          <p:nvPr/>
        </p:nvSpPr>
        <p:spPr>
          <a:xfrm>
            <a:off x="5638800" y="37338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cinnabar white</a:t>
            </a:r>
          </a:p>
          <a:p>
            <a:r>
              <a:rPr lang="en-IN" i="1" dirty="0"/>
              <a:t>(double mutant)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D1791-DB47-4610-A41C-F37A52F9E1B2}"/>
              </a:ext>
            </a:extLst>
          </p:cNvPr>
          <p:cNvSpPr/>
          <p:nvPr/>
        </p:nvSpPr>
        <p:spPr>
          <a:xfrm>
            <a:off x="282268" y="5405407"/>
            <a:ext cx="8480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What physiological mechanism makes the white mutation epistatic to the cinnabar mutation?</a:t>
            </a:r>
          </a:p>
        </p:txBody>
      </p:sp>
    </p:spTree>
    <p:extLst>
      <p:ext uri="{BB962C8B-B14F-4D97-AF65-F5344CB8AC3E}">
        <p14:creationId xmlns:p14="http://schemas.microsoft.com/office/powerpoint/2010/main" val="223717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36707</TotalTime>
  <Words>495</Words>
  <Application>Microsoft Macintosh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JansonText</vt:lpstr>
      <vt:lpstr>Wingdings</vt:lpstr>
      <vt:lpstr>Office Theme</vt:lpstr>
      <vt:lpstr>Gene interactions and Epistasis</vt:lpstr>
      <vt:lpstr>PowerPoint Presentation</vt:lpstr>
      <vt:lpstr>Gene interactions</vt:lpstr>
      <vt:lpstr>Eg: Comb shape in Chickens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Dominance and Epistasis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dc:creator>mohit</dc:creator>
  <cp:lastModifiedBy>See Ganga</cp:lastModifiedBy>
  <cp:revision>709</cp:revision>
  <dcterms:created xsi:type="dcterms:W3CDTF">2010-12-30T10:52:44Z</dcterms:created>
  <dcterms:modified xsi:type="dcterms:W3CDTF">2022-05-18T09:27:56Z</dcterms:modified>
</cp:coreProperties>
</file>