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Open Sans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2547389" y="3864263"/>
            <a:ext cx="13202747" cy="2237798"/>
            <a:chOff x="0" y="0"/>
            <a:chExt cx="2549665" cy="4321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49665" cy="432155"/>
            </a:xfrm>
            <a:custGeom>
              <a:avLst/>
              <a:gdLst/>
              <a:ahLst/>
              <a:cxnLst/>
              <a:rect l="l" t="t" r="r" b="b"/>
              <a:pathLst>
                <a:path w="2549665" h="432155">
                  <a:moveTo>
                    <a:pt x="0" y="0"/>
                  </a:moveTo>
                  <a:lnTo>
                    <a:pt x="2549665" y="0"/>
                  </a:lnTo>
                  <a:lnTo>
                    <a:pt x="2549665" y="432155"/>
                  </a:lnTo>
                  <a:lnTo>
                    <a:pt x="0" y="4321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49665" cy="4512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793305" y="3993460"/>
            <a:ext cx="12710915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Computations in Chemical Engineering: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Graphs &amp; Monte Carlo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3880205" y="3096029"/>
            <a:ext cx="10527591" cy="4053136"/>
          </a:xfrm>
          <a:custGeom>
            <a:avLst/>
            <a:gdLst/>
            <a:ahLst/>
            <a:cxnLst/>
            <a:rect l="l" t="t" r="r" b="b"/>
            <a:pathLst>
              <a:path w="10527591" h="4053136">
                <a:moveTo>
                  <a:pt x="0" y="0"/>
                </a:moveTo>
                <a:lnTo>
                  <a:pt x="10527590" y="0"/>
                </a:lnTo>
                <a:lnTo>
                  <a:pt x="10527590" y="4053136"/>
                </a:lnTo>
                <a:lnTo>
                  <a:pt x="0" y="4053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50" r="-950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3880205" y="3096029"/>
            <a:ext cx="10527591" cy="4053136"/>
            <a:chOff x="0" y="0"/>
            <a:chExt cx="2033049" cy="7827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3049" cy="782726"/>
            </a:xfrm>
            <a:custGeom>
              <a:avLst/>
              <a:gdLst/>
              <a:ahLst/>
              <a:cxnLst/>
              <a:rect l="l" t="t" r="r" b="b"/>
              <a:pathLst>
                <a:path w="2033049" h="782726">
                  <a:moveTo>
                    <a:pt x="0" y="0"/>
                  </a:moveTo>
                  <a:lnTo>
                    <a:pt x="2033049" y="0"/>
                  </a:lnTo>
                  <a:lnTo>
                    <a:pt x="2033049" y="782726"/>
                  </a:lnTo>
                  <a:lnTo>
                    <a:pt x="0" y="7827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033049" cy="801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572177" y="1424623"/>
            <a:ext cx="11057461" cy="6470243"/>
          </a:xfrm>
          <a:custGeom>
            <a:avLst/>
            <a:gdLst/>
            <a:ahLst/>
            <a:cxnLst/>
            <a:rect l="l" t="t" r="r" b="b"/>
            <a:pathLst>
              <a:path w="11057461" h="6470243">
                <a:moveTo>
                  <a:pt x="0" y="0"/>
                </a:moveTo>
                <a:lnTo>
                  <a:pt x="11057461" y="0"/>
                </a:lnTo>
                <a:lnTo>
                  <a:pt x="11057461" y="6470242"/>
                </a:lnTo>
                <a:lnTo>
                  <a:pt x="0" y="6470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6982592" y="6267014"/>
            <a:ext cx="11140586" cy="4019986"/>
          </a:xfrm>
          <a:custGeom>
            <a:avLst/>
            <a:gdLst/>
            <a:ahLst/>
            <a:cxnLst/>
            <a:rect l="l" t="t" r="r" b="b"/>
            <a:pathLst>
              <a:path w="11140586" h="4019986">
                <a:moveTo>
                  <a:pt x="0" y="0"/>
                </a:moveTo>
                <a:lnTo>
                  <a:pt x="11140586" y="0"/>
                </a:lnTo>
                <a:lnTo>
                  <a:pt x="11140586" y="4019986"/>
                </a:lnTo>
                <a:lnTo>
                  <a:pt x="0" y="40199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7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507161" y="5375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502398" y="141605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264918" y="448310"/>
            <a:ext cx="975816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Cycle detection in undirected graph using DFS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690766" y="5995081"/>
            <a:ext cx="12285338" cy="5149771"/>
            <a:chOff x="0" y="0"/>
            <a:chExt cx="2372499" cy="99450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72499" cy="994505"/>
            </a:xfrm>
            <a:custGeom>
              <a:avLst/>
              <a:gdLst/>
              <a:ahLst/>
              <a:cxnLst/>
              <a:rect l="l" t="t" r="r" b="b"/>
              <a:pathLst>
                <a:path w="2372499" h="994505">
                  <a:moveTo>
                    <a:pt x="0" y="0"/>
                  </a:moveTo>
                  <a:lnTo>
                    <a:pt x="2372499" y="0"/>
                  </a:lnTo>
                  <a:lnTo>
                    <a:pt x="2372499" y="994505"/>
                  </a:lnTo>
                  <a:lnTo>
                    <a:pt x="0" y="9945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372499" cy="10135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3710957" y="2177119"/>
            <a:ext cx="10875611" cy="5890956"/>
          </a:xfrm>
          <a:custGeom>
            <a:avLst/>
            <a:gdLst/>
            <a:ahLst/>
            <a:cxnLst/>
            <a:rect l="l" t="t" r="r" b="b"/>
            <a:pathLst>
              <a:path w="10875611" h="5890956">
                <a:moveTo>
                  <a:pt x="0" y="0"/>
                </a:moveTo>
                <a:lnTo>
                  <a:pt x="10875611" y="0"/>
                </a:lnTo>
                <a:lnTo>
                  <a:pt x="10875611" y="5890956"/>
                </a:lnTo>
                <a:lnTo>
                  <a:pt x="0" y="58909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3710957" y="2177119"/>
            <a:ext cx="10875611" cy="5890956"/>
            <a:chOff x="0" y="0"/>
            <a:chExt cx="2100257" cy="113763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0257" cy="1137639"/>
            </a:xfrm>
            <a:custGeom>
              <a:avLst/>
              <a:gdLst/>
              <a:ahLst/>
              <a:cxnLst/>
              <a:rect l="l" t="t" r="r" b="b"/>
              <a:pathLst>
                <a:path w="2100257" h="1137639">
                  <a:moveTo>
                    <a:pt x="0" y="0"/>
                  </a:moveTo>
                  <a:lnTo>
                    <a:pt x="2100257" y="0"/>
                  </a:lnTo>
                  <a:lnTo>
                    <a:pt x="2100257" y="1137639"/>
                  </a:lnTo>
                  <a:lnTo>
                    <a:pt x="0" y="11376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100257" cy="1156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2150382" y="3581226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8700" y="4025243"/>
            <a:ext cx="9507435" cy="5564685"/>
          </a:xfrm>
          <a:custGeom>
            <a:avLst/>
            <a:gdLst/>
            <a:ahLst/>
            <a:cxnLst/>
            <a:rect l="l" t="t" r="r" b="b"/>
            <a:pathLst>
              <a:path w="9507435" h="5564685">
                <a:moveTo>
                  <a:pt x="0" y="0"/>
                </a:moveTo>
                <a:lnTo>
                  <a:pt x="9507435" y="0"/>
                </a:lnTo>
                <a:lnTo>
                  <a:pt x="9507435" y="5564685"/>
                </a:lnTo>
                <a:lnTo>
                  <a:pt x="0" y="5564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0799999">
            <a:off x="-2888838" y="-616655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081873" y="4181301"/>
            <a:ext cx="5187381" cy="3713371"/>
          </a:xfrm>
          <a:custGeom>
            <a:avLst/>
            <a:gdLst/>
            <a:ahLst/>
            <a:cxnLst/>
            <a:rect l="l" t="t" r="r" b="b"/>
            <a:pathLst>
              <a:path w="5187381" h="3713371">
                <a:moveTo>
                  <a:pt x="0" y="0"/>
                </a:moveTo>
                <a:lnTo>
                  <a:pt x="5187381" y="0"/>
                </a:lnTo>
                <a:lnTo>
                  <a:pt x="5187381" y="3713372"/>
                </a:lnTo>
                <a:lnTo>
                  <a:pt x="0" y="37133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329048" y="537527"/>
            <a:ext cx="668307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Mid term evaluation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97237" y="2981786"/>
            <a:ext cx="2484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Stone game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2001346"/>
            <a:ext cx="500608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Doc on plasma djikstars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589541" y="2333634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799999">
            <a:off x="-3493960" y="-7376849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692853" y="2819409"/>
            <a:ext cx="8871399" cy="6582388"/>
          </a:xfrm>
          <a:custGeom>
            <a:avLst/>
            <a:gdLst/>
            <a:ahLst/>
            <a:cxnLst/>
            <a:rect l="l" t="t" r="r" b="b"/>
            <a:pathLst>
              <a:path w="8871399" h="6582388">
                <a:moveTo>
                  <a:pt x="0" y="0"/>
                </a:moveTo>
                <a:lnTo>
                  <a:pt x="8871398" y="0"/>
                </a:lnTo>
                <a:lnTo>
                  <a:pt x="8871398" y="6582388"/>
                </a:lnTo>
                <a:lnTo>
                  <a:pt x="0" y="65823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9041377" y="2816942"/>
            <a:ext cx="9139765" cy="6441358"/>
          </a:xfrm>
          <a:custGeom>
            <a:avLst/>
            <a:gdLst/>
            <a:ahLst/>
            <a:cxnLst/>
            <a:rect l="l" t="t" r="r" b="b"/>
            <a:pathLst>
              <a:path w="9139765" h="6441358">
                <a:moveTo>
                  <a:pt x="0" y="0"/>
                </a:moveTo>
                <a:lnTo>
                  <a:pt x="9139765" y="0"/>
                </a:lnTo>
                <a:lnTo>
                  <a:pt x="9139765" y="6441358"/>
                </a:lnTo>
                <a:lnTo>
                  <a:pt x="0" y="64413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033516" y="1267469"/>
            <a:ext cx="82209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Vertical order traversal of a binary 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4290069" y="2287899"/>
            <a:ext cx="9707862" cy="5711202"/>
          </a:xfrm>
          <a:custGeom>
            <a:avLst/>
            <a:gdLst/>
            <a:ahLst/>
            <a:cxnLst/>
            <a:rect l="l" t="t" r="r" b="b"/>
            <a:pathLst>
              <a:path w="9707862" h="5711202">
                <a:moveTo>
                  <a:pt x="0" y="0"/>
                </a:moveTo>
                <a:lnTo>
                  <a:pt x="9707862" y="0"/>
                </a:lnTo>
                <a:lnTo>
                  <a:pt x="9707862" y="5711202"/>
                </a:lnTo>
                <a:lnTo>
                  <a:pt x="0" y="57112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4290069" y="2287899"/>
            <a:ext cx="9707862" cy="5711202"/>
            <a:chOff x="0" y="0"/>
            <a:chExt cx="1874746" cy="1102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74746" cy="1102926"/>
            </a:xfrm>
            <a:custGeom>
              <a:avLst/>
              <a:gdLst/>
              <a:ahLst/>
              <a:cxnLst/>
              <a:rect l="l" t="t" r="r" b="b"/>
              <a:pathLst>
                <a:path w="1874746" h="1102926">
                  <a:moveTo>
                    <a:pt x="0" y="0"/>
                  </a:moveTo>
                  <a:lnTo>
                    <a:pt x="1874746" y="0"/>
                  </a:lnTo>
                  <a:lnTo>
                    <a:pt x="1874746" y="1102926"/>
                  </a:lnTo>
                  <a:lnTo>
                    <a:pt x="0" y="11029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874746" cy="11219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713042" y="1298141"/>
            <a:ext cx="941982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Week 1: Basic Terminologies and Distribution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03139" y="2654686"/>
            <a:ext cx="72513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Week 2: Monte carlo &amp; its methods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35714" y="3509612"/>
            <a:ext cx="55702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Discrete inverse transform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34559" y="4366228"/>
            <a:ext cx="55702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Discrete accept reject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6183" y="5924420"/>
            <a:ext cx="725130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Week 3: Continuous accept reject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03139" y="6781035"/>
            <a:ext cx="88077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Assignment to form ternary diagram for a 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03138" y="7294750"/>
            <a:ext cx="1056046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mixture using </a:t>
            </a:r>
            <a:r>
              <a:rPr lang="en-US" sz="3399" dirty="0" err="1">
                <a:solidFill>
                  <a:srgbClr val="FFFFFF"/>
                </a:solidFill>
                <a:latin typeface="Canva Sans"/>
              </a:rPr>
              <a:t>raoults</a:t>
            </a:r>
            <a:r>
              <a:rPr lang="en-US" sz="3399" dirty="0">
                <a:solidFill>
                  <a:srgbClr val="FFFFFF"/>
                </a:solidFill>
                <a:latin typeface="Canva Sans"/>
              </a:rPr>
              <a:t> law and stochastic approach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18454" y="2128623"/>
            <a:ext cx="8825546" cy="7551756"/>
          </a:xfrm>
          <a:custGeom>
            <a:avLst/>
            <a:gdLst/>
            <a:ahLst/>
            <a:cxnLst/>
            <a:rect l="l" t="t" r="r" b="b"/>
            <a:pathLst>
              <a:path w="8825546" h="7551756">
                <a:moveTo>
                  <a:pt x="0" y="0"/>
                </a:moveTo>
                <a:lnTo>
                  <a:pt x="8825546" y="0"/>
                </a:lnTo>
                <a:lnTo>
                  <a:pt x="8825546" y="7551756"/>
                </a:lnTo>
                <a:lnTo>
                  <a:pt x="0" y="7551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305220" y="1995676"/>
            <a:ext cx="8982780" cy="7817650"/>
          </a:xfrm>
          <a:custGeom>
            <a:avLst/>
            <a:gdLst/>
            <a:ahLst/>
            <a:cxnLst/>
            <a:rect l="l" t="t" r="r" b="b"/>
            <a:pathLst>
              <a:path w="8982780" h="7817650">
                <a:moveTo>
                  <a:pt x="0" y="0"/>
                </a:moveTo>
                <a:lnTo>
                  <a:pt x="8982780" y="0"/>
                </a:lnTo>
                <a:lnTo>
                  <a:pt x="8982780" y="7817650"/>
                </a:lnTo>
                <a:lnTo>
                  <a:pt x="0" y="7817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7535074" y="448310"/>
            <a:ext cx="247659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Assignment</a:t>
            </a:r>
          </a:p>
        </p:txBody>
      </p:sp>
      <p:sp>
        <p:nvSpPr>
          <p:cNvPr id="6" name="AutoShape 6"/>
          <p:cNvSpPr/>
          <p:nvPr/>
        </p:nvSpPr>
        <p:spPr>
          <a:xfrm>
            <a:off x="1589541" y="1304608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589541" y="1304608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426812" y="1995676"/>
            <a:ext cx="9584861" cy="7662961"/>
          </a:xfrm>
          <a:custGeom>
            <a:avLst/>
            <a:gdLst/>
            <a:ahLst/>
            <a:cxnLst/>
            <a:rect l="l" t="t" r="r" b="b"/>
            <a:pathLst>
              <a:path w="9584861" h="7662961">
                <a:moveTo>
                  <a:pt x="0" y="0"/>
                </a:moveTo>
                <a:lnTo>
                  <a:pt x="9584862" y="0"/>
                </a:lnTo>
                <a:lnTo>
                  <a:pt x="9584862" y="7662961"/>
                </a:lnTo>
                <a:lnTo>
                  <a:pt x="0" y="7662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011674" y="1694896"/>
            <a:ext cx="8115300" cy="4132260"/>
          </a:xfrm>
          <a:custGeom>
            <a:avLst/>
            <a:gdLst/>
            <a:ahLst/>
            <a:cxnLst/>
            <a:rect l="l" t="t" r="r" b="b"/>
            <a:pathLst>
              <a:path w="8115300" h="4132260">
                <a:moveTo>
                  <a:pt x="0" y="0"/>
                </a:moveTo>
                <a:lnTo>
                  <a:pt x="8115300" y="0"/>
                </a:lnTo>
                <a:lnTo>
                  <a:pt x="8115300" y="4132261"/>
                </a:lnTo>
                <a:lnTo>
                  <a:pt x="0" y="41322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535074" y="448310"/>
            <a:ext cx="247659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Assignment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589541" y="1304608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239498" y="2242015"/>
            <a:ext cx="7533876" cy="5802971"/>
          </a:xfrm>
          <a:custGeom>
            <a:avLst/>
            <a:gdLst/>
            <a:ahLst/>
            <a:cxnLst/>
            <a:rect l="l" t="t" r="r" b="b"/>
            <a:pathLst>
              <a:path w="7533876" h="5802971">
                <a:moveTo>
                  <a:pt x="0" y="0"/>
                </a:moveTo>
                <a:lnTo>
                  <a:pt x="7533876" y="0"/>
                </a:lnTo>
                <a:lnTo>
                  <a:pt x="7533876" y="5802970"/>
                </a:lnTo>
                <a:lnTo>
                  <a:pt x="0" y="5802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011674" y="2239762"/>
            <a:ext cx="7311922" cy="5805223"/>
          </a:xfrm>
          <a:custGeom>
            <a:avLst/>
            <a:gdLst/>
            <a:ahLst/>
            <a:cxnLst/>
            <a:rect l="l" t="t" r="r" b="b"/>
            <a:pathLst>
              <a:path w="7311922" h="5805223">
                <a:moveTo>
                  <a:pt x="0" y="0"/>
                </a:moveTo>
                <a:lnTo>
                  <a:pt x="7311922" y="0"/>
                </a:lnTo>
                <a:lnTo>
                  <a:pt x="7311922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535074" y="448310"/>
            <a:ext cx="247659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Assignment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4762" y="-2090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785102" y="1997309"/>
            <a:ext cx="10207608" cy="6398799"/>
          </a:xfrm>
          <a:custGeom>
            <a:avLst/>
            <a:gdLst/>
            <a:ahLst/>
            <a:cxnLst/>
            <a:rect l="l" t="t" r="r" b="b"/>
            <a:pathLst>
              <a:path w="10207608" h="6398799">
                <a:moveTo>
                  <a:pt x="0" y="0"/>
                </a:moveTo>
                <a:lnTo>
                  <a:pt x="10207609" y="0"/>
                </a:lnTo>
                <a:lnTo>
                  <a:pt x="10207609" y="6398799"/>
                </a:lnTo>
                <a:lnTo>
                  <a:pt x="0" y="63987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9909225" y="4386311"/>
            <a:ext cx="7350075" cy="4871989"/>
          </a:xfrm>
          <a:custGeom>
            <a:avLst/>
            <a:gdLst/>
            <a:ahLst/>
            <a:cxnLst/>
            <a:rect l="l" t="t" r="r" b="b"/>
            <a:pathLst>
              <a:path w="7350075" h="4871989">
                <a:moveTo>
                  <a:pt x="0" y="0"/>
                </a:moveTo>
                <a:lnTo>
                  <a:pt x="7350075" y="0"/>
                </a:lnTo>
                <a:lnTo>
                  <a:pt x="7350075" y="4871989"/>
                </a:lnTo>
                <a:lnTo>
                  <a:pt x="0" y="48719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87" b="-28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9139238" y="430765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11" name="Group 11"/>
          <p:cNvGrpSpPr/>
          <p:nvPr/>
        </p:nvGrpSpPr>
        <p:grpSpPr>
          <a:xfrm>
            <a:off x="9976956" y="4386311"/>
            <a:ext cx="7372076" cy="4871989"/>
            <a:chOff x="0" y="0"/>
            <a:chExt cx="1423668" cy="9408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23668" cy="940860"/>
            </a:xfrm>
            <a:custGeom>
              <a:avLst/>
              <a:gdLst/>
              <a:ahLst/>
              <a:cxnLst/>
              <a:rect l="l" t="t" r="r" b="b"/>
              <a:pathLst>
                <a:path w="1423668" h="940860">
                  <a:moveTo>
                    <a:pt x="0" y="0"/>
                  </a:moveTo>
                  <a:lnTo>
                    <a:pt x="1423668" y="0"/>
                  </a:lnTo>
                  <a:lnTo>
                    <a:pt x="1423668" y="940860"/>
                  </a:lnTo>
                  <a:lnTo>
                    <a:pt x="0" y="940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1423668" cy="9599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527130" y="537527"/>
            <a:ext cx="359806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31F20"/>
                </a:solidFill>
                <a:latin typeface="Canva Sans Bold"/>
              </a:rPr>
              <a:t>Recursion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1387475"/>
            <a:ext cx="16744950" cy="375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799"/>
              </a:lnSpc>
              <a:spcBef>
                <a:spcPct val="0"/>
              </a:spcBef>
            </a:pPr>
            <a:r>
              <a:rPr lang="en-US" sz="21999" u="none">
                <a:solidFill>
                  <a:srgbClr val="000000"/>
                </a:solidFill>
                <a:latin typeface="Open Sans Bold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54117" y="6630900"/>
            <a:ext cx="557976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Priyanshu Kamde (220494)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87688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959467" y="4014553"/>
            <a:ext cx="3583617" cy="4114800"/>
          </a:xfrm>
          <a:custGeom>
            <a:avLst/>
            <a:gdLst/>
            <a:ahLst/>
            <a:cxnLst/>
            <a:rect l="l" t="t" r="r" b="b"/>
            <a:pathLst>
              <a:path w="3583617" h="4114800">
                <a:moveTo>
                  <a:pt x="0" y="0"/>
                </a:moveTo>
                <a:lnTo>
                  <a:pt x="3583617" y="0"/>
                </a:lnTo>
                <a:lnTo>
                  <a:pt x="3583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507161" y="5375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6756570" y="461327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562900" y="2961181"/>
            <a:ext cx="856217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Vector: Dynamic arrays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9591" y="4468942"/>
            <a:ext cx="11868448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Stack  : First in last out data structure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3298" y="5976703"/>
            <a:ext cx="74643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Queue: First in first out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12238" y="839152"/>
            <a:ext cx="7941362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Vector Stack &amp; Queue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45967" y="-2146121"/>
            <a:ext cx="7748527" cy="3991092"/>
            <a:chOff x="-26593" y="-19050"/>
            <a:chExt cx="1456290" cy="770746"/>
          </a:xfrm>
        </p:grpSpPr>
        <p:sp>
          <p:nvSpPr>
            <p:cNvPr id="14" name="Freeform 14"/>
            <p:cNvSpPr/>
            <p:nvPr/>
          </p:nvSpPr>
          <p:spPr>
            <a:xfrm>
              <a:off x="-26593" y="540069"/>
              <a:ext cx="1429697" cy="211627"/>
            </a:xfrm>
            <a:custGeom>
              <a:avLst/>
              <a:gdLst/>
              <a:ahLst/>
              <a:cxnLst/>
              <a:rect l="l" t="t" r="r" b="b"/>
              <a:pathLst>
                <a:path w="1429697" h="211627">
                  <a:moveTo>
                    <a:pt x="0" y="0"/>
                  </a:moveTo>
                  <a:lnTo>
                    <a:pt x="1429697" y="0"/>
                  </a:lnTo>
                  <a:lnTo>
                    <a:pt x="1429697" y="211627"/>
                  </a:lnTo>
                  <a:lnTo>
                    <a:pt x="0" y="211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429697" cy="230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593813" y="7772194"/>
            <a:ext cx="98256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Implemented stack using queue and vice versa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061594" y="1625356"/>
            <a:ext cx="10470583" cy="7960110"/>
          </a:xfrm>
          <a:custGeom>
            <a:avLst/>
            <a:gdLst/>
            <a:ahLst/>
            <a:cxnLst/>
            <a:rect l="l" t="t" r="r" b="b"/>
            <a:pathLst>
              <a:path w="10470583" h="7960110">
                <a:moveTo>
                  <a:pt x="0" y="0"/>
                </a:moveTo>
                <a:lnTo>
                  <a:pt x="10470582" y="0"/>
                </a:lnTo>
                <a:lnTo>
                  <a:pt x="10470582" y="7960110"/>
                </a:lnTo>
                <a:lnTo>
                  <a:pt x="0" y="79601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1" r="-53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507161" y="5375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4502398" y="141605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3796853" y="1424623"/>
            <a:ext cx="10682869" cy="8387765"/>
            <a:chOff x="0" y="0"/>
            <a:chExt cx="2063036" cy="16198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36" cy="1619814"/>
            </a:xfrm>
            <a:custGeom>
              <a:avLst/>
              <a:gdLst/>
              <a:ahLst/>
              <a:cxnLst/>
              <a:rect l="l" t="t" r="r" b="b"/>
              <a:pathLst>
                <a:path w="2063036" h="1619814">
                  <a:moveTo>
                    <a:pt x="0" y="0"/>
                  </a:moveTo>
                  <a:lnTo>
                    <a:pt x="2063036" y="0"/>
                  </a:lnTo>
                  <a:lnTo>
                    <a:pt x="2063036" y="1619814"/>
                  </a:lnTo>
                  <a:lnTo>
                    <a:pt x="0" y="16198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063036" cy="1638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260550" y="566102"/>
            <a:ext cx="448369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Next greater element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396351" y="2493393"/>
            <a:ext cx="13414918" cy="5258409"/>
          </a:xfrm>
          <a:custGeom>
            <a:avLst/>
            <a:gdLst/>
            <a:ahLst/>
            <a:cxnLst/>
            <a:rect l="l" t="t" r="r" b="b"/>
            <a:pathLst>
              <a:path w="13414918" h="5258409">
                <a:moveTo>
                  <a:pt x="0" y="0"/>
                </a:moveTo>
                <a:lnTo>
                  <a:pt x="13414917" y="0"/>
                </a:lnTo>
                <a:lnTo>
                  <a:pt x="13414917" y="5258408"/>
                </a:lnTo>
                <a:lnTo>
                  <a:pt x="0" y="52584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2396351" y="2493393"/>
            <a:ext cx="13414918" cy="5258409"/>
            <a:chOff x="0" y="0"/>
            <a:chExt cx="2590639" cy="10154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90639" cy="1015484"/>
            </a:xfrm>
            <a:custGeom>
              <a:avLst/>
              <a:gdLst/>
              <a:ahLst/>
              <a:cxnLst/>
              <a:rect l="l" t="t" r="r" b="b"/>
              <a:pathLst>
                <a:path w="2590639" h="1015484">
                  <a:moveTo>
                    <a:pt x="0" y="0"/>
                  </a:moveTo>
                  <a:lnTo>
                    <a:pt x="2590639" y="0"/>
                  </a:lnTo>
                  <a:lnTo>
                    <a:pt x="2590639" y="1015484"/>
                  </a:lnTo>
                  <a:lnTo>
                    <a:pt x="0" y="10154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590639" cy="1034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2888341" y="3442596"/>
            <a:ext cx="12511317" cy="6062011"/>
          </a:xfrm>
          <a:custGeom>
            <a:avLst/>
            <a:gdLst/>
            <a:ahLst/>
            <a:cxnLst/>
            <a:rect l="l" t="t" r="r" b="b"/>
            <a:pathLst>
              <a:path w="12511317" h="6062011">
                <a:moveTo>
                  <a:pt x="0" y="0"/>
                </a:moveTo>
                <a:lnTo>
                  <a:pt x="12511318" y="0"/>
                </a:lnTo>
                <a:lnTo>
                  <a:pt x="12511318" y="6062011"/>
                </a:lnTo>
                <a:lnTo>
                  <a:pt x="0" y="60620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5151874" y="1051877"/>
            <a:ext cx="749732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Reversing a linked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54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5166899" y="1075482"/>
            <a:ext cx="8838959" cy="8862377"/>
            <a:chOff x="0" y="0"/>
            <a:chExt cx="1706947" cy="17114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6947" cy="1711469"/>
            </a:xfrm>
            <a:custGeom>
              <a:avLst/>
              <a:gdLst/>
              <a:ahLst/>
              <a:cxnLst/>
              <a:rect l="l" t="t" r="r" b="b"/>
              <a:pathLst>
                <a:path w="1706947" h="1711469">
                  <a:moveTo>
                    <a:pt x="0" y="0"/>
                  </a:moveTo>
                  <a:lnTo>
                    <a:pt x="1706947" y="0"/>
                  </a:lnTo>
                  <a:lnTo>
                    <a:pt x="1706947" y="1711469"/>
                  </a:lnTo>
                  <a:lnTo>
                    <a:pt x="0" y="17114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706947" cy="173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431640" y="1351932"/>
            <a:ext cx="8309478" cy="8309478"/>
          </a:xfrm>
          <a:custGeom>
            <a:avLst/>
            <a:gdLst/>
            <a:ahLst/>
            <a:cxnLst/>
            <a:rect l="l" t="t" r="r" b="b"/>
            <a:pathLst>
              <a:path w="8309478" h="8309478">
                <a:moveTo>
                  <a:pt x="0" y="0"/>
                </a:moveTo>
                <a:lnTo>
                  <a:pt x="8309478" y="0"/>
                </a:lnTo>
                <a:lnTo>
                  <a:pt x="8309478" y="8309478"/>
                </a:lnTo>
                <a:lnTo>
                  <a:pt x="0" y="83094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507161" y="5375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688274" y="141605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844030" y="309245"/>
            <a:ext cx="5728345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Deleting the middle node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3204906" y="1028700"/>
            <a:ext cx="12606362" cy="5239705"/>
          </a:xfrm>
          <a:custGeom>
            <a:avLst/>
            <a:gdLst/>
            <a:ahLst/>
            <a:cxnLst/>
            <a:rect l="l" t="t" r="r" b="b"/>
            <a:pathLst>
              <a:path w="12606362" h="5239705">
                <a:moveTo>
                  <a:pt x="0" y="0"/>
                </a:moveTo>
                <a:lnTo>
                  <a:pt x="12606362" y="0"/>
                </a:lnTo>
                <a:lnTo>
                  <a:pt x="12606362" y="5239705"/>
                </a:lnTo>
                <a:lnTo>
                  <a:pt x="0" y="52397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0" r="-276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3204906" y="1028700"/>
            <a:ext cx="12606362" cy="5239705"/>
            <a:chOff x="0" y="0"/>
            <a:chExt cx="2434494" cy="10118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34494" cy="1011872"/>
            </a:xfrm>
            <a:custGeom>
              <a:avLst/>
              <a:gdLst/>
              <a:ahLst/>
              <a:cxnLst/>
              <a:rect l="l" t="t" r="r" b="b"/>
              <a:pathLst>
                <a:path w="2434494" h="1011872">
                  <a:moveTo>
                    <a:pt x="0" y="0"/>
                  </a:moveTo>
                  <a:lnTo>
                    <a:pt x="2434494" y="0"/>
                  </a:lnTo>
                  <a:lnTo>
                    <a:pt x="2434494" y="1011872"/>
                  </a:lnTo>
                  <a:lnTo>
                    <a:pt x="0" y="10118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434494" cy="1030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89995" y="7013535"/>
            <a:ext cx="837852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Constructed binary tree from  preorder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and postorder traversals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466934" y="401576"/>
            <a:ext cx="11363605" cy="4046552"/>
          </a:xfrm>
          <a:custGeom>
            <a:avLst/>
            <a:gdLst/>
            <a:ahLst/>
            <a:cxnLst/>
            <a:rect l="l" t="t" r="r" b="b"/>
            <a:pathLst>
              <a:path w="11363605" h="4046552">
                <a:moveTo>
                  <a:pt x="0" y="0"/>
                </a:moveTo>
                <a:lnTo>
                  <a:pt x="11363604" y="0"/>
                </a:lnTo>
                <a:lnTo>
                  <a:pt x="11363604" y="4046552"/>
                </a:lnTo>
                <a:lnTo>
                  <a:pt x="0" y="4046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2560886" y="4840210"/>
            <a:ext cx="8662181" cy="5048376"/>
          </a:xfrm>
          <a:custGeom>
            <a:avLst/>
            <a:gdLst/>
            <a:ahLst/>
            <a:cxnLst/>
            <a:rect l="l" t="t" r="r" b="b"/>
            <a:pathLst>
              <a:path w="8662181" h="5048376">
                <a:moveTo>
                  <a:pt x="0" y="0"/>
                </a:moveTo>
                <a:lnTo>
                  <a:pt x="8662181" y="0"/>
                </a:lnTo>
                <a:lnTo>
                  <a:pt x="8662181" y="5048376"/>
                </a:lnTo>
                <a:lnTo>
                  <a:pt x="0" y="5048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898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4507161" y="5375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326750" y="47148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75866" y="1801282"/>
            <a:ext cx="397004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Maximum depth of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binary tree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33751" y="6183933"/>
            <a:ext cx="351452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Bottom left tree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value  </a:t>
            </a:r>
          </a:p>
        </p:txBody>
      </p:sp>
      <p:sp>
        <p:nvSpPr>
          <p:cNvPr id="9" name="AutoShape 9"/>
          <p:cNvSpPr/>
          <p:nvPr/>
        </p:nvSpPr>
        <p:spPr>
          <a:xfrm>
            <a:off x="575866" y="4613289"/>
            <a:ext cx="172546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143</Words>
  <Application>Microsoft Office PowerPoint</Application>
  <PresentationFormat>Custom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Canva Sans</vt:lpstr>
      <vt:lpstr>Canva Sans Bold</vt:lpstr>
      <vt:lpstr>Open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priyanshu kamde</cp:lastModifiedBy>
  <cp:revision>2</cp:revision>
  <dcterms:created xsi:type="dcterms:W3CDTF">2006-08-16T00:00:00Z</dcterms:created>
  <dcterms:modified xsi:type="dcterms:W3CDTF">2024-05-26T10:34:01Z</dcterms:modified>
  <dc:identifier>DAGGTcnlXXY</dc:identifier>
</cp:coreProperties>
</file>