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padeliyaa" userId="7be461d4311cb492" providerId="LiveId" clId="{70DF69BE-6BB7-4BCE-B240-E9471A2A6C12}"/>
    <pc:docChg chg="custSel modSld">
      <pc:chgData name="priyanshu padeliyaa" userId="7be461d4311cb492" providerId="LiveId" clId="{70DF69BE-6BB7-4BCE-B240-E9471A2A6C12}" dt="2021-07-12T07:49:06.927" v="327" actId="20577"/>
      <pc:docMkLst>
        <pc:docMk/>
      </pc:docMkLst>
      <pc:sldChg chg="modSp mod">
        <pc:chgData name="priyanshu padeliyaa" userId="7be461d4311cb492" providerId="LiveId" clId="{70DF69BE-6BB7-4BCE-B240-E9471A2A6C12}" dt="2021-07-12T07:45:09.533" v="42" actId="20577"/>
        <pc:sldMkLst>
          <pc:docMk/>
          <pc:sldMk cId="1941134128" sldId="258"/>
        </pc:sldMkLst>
        <pc:spChg chg="mod">
          <ac:chgData name="priyanshu padeliyaa" userId="7be461d4311cb492" providerId="LiveId" clId="{70DF69BE-6BB7-4BCE-B240-E9471A2A6C12}" dt="2021-07-12T07:45:09.533" v="42" actId="20577"/>
          <ac:spMkLst>
            <pc:docMk/>
            <pc:sldMk cId="1941134128" sldId="258"/>
            <ac:spMk id="3" creationId="{775B198A-A5FA-4AA8-9CCD-C7066A1C7F31}"/>
          </ac:spMkLst>
        </pc:spChg>
      </pc:sldChg>
      <pc:sldChg chg="modSp mod">
        <pc:chgData name="priyanshu padeliyaa" userId="7be461d4311cb492" providerId="LiveId" clId="{70DF69BE-6BB7-4BCE-B240-E9471A2A6C12}" dt="2021-07-12T07:47:51.097" v="202" actId="20577"/>
        <pc:sldMkLst>
          <pc:docMk/>
          <pc:sldMk cId="2702428002" sldId="259"/>
        </pc:sldMkLst>
        <pc:spChg chg="mod">
          <ac:chgData name="priyanshu padeliyaa" userId="7be461d4311cb492" providerId="LiveId" clId="{70DF69BE-6BB7-4BCE-B240-E9471A2A6C12}" dt="2021-07-12T07:47:51.097" v="202" actId="20577"/>
          <ac:spMkLst>
            <pc:docMk/>
            <pc:sldMk cId="2702428002" sldId="259"/>
            <ac:spMk id="3" creationId="{7A793444-F191-40D6-8D4B-F52180A66275}"/>
          </ac:spMkLst>
        </pc:spChg>
      </pc:sldChg>
      <pc:sldChg chg="modSp mod">
        <pc:chgData name="priyanshu padeliyaa" userId="7be461d4311cb492" providerId="LiveId" clId="{70DF69BE-6BB7-4BCE-B240-E9471A2A6C12}" dt="2021-07-12T07:49:06.927" v="327" actId="20577"/>
        <pc:sldMkLst>
          <pc:docMk/>
          <pc:sldMk cId="2338706415" sldId="260"/>
        </pc:sldMkLst>
        <pc:spChg chg="mod">
          <ac:chgData name="priyanshu padeliyaa" userId="7be461d4311cb492" providerId="LiveId" clId="{70DF69BE-6BB7-4BCE-B240-E9471A2A6C12}" dt="2021-07-12T07:49:06.927" v="327" actId="20577"/>
          <ac:spMkLst>
            <pc:docMk/>
            <pc:sldMk cId="2338706415" sldId="260"/>
            <ac:spMk id="3" creationId="{0000BA8F-C66E-4228-8121-EBB468490B09}"/>
          </ac:spMkLst>
        </pc:spChg>
      </pc:sldChg>
    </pc:docChg>
  </pc:docChgLst>
  <pc:docChgLst>
    <pc:chgData name="priyanshu padeliyaa" userId="7be461d4311cb492" providerId="LiveId" clId="{802CD624-DF2E-4B1A-B4A0-033187D382E6}"/>
    <pc:docChg chg="modSld">
      <pc:chgData name="priyanshu padeliyaa" userId="7be461d4311cb492" providerId="LiveId" clId="{802CD624-DF2E-4B1A-B4A0-033187D382E6}" dt="2021-05-22T09:47:14.884" v="51" actId="20577"/>
      <pc:docMkLst>
        <pc:docMk/>
      </pc:docMkLst>
      <pc:sldChg chg="modSp mod">
        <pc:chgData name="priyanshu padeliyaa" userId="7be461d4311cb492" providerId="LiveId" clId="{802CD624-DF2E-4B1A-B4A0-033187D382E6}" dt="2021-05-22T09:34:48.574" v="37" actId="20577"/>
        <pc:sldMkLst>
          <pc:docMk/>
          <pc:sldMk cId="109857222" sldId="256"/>
        </pc:sldMkLst>
        <pc:spChg chg="mod">
          <ac:chgData name="priyanshu padeliyaa" userId="7be461d4311cb492" providerId="LiveId" clId="{802CD624-DF2E-4B1A-B4A0-033187D382E6}" dt="2021-05-22T09:34:31.603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iyanshu padeliyaa" userId="7be461d4311cb492" providerId="LiveId" clId="{802CD624-DF2E-4B1A-B4A0-033187D382E6}" dt="2021-05-22T09:34:48.574" v="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priyanshu padeliyaa" userId="7be461d4311cb492" providerId="LiveId" clId="{802CD624-DF2E-4B1A-B4A0-033187D382E6}" dt="2021-05-22T08:25:17.251" v="0" actId="20577"/>
        <pc:sldMkLst>
          <pc:docMk/>
          <pc:sldMk cId="521583920" sldId="257"/>
        </pc:sldMkLst>
        <pc:spChg chg="mod">
          <ac:chgData name="priyanshu padeliyaa" userId="7be461d4311cb492" providerId="LiveId" clId="{802CD624-DF2E-4B1A-B4A0-033187D382E6}" dt="2021-05-22T08:25:17.251" v="0" actId="20577"/>
          <ac:spMkLst>
            <pc:docMk/>
            <pc:sldMk cId="521583920" sldId="257"/>
            <ac:spMk id="3" creationId="{C7D2064D-57B9-411D-98BE-88F2A7D627F5}"/>
          </ac:spMkLst>
        </pc:spChg>
      </pc:sldChg>
      <pc:sldChg chg="modSp mod">
        <pc:chgData name="priyanshu padeliyaa" userId="7be461d4311cb492" providerId="LiveId" clId="{802CD624-DF2E-4B1A-B4A0-033187D382E6}" dt="2021-05-22T08:25:37.510" v="2" actId="20577"/>
        <pc:sldMkLst>
          <pc:docMk/>
          <pc:sldMk cId="2702428002" sldId="259"/>
        </pc:sldMkLst>
        <pc:spChg chg="mod">
          <ac:chgData name="priyanshu padeliyaa" userId="7be461d4311cb492" providerId="LiveId" clId="{802CD624-DF2E-4B1A-B4A0-033187D382E6}" dt="2021-05-22T08:25:37.510" v="2" actId="20577"/>
          <ac:spMkLst>
            <pc:docMk/>
            <pc:sldMk cId="2702428002" sldId="259"/>
            <ac:spMk id="2" creationId="{FFD5B153-2757-4A71-97B3-F9D7E0F8103A}"/>
          </ac:spMkLst>
        </pc:spChg>
      </pc:sldChg>
      <pc:sldChg chg="modSp mod">
        <pc:chgData name="priyanshu padeliyaa" userId="7be461d4311cb492" providerId="LiveId" clId="{802CD624-DF2E-4B1A-B4A0-033187D382E6}" dt="2021-05-22T08:25:56.662" v="7" actId="20577"/>
        <pc:sldMkLst>
          <pc:docMk/>
          <pc:sldMk cId="2666533221" sldId="262"/>
        </pc:sldMkLst>
        <pc:spChg chg="mod">
          <ac:chgData name="priyanshu padeliyaa" userId="7be461d4311cb492" providerId="LiveId" clId="{802CD624-DF2E-4B1A-B4A0-033187D382E6}" dt="2021-05-22T08:25:56.662" v="7" actId="20577"/>
          <ac:spMkLst>
            <pc:docMk/>
            <pc:sldMk cId="2666533221" sldId="262"/>
            <ac:spMk id="3" creationId="{BD9CA118-0E40-4BDE-A9C2-D06E298C474B}"/>
          </ac:spMkLst>
        </pc:spChg>
      </pc:sldChg>
      <pc:sldChg chg="modSp mod">
        <pc:chgData name="priyanshu padeliyaa" userId="7be461d4311cb492" providerId="LiveId" clId="{802CD624-DF2E-4B1A-B4A0-033187D382E6}" dt="2021-05-22T09:47:14.884" v="51" actId="20577"/>
        <pc:sldMkLst>
          <pc:docMk/>
          <pc:sldMk cId="940465348" sldId="263"/>
        </pc:sldMkLst>
        <pc:spChg chg="mod">
          <ac:chgData name="priyanshu padeliyaa" userId="7be461d4311cb492" providerId="LiveId" clId="{802CD624-DF2E-4B1A-B4A0-033187D382E6}" dt="2021-05-22T09:47:14.884" v="51" actId="20577"/>
          <ac:spMkLst>
            <pc:docMk/>
            <pc:sldMk cId="940465348" sldId="263"/>
            <ac:spMk id="3" creationId="{1FC072EE-8B9E-4B8E-A3BC-EE77B706E5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4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6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lose, sitting, light, blue&#10;&#10;Description automatically generated">
            <a:extLst>
              <a:ext uri="{FF2B5EF4-FFF2-40B4-BE49-F238E27FC236}">
                <a16:creationId xmlns:a16="http://schemas.microsoft.com/office/drawing/2014/main" id="{1A07875C-4AB6-4A3E-A27A-BC73EA0D4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1" b="101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9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b="1" dirty="0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  <a:latin typeface="Comic Sans MS"/>
                <a:cs typeface="Calibri Light"/>
              </a:rPr>
              <a:t>project</a:t>
            </a:r>
            <a:r>
              <a:rPr lang="en-US" b="1" dirty="0">
                <a:ln w="15875">
                  <a:solidFill>
                    <a:srgbClr val="FFFFFF"/>
                  </a:solidFill>
                </a:ln>
                <a:solidFill>
                  <a:schemeClr val="bg1"/>
                </a:solidFill>
                <a:cs typeface="Calibri Light"/>
              </a:rPr>
              <a:t> </a:t>
            </a:r>
            <a:endParaRPr lang="en-US" b="1" dirty="0">
              <a:ln w="1587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Constantia"/>
                <a:ea typeface="Meiryo"/>
              </a:rPr>
              <a:t>TIC TAC TOE  Computer vs Human </a:t>
            </a:r>
            <a:endParaRPr lang="en-US" b="1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236B-6247-4ACA-8EE0-8E5A503B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633" y="774550"/>
            <a:ext cx="3233930" cy="5443369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 </a:t>
            </a:r>
            <a:r>
              <a:rPr lang="en-US" sz="3200" b="1" dirty="0">
                <a:solidFill>
                  <a:schemeClr val="tx1"/>
                </a:solidFill>
                <a:ea typeface="+mj-lt"/>
                <a:cs typeface="+mj-lt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28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72EE-8B9E-4B8E-A3BC-EE77B706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12054"/>
            <a:ext cx="7084380" cy="62623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,Sans-Serif" pitchFamily="2" charset="2"/>
              <a:buChar char="v"/>
            </a:pPr>
            <a:r>
              <a:rPr lang="en-US" sz="2000" dirty="0">
                <a:latin typeface="Calibri"/>
                <a:ea typeface="+mn-lt"/>
                <a:cs typeface="Calibri"/>
              </a:rPr>
              <a:t>Tic tac toe is a pen and paper game for two players X and O , who take turns for marking in a3x3 grid .the player who succeeds in placing three respective marks in a horizontal , vertical or diagonal rows to win the game .</a:t>
            </a:r>
          </a:p>
          <a:p>
            <a:pPr>
              <a:lnSpc>
                <a:spcPct val="100000"/>
              </a:lnSpc>
              <a:buFont typeface="Wingdings,Sans-Serif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But In this game only one player can play as the second player is computer itself which will mark its marker on grid to win </a:t>
            </a:r>
          </a:p>
          <a:p>
            <a:pPr>
              <a:lnSpc>
                <a:spcPct val="100000"/>
              </a:lnSpc>
              <a:buFont typeface="Wingdings,Sans-Serif" pitchFamily="2" charset="2"/>
              <a:buChar char="v"/>
            </a:pPr>
            <a:r>
              <a:rPr lang="en-US" sz="2000" dirty="0">
                <a:latin typeface="Calibri"/>
                <a:cs typeface="Calibri"/>
              </a:rPr>
              <a:t>This program is a game program, Tic Tac  Toe. Most of us have    played this game in  our leisure time, so </a:t>
            </a:r>
            <a:r>
              <a:rPr lang="en-US" sz="2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 have made a  python  program on it</a:t>
            </a:r>
            <a:r>
              <a:rPr lang="en-US" sz="1800" dirty="0">
                <a:latin typeface="Calibri"/>
                <a:cs typeface="Calibri"/>
              </a:rPr>
              <a:t>. </a:t>
            </a:r>
            <a:endParaRPr lang="en-US" sz="2000" dirty="0">
              <a:latin typeface="Corbel"/>
              <a:ea typeface="+mn-lt"/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Calibri"/>
                <a:cs typeface="Calibri"/>
              </a:rPr>
              <a:t>And </a:t>
            </a:r>
            <a:r>
              <a:rPr lang="en-US" sz="2000" dirty="0">
                <a:latin typeface="Calibri"/>
                <a:cs typeface="Calibri"/>
              </a:rPr>
              <a:t>by the use of GUI the game also have some graphical interface 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SzPct val="102000"/>
              <a:buFont typeface="Wingdings,Sans-Serif" pitchFamily="2" charset="2"/>
              <a:buChar char="v"/>
            </a:pP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itchFamily="2" charset="2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4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9EA40-D7E6-4D4E-9A5F-85C068C4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entury Schoolbook"/>
                <a:cs typeface="Calibri Light"/>
              </a:rPr>
              <a:t>  </a:t>
            </a:r>
            <a: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  <a:t>ACHIVEMENTS </a:t>
            </a:r>
            <a:b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</a:br>
            <a: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  <a:t>           AND </a:t>
            </a:r>
            <a:b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</a:br>
            <a:b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</a:br>
            <a:r>
              <a:rPr lang="en-US" sz="2200" b="1" dirty="0">
                <a:solidFill>
                  <a:schemeClr val="tx1"/>
                </a:solidFill>
                <a:latin typeface="Century Schoolbook"/>
                <a:cs typeface="Calibri Light"/>
              </a:rPr>
              <a:t>   LEARNINGS 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064D-57B9-411D-98BE-88F2A7D6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As we talk about the achievements we got a fully functional and running program without an error and I took me some time to solve my errors and make this project work . I got to learn many different things for this program . I got to learn about python and its different library in python and at first I was Trying to make this game in C++  so I used Microsoft visual studio </a:t>
            </a:r>
            <a:r>
              <a:rPr lang="en-US" sz="2000" dirty="0" err="1">
                <a:cs typeface="Calibri"/>
              </a:rPr>
              <a:t>c++</a:t>
            </a:r>
            <a:r>
              <a:rPr lang="en-US" sz="2000" dirty="0">
                <a:cs typeface="Calibri"/>
              </a:rPr>
              <a:t> to make a GUI interface but it did not workout with that so I tried python and also gained some knowledge about visual studio .  Also got a first-hand  </a:t>
            </a:r>
            <a:r>
              <a:rPr lang="en-US" sz="2000" dirty="0">
                <a:ea typeface="+mn-lt"/>
                <a:cs typeface="+mn-lt"/>
              </a:rPr>
              <a:t>experience</a:t>
            </a:r>
            <a:r>
              <a:rPr lang="en-US" sz="2000" dirty="0">
                <a:cs typeface="Calibri"/>
              </a:rPr>
              <a:t> with GUI interface making in python  .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58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67EF7-3825-499D-BC11-307C0506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79" y="774550"/>
            <a:ext cx="3038784" cy="54433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  <a:t>    Goals</a:t>
            </a:r>
            <a:b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</a:br>
            <a:b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</a:br>
            <a: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  <a:t>     and </a:t>
            </a:r>
            <a:b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</a:br>
            <a:b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</a:br>
            <a:r>
              <a:rPr lang="en-US" sz="3200" dirty="0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  <a:t>Motivation</a:t>
            </a:r>
            <a:endParaRPr lang="en-US" sz="3200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28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98A-A5FA-4AA8-9CCD-C7066A1C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774551"/>
            <a:ext cx="5689238" cy="5443369"/>
          </a:xfrm>
        </p:spPr>
        <p:txBody>
          <a:bodyPr anchor="ctr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Our goal was to make a make a fully functional Tic Tac Toe which could be played by one player  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It was one of the real world application of  programming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So my previous project on making </a:t>
            </a:r>
            <a:r>
              <a:rPr lang="en-US" sz="1800" dirty="0" err="1">
                <a:cs typeface="Calibri"/>
              </a:rPr>
              <a:t>tictactoe</a:t>
            </a:r>
            <a:r>
              <a:rPr lang="en-US" sz="1800" dirty="0">
                <a:cs typeface="Calibri"/>
              </a:rPr>
              <a:t> with </a:t>
            </a:r>
            <a:r>
              <a:rPr lang="en-US" sz="1800" dirty="0" err="1">
                <a:cs typeface="Calibri"/>
              </a:rPr>
              <a:t>c++</a:t>
            </a:r>
            <a:r>
              <a:rPr lang="en-US" sz="1800" dirty="0">
                <a:cs typeface="Calibri"/>
              </a:rPr>
              <a:t> for two player so I decided to also make it for single player and add some other features like popup window and an GUI interface for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4113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5B153-2757-4A71-97B3-F9D7E0F8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 Challenges</a:t>
            </a:r>
            <a:b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</a:br>
            <a: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 </a:t>
            </a:r>
            <a:b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</a:br>
            <a: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        one </a:t>
            </a:r>
            <a:b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</a:br>
            <a: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 </a:t>
            </a:r>
            <a:b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</a:br>
            <a:r>
              <a:rPr lang="en-US" sz="23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     faced</a:t>
            </a:r>
            <a:endParaRPr lang="en-US" sz="2300" b="1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3444-F191-40D6-8D4B-F52180A6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It was quiet an easy program to make I didn’t got much trouble in making it because I knew the logic behind the winning situation and we have learned python in previous semester so it easy to convert a </a:t>
            </a:r>
            <a:r>
              <a:rPr lang="en-US" sz="2000" dirty="0" err="1">
                <a:cs typeface="Calibri" panose="020F0502020204030204"/>
              </a:rPr>
              <a:t>c++</a:t>
            </a:r>
            <a:r>
              <a:rPr lang="en-US" sz="2000" dirty="0">
                <a:cs typeface="Calibri" panose="020F0502020204030204"/>
              </a:rPr>
              <a:t> program into python 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The main problem was to make a GUI interface for that game as I have never used any GUI libraries and did not know much about this topic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And also one of the issue was to make computer play  its turn in the </a:t>
            </a:r>
            <a:r>
              <a:rPr lang="en-US" sz="2000" dirty="0" err="1">
                <a:cs typeface="Calibri" panose="020F0502020204030204"/>
              </a:rPr>
              <a:t>tkinter</a:t>
            </a:r>
            <a:r>
              <a:rPr lang="en-US" sz="2000" dirty="0">
                <a:cs typeface="Calibri" panose="020F0502020204030204"/>
              </a:rPr>
              <a:t> window.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42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48E7-CEC8-4992-A090-852409C8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79" y="774550"/>
            <a:ext cx="3038784" cy="5443369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Century Schoolbook"/>
                <a:ea typeface="+mj-lt"/>
                <a:cs typeface="+mj-lt"/>
              </a:rPr>
              <a:t> How they overcame</a:t>
            </a:r>
            <a:endParaRPr lang="en-US" sz="3200" b="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28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BA8F-C66E-4228-8121-EBB46849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774551"/>
            <a:ext cx="5689238" cy="5443369"/>
          </a:xfrm>
        </p:spPr>
        <p:txBody>
          <a:bodyPr anchor="ctr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1800" dirty="0">
                <a:cs typeface="Calibri"/>
              </a:rPr>
              <a:t>I overcame some of the problem by logical analysis.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>
                <a:cs typeface="Calibri"/>
              </a:rPr>
              <a:t>Make it in </a:t>
            </a:r>
            <a:r>
              <a:rPr lang="en-US" sz="1800" dirty="0" err="1">
                <a:cs typeface="Calibri"/>
              </a:rPr>
              <a:t>c++</a:t>
            </a:r>
            <a:r>
              <a:rPr lang="en-US" sz="1800" dirty="0">
                <a:cs typeface="Calibri"/>
              </a:rPr>
              <a:t> was difficult as to make GUI in </a:t>
            </a:r>
            <a:r>
              <a:rPr lang="en-US" sz="1800" dirty="0" err="1">
                <a:cs typeface="Calibri"/>
              </a:rPr>
              <a:t>c++</a:t>
            </a:r>
            <a:r>
              <a:rPr lang="en-US" sz="1800" dirty="0">
                <a:cs typeface="Calibri"/>
              </a:rPr>
              <a:t> I had to learn Microsoft visual C++ but at the end it did not work out 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>
                <a:cs typeface="Calibri"/>
              </a:rPr>
              <a:t>But </a:t>
            </a:r>
            <a:r>
              <a:rPr lang="en-US" sz="1800" dirty="0" err="1">
                <a:cs typeface="Calibri"/>
              </a:rPr>
              <a:t>luckly</a:t>
            </a:r>
            <a:r>
              <a:rPr lang="en-US" sz="1800" dirty="0">
                <a:cs typeface="Calibri"/>
              </a:rPr>
              <a:t> python had its own GUI libraries to use and make a GUI interface which was the main thing in this project 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>
                <a:cs typeface="Calibri"/>
              </a:rPr>
              <a:t>A few google search made it easier and recommended me to </a:t>
            </a:r>
            <a:r>
              <a:rPr lang="en-US" sz="1800" dirty="0" err="1">
                <a:cs typeface="Calibri"/>
              </a:rPr>
              <a:t>use"</a:t>
            </a:r>
            <a:r>
              <a:rPr lang="en-US" sz="1800" u="sng" dirty="0" err="1">
                <a:cs typeface="Calibri"/>
              </a:rPr>
              <a:t>ignore</a:t>
            </a:r>
            <a:r>
              <a:rPr lang="en-US" sz="1800" u="sng" dirty="0">
                <a:cs typeface="Calibri"/>
              </a:rPr>
              <a:t>(), </a:t>
            </a:r>
            <a:r>
              <a:rPr lang="en-US" sz="1800" u="sng" dirty="0" err="1">
                <a:cs typeface="Calibri"/>
              </a:rPr>
              <a:t>fflush</a:t>
            </a:r>
            <a:r>
              <a:rPr lang="en-US" sz="1800" u="sng" dirty="0">
                <a:cs typeface="Calibri"/>
              </a:rPr>
              <a:t>(stdin)</a:t>
            </a:r>
            <a:r>
              <a:rPr lang="en-US" sz="1800" dirty="0">
                <a:cs typeface="Calibri"/>
              </a:rPr>
              <a:t>“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1800" dirty="0">
                <a:cs typeface="Calibri"/>
              </a:rPr>
              <a:t>The main issue was to make a logical move played by computer and it was easily solved by the </a:t>
            </a:r>
            <a:r>
              <a:rPr lang="en-US" sz="1800">
                <a:cs typeface="Calibri"/>
              </a:rPr>
              <a:t>minimax algorithm .</a:t>
            </a:r>
            <a:endParaRPr lang="en-US" sz="18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70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57186-2665-4E94-B614-E571CEEF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   </a:t>
            </a:r>
            <a:br>
              <a:rPr lang="en-US" sz="2500" b="1" dirty="0">
                <a:latin typeface="Century Schoolbook"/>
                <a:ea typeface="+mj-lt"/>
                <a:cs typeface="+mj-lt"/>
              </a:rPr>
            </a:br>
            <a:r>
              <a:rPr lang="en-US" sz="2400" b="1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     Final Conclusion</a:t>
            </a:r>
            <a:r>
              <a:rPr lang="en-US" sz="2500" b="1" dirty="0">
                <a:solidFill>
                  <a:schemeClr val="tx1"/>
                </a:solidFill>
                <a:latin typeface="Century Schoolbook"/>
                <a:ea typeface="+mj-lt"/>
                <a:cs typeface="+mj-lt"/>
              </a:rPr>
              <a:t> </a:t>
            </a:r>
            <a:endParaRPr lang="en-US" sz="2500" b="1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55B3-F8DD-46DB-B9F1-C08D4C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000" dirty="0">
                <a:cs typeface="Calibri"/>
              </a:rPr>
              <a:t>From this we concluded that we made a tic tac toe which is actually playable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 dirty="0">
                <a:cs typeface="Calibri"/>
              </a:rPr>
              <a:t>And we made it </a:t>
            </a:r>
            <a:r>
              <a:rPr lang="en-US" sz="2000" dirty="0">
                <a:ea typeface="+mn-lt"/>
                <a:cs typeface="+mn-lt"/>
              </a:rPr>
              <a:t>successfully</a:t>
            </a:r>
            <a:r>
              <a:rPr lang="en-US" sz="2000" dirty="0">
                <a:cs typeface="Calibri"/>
              </a:rPr>
              <a:t> 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000" dirty="0">
                <a:cs typeface="Calibri"/>
              </a:rPr>
              <a:t>Game is also graphically </a:t>
            </a:r>
            <a:r>
              <a:rPr lang="en-US" sz="2000" dirty="0">
                <a:ea typeface="+mn-lt"/>
                <a:cs typeface="+mn-lt"/>
              </a:rPr>
              <a:t>appealing</a:t>
            </a:r>
            <a:r>
              <a:rPr lang="en-US" sz="2000" dirty="0">
                <a:cs typeface="Calibri"/>
              </a:rPr>
              <a:t> and good to play  </a:t>
            </a:r>
          </a:p>
        </p:txBody>
      </p:sp>
    </p:spTree>
    <p:extLst>
      <p:ext uri="{BB962C8B-B14F-4D97-AF65-F5344CB8AC3E}">
        <p14:creationId xmlns:p14="http://schemas.microsoft.com/office/powerpoint/2010/main" val="62340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872A3-4B23-4EE2-B3F7-EFB271A3C528}"/>
              </a:ext>
            </a:extLst>
          </p:cNvPr>
          <p:cNvSpPr txBox="1"/>
          <p:nvPr/>
        </p:nvSpPr>
        <p:spPr>
          <a:xfrm>
            <a:off x="5297761" y="1265042"/>
            <a:ext cx="5607303" cy="43060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150">
                <a:latin typeface="+mj-lt"/>
                <a:ea typeface="+mj-ea"/>
                <a:cs typeface="+mj-cs"/>
              </a:rPr>
              <a:t>     THANK YOU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CA118-0E40-4BDE-A9C2-D06E298C474B}"/>
              </a:ext>
            </a:extLst>
          </p:cNvPr>
          <p:cNvSpPr txBox="1"/>
          <p:nvPr/>
        </p:nvSpPr>
        <p:spPr>
          <a:xfrm>
            <a:off x="1397976" y="1262790"/>
            <a:ext cx="2934584" cy="43510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Made by -: Priyanshu Padeliya 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Roll no -: 1918568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</a:rPr>
              <a:t>IV semester section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3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631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Schoolbook</vt:lpstr>
      <vt:lpstr>Comic Sans MS</vt:lpstr>
      <vt:lpstr>Constantia</vt:lpstr>
      <vt:lpstr>Corbel</vt:lpstr>
      <vt:lpstr>Wingdings</vt:lpstr>
      <vt:lpstr>Wingdings,Sans-Serif</vt:lpstr>
      <vt:lpstr>Banded</vt:lpstr>
      <vt:lpstr>project </vt:lpstr>
      <vt:lpstr> Introduction</vt:lpstr>
      <vt:lpstr>  ACHIVEMENTS             AND      LEARNINGS </vt:lpstr>
      <vt:lpstr>    Goals       and   Motivation</vt:lpstr>
      <vt:lpstr>  Challenges           one         faced</vt:lpstr>
      <vt:lpstr> How they overcame</vt:lpstr>
      <vt:lpstr>          Final Conclusion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padeliyaa</dc:creator>
  <cp:lastModifiedBy>priyanshu padeliyaa</cp:lastModifiedBy>
  <cp:revision>423</cp:revision>
  <dcterms:created xsi:type="dcterms:W3CDTF">2020-12-07T14:27:54Z</dcterms:created>
  <dcterms:modified xsi:type="dcterms:W3CDTF">2021-07-12T07:49:18Z</dcterms:modified>
</cp:coreProperties>
</file>