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70" r:id="rId5"/>
    <p:sldId id="260" r:id="rId6"/>
    <p:sldId id="261" r:id="rId7"/>
    <p:sldId id="262" r:id="rId8"/>
    <p:sldId id="263" r:id="rId9"/>
    <p:sldId id="273" r:id="rId10"/>
    <p:sldId id="271" r:id="rId11"/>
    <p:sldId id="272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11-Dec-20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11-Dec-20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11-Dec-20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11-Dec-20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microchip-pic-io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.stackexchange.com/questions/33460/following-on-esp8266-board-pins-how-do-they-map-on-the-motor-shiel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-lab.com/collecting-gps-data-using-gps-module-windows-iot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Arduino_(Plattform)" TargetMode="External"/><Relationship Id="rId7" Type="http://schemas.openxmlformats.org/officeDocument/2006/relationships/hyperlink" Target="https://www.arduinoecia.com.br/2018/01/blynk-controlar-arduino-usando-bluetooth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electronics-lab.com/arduino-pro-ide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747091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IOT PROJECT PRESENTATION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400" dirty="0"/>
              <a:t>SESSION(2020-21)</a:t>
            </a:r>
            <a:endParaRPr lang="en-US"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F37C63F-BB4A-4302-8708-64BF13DCC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"/>
            <a:ext cx="5289753" cy="68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DB501-2D7D-4384-B313-0119A500E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67635" y="1621631"/>
            <a:ext cx="3987183" cy="335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46377-E041-4255-BCFD-521CAA69342C}"/>
              </a:ext>
            </a:extLst>
          </p:cNvPr>
          <p:cNvSpPr txBox="1"/>
          <p:nvPr/>
        </p:nvSpPr>
        <p:spPr>
          <a:xfrm>
            <a:off x="1802167" y="88778"/>
            <a:ext cx="7324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 err="1">
                <a:ln/>
                <a:solidFill>
                  <a:schemeClr val="accent3"/>
                </a:solidFill>
              </a:rPr>
              <a:t>Nodemcu</a:t>
            </a:r>
            <a:r>
              <a:rPr lang="en-US" sz="5400" b="1" u="sng" dirty="0">
                <a:ln/>
                <a:solidFill>
                  <a:schemeClr val="accent3"/>
                </a:solidFill>
              </a:rPr>
              <a:t> </a:t>
            </a:r>
            <a:endParaRPr lang="en-US" sz="5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A9765-0A6D-4902-8BEA-EA92CD4553CB}"/>
              </a:ext>
            </a:extLst>
          </p:cNvPr>
          <p:cNvSpPr txBox="1"/>
          <p:nvPr/>
        </p:nvSpPr>
        <p:spPr>
          <a:xfrm>
            <a:off x="1274316" y="1233996"/>
            <a:ext cx="4189890" cy="390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Inbuilt </a:t>
            </a:r>
            <a:r>
              <a:rPr lang="en-US" sz="2400" dirty="0" err="1"/>
              <a:t>wifi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Input  voltage range  4.5V-10V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4 MB Flash memory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Temperature range -40</a:t>
            </a:r>
            <a:r>
              <a:rPr lang="en-US" sz="2400" baseline="72000" dirty="0"/>
              <a:t>o</a:t>
            </a:r>
            <a:r>
              <a:rPr lang="en-US" sz="2400" dirty="0"/>
              <a:t>C to 125</a:t>
            </a:r>
            <a:r>
              <a:rPr lang="en-US" sz="2400" baseline="72000" dirty="0"/>
              <a:t>o</a:t>
            </a: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0197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EBA9F-186F-4C9B-A85B-FB7727943466}"/>
              </a:ext>
            </a:extLst>
          </p:cNvPr>
          <p:cNvSpPr txBox="1"/>
          <p:nvPr/>
        </p:nvSpPr>
        <p:spPr>
          <a:xfrm>
            <a:off x="4296792" y="506027"/>
            <a:ext cx="407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G</a:t>
            </a:r>
            <a:r>
              <a:rPr lang="en-US" sz="5400" b="1" u="sng" dirty="0">
                <a:ln/>
                <a:solidFill>
                  <a:schemeClr val="accent3"/>
                </a:solidFill>
              </a:rPr>
              <a:t>PS Module</a:t>
            </a:r>
            <a:endParaRPr lang="en-US" sz="5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BA68E-644C-4BFA-B7B0-D5A46A518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92500" y="1814030"/>
            <a:ext cx="3860359" cy="3544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7402D-5FF6-4837-8788-1AC0335049F5}"/>
              </a:ext>
            </a:extLst>
          </p:cNvPr>
          <p:cNvSpPr txBox="1"/>
          <p:nvPr/>
        </p:nvSpPr>
        <p:spPr>
          <a:xfrm flipH="1">
            <a:off x="1972173" y="1814030"/>
            <a:ext cx="3966987" cy="390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Operating voltage Range 2.7V- 6V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Tempeature</a:t>
            </a:r>
            <a:r>
              <a:rPr lang="en-US" sz="2400" dirty="0"/>
              <a:t> range -40</a:t>
            </a:r>
            <a:r>
              <a:rPr lang="en-US" sz="2400" baseline="62000" dirty="0"/>
              <a:t>o</a:t>
            </a:r>
            <a:r>
              <a:rPr lang="en-US" sz="2400" dirty="0"/>
              <a:t>C to 85</a:t>
            </a:r>
            <a:r>
              <a:rPr lang="en-US" sz="2400" baseline="62000" dirty="0"/>
              <a:t>o</a:t>
            </a:r>
            <a:r>
              <a:rPr lang="en-US" sz="2400" dirty="0"/>
              <a:t>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Average cold/warm start time 27s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150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0735A4-C56A-411A-AAD0-B13A31464569}"/>
              </a:ext>
            </a:extLst>
          </p:cNvPr>
          <p:cNvSpPr/>
          <p:nvPr/>
        </p:nvSpPr>
        <p:spPr>
          <a:xfrm>
            <a:off x="4720174" y="147935"/>
            <a:ext cx="2751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936AE-F76C-45F0-9D6C-5945334E868D}"/>
              </a:ext>
            </a:extLst>
          </p:cNvPr>
          <p:cNvSpPr txBox="1"/>
          <p:nvPr/>
        </p:nvSpPr>
        <p:spPr>
          <a:xfrm>
            <a:off x="1899821" y="1748901"/>
            <a:ext cx="4279037" cy="27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333333"/>
              </a:solidFill>
              <a:effectLst/>
              <a:latin typeface="Roboto Condensed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33333"/>
                </a:solidFill>
                <a:effectLst/>
                <a:latin typeface="Roboto Condensed"/>
              </a:rPr>
              <a:t>Real time location tracker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33333"/>
                </a:solidFill>
                <a:effectLst/>
                <a:latin typeface="Roboto Condensed"/>
              </a:rPr>
              <a:t>Customizable Alerts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33333"/>
                </a:solidFill>
                <a:effectLst/>
                <a:latin typeface="Roboto Condensed"/>
              </a:rPr>
              <a:t>Driver Behavior Monitoring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Trip history </a:t>
            </a:r>
          </a:p>
        </p:txBody>
      </p:sp>
    </p:spTree>
    <p:extLst>
      <p:ext uri="{BB962C8B-B14F-4D97-AF65-F5344CB8AC3E}">
        <p14:creationId xmlns:p14="http://schemas.microsoft.com/office/powerpoint/2010/main" val="90929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CBE98-1641-4D8C-B74A-5518AE75DB47}"/>
              </a:ext>
            </a:extLst>
          </p:cNvPr>
          <p:cNvSpPr/>
          <p:nvPr/>
        </p:nvSpPr>
        <p:spPr>
          <a:xfrm>
            <a:off x="4385014" y="128885"/>
            <a:ext cx="3574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Advantages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B2A8A-10C3-4D35-B496-9354478F6166}"/>
              </a:ext>
            </a:extLst>
          </p:cNvPr>
          <p:cNvSpPr/>
          <p:nvPr/>
        </p:nvSpPr>
        <p:spPr>
          <a:xfrm>
            <a:off x="1492837" y="1577543"/>
            <a:ext cx="8077292" cy="39026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See a moving target (</a:t>
            </a:r>
            <a:r>
              <a:rPr lang="en-US" sz="2400" dirty="0" err="1"/>
              <a:t>car,bus,item,etc</a:t>
            </a:r>
            <a:r>
              <a:rPr lang="en-US" sz="2400" dirty="0"/>
              <a:t>.) in real time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Position accuracy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Safety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Low  operational cost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Based on true GPS satellite signals.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Theft Recovery</a:t>
            </a:r>
            <a:endParaRPr lang="en-US" sz="2400" b="0" i="0" dirty="0">
              <a:effectLst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281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39ED11-45A6-4CFE-9A6D-2013B2067555}"/>
              </a:ext>
            </a:extLst>
          </p:cNvPr>
          <p:cNvSpPr/>
          <p:nvPr/>
        </p:nvSpPr>
        <p:spPr>
          <a:xfrm>
            <a:off x="4259506" y="35512"/>
            <a:ext cx="3735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Applications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99BA1-F757-4CBB-82B6-787E31050D45}"/>
              </a:ext>
            </a:extLst>
          </p:cNvPr>
          <p:cNvSpPr/>
          <p:nvPr/>
        </p:nvSpPr>
        <p:spPr>
          <a:xfrm>
            <a:off x="1464815" y="1942176"/>
            <a:ext cx="7729091" cy="22406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</a:rPr>
              <a:t>Security of </a:t>
            </a:r>
            <a:r>
              <a:rPr lang="en-US" sz="2400" b="0" cap="none" spc="0">
                <a:ln w="0"/>
                <a:solidFill>
                  <a:schemeClr val="tx1"/>
                </a:solidFill>
              </a:rPr>
              <a:t>your vehicles</a:t>
            </a:r>
            <a:endParaRPr lang="en-US" sz="2400" dirty="0">
              <a:ln w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To trace the location of your vehicle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To find stolen vehicles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Shipment Tracking</a:t>
            </a:r>
          </a:p>
        </p:txBody>
      </p:sp>
    </p:spTree>
    <p:extLst>
      <p:ext uri="{BB962C8B-B14F-4D97-AF65-F5344CB8AC3E}">
        <p14:creationId xmlns:p14="http://schemas.microsoft.com/office/powerpoint/2010/main" val="160441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419CCB-FD7A-4AD2-8B52-DED2572C11C8}"/>
              </a:ext>
            </a:extLst>
          </p:cNvPr>
          <p:cNvSpPr/>
          <p:nvPr/>
        </p:nvSpPr>
        <p:spPr>
          <a:xfrm>
            <a:off x="4464936" y="119360"/>
            <a:ext cx="3395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97799-F2AB-4FB2-B2F8-FBC68BDE8117}"/>
              </a:ext>
            </a:extLst>
          </p:cNvPr>
          <p:cNvSpPr txBox="1"/>
          <p:nvPr/>
        </p:nvSpPr>
        <p:spPr>
          <a:xfrm>
            <a:off x="1411551" y="1720840"/>
            <a:ext cx="7847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</a:rPr>
              <a:t>Nowaday’s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 most essential for most of the thing(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</a:rPr>
              <a:t>car,mobile</a:t>
            </a:r>
            <a:r>
              <a:rPr lang="en-US" sz="2400" dirty="0" err="1">
                <a:ln w="0"/>
              </a:rPr>
              <a:t>,etc</a:t>
            </a:r>
            <a:r>
              <a:rPr lang="en-US" sz="2400" dirty="0">
                <a:ln w="0"/>
              </a:rPr>
              <a:t>.)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</a:rPr>
              <a:t>This technology can a</a:t>
            </a:r>
            <a:r>
              <a:rPr lang="en-US" sz="2400" dirty="0">
                <a:ln w="0"/>
              </a:rPr>
              <a:t>lso help to advance the system of 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used in many o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rganization for security purpose and tracking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vehicle theft is rapidly 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increasing, can be  controlled well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n w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22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9CECB-F73C-4885-8B62-93F8836806A2}"/>
              </a:ext>
            </a:extLst>
          </p:cNvPr>
          <p:cNvSpPr/>
          <p:nvPr/>
        </p:nvSpPr>
        <p:spPr>
          <a:xfrm>
            <a:off x="1248608" y="290810"/>
            <a:ext cx="10037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Vehicle Tracker Using Google Map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09BF53-9EB2-4240-A4A5-748D7461DBAB}"/>
              </a:ext>
            </a:extLst>
          </p:cNvPr>
          <p:cNvSpPr/>
          <p:nvPr/>
        </p:nvSpPr>
        <p:spPr>
          <a:xfrm>
            <a:off x="3542797" y="1710960"/>
            <a:ext cx="4360745" cy="19236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dirty="0">
                <a:ln w="0"/>
              </a:rPr>
              <a:t>Group Members-</a:t>
            </a:r>
          </a:p>
          <a:p>
            <a:pPr algn="ctr"/>
            <a:endParaRPr lang="en-US" sz="1600" b="1" u="sng" dirty="0">
              <a:ln w="0"/>
            </a:endParaRPr>
          </a:p>
          <a:p>
            <a:pPr algn="ctr"/>
            <a:r>
              <a:rPr lang="en-US" sz="2500" dirty="0">
                <a:ln w="0"/>
              </a:rPr>
              <a:t>Raj Gupta(181500542)</a:t>
            </a:r>
          </a:p>
          <a:p>
            <a:pPr algn="ctr"/>
            <a:r>
              <a:rPr lang="en-US" sz="2500" dirty="0" err="1">
                <a:ln w="0"/>
              </a:rPr>
              <a:t>Divyank</a:t>
            </a:r>
            <a:r>
              <a:rPr lang="en-US" sz="2500" dirty="0">
                <a:ln w="0"/>
              </a:rPr>
              <a:t> Gupta(181500221)</a:t>
            </a:r>
          </a:p>
          <a:p>
            <a:pPr algn="ctr"/>
            <a:r>
              <a:rPr lang="en-US" sz="2500" dirty="0">
                <a:ln w="0"/>
              </a:rPr>
              <a:t>Priyanshu Shukla(181500515)</a:t>
            </a:r>
            <a:endParaRPr lang="en-US" sz="25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9BFA62-6D73-43FD-9BD9-DA7462BEF6ED}"/>
              </a:ext>
            </a:extLst>
          </p:cNvPr>
          <p:cNvSpPr/>
          <p:nvPr/>
        </p:nvSpPr>
        <p:spPr>
          <a:xfrm>
            <a:off x="3046027" y="4570028"/>
            <a:ext cx="5354286" cy="10464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u="sng" cap="none" spc="0" dirty="0">
                <a:ln w="0"/>
                <a:solidFill>
                  <a:schemeClr val="tx1"/>
                </a:solidFill>
              </a:rPr>
              <a:t>Under the guidance of-</a:t>
            </a:r>
          </a:p>
          <a:p>
            <a:pPr algn="ctr"/>
            <a:endParaRPr lang="en-US" sz="1200" b="1" u="sng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ln w="0"/>
              </a:rPr>
              <a:t>Mr. </a:t>
            </a:r>
            <a:r>
              <a:rPr lang="en-US" sz="2500" dirty="0" err="1">
                <a:ln w="0"/>
              </a:rPr>
              <a:t>Ajitesh</a:t>
            </a:r>
            <a:r>
              <a:rPr lang="en-US" sz="2500" dirty="0">
                <a:ln w="0"/>
              </a:rPr>
              <a:t> Kumar(Department of CEA)</a:t>
            </a:r>
            <a:endParaRPr lang="en-US" sz="25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9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0B01B1-F5B2-44A7-9863-71779D4F6586}"/>
              </a:ext>
            </a:extLst>
          </p:cNvPr>
          <p:cNvSpPr/>
          <p:nvPr/>
        </p:nvSpPr>
        <p:spPr>
          <a:xfrm>
            <a:off x="4699143" y="166985"/>
            <a:ext cx="2793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dirty="0">
                <a:ln/>
                <a:solidFill>
                  <a:schemeClr val="accent3"/>
                </a:solidFill>
              </a:rPr>
              <a:t>Contents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3DAAE1-9A35-447C-BD77-9549C4517200}"/>
              </a:ext>
            </a:extLst>
          </p:cNvPr>
          <p:cNvSpPr/>
          <p:nvPr/>
        </p:nvSpPr>
        <p:spPr>
          <a:xfrm>
            <a:off x="1035158" y="1529060"/>
            <a:ext cx="4220423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</a:rPr>
              <a:t>Problem Statement 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</a:rPr>
              <a:t>Introduction 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</a:rPr>
              <a:t>Software Requirement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</a:rPr>
              <a:t>List of Components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</a:rPr>
              <a:t>Layout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</a:rPr>
              <a:t>Circuit diagram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n w="0"/>
              </a:rPr>
              <a:t>NodeMCU</a:t>
            </a:r>
            <a:endParaRPr lang="en-US" sz="2400" dirty="0">
              <a:ln w="0"/>
            </a:endParaRP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</a:rPr>
              <a:t>GPS Module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</a:rPr>
              <a:t>Features 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</a:rPr>
              <a:t>Advantages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</a:rPr>
              <a:t>Applications 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479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FA69C-EF3C-47E2-A437-B756A0FA1D5D}"/>
              </a:ext>
            </a:extLst>
          </p:cNvPr>
          <p:cNvSpPr txBox="1"/>
          <p:nvPr/>
        </p:nvSpPr>
        <p:spPr>
          <a:xfrm flipH="1">
            <a:off x="3029430" y="514904"/>
            <a:ext cx="6133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/>
                <a:solidFill>
                  <a:schemeClr val="accent3"/>
                </a:solidFill>
              </a:rPr>
              <a:t>Problem Statement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6BA07-BD59-4F27-B552-E39A306195A0}"/>
              </a:ext>
            </a:extLst>
          </p:cNvPr>
          <p:cNvSpPr txBox="1"/>
          <p:nvPr/>
        </p:nvSpPr>
        <p:spPr>
          <a:xfrm>
            <a:off x="2594424" y="1975429"/>
            <a:ext cx="5377724" cy="27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Vehicle tracking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Children Location for safety purpose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Stolen vehicle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Order tracking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Trip history</a:t>
            </a:r>
          </a:p>
        </p:txBody>
      </p:sp>
    </p:spTree>
    <p:extLst>
      <p:ext uri="{BB962C8B-B14F-4D97-AF65-F5344CB8AC3E}">
        <p14:creationId xmlns:p14="http://schemas.microsoft.com/office/powerpoint/2010/main" val="73803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50974-E3D3-407E-A571-9C68E66DD6AB}"/>
              </a:ext>
            </a:extLst>
          </p:cNvPr>
          <p:cNvSpPr/>
          <p:nvPr/>
        </p:nvSpPr>
        <p:spPr>
          <a:xfrm>
            <a:off x="4130715" y="214610"/>
            <a:ext cx="3701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DF05D-29A1-4982-9E2B-70CD0EE28030}"/>
              </a:ext>
            </a:extLst>
          </p:cNvPr>
          <p:cNvSpPr/>
          <p:nvPr/>
        </p:nvSpPr>
        <p:spPr>
          <a:xfrm>
            <a:off x="1053897" y="1706110"/>
            <a:ext cx="9855610" cy="334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</a:rPr>
              <a:t>Vehicle tracking is a most common module </a:t>
            </a:r>
            <a:r>
              <a:rPr lang="en-US" sz="2400" dirty="0">
                <a:ln w="0"/>
              </a:rPr>
              <a:t>being used in automobiles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Mostly used in shipping businesses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A reliable system for knowing the location of specific thing (</a:t>
            </a:r>
            <a:r>
              <a:rPr lang="en-US" sz="2400" dirty="0" err="1">
                <a:ln w="0"/>
              </a:rPr>
              <a:t>mobile,cars,package,etc</a:t>
            </a:r>
            <a:r>
              <a:rPr lang="en-US" sz="2400" dirty="0">
                <a:ln w="0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 w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90F43F-D2F7-42E0-8367-6A1A8D675CA6}"/>
              </a:ext>
            </a:extLst>
          </p:cNvPr>
          <p:cNvSpPr/>
          <p:nvPr/>
        </p:nvSpPr>
        <p:spPr>
          <a:xfrm>
            <a:off x="2726648" y="252710"/>
            <a:ext cx="6738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Software Requirement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9A914-C6C8-4D97-A070-A02732FAE082}"/>
              </a:ext>
            </a:extLst>
          </p:cNvPr>
          <p:cNvSpPr/>
          <p:nvPr/>
        </p:nvSpPr>
        <p:spPr>
          <a:xfrm>
            <a:off x="2029642" y="1968839"/>
            <a:ext cx="327438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0" cap="none" spc="0" dirty="0">
              <a:ln w="0"/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Arduino  IDE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6346A-C95F-42C1-9F93-7D77E2F9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27383" y="1616794"/>
            <a:ext cx="1490023" cy="1013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44DB25-49E5-4425-A34E-726885D03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44329" y="1583065"/>
            <a:ext cx="3242748" cy="1621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47F9A0-9631-4A69-98B4-49C5BA283BED}"/>
              </a:ext>
            </a:extLst>
          </p:cNvPr>
          <p:cNvSpPr txBox="1"/>
          <p:nvPr/>
        </p:nvSpPr>
        <p:spPr>
          <a:xfrm>
            <a:off x="2726648" y="4350059"/>
            <a:ext cx="236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Blynk App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51C917-5846-4CB6-AC83-3D96B7546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75144" y="3846185"/>
            <a:ext cx="2857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9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FB4A9D-60E8-41EB-8B6B-AAB6F3401BFF}"/>
              </a:ext>
            </a:extLst>
          </p:cNvPr>
          <p:cNvSpPr/>
          <p:nvPr/>
        </p:nvSpPr>
        <p:spPr>
          <a:xfrm>
            <a:off x="3637000" y="157460"/>
            <a:ext cx="5508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List of Component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B862-E534-4DBE-967E-8513D9AF5E9D}"/>
              </a:ext>
            </a:extLst>
          </p:cNvPr>
          <p:cNvSpPr/>
          <p:nvPr/>
        </p:nvSpPr>
        <p:spPr>
          <a:xfrm>
            <a:off x="1850915" y="1961596"/>
            <a:ext cx="6267541" cy="34842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cap="none" spc="0" dirty="0">
                <a:ln w="0"/>
                <a:solidFill>
                  <a:schemeClr val="tx1"/>
                </a:solidFill>
              </a:rPr>
              <a:t>Node MCU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cap="none" spc="0" dirty="0">
                <a:ln w="0"/>
                <a:solidFill>
                  <a:schemeClr val="tx1"/>
                </a:solidFill>
              </a:rPr>
              <a:t>GPS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n w="0"/>
              </a:rPr>
              <a:t>J</a:t>
            </a:r>
            <a:r>
              <a:rPr lang="en-US" sz="2500" b="0" cap="none" spc="0" dirty="0">
                <a:ln w="0"/>
                <a:solidFill>
                  <a:schemeClr val="tx1"/>
                </a:solidFill>
              </a:rPr>
              <a:t>umper wires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cap="none" spc="0" dirty="0">
                <a:ln w="0"/>
                <a:solidFill>
                  <a:schemeClr val="tx1"/>
                </a:solidFill>
              </a:rPr>
              <a:t>Laptop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cap="none" spc="0" dirty="0">
                <a:ln w="0"/>
                <a:solidFill>
                  <a:schemeClr val="tx1"/>
                </a:solidFill>
              </a:rPr>
              <a:t>Power supply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cap="none" spc="0" dirty="0">
                <a:ln w="0"/>
                <a:solidFill>
                  <a:schemeClr val="tx1"/>
                </a:solidFill>
              </a:rPr>
              <a:t>16*2 LCD (optional)</a:t>
            </a:r>
          </a:p>
        </p:txBody>
      </p:sp>
    </p:spTree>
    <p:extLst>
      <p:ext uri="{BB962C8B-B14F-4D97-AF65-F5344CB8AC3E}">
        <p14:creationId xmlns:p14="http://schemas.microsoft.com/office/powerpoint/2010/main" val="270943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3EC6FE-1863-4856-BCB1-80D3B765852B}"/>
              </a:ext>
            </a:extLst>
          </p:cNvPr>
          <p:cNvSpPr txBox="1"/>
          <p:nvPr/>
        </p:nvSpPr>
        <p:spPr>
          <a:xfrm>
            <a:off x="2480569" y="201511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7DDED-9213-4F6B-BCDB-F5A4BC2D0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46" y="1389621"/>
            <a:ext cx="7019508" cy="50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8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PS Interfacing with NodeMCU ESP12: Getting Location Data">
            <a:extLst>
              <a:ext uri="{FF2B5EF4-FFF2-40B4-BE49-F238E27FC236}">
                <a16:creationId xmlns:a16="http://schemas.microsoft.com/office/drawing/2014/main" id="{7DB7A7B8-DD1C-426D-B44D-40AE6EBA8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5"/>
          <a:stretch/>
        </p:blipFill>
        <p:spPr bwMode="auto">
          <a:xfrm>
            <a:off x="3224331" y="1624614"/>
            <a:ext cx="4766793" cy="430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F4EA92-9CD2-4EB5-99CC-B659793D43EB}"/>
              </a:ext>
            </a:extLst>
          </p:cNvPr>
          <p:cNvSpPr txBox="1"/>
          <p:nvPr/>
        </p:nvSpPr>
        <p:spPr>
          <a:xfrm>
            <a:off x="2878585" y="48559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Circuit Diagram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CF1120-6B13-4E48-BCD2-F08CC918CB0E}"/>
              </a:ext>
            </a:extLst>
          </p:cNvPr>
          <p:cNvCxnSpPr/>
          <p:nvPr/>
        </p:nvCxnSpPr>
        <p:spPr>
          <a:xfrm>
            <a:off x="3224331" y="5930283"/>
            <a:ext cx="476679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7509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{E0C4C514-FD78-4A29-BD87-1313E67AC507}tf56160789_win32</Template>
  <TotalTime>217</TotalTime>
  <Words>287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Roboto Condensed</vt:lpstr>
      <vt:lpstr>Wingdings</vt:lpstr>
      <vt:lpstr>1_RetrospectVTI</vt:lpstr>
      <vt:lpstr>IOT 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 PRESENTATION SESSION(2020-21)</dc:title>
  <dc:creator>Raj Gupta</dc:creator>
  <cp:lastModifiedBy>Priyanshu Shukla</cp:lastModifiedBy>
  <cp:revision>26</cp:revision>
  <dcterms:created xsi:type="dcterms:W3CDTF">2020-12-07T08:38:04Z</dcterms:created>
  <dcterms:modified xsi:type="dcterms:W3CDTF">2020-12-11T09:48:23Z</dcterms:modified>
</cp:coreProperties>
</file>