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1" r:id="rId1"/>
  </p:sldMasterIdLst>
  <p:notesMasterIdLst>
    <p:notesMasterId r:id="rId17"/>
  </p:notesMasterIdLst>
  <p:sldIdLst>
    <p:sldId id="256" r:id="rId2"/>
    <p:sldId id="257" r:id="rId3"/>
    <p:sldId id="258" r:id="rId4"/>
    <p:sldId id="260" r:id="rId5"/>
    <p:sldId id="261" r:id="rId6"/>
    <p:sldId id="273" r:id="rId7"/>
    <p:sldId id="262" r:id="rId8"/>
    <p:sldId id="269" r:id="rId9"/>
    <p:sldId id="270" r:id="rId10"/>
    <p:sldId id="272" r:id="rId11"/>
    <p:sldId id="271" r:id="rId12"/>
    <p:sldId id="274" r:id="rId13"/>
    <p:sldId id="275" r:id="rId14"/>
    <p:sldId id="263"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shu Shukla" initials="PS" lastIdx="1" clrIdx="0">
    <p:extLst>
      <p:ext uri="{19B8F6BF-5375-455C-9EA6-DF929625EA0E}">
        <p15:presenceInfo xmlns:p15="http://schemas.microsoft.com/office/powerpoint/2012/main" userId="a9cb7a6c27facf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91885" autoAdjust="0"/>
  </p:normalViewPr>
  <p:slideViewPr>
    <p:cSldViewPr snapToGrid="0">
      <p:cViewPr varScale="1">
        <p:scale>
          <a:sx n="79" d="100"/>
          <a:sy n="79" d="100"/>
        </p:scale>
        <p:origin x="1459"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81D61-AB7F-4B71-B3BD-D4F2FCCFCDB3}" type="datetimeFigureOut">
              <a:rPr lang="en-US" smtClean="0"/>
              <a:pPr/>
              <a:t>28-Apr-21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CA621-01D0-459C-A034-D3CF8D088DD0}" type="slidenum">
              <a:rPr lang="en-US" smtClean="0"/>
              <a:pPr/>
              <a:t>‹#›</a:t>
            </a:fld>
            <a:endParaRPr lang="en-US"/>
          </a:p>
        </p:txBody>
      </p:sp>
    </p:spTree>
    <p:extLst>
      <p:ext uri="{BB962C8B-B14F-4D97-AF65-F5344CB8AC3E}">
        <p14:creationId xmlns:p14="http://schemas.microsoft.com/office/powerpoint/2010/main" val="3911941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pPr/>
              <a:t>28-Apr-21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670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6730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5714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00144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08551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92636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18599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81538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655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33726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pPr/>
              <a:t>28-Apr-21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891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83628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97417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5A2352-D7AC-F242-9256-A4477BCBF354}" type="datetimeFigureOut">
              <a:rPr lang="en-US" smtClean="0"/>
              <a:pPr/>
              <a:t>28-Apr-21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892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FCFC6A-9AE6-404D-9FDD-168B477B9C90}" type="datetimeFigureOut">
              <a:rPr lang="en-US" smtClean="0"/>
              <a:pPr/>
              <a:t>28-Apr-21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551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CD8A92E-5FF9-8143-81B3-CCB531513398}" type="datetimeFigureOut">
              <a:rPr lang="en-US" smtClean="0"/>
              <a:pPr/>
              <a:t>28-Apr-21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53049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pPr/>
              <a:t>28-Apr-21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043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D8A92E-5FF9-8143-81B3-CCB531513398}" type="datetimeFigureOut">
              <a:rPr lang="en-US" smtClean="0"/>
              <a:pPr/>
              <a:t>28-Apr-21</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6486493"/>
      </p:ext>
    </p:extLst>
  </p:cSld>
  <p:clrMap bg1="dk1" tx1="lt1" bg2="dk2" tx2="lt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 id="2147484108"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A University - Wikipedia">
            <a:extLst>
              <a:ext uri="{FF2B5EF4-FFF2-40B4-BE49-F238E27FC236}">
                <a16:creationId xmlns:a16="http://schemas.microsoft.com/office/drawing/2014/main" id="{40D532D2-5DF8-49FB-87D1-CC1C0E9AD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51D751-16B8-4732-8731-F4E64016D622}"/>
              </a:ext>
            </a:extLst>
          </p:cNvPr>
          <p:cNvSpPr txBox="1"/>
          <p:nvPr/>
        </p:nvSpPr>
        <p:spPr>
          <a:xfrm>
            <a:off x="2068497" y="2086252"/>
            <a:ext cx="4526280" cy="1477328"/>
          </a:xfrm>
          <a:prstGeom prst="rect">
            <a:avLst/>
          </a:prstGeom>
          <a:noFill/>
        </p:spPr>
        <p:txBody>
          <a:bodyPr wrap="square" rtlCol="0">
            <a:spAutoFit/>
          </a:bodyPr>
          <a:lstStyle/>
          <a:p>
            <a:r>
              <a:rPr lang="en-US" sz="7200" dirty="0"/>
              <a:t>Meetrack</a:t>
            </a:r>
          </a:p>
          <a:p>
            <a:r>
              <a:rPr lang="en-US" dirty="0"/>
              <a:t>                         –  Project Management</a:t>
            </a:r>
          </a:p>
        </p:txBody>
      </p:sp>
      <p:sp>
        <p:nvSpPr>
          <p:cNvPr id="5" name="TextBox 4">
            <a:extLst>
              <a:ext uri="{FF2B5EF4-FFF2-40B4-BE49-F238E27FC236}">
                <a16:creationId xmlns:a16="http://schemas.microsoft.com/office/drawing/2014/main" id="{4319DFA7-C41D-4C2D-AD35-46A3D68B9413}"/>
              </a:ext>
            </a:extLst>
          </p:cNvPr>
          <p:cNvSpPr txBox="1"/>
          <p:nvPr/>
        </p:nvSpPr>
        <p:spPr>
          <a:xfrm>
            <a:off x="514906" y="4515100"/>
            <a:ext cx="3377953" cy="369332"/>
          </a:xfrm>
          <a:prstGeom prst="rect">
            <a:avLst/>
          </a:prstGeom>
          <a:noFill/>
        </p:spPr>
        <p:txBody>
          <a:bodyPr wrap="square" rtlCol="0">
            <a:spAutoFit/>
          </a:bodyPr>
          <a:lstStyle/>
          <a:p>
            <a:r>
              <a:rPr lang="en-US" u="sng" dirty="0"/>
              <a:t>PRESENTED BY  </a:t>
            </a:r>
          </a:p>
        </p:txBody>
      </p:sp>
      <p:sp>
        <p:nvSpPr>
          <p:cNvPr id="6" name="TextBox 5">
            <a:extLst>
              <a:ext uri="{FF2B5EF4-FFF2-40B4-BE49-F238E27FC236}">
                <a16:creationId xmlns:a16="http://schemas.microsoft.com/office/drawing/2014/main" id="{5942DD1F-7BB0-49F2-8F72-EC5D201FD4E5}"/>
              </a:ext>
            </a:extLst>
          </p:cNvPr>
          <p:cNvSpPr txBox="1"/>
          <p:nvPr/>
        </p:nvSpPr>
        <p:spPr>
          <a:xfrm>
            <a:off x="514906" y="4827688"/>
            <a:ext cx="3502241" cy="1200329"/>
          </a:xfrm>
          <a:prstGeom prst="rect">
            <a:avLst/>
          </a:prstGeom>
          <a:noFill/>
        </p:spPr>
        <p:txBody>
          <a:bodyPr wrap="square" rtlCol="0">
            <a:spAutoFit/>
          </a:bodyPr>
          <a:lstStyle/>
          <a:p>
            <a:endParaRPr lang="en-US" dirty="0"/>
          </a:p>
          <a:p>
            <a:r>
              <a:rPr lang="en-US" dirty="0" err="1"/>
              <a:t>Krishnakant</a:t>
            </a:r>
            <a:r>
              <a:rPr lang="en-US" dirty="0"/>
              <a:t> Sharma</a:t>
            </a:r>
          </a:p>
          <a:p>
            <a:r>
              <a:rPr lang="en-US" dirty="0"/>
              <a:t>Priyanshu Shukla</a:t>
            </a:r>
          </a:p>
          <a:p>
            <a:r>
              <a:rPr lang="en-US" dirty="0"/>
              <a:t>Akashi Gupta</a:t>
            </a:r>
          </a:p>
        </p:txBody>
      </p:sp>
      <p:sp>
        <p:nvSpPr>
          <p:cNvPr id="7" name="TextBox 6">
            <a:extLst>
              <a:ext uri="{FF2B5EF4-FFF2-40B4-BE49-F238E27FC236}">
                <a16:creationId xmlns:a16="http://schemas.microsoft.com/office/drawing/2014/main" id="{58754A5D-84F3-471D-AFA6-599D49E58172}"/>
              </a:ext>
            </a:extLst>
          </p:cNvPr>
          <p:cNvSpPr txBox="1"/>
          <p:nvPr/>
        </p:nvSpPr>
        <p:spPr>
          <a:xfrm>
            <a:off x="6621409" y="4515100"/>
            <a:ext cx="2574524" cy="369332"/>
          </a:xfrm>
          <a:prstGeom prst="rect">
            <a:avLst/>
          </a:prstGeom>
          <a:noFill/>
        </p:spPr>
        <p:txBody>
          <a:bodyPr wrap="square" rtlCol="0">
            <a:spAutoFit/>
          </a:bodyPr>
          <a:lstStyle/>
          <a:p>
            <a:r>
              <a:rPr lang="en-US" u="sng" dirty="0"/>
              <a:t>SUBMITTED TO</a:t>
            </a:r>
          </a:p>
        </p:txBody>
      </p:sp>
      <p:sp>
        <p:nvSpPr>
          <p:cNvPr id="8" name="TextBox 7">
            <a:extLst>
              <a:ext uri="{FF2B5EF4-FFF2-40B4-BE49-F238E27FC236}">
                <a16:creationId xmlns:a16="http://schemas.microsoft.com/office/drawing/2014/main" id="{F6889939-64DC-430E-9517-343594EC63E3}"/>
              </a:ext>
            </a:extLst>
          </p:cNvPr>
          <p:cNvSpPr txBox="1"/>
          <p:nvPr/>
        </p:nvSpPr>
        <p:spPr>
          <a:xfrm flipH="1">
            <a:off x="6594777" y="5058520"/>
            <a:ext cx="2351252" cy="369332"/>
          </a:xfrm>
          <a:prstGeom prst="rect">
            <a:avLst/>
          </a:prstGeom>
          <a:noFill/>
        </p:spPr>
        <p:txBody>
          <a:bodyPr wrap="square" rtlCol="0">
            <a:spAutoFit/>
          </a:bodyPr>
          <a:lstStyle/>
          <a:p>
            <a:r>
              <a:rPr lang="en-US" dirty="0"/>
              <a:t>Md. Farman Sir</a:t>
            </a:r>
          </a:p>
        </p:txBody>
      </p:sp>
    </p:spTree>
    <p:extLst>
      <p:ext uri="{BB962C8B-B14F-4D97-AF65-F5344CB8AC3E}">
        <p14:creationId xmlns:p14="http://schemas.microsoft.com/office/powerpoint/2010/main" val="121808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114D07A-532E-4DB7-9BBF-F3B8CF3B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97DEDD-531D-4507-9208-DD24E3239809}"/>
              </a:ext>
            </a:extLst>
          </p:cNvPr>
          <p:cNvSpPr>
            <a:spLocks noGrp="1"/>
          </p:cNvSpPr>
          <p:nvPr>
            <p:ph type="title"/>
          </p:nvPr>
        </p:nvSpPr>
        <p:spPr>
          <a:xfrm>
            <a:off x="865293" y="997589"/>
            <a:ext cx="7055380" cy="1400530"/>
          </a:xfrm>
        </p:spPr>
        <p:txBody>
          <a:bodyPr/>
          <a:lstStyle/>
          <a:p>
            <a:pPr algn="ctr"/>
            <a:r>
              <a:rPr lang="en-US" u="sng" dirty="0"/>
              <a:t>Home Page</a:t>
            </a:r>
          </a:p>
        </p:txBody>
      </p:sp>
      <p:pic>
        <p:nvPicPr>
          <p:cNvPr id="6" name="Picture 5">
            <a:extLst>
              <a:ext uri="{FF2B5EF4-FFF2-40B4-BE49-F238E27FC236}">
                <a16:creationId xmlns:a16="http://schemas.microsoft.com/office/drawing/2014/main" id="{DDA82258-B38F-4BB3-BF32-2B2A07C16A93}"/>
              </a:ext>
            </a:extLst>
          </p:cNvPr>
          <p:cNvPicPr>
            <a:picLocks noChangeAspect="1"/>
          </p:cNvPicPr>
          <p:nvPr/>
        </p:nvPicPr>
        <p:blipFill>
          <a:blip r:embed="rId3"/>
          <a:stretch>
            <a:fillRect/>
          </a:stretch>
        </p:blipFill>
        <p:spPr>
          <a:xfrm>
            <a:off x="865293" y="2175029"/>
            <a:ext cx="7659315" cy="4308365"/>
          </a:xfrm>
          <a:prstGeom prst="rect">
            <a:avLst/>
          </a:prstGeom>
        </p:spPr>
      </p:pic>
    </p:spTree>
    <p:extLst>
      <p:ext uri="{BB962C8B-B14F-4D97-AF65-F5344CB8AC3E}">
        <p14:creationId xmlns:p14="http://schemas.microsoft.com/office/powerpoint/2010/main" val="206837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114D07A-532E-4DB7-9BBF-F3B8CF3B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97DEDD-531D-4507-9208-DD24E3239809}"/>
              </a:ext>
            </a:extLst>
          </p:cNvPr>
          <p:cNvSpPr>
            <a:spLocks noGrp="1"/>
          </p:cNvSpPr>
          <p:nvPr>
            <p:ph type="title"/>
          </p:nvPr>
        </p:nvSpPr>
        <p:spPr>
          <a:xfrm>
            <a:off x="865293" y="997589"/>
            <a:ext cx="7055380" cy="1400530"/>
          </a:xfrm>
        </p:spPr>
        <p:txBody>
          <a:bodyPr/>
          <a:lstStyle/>
          <a:p>
            <a:pPr algn="ctr"/>
            <a:r>
              <a:rPr lang="en-US" u="sng" dirty="0"/>
              <a:t>Task Assignment</a:t>
            </a:r>
          </a:p>
        </p:txBody>
      </p:sp>
      <p:pic>
        <p:nvPicPr>
          <p:cNvPr id="5" name="Picture 4">
            <a:extLst>
              <a:ext uri="{FF2B5EF4-FFF2-40B4-BE49-F238E27FC236}">
                <a16:creationId xmlns:a16="http://schemas.microsoft.com/office/drawing/2014/main" id="{D7802C2F-F4CB-4285-8251-3CD83C794495}"/>
              </a:ext>
            </a:extLst>
          </p:cNvPr>
          <p:cNvPicPr>
            <a:picLocks noChangeAspect="1"/>
          </p:cNvPicPr>
          <p:nvPr/>
        </p:nvPicPr>
        <p:blipFill>
          <a:blip r:embed="rId3"/>
          <a:stretch>
            <a:fillRect/>
          </a:stretch>
        </p:blipFill>
        <p:spPr>
          <a:xfrm>
            <a:off x="949911" y="2107914"/>
            <a:ext cx="7653538" cy="4305115"/>
          </a:xfrm>
          <a:prstGeom prst="rect">
            <a:avLst/>
          </a:prstGeom>
        </p:spPr>
      </p:pic>
    </p:spTree>
    <p:extLst>
      <p:ext uri="{BB962C8B-B14F-4D97-AF65-F5344CB8AC3E}">
        <p14:creationId xmlns:p14="http://schemas.microsoft.com/office/powerpoint/2010/main" val="23013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114D07A-532E-4DB7-9BBF-F3B8CF3B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97DEDD-531D-4507-9208-DD24E3239809}"/>
              </a:ext>
            </a:extLst>
          </p:cNvPr>
          <p:cNvSpPr>
            <a:spLocks noGrp="1"/>
          </p:cNvSpPr>
          <p:nvPr>
            <p:ph type="title"/>
          </p:nvPr>
        </p:nvSpPr>
        <p:spPr>
          <a:xfrm>
            <a:off x="865293" y="997589"/>
            <a:ext cx="7055380" cy="1400530"/>
          </a:xfrm>
        </p:spPr>
        <p:txBody>
          <a:bodyPr/>
          <a:lstStyle/>
          <a:p>
            <a:pPr algn="ctr"/>
            <a:r>
              <a:rPr lang="en-US" u="sng" dirty="0"/>
              <a:t>Contact Us</a:t>
            </a:r>
          </a:p>
        </p:txBody>
      </p:sp>
      <p:pic>
        <p:nvPicPr>
          <p:cNvPr id="6" name="Picture 5">
            <a:extLst>
              <a:ext uri="{FF2B5EF4-FFF2-40B4-BE49-F238E27FC236}">
                <a16:creationId xmlns:a16="http://schemas.microsoft.com/office/drawing/2014/main" id="{5BB03E70-0741-4561-BA2C-50FBB4290FBA}"/>
              </a:ext>
            </a:extLst>
          </p:cNvPr>
          <p:cNvPicPr>
            <a:picLocks noChangeAspect="1"/>
          </p:cNvPicPr>
          <p:nvPr/>
        </p:nvPicPr>
        <p:blipFill>
          <a:blip r:embed="rId3"/>
          <a:stretch>
            <a:fillRect/>
          </a:stretch>
        </p:blipFill>
        <p:spPr>
          <a:xfrm>
            <a:off x="785778" y="1907837"/>
            <a:ext cx="7572443" cy="4259499"/>
          </a:xfrm>
          <a:prstGeom prst="rect">
            <a:avLst/>
          </a:prstGeom>
        </p:spPr>
      </p:pic>
    </p:spTree>
    <p:extLst>
      <p:ext uri="{BB962C8B-B14F-4D97-AF65-F5344CB8AC3E}">
        <p14:creationId xmlns:p14="http://schemas.microsoft.com/office/powerpoint/2010/main" val="280472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114D07A-532E-4DB7-9BBF-F3B8CF3B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97DEDD-531D-4507-9208-DD24E3239809}"/>
              </a:ext>
            </a:extLst>
          </p:cNvPr>
          <p:cNvSpPr>
            <a:spLocks noGrp="1"/>
          </p:cNvSpPr>
          <p:nvPr>
            <p:ph type="title"/>
          </p:nvPr>
        </p:nvSpPr>
        <p:spPr>
          <a:xfrm>
            <a:off x="865293" y="997589"/>
            <a:ext cx="7055380" cy="1400530"/>
          </a:xfrm>
        </p:spPr>
        <p:txBody>
          <a:bodyPr/>
          <a:lstStyle/>
          <a:p>
            <a:pPr algn="ctr"/>
            <a:r>
              <a:rPr lang="en-US" u="sng" dirty="0"/>
              <a:t>About Us</a:t>
            </a:r>
          </a:p>
        </p:txBody>
      </p:sp>
      <p:pic>
        <p:nvPicPr>
          <p:cNvPr id="6" name="Picture 5">
            <a:extLst>
              <a:ext uri="{FF2B5EF4-FFF2-40B4-BE49-F238E27FC236}">
                <a16:creationId xmlns:a16="http://schemas.microsoft.com/office/drawing/2014/main" id="{698A8294-5570-47A4-866A-820B687D4F0D}"/>
              </a:ext>
            </a:extLst>
          </p:cNvPr>
          <p:cNvPicPr>
            <a:picLocks noChangeAspect="1"/>
          </p:cNvPicPr>
          <p:nvPr/>
        </p:nvPicPr>
        <p:blipFill>
          <a:blip r:embed="rId3"/>
          <a:stretch>
            <a:fillRect/>
          </a:stretch>
        </p:blipFill>
        <p:spPr>
          <a:xfrm>
            <a:off x="1223327" y="1781128"/>
            <a:ext cx="7200826" cy="4524138"/>
          </a:xfrm>
          <a:prstGeom prst="rect">
            <a:avLst/>
          </a:prstGeom>
        </p:spPr>
      </p:pic>
    </p:spTree>
    <p:extLst>
      <p:ext uri="{BB962C8B-B14F-4D97-AF65-F5344CB8AC3E}">
        <p14:creationId xmlns:p14="http://schemas.microsoft.com/office/powerpoint/2010/main" val="279942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4D9A6BF3-71AC-43BF-A85D-A903575C3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9F3D079-0F5A-4276-BC00-13F29D9735F9}"/>
              </a:ext>
            </a:extLst>
          </p:cNvPr>
          <p:cNvSpPr>
            <a:spLocks noGrp="1"/>
          </p:cNvSpPr>
          <p:nvPr>
            <p:ph type="title"/>
          </p:nvPr>
        </p:nvSpPr>
        <p:spPr>
          <a:xfrm>
            <a:off x="3425306" y="1111575"/>
            <a:ext cx="2293387" cy="592938"/>
          </a:xfrm>
        </p:spPr>
        <p:txBody>
          <a:bodyPr/>
          <a:lstStyle/>
          <a:p>
            <a:r>
              <a:rPr lang="en-US" sz="3200" u="sng" dirty="0"/>
              <a:t>Testing</a:t>
            </a:r>
          </a:p>
        </p:txBody>
      </p:sp>
      <p:sp>
        <p:nvSpPr>
          <p:cNvPr id="4" name="TextBox 3">
            <a:extLst>
              <a:ext uri="{FF2B5EF4-FFF2-40B4-BE49-F238E27FC236}">
                <a16:creationId xmlns:a16="http://schemas.microsoft.com/office/drawing/2014/main" id="{5EC508B0-5A86-494E-A764-01345421C9D0}"/>
              </a:ext>
            </a:extLst>
          </p:cNvPr>
          <p:cNvSpPr txBox="1"/>
          <p:nvPr/>
        </p:nvSpPr>
        <p:spPr>
          <a:xfrm flipH="1">
            <a:off x="773691" y="1855433"/>
            <a:ext cx="3132487"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Testing Objectives</a:t>
            </a:r>
          </a:p>
        </p:txBody>
      </p:sp>
      <p:sp>
        <p:nvSpPr>
          <p:cNvPr id="6" name="TextBox 5">
            <a:extLst>
              <a:ext uri="{FF2B5EF4-FFF2-40B4-BE49-F238E27FC236}">
                <a16:creationId xmlns:a16="http://schemas.microsoft.com/office/drawing/2014/main" id="{A95AAD4B-826D-4115-B33D-4DBA37FAB4F2}"/>
              </a:ext>
            </a:extLst>
          </p:cNvPr>
          <p:cNvSpPr txBox="1"/>
          <p:nvPr/>
        </p:nvSpPr>
        <p:spPr>
          <a:xfrm rot="10800000" flipV="1">
            <a:off x="773691" y="2375685"/>
            <a:ext cx="6949883"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To ensure that during operation the system will perform  as per specification.</a:t>
            </a:r>
          </a:p>
          <a:p>
            <a:pPr marL="742950" lvl="1" indent="-285750">
              <a:buFont typeface="Arial" panose="020B0604020202020204" pitchFamily="34" charset="0"/>
              <a:buChar char="•"/>
            </a:pPr>
            <a:r>
              <a:rPr lang="en-US" dirty="0"/>
              <a:t>To make sure that the system makes user requirement during operation.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7B4E93E7-FDB1-4570-87C0-EEFEAB8DE147}"/>
              </a:ext>
            </a:extLst>
          </p:cNvPr>
          <p:cNvSpPr txBox="1"/>
          <p:nvPr/>
        </p:nvSpPr>
        <p:spPr>
          <a:xfrm>
            <a:off x="773690" y="3820111"/>
            <a:ext cx="719979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Testing Principles</a:t>
            </a:r>
          </a:p>
        </p:txBody>
      </p:sp>
      <p:sp>
        <p:nvSpPr>
          <p:cNvPr id="9" name="TextBox 8">
            <a:extLst>
              <a:ext uri="{FF2B5EF4-FFF2-40B4-BE49-F238E27FC236}">
                <a16:creationId xmlns:a16="http://schemas.microsoft.com/office/drawing/2014/main" id="{B2D47850-0502-4388-8B0F-2D60C96681EB}"/>
              </a:ext>
            </a:extLst>
          </p:cNvPr>
          <p:cNvSpPr txBox="1"/>
          <p:nvPr/>
        </p:nvSpPr>
        <p:spPr>
          <a:xfrm>
            <a:off x="4114800" y="2965142"/>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348D19F9-4486-4126-BF9E-D3FD53D24605}"/>
              </a:ext>
            </a:extLst>
          </p:cNvPr>
          <p:cNvSpPr txBox="1"/>
          <p:nvPr/>
        </p:nvSpPr>
        <p:spPr>
          <a:xfrm>
            <a:off x="1305015" y="4400638"/>
            <a:ext cx="71997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 tests should be traceable to user requirements.</a:t>
            </a:r>
          </a:p>
          <a:p>
            <a:pPr marL="285750" indent="-285750">
              <a:buFont typeface="Arial" panose="020B0604020202020204" pitchFamily="34" charset="0"/>
              <a:buChar char="•"/>
            </a:pPr>
            <a:r>
              <a:rPr lang="en-US" dirty="0"/>
              <a:t>Tests should be planned long before testing begins.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2065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F5D1C-1502-4F0A-ABEF-D155B932FDAD}"/>
              </a:ext>
            </a:extLst>
          </p:cNvPr>
          <p:cNvSpPr txBox="1"/>
          <p:nvPr/>
        </p:nvSpPr>
        <p:spPr>
          <a:xfrm>
            <a:off x="2725445" y="1003177"/>
            <a:ext cx="4758431" cy="584775"/>
          </a:xfrm>
          <a:prstGeom prst="rect">
            <a:avLst/>
          </a:prstGeom>
          <a:noFill/>
        </p:spPr>
        <p:txBody>
          <a:bodyPr wrap="square" rtlCol="0">
            <a:spAutoFit/>
          </a:bodyPr>
          <a:lstStyle/>
          <a:p>
            <a:r>
              <a:rPr lang="en-US" sz="3200" u="sng" dirty="0"/>
              <a:t>Conclusion</a:t>
            </a:r>
          </a:p>
        </p:txBody>
      </p:sp>
      <p:sp>
        <p:nvSpPr>
          <p:cNvPr id="5" name="TextBox 4">
            <a:extLst>
              <a:ext uri="{FF2B5EF4-FFF2-40B4-BE49-F238E27FC236}">
                <a16:creationId xmlns:a16="http://schemas.microsoft.com/office/drawing/2014/main" id="{85D8F4EE-1695-4B7B-BFA6-B6FA75660426}"/>
              </a:ext>
            </a:extLst>
          </p:cNvPr>
          <p:cNvSpPr txBox="1"/>
          <p:nvPr/>
        </p:nvSpPr>
        <p:spPr>
          <a:xfrm flipH="1">
            <a:off x="594804" y="2539014"/>
            <a:ext cx="7590408" cy="2862322"/>
          </a:xfrm>
          <a:prstGeom prst="rect">
            <a:avLst/>
          </a:prstGeom>
          <a:noFill/>
        </p:spPr>
        <p:txBody>
          <a:bodyPr wrap="square" rtlCol="0">
            <a:spAutoFit/>
          </a:bodyPr>
          <a:lstStyle/>
          <a:p>
            <a:pPr algn="just"/>
            <a:r>
              <a:rPr lang="en-US" dirty="0"/>
              <a:t>After working on the ‘</a:t>
            </a:r>
            <a:r>
              <a:rPr lang="en-US" dirty="0" err="1"/>
              <a:t>Meetrack</a:t>
            </a:r>
            <a:r>
              <a:rPr lang="en-US" dirty="0"/>
              <a:t>’ we would like to conclude that most of the work in this domain (website development) is currently worked  upon by the students. But still there are many things which are need to be addressed. So basically by doing this project  we are trying to focus the attention  of Computer Science  and Information Technology  Students in this domain and urges them  to work upon this domain as  Big companies like Google , Yahoo are hiring people which  has appropriate knowledge  of </a:t>
            </a:r>
            <a:r>
              <a:rPr lang="en-US" dirty="0" err="1"/>
              <a:t>FullStack</a:t>
            </a:r>
            <a:r>
              <a:rPr lang="en-US" dirty="0"/>
              <a:t> Development and contributed  most of  the time  to this domain.</a:t>
            </a:r>
          </a:p>
          <a:p>
            <a:pPr algn="just"/>
            <a:endParaRPr lang="en-US" dirty="0"/>
          </a:p>
        </p:txBody>
      </p:sp>
    </p:spTree>
    <p:extLst>
      <p:ext uri="{BB962C8B-B14F-4D97-AF65-F5344CB8AC3E}">
        <p14:creationId xmlns:p14="http://schemas.microsoft.com/office/powerpoint/2010/main" val="119068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B272A43B-CC82-44E0-9B87-912E171FF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F2D62D-C16D-4BA5-8E82-CC947FD9C0FF}"/>
              </a:ext>
            </a:extLst>
          </p:cNvPr>
          <p:cNvSpPr txBox="1"/>
          <p:nvPr/>
        </p:nvSpPr>
        <p:spPr>
          <a:xfrm>
            <a:off x="2974020" y="831019"/>
            <a:ext cx="2672844" cy="584775"/>
          </a:xfrm>
          <a:prstGeom prst="rect">
            <a:avLst/>
          </a:prstGeom>
          <a:noFill/>
        </p:spPr>
        <p:txBody>
          <a:bodyPr wrap="square" rtlCol="0">
            <a:spAutoFit/>
          </a:bodyPr>
          <a:lstStyle/>
          <a:p>
            <a:r>
              <a:rPr lang="en-US" sz="3200" u="sng" dirty="0"/>
              <a:t>Introduction</a:t>
            </a:r>
          </a:p>
        </p:txBody>
      </p:sp>
      <p:sp>
        <p:nvSpPr>
          <p:cNvPr id="5" name="TextBox 4">
            <a:extLst>
              <a:ext uri="{FF2B5EF4-FFF2-40B4-BE49-F238E27FC236}">
                <a16:creationId xmlns:a16="http://schemas.microsoft.com/office/drawing/2014/main" id="{FA78B69E-E4AA-4BCF-8E44-EA97D69E8843}"/>
              </a:ext>
            </a:extLst>
          </p:cNvPr>
          <p:cNvSpPr txBox="1"/>
          <p:nvPr/>
        </p:nvSpPr>
        <p:spPr>
          <a:xfrm>
            <a:off x="642938" y="2396972"/>
            <a:ext cx="803942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Meetrack is a project management tool.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This will provide a project leader to keep the record of performed </a:t>
            </a:r>
            <a:r>
              <a:rPr lang="en-IN" dirty="0">
                <a:latin typeface="Times New Roman" panose="02020603050405020304" pitchFamily="18" charset="0"/>
                <a:ea typeface="Times New Roman" panose="02020603050405020304" pitchFamily="18" charset="0"/>
              </a:rPr>
              <a:t>t</a:t>
            </a:r>
            <a:r>
              <a:rPr lang="en-IN" sz="1800" dirty="0">
                <a:effectLst/>
                <a:latin typeface="Times New Roman" panose="02020603050405020304" pitchFamily="18" charset="0"/>
                <a:ea typeface="Times New Roman" panose="02020603050405020304" pitchFamily="18" charset="0"/>
              </a:rPr>
              <a:t>ask.</a:t>
            </a: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With this </a:t>
            </a:r>
            <a:r>
              <a:rPr lang="en-IN" dirty="0">
                <a:latin typeface="Times New Roman" panose="02020603050405020304" pitchFamily="18" charset="0"/>
                <a:ea typeface="Times New Roman" panose="02020603050405020304" pitchFamily="18" charset="0"/>
              </a:rPr>
              <a:t>website</a:t>
            </a:r>
            <a:r>
              <a:rPr lang="en-IN" sz="1800" dirty="0">
                <a:effectLst/>
                <a:latin typeface="Times New Roman" panose="02020603050405020304" pitchFamily="18" charset="0"/>
                <a:ea typeface="Times New Roman" panose="02020603050405020304" pitchFamily="18" charset="0"/>
              </a:rPr>
              <a:t>, Team leader or any organization can keep the record of following things :</a:t>
            </a:r>
          </a:p>
          <a:p>
            <a:pPr marL="742950" lvl="1"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Status of project</a:t>
            </a:r>
          </a:p>
          <a:p>
            <a:pPr marL="742950" lvl="1" indent="-285750">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Member of project</a:t>
            </a:r>
          </a:p>
          <a:p>
            <a:pPr marL="742950" lvl="1" indent="-285750">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Duration of project</a:t>
            </a:r>
            <a:endParaRPr lang="en-US"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491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7CCB6F57-3DD4-410C-AABD-67A728380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DA700C-97AC-4A5E-95AC-2E623CD57B9F}"/>
              </a:ext>
            </a:extLst>
          </p:cNvPr>
          <p:cNvSpPr txBox="1"/>
          <p:nvPr/>
        </p:nvSpPr>
        <p:spPr>
          <a:xfrm>
            <a:off x="2662743" y="1127465"/>
            <a:ext cx="5043073" cy="584775"/>
          </a:xfrm>
          <a:prstGeom prst="rect">
            <a:avLst/>
          </a:prstGeom>
          <a:noFill/>
        </p:spPr>
        <p:txBody>
          <a:bodyPr wrap="square" rtlCol="0">
            <a:spAutoFit/>
          </a:bodyPr>
          <a:lstStyle/>
          <a:p>
            <a:r>
              <a:rPr lang="en-US" sz="3200" u="sng" dirty="0"/>
              <a:t>Technologies used</a:t>
            </a:r>
            <a:r>
              <a:rPr lang="en-US" u="sng" dirty="0"/>
              <a:t> </a:t>
            </a:r>
          </a:p>
        </p:txBody>
      </p:sp>
      <p:sp>
        <p:nvSpPr>
          <p:cNvPr id="4" name="TextBox 3">
            <a:extLst>
              <a:ext uri="{FF2B5EF4-FFF2-40B4-BE49-F238E27FC236}">
                <a16:creationId xmlns:a16="http://schemas.microsoft.com/office/drawing/2014/main" id="{70B07A60-32A3-45FB-9654-8637A85C3D6C}"/>
              </a:ext>
            </a:extLst>
          </p:cNvPr>
          <p:cNvSpPr txBox="1"/>
          <p:nvPr/>
        </p:nvSpPr>
        <p:spPr>
          <a:xfrm>
            <a:off x="1553591" y="2412947"/>
            <a:ext cx="5273335" cy="5274777"/>
          </a:xfrm>
          <a:prstGeom prst="rect">
            <a:avLst/>
          </a:prstGeom>
          <a:noFill/>
        </p:spPr>
        <p:txBody>
          <a:bodyPr wrap="square" rtlCol="0">
            <a:spAutoFit/>
          </a:bodyPr>
          <a:lstStyle/>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Sqlite</a:t>
            </a:r>
            <a:endPar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HTML 5</a:t>
            </a: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CSS</a:t>
            </a: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BootStrap</a:t>
            </a:r>
            <a:endPar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Django</a:t>
            </a: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JavaScript</a:t>
            </a: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endPar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91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D4F9A812-36D0-47C3-8859-51639A12E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83C1EDA-588E-466D-A55B-D18E014197F9}"/>
              </a:ext>
            </a:extLst>
          </p:cNvPr>
          <p:cNvSpPr>
            <a:spLocks noGrp="1"/>
          </p:cNvSpPr>
          <p:nvPr>
            <p:ph type="title"/>
          </p:nvPr>
        </p:nvSpPr>
        <p:spPr>
          <a:xfrm>
            <a:off x="2461525" y="1083033"/>
            <a:ext cx="4148820" cy="747633"/>
          </a:xfrm>
        </p:spPr>
        <p:txBody>
          <a:bodyPr/>
          <a:lstStyle/>
          <a:p>
            <a:r>
              <a:rPr lang="en-US" sz="3200" u="sng" dirty="0"/>
              <a:t>Use Case Diagram</a:t>
            </a:r>
          </a:p>
        </p:txBody>
      </p:sp>
      <p:pic>
        <p:nvPicPr>
          <p:cNvPr id="5" name="Picture 4">
            <a:extLst>
              <a:ext uri="{FF2B5EF4-FFF2-40B4-BE49-F238E27FC236}">
                <a16:creationId xmlns:a16="http://schemas.microsoft.com/office/drawing/2014/main" id="{B0B55A6D-257D-4C2B-A062-A6D35E6A711E}"/>
              </a:ext>
            </a:extLst>
          </p:cNvPr>
          <p:cNvPicPr>
            <a:picLocks noChangeAspect="1"/>
          </p:cNvPicPr>
          <p:nvPr/>
        </p:nvPicPr>
        <p:blipFill>
          <a:blip r:embed="rId3"/>
          <a:stretch>
            <a:fillRect/>
          </a:stretch>
        </p:blipFill>
        <p:spPr>
          <a:xfrm>
            <a:off x="1144665" y="2091402"/>
            <a:ext cx="7199790" cy="4060682"/>
          </a:xfrm>
          <a:prstGeom prst="rect">
            <a:avLst/>
          </a:prstGeom>
        </p:spPr>
      </p:pic>
    </p:spTree>
    <p:extLst>
      <p:ext uri="{BB962C8B-B14F-4D97-AF65-F5344CB8AC3E}">
        <p14:creationId xmlns:p14="http://schemas.microsoft.com/office/powerpoint/2010/main" val="349224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BBC313D5-272D-408B-8273-CF0C38A2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06EF2E4-E5E7-49DF-8997-8BBA744EAC44}"/>
              </a:ext>
            </a:extLst>
          </p:cNvPr>
          <p:cNvSpPr>
            <a:spLocks noGrp="1"/>
          </p:cNvSpPr>
          <p:nvPr>
            <p:ph type="title"/>
          </p:nvPr>
        </p:nvSpPr>
        <p:spPr>
          <a:xfrm>
            <a:off x="1917576" y="1100789"/>
            <a:ext cx="5622513" cy="674746"/>
          </a:xfrm>
        </p:spPr>
        <p:txBody>
          <a:bodyPr/>
          <a:lstStyle/>
          <a:p>
            <a:r>
              <a:rPr lang="en-US" sz="3200" u="sng" dirty="0"/>
              <a:t>Functional Requirements</a:t>
            </a:r>
          </a:p>
        </p:txBody>
      </p:sp>
      <p:sp>
        <p:nvSpPr>
          <p:cNvPr id="4" name="TextBox 3">
            <a:extLst>
              <a:ext uri="{FF2B5EF4-FFF2-40B4-BE49-F238E27FC236}">
                <a16:creationId xmlns:a16="http://schemas.microsoft.com/office/drawing/2014/main" id="{3C4FF513-3D44-40B2-BBE8-3F22D149D89B}"/>
              </a:ext>
            </a:extLst>
          </p:cNvPr>
          <p:cNvSpPr txBox="1"/>
          <p:nvPr/>
        </p:nvSpPr>
        <p:spPr>
          <a:xfrm>
            <a:off x="1042988" y="2686050"/>
            <a:ext cx="629884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Require Internet connection.</a:t>
            </a:r>
          </a:p>
          <a:p>
            <a:endParaRPr lang="en-US" dirty="0"/>
          </a:p>
          <a:p>
            <a:pPr marL="285750" indent="-285750">
              <a:buFont typeface="Arial" panose="020B0604020202020204" pitchFamily="34" charset="0"/>
              <a:buChar char="•"/>
            </a:pPr>
            <a:r>
              <a:rPr lang="en-US" dirty="0"/>
              <a:t>Provide accessibility to the website  through  browser.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Minimum 4 GB RAM for PC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Minimum android 6.0 for phone</a:t>
            </a:r>
          </a:p>
        </p:txBody>
      </p:sp>
    </p:spTree>
    <p:extLst>
      <p:ext uri="{BB962C8B-B14F-4D97-AF65-F5344CB8AC3E}">
        <p14:creationId xmlns:p14="http://schemas.microsoft.com/office/powerpoint/2010/main" val="76188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BBC313D5-272D-408B-8273-CF0C38A2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06EF2E4-E5E7-49DF-8997-8BBA744EAC44}"/>
              </a:ext>
            </a:extLst>
          </p:cNvPr>
          <p:cNvSpPr>
            <a:spLocks noGrp="1"/>
          </p:cNvSpPr>
          <p:nvPr>
            <p:ph type="title"/>
          </p:nvPr>
        </p:nvSpPr>
        <p:spPr>
          <a:xfrm>
            <a:off x="3182644" y="1127422"/>
            <a:ext cx="2778711" cy="674746"/>
          </a:xfrm>
        </p:spPr>
        <p:txBody>
          <a:bodyPr/>
          <a:lstStyle/>
          <a:p>
            <a:r>
              <a:rPr lang="en-US" sz="3200" u="sng" dirty="0"/>
              <a:t>Applications</a:t>
            </a:r>
          </a:p>
        </p:txBody>
      </p:sp>
      <p:sp>
        <p:nvSpPr>
          <p:cNvPr id="4" name="TextBox 3">
            <a:extLst>
              <a:ext uri="{FF2B5EF4-FFF2-40B4-BE49-F238E27FC236}">
                <a16:creationId xmlns:a16="http://schemas.microsoft.com/office/drawing/2014/main" id="{3C4FF513-3D44-40B2-BBE8-3F22D149D89B}"/>
              </a:ext>
            </a:extLst>
          </p:cNvPr>
          <p:cNvSpPr txBox="1"/>
          <p:nvPr/>
        </p:nvSpPr>
        <p:spPr>
          <a:xfrm>
            <a:off x="1042988" y="2686050"/>
            <a:ext cx="629884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Used to keep the track of Projects</a:t>
            </a:r>
          </a:p>
          <a:p>
            <a:endParaRPr lang="en-US" dirty="0"/>
          </a:p>
          <a:p>
            <a:pPr marL="285750" indent="-285750">
              <a:buFont typeface="Arial" panose="020B0604020202020204" pitchFamily="34" charset="0"/>
              <a:buChar char="•"/>
            </a:pPr>
            <a:r>
              <a:rPr lang="en-US" dirty="0"/>
              <a:t>Assign and Delete the Task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Organizations are recently developing Such Project Management Tool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can also be used as to-do list</a:t>
            </a:r>
          </a:p>
        </p:txBody>
      </p:sp>
    </p:spTree>
    <p:extLst>
      <p:ext uri="{BB962C8B-B14F-4D97-AF65-F5344CB8AC3E}">
        <p14:creationId xmlns:p14="http://schemas.microsoft.com/office/powerpoint/2010/main" val="112143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114D07A-532E-4DB7-9BBF-F3B8CF3B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97DEDD-531D-4507-9208-DD24E3239809}"/>
              </a:ext>
            </a:extLst>
          </p:cNvPr>
          <p:cNvSpPr>
            <a:spLocks noGrp="1"/>
          </p:cNvSpPr>
          <p:nvPr>
            <p:ph type="title"/>
          </p:nvPr>
        </p:nvSpPr>
        <p:spPr>
          <a:xfrm>
            <a:off x="946349" y="2728735"/>
            <a:ext cx="7055380" cy="1400530"/>
          </a:xfrm>
        </p:spPr>
        <p:txBody>
          <a:bodyPr/>
          <a:lstStyle/>
          <a:p>
            <a:pPr algn="ctr"/>
            <a:r>
              <a:rPr lang="en-US" u="sng" dirty="0"/>
              <a:t>User Interface</a:t>
            </a:r>
          </a:p>
        </p:txBody>
      </p:sp>
    </p:spTree>
    <p:extLst>
      <p:ext uri="{BB962C8B-B14F-4D97-AF65-F5344CB8AC3E}">
        <p14:creationId xmlns:p14="http://schemas.microsoft.com/office/powerpoint/2010/main" val="51104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114D07A-532E-4DB7-9BBF-F3B8CF3B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97DEDD-531D-4507-9208-DD24E3239809}"/>
              </a:ext>
            </a:extLst>
          </p:cNvPr>
          <p:cNvSpPr>
            <a:spLocks noGrp="1"/>
          </p:cNvSpPr>
          <p:nvPr>
            <p:ph type="title"/>
          </p:nvPr>
        </p:nvSpPr>
        <p:spPr>
          <a:xfrm>
            <a:off x="865293" y="997589"/>
            <a:ext cx="7055380" cy="1400530"/>
          </a:xfrm>
        </p:spPr>
        <p:txBody>
          <a:bodyPr/>
          <a:lstStyle/>
          <a:p>
            <a:pPr algn="ctr"/>
            <a:r>
              <a:rPr lang="en-US" u="sng" dirty="0"/>
              <a:t>Log in</a:t>
            </a:r>
          </a:p>
        </p:txBody>
      </p:sp>
      <p:pic>
        <p:nvPicPr>
          <p:cNvPr id="6" name="Picture 5">
            <a:extLst>
              <a:ext uri="{FF2B5EF4-FFF2-40B4-BE49-F238E27FC236}">
                <a16:creationId xmlns:a16="http://schemas.microsoft.com/office/drawing/2014/main" id="{D62280D8-D19F-4D20-94F2-F39179D7A79D}"/>
              </a:ext>
            </a:extLst>
          </p:cNvPr>
          <p:cNvPicPr>
            <a:picLocks noChangeAspect="1"/>
          </p:cNvPicPr>
          <p:nvPr/>
        </p:nvPicPr>
        <p:blipFill>
          <a:blip r:embed="rId3"/>
          <a:stretch>
            <a:fillRect/>
          </a:stretch>
        </p:blipFill>
        <p:spPr>
          <a:xfrm>
            <a:off x="800416" y="2107914"/>
            <a:ext cx="7543168" cy="4243032"/>
          </a:xfrm>
          <a:prstGeom prst="rect">
            <a:avLst/>
          </a:prstGeom>
        </p:spPr>
      </p:pic>
    </p:spTree>
    <p:extLst>
      <p:ext uri="{BB962C8B-B14F-4D97-AF65-F5344CB8AC3E}">
        <p14:creationId xmlns:p14="http://schemas.microsoft.com/office/powerpoint/2010/main" val="202525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a:extLst>
              <a:ext uri="{FF2B5EF4-FFF2-40B4-BE49-F238E27FC236}">
                <a16:creationId xmlns:a16="http://schemas.microsoft.com/office/drawing/2014/main" id="{1114D07A-532E-4DB7-9BBF-F3B8CF3BC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97DEDD-531D-4507-9208-DD24E3239809}"/>
              </a:ext>
            </a:extLst>
          </p:cNvPr>
          <p:cNvSpPr>
            <a:spLocks noGrp="1"/>
          </p:cNvSpPr>
          <p:nvPr>
            <p:ph type="title"/>
          </p:nvPr>
        </p:nvSpPr>
        <p:spPr>
          <a:xfrm>
            <a:off x="865293" y="997589"/>
            <a:ext cx="7055380" cy="1400530"/>
          </a:xfrm>
        </p:spPr>
        <p:txBody>
          <a:bodyPr/>
          <a:lstStyle/>
          <a:p>
            <a:pPr algn="ctr"/>
            <a:r>
              <a:rPr lang="en-US" u="sng" dirty="0"/>
              <a:t>Sign up</a:t>
            </a:r>
          </a:p>
        </p:txBody>
      </p:sp>
      <p:pic>
        <p:nvPicPr>
          <p:cNvPr id="5" name="Picture 4">
            <a:extLst>
              <a:ext uri="{FF2B5EF4-FFF2-40B4-BE49-F238E27FC236}">
                <a16:creationId xmlns:a16="http://schemas.microsoft.com/office/drawing/2014/main" id="{7FD34A6E-97D6-4E7D-8265-B520E55D7CF2}"/>
              </a:ext>
            </a:extLst>
          </p:cNvPr>
          <p:cNvPicPr>
            <a:picLocks noChangeAspect="1"/>
          </p:cNvPicPr>
          <p:nvPr/>
        </p:nvPicPr>
        <p:blipFill>
          <a:blip r:embed="rId3"/>
          <a:stretch>
            <a:fillRect/>
          </a:stretch>
        </p:blipFill>
        <p:spPr>
          <a:xfrm>
            <a:off x="796631" y="2107914"/>
            <a:ext cx="7550738" cy="4247291"/>
          </a:xfrm>
          <a:prstGeom prst="rect">
            <a:avLst/>
          </a:prstGeom>
        </p:spPr>
      </p:pic>
    </p:spTree>
    <p:extLst>
      <p:ext uri="{BB962C8B-B14F-4D97-AF65-F5344CB8AC3E}">
        <p14:creationId xmlns:p14="http://schemas.microsoft.com/office/powerpoint/2010/main" val="187572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476</TotalTime>
  <Words>299</Words>
  <Application>Microsoft Office PowerPoint</Application>
  <PresentationFormat>On-screen Show (4:3)</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vt:lpstr>
      <vt:lpstr>PowerPoint Presentation</vt:lpstr>
      <vt:lpstr>PowerPoint Presentation</vt:lpstr>
      <vt:lpstr>PowerPoint Presentation</vt:lpstr>
      <vt:lpstr>Use Case Diagram</vt:lpstr>
      <vt:lpstr>Functional Requirements</vt:lpstr>
      <vt:lpstr>Applications</vt:lpstr>
      <vt:lpstr>User Interface</vt:lpstr>
      <vt:lpstr>Log in</vt:lpstr>
      <vt:lpstr>Sign up</vt:lpstr>
      <vt:lpstr>Home Page</vt:lpstr>
      <vt:lpstr>Task Assignment</vt:lpstr>
      <vt:lpstr>Contact Us</vt:lpstr>
      <vt:lpstr>About Us</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Shukla</dc:creator>
  <cp:lastModifiedBy>Priyanshu Shukla</cp:lastModifiedBy>
  <cp:revision>42</cp:revision>
  <dcterms:created xsi:type="dcterms:W3CDTF">2020-11-30T08:16:30Z</dcterms:created>
  <dcterms:modified xsi:type="dcterms:W3CDTF">2021-04-27T20:16:05Z</dcterms:modified>
</cp:coreProperties>
</file>