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9" r:id="rId3"/>
    <p:sldId id="260" r:id="rId4"/>
    <p:sldId id="262" r:id="rId5"/>
    <p:sldId id="263" r:id="rId6"/>
    <p:sldId id="264"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1DA1B-5DC8-45F9-9DC1-E63AC9268BC4}" type="datetimeFigureOut">
              <a:rPr lang="en-IN" smtClean="0"/>
              <a:t>13-03-2021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4D495-0597-47DD-B396-7F1851DA2AE2}" type="slidenum">
              <a:rPr lang="en-IN" smtClean="0"/>
              <a:t>‹#›</a:t>
            </a:fld>
            <a:endParaRPr lang="en-IN"/>
          </a:p>
        </p:txBody>
      </p:sp>
    </p:spTree>
    <p:extLst>
      <p:ext uri="{BB962C8B-B14F-4D97-AF65-F5344CB8AC3E}">
        <p14:creationId xmlns:p14="http://schemas.microsoft.com/office/powerpoint/2010/main" val="319902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235827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24106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359645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7</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E2ED-16E6-42B5-B11D-E8BED8E22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0C572-4E5B-4F34-BA58-2C3B9519C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532616-C744-4D44-AB9B-0B9C8A3C032B}"/>
              </a:ext>
            </a:extLst>
          </p:cNvPr>
          <p:cNvSpPr>
            <a:spLocks noGrp="1"/>
          </p:cNvSpPr>
          <p:nvPr>
            <p:ph type="dt" sz="half" idx="10"/>
          </p:nvPr>
        </p:nvSpPr>
        <p:spPr/>
        <p:txBody>
          <a:bodyPr/>
          <a:lstStyle/>
          <a:p>
            <a:fld id="{932A560F-02D6-4A2A-B92D-0AE2A2E90786}" type="datetimeFigureOut">
              <a:rPr lang="en-IN" smtClean="0"/>
              <a:t>13-03-2021</a:t>
            </a:fld>
            <a:endParaRPr lang="en-IN"/>
          </a:p>
        </p:txBody>
      </p:sp>
      <p:sp>
        <p:nvSpPr>
          <p:cNvPr id="5" name="Footer Placeholder 4">
            <a:extLst>
              <a:ext uri="{FF2B5EF4-FFF2-40B4-BE49-F238E27FC236}">
                <a16:creationId xmlns:a16="http://schemas.microsoft.com/office/drawing/2014/main" id="{76230A3E-BB9C-45F7-AE2D-60016325F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07D90-6BD7-4A31-8AE4-47B08FF866EA}"/>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1285335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B011-25B7-4142-9D05-E2103E9CE2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5FBF86-6D04-4E72-B348-3C5D903EF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C53614-5ED5-4D0F-8A60-7641239B2A9F}"/>
              </a:ext>
            </a:extLst>
          </p:cNvPr>
          <p:cNvSpPr>
            <a:spLocks noGrp="1"/>
          </p:cNvSpPr>
          <p:nvPr>
            <p:ph type="dt" sz="half" idx="10"/>
          </p:nvPr>
        </p:nvSpPr>
        <p:spPr/>
        <p:txBody>
          <a:bodyPr/>
          <a:lstStyle/>
          <a:p>
            <a:fld id="{932A560F-02D6-4A2A-B92D-0AE2A2E90786}" type="datetimeFigureOut">
              <a:rPr lang="en-IN" smtClean="0"/>
              <a:t>13-03-2021</a:t>
            </a:fld>
            <a:endParaRPr lang="en-IN"/>
          </a:p>
        </p:txBody>
      </p:sp>
      <p:sp>
        <p:nvSpPr>
          <p:cNvPr id="5" name="Footer Placeholder 4">
            <a:extLst>
              <a:ext uri="{FF2B5EF4-FFF2-40B4-BE49-F238E27FC236}">
                <a16:creationId xmlns:a16="http://schemas.microsoft.com/office/drawing/2014/main" id="{4C5B8412-3C61-48C9-8F5B-65B3AA3DBF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1CAD44-2640-48B3-9CE3-99E831AA8978}"/>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230899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EDC06-5A0E-4E9B-AADB-FE7623D3E8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7D527-91B7-4961-B024-4057478B9F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123AC8-DEC5-44A2-973F-20F258E89942}"/>
              </a:ext>
            </a:extLst>
          </p:cNvPr>
          <p:cNvSpPr>
            <a:spLocks noGrp="1"/>
          </p:cNvSpPr>
          <p:nvPr>
            <p:ph type="dt" sz="half" idx="10"/>
          </p:nvPr>
        </p:nvSpPr>
        <p:spPr/>
        <p:txBody>
          <a:bodyPr/>
          <a:lstStyle/>
          <a:p>
            <a:fld id="{932A560F-02D6-4A2A-B92D-0AE2A2E90786}" type="datetimeFigureOut">
              <a:rPr lang="en-IN" smtClean="0"/>
              <a:t>13-03-2021</a:t>
            </a:fld>
            <a:endParaRPr lang="en-IN"/>
          </a:p>
        </p:txBody>
      </p:sp>
      <p:sp>
        <p:nvSpPr>
          <p:cNvPr id="5" name="Footer Placeholder 4">
            <a:extLst>
              <a:ext uri="{FF2B5EF4-FFF2-40B4-BE49-F238E27FC236}">
                <a16:creationId xmlns:a16="http://schemas.microsoft.com/office/drawing/2014/main" id="{6B5502AF-7CC0-4F15-8EF8-B74AEB141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AB46D1-C140-4E39-BA4D-C80A4A40DD16}"/>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418141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9723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781736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922976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71125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116057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11120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184903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0BA8-8279-4D97-BF05-6417DF3ACB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935955-8469-49CE-85AE-094BC3EA8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F9EC1E-D59A-4E05-87BF-B1156287DE93}"/>
              </a:ext>
            </a:extLst>
          </p:cNvPr>
          <p:cNvSpPr>
            <a:spLocks noGrp="1"/>
          </p:cNvSpPr>
          <p:nvPr>
            <p:ph type="dt" sz="half" idx="10"/>
          </p:nvPr>
        </p:nvSpPr>
        <p:spPr/>
        <p:txBody>
          <a:bodyPr/>
          <a:lstStyle/>
          <a:p>
            <a:fld id="{932A560F-02D6-4A2A-B92D-0AE2A2E90786}" type="datetimeFigureOut">
              <a:rPr lang="en-IN" smtClean="0"/>
              <a:t>13-03-2021</a:t>
            </a:fld>
            <a:endParaRPr lang="en-IN"/>
          </a:p>
        </p:txBody>
      </p:sp>
      <p:sp>
        <p:nvSpPr>
          <p:cNvPr id="5" name="Footer Placeholder 4">
            <a:extLst>
              <a:ext uri="{FF2B5EF4-FFF2-40B4-BE49-F238E27FC236}">
                <a16:creationId xmlns:a16="http://schemas.microsoft.com/office/drawing/2014/main" id="{F339A864-941F-4919-94AF-D4252C278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67A47-3F49-41A1-859F-426A91349AE2}"/>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358464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97B2-A511-4BE9-B498-71D35875EC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3F8973-7B86-49EB-934B-5E93EA109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927680-D5C6-406A-9C39-D8E06BD664AB}"/>
              </a:ext>
            </a:extLst>
          </p:cNvPr>
          <p:cNvSpPr>
            <a:spLocks noGrp="1"/>
          </p:cNvSpPr>
          <p:nvPr>
            <p:ph type="dt" sz="half" idx="10"/>
          </p:nvPr>
        </p:nvSpPr>
        <p:spPr/>
        <p:txBody>
          <a:bodyPr/>
          <a:lstStyle/>
          <a:p>
            <a:fld id="{932A560F-02D6-4A2A-B92D-0AE2A2E90786}" type="datetimeFigureOut">
              <a:rPr lang="en-IN" smtClean="0"/>
              <a:t>13-03-2021</a:t>
            </a:fld>
            <a:endParaRPr lang="en-IN"/>
          </a:p>
        </p:txBody>
      </p:sp>
      <p:sp>
        <p:nvSpPr>
          <p:cNvPr id="5" name="Footer Placeholder 4">
            <a:extLst>
              <a:ext uri="{FF2B5EF4-FFF2-40B4-BE49-F238E27FC236}">
                <a16:creationId xmlns:a16="http://schemas.microsoft.com/office/drawing/2014/main" id="{D00AAEC7-545A-4422-8C10-E926404A50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E29DB-02E9-4B07-ACD4-02C929F16700}"/>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122013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7F54-C763-459F-B2BA-51712B4C53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7B9C94-C887-4F02-83A2-4CDAFC1326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4CDA17-7492-4DD8-A4D9-E328AFE2A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0A6006-06A0-4D96-B96B-944F1CB2BBF9}"/>
              </a:ext>
            </a:extLst>
          </p:cNvPr>
          <p:cNvSpPr>
            <a:spLocks noGrp="1"/>
          </p:cNvSpPr>
          <p:nvPr>
            <p:ph type="dt" sz="half" idx="10"/>
          </p:nvPr>
        </p:nvSpPr>
        <p:spPr/>
        <p:txBody>
          <a:bodyPr/>
          <a:lstStyle/>
          <a:p>
            <a:fld id="{932A560F-02D6-4A2A-B92D-0AE2A2E90786}" type="datetimeFigureOut">
              <a:rPr lang="en-IN" smtClean="0"/>
              <a:t>13-03-2021</a:t>
            </a:fld>
            <a:endParaRPr lang="en-IN"/>
          </a:p>
        </p:txBody>
      </p:sp>
      <p:sp>
        <p:nvSpPr>
          <p:cNvPr id="6" name="Footer Placeholder 5">
            <a:extLst>
              <a:ext uri="{FF2B5EF4-FFF2-40B4-BE49-F238E27FC236}">
                <a16:creationId xmlns:a16="http://schemas.microsoft.com/office/drawing/2014/main" id="{79A7D9B1-73D2-4450-825D-16BB83B25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B8F83A-A929-4A01-99D4-BE942BDF5BDC}"/>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341532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80CC-82AE-40E5-8E50-2C4FD0CCFA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091460-4DD0-4682-AB30-D29504957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A6C514-61EE-4BA9-A690-5FE2A4457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2C9836-B5E7-41C0-BE40-EB7273D59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348EF-E412-47A9-BB74-AF267DCF7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624EE3-394B-4995-A2C3-FE41863B49BB}"/>
              </a:ext>
            </a:extLst>
          </p:cNvPr>
          <p:cNvSpPr>
            <a:spLocks noGrp="1"/>
          </p:cNvSpPr>
          <p:nvPr>
            <p:ph type="dt" sz="half" idx="10"/>
          </p:nvPr>
        </p:nvSpPr>
        <p:spPr/>
        <p:txBody>
          <a:bodyPr/>
          <a:lstStyle/>
          <a:p>
            <a:fld id="{932A560F-02D6-4A2A-B92D-0AE2A2E90786}" type="datetimeFigureOut">
              <a:rPr lang="en-IN" smtClean="0"/>
              <a:t>13-03-2021</a:t>
            </a:fld>
            <a:endParaRPr lang="en-IN"/>
          </a:p>
        </p:txBody>
      </p:sp>
      <p:sp>
        <p:nvSpPr>
          <p:cNvPr id="8" name="Footer Placeholder 7">
            <a:extLst>
              <a:ext uri="{FF2B5EF4-FFF2-40B4-BE49-F238E27FC236}">
                <a16:creationId xmlns:a16="http://schemas.microsoft.com/office/drawing/2014/main" id="{031B8CA3-80F6-4AAA-823C-6A818FAD03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EB0818-7D4D-46F9-B01A-EDD6967BF109}"/>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89864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1488-B55E-4266-98E3-5C67948A62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D34EEE-38B0-4BF3-962B-645CBFE91232}"/>
              </a:ext>
            </a:extLst>
          </p:cNvPr>
          <p:cNvSpPr>
            <a:spLocks noGrp="1"/>
          </p:cNvSpPr>
          <p:nvPr>
            <p:ph type="dt" sz="half" idx="10"/>
          </p:nvPr>
        </p:nvSpPr>
        <p:spPr/>
        <p:txBody>
          <a:bodyPr/>
          <a:lstStyle/>
          <a:p>
            <a:fld id="{932A560F-02D6-4A2A-B92D-0AE2A2E90786}" type="datetimeFigureOut">
              <a:rPr lang="en-IN" smtClean="0"/>
              <a:t>13-03-2021</a:t>
            </a:fld>
            <a:endParaRPr lang="en-IN"/>
          </a:p>
        </p:txBody>
      </p:sp>
      <p:sp>
        <p:nvSpPr>
          <p:cNvPr id="4" name="Footer Placeholder 3">
            <a:extLst>
              <a:ext uri="{FF2B5EF4-FFF2-40B4-BE49-F238E27FC236}">
                <a16:creationId xmlns:a16="http://schemas.microsoft.com/office/drawing/2014/main" id="{0228A289-874C-4DD8-944E-B0DFA94FD1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FAADB9-40AC-43CA-928A-B1CA17B7FA5A}"/>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357888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0DE9C-4146-40D1-BD70-B7383B451790}"/>
              </a:ext>
            </a:extLst>
          </p:cNvPr>
          <p:cNvSpPr>
            <a:spLocks noGrp="1"/>
          </p:cNvSpPr>
          <p:nvPr>
            <p:ph type="dt" sz="half" idx="10"/>
          </p:nvPr>
        </p:nvSpPr>
        <p:spPr/>
        <p:txBody>
          <a:bodyPr/>
          <a:lstStyle/>
          <a:p>
            <a:fld id="{932A560F-02D6-4A2A-B92D-0AE2A2E90786}" type="datetimeFigureOut">
              <a:rPr lang="en-IN" smtClean="0"/>
              <a:t>13-03-2021</a:t>
            </a:fld>
            <a:endParaRPr lang="en-IN"/>
          </a:p>
        </p:txBody>
      </p:sp>
      <p:sp>
        <p:nvSpPr>
          <p:cNvPr id="3" name="Footer Placeholder 2">
            <a:extLst>
              <a:ext uri="{FF2B5EF4-FFF2-40B4-BE49-F238E27FC236}">
                <a16:creationId xmlns:a16="http://schemas.microsoft.com/office/drawing/2014/main" id="{5E864686-6975-44C7-A910-1E3E490EBC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FF282C-0EAF-4A66-B224-310D280B6E29}"/>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29890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98D4-EDA2-4101-802B-DD9C20CEA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FB7040-7910-4831-B825-E1FE026FC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043F0E-6C48-463A-B418-D49A34072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BF201-5134-4D73-89AC-D9699DF2E03E}"/>
              </a:ext>
            </a:extLst>
          </p:cNvPr>
          <p:cNvSpPr>
            <a:spLocks noGrp="1"/>
          </p:cNvSpPr>
          <p:nvPr>
            <p:ph type="dt" sz="half" idx="10"/>
          </p:nvPr>
        </p:nvSpPr>
        <p:spPr/>
        <p:txBody>
          <a:bodyPr/>
          <a:lstStyle/>
          <a:p>
            <a:fld id="{932A560F-02D6-4A2A-B92D-0AE2A2E90786}" type="datetimeFigureOut">
              <a:rPr lang="en-IN" smtClean="0"/>
              <a:t>13-03-2021</a:t>
            </a:fld>
            <a:endParaRPr lang="en-IN"/>
          </a:p>
        </p:txBody>
      </p:sp>
      <p:sp>
        <p:nvSpPr>
          <p:cNvPr id="6" name="Footer Placeholder 5">
            <a:extLst>
              <a:ext uri="{FF2B5EF4-FFF2-40B4-BE49-F238E27FC236}">
                <a16:creationId xmlns:a16="http://schemas.microsoft.com/office/drawing/2014/main" id="{5365EE07-3CE5-4B98-8C08-8B0CB727F5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9C98AE-836E-4FB6-B8E6-455F2FE3614C}"/>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8532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455C-D9E3-4EF5-8C27-47E506A4B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97BAA4-BFCF-4A4B-9AA1-5D5367FC5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C4CA3E-BCBA-45E1-832B-78E4243AD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3A8C2-6124-4F16-8442-5C1315850EAE}"/>
              </a:ext>
            </a:extLst>
          </p:cNvPr>
          <p:cNvSpPr>
            <a:spLocks noGrp="1"/>
          </p:cNvSpPr>
          <p:nvPr>
            <p:ph type="dt" sz="half" idx="10"/>
          </p:nvPr>
        </p:nvSpPr>
        <p:spPr/>
        <p:txBody>
          <a:bodyPr/>
          <a:lstStyle/>
          <a:p>
            <a:fld id="{932A560F-02D6-4A2A-B92D-0AE2A2E90786}" type="datetimeFigureOut">
              <a:rPr lang="en-IN" smtClean="0"/>
              <a:t>13-03-2021</a:t>
            </a:fld>
            <a:endParaRPr lang="en-IN"/>
          </a:p>
        </p:txBody>
      </p:sp>
      <p:sp>
        <p:nvSpPr>
          <p:cNvPr id="6" name="Footer Placeholder 5">
            <a:extLst>
              <a:ext uri="{FF2B5EF4-FFF2-40B4-BE49-F238E27FC236}">
                <a16:creationId xmlns:a16="http://schemas.microsoft.com/office/drawing/2014/main" id="{0E7B7D76-1555-42B7-9DF8-3D77F52D28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E3BD4-B557-47DB-89FB-E8EE43EEBB51}"/>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411606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3884C5-8E51-4255-A6EA-C2478C9B9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A4AE18-7F73-4796-8D7A-705653ADF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C7C0C4-4F91-47FB-89A6-254D188C1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A560F-02D6-4A2A-B92D-0AE2A2E90786}" type="datetimeFigureOut">
              <a:rPr lang="en-IN" smtClean="0"/>
              <a:t>13-03-2021</a:t>
            </a:fld>
            <a:endParaRPr lang="en-IN"/>
          </a:p>
        </p:txBody>
      </p:sp>
      <p:sp>
        <p:nvSpPr>
          <p:cNvPr id="5" name="Footer Placeholder 4">
            <a:extLst>
              <a:ext uri="{FF2B5EF4-FFF2-40B4-BE49-F238E27FC236}">
                <a16:creationId xmlns:a16="http://schemas.microsoft.com/office/drawing/2014/main" id="{21F0F0E5-5AF4-48A4-9549-A09A203F6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3035C8-B32D-4892-BC15-9CB68A5CB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31A68-09AF-46B3-A7E8-2D8CEDC9910B}" type="slidenum">
              <a:rPr lang="en-IN" smtClean="0"/>
              <a:t>‹#›</a:t>
            </a:fld>
            <a:endParaRPr lang="en-IN"/>
          </a:p>
        </p:txBody>
      </p:sp>
    </p:spTree>
    <p:extLst>
      <p:ext uri="{BB962C8B-B14F-4D97-AF65-F5344CB8AC3E}">
        <p14:creationId xmlns:p14="http://schemas.microsoft.com/office/powerpoint/2010/main" val="303054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09892"/>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277678" y="136800"/>
            <a:ext cx="5676382" cy="6584675"/>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573044" y="655964"/>
            <a:ext cx="5085650" cy="1870007"/>
          </a:xfrm>
        </p:spPr>
        <p:txBody>
          <a:bodyPr/>
          <a:lstStyle/>
          <a:p>
            <a:pPr algn="l"/>
            <a:r>
              <a:rPr lang="en-US" b="1" dirty="0"/>
              <a:t>MediAid</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573044" y="2920753"/>
            <a:ext cx="5085650" cy="3482463"/>
          </a:xfrm>
        </p:spPr>
        <p:txBody>
          <a:bodyPr>
            <a:normAutofit/>
          </a:bodyPr>
          <a:lstStyle/>
          <a:p>
            <a:pPr algn="l"/>
            <a:r>
              <a:rPr lang="en-US" sz="3500" b="1" dirty="0"/>
              <a:t>Team Coding Wizards</a:t>
            </a:r>
          </a:p>
          <a:p>
            <a:pPr algn="l">
              <a:buFont typeface="+mj-lt"/>
              <a:buAutoNum type="arabicPeriod"/>
            </a:pPr>
            <a:r>
              <a:rPr lang="en-IN" sz="1800" b="0" i="0" dirty="0">
                <a:effectLst/>
                <a:latin typeface="Nunito Sans" panose="020B0604020202020204" charset="0"/>
              </a:rPr>
              <a:t> Harshal </a:t>
            </a:r>
            <a:r>
              <a:rPr lang="en-IN" sz="1800" dirty="0">
                <a:latin typeface="Nunito Sans" panose="020B0604020202020204" charset="0"/>
              </a:rPr>
              <a:t>R</a:t>
            </a:r>
            <a:r>
              <a:rPr lang="en-IN" sz="1800" b="0" i="0" dirty="0">
                <a:effectLst/>
                <a:latin typeface="Nunito Sans" panose="020B0604020202020204" charset="0"/>
              </a:rPr>
              <a:t>aikwar</a:t>
            </a:r>
          </a:p>
          <a:p>
            <a:pPr algn="l">
              <a:buFont typeface="+mj-lt"/>
              <a:buAutoNum type="arabicPeriod"/>
            </a:pPr>
            <a:r>
              <a:rPr lang="en-IN" sz="1800" b="0" i="0" dirty="0">
                <a:effectLst/>
                <a:latin typeface="Nunito Sans" panose="020B0604020202020204" charset="0"/>
              </a:rPr>
              <a:t> Ishita Arora</a:t>
            </a:r>
          </a:p>
          <a:p>
            <a:pPr algn="l">
              <a:buFont typeface="+mj-lt"/>
              <a:buAutoNum type="arabicPeriod"/>
            </a:pPr>
            <a:r>
              <a:rPr lang="en-IN" sz="1800" dirty="0">
                <a:latin typeface="Nunito Sans" panose="020B0604020202020204" charset="0"/>
              </a:rPr>
              <a:t> Priyanshu Sharma</a:t>
            </a:r>
          </a:p>
          <a:p>
            <a:pPr algn="l">
              <a:buFont typeface="+mj-lt"/>
              <a:buAutoNum type="arabicPeriod"/>
            </a:pPr>
            <a:endParaRPr lang="en-IN" sz="1800" b="0" i="0" dirty="0">
              <a:effectLst/>
              <a:latin typeface="Nunito Sans" panose="020B0604020202020204" charset="0"/>
            </a:endParaRPr>
          </a:p>
          <a:p>
            <a:pPr algn="l">
              <a:buFont typeface="+mj-lt"/>
              <a:buAutoNum type="arabicPeriod"/>
            </a:pPr>
            <a:endParaRPr lang="en-IN" sz="1800" dirty="0">
              <a:latin typeface="Nunito Sans" panose="020B0604020202020204" charset="0"/>
            </a:endParaRPr>
          </a:p>
          <a:p>
            <a:pPr algn="l"/>
            <a:r>
              <a:rPr lang="en-IN" sz="1800" b="0" i="0" dirty="0">
                <a:effectLst/>
                <a:latin typeface="Nunito Sans" panose="020B0604020202020204" charset="0"/>
              </a:rPr>
              <a:t>Theme: Healthcare and Forensics </a:t>
            </a:r>
          </a:p>
          <a:p>
            <a:br>
              <a:rPr lang="en-IN" sz="900" dirty="0"/>
            </a:br>
            <a:endParaRPr lang="en-IN" sz="900" dirty="0"/>
          </a:p>
          <a:p>
            <a:endParaRPr lang="en-IN" sz="1050" b="0" i="0" dirty="0">
              <a:solidFill>
                <a:srgbClr val="273339"/>
              </a:solidFill>
              <a:effectLst/>
              <a:latin typeface="Nunito Sans" panose="020B0604020202020204" charset="0"/>
            </a:endParaRPr>
          </a:p>
        </p:txBody>
      </p:sp>
    </p:spTree>
    <p:extLst>
      <p:ext uri="{BB962C8B-B14F-4D97-AF65-F5344CB8AC3E}">
        <p14:creationId xmlns:p14="http://schemas.microsoft.com/office/powerpoint/2010/main" val="148523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5573044" y="963577"/>
            <a:ext cx="5085650" cy="1870007"/>
          </a:xfrm>
        </p:spPr>
        <p:txBody>
          <a:bodyPr/>
          <a:lstStyle/>
          <a:p>
            <a:r>
              <a:rPr lang="en" dirty="0">
                <a:latin typeface="Nunito Sans"/>
                <a:ea typeface="Nunito Sans"/>
                <a:cs typeface="Nunito Sans"/>
                <a:sym typeface="Nunito Sans"/>
              </a:rPr>
              <a:t>Problem Statement</a:t>
            </a:r>
            <a:endParaRPr lang="en-US" dirty="0"/>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5573044" y="2833584"/>
            <a:ext cx="5085650" cy="3343379"/>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rise of people getting affected with Covid-19 we were looking at data on the level of healthcare people all around India was receiving and one of the things we found was that people in rural areas are clueless about the symptoms of the disease and also lack proper medical supervision/care.</a:t>
            </a:r>
          </a:p>
        </p:txBody>
      </p:sp>
    </p:spTree>
    <p:extLst>
      <p:ext uri="{BB962C8B-B14F-4D97-AF65-F5344CB8AC3E}">
        <p14:creationId xmlns:p14="http://schemas.microsoft.com/office/powerpoint/2010/main" val="90922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432001" y="2752078"/>
            <a:ext cx="4444800" cy="3651138"/>
          </a:xfrm>
        </p:spPr>
        <p:txBody>
          <a:bodyPr>
            <a:normAutofit fontScale="92500" lnSpcReduction="20000"/>
          </a:bodyPr>
          <a:lstStyle/>
          <a:p>
            <a:pPr algn="just"/>
            <a:r>
              <a:rPr lang="en-US" sz="2500" dirty="0"/>
              <a:t>Provide a platform for people to keep track of their health. </a:t>
            </a:r>
          </a:p>
          <a:p>
            <a:pPr algn="just"/>
            <a:r>
              <a:rPr lang="en-US" sz="2500" dirty="0"/>
              <a:t>A smart </a:t>
            </a:r>
            <a:r>
              <a:rPr lang="en-IN" sz="2500" dirty="0">
                <a:effectLst/>
                <a:latin typeface="Calibri" panose="020F0502020204030204" pitchFamily="34" charset="0"/>
                <a:ea typeface="Calibri" panose="020F0502020204030204" pitchFamily="34" charset="0"/>
                <a:cs typeface="Times New Roman" panose="02020603050405020304" pitchFamily="18" charset="0"/>
              </a:rPr>
              <a:t>AI Disease prediction system.</a:t>
            </a:r>
            <a:endParaRPr lang="en-US" sz="2500" dirty="0"/>
          </a:p>
          <a:p>
            <a:pPr algn="just"/>
            <a:r>
              <a:rPr lang="en-US" sz="2500" dirty="0"/>
              <a:t>Easy appointment of Doctor.</a:t>
            </a:r>
          </a:p>
          <a:p>
            <a:pPr algn="just"/>
            <a:r>
              <a:rPr lang="en-US" sz="2500" dirty="0"/>
              <a:t>Search of Doctors in your area.</a:t>
            </a:r>
          </a:p>
          <a:p>
            <a:pPr algn="just"/>
            <a:r>
              <a:rPr lang="en-US" sz="2500" dirty="0"/>
              <a:t>Smart BMI Calculator.</a:t>
            </a:r>
          </a:p>
          <a:p>
            <a:pPr algn="just"/>
            <a:r>
              <a:rPr lang="en-US" sz="2500" dirty="0"/>
              <a:t>Smart Chatbot.</a:t>
            </a:r>
          </a:p>
          <a:p>
            <a:pPr algn="just"/>
            <a:r>
              <a:rPr lang="en-US" sz="2500" dirty="0"/>
              <a:t>Search for Pharmacy in your area.</a:t>
            </a:r>
          </a:p>
          <a:p>
            <a:pPr algn="just"/>
            <a:r>
              <a:rPr lang="en-US" sz="2500" dirty="0"/>
              <a:t>Available in multiple languages.</a:t>
            </a: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5573044" y="5298986"/>
            <a:ext cx="5085650" cy="720000"/>
          </a:xfrm>
        </p:spPr>
        <p:txBody>
          <a:bodyPr>
            <a:noAutofit/>
          </a:bodyPr>
          <a:lstStyle/>
          <a:p>
            <a:r>
              <a:rPr lang="en-US" sz="5000" b="1" dirty="0"/>
              <a:t>Solution Overview</a:t>
            </a:r>
          </a:p>
        </p:txBody>
      </p:sp>
    </p:spTree>
    <p:extLst>
      <p:ext uri="{BB962C8B-B14F-4D97-AF65-F5344CB8AC3E}">
        <p14:creationId xmlns:p14="http://schemas.microsoft.com/office/powerpoint/2010/main" val="21227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US" dirty="0"/>
              <a:t>Frontend</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p:txBody>
          <a:bodyPr>
            <a:normAutofit/>
          </a:bodyPr>
          <a:lstStyle/>
          <a:p>
            <a:r>
              <a:rPr lang="en-US" dirty="0"/>
              <a:t>For creating frontend we have used React</a:t>
            </a:r>
          </a:p>
        </p:txBody>
      </p:sp>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a:xfrm>
            <a:off x="2415813" y="3971432"/>
            <a:ext cx="1885053" cy="360000"/>
          </a:xfrm>
        </p:spPr>
        <p:txBody>
          <a:bodyPr>
            <a:noAutofit/>
          </a:bodyPr>
          <a:lstStyle/>
          <a:p>
            <a:r>
              <a:rPr lang="en-US" dirty="0"/>
              <a:t>Disease Detection</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a:xfrm>
            <a:off x="2480930" y="4471987"/>
            <a:ext cx="1885054" cy="720000"/>
          </a:xfrm>
        </p:spPr>
        <p:txBody>
          <a:bodyPr/>
          <a:lstStyle/>
          <a:p>
            <a:r>
              <a:rPr lang="en-US" dirty="0"/>
              <a:t>We have used Flask for Disease Prediction.</a:t>
            </a:r>
          </a:p>
        </p:txBody>
      </p:sp>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US" dirty="0"/>
              <a:t>Backend</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p:txBody>
          <a:bodyPr/>
          <a:lstStyle/>
          <a:p>
            <a:r>
              <a:rPr lang="en-US" dirty="0"/>
              <a:t>For backend we are using Node Js.</a:t>
            </a:r>
          </a:p>
        </p:txBody>
      </p:sp>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17" name="Rectangle 16">
            <a:extLst>
              <a:ext uri="{FF2B5EF4-FFF2-40B4-BE49-F238E27FC236}">
                <a16:creationId xmlns:a16="http://schemas.microsoft.com/office/drawing/2014/main" id="{C2754AEE-CBBA-41D9-960E-3119BC1B8D1B}"/>
              </a:ext>
              <a:ext uri="{C183D7F6-B498-43B3-948B-1728B52AA6E4}">
                <adec:decorative xmlns:adec="http://schemas.microsoft.com/office/drawing/2017/decorative" val="1"/>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p:txBody>
          <a:bodyPr>
            <a:normAutofit fontScale="90000"/>
          </a:bodyPr>
          <a:lstStyle/>
          <a:p>
            <a:r>
              <a:rPr lang="en" sz="4800" dirty="0">
                <a:latin typeface="Nunito Sans"/>
                <a:ea typeface="Nunito Sans"/>
                <a:cs typeface="Nunito Sans"/>
                <a:sym typeface="Nunito Sans"/>
              </a:rPr>
              <a:t>Methodology</a:t>
            </a:r>
            <a:endParaRPr lang="en-US" dirty="0"/>
          </a:p>
        </p:txBody>
      </p:sp>
      <p:pic>
        <p:nvPicPr>
          <p:cNvPr id="2050" name="Picture 2">
            <a:extLst>
              <a:ext uri="{FF2B5EF4-FFF2-40B4-BE49-F238E27FC236}">
                <a16:creationId xmlns:a16="http://schemas.microsoft.com/office/drawing/2014/main" id="{558D3368-AB46-47F5-82E3-438A092CDD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656" y="27155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8339EFF-C2A5-4581-B226-EFE768E3E2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6149" y="270128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A4B2F99-23C1-459C-B8B9-79EA9B986A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4059" y="2853684"/>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4D1680A-25DD-42DD-B066-2294665CF235}"/>
              </a:ext>
            </a:extLst>
          </p:cNvPr>
          <p:cNvSpPr>
            <a:spLocks noGrp="1"/>
          </p:cNvSpPr>
          <p:nvPr>
            <p:ph type="body" sz="quarter" idx="17"/>
          </p:nvPr>
        </p:nvSpPr>
        <p:spPr/>
        <p:txBody>
          <a:bodyPr>
            <a:noAutofit/>
          </a:bodyPr>
          <a:lstStyle/>
          <a:p>
            <a:r>
              <a:rPr lang="en-US" dirty="0"/>
              <a:t>Easy to use </a:t>
            </a:r>
          </a:p>
        </p:txBody>
      </p:sp>
      <p:sp>
        <p:nvSpPr>
          <p:cNvPr id="7" name="Text Placeholder 6">
            <a:extLst>
              <a:ext uri="{FF2B5EF4-FFF2-40B4-BE49-F238E27FC236}">
                <a16:creationId xmlns:a16="http://schemas.microsoft.com/office/drawing/2014/main" id="{1FBEF8A3-3B79-4A1D-83CE-3501D6E1EC52}"/>
              </a:ext>
            </a:extLst>
          </p:cNvPr>
          <p:cNvSpPr>
            <a:spLocks noGrp="1"/>
          </p:cNvSpPr>
          <p:nvPr>
            <p:ph type="body" sz="quarter" idx="18"/>
          </p:nvPr>
        </p:nvSpPr>
        <p:spPr>
          <a:xfrm>
            <a:off x="1526819" y="2702597"/>
            <a:ext cx="1620000" cy="866225"/>
          </a:xfrm>
        </p:spPr>
        <p:txBody>
          <a:bodyPr>
            <a:noAutofit/>
          </a:bodyPr>
          <a:lstStyle/>
          <a:p>
            <a:r>
              <a:rPr lang="en-US" dirty="0"/>
              <a:t>Easy steps to be followed for keeping track.</a:t>
            </a:r>
          </a:p>
        </p:txBody>
      </p:sp>
      <p:sp>
        <p:nvSpPr>
          <p:cNvPr id="9" name="Text Placeholder 8">
            <a:extLst>
              <a:ext uri="{FF2B5EF4-FFF2-40B4-BE49-F238E27FC236}">
                <a16:creationId xmlns:a16="http://schemas.microsoft.com/office/drawing/2014/main" id="{8724B20D-50EC-427F-9E2C-81625A7AC444}"/>
              </a:ext>
            </a:extLst>
          </p:cNvPr>
          <p:cNvSpPr>
            <a:spLocks noGrp="1"/>
          </p:cNvSpPr>
          <p:nvPr>
            <p:ph type="body" sz="quarter" idx="34"/>
          </p:nvPr>
        </p:nvSpPr>
        <p:spPr>
          <a:xfrm>
            <a:off x="3657678" y="2702598"/>
            <a:ext cx="1620000" cy="726402"/>
          </a:xfrm>
        </p:spPr>
        <p:txBody>
          <a:bodyPr>
            <a:noAutofit/>
          </a:bodyPr>
          <a:lstStyle/>
          <a:p>
            <a:r>
              <a:rPr lang="en-US" dirty="0"/>
              <a:t>Available in multiple languages.</a:t>
            </a:r>
          </a:p>
        </p:txBody>
      </p:sp>
      <p:sp>
        <p:nvSpPr>
          <p:cNvPr id="12" name="Text Placeholder 11">
            <a:extLst>
              <a:ext uri="{FF2B5EF4-FFF2-40B4-BE49-F238E27FC236}">
                <a16:creationId xmlns:a16="http://schemas.microsoft.com/office/drawing/2014/main" id="{6FDE267D-5AD5-4C76-A976-43EDB64DB1F3}"/>
              </a:ext>
            </a:extLst>
          </p:cNvPr>
          <p:cNvSpPr>
            <a:spLocks noGrp="1"/>
          </p:cNvSpPr>
          <p:nvPr>
            <p:ph type="body" sz="quarter" idx="45"/>
          </p:nvPr>
        </p:nvSpPr>
        <p:spPr/>
        <p:txBody>
          <a:bodyPr>
            <a:noAutofit/>
          </a:bodyPr>
          <a:lstStyle/>
          <a:p>
            <a:r>
              <a:rPr lang="en-US" dirty="0"/>
              <a:t>Save time</a:t>
            </a:r>
          </a:p>
        </p:txBody>
      </p:sp>
      <p:sp>
        <p:nvSpPr>
          <p:cNvPr id="13" name="Text Placeholder 12">
            <a:extLst>
              <a:ext uri="{FF2B5EF4-FFF2-40B4-BE49-F238E27FC236}">
                <a16:creationId xmlns:a16="http://schemas.microsoft.com/office/drawing/2014/main" id="{DF58DB01-FA52-44DB-A820-8E4A194D9F8C}"/>
              </a:ext>
            </a:extLst>
          </p:cNvPr>
          <p:cNvSpPr>
            <a:spLocks noGrp="1"/>
          </p:cNvSpPr>
          <p:nvPr>
            <p:ph type="body" sz="quarter" idx="46"/>
          </p:nvPr>
        </p:nvSpPr>
        <p:spPr>
          <a:xfrm>
            <a:off x="1364644" y="5687915"/>
            <a:ext cx="1944350" cy="936426"/>
          </a:xfrm>
        </p:spPr>
        <p:txBody>
          <a:bodyPr>
            <a:normAutofit fontScale="92500" lnSpcReduction="10000"/>
          </a:bodyPr>
          <a:lstStyle/>
          <a:p>
            <a:r>
              <a:rPr lang="en-US" dirty="0"/>
              <a:t>As you don’t need to stand and wait you your number for checkup, you can do assessment online.</a:t>
            </a:r>
          </a:p>
        </p:txBody>
      </p:sp>
      <p:sp>
        <p:nvSpPr>
          <p:cNvPr id="14" name="Text Placeholder 13">
            <a:extLst>
              <a:ext uri="{FF2B5EF4-FFF2-40B4-BE49-F238E27FC236}">
                <a16:creationId xmlns:a16="http://schemas.microsoft.com/office/drawing/2014/main" id="{ADDC6D72-DCF6-41AE-B39D-609AE438F22B}"/>
              </a:ext>
            </a:extLst>
          </p:cNvPr>
          <p:cNvSpPr>
            <a:spLocks noGrp="1"/>
          </p:cNvSpPr>
          <p:nvPr>
            <p:ph type="body" sz="quarter" idx="47"/>
          </p:nvPr>
        </p:nvSpPr>
        <p:spPr/>
        <p:txBody>
          <a:bodyPr>
            <a:noAutofit/>
          </a:bodyPr>
          <a:lstStyle/>
          <a:p>
            <a:r>
              <a:rPr lang="en-US" dirty="0"/>
              <a:t>Privacy</a:t>
            </a:r>
          </a:p>
        </p:txBody>
      </p:sp>
      <p:sp>
        <p:nvSpPr>
          <p:cNvPr id="15" name="Text Placeholder 14">
            <a:extLst>
              <a:ext uri="{FF2B5EF4-FFF2-40B4-BE49-F238E27FC236}">
                <a16:creationId xmlns:a16="http://schemas.microsoft.com/office/drawing/2014/main" id="{A1B6F490-8CEC-444D-ADC0-E8B315EA3B54}"/>
              </a:ext>
            </a:extLst>
          </p:cNvPr>
          <p:cNvSpPr>
            <a:spLocks noGrp="1"/>
          </p:cNvSpPr>
          <p:nvPr>
            <p:ph type="body" sz="quarter" idx="48"/>
          </p:nvPr>
        </p:nvSpPr>
        <p:spPr>
          <a:xfrm>
            <a:off x="3657678" y="5721825"/>
            <a:ext cx="1620000" cy="758873"/>
          </a:xfrm>
        </p:spPr>
        <p:txBody>
          <a:bodyPr>
            <a:normAutofit fontScale="92500" lnSpcReduction="10000"/>
          </a:bodyPr>
          <a:lstStyle/>
          <a:p>
            <a:r>
              <a:rPr lang="en-US" dirty="0"/>
              <a:t>All the information provided to the application are secured</a:t>
            </a:r>
          </a:p>
        </p:txBody>
      </p:sp>
      <p:pic>
        <p:nvPicPr>
          <p:cNvPr id="28" name="Picture Placeholder 27" descr="Arm and blood pressure machine reading scale">
            <a:extLst>
              <a:ext uri="{FF2B5EF4-FFF2-40B4-BE49-F238E27FC236}">
                <a16:creationId xmlns:a16="http://schemas.microsoft.com/office/drawing/2014/main" id="{4B4A8784-FED8-4626-8883-762E38E9655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20" name="Rectangle 19">
            <a:extLst>
              <a:ext uri="{FF2B5EF4-FFF2-40B4-BE49-F238E27FC236}">
                <a16:creationId xmlns:a16="http://schemas.microsoft.com/office/drawing/2014/main" id="{C737364B-3FFB-4CAE-B936-630FCC5E93B5}"/>
              </a:ext>
              <a:ext uri="{C183D7F6-B498-43B3-948B-1728B52AA6E4}">
                <adec:decorative xmlns:adec="http://schemas.microsoft.com/office/drawing/2017/decorative" val="1"/>
              </a:ext>
            </a:extLst>
          </p:cNvPr>
          <p:cNvSpPr/>
          <p:nvPr/>
        </p:nvSpPr>
        <p:spPr bwMode="invGray">
          <a:xfrm rot="5400000">
            <a:off x="7151843" y="2919259"/>
            <a:ext cx="3292473"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black"/>
        <p:txBody>
          <a:bodyPr/>
          <a:lstStyle/>
          <a:p>
            <a:r>
              <a:rPr lang="en-US" b="1" dirty="0"/>
              <a:t>Features</a:t>
            </a:r>
          </a:p>
        </p:txBody>
      </p:sp>
      <p:pic>
        <p:nvPicPr>
          <p:cNvPr id="3074" name="Picture 2">
            <a:extLst>
              <a:ext uri="{FF2B5EF4-FFF2-40B4-BE49-F238E27FC236}">
                <a16:creationId xmlns:a16="http://schemas.microsoft.com/office/drawing/2014/main" id="{4ADE6918-45BA-4D15-87B8-261F6F007D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569" y="3918122"/>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DB6DB3-BB8C-479A-8916-2B07668CD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5365" y="92643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7851E3A-4973-4520-A8AD-39230AD85F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1427" y="3918122"/>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07B36BD-FA12-4EE3-BF19-E79D1297D1D1}"/>
              </a:ext>
            </a:extLst>
          </p:cNvPr>
          <p:cNvSpPr>
            <a:spLocks noGrp="1"/>
          </p:cNvSpPr>
          <p:nvPr>
            <p:ph type="body" sz="quarter" idx="33"/>
          </p:nvPr>
        </p:nvSpPr>
        <p:spPr/>
        <p:txBody>
          <a:bodyPr>
            <a:noAutofit/>
          </a:bodyPr>
          <a:lstStyle/>
          <a:p>
            <a:r>
              <a:rPr lang="en-US" dirty="0"/>
              <a:t>Multilingual</a:t>
            </a:r>
            <a:endParaRPr lang="en-IN" dirty="0"/>
          </a:p>
        </p:txBody>
      </p:sp>
      <p:pic>
        <p:nvPicPr>
          <p:cNvPr id="2050" name="Picture 2">
            <a:extLst>
              <a:ext uri="{FF2B5EF4-FFF2-40B4-BE49-F238E27FC236}">
                <a16:creationId xmlns:a16="http://schemas.microsoft.com/office/drawing/2014/main" id="{DE1FDA81-3D75-4C2C-A77B-40DE46AAFA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2877" y="1055108"/>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91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Eye checking machine used at optomotrists office with the patient chair in background and a hand under the machine.">
            <a:extLst>
              <a:ext uri="{FF2B5EF4-FFF2-40B4-BE49-F238E27FC236}">
                <a16:creationId xmlns:a16="http://schemas.microsoft.com/office/drawing/2014/main" id="{C675E008-A5DF-4639-84DF-6071C1580BB4}"/>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pic>
        <p:nvPicPr>
          <p:cNvPr id="8" name="Picture Placeholder 7" descr="Arial image of laptop computer keyboard and an arm resting on the table">
            <a:extLst>
              <a:ext uri="{FF2B5EF4-FFF2-40B4-BE49-F238E27FC236}">
                <a16:creationId xmlns:a16="http://schemas.microsoft.com/office/drawing/2014/main" id="{F0CDEBE3-63F4-4845-BE8F-EF94E696570B}"/>
              </a:ext>
            </a:extLst>
          </p:cNvPr>
          <p:cNvPicPr>
            <a:picLocks noGrp="1" noChangeAspect="1"/>
          </p:cNvPicPr>
          <p:nvPr>
            <p:ph type="pic" sz="quarter" idx="10"/>
          </p:nvPr>
        </p:nvPicPr>
        <p:blipFill rotWithShape="1">
          <a:blip r:embed="rId4" cstate="screen">
            <a:extLst>
              <a:ext uri="{28A0092B-C50C-407E-A947-70E740481C1C}">
                <a14:useLocalDpi xmlns:a14="http://schemas.microsoft.com/office/drawing/2010/main"/>
              </a:ext>
            </a:extLst>
          </a:blip>
          <a:srcRect/>
          <a:stretch/>
        </p:blipFill>
        <p:spPr>
          <a:xfrm flipH="1" flipV="1">
            <a:off x="6641052" y="136525"/>
            <a:ext cx="4313008" cy="6584950"/>
          </a:xfrm>
        </p:spPr>
      </p:pic>
      <p:sp>
        <p:nvSpPr>
          <p:cNvPr id="9" name="Rectangle 8">
            <a:extLst>
              <a:ext uri="{FF2B5EF4-FFF2-40B4-BE49-F238E27FC236}">
                <a16:creationId xmlns:a16="http://schemas.microsoft.com/office/drawing/2014/main" id="{3C4C820F-048F-4850-8903-A21A509419E9}"/>
              </a:ext>
              <a:ext uri="{C183D7F6-B498-43B3-948B-1728B52AA6E4}">
                <adec:decorative xmlns:adec="http://schemas.microsoft.com/office/drawing/2017/decorative" val="1"/>
              </a:ext>
            </a:extLst>
          </p:cNvPr>
          <p:cNvSpPr/>
          <p:nvPr/>
        </p:nvSpPr>
        <p:spPr bwMode="invGray">
          <a:xfrm rot="5400000">
            <a:off x="5504557"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bwMode="black">
          <a:xfrm>
            <a:off x="6865421" y="2521258"/>
            <a:ext cx="3863221" cy="736848"/>
          </a:xfrm>
        </p:spPr>
        <p:txBody>
          <a:bodyPr/>
          <a:lstStyle/>
          <a:p>
            <a:r>
              <a:rPr lang="en-US" b="1" dirty="0"/>
              <a:t>Impact</a:t>
            </a:r>
          </a:p>
        </p:txBody>
      </p:sp>
      <p:sp>
        <p:nvSpPr>
          <p:cNvPr id="5" name="Content Placeholder 4">
            <a:extLst>
              <a:ext uri="{FF2B5EF4-FFF2-40B4-BE49-F238E27FC236}">
                <a16:creationId xmlns:a16="http://schemas.microsoft.com/office/drawing/2014/main" id="{5F606456-BEB8-424C-8C7C-E9B311D7C337}"/>
              </a:ext>
            </a:extLst>
          </p:cNvPr>
          <p:cNvSpPr>
            <a:spLocks noGrp="1"/>
          </p:cNvSpPr>
          <p:nvPr>
            <p:ph idx="1"/>
          </p:nvPr>
        </p:nvSpPr>
        <p:spPr bwMode="black">
          <a:xfrm>
            <a:off x="6865421" y="3299624"/>
            <a:ext cx="3863221" cy="3047910"/>
          </a:xfrm>
        </p:spPr>
        <p:txBody>
          <a:bodyPr>
            <a:noAutofit/>
          </a:bodyPr>
          <a:lstStyle/>
          <a:p>
            <a:r>
              <a:rPr lang="en-US" sz="2200" dirty="0"/>
              <a:t>Easy to keep track on your health.</a:t>
            </a:r>
          </a:p>
          <a:p>
            <a:r>
              <a:rPr lang="en-US" sz="2200" dirty="0"/>
              <a:t>Easy disease detection.</a:t>
            </a:r>
          </a:p>
          <a:p>
            <a:r>
              <a:rPr lang="en-US" sz="2200" dirty="0"/>
              <a:t>Easily find Doctor in your area.</a:t>
            </a:r>
          </a:p>
          <a:p>
            <a:r>
              <a:rPr lang="en-US" sz="2200" dirty="0"/>
              <a:t>Smart BMI Calculator</a:t>
            </a:r>
          </a:p>
          <a:p>
            <a:r>
              <a:rPr lang="en-US" sz="2200" dirty="0"/>
              <a:t>Save time.</a:t>
            </a:r>
          </a:p>
          <a:p>
            <a:endParaRPr lang="en-US" sz="2200" dirty="0"/>
          </a:p>
        </p:txBody>
      </p:sp>
    </p:spTree>
    <p:extLst>
      <p:ext uri="{BB962C8B-B14F-4D97-AF65-F5344CB8AC3E}">
        <p14:creationId xmlns:p14="http://schemas.microsoft.com/office/powerpoint/2010/main" val="134464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a:xfrm>
            <a:off x="5573044" y="2384221"/>
            <a:ext cx="5085650" cy="1870007"/>
          </a:xfrm>
        </p:spPr>
        <p:txBody>
          <a:bodyPr/>
          <a:lstStyle/>
          <a:p>
            <a:r>
              <a:rPr lang="en-US" b="1" dirty="0"/>
              <a:t>Thank You</a:t>
            </a:r>
          </a:p>
        </p:txBody>
      </p:sp>
    </p:spTree>
    <p:extLst>
      <p:ext uri="{BB962C8B-B14F-4D97-AF65-F5344CB8AC3E}">
        <p14:creationId xmlns:p14="http://schemas.microsoft.com/office/powerpoint/2010/main" val="311331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242</Words>
  <Application>Microsoft Office PowerPoint</Application>
  <PresentationFormat>Widescreen</PresentationFormat>
  <Paragraphs>50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Nunito Sans</vt:lpstr>
      <vt:lpstr>Times New Roman</vt:lpstr>
      <vt:lpstr>Office Theme</vt:lpstr>
      <vt:lpstr>MediAid</vt:lpstr>
      <vt:lpstr>Problem Statement</vt:lpstr>
      <vt:lpstr>Solution Overview</vt:lpstr>
      <vt:lpstr>Methodology</vt:lpstr>
      <vt:lpstr>Features</vt:lpstr>
      <vt:lpstr>Impact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Await</dc:title>
  <dc:creator>harshalraikwar@outlook.com</dc:creator>
  <cp:lastModifiedBy>harshalraikwar@outlook.com</cp:lastModifiedBy>
  <cp:revision>46</cp:revision>
  <dcterms:created xsi:type="dcterms:W3CDTF">2020-12-19T17:35:44Z</dcterms:created>
  <dcterms:modified xsi:type="dcterms:W3CDTF">2021-03-13T06:01:31Z</dcterms:modified>
</cp:coreProperties>
</file>