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9" r:id="rId7"/>
    <p:sldId id="270" r:id="rId8"/>
    <p:sldId id="271" r:id="rId9"/>
    <p:sldId id="273" r:id="rId10"/>
    <p:sldId id="274" r:id="rId11"/>
    <p:sldId id="275" r:id="rId12"/>
    <p:sldId id="276" r:id="rId13"/>
    <p:sldId id="278" r:id="rId14"/>
    <p:sldId id="277" r:id="rId15"/>
    <p:sldId id="272" r:id="rId16"/>
    <p:sldId id="268" r:id="rId1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07C9A-EDB5-4C0A-BCFE-81AAF6133E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00B0C-2831-4624-A5D3-43F42D30BA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4ABA9-0C2F-480A-B554-A457296C39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BA01-5457-4975-8BF5-D0EAD49D5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0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222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BB95-9755-4BC6-8051-C2B8CF54F2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  <p:extLst>
      <p:ext uri="{BB962C8B-B14F-4D97-AF65-F5344CB8AC3E}">
        <p14:creationId xmlns:p14="http://schemas.microsoft.com/office/powerpoint/2010/main" val="42548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S PGothic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MS PGothic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400" b="0" strike="noStrike" spc="-1">
                <a:latin typeface="Times New Roman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0" y="870127"/>
            <a:ext cx="9144000" cy="537728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of FSE - ETE</a:t>
            </a:r>
            <a:endParaRPr lang="en-US" sz="2000" spc="-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48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Confectionery E-Commerce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48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PLUM</a:t>
            </a:r>
            <a:endParaRPr lang="en-US" sz="2000" spc="-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b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</a:b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Priyanshu             2210990685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Raghav Thakur    2210990701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Rahul                   2210990702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Supervised By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Dr. </a:t>
            </a:r>
            <a:r>
              <a:rPr lang="en-US" sz="2000" spc="-1" dirty="0" err="1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Shaffu</a:t>
            </a: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Assistant Professor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Department of </a:t>
            </a: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Computer Science and Engineering,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4596-7C7B-7EF5-2216-FB01907E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FC41F-DB25-7641-4AB8-B4C6CC676A6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48148" y="5160474"/>
            <a:ext cx="8047703" cy="842652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3644D-B6D6-482B-38FA-34294E76A1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4020"/>
            <a:ext cx="7905135" cy="36662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494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9FFF-57DE-5A48-97B0-3864943D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178CF-8173-739A-8B14-1CE1EB5DABE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45691" y="5188510"/>
            <a:ext cx="8229240" cy="914040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897E8-15DC-772D-A98B-9821F43A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9" y="1366684"/>
            <a:ext cx="8318115" cy="39461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086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3136-BFED-E58B-ABA9-69BE8374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E9096-1E7F-5524-9381-B756FCAAC31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380" y="1440360"/>
            <a:ext cx="8229240" cy="3977280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Thoughts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PLUM redefines the sweet indulgence experience by merging the joy of traditional confectionery with modern digital convenience.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platform offers a delightful, responsive, and feature rich shopping experience, designed for sweet lovers who crave quality, variety, and seamless online purchasing.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 user-centric design and a focus on effortless browsing, PLUM is the next step in revolutionizing online sweet shopping, making every treat just a click away.</a:t>
            </a:r>
          </a:p>
        </p:txBody>
      </p:sp>
    </p:spTree>
    <p:extLst>
      <p:ext uri="{BB962C8B-B14F-4D97-AF65-F5344CB8AC3E}">
        <p14:creationId xmlns:p14="http://schemas.microsoft.com/office/powerpoint/2010/main" val="45247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97577" y="2821578"/>
            <a:ext cx="6705599" cy="141078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13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447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14632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0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2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314632" y="1338074"/>
            <a:ext cx="8514735" cy="497512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a Smarter Sweet Shopping Experience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sweet shops have limited reach and inventory visibility.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existing online platforms lack an intuitive and engaging interface.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often face difficulty discovering new or trending confections that match their preferences.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There’s a growing need for a modern, fast, and customer-centric platform tailored to sweet lovers.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94BD-CC09-ADD1-3A47-CFE72A8C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B0FE8-43E7-AB53-5593-8CAEA39434F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05760" y="1455174"/>
            <a:ext cx="8332479" cy="4215115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PLUM?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PLUM is a full-stack web application crafted for sweet and candy lovers.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a smooth and delightful platform to explore, search, and purchase treats across various categories.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is on providing detailed product insights, easy navigation, and a visually engaging shopping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92680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CCA4-101A-7BDB-03E1-9806CF36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0B5D6-1FB4-6F3F-F978-B6E7636A6D7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380" y="1651819"/>
            <a:ext cx="8229240" cy="3890652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 – for building dynamic, responsive UI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CSS – </a:t>
            </a:r>
            <a:r>
              <a:rPr lang="en-IN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CSS preprocessor for transforming styles with JavaScript plugins (e.g., auto prefixing, variables).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Tailwind CSS – for modern styling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Node.js+Express.js – for API and server-side logic.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– NoSQL database for storing books, users, and orders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 – for authentication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Mongoose – for schema-based interaction with MongoDB.</a:t>
            </a:r>
          </a:p>
        </p:txBody>
      </p:sp>
    </p:spTree>
    <p:extLst>
      <p:ext uri="{BB962C8B-B14F-4D97-AF65-F5344CB8AC3E}">
        <p14:creationId xmlns:p14="http://schemas.microsoft.com/office/powerpoint/2010/main" val="408839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8B86-F951-1D0C-5D69-0E25C3B4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3BC2E-CC18-B4E9-47F4-8C23C9ECA08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380" y="1928984"/>
            <a:ext cx="8229240" cy="3977280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Bookify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Items by category.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 for inventory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sign-up/login with protected routes.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 to track past purchases.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Recently Added and Best Seller Items.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8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9838-3252-4322-BA60-DD05A4B7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39D30-6D5E-967B-6990-24C146DC71A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461134" y="4933561"/>
            <a:ext cx="2221731" cy="914040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94131-C571-E538-199D-7EBBD3B6E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27" y="1297454"/>
            <a:ext cx="8115943" cy="37321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328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F9B5-FD55-91E5-C577-84879782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4AEA2-4938-2EBE-45C6-0296ED94376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380" y="5028630"/>
            <a:ext cx="8229240" cy="763994"/>
          </a:xfrm>
        </p:spPr>
        <p:txBody>
          <a:bodyPr/>
          <a:lstStyle/>
          <a:p>
            <a:pPr marL="0" indent="0" algn="ctr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26F5A1-0A5F-EE26-156B-EF1AE4EA26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6" y="1295933"/>
            <a:ext cx="7914968" cy="37326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943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8294-C6DA-D691-41C0-3E784C38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73418-BCA5-027A-9E9A-B916B63D150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32863" y="5407740"/>
            <a:ext cx="8229240" cy="803323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Collection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18A440-6419-DC8D-9E25-F159F7856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61" y="1660769"/>
            <a:ext cx="8016678" cy="37469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777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C1A0-0535-C3D9-9409-84B153FD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D18D2-8B40-D9EB-1872-9036422A148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55702" y="5317904"/>
            <a:ext cx="8229240" cy="695168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55197A-A796-4EAC-BB15-BBB1C55EE6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" y="1710813"/>
            <a:ext cx="7725455" cy="36070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582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7ED6F0-5E4C-4CD0-9B68-9C53F925A6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2A602-78C1-468C-BB25-57CD481DB741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491DF113-39A2-46D5-BFDA-E63300A9E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35375</TotalTime>
  <Words>391</Words>
  <Application>Microsoft Office PowerPoint</Application>
  <PresentationFormat>On-screen Show (4:3)</PresentationFormat>
  <Paragraphs>88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Introduction</vt:lpstr>
      <vt:lpstr>Technologies Used</vt:lpstr>
      <vt:lpstr>Features</vt:lpstr>
      <vt:lpstr>Screenshots</vt:lpstr>
      <vt:lpstr>Screenshots</vt:lpstr>
      <vt:lpstr>Screenshots</vt:lpstr>
      <vt:lpstr>Screenshots</vt:lpstr>
      <vt:lpstr>Screenshots</vt:lpstr>
      <vt:lpstr>Screenshots</vt:lpstr>
      <vt:lpstr>Conclusion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Priyanshu .</cp:lastModifiedBy>
  <cp:revision>2299</cp:revision>
  <dcterms:created xsi:type="dcterms:W3CDTF">2010-04-09T07:36:15Z</dcterms:created>
  <dcterms:modified xsi:type="dcterms:W3CDTF">2025-05-21T18:30:37Z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</Properties>
</file>