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 Bold" panose="020B0604020202020204" charset="0"/>
      <p:regular r:id="rId7"/>
    </p:embeddedFont>
    <p:embeddedFont>
      <p:font typeface="Comic Sans Bold" panose="020B0604020202020204" charset="0"/>
      <p:regular r:id="rId8"/>
    </p:embeddedFont>
    <p:embeddedFont>
      <p:font typeface="Comic Sans MS" panose="030F0702030302020204" pitchFamily="66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950919" cy="2696957"/>
          </a:xfrm>
          <a:custGeom>
            <a:avLst/>
            <a:gdLst/>
            <a:ahLst/>
            <a:cxnLst/>
            <a:rect l="l" t="t" r="r" b="b"/>
            <a:pathLst>
              <a:path w="6950919" h="2696957">
                <a:moveTo>
                  <a:pt x="0" y="0"/>
                </a:moveTo>
                <a:lnTo>
                  <a:pt x="6950919" y="0"/>
                </a:lnTo>
                <a:lnTo>
                  <a:pt x="6950919" y="2696957"/>
                </a:lnTo>
                <a:lnTo>
                  <a:pt x="0" y="2696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97056" y="2951424"/>
            <a:ext cx="8061744" cy="1715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371"/>
              </a:lnSpc>
            </a:pPr>
            <a:r>
              <a:rPr lang="en-US" sz="10265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CODE SLAM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06594" y="5048250"/>
            <a:ext cx="707481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Team No.: 10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Team Name: RRP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7124" y="3786374"/>
            <a:ext cx="11277957" cy="471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23"/>
              </a:lnSpc>
            </a:pPr>
            <a:r>
              <a:rPr lang="en-US" sz="4445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Rahul </a:t>
            </a:r>
            <a:r>
              <a:rPr lang="en-US" sz="4445" b="1" dirty="0" err="1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Gheek</a:t>
            </a:r>
            <a:r>
              <a:rPr lang="en-US" sz="4445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(Leader): Made the website</a:t>
            </a:r>
          </a:p>
          <a:p>
            <a:pPr algn="l">
              <a:lnSpc>
                <a:spcPts val="6223"/>
              </a:lnSpc>
            </a:pPr>
            <a:endParaRPr lang="en-US" sz="4445" b="1" dirty="0">
              <a:solidFill>
                <a:srgbClr val="000000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l">
              <a:lnSpc>
                <a:spcPts val="6223"/>
              </a:lnSpc>
            </a:pPr>
            <a:r>
              <a:rPr lang="en-US" sz="4445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Raghav Dixit: Made the Presentation</a:t>
            </a:r>
          </a:p>
          <a:p>
            <a:pPr algn="l">
              <a:lnSpc>
                <a:spcPts val="6223"/>
              </a:lnSpc>
            </a:pPr>
            <a:endParaRPr lang="en-US" sz="4445" b="1" dirty="0">
              <a:solidFill>
                <a:srgbClr val="000000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l">
              <a:lnSpc>
                <a:spcPts val="6223"/>
              </a:lnSpc>
            </a:pPr>
            <a:r>
              <a:rPr lang="en-US" sz="4445" b="1" dirty="0" err="1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Priyanshu</a:t>
            </a:r>
            <a:r>
              <a:rPr lang="en-US" sz="4445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Rana: Helped In CSS And 						played Clan Wars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38102" y="1781400"/>
            <a:ext cx="961179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Team Members: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22279" y="857250"/>
            <a:ext cx="944344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Technology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5965" y="2520852"/>
            <a:ext cx="2536872" cy="1018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5"/>
              </a:lnSpc>
            </a:pPr>
            <a:r>
              <a:rPr lang="en-US" sz="5997" b="1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HTML: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8540" y="3481705"/>
            <a:ext cx="15910760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Hypertext Markup Language (HTML) is a text-based markup language used to structure and annotate content on web pages. It's the most basic building block of the 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5965" y="5921832"/>
            <a:ext cx="1861280" cy="1029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2"/>
              </a:lnSpc>
            </a:pPr>
            <a:r>
              <a:rPr lang="en-US" sz="6009" b="1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CSS: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8540" y="6894028"/>
            <a:ext cx="15910760" cy="1677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3203" b="1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CSS (Cascading Style Sheets) is used to style and layout web pages — for example, to alter the font, color, size, and spacing of your content, split it into multiple columns, or add animations and other decorative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81754" y="1714500"/>
            <a:ext cx="15924491" cy="140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98"/>
              </a:lnSpc>
            </a:pPr>
            <a:r>
              <a:rPr lang="en-US" sz="8212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Functionalities Of Our Website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80712" y="4305300"/>
            <a:ext cx="14126576" cy="3370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4400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 dance studio is a place where people of all ages can go for dance classes and where dancers learn and rehearse. A dance studio has usually been built, renovated or equipped specially for the purpose of dance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81754" y="1562100"/>
            <a:ext cx="15924491" cy="140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98"/>
              </a:lnSpc>
            </a:pPr>
            <a:r>
              <a:rPr lang="en-US" sz="8212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Advantages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82661" y="3695700"/>
            <a:ext cx="13322678" cy="4184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4400" b="1" dirty="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Our website consists of dance trial classes</a:t>
            </a:r>
          </a:p>
          <a:p>
            <a:pPr algn="ctr">
              <a:lnSpc>
                <a:spcPts val="5459"/>
              </a:lnSpc>
            </a:pPr>
            <a:r>
              <a:rPr lang="en-US" sz="4400" b="1" dirty="0">
                <a:solidFill>
                  <a:srgbClr val="000000"/>
                </a:solidFill>
                <a:latin typeface="Comic Sans MS" panose="030F0702030302020204" pitchFamily="66" charset="0"/>
                <a:ea typeface="Canva Sans Bold"/>
                <a:cs typeface="Canva Sans Bold"/>
                <a:sym typeface="Canva Sans Bold"/>
              </a:rPr>
              <a:t>in our website you can basically see our statistics</a:t>
            </a:r>
          </a:p>
          <a:p>
            <a:pPr algn="ctr">
              <a:lnSpc>
                <a:spcPts val="5459"/>
              </a:lnSpc>
            </a:pPr>
            <a:r>
              <a:rPr lang="en-US" sz="4400" b="1" dirty="0">
                <a:solidFill>
                  <a:srgbClr val="000000"/>
                </a:solidFill>
                <a:latin typeface="Comic Sans MS" panose="030F0702030302020204" pitchFamily="66" charset="0"/>
                <a:ea typeface="Canva Sans Bold"/>
                <a:cs typeface="Canva Sans Bold"/>
                <a:sym typeface="Canva Sans Bold"/>
              </a:rPr>
              <a:t>class level : if you want to learn a professional or a basic level</a:t>
            </a:r>
          </a:p>
          <a:p>
            <a:pPr algn="ctr">
              <a:lnSpc>
                <a:spcPts val="5459"/>
              </a:lnSpc>
            </a:pPr>
            <a:endParaRPr lang="en-US" sz="3899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9552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201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Comic Sans MS</vt:lpstr>
      <vt:lpstr>Arial</vt:lpstr>
      <vt:lpstr>Canva Sans Bold</vt:lpstr>
      <vt:lpstr>Calibri</vt:lpstr>
      <vt:lpstr>Comic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SLAM</dc:title>
  <cp:lastModifiedBy>Raghav Dixit</cp:lastModifiedBy>
  <cp:revision>2</cp:revision>
  <dcterms:created xsi:type="dcterms:W3CDTF">2006-08-16T00:00:00Z</dcterms:created>
  <dcterms:modified xsi:type="dcterms:W3CDTF">2024-09-16T09:30:42Z</dcterms:modified>
  <dc:identifier>DAGQ5uD38S0</dc:identifier>
</cp:coreProperties>
</file>