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71AB9-CD55-40CD-A87B-B0BB6B175F4B}" v="18" dt="2022-04-19T22:13:29.1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dharth Mahapatra" userId="6cffafa3-92f2-4fee-b98c-a2fe37f92b26" providerId="ADAL" clId="{01171AB9-CD55-40CD-A87B-B0BB6B175F4B}"/>
    <pc:docChg chg="undo custSel addSld delSld modSld">
      <pc:chgData name="Siddharth Mahapatra" userId="6cffafa3-92f2-4fee-b98c-a2fe37f92b26" providerId="ADAL" clId="{01171AB9-CD55-40CD-A87B-B0BB6B175F4B}" dt="2022-04-19T22:14:25.080" v="1330" actId="1076"/>
      <pc:docMkLst>
        <pc:docMk/>
      </pc:docMkLst>
      <pc:sldChg chg="addSp delSp modSp mod">
        <pc:chgData name="Siddharth Mahapatra" userId="6cffafa3-92f2-4fee-b98c-a2fe37f92b26" providerId="ADAL" clId="{01171AB9-CD55-40CD-A87B-B0BB6B175F4B}" dt="2022-04-19T22:14:25.080" v="1330" actId="1076"/>
        <pc:sldMkLst>
          <pc:docMk/>
          <pc:sldMk cId="2771169063" sldId="256"/>
        </pc:sldMkLst>
        <pc:spChg chg="mod">
          <ac:chgData name="Siddharth Mahapatra" userId="6cffafa3-92f2-4fee-b98c-a2fe37f92b26" providerId="ADAL" clId="{01171AB9-CD55-40CD-A87B-B0BB6B175F4B}" dt="2022-04-19T22:13:33.801" v="1323" actId="20577"/>
          <ac:spMkLst>
            <pc:docMk/>
            <pc:sldMk cId="2771169063" sldId="256"/>
            <ac:spMk id="2" creationId="{8B7B54C6-8942-4A79-B053-433A70502ACF}"/>
          </ac:spMkLst>
        </pc:spChg>
        <pc:spChg chg="mod">
          <ac:chgData name="Siddharth Mahapatra" userId="6cffafa3-92f2-4fee-b98c-a2fe37f92b26" providerId="ADAL" clId="{01171AB9-CD55-40CD-A87B-B0BB6B175F4B}" dt="2022-04-19T22:05:30.459" v="1149" actId="1076"/>
          <ac:spMkLst>
            <pc:docMk/>
            <pc:sldMk cId="2771169063" sldId="256"/>
            <ac:spMk id="3" creationId="{E9855315-6C29-1122-B84A-E4BD5D95B059}"/>
          </ac:spMkLst>
        </pc:spChg>
        <pc:spChg chg="mod">
          <ac:chgData name="Siddharth Mahapatra" userId="6cffafa3-92f2-4fee-b98c-a2fe37f92b26" providerId="ADAL" clId="{01171AB9-CD55-40CD-A87B-B0BB6B175F4B}" dt="2022-04-19T22:05:30.459" v="1149" actId="1076"/>
          <ac:spMkLst>
            <pc:docMk/>
            <pc:sldMk cId="2771169063" sldId="256"/>
            <ac:spMk id="4" creationId="{CDD7CCE2-5031-4E28-9551-844277E44BC6}"/>
          </ac:spMkLst>
        </pc:spChg>
        <pc:spChg chg="add mod">
          <ac:chgData name="Siddharth Mahapatra" userId="6cffafa3-92f2-4fee-b98c-a2fe37f92b26" providerId="ADAL" clId="{01171AB9-CD55-40CD-A87B-B0BB6B175F4B}" dt="2022-04-19T22:05:30.459" v="1149" actId="1076"/>
          <ac:spMkLst>
            <pc:docMk/>
            <pc:sldMk cId="2771169063" sldId="256"/>
            <ac:spMk id="5" creationId="{B9C4C4C4-A9A1-C734-6D84-B8720F72A199}"/>
          </ac:spMkLst>
        </pc:spChg>
        <pc:spChg chg="mod">
          <ac:chgData name="Siddharth Mahapatra" userId="6cffafa3-92f2-4fee-b98c-a2fe37f92b26" providerId="ADAL" clId="{01171AB9-CD55-40CD-A87B-B0BB6B175F4B}" dt="2022-04-19T22:05:30.459" v="1149" actId="1076"/>
          <ac:spMkLst>
            <pc:docMk/>
            <pc:sldMk cId="2771169063" sldId="256"/>
            <ac:spMk id="6" creationId="{354BD356-54C8-425A-B9D1-FEC087F8E268}"/>
          </ac:spMkLst>
        </pc:spChg>
        <pc:spChg chg="mod">
          <ac:chgData name="Siddharth Mahapatra" userId="6cffafa3-92f2-4fee-b98c-a2fe37f92b26" providerId="ADAL" clId="{01171AB9-CD55-40CD-A87B-B0BB6B175F4B}" dt="2022-04-19T22:05:30.459" v="1149" actId="1076"/>
          <ac:spMkLst>
            <pc:docMk/>
            <pc:sldMk cId="2771169063" sldId="256"/>
            <ac:spMk id="7" creationId="{17062AB1-B363-452F-A4A5-99498F1BBAF6}"/>
          </ac:spMkLst>
        </pc:spChg>
        <pc:spChg chg="add mod">
          <ac:chgData name="Siddharth Mahapatra" userId="6cffafa3-92f2-4fee-b98c-a2fe37f92b26" providerId="ADAL" clId="{01171AB9-CD55-40CD-A87B-B0BB6B175F4B}" dt="2022-04-19T22:05:30.459" v="1149" actId="1076"/>
          <ac:spMkLst>
            <pc:docMk/>
            <pc:sldMk cId="2771169063" sldId="256"/>
            <ac:spMk id="8" creationId="{5C91BF05-8C31-E5D5-5BB1-CDEB743D3B5E}"/>
          </ac:spMkLst>
        </pc:spChg>
        <pc:spChg chg="add mod">
          <ac:chgData name="Siddharth Mahapatra" userId="6cffafa3-92f2-4fee-b98c-a2fe37f92b26" providerId="ADAL" clId="{01171AB9-CD55-40CD-A87B-B0BB6B175F4B}" dt="2022-04-19T22:05:30.459" v="1149" actId="1076"/>
          <ac:spMkLst>
            <pc:docMk/>
            <pc:sldMk cId="2771169063" sldId="256"/>
            <ac:spMk id="9" creationId="{4AB88E24-0345-88A5-624C-D6A5C197AF04}"/>
          </ac:spMkLst>
        </pc:spChg>
        <pc:spChg chg="mod">
          <ac:chgData name="Siddharth Mahapatra" userId="6cffafa3-92f2-4fee-b98c-a2fe37f92b26" providerId="ADAL" clId="{01171AB9-CD55-40CD-A87B-B0BB6B175F4B}" dt="2022-04-19T22:05:30.459" v="1149" actId="1076"/>
          <ac:spMkLst>
            <pc:docMk/>
            <pc:sldMk cId="2771169063" sldId="256"/>
            <ac:spMk id="12" creationId="{E75725A1-CA7E-43D6-BE0D-B4D28B55FAC6}"/>
          </ac:spMkLst>
        </pc:spChg>
        <pc:spChg chg="del mod">
          <ac:chgData name="Siddharth Mahapatra" userId="6cffafa3-92f2-4fee-b98c-a2fe37f92b26" providerId="ADAL" clId="{01171AB9-CD55-40CD-A87B-B0BB6B175F4B}" dt="2022-04-19T20:41:27.603" v="490" actId="478"/>
          <ac:spMkLst>
            <pc:docMk/>
            <pc:sldMk cId="2771169063" sldId="256"/>
            <ac:spMk id="14" creationId="{51698483-F347-467B-9427-7352850EF8C3}"/>
          </ac:spMkLst>
        </pc:spChg>
        <pc:spChg chg="del mod">
          <ac:chgData name="Siddharth Mahapatra" userId="6cffafa3-92f2-4fee-b98c-a2fe37f92b26" providerId="ADAL" clId="{01171AB9-CD55-40CD-A87B-B0BB6B175F4B}" dt="2022-04-19T20:36:15.809" v="431"/>
          <ac:spMkLst>
            <pc:docMk/>
            <pc:sldMk cId="2771169063" sldId="256"/>
            <ac:spMk id="18" creationId="{1CE9EEAF-641A-4BF4-8C09-83AD1CF1E3F9}"/>
          </ac:spMkLst>
        </pc:spChg>
        <pc:spChg chg="del">
          <ac:chgData name="Siddharth Mahapatra" userId="6cffafa3-92f2-4fee-b98c-a2fe37f92b26" providerId="ADAL" clId="{01171AB9-CD55-40CD-A87B-B0BB6B175F4B}" dt="2022-04-19T20:34:46.982" v="405" actId="478"/>
          <ac:spMkLst>
            <pc:docMk/>
            <pc:sldMk cId="2771169063" sldId="256"/>
            <ac:spMk id="19" creationId="{CAD52A08-750A-41E0-8794-579A736E02C7}"/>
          </ac:spMkLst>
        </pc:spChg>
        <pc:spChg chg="del">
          <ac:chgData name="Siddharth Mahapatra" userId="6cffafa3-92f2-4fee-b98c-a2fe37f92b26" providerId="ADAL" clId="{01171AB9-CD55-40CD-A87B-B0BB6B175F4B}" dt="2022-04-19T20:34:46.982" v="405" actId="478"/>
          <ac:spMkLst>
            <pc:docMk/>
            <pc:sldMk cId="2771169063" sldId="256"/>
            <ac:spMk id="20" creationId="{2C0B24F4-68FC-48EC-A09C-E9A71A33D111}"/>
          </ac:spMkLst>
        </pc:spChg>
        <pc:spChg chg="del">
          <ac:chgData name="Siddharth Mahapatra" userId="6cffafa3-92f2-4fee-b98c-a2fe37f92b26" providerId="ADAL" clId="{01171AB9-CD55-40CD-A87B-B0BB6B175F4B}" dt="2022-04-19T20:34:46.982" v="405" actId="478"/>
          <ac:spMkLst>
            <pc:docMk/>
            <pc:sldMk cId="2771169063" sldId="256"/>
            <ac:spMk id="21" creationId="{6C2B2E84-1270-4005-B8BF-A6DBAC4F31D1}"/>
          </ac:spMkLst>
        </pc:spChg>
        <pc:spChg chg="del">
          <ac:chgData name="Siddharth Mahapatra" userId="6cffafa3-92f2-4fee-b98c-a2fe37f92b26" providerId="ADAL" clId="{01171AB9-CD55-40CD-A87B-B0BB6B175F4B}" dt="2022-04-19T20:34:46.982" v="405" actId="478"/>
          <ac:spMkLst>
            <pc:docMk/>
            <pc:sldMk cId="2771169063" sldId="256"/>
            <ac:spMk id="22" creationId="{4DAA0A0B-2D96-449D-830B-F7F9E43B8629}"/>
          </ac:spMkLst>
        </pc:spChg>
        <pc:spChg chg="mod">
          <ac:chgData name="Siddharth Mahapatra" userId="6cffafa3-92f2-4fee-b98c-a2fe37f92b26" providerId="ADAL" clId="{01171AB9-CD55-40CD-A87B-B0BB6B175F4B}" dt="2022-04-19T22:05:30.459" v="1149" actId="1076"/>
          <ac:spMkLst>
            <pc:docMk/>
            <pc:sldMk cId="2771169063" sldId="256"/>
            <ac:spMk id="23" creationId="{DFDD8787-E7F2-4F70-B3E5-73D1EED75CF9}"/>
          </ac:spMkLst>
        </pc:spChg>
        <pc:spChg chg="del">
          <ac:chgData name="Siddharth Mahapatra" userId="6cffafa3-92f2-4fee-b98c-a2fe37f92b26" providerId="ADAL" clId="{01171AB9-CD55-40CD-A87B-B0BB6B175F4B}" dt="2022-04-19T20:34:46.982" v="405" actId="478"/>
          <ac:spMkLst>
            <pc:docMk/>
            <pc:sldMk cId="2771169063" sldId="256"/>
            <ac:spMk id="24" creationId="{C71F616E-9637-4711-909A-66C3629C5AF0}"/>
          </ac:spMkLst>
        </pc:spChg>
        <pc:spChg chg="del">
          <ac:chgData name="Siddharth Mahapatra" userId="6cffafa3-92f2-4fee-b98c-a2fe37f92b26" providerId="ADAL" clId="{01171AB9-CD55-40CD-A87B-B0BB6B175F4B}" dt="2022-04-19T20:34:46.982" v="405" actId="478"/>
          <ac:spMkLst>
            <pc:docMk/>
            <pc:sldMk cId="2771169063" sldId="256"/>
            <ac:spMk id="25" creationId="{91C78E09-CCD2-465D-A659-D90D38BCA936}"/>
          </ac:spMkLst>
        </pc:spChg>
        <pc:spChg chg="mod">
          <ac:chgData name="Siddharth Mahapatra" userId="6cffafa3-92f2-4fee-b98c-a2fe37f92b26" providerId="ADAL" clId="{01171AB9-CD55-40CD-A87B-B0BB6B175F4B}" dt="2022-04-19T22:05:30.459" v="1149" actId="1076"/>
          <ac:spMkLst>
            <pc:docMk/>
            <pc:sldMk cId="2771169063" sldId="256"/>
            <ac:spMk id="26" creationId="{38515940-AB47-4638-A8EE-0D2333079396}"/>
          </ac:spMkLst>
        </pc:spChg>
        <pc:spChg chg="mod">
          <ac:chgData name="Siddharth Mahapatra" userId="6cffafa3-92f2-4fee-b98c-a2fe37f92b26" providerId="ADAL" clId="{01171AB9-CD55-40CD-A87B-B0BB6B175F4B}" dt="2022-04-19T22:05:30.459" v="1149" actId="1076"/>
          <ac:spMkLst>
            <pc:docMk/>
            <pc:sldMk cId="2771169063" sldId="256"/>
            <ac:spMk id="27" creationId="{3783094A-BB70-4CED-BBB4-298774A5390B}"/>
          </ac:spMkLst>
        </pc:spChg>
        <pc:spChg chg="del mod">
          <ac:chgData name="Siddharth Mahapatra" userId="6cffafa3-92f2-4fee-b98c-a2fe37f92b26" providerId="ADAL" clId="{01171AB9-CD55-40CD-A87B-B0BB6B175F4B}" dt="2022-04-19T20:44:04.278" v="512" actId="478"/>
          <ac:spMkLst>
            <pc:docMk/>
            <pc:sldMk cId="2771169063" sldId="256"/>
            <ac:spMk id="28" creationId="{7CC40486-57AC-4D7D-87BB-5318EA927AA8}"/>
          </ac:spMkLst>
        </pc:spChg>
        <pc:spChg chg="del">
          <ac:chgData name="Siddharth Mahapatra" userId="6cffafa3-92f2-4fee-b98c-a2fe37f92b26" providerId="ADAL" clId="{01171AB9-CD55-40CD-A87B-B0BB6B175F4B}" dt="2022-04-19T20:41:00.672" v="480" actId="478"/>
          <ac:spMkLst>
            <pc:docMk/>
            <pc:sldMk cId="2771169063" sldId="256"/>
            <ac:spMk id="29" creationId="{787645D6-E106-4B65-AE8B-C3544F0CB94C}"/>
          </ac:spMkLst>
        </pc:spChg>
        <pc:spChg chg="del">
          <ac:chgData name="Siddharth Mahapatra" userId="6cffafa3-92f2-4fee-b98c-a2fe37f92b26" providerId="ADAL" clId="{01171AB9-CD55-40CD-A87B-B0BB6B175F4B}" dt="2022-04-19T20:41:00.672" v="480" actId="478"/>
          <ac:spMkLst>
            <pc:docMk/>
            <pc:sldMk cId="2771169063" sldId="256"/>
            <ac:spMk id="30" creationId="{9319853C-5A39-4EAF-8925-375D62120C54}"/>
          </ac:spMkLst>
        </pc:spChg>
        <pc:spChg chg="del">
          <ac:chgData name="Siddharth Mahapatra" userId="6cffafa3-92f2-4fee-b98c-a2fe37f92b26" providerId="ADAL" clId="{01171AB9-CD55-40CD-A87B-B0BB6B175F4B}" dt="2022-04-19T20:41:00.672" v="480" actId="478"/>
          <ac:spMkLst>
            <pc:docMk/>
            <pc:sldMk cId="2771169063" sldId="256"/>
            <ac:spMk id="31" creationId="{76A7E3BE-DA0E-4A7B-ADF1-04605076241C}"/>
          </ac:spMkLst>
        </pc:spChg>
        <pc:spChg chg="del">
          <ac:chgData name="Siddharth Mahapatra" userId="6cffafa3-92f2-4fee-b98c-a2fe37f92b26" providerId="ADAL" clId="{01171AB9-CD55-40CD-A87B-B0BB6B175F4B}" dt="2022-04-19T20:41:00.672" v="480" actId="478"/>
          <ac:spMkLst>
            <pc:docMk/>
            <pc:sldMk cId="2771169063" sldId="256"/>
            <ac:spMk id="32" creationId="{022FDAC6-0CE6-4848-A3EF-C33CC80B9C52}"/>
          </ac:spMkLst>
        </pc:spChg>
        <pc:spChg chg="del mod">
          <ac:chgData name="Siddharth Mahapatra" userId="6cffafa3-92f2-4fee-b98c-a2fe37f92b26" providerId="ADAL" clId="{01171AB9-CD55-40CD-A87B-B0BB6B175F4B}" dt="2022-04-19T20:41:32.190" v="491" actId="478"/>
          <ac:spMkLst>
            <pc:docMk/>
            <pc:sldMk cId="2771169063" sldId="256"/>
            <ac:spMk id="36" creationId="{C54B486D-8138-49BD-B1D6-816F764E979A}"/>
          </ac:spMkLst>
        </pc:spChg>
        <pc:spChg chg="del">
          <ac:chgData name="Siddharth Mahapatra" userId="6cffafa3-92f2-4fee-b98c-a2fe37f92b26" providerId="ADAL" clId="{01171AB9-CD55-40CD-A87B-B0BB6B175F4B}" dt="2022-04-19T20:42:36.327" v="500" actId="478"/>
          <ac:spMkLst>
            <pc:docMk/>
            <pc:sldMk cId="2771169063" sldId="256"/>
            <ac:spMk id="37" creationId="{0F1A2826-F1A2-4DB3-87BB-D0EDEF7E1138}"/>
          </ac:spMkLst>
        </pc:spChg>
        <pc:spChg chg="del">
          <ac:chgData name="Siddharth Mahapatra" userId="6cffafa3-92f2-4fee-b98c-a2fe37f92b26" providerId="ADAL" clId="{01171AB9-CD55-40CD-A87B-B0BB6B175F4B}" dt="2022-04-19T20:41:59.257" v="492" actId="478"/>
          <ac:spMkLst>
            <pc:docMk/>
            <pc:sldMk cId="2771169063" sldId="256"/>
            <ac:spMk id="38" creationId="{8E061080-A738-4DD2-9DB2-C1FA638E1E5F}"/>
          </ac:spMkLst>
        </pc:spChg>
        <pc:spChg chg="del">
          <ac:chgData name="Siddharth Mahapatra" userId="6cffafa3-92f2-4fee-b98c-a2fe37f92b26" providerId="ADAL" clId="{01171AB9-CD55-40CD-A87B-B0BB6B175F4B}" dt="2022-04-19T20:42:27.232" v="497" actId="21"/>
          <ac:spMkLst>
            <pc:docMk/>
            <pc:sldMk cId="2771169063" sldId="256"/>
            <ac:spMk id="40" creationId="{EC66D22A-ABF4-4C82-8690-89C2FFE54278}"/>
          </ac:spMkLst>
        </pc:spChg>
        <pc:spChg chg="add del mod">
          <ac:chgData name="Siddharth Mahapatra" userId="6cffafa3-92f2-4fee-b98c-a2fe37f92b26" providerId="ADAL" clId="{01171AB9-CD55-40CD-A87B-B0BB6B175F4B}" dt="2022-04-19T20:44:04.278" v="512" actId="478"/>
          <ac:spMkLst>
            <pc:docMk/>
            <pc:sldMk cId="2771169063" sldId="256"/>
            <ac:spMk id="43" creationId="{E4922131-0BAE-CF0A-0E5A-E48340B4C739}"/>
          </ac:spMkLst>
        </pc:spChg>
        <pc:spChg chg="del">
          <ac:chgData name="Siddharth Mahapatra" userId="6cffafa3-92f2-4fee-b98c-a2fe37f92b26" providerId="ADAL" clId="{01171AB9-CD55-40CD-A87B-B0BB6B175F4B}" dt="2022-04-19T20:42:13.245" v="496" actId="478"/>
          <ac:spMkLst>
            <pc:docMk/>
            <pc:sldMk cId="2771169063" sldId="256"/>
            <ac:spMk id="44" creationId="{8CB62944-C84F-4257-B33F-EC01CB04D0B4}"/>
          </ac:spMkLst>
        </pc:spChg>
        <pc:spChg chg="del">
          <ac:chgData name="Siddharth Mahapatra" userId="6cffafa3-92f2-4fee-b98c-a2fe37f92b26" providerId="ADAL" clId="{01171AB9-CD55-40CD-A87B-B0BB6B175F4B}" dt="2022-04-19T21:49:50.276" v="993" actId="478"/>
          <ac:spMkLst>
            <pc:docMk/>
            <pc:sldMk cId="2771169063" sldId="256"/>
            <ac:spMk id="45" creationId="{EF852B71-11A6-427D-8583-1C79D04203DF}"/>
          </ac:spMkLst>
        </pc:spChg>
        <pc:spChg chg="add del mod">
          <ac:chgData name="Siddharth Mahapatra" userId="6cffafa3-92f2-4fee-b98c-a2fe37f92b26" providerId="ADAL" clId="{01171AB9-CD55-40CD-A87B-B0BB6B175F4B}" dt="2022-04-19T20:47:46.997" v="588" actId="478"/>
          <ac:spMkLst>
            <pc:docMk/>
            <pc:sldMk cId="2771169063" sldId="256"/>
            <ac:spMk id="46" creationId="{65D1D897-66D3-DB3C-1495-4839AD3DE2A2}"/>
          </ac:spMkLst>
        </pc:spChg>
        <pc:spChg chg="add mod">
          <ac:chgData name="Siddharth Mahapatra" userId="6cffafa3-92f2-4fee-b98c-a2fe37f92b26" providerId="ADAL" clId="{01171AB9-CD55-40CD-A87B-B0BB6B175F4B}" dt="2022-04-19T22:05:30.459" v="1149" actId="1076"/>
          <ac:spMkLst>
            <pc:docMk/>
            <pc:sldMk cId="2771169063" sldId="256"/>
            <ac:spMk id="49" creationId="{6ED8537F-7E58-AC08-D206-8301D7130168}"/>
          </ac:spMkLst>
        </pc:spChg>
        <pc:spChg chg="del">
          <ac:chgData name="Siddharth Mahapatra" userId="6cffafa3-92f2-4fee-b98c-a2fe37f92b26" providerId="ADAL" clId="{01171AB9-CD55-40CD-A87B-B0BB6B175F4B}" dt="2022-04-19T21:48:06.542" v="910" actId="478"/>
          <ac:spMkLst>
            <pc:docMk/>
            <pc:sldMk cId="2771169063" sldId="256"/>
            <ac:spMk id="50" creationId="{A63CDFEA-89D4-4AAE-9C2B-800E805095B7}"/>
          </ac:spMkLst>
        </pc:spChg>
        <pc:spChg chg="del">
          <ac:chgData name="Siddharth Mahapatra" userId="6cffafa3-92f2-4fee-b98c-a2fe37f92b26" providerId="ADAL" clId="{01171AB9-CD55-40CD-A87B-B0BB6B175F4B}" dt="2022-04-19T21:48:06.542" v="910" actId="478"/>
          <ac:spMkLst>
            <pc:docMk/>
            <pc:sldMk cId="2771169063" sldId="256"/>
            <ac:spMk id="52" creationId="{355946A1-CE69-4E0A-B486-8EAAD4046CB7}"/>
          </ac:spMkLst>
        </pc:spChg>
        <pc:spChg chg="del">
          <ac:chgData name="Siddharth Mahapatra" userId="6cffafa3-92f2-4fee-b98c-a2fe37f92b26" providerId="ADAL" clId="{01171AB9-CD55-40CD-A87B-B0BB6B175F4B}" dt="2022-04-19T21:48:06.542" v="910" actId="478"/>
          <ac:spMkLst>
            <pc:docMk/>
            <pc:sldMk cId="2771169063" sldId="256"/>
            <ac:spMk id="53" creationId="{C49A262F-9792-4DC0-8F2C-0FF054C35F15}"/>
          </ac:spMkLst>
        </pc:spChg>
        <pc:spChg chg="add mod">
          <ac:chgData name="Siddharth Mahapatra" userId="6cffafa3-92f2-4fee-b98c-a2fe37f92b26" providerId="ADAL" clId="{01171AB9-CD55-40CD-A87B-B0BB6B175F4B}" dt="2022-04-19T22:08:10.064" v="1263" actId="404"/>
          <ac:spMkLst>
            <pc:docMk/>
            <pc:sldMk cId="2771169063" sldId="256"/>
            <ac:spMk id="54" creationId="{C9297131-13D7-F3FA-6161-BBA3C0D307E9}"/>
          </ac:spMkLst>
        </pc:spChg>
        <pc:spChg chg="add del mod">
          <ac:chgData name="Siddharth Mahapatra" userId="6cffafa3-92f2-4fee-b98c-a2fe37f92b26" providerId="ADAL" clId="{01171AB9-CD55-40CD-A87B-B0BB6B175F4B}" dt="2022-04-19T22:02:44.546" v="1102" actId="478"/>
          <ac:spMkLst>
            <pc:docMk/>
            <pc:sldMk cId="2771169063" sldId="256"/>
            <ac:spMk id="56" creationId="{5F2C164E-E5F9-4BC4-B453-7E55DCA519B1}"/>
          </ac:spMkLst>
        </pc:spChg>
        <pc:spChg chg="mod">
          <ac:chgData name="Siddharth Mahapatra" userId="6cffafa3-92f2-4fee-b98c-a2fe37f92b26" providerId="ADAL" clId="{01171AB9-CD55-40CD-A87B-B0BB6B175F4B}" dt="2022-04-19T22:05:30.459" v="1149" actId="1076"/>
          <ac:spMkLst>
            <pc:docMk/>
            <pc:sldMk cId="2771169063" sldId="256"/>
            <ac:spMk id="57" creationId="{70C10477-7E17-406A-9F29-734D5542C9A1}"/>
          </ac:spMkLst>
        </pc:spChg>
        <pc:spChg chg="del mod">
          <ac:chgData name="Siddharth Mahapatra" userId="6cffafa3-92f2-4fee-b98c-a2fe37f92b26" providerId="ADAL" clId="{01171AB9-CD55-40CD-A87B-B0BB6B175F4B}" dt="2022-04-19T22:04:56.809" v="1144" actId="478"/>
          <ac:spMkLst>
            <pc:docMk/>
            <pc:sldMk cId="2771169063" sldId="256"/>
            <ac:spMk id="58" creationId="{CA862DA2-342E-45C0-A5D6-1892DDFEC253}"/>
          </ac:spMkLst>
        </pc:spChg>
        <pc:spChg chg="add mod">
          <ac:chgData name="Siddharth Mahapatra" userId="6cffafa3-92f2-4fee-b98c-a2fe37f92b26" providerId="ADAL" clId="{01171AB9-CD55-40CD-A87B-B0BB6B175F4B}" dt="2022-04-19T22:05:30.459" v="1149" actId="1076"/>
          <ac:spMkLst>
            <pc:docMk/>
            <pc:sldMk cId="2771169063" sldId="256"/>
            <ac:spMk id="59" creationId="{E4CCDAAE-D001-264E-3689-E4A1BD23E331}"/>
          </ac:spMkLst>
        </pc:spChg>
        <pc:spChg chg="mod">
          <ac:chgData name="Siddharth Mahapatra" userId="6cffafa3-92f2-4fee-b98c-a2fe37f92b26" providerId="ADAL" clId="{01171AB9-CD55-40CD-A87B-B0BB6B175F4B}" dt="2022-04-19T22:14:25.080" v="1330" actId="1076"/>
          <ac:spMkLst>
            <pc:docMk/>
            <pc:sldMk cId="2771169063" sldId="256"/>
            <ac:spMk id="60" creationId="{3482AB5B-C23C-4288-85BE-E23FDCB35E72}"/>
          </ac:spMkLst>
        </pc:spChg>
        <pc:spChg chg="add del mod">
          <ac:chgData name="Siddharth Mahapatra" userId="6cffafa3-92f2-4fee-b98c-a2fe37f92b26" providerId="ADAL" clId="{01171AB9-CD55-40CD-A87B-B0BB6B175F4B}" dt="2022-04-19T20:47:41.173" v="586" actId="478"/>
          <ac:spMkLst>
            <pc:docMk/>
            <pc:sldMk cId="2771169063" sldId="256"/>
            <ac:spMk id="63" creationId="{BAE815FB-6AC2-AC5C-318A-34159B18EE53}"/>
          </ac:spMkLst>
        </pc:spChg>
        <pc:spChg chg="add mod">
          <ac:chgData name="Siddharth Mahapatra" userId="6cffafa3-92f2-4fee-b98c-a2fe37f92b26" providerId="ADAL" clId="{01171AB9-CD55-40CD-A87B-B0BB6B175F4B}" dt="2022-04-19T22:05:30.459" v="1149" actId="1076"/>
          <ac:spMkLst>
            <pc:docMk/>
            <pc:sldMk cId="2771169063" sldId="256"/>
            <ac:spMk id="64" creationId="{05CB588B-1806-075D-125C-C978C65EFA63}"/>
          </ac:spMkLst>
        </pc:spChg>
        <pc:spChg chg="add mod">
          <ac:chgData name="Siddharth Mahapatra" userId="6cffafa3-92f2-4fee-b98c-a2fe37f92b26" providerId="ADAL" clId="{01171AB9-CD55-40CD-A87B-B0BB6B175F4B}" dt="2022-04-19T22:05:30.459" v="1149" actId="1076"/>
          <ac:spMkLst>
            <pc:docMk/>
            <pc:sldMk cId="2771169063" sldId="256"/>
            <ac:spMk id="65" creationId="{99DB65FD-0D69-9AFE-47F6-2A866C671D36}"/>
          </ac:spMkLst>
        </pc:spChg>
        <pc:spChg chg="add mod">
          <ac:chgData name="Siddharth Mahapatra" userId="6cffafa3-92f2-4fee-b98c-a2fe37f92b26" providerId="ADAL" clId="{01171AB9-CD55-40CD-A87B-B0BB6B175F4B}" dt="2022-04-19T22:05:30.459" v="1149" actId="1076"/>
          <ac:spMkLst>
            <pc:docMk/>
            <pc:sldMk cId="2771169063" sldId="256"/>
            <ac:spMk id="67" creationId="{4204037A-1B3A-BACE-894F-CF117184836F}"/>
          </ac:spMkLst>
        </pc:spChg>
        <pc:spChg chg="add del mod">
          <ac:chgData name="Siddharth Mahapatra" userId="6cffafa3-92f2-4fee-b98c-a2fe37f92b26" providerId="ADAL" clId="{01171AB9-CD55-40CD-A87B-B0BB6B175F4B}" dt="2022-04-19T20:57:54.868" v="843" actId="478"/>
          <ac:spMkLst>
            <pc:docMk/>
            <pc:sldMk cId="2771169063" sldId="256"/>
            <ac:spMk id="70" creationId="{9C9A7544-EEA6-CB4B-32B4-B201D6A51F6A}"/>
          </ac:spMkLst>
        </pc:spChg>
        <pc:spChg chg="add mod">
          <ac:chgData name="Siddharth Mahapatra" userId="6cffafa3-92f2-4fee-b98c-a2fe37f92b26" providerId="ADAL" clId="{01171AB9-CD55-40CD-A87B-B0BB6B175F4B}" dt="2022-04-19T21:49:37.193" v="991" actId="207"/>
          <ac:spMkLst>
            <pc:docMk/>
            <pc:sldMk cId="2771169063" sldId="256"/>
            <ac:spMk id="72" creationId="{40E9DB90-46C3-CDF1-CF15-0D40F68D3FDC}"/>
          </ac:spMkLst>
        </pc:spChg>
        <pc:spChg chg="add mod">
          <ac:chgData name="Siddharth Mahapatra" userId="6cffafa3-92f2-4fee-b98c-a2fe37f92b26" providerId="ADAL" clId="{01171AB9-CD55-40CD-A87B-B0BB6B175F4B}" dt="2022-04-19T21:47:06.046" v="890" actId="1076"/>
          <ac:spMkLst>
            <pc:docMk/>
            <pc:sldMk cId="2771169063" sldId="256"/>
            <ac:spMk id="74" creationId="{6A7B261F-9173-EED2-4514-CD3EFF421465}"/>
          </ac:spMkLst>
        </pc:spChg>
        <pc:spChg chg="add mod">
          <ac:chgData name="Siddharth Mahapatra" userId="6cffafa3-92f2-4fee-b98c-a2fe37f92b26" providerId="ADAL" clId="{01171AB9-CD55-40CD-A87B-B0BB6B175F4B}" dt="2022-04-19T21:49:42.885" v="992" actId="207"/>
          <ac:spMkLst>
            <pc:docMk/>
            <pc:sldMk cId="2771169063" sldId="256"/>
            <ac:spMk id="76" creationId="{62BA3ABC-ADDF-4A26-E03D-C1936087908F}"/>
          </ac:spMkLst>
        </pc:spChg>
        <pc:spChg chg="add mod">
          <ac:chgData name="Siddharth Mahapatra" userId="6cffafa3-92f2-4fee-b98c-a2fe37f92b26" providerId="ADAL" clId="{01171AB9-CD55-40CD-A87B-B0BB6B175F4B}" dt="2022-04-19T22:05:30.459" v="1149" actId="1076"/>
          <ac:spMkLst>
            <pc:docMk/>
            <pc:sldMk cId="2771169063" sldId="256"/>
            <ac:spMk id="78" creationId="{78ED18D3-A17C-74D4-6AFE-018E2150ED1F}"/>
          </ac:spMkLst>
        </pc:spChg>
        <pc:spChg chg="add mod">
          <ac:chgData name="Siddharth Mahapatra" userId="6cffafa3-92f2-4fee-b98c-a2fe37f92b26" providerId="ADAL" clId="{01171AB9-CD55-40CD-A87B-B0BB6B175F4B}" dt="2022-04-19T22:08:09.504" v="1262" actId="404"/>
          <ac:spMkLst>
            <pc:docMk/>
            <pc:sldMk cId="2771169063" sldId="256"/>
            <ac:spMk id="81" creationId="{9B4A4F02-877D-9A0B-3380-FDF02B9AFFDB}"/>
          </ac:spMkLst>
        </pc:spChg>
        <pc:spChg chg="add mod">
          <ac:chgData name="Siddharth Mahapatra" userId="6cffafa3-92f2-4fee-b98c-a2fe37f92b26" providerId="ADAL" clId="{01171AB9-CD55-40CD-A87B-B0BB6B175F4B}" dt="2022-04-19T22:00:38.963" v="1077" actId="1037"/>
          <ac:spMkLst>
            <pc:docMk/>
            <pc:sldMk cId="2771169063" sldId="256"/>
            <ac:spMk id="88" creationId="{CBA60352-B5E6-7AFD-E4BA-CF53ECFE436E}"/>
          </ac:spMkLst>
        </pc:spChg>
        <pc:spChg chg="add mod">
          <ac:chgData name="Siddharth Mahapatra" userId="6cffafa3-92f2-4fee-b98c-a2fe37f92b26" providerId="ADAL" clId="{01171AB9-CD55-40CD-A87B-B0BB6B175F4B}" dt="2022-04-19T22:00:49.572" v="1079" actId="1076"/>
          <ac:spMkLst>
            <pc:docMk/>
            <pc:sldMk cId="2771169063" sldId="256"/>
            <ac:spMk id="90" creationId="{47821701-480F-343B-4F67-D450706F0550}"/>
          </ac:spMkLst>
        </pc:spChg>
        <pc:spChg chg="add mod">
          <ac:chgData name="Siddharth Mahapatra" userId="6cffafa3-92f2-4fee-b98c-a2fe37f92b26" providerId="ADAL" clId="{01171AB9-CD55-40CD-A87B-B0BB6B175F4B}" dt="2022-04-19T22:00:38.963" v="1077" actId="1037"/>
          <ac:spMkLst>
            <pc:docMk/>
            <pc:sldMk cId="2771169063" sldId="256"/>
            <ac:spMk id="93" creationId="{52A9527C-382D-3908-6E3E-D3D724131FC5}"/>
          </ac:spMkLst>
        </pc:spChg>
        <pc:spChg chg="add mod">
          <ac:chgData name="Siddharth Mahapatra" userId="6cffafa3-92f2-4fee-b98c-a2fe37f92b26" providerId="ADAL" clId="{01171AB9-CD55-40CD-A87B-B0BB6B175F4B}" dt="2022-04-19T22:02:22.579" v="1098" actId="20577"/>
          <ac:spMkLst>
            <pc:docMk/>
            <pc:sldMk cId="2771169063" sldId="256"/>
            <ac:spMk id="94" creationId="{B7A171FA-DBA9-3B61-7C33-4D59929E07DD}"/>
          </ac:spMkLst>
        </pc:spChg>
        <pc:spChg chg="add mod">
          <ac:chgData name="Siddharth Mahapatra" userId="6cffafa3-92f2-4fee-b98c-a2fe37f92b26" providerId="ADAL" clId="{01171AB9-CD55-40CD-A87B-B0BB6B175F4B}" dt="2022-04-19T22:05:30.459" v="1149" actId="1076"/>
          <ac:spMkLst>
            <pc:docMk/>
            <pc:sldMk cId="2771169063" sldId="256"/>
            <ac:spMk id="96" creationId="{05609684-4E0F-E8F7-45C2-E5BF647AF89F}"/>
          </ac:spMkLst>
        </pc:spChg>
        <pc:spChg chg="add mod">
          <ac:chgData name="Siddharth Mahapatra" userId="6cffafa3-92f2-4fee-b98c-a2fe37f92b26" providerId="ADAL" clId="{01171AB9-CD55-40CD-A87B-B0BB6B175F4B}" dt="2022-04-19T22:05:30.459" v="1149" actId="1076"/>
          <ac:spMkLst>
            <pc:docMk/>
            <pc:sldMk cId="2771169063" sldId="256"/>
            <ac:spMk id="100" creationId="{D47BEFF2-8C52-103E-7A3E-7997C76DDD1A}"/>
          </ac:spMkLst>
        </pc:spChg>
        <pc:spChg chg="add mod">
          <ac:chgData name="Siddharth Mahapatra" userId="6cffafa3-92f2-4fee-b98c-a2fe37f92b26" providerId="ADAL" clId="{01171AB9-CD55-40CD-A87B-B0BB6B175F4B}" dt="2022-04-19T22:08:10.736" v="1264" actId="20577"/>
          <ac:spMkLst>
            <pc:docMk/>
            <pc:sldMk cId="2771169063" sldId="256"/>
            <ac:spMk id="101" creationId="{43034558-22FC-E7FE-B2E0-47D741C86886}"/>
          </ac:spMkLst>
        </pc:spChg>
        <pc:grpChg chg="add mod">
          <ac:chgData name="Siddharth Mahapatra" userId="6cffafa3-92f2-4fee-b98c-a2fe37f92b26" providerId="ADAL" clId="{01171AB9-CD55-40CD-A87B-B0BB6B175F4B}" dt="2022-04-19T22:05:30.459" v="1149" actId="1076"/>
          <ac:grpSpMkLst>
            <pc:docMk/>
            <pc:sldMk cId="2771169063" sldId="256"/>
            <ac:grpSpMk id="80" creationId="{1188CB8F-ACFC-85E8-FA74-2F50E6470BAE}"/>
          </ac:grpSpMkLst>
        </pc:grpChg>
        <pc:grpChg chg="add mod">
          <ac:chgData name="Siddharth Mahapatra" userId="6cffafa3-92f2-4fee-b98c-a2fe37f92b26" providerId="ADAL" clId="{01171AB9-CD55-40CD-A87B-B0BB6B175F4B}" dt="2022-04-19T22:05:30.459" v="1149" actId="1076"/>
          <ac:grpSpMkLst>
            <pc:docMk/>
            <pc:sldMk cId="2771169063" sldId="256"/>
            <ac:grpSpMk id="98" creationId="{B305B74F-7278-8343-2FE2-CB16337BD186}"/>
          </ac:grpSpMkLst>
        </pc:grpChg>
        <pc:picChg chg="add mod">
          <ac:chgData name="Siddharth Mahapatra" userId="6cffafa3-92f2-4fee-b98c-a2fe37f92b26" providerId="ADAL" clId="{01171AB9-CD55-40CD-A87B-B0BB6B175F4B}" dt="2022-04-19T22:05:30.459" v="1149" actId="1076"/>
          <ac:picMkLst>
            <pc:docMk/>
            <pc:sldMk cId="2771169063" sldId="256"/>
            <ac:picMk id="11" creationId="{F3E4C247-4454-3E09-5DF5-4DAE5D968668}"/>
          </ac:picMkLst>
        </pc:picChg>
        <pc:picChg chg="add mod">
          <ac:chgData name="Siddharth Mahapatra" userId="6cffafa3-92f2-4fee-b98c-a2fe37f92b26" providerId="ADAL" clId="{01171AB9-CD55-40CD-A87B-B0BB6B175F4B}" dt="2022-04-19T22:05:30.459" v="1149" actId="1076"/>
          <ac:picMkLst>
            <pc:docMk/>
            <pc:sldMk cId="2771169063" sldId="256"/>
            <ac:picMk id="15" creationId="{3DC5ACD7-18C5-B6C8-0303-270F629E2EF6}"/>
          </ac:picMkLst>
        </pc:picChg>
        <pc:picChg chg="add del mod">
          <ac:chgData name="Siddharth Mahapatra" userId="6cffafa3-92f2-4fee-b98c-a2fe37f92b26" providerId="ADAL" clId="{01171AB9-CD55-40CD-A87B-B0BB6B175F4B}" dt="2022-04-19T20:41:00.672" v="480" actId="478"/>
          <ac:picMkLst>
            <pc:docMk/>
            <pc:sldMk cId="2771169063" sldId="256"/>
            <ac:picMk id="17" creationId="{0C0C9A35-FA73-65A5-7A89-763234B8AB4D}"/>
          </ac:picMkLst>
        </pc:picChg>
        <pc:picChg chg="add mod">
          <ac:chgData name="Siddharth Mahapatra" userId="6cffafa3-92f2-4fee-b98c-a2fe37f92b26" providerId="ADAL" clId="{01171AB9-CD55-40CD-A87B-B0BB6B175F4B}" dt="2022-04-19T22:05:30.459" v="1149" actId="1076"/>
          <ac:picMkLst>
            <pc:docMk/>
            <pc:sldMk cId="2771169063" sldId="256"/>
            <ac:picMk id="34" creationId="{DD737899-4055-6608-0ED0-38E32D13F051}"/>
          </ac:picMkLst>
        </pc:picChg>
        <pc:picChg chg="add mod">
          <ac:chgData name="Siddharth Mahapatra" userId="6cffafa3-92f2-4fee-b98c-a2fe37f92b26" providerId="ADAL" clId="{01171AB9-CD55-40CD-A87B-B0BB6B175F4B}" dt="2022-04-19T22:05:30.459" v="1149" actId="1076"/>
          <ac:picMkLst>
            <pc:docMk/>
            <pc:sldMk cId="2771169063" sldId="256"/>
            <ac:picMk id="42" creationId="{8D93AD34-0D7D-5AD2-0F53-08FEE22B24DF}"/>
          </ac:picMkLst>
        </pc:picChg>
        <pc:picChg chg="add del mod">
          <ac:chgData name="Siddharth Mahapatra" userId="6cffafa3-92f2-4fee-b98c-a2fe37f92b26" providerId="ADAL" clId="{01171AB9-CD55-40CD-A87B-B0BB6B175F4B}" dt="2022-04-19T20:45:47.006" v="549" actId="22"/>
          <ac:picMkLst>
            <pc:docMk/>
            <pc:sldMk cId="2771169063" sldId="256"/>
            <ac:picMk id="48" creationId="{A29FEAB8-76C0-FD7A-05AC-1EE1E5075109}"/>
          </ac:picMkLst>
        </pc:picChg>
        <pc:picChg chg="del">
          <ac:chgData name="Siddharth Mahapatra" userId="6cffafa3-92f2-4fee-b98c-a2fe37f92b26" providerId="ADAL" clId="{01171AB9-CD55-40CD-A87B-B0BB6B175F4B}" dt="2022-04-19T21:48:06.542" v="910" actId="478"/>
          <ac:picMkLst>
            <pc:docMk/>
            <pc:sldMk cId="2771169063" sldId="256"/>
            <ac:picMk id="51" creationId="{9C1741FD-14AB-4976-A024-BA1F370560C6}"/>
          </ac:picMkLst>
        </pc:picChg>
        <pc:picChg chg="add del mod">
          <ac:chgData name="Siddharth Mahapatra" userId="6cffafa3-92f2-4fee-b98c-a2fe37f92b26" providerId="ADAL" clId="{01171AB9-CD55-40CD-A87B-B0BB6B175F4B}" dt="2022-04-19T20:55:00.619" v="814" actId="478"/>
          <ac:picMkLst>
            <pc:docMk/>
            <pc:sldMk cId="2771169063" sldId="256"/>
            <ac:picMk id="69" creationId="{7F85852D-CBF2-EB0A-8219-9560775D3549}"/>
          </ac:picMkLst>
        </pc:picChg>
        <pc:picChg chg="add del mod">
          <ac:chgData name="Siddharth Mahapatra" userId="6cffafa3-92f2-4fee-b98c-a2fe37f92b26" providerId="ADAL" clId="{01171AB9-CD55-40CD-A87B-B0BB6B175F4B}" dt="2022-04-19T21:55:56.093" v="1026" actId="478"/>
          <ac:picMkLst>
            <pc:docMk/>
            <pc:sldMk cId="2771169063" sldId="256"/>
            <ac:picMk id="83" creationId="{76EE8F12-348E-88B3-58C0-D2BD6744B349}"/>
          </ac:picMkLst>
        </pc:picChg>
        <pc:picChg chg="add del mod">
          <ac:chgData name="Siddharth Mahapatra" userId="6cffafa3-92f2-4fee-b98c-a2fe37f92b26" providerId="ADAL" clId="{01171AB9-CD55-40CD-A87B-B0BB6B175F4B}" dt="2022-04-19T21:56:36.013" v="1031" actId="478"/>
          <ac:picMkLst>
            <pc:docMk/>
            <pc:sldMk cId="2771169063" sldId="256"/>
            <ac:picMk id="85" creationId="{2AD61C64-A27B-2369-9F1C-0EB1911915AF}"/>
          </ac:picMkLst>
        </pc:picChg>
        <pc:picChg chg="add mod">
          <ac:chgData name="Siddharth Mahapatra" userId="6cffafa3-92f2-4fee-b98c-a2fe37f92b26" providerId="ADAL" clId="{01171AB9-CD55-40CD-A87B-B0BB6B175F4B}" dt="2022-04-19T21:57:36.434" v="1043" actId="14100"/>
          <ac:picMkLst>
            <pc:docMk/>
            <pc:sldMk cId="2771169063" sldId="256"/>
            <ac:picMk id="87" creationId="{5119B700-5BC4-2A68-1510-F4B2746A5128}"/>
          </ac:picMkLst>
        </pc:picChg>
        <pc:picChg chg="add mod">
          <ac:chgData name="Siddharth Mahapatra" userId="6cffafa3-92f2-4fee-b98c-a2fe37f92b26" providerId="ADAL" clId="{01171AB9-CD55-40CD-A87B-B0BB6B175F4B}" dt="2022-04-19T22:05:30.459" v="1149" actId="1076"/>
          <ac:picMkLst>
            <pc:docMk/>
            <pc:sldMk cId="2771169063" sldId="256"/>
            <ac:picMk id="95" creationId="{3E19C118-3FEE-F530-651B-A120B3F8A514}"/>
          </ac:picMkLst>
        </pc:picChg>
        <pc:picChg chg="add">
          <ac:chgData name="Siddharth Mahapatra" userId="6cffafa3-92f2-4fee-b98c-a2fe37f92b26" providerId="ADAL" clId="{01171AB9-CD55-40CD-A87B-B0BB6B175F4B}" dt="2022-04-19T22:13:40.690" v="1324" actId="22"/>
          <ac:picMkLst>
            <pc:docMk/>
            <pc:sldMk cId="2771169063" sldId="256"/>
            <ac:picMk id="99" creationId="{6AC9AA78-1F64-B7D2-3869-58BC2E5FCB11}"/>
          </ac:picMkLst>
        </pc:picChg>
        <pc:picChg chg="add mod">
          <ac:chgData name="Siddharth Mahapatra" userId="6cffafa3-92f2-4fee-b98c-a2fe37f92b26" providerId="ADAL" clId="{01171AB9-CD55-40CD-A87B-B0BB6B175F4B}" dt="2022-04-19T22:14:06.646" v="1328" actId="1076"/>
          <ac:picMkLst>
            <pc:docMk/>
            <pc:sldMk cId="2771169063" sldId="256"/>
            <ac:picMk id="104" creationId="{EEE2994E-F329-0511-292B-AA4854C48513}"/>
          </ac:picMkLst>
        </pc:picChg>
        <pc:picChg chg="del">
          <ac:chgData name="Siddharth Mahapatra" userId="6cffafa3-92f2-4fee-b98c-a2fe37f92b26" providerId="ADAL" clId="{01171AB9-CD55-40CD-A87B-B0BB6B175F4B}" dt="2022-04-19T20:16:47.364" v="89" actId="21"/>
          <ac:picMkLst>
            <pc:docMk/>
            <pc:sldMk cId="2771169063" sldId="256"/>
            <ac:picMk id="1026" creationId="{905EBC7F-C218-4960-ADFE-1EDD7AA224D1}"/>
          </ac:picMkLst>
        </pc:picChg>
      </pc:sldChg>
      <pc:sldChg chg="addSp delSp new add del mod">
        <pc:chgData name="Siddharth Mahapatra" userId="6cffafa3-92f2-4fee-b98c-a2fe37f92b26" providerId="ADAL" clId="{01171AB9-CD55-40CD-A87B-B0BB6B175F4B}" dt="2022-04-19T22:13:45.433" v="1325" actId="47"/>
        <pc:sldMkLst>
          <pc:docMk/>
          <pc:sldMk cId="2106044461" sldId="257"/>
        </pc:sldMkLst>
        <pc:spChg chg="del">
          <ac:chgData name="Siddharth Mahapatra" userId="6cffafa3-92f2-4fee-b98c-a2fe37f92b26" providerId="ADAL" clId="{01171AB9-CD55-40CD-A87B-B0BB6B175F4B}" dt="2022-04-19T20:42:30.762" v="498" actId="478"/>
          <ac:spMkLst>
            <pc:docMk/>
            <pc:sldMk cId="2106044461" sldId="257"/>
            <ac:spMk id="3" creationId="{FDBCA9AD-36B0-A325-2E0C-7865106A5C89}"/>
          </ac:spMkLst>
        </pc:spChg>
        <pc:spChg chg="add">
          <ac:chgData name="Siddharth Mahapatra" userId="6cffafa3-92f2-4fee-b98c-a2fe37f92b26" providerId="ADAL" clId="{01171AB9-CD55-40CD-A87B-B0BB6B175F4B}" dt="2022-04-19T20:42:32.882" v="499" actId="22"/>
          <ac:spMkLst>
            <pc:docMk/>
            <pc:sldMk cId="2106044461" sldId="257"/>
            <ac:spMk id="7" creationId="{6D154979-4783-16D9-41BA-C21663BC1532}"/>
          </ac:spMkLst>
        </pc:spChg>
        <pc:picChg chg="add">
          <ac:chgData name="Siddharth Mahapatra" userId="6cffafa3-92f2-4fee-b98c-a2fe37f92b26" providerId="ADAL" clId="{01171AB9-CD55-40CD-A87B-B0BB6B175F4B}" dt="2022-04-19T20:16:51.167" v="91" actId="22"/>
          <ac:picMkLst>
            <pc:docMk/>
            <pc:sldMk cId="2106044461" sldId="257"/>
            <ac:picMk id="5" creationId="{A1382900-EE6D-AFA8-700A-BEEA8DD8F60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36CB9-291D-4CC7-9038-1CDD381B2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88E28-4B94-4175-9298-61780F416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24185-5684-40DD-AAB9-FEA723B4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235-8733-4C69-97B3-6B67988F374C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7D341-DA19-41D3-A967-26F599CFD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DD4DF-98AC-442E-B7B3-C2C5F46A0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4DBC-9822-4BFB-BA73-0B249EC75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116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E69D1-C845-45B9-8766-769CA4EA9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184E6-EFE5-4B4E-BA42-E31334DFC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ACEFA-0402-47C8-A82C-37DB8691C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235-8733-4C69-97B3-6B67988F374C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15D07-E739-4BFE-A3AF-A954F84A8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EF393-35B7-4AF2-AACB-8BEE501A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4DBC-9822-4BFB-BA73-0B249EC75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55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AD1BE2-EDAE-40CF-B5B0-C93B0171F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17DF6-5E66-4E97-BA68-E44C3E347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6DE5B-4440-4261-9A13-DC8A464D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235-8733-4C69-97B3-6B67988F374C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0480E-BE7E-4C39-B0B8-594C33B0F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FBE6F-2A61-4DA2-A4CF-4B38B602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4DBC-9822-4BFB-BA73-0B249EC75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40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240B6-3236-4A4D-9CE5-8D71AE96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F6B85-005D-4499-9855-FB95D7E52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5B154-7381-4095-A545-B5B6EA1EE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235-8733-4C69-97B3-6B67988F374C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9E177-CEE1-4E30-93EE-434D3F90D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8B3A0-1903-45C9-9F94-4A96EF61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4DBC-9822-4BFB-BA73-0B249EC75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69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5CB4F-B90F-410E-B775-9362D652D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22102-363B-482B-B91E-1DAB51C28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7B6D7-A0C5-4CE0-8F56-54B3FE701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235-8733-4C69-97B3-6B67988F374C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9B4E6-048C-49A3-B065-8B4C5B58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56D5D-40E5-492B-B4B3-6F2252C49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4DBC-9822-4BFB-BA73-0B249EC75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027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1BFB8-171E-4B06-BCD0-9A40D67B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02D66-53EB-427A-92E7-D9B6A26B91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0646D-645D-4BF3-B8C9-F648AE198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82977-C550-43DC-BEA7-207F47B53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235-8733-4C69-97B3-6B67988F374C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42072-7D33-42CC-9259-CAF85E4A3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CE98E-38E7-4BC7-AD89-961D75E43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4DBC-9822-4BFB-BA73-0B249EC75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22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A5971-4917-4EAC-8783-B4EF93EE8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8D279-F630-41D1-9BF2-0FD2D690B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765B4-6908-4F2A-B54E-10C2616AF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1BF64-FA21-4706-9E16-8D1C89621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8D5C0B-FD72-4C72-96CE-F51C095EE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38280A-39F4-4AEA-8FBA-701DD36A5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235-8733-4C69-97B3-6B67988F374C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D58344-51F7-4F05-BB26-5E21905C5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F69D3F-7826-42B1-997E-F757E6635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4DBC-9822-4BFB-BA73-0B249EC75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710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D4FC9-C84C-46B8-BC80-A213A66D7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E37A1B-A30A-4A5A-9651-C206CEA20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235-8733-4C69-97B3-6B67988F374C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4CDA1-5EFC-41BA-9E7F-81ECDDB1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C3126-7866-47CD-805B-21BED0470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4DBC-9822-4BFB-BA73-0B249EC75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393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C5BFA3-4348-49E9-A334-06E1BD51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235-8733-4C69-97B3-6B67988F374C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2A5CB7-BEEE-48C7-AF6C-E8A3FE1F4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0DDDD-5218-4CB4-8CF5-00C4F214E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4DBC-9822-4BFB-BA73-0B249EC75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26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BB301-F8B0-4E99-A5CD-16D5B18D6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1C3E9-CBCD-45A7-9D74-33C68646B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70355-82F5-4DB8-9323-DDE7C528C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30073-6E66-4B2F-A593-F4F45EFFB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235-8733-4C69-97B3-6B67988F374C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1EA67-7FF6-478F-BCD9-3E7047591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B3CEC-EC24-4953-8DB3-54D540F9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4DBC-9822-4BFB-BA73-0B249EC75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342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CCABC-36A8-4396-A5E8-E6FB82B88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BA5D06-63F9-4F20-B12B-A64C3B1C99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54EEA-7918-4545-9C76-3DB93763A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27203-9702-4675-8EA1-9634A3C6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235-8733-4C69-97B3-6B67988F374C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12644-E45F-492C-A568-012903706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C99B0-FD95-451B-A136-0E1D3AF3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4DBC-9822-4BFB-BA73-0B249EC75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59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DBC3C-F628-4CE0-9D7A-C853C7C89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9692E-E7F6-40FB-8298-93779DEF9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DD79F-C6D7-409C-8DDF-D558C0089F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57235-8733-4C69-97B3-6B67988F374C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86F90-236B-44D3-88E3-B545BBA84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18BA9-4247-4409-B4B2-D3CEE6364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C4DBC-9822-4BFB-BA73-0B249EC75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9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www.oasis-brains.org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B54C6-8942-4A79-B053-433A70502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608666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1" i="0" dirty="0">
                <a:effectLst/>
                <a:latin typeface="Open Sans" panose="020B0606030504020204" pitchFamily="34" charset="0"/>
              </a:rPr>
              <a:t>Predicting the Risk of Alzheimer’s Disease</a:t>
            </a:r>
            <a:br>
              <a:rPr lang="en-US" sz="4000" b="1" i="0" dirty="0">
                <a:effectLst/>
                <a:latin typeface="Open Sans" panose="020B0606030504020204" pitchFamily="34" charset="0"/>
              </a:rPr>
            </a:br>
            <a:r>
              <a:rPr lang="en-US" sz="1200" i="0" dirty="0"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Siddharth Mahapatra, Priyanshu Tanwar, Pooja Srivastava, Amit Gupta</a:t>
            </a:r>
            <a:endParaRPr lang="en-IN" sz="1200" dirty="0">
              <a:solidFill>
                <a:schemeClr val="accent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D7CCE2-5031-4E28-9551-844277E44BC6}"/>
              </a:ext>
            </a:extLst>
          </p:cNvPr>
          <p:cNvSpPr/>
          <p:nvPr/>
        </p:nvSpPr>
        <p:spPr>
          <a:xfrm>
            <a:off x="84315" y="1004727"/>
            <a:ext cx="3850705" cy="1856431"/>
          </a:xfrm>
          <a:prstGeom prst="rect">
            <a:avLst/>
          </a:prstGeom>
          <a:solidFill>
            <a:srgbClr val="EEEEEE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BD356-54C8-425A-B9D1-FEC087F8E268}"/>
              </a:ext>
            </a:extLst>
          </p:cNvPr>
          <p:cNvSpPr txBox="1"/>
          <p:nvPr/>
        </p:nvSpPr>
        <p:spPr>
          <a:xfrm>
            <a:off x="83462" y="1283905"/>
            <a:ext cx="396879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Alzheimer's disease is a progressive brain disorder </a:t>
            </a:r>
            <a:r>
              <a:rPr lang="en-US" sz="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 slowly </a:t>
            </a:r>
            <a:r>
              <a:rPr lang="en-US" sz="9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destroys memory and thinking skills. </a:t>
            </a:r>
            <a:r>
              <a:rPr lang="en-US" sz="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2020, there were </a:t>
            </a:r>
            <a:r>
              <a:rPr lang="en-US" sz="9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~ 50M people worldwide</a:t>
            </a:r>
            <a:r>
              <a:rPr lang="en-US" sz="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with Alzheimer's disease</a:t>
            </a: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9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ffecting 6% of people 65 years and above.</a:t>
            </a:r>
            <a:r>
              <a:rPr lang="en-US" sz="9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Challenges in early Diagnosis</a:t>
            </a: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Expensive examinations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9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Patients aren’t tested until they show cognitive decline: by then, its too late.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9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Objective: Early </a:t>
            </a:r>
            <a:r>
              <a:rPr lang="en-US" sz="900" u="none" strike="noStrike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Detection of</a:t>
            </a:r>
            <a:r>
              <a:rPr lang="en-US" sz="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Alzheimer’s Disease using Machine Learning algorithms which would help lot of patients predetermine the condition they may face in future &amp;  prevent the disease</a:t>
            </a:r>
            <a:endParaRPr lang="en-IN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5725A1-CA7E-43D6-BE0D-B4D28B55FAC6}"/>
              </a:ext>
            </a:extLst>
          </p:cNvPr>
          <p:cNvSpPr/>
          <p:nvPr/>
        </p:nvSpPr>
        <p:spPr>
          <a:xfrm>
            <a:off x="80477" y="3171615"/>
            <a:ext cx="3860131" cy="3465173"/>
          </a:xfrm>
          <a:prstGeom prst="rect">
            <a:avLst/>
          </a:prstGeom>
          <a:solidFill>
            <a:srgbClr val="EEEEEE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DD8787-E7F2-4F70-B3E5-73D1EED75CF9}"/>
              </a:ext>
            </a:extLst>
          </p:cNvPr>
          <p:cNvSpPr txBox="1"/>
          <p:nvPr/>
        </p:nvSpPr>
        <p:spPr>
          <a:xfrm>
            <a:off x="31415" y="3201871"/>
            <a:ext cx="2477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900" dirty="0"/>
          </a:p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Source: </a:t>
            </a:r>
            <a:r>
              <a:rPr lang="en-US" sz="900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 Access Series of Imaging Studies</a:t>
            </a:r>
            <a:endParaRPr lang="en-US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515940-AB47-4638-A8EE-0D2333079396}"/>
              </a:ext>
            </a:extLst>
          </p:cNvPr>
          <p:cNvSpPr/>
          <p:nvPr/>
        </p:nvSpPr>
        <p:spPr>
          <a:xfrm>
            <a:off x="4012587" y="1000104"/>
            <a:ext cx="4159547" cy="5636683"/>
          </a:xfrm>
          <a:prstGeom prst="rect">
            <a:avLst/>
          </a:prstGeom>
          <a:solidFill>
            <a:srgbClr val="EEEEEE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83094A-BB70-4CED-BBB4-298774A5390B}"/>
              </a:ext>
            </a:extLst>
          </p:cNvPr>
          <p:cNvSpPr/>
          <p:nvPr/>
        </p:nvSpPr>
        <p:spPr>
          <a:xfrm>
            <a:off x="8240065" y="985191"/>
            <a:ext cx="3873321" cy="4354625"/>
          </a:xfrm>
          <a:prstGeom prst="rect">
            <a:avLst/>
          </a:prstGeom>
          <a:solidFill>
            <a:srgbClr val="EEEEEE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0C10477-7E17-406A-9F29-734D5542C9A1}"/>
              </a:ext>
            </a:extLst>
          </p:cNvPr>
          <p:cNvSpPr/>
          <p:nvPr/>
        </p:nvSpPr>
        <p:spPr>
          <a:xfrm>
            <a:off x="8245993" y="5408727"/>
            <a:ext cx="3855266" cy="1246536"/>
          </a:xfrm>
          <a:prstGeom prst="rect">
            <a:avLst/>
          </a:prstGeom>
          <a:solidFill>
            <a:srgbClr val="EEEEEE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482AB5B-C23C-4288-85BE-E23FDCB35E72}"/>
              </a:ext>
            </a:extLst>
          </p:cNvPr>
          <p:cNvSpPr txBox="1"/>
          <p:nvPr/>
        </p:nvSpPr>
        <p:spPr>
          <a:xfrm>
            <a:off x="8308520" y="5778791"/>
            <a:ext cx="3803003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Further Data Augmentation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Research the difference b/w Catboost vs LightGBM vs Adaboost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Experiment Catboost and LightGBM and compare results with Adaboost</a:t>
            </a:r>
          </a:p>
          <a:p>
            <a:pPr marL="228600" indent="-228600">
              <a:buFont typeface="+mj-lt"/>
              <a:buAutoNum type="arabicPeriod"/>
            </a:pP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855315-6C29-1122-B84A-E4BD5D95B059}"/>
              </a:ext>
            </a:extLst>
          </p:cNvPr>
          <p:cNvSpPr/>
          <p:nvPr/>
        </p:nvSpPr>
        <p:spPr>
          <a:xfrm>
            <a:off x="84314" y="1011378"/>
            <a:ext cx="3850705" cy="28813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062AB1-B363-452F-A4A5-99498F1BBAF6}"/>
              </a:ext>
            </a:extLst>
          </p:cNvPr>
          <p:cNvSpPr txBox="1"/>
          <p:nvPr/>
        </p:nvSpPr>
        <p:spPr>
          <a:xfrm>
            <a:off x="555836" y="973701"/>
            <a:ext cx="3019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Motivation &amp; Problem Statement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C4C4C4-A9A1-C734-6D84-B8720F72A199}"/>
              </a:ext>
            </a:extLst>
          </p:cNvPr>
          <p:cNvSpPr/>
          <p:nvPr/>
        </p:nvSpPr>
        <p:spPr>
          <a:xfrm>
            <a:off x="92406" y="2922059"/>
            <a:ext cx="3842614" cy="28813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91BF05-8C31-E5D5-5BB1-CDEB743D3B5E}"/>
              </a:ext>
            </a:extLst>
          </p:cNvPr>
          <p:cNvSpPr txBox="1"/>
          <p:nvPr/>
        </p:nvSpPr>
        <p:spPr>
          <a:xfrm>
            <a:off x="1301024" y="2902932"/>
            <a:ext cx="1352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Data &amp; Labels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B88E24-0345-88A5-624C-D6A5C197AF04}"/>
              </a:ext>
            </a:extLst>
          </p:cNvPr>
          <p:cNvSpPr txBox="1"/>
          <p:nvPr/>
        </p:nvSpPr>
        <p:spPr>
          <a:xfrm>
            <a:off x="51847" y="3184918"/>
            <a:ext cx="388777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OASIS 1 &amp; 2 dataset used from Open Access Series of Imaging Studies:</a:t>
            </a:r>
          </a:p>
          <a:p>
            <a:pPr marL="228600" indent="-228600">
              <a:buFont typeface="+mj-lt"/>
              <a:buAutoNum type="arabicPeriod"/>
            </a:pPr>
            <a:endParaRPr lang="en-IN" sz="9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IN" sz="9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OASIS 1: </a:t>
            </a:r>
            <a:r>
              <a:rPr lang="en-US" sz="9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Cross-sectional MRI Data in Young, Middle Aged, Nondemented and Demented Older Adults (436 samples)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b="1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OASIS 2: </a:t>
            </a:r>
            <a:r>
              <a:rPr lang="en-US" sz="9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Longitudinal MRI Data in Nondemented and Demented Older Adults.(373 samples)</a:t>
            </a:r>
            <a:endParaRPr lang="en-IN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E4C247-4454-3E09-5DF5-4DAE5D968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025" y="4074858"/>
            <a:ext cx="1854329" cy="8162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C5ACD7-18C5-B6C8-0303-270F629E2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09" y="4865041"/>
            <a:ext cx="2926350" cy="171879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D737899-4055-6608-0ED0-38E32D13F0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-569785" y="5574951"/>
            <a:ext cx="1830624" cy="224399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C9297131-13D7-F3FA-6161-BBA3C0D307E9}"/>
              </a:ext>
            </a:extLst>
          </p:cNvPr>
          <p:cNvSpPr/>
          <p:nvPr/>
        </p:nvSpPr>
        <p:spPr>
          <a:xfrm>
            <a:off x="4019866" y="1010033"/>
            <a:ext cx="4152268" cy="27067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ML Model Design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8D93AD34-0D7D-5AD2-0F53-08FEE22B24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7060" y="4348174"/>
            <a:ext cx="3877276" cy="154228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ED8537F-7E58-AC08-D206-8301D7130168}"/>
              </a:ext>
            </a:extLst>
          </p:cNvPr>
          <p:cNvSpPr txBox="1"/>
          <p:nvPr/>
        </p:nvSpPr>
        <p:spPr>
          <a:xfrm>
            <a:off x="4210493" y="1313450"/>
            <a:ext cx="394477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Engineering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Missing Value Treatment 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Removed 201 entries where Clinical Dementia Rating(CDR) is missing.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Rationale: Imputation not done as CDR is the dependent variable.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Mean Imputation done for Socio Economic Status (SES) &amp; Mini Mental State Examination.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Removing Features: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Handedness and Delay as features removed.</a:t>
            </a:r>
          </a:p>
          <a:p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4CCDAAE-D001-264E-3689-E4A1BD23E331}"/>
              </a:ext>
            </a:extLst>
          </p:cNvPr>
          <p:cNvSpPr/>
          <p:nvPr/>
        </p:nvSpPr>
        <p:spPr>
          <a:xfrm>
            <a:off x="4077139" y="1359353"/>
            <a:ext cx="182880" cy="18288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9DB65FD-0D69-9AFE-47F6-2A866C671D36}"/>
              </a:ext>
            </a:extLst>
          </p:cNvPr>
          <p:cNvSpPr/>
          <p:nvPr/>
        </p:nvSpPr>
        <p:spPr>
          <a:xfrm>
            <a:off x="4058104" y="2902932"/>
            <a:ext cx="182880" cy="18288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5CB588B-1806-075D-125C-C978C65EFA63}"/>
              </a:ext>
            </a:extLst>
          </p:cNvPr>
          <p:cNvSpPr txBox="1"/>
          <p:nvPr/>
        </p:nvSpPr>
        <p:spPr>
          <a:xfrm>
            <a:off x="4326821" y="2618487"/>
            <a:ext cx="3543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Final Sample Size after missing value treatment : 608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204037A-1B3A-BACE-894F-CF117184836F}"/>
              </a:ext>
            </a:extLst>
          </p:cNvPr>
          <p:cNvSpPr txBox="1"/>
          <p:nvPr/>
        </p:nvSpPr>
        <p:spPr>
          <a:xfrm>
            <a:off x="4246830" y="2872850"/>
            <a:ext cx="20681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Models &amp; Interpretability</a:t>
            </a:r>
          </a:p>
          <a:p>
            <a:endParaRPr lang="en-US" sz="11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188CB8F-ACFC-85E8-FA74-2F50E6470BAE}"/>
              </a:ext>
            </a:extLst>
          </p:cNvPr>
          <p:cNvGrpSpPr/>
          <p:nvPr/>
        </p:nvGrpSpPr>
        <p:grpSpPr>
          <a:xfrm>
            <a:off x="4138925" y="3075208"/>
            <a:ext cx="4188738" cy="1255728"/>
            <a:chOff x="4155866" y="3002763"/>
            <a:chExt cx="4188738" cy="1255728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0E9DB90-46C3-CDF1-CF15-0D40F68D3FDC}"/>
                </a:ext>
              </a:extLst>
            </p:cNvPr>
            <p:cNvSpPr txBox="1"/>
            <p:nvPr/>
          </p:nvSpPr>
          <p:spPr>
            <a:xfrm>
              <a:off x="4155866" y="3002763"/>
              <a:ext cx="4046863" cy="12557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6 Machine Learning Models tested; Random Forest finally chosen based on best Test Accuracy</a:t>
              </a:r>
            </a:p>
            <a:p>
              <a:pPr algn="ctr">
                <a:lnSpc>
                  <a:spcPct val="90000"/>
                </a:lnSpc>
              </a:pPr>
              <a:endParaRPr lang="en-US" sz="9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Logistic Regression - Base Model </a:t>
              </a:r>
            </a:p>
            <a:p>
              <a:pPr marL="171450" indent="-17145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Decision Tree </a:t>
              </a:r>
            </a:p>
            <a:p>
              <a:pPr marL="171450" indent="-17145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Bagging Classifier </a:t>
              </a:r>
            </a:p>
            <a:p>
              <a:pPr marL="171450" indent="-17145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sz="900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Random Forest – Best Model</a:t>
              </a:r>
            </a:p>
            <a:p>
              <a:pPr marL="171450" indent="-17145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Adaboost Gradient</a:t>
              </a:r>
            </a:p>
            <a:p>
              <a:pPr marL="171450" indent="-17145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sz="9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Boosting Classifier</a:t>
              </a:r>
            </a:p>
          </p:txBody>
        </p:sp>
        <p:sp>
          <p:nvSpPr>
            <p:cNvPr id="74" name="Right Brace 73">
              <a:extLst>
                <a:ext uri="{FF2B5EF4-FFF2-40B4-BE49-F238E27FC236}">
                  <a16:creationId xmlns:a16="http://schemas.microsoft.com/office/drawing/2014/main" id="{6A7B261F-9173-EED2-4514-CD3EFF421465}"/>
                </a:ext>
              </a:extLst>
            </p:cNvPr>
            <p:cNvSpPr/>
            <p:nvPr/>
          </p:nvSpPr>
          <p:spPr>
            <a:xfrm>
              <a:off x="6204119" y="3484676"/>
              <a:ext cx="228237" cy="713391"/>
            </a:xfrm>
            <a:prstGeom prst="rightBrace">
              <a:avLst/>
            </a:prstGeom>
            <a:ln w="158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2BA3ABC-ADDF-4A26-E03D-C1936087908F}"/>
                </a:ext>
              </a:extLst>
            </p:cNvPr>
            <p:cNvSpPr txBox="1"/>
            <p:nvPr/>
          </p:nvSpPr>
          <p:spPr>
            <a:xfrm>
              <a:off x="6474591" y="3598521"/>
              <a:ext cx="1870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Each Model optimized for hyperparameters 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8ED18D3-A17C-74D4-6AFE-018E2150ED1F}"/>
              </a:ext>
            </a:extLst>
          </p:cNvPr>
          <p:cNvSpPr txBox="1"/>
          <p:nvPr/>
        </p:nvSpPr>
        <p:spPr>
          <a:xfrm>
            <a:off x="3970805" y="5908998"/>
            <a:ext cx="4315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Explainer interactive Dashboard created which enables: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uickly inspect the workings and performance of the final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 Feature Importance using SHAP values &amp; SHAP Dependence plots</a:t>
            </a:r>
            <a:endParaRPr lang="en-US" sz="9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9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xplains individual predictions of final model (SHAP values)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B4A4F02-877D-9A0B-3380-FDF02B9AFFDB}"/>
              </a:ext>
            </a:extLst>
          </p:cNvPr>
          <p:cNvSpPr/>
          <p:nvPr/>
        </p:nvSpPr>
        <p:spPr>
          <a:xfrm>
            <a:off x="8249700" y="1010033"/>
            <a:ext cx="3851559" cy="27067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Results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305B74F-7278-8343-2FE2-CB16337BD186}"/>
              </a:ext>
            </a:extLst>
          </p:cNvPr>
          <p:cNvGrpSpPr/>
          <p:nvPr/>
        </p:nvGrpSpPr>
        <p:grpSpPr>
          <a:xfrm>
            <a:off x="8906181" y="1366225"/>
            <a:ext cx="2898698" cy="2387059"/>
            <a:chOff x="8643678" y="1382508"/>
            <a:chExt cx="2898698" cy="2507367"/>
          </a:xfrm>
        </p:grpSpPr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5119B700-5BC4-2A68-1510-F4B2746A5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643678" y="1382508"/>
              <a:ext cx="2208601" cy="2507367"/>
            </a:xfrm>
            <a:prstGeom prst="rect">
              <a:avLst/>
            </a:prstGeom>
          </p:spPr>
        </p:pic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BA60352-B5E6-7AFD-E4BA-CF53ECFE436E}"/>
                </a:ext>
              </a:extLst>
            </p:cNvPr>
            <p:cNvSpPr/>
            <p:nvPr/>
          </p:nvSpPr>
          <p:spPr>
            <a:xfrm>
              <a:off x="8898400" y="3511922"/>
              <a:ext cx="1825586" cy="270672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7821701-480F-343B-4F67-D450706F0550}"/>
                </a:ext>
              </a:extLst>
            </p:cNvPr>
            <p:cNvSpPr txBox="1"/>
            <p:nvPr/>
          </p:nvSpPr>
          <p:spPr>
            <a:xfrm>
              <a:off x="10671625" y="3516453"/>
              <a:ext cx="8707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Base Model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52A9527C-382D-3908-6E3E-D3D724131FC5}"/>
                </a:ext>
              </a:extLst>
            </p:cNvPr>
            <p:cNvSpPr/>
            <p:nvPr/>
          </p:nvSpPr>
          <p:spPr>
            <a:xfrm>
              <a:off x="8898400" y="2311879"/>
              <a:ext cx="1825586" cy="270672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7A171FA-DBA9-3B61-7C33-4D59929E07DD}"/>
                </a:ext>
              </a:extLst>
            </p:cNvPr>
            <p:cNvSpPr txBox="1"/>
            <p:nvPr/>
          </p:nvSpPr>
          <p:spPr>
            <a:xfrm>
              <a:off x="10671572" y="2320941"/>
              <a:ext cx="8370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accent6">
                      <a:lumMod val="75000"/>
                    </a:schemeClr>
                  </a:solidFill>
                </a:rPr>
                <a:t>Best Forest</a:t>
              </a:r>
            </a:p>
          </p:txBody>
        </p:sp>
      </p:grpSp>
      <p:pic>
        <p:nvPicPr>
          <p:cNvPr id="95" name="Picture 94">
            <a:extLst>
              <a:ext uri="{FF2B5EF4-FFF2-40B4-BE49-F238E27FC236}">
                <a16:creationId xmlns:a16="http://schemas.microsoft.com/office/drawing/2014/main" id="{3E19C118-3FEE-F530-651B-A120B3F8A5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3024" y="3937326"/>
            <a:ext cx="2584334" cy="137687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05609684-4E0F-E8F7-45C2-E5BF647AF89F}"/>
              </a:ext>
            </a:extLst>
          </p:cNvPr>
          <p:cNvSpPr txBox="1"/>
          <p:nvPr/>
        </p:nvSpPr>
        <p:spPr>
          <a:xfrm rot="16200000">
            <a:off x="7593001" y="4428975"/>
            <a:ext cx="25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002060"/>
                </a:solidFill>
              </a:rPr>
              <a:t>Confusion Matrix- </a:t>
            </a:r>
          </a:p>
          <a:p>
            <a:pPr algn="ctr"/>
            <a:r>
              <a:rPr lang="en-US" sz="900" b="1" dirty="0">
                <a:solidFill>
                  <a:srgbClr val="002060"/>
                </a:solidFill>
              </a:rPr>
              <a:t>Best Model (Random Forest)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47BEFF2-8C52-103E-7A3E-7997C76DDD1A}"/>
              </a:ext>
            </a:extLst>
          </p:cNvPr>
          <p:cNvSpPr txBox="1"/>
          <p:nvPr/>
        </p:nvSpPr>
        <p:spPr>
          <a:xfrm rot="16200000">
            <a:off x="7502280" y="2444337"/>
            <a:ext cx="25907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002060"/>
                </a:solidFill>
              </a:rPr>
              <a:t>Model Results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3034558-22FC-E7FE-B2E0-47D741C86886}"/>
              </a:ext>
            </a:extLst>
          </p:cNvPr>
          <p:cNvSpPr/>
          <p:nvPr/>
        </p:nvSpPr>
        <p:spPr>
          <a:xfrm>
            <a:off x="8261828" y="5416478"/>
            <a:ext cx="3839432" cy="27067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Results</a:t>
            </a:r>
          </a:p>
        </p:txBody>
      </p:sp>
      <p:pic>
        <p:nvPicPr>
          <p:cNvPr id="99" name="Picture 2" descr="Working at Univ.AI | Glassdoor">
            <a:extLst>
              <a:ext uri="{FF2B5EF4-FFF2-40B4-BE49-F238E27FC236}">
                <a16:creationId xmlns:a16="http://schemas.microsoft.com/office/drawing/2014/main" id="{6AC9AA78-1F64-B7D2-3869-58BC2E5FC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16" y="0"/>
            <a:ext cx="713317" cy="71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EE2994E-F329-0511-292B-AA4854C4851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45165" y="39906"/>
            <a:ext cx="840051" cy="55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69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363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Theme</vt:lpstr>
      <vt:lpstr>Predicting the Risk of Alzheimer’s Disease Siddharth Mahapatra, Priyanshu Tanwar, Pooja Srivastava, Amit Gupta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Risk of Alzheimer’s Disease Siddharth Mahapatra, Priyanshu Tanwar, Pooja Srivastava, Amit Gupta</dc:title>
  <dc:creator>Priyanshu Tanwar</dc:creator>
  <cp:lastModifiedBy>Siddharth Mahapatra</cp:lastModifiedBy>
  <cp:revision>2</cp:revision>
  <dcterms:created xsi:type="dcterms:W3CDTF">2022-04-19T17:12:24Z</dcterms:created>
  <dcterms:modified xsi:type="dcterms:W3CDTF">2022-04-19T22:14:32Z</dcterms:modified>
</cp:coreProperties>
</file>