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5" r:id="rId3"/>
    <p:sldId id="265" r:id="rId4"/>
    <p:sldId id="264" r:id="rId5"/>
    <p:sldId id="270" r:id="rId6"/>
    <p:sldId id="274" r:id="rId7"/>
    <p:sldId id="271" r:id="rId8"/>
    <p:sldId id="272" r:id="rId9"/>
    <p:sldId id="258" r:id="rId10"/>
    <p:sldId id="259" r:id="rId11"/>
    <p:sldId id="260" r:id="rId12"/>
    <p:sldId id="261" r:id="rId13"/>
    <p:sldId id="262" r:id="rId14"/>
    <p:sldId id="263" r:id="rId15"/>
    <p:sldId id="267" r:id="rId16"/>
    <p:sldId id="268" r:id="rId17"/>
    <p:sldId id="273"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5EF270-D10E-4D13-AA30-E2CD296A3E96}">
          <p14:sldIdLst>
            <p14:sldId id="256"/>
          </p14:sldIdLst>
        </p14:section>
        <p14:section name="Summary Section" id="{3AAFB443-FC37-456A-953B-60F081675F2C}">
          <p14:sldIdLst>
            <p14:sldId id="275"/>
          </p14:sldIdLst>
        </p14:section>
        <p14:section name="Introduction" id="{EFD6A7EF-2061-4B62-B553-9C8669964F44}">
          <p14:sldIdLst>
            <p14:sldId id="265"/>
            <p14:sldId id="264"/>
          </p14:sldIdLst>
        </p14:section>
        <p14:section name="ReactJS Application " id="{EFA41751-7E89-4091-BE63-ECA0E1A61313}">
          <p14:sldIdLst>
            <p14:sldId id="270"/>
            <p14:sldId id="274"/>
            <p14:sldId id="271"/>
            <p14:sldId id="272"/>
            <p14:sldId id="258"/>
            <p14:sldId id="259"/>
            <p14:sldId id="260"/>
            <p14:sldId id="261"/>
            <p14:sldId id="262"/>
            <p14:sldId id="263"/>
          </p14:sldIdLst>
        </p14:section>
        <p14:section name="Database created using Postgres DB" id="{FB450DF5-6077-4402-B6A4-5FA36809AC37}">
          <p14:sldIdLst>
            <p14:sldId id="267"/>
            <p14:sldId id="268"/>
            <p14:sldId id="273"/>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0D92EC-1DA9-4FD8-8378-9C444C5974F4}" v="1358" dt="2023-09-15T08:51:57.189"/>
    <p1510:client id="{F9D4547A-135F-409B-88AD-9915762BC8DE}" v="319" dt="2023-09-15T07:09:32.9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5T05:07:54.194"/>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5T05:07:58.923"/>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5T05:07:59.505"/>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5T05:08:00.026"/>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5T05:08:00.688"/>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5T05:08:01.449"/>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5T05:08:02.207"/>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5T05:08:02.823"/>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5T05:08:03.361"/>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5T05:08:15.078"/>
    </inkml:context>
    <inkml:brush xml:id="br0">
      <inkml:brushProperty name="width" value="0.35" units="cm"/>
      <inkml:brushProperty name="height" value="0.35" units="cm"/>
      <inkml:brushProperty name="color" value="#FFFFFF"/>
    </inkml:brush>
  </inkml:definitions>
  <inkml:trace contextRef="#ctx0" brushRef="#br0">513 662 24575,'-1'0'0,"0"0"0,0 0 0,1 0 0,-1-1 0,0 1 0,0 0 0,1-1 0,-1 1 0,0 0 0,0-1 0,1 1 0,-1-1 0,0 1 0,1-1 0,-1 1 0,1-1 0,-1 0 0,1 1 0,-1-1 0,1 0 0,-1 1 0,1-1 0,0 0 0,-1 0 0,1 1 0,0-2 0,-7-25 0,6 18 0,-5-10 0,-1 0 0,0 1 0,-1 0 0,-1 0 0,-1 1 0,-19-26 0,27 40 0,-6-12 0,0 0 0,1-1 0,1 1 0,-8-33 0,9 31 0,0 0 0,0 1 0,-2 0 0,-14-27 0,17 38 0,-1-1 0,0 1 0,0 0 0,0 1 0,-1-1 0,0 1 0,-6-4 0,-26-22 0,-7-22 0,33 37 0,-1 0 0,0 1 0,0 1 0,-26-20 0,30 26 0,-14-9 0,22 16 0,1 0 0,-1 0 0,1-1 0,-1 1 0,1 0 0,-1 0 0,1 0 0,-1 0 0,0 0 0,1 0 0,-1 0 0,1 0 0,-1 0 0,1 0 0,-1 0 0,1 0 0,-1 0 0,1 1 0,-1-1 0,1 0 0,-1 0 0,1 0 0,-1 1 0,1-1 0,-1 0 0,1 1 0,-1-1 0,1 0 0,0 1 0,-1-1 0,1 1 0,0-1 0,-1 1 0,1-1 0,0 1 0,-1-1 0,1 1 0,0-1 0,0 1 0,0-1 0,-1 1 0,-38 126 0,34-103 0,1 0 0,2 0 0,0 1 0,1-1 0,1 1 0,4 24 0,-3-45 0,-1 1 0,1 0 0,0-1 0,0 1 0,0-1 0,1 1 0,0-1 0,-1 0 0,1 0 0,1 0 0,-1 0 0,1 0 0,0 0 0,-1 0 0,2-1 0,-1 0 0,0 1 0,1-1 0,-1-1 0,1 1 0,0 0 0,0-1 0,0 0 0,0 0 0,0 0 0,1 0 0,-1-1 0,6 2 0,-2-2 0,-1 0 0,0 0 0,1-1 0,-1 0 0,1 0 0,-1-1 0,0 0 0,1 0 0,-1-1 0,0 0 0,0 0 0,0-1 0,0 0 0,0 0 0,-1 0 0,1-1 0,5-5 0,-5 4 0,-1 0 0,0-1 0,0 0 0,0 0 0,0 0 0,-1-1 0,-1 0 0,1 0 0,-1 0 0,0-1 0,0 1 0,-1-1 0,0 0 0,2-12 0,0-4 0,-2-1 0,0-1 0,-2-34 0,1-15 0,1 54-1365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5T05:07:54.777"/>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5T05:07:55.219"/>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5T05:07:55.736"/>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5T05:07:56.202"/>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5T05:07:56.659"/>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5T05:07:57.118"/>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5T05:07:57.657"/>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5T05:07:58.258"/>
    </inkml:context>
    <inkml:brush xml:id="br0">
      <inkml:brushProperty name="width" value="0.35" units="cm"/>
      <inkml:brushProperty name="height" value="0.35" units="cm"/>
      <inkml:brushProperty name="color" value="#FFFFFF"/>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2D8A0A-2A7A-40FB-97B2-C70EE9117F22}" type="datetimeFigureOut">
              <a:rPr lang="en-US" smtClean="0"/>
              <a:t>9/15/2023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AC5674-741E-4407-96A0-113DEF97D519}" type="slidenum">
              <a:rPr lang="en-US" smtClean="0"/>
              <a:t>‹#›</a:t>
            </a:fld>
            <a:endParaRPr lang="en-US"/>
          </a:p>
        </p:txBody>
      </p:sp>
    </p:spTree>
    <p:extLst>
      <p:ext uri="{BB962C8B-B14F-4D97-AF65-F5344CB8AC3E}">
        <p14:creationId xmlns:p14="http://schemas.microsoft.com/office/powerpoint/2010/main" val="2161480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AC5674-741E-4407-96A0-113DEF97D519}" type="slidenum">
              <a:rPr lang="en-US" smtClean="0"/>
              <a:t>15</a:t>
            </a:fld>
            <a:endParaRPr lang="en-US"/>
          </a:p>
        </p:txBody>
      </p:sp>
    </p:spTree>
    <p:extLst>
      <p:ext uri="{BB962C8B-B14F-4D97-AF65-F5344CB8AC3E}">
        <p14:creationId xmlns:p14="http://schemas.microsoft.com/office/powerpoint/2010/main" val="496940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45AE7-67FA-8E43-8E28-815F461CDC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C09EF6-B9B0-C691-E984-6D44FCB10A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2082D2-23F5-2D32-AA1F-99788842C29E}"/>
              </a:ext>
            </a:extLst>
          </p:cNvPr>
          <p:cNvSpPr>
            <a:spLocks noGrp="1"/>
          </p:cNvSpPr>
          <p:nvPr>
            <p:ph type="dt" sz="half" idx="10"/>
          </p:nvPr>
        </p:nvSpPr>
        <p:spPr/>
        <p:txBody>
          <a:bodyPr/>
          <a:lstStyle/>
          <a:p>
            <a:fld id="{103971C1-5A2A-4CED-B774-31FDF96D82EE}" type="datetimeFigureOut">
              <a:rPr lang="en-US" smtClean="0"/>
              <a:t>9/15/2023</a:t>
            </a:fld>
            <a:endParaRPr lang="en-US"/>
          </a:p>
        </p:txBody>
      </p:sp>
      <p:sp>
        <p:nvSpPr>
          <p:cNvPr id="5" name="Footer Placeholder 4">
            <a:extLst>
              <a:ext uri="{FF2B5EF4-FFF2-40B4-BE49-F238E27FC236}">
                <a16:creationId xmlns:a16="http://schemas.microsoft.com/office/drawing/2014/main" id="{849C69B4-E48F-B012-48EB-E72CFA68D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FC697-09B4-532A-0D2B-DFCA87322F7D}"/>
              </a:ext>
            </a:extLst>
          </p:cNvPr>
          <p:cNvSpPr>
            <a:spLocks noGrp="1"/>
          </p:cNvSpPr>
          <p:nvPr>
            <p:ph type="sldNum" sz="quarter" idx="12"/>
          </p:nvPr>
        </p:nvSpPr>
        <p:spPr/>
        <p:txBody>
          <a:bodyPr/>
          <a:lstStyle/>
          <a:p>
            <a:fld id="{81D00B57-AABF-4679-982B-5EE894F57E58}" type="slidenum">
              <a:rPr lang="en-US" smtClean="0"/>
              <a:t>‹#›</a:t>
            </a:fld>
            <a:endParaRPr lang="en-US"/>
          </a:p>
        </p:txBody>
      </p:sp>
    </p:spTree>
    <p:extLst>
      <p:ext uri="{BB962C8B-B14F-4D97-AF65-F5344CB8AC3E}">
        <p14:creationId xmlns:p14="http://schemas.microsoft.com/office/powerpoint/2010/main" val="1248399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4BAAA-E894-83DD-FD2E-86A6E4052F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47A0DF-E81A-63D7-BC93-BD52E1D8C0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B522DC-EEAF-8731-2B51-490ABED24FE3}"/>
              </a:ext>
            </a:extLst>
          </p:cNvPr>
          <p:cNvSpPr>
            <a:spLocks noGrp="1"/>
          </p:cNvSpPr>
          <p:nvPr>
            <p:ph type="dt" sz="half" idx="10"/>
          </p:nvPr>
        </p:nvSpPr>
        <p:spPr/>
        <p:txBody>
          <a:bodyPr/>
          <a:lstStyle/>
          <a:p>
            <a:fld id="{103971C1-5A2A-4CED-B774-31FDF96D82EE}" type="datetimeFigureOut">
              <a:rPr lang="en-US" smtClean="0"/>
              <a:t>9/15/2023</a:t>
            </a:fld>
            <a:endParaRPr lang="en-US"/>
          </a:p>
        </p:txBody>
      </p:sp>
      <p:sp>
        <p:nvSpPr>
          <p:cNvPr id="5" name="Footer Placeholder 4">
            <a:extLst>
              <a:ext uri="{FF2B5EF4-FFF2-40B4-BE49-F238E27FC236}">
                <a16:creationId xmlns:a16="http://schemas.microsoft.com/office/drawing/2014/main" id="{02651770-3136-8380-06E6-DBE5172683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EEC68-0BEB-1EB9-DF91-EE257FB07300}"/>
              </a:ext>
            </a:extLst>
          </p:cNvPr>
          <p:cNvSpPr>
            <a:spLocks noGrp="1"/>
          </p:cNvSpPr>
          <p:nvPr>
            <p:ph type="sldNum" sz="quarter" idx="12"/>
          </p:nvPr>
        </p:nvSpPr>
        <p:spPr/>
        <p:txBody>
          <a:bodyPr/>
          <a:lstStyle/>
          <a:p>
            <a:fld id="{81D00B57-AABF-4679-982B-5EE894F57E58}" type="slidenum">
              <a:rPr lang="en-US" smtClean="0"/>
              <a:t>‹#›</a:t>
            </a:fld>
            <a:endParaRPr lang="en-US"/>
          </a:p>
        </p:txBody>
      </p:sp>
    </p:spTree>
    <p:extLst>
      <p:ext uri="{BB962C8B-B14F-4D97-AF65-F5344CB8AC3E}">
        <p14:creationId xmlns:p14="http://schemas.microsoft.com/office/powerpoint/2010/main" val="3684517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A3B76C-3AD4-C874-8B45-6AFFE10D27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3B51F5-6D8D-B1D2-C49F-FFC5D75947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EB4AEF-E536-FDC7-2A7A-580ACAD9144F}"/>
              </a:ext>
            </a:extLst>
          </p:cNvPr>
          <p:cNvSpPr>
            <a:spLocks noGrp="1"/>
          </p:cNvSpPr>
          <p:nvPr>
            <p:ph type="dt" sz="half" idx="10"/>
          </p:nvPr>
        </p:nvSpPr>
        <p:spPr/>
        <p:txBody>
          <a:bodyPr/>
          <a:lstStyle/>
          <a:p>
            <a:fld id="{103971C1-5A2A-4CED-B774-31FDF96D82EE}" type="datetimeFigureOut">
              <a:rPr lang="en-US" smtClean="0"/>
              <a:t>9/15/2023</a:t>
            </a:fld>
            <a:endParaRPr lang="en-US"/>
          </a:p>
        </p:txBody>
      </p:sp>
      <p:sp>
        <p:nvSpPr>
          <p:cNvPr id="5" name="Footer Placeholder 4">
            <a:extLst>
              <a:ext uri="{FF2B5EF4-FFF2-40B4-BE49-F238E27FC236}">
                <a16:creationId xmlns:a16="http://schemas.microsoft.com/office/drawing/2014/main" id="{B634326B-346F-880B-5FB1-33F202E0D8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26750-9619-E172-9362-FAF538F43662}"/>
              </a:ext>
            </a:extLst>
          </p:cNvPr>
          <p:cNvSpPr>
            <a:spLocks noGrp="1"/>
          </p:cNvSpPr>
          <p:nvPr>
            <p:ph type="sldNum" sz="quarter" idx="12"/>
          </p:nvPr>
        </p:nvSpPr>
        <p:spPr/>
        <p:txBody>
          <a:bodyPr/>
          <a:lstStyle/>
          <a:p>
            <a:fld id="{81D00B57-AABF-4679-982B-5EE894F57E58}" type="slidenum">
              <a:rPr lang="en-US" smtClean="0"/>
              <a:t>‹#›</a:t>
            </a:fld>
            <a:endParaRPr lang="en-US"/>
          </a:p>
        </p:txBody>
      </p:sp>
    </p:spTree>
    <p:extLst>
      <p:ext uri="{BB962C8B-B14F-4D97-AF65-F5344CB8AC3E}">
        <p14:creationId xmlns:p14="http://schemas.microsoft.com/office/powerpoint/2010/main" val="4159048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CCE48-BA81-CF30-A047-C7D7FA4727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A38E84-CDEC-7C97-78DD-6A03E5F2F3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A2E3F-9802-9F92-DD35-07495971DC91}"/>
              </a:ext>
            </a:extLst>
          </p:cNvPr>
          <p:cNvSpPr>
            <a:spLocks noGrp="1"/>
          </p:cNvSpPr>
          <p:nvPr>
            <p:ph type="dt" sz="half" idx="10"/>
          </p:nvPr>
        </p:nvSpPr>
        <p:spPr/>
        <p:txBody>
          <a:bodyPr/>
          <a:lstStyle/>
          <a:p>
            <a:fld id="{103971C1-5A2A-4CED-B774-31FDF96D82EE}" type="datetimeFigureOut">
              <a:rPr lang="en-US" smtClean="0"/>
              <a:t>9/15/2023</a:t>
            </a:fld>
            <a:endParaRPr lang="en-US"/>
          </a:p>
        </p:txBody>
      </p:sp>
      <p:sp>
        <p:nvSpPr>
          <p:cNvPr id="5" name="Footer Placeholder 4">
            <a:extLst>
              <a:ext uri="{FF2B5EF4-FFF2-40B4-BE49-F238E27FC236}">
                <a16:creationId xmlns:a16="http://schemas.microsoft.com/office/drawing/2014/main" id="{03914EE4-7138-C20B-A606-35227EBCB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6B49D-F04E-884C-42E3-6889A5D47BE4}"/>
              </a:ext>
            </a:extLst>
          </p:cNvPr>
          <p:cNvSpPr>
            <a:spLocks noGrp="1"/>
          </p:cNvSpPr>
          <p:nvPr>
            <p:ph type="sldNum" sz="quarter" idx="12"/>
          </p:nvPr>
        </p:nvSpPr>
        <p:spPr/>
        <p:txBody>
          <a:bodyPr/>
          <a:lstStyle/>
          <a:p>
            <a:fld id="{81D00B57-AABF-4679-982B-5EE894F57E58}" type="slidenum">
              <a:rPr lang="en-US" smtClean="0"/>
              <a:t>‹#›</a:t>
            </a:fld>
            <a:endParaRPr lang="en-US"/>
          </a:p>
        </p:txBody>
      </p:sp>
    </p:spTree>
    <p:extLst>
      <p:ext uri="{BB962C8B-B14F-4D97-AF65-F5344CB8AC3E}">
        <p14:creationId xmlns:p14="http://schemas.microsoft.com/office/powerpoint/2010/main" val="1246305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0ECE8-C407-6245-D569-46E319E596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6EDB04-F0DB-84E7-5FEC-0B3902AC91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FB143D-E05C-1926-A892-130B003B61F3}"/>
              </a:ext>
            </a:extLst>
          </p:cNvPr>
          <p:cNvSpPr>
            <a:spLocks noGrp="1"/>
          </p:cNvSpPr>
          <p:nvPr>
            <p:ph type="dt" sz="half" idx="10"/>
          </p:nvPr>
        </p:nvSpPr>
        <p:spPr/>
        <p:txBody>
          <a:bodyPr/>
          <a:lstStyle/>
          <a:p>
            <a:fld id="{103971C1-5A2A-4CED-B774-31FDF96D82EE}" type="datetimeFigureOut">
              <a:rPr lang="en-US" smtClean="0"/>
              <a:t>9/15/2023</a:t>
            </a:fld>
            <a:endParaRPr lang="en-US"/>
          </a:p>
        </p:txBody>
      </p:sp>
      <p:sp>
        <p:nvSpPr>
          <p:cNvPr id="5" name="Footer Placeholder 4">
            <a:extLst>
              <a:ext uri="{FF2B5EF4-FFF2-40B4-BE49-F238E27FC236}">
                <a16:creationId xmlns:a16="http://schemas.microsoft.com/office/drawing/2014/main" id="{E18C31A2-2D94-C29E-B2C4-203A2BBC7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C827F-E1FD-C031-D932-FB885CC252D7}"/>
              </a:ext>
            </a:extLst>
          </p:cNvPr>
          <p:cNvSpPr>
            <a:spLocks noGrp="1"/>
          </p:cNvSpPr>
          <p:nvPr>
            <p:ph type="sldNum" sz="quarter" idx="12"/>
          </p:nvPr>
        </p:nvSpPr>
        <p:spPr/>
        <p:txBody>
          <a:bodyPr/>
          <a:lstStyle/>
          <a:p>
            <a:fld id="{81D00B57-AABF-4679-982B-5EE894F57E58}" type="slidenum">
              <a:rPr lang="en-US" smtClean="0"/>
              <a:t>‹#›</a:t>
            </a:fld>
            <a:endParaRPr lang="en-US"/>
          </a:p>
        </p:txBody>
      </p:sp>
    </p:spTree>
    <p:extLst>
      <p:ext uri="{BB962C8B-B14F-4D97-AF65-F5344CB8AC3E}">
        <p14:creationId xmlns:p14="http://schemas.microsoft.com/office/powerpoint/2010/main" val="1333290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10F06-40FD-EE3D-4F89-555A9F1B3E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FCD0B5-5929-3E3F-A29A-8088B9C69F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CAAFF2-8C50-7F34-25FD-DBA6EDE64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A891BA-A3E5-1C37-CC8C-7CD8F86E58C7}"/>
              </a:ext>
            </a:extLst>
          </p:cNvPr>
          <p:cNvSpPr>
            <a:spLocks noGrp="1"/>
          </p:cNvSpPr>
          <p:nvPr>
            <p:ph type="dt" sz="half" idx="10"/>
          </p:nvPr>
        </p:nvSpPr>
        <p:spPr/>
        <p:txBody>
          <a:bodyPr/>
          <a:lstStyle/>
          <a:p>
            <a:fld id="{103971C1-5A2A-4CED-B774-31FDF96D82EE}" type="datetimeFigureOut">
              <a:rPr lang="en-US" smtClean="0"/>
              <a:t>9/15/2023</a:t>
            </a:fld>
            <a:endParaRPr lang="en-US"/>
          </a:p>
        </p:txBody>
      </p:sp>
      <p:sp>
        <p:nvSpPr>
          <p:cNvPr id="6" name="Footer Placeholder 5">
            <a:extLst>
              <a:ext uri="{FF2B5EF4-FFF2-40B4-BE49-F238E27FC236}">
                <a16:creationId xmlns:a16="http://schemas.microsoft.com/office/drawing/2014/main" id="{9982AFC5-3CB7-91D6-22F1-D921974AF1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2C491E-5243-651D-1C4B-DDF3E26A1CAF}"/>
              </a:ext>
            </a:extLst>
          </p:cNvPr>
          <p:cNvSpPr>
            <a:spLocks noGrp="1"/>
          </p:cNvSpPr>
          <p:nvPr>
            <p:ph type="sldNum" sz="quarter" idx="12"/>
          </p:nvPr>
        </p:nvSpPr>
        <p:spPr/>
        <p:txBody>
          <a:bodyPr/>
          <a:lstStyle/>
          <a:p>
            <a:fld id="{81D00B57-AABF-4679-982B-5EE894F57E58}" type="slidenum">
              <a:rPr lang="en-US" smtClean="0"/>
              <a:t>‹#›</a:t>
            </a:fld>
            <a:endParaRPr lang="en-US"/>
          </a:p>
        </p:txBody>
      </p:sp>
    </p:spTree>
    <p:extLst>
      <p:ext uri="{BB962C8B-B14F-4D97-AF65-F5344CB8AC3E}">
        <p14:creationId xmlns:p14="http://schemas.microsoft.com/office/powerpoint/2010/main" val="1138918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2F4C0-621B-F941-0323-54DA20BF9A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772781-82B1-5C8D-E4A6-1C78B8FD56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B010FC-C3D8-FF48-3E4B-E0B3D8D8F9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06C7A4-9D9A-CC7C-7A8D-B8C48F28F0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8BF158-CFDC-69C0-E2E4-F57B41A2BC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369AC2-287B-003C-0671-0B3EDDA64189}"/>
              </a:ext>
            </a:extLst>
          </p:cNvPr>
          <p:cNvSpPr>
            <a:spLocks noGrp="1"/>
          </p:cNvSpPr>
          <p:nvPr>
            <p:ph type="dt" sz="half" idx="10"/>
          </p:nvPr>
        </p:nvSpPr>
        <p:spPr/>
        <p:txBody>
          <a:bodyPr/>
          <a:lstStyle/>
          <a:p>
            <a:fld id="{103971C1-5A2A-4CED-B774-31FDF96D82EE}" type="datetimeFigureOut">
              <a:rPr lang="en-US" smtClean="0"/>
              <a:t>9/15/2023</a:t>
            </a:fld>
            <a:endParaRPr lang="en-US"/>
          </a:p>
        </p:txBody>
      </p:sp>
      <p:sp>
        <p:nvSpPr>
          <p:cNvPr id="8" name="Footer Placeholder 7">
            <a:extLst>
              <a:ext uri="{FF2B5EF4-FFF2-40B4-BE49-F238E27FC236}">
                <a16:creationId xmlns:a16="http://schemas.microsoft.com/office/drawing/2014/main" id="{935AA0B1-8697-C337-E66E-FA08BF652B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C01890-56F4-0528-80EF-704840A00C0E}"/>
              </a:ext>
            </a:extLst>
          </p:cNvPr>
          <p:cNvSpPr>
            <a:spLocks noGrp="1"/>
          </p:cNvSpPr>
          <p:nvPr>
            <p:ph type="sldNum" sz="quarter" idx="12"/>
          </p:nvPr>
        </p:nvSpPr>
        <p:spPr/>
        <p:txBody>
          <a:bodyPr/>
          <a:lstStyle/>
          <a:p>
            <a:fld id="{81D00B57-AABF-4679-982B-5EE894F57E58}" type="slidenum">
              <a:rPr lang="en-US" smtClean="0"/>
              <a:t>‹#›</a:t>
            </a:fld>
            <a:endParaRPr lang="en-US"/>
          </a:p>
        </p:txBody>
      </p:sp>
    </p:spTree>
    <p:extLst>
      <p:ext uri="{BB962C8B-B14F-4D97-AF65-F5344CB8AC3E}">
        <p14:creationId xmlns:p14="http://schemas.microsoft.com/office/powerpoint/2010/main" val="2620171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70773-4EE8-12A1-D3E8-AC27DC3246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84ACF5-873C-E9F0-208E-A36A6484EF00}"/>
              </a:ext>
            </a:extLst>
          </p:cNvPr>
          <p:cNvSpPr>
            <a:spLocks noGrp="1"/>
          </p:cNvSpPr>
          <p:nvPr>
            <p:ph type="dt" sz="half" idx="10"/>
          </p:nvPr>
        </p:nvSpPr>
        <p:spPr/>
        <p:txBody>
          <a:bodyPr/>
          <a:lstStyle/>
          <a:p>
            <a:fld id="{103971C1-5A2A-4CED-B774-31FDF96D82EE}" type="datetimeFigureOut">
              <a:rPr lang="en-US" smtClean="0"/>
              <a:t>9/15/2023</a:t>
            </a:fld>
            <a:endParaRPr lang="en-US"/>
          </a:p>
        </p:txBody>
      </p:sp>
      <p:sp>
        <p:nvSpPr>
          <p:cNvPr id="4" name="Footer Placeholder 3">
            <a:extLst>
              <a:ext uri="{FF2B5EF4-FFF2-40B4-BE49-F238E27FC236}">
                <a16:creationId xmlns:a16="http://schemas.microsoft.com/office/drawing/2014/main" id="{0DEE0EA0-2869-075A-2D63-5EF26C401A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1660D3-9E2A-5B7E-2AE1-BC4037E28082}"/>
              </a:ext>
            </a:extLst>
          </p:cNvPr>
          <p:cNvSpPr>
            <a:spLocks noGrp="1"/>
          </p:cNvSpPr>
          <p:nvPr>
            <p:ph type="sldNum" sz="quarter" idx="12"/>
          </p:nvPr>
        </p:nvSpPr>
        <p:spPr/>
        <p:txBody>
          <a:bodyPr/>
          <a:lstStyle/>
          <a:p>
            <a:fld id="{81D00B57-AABF-4679-982B-5EE894F57E58}" type="slidenum">
              <a:rPr lang="en-US" smtClean="0"/>
              <a:t>‹#›</a:t>
            </a:fld>
            <a:endParaRPr lang="en-US"/>
          </a:p>
        </p:txBody>
      </p:sp>
    </p:spTree>
    <p:extLst>
      <p:ext uri="{BB962C8B-B14F-4D97-AF65-F5344CB8AC3E}">
        <p14:creationId xmlns:p14="http://schemas.microsoft.com/office/powerpoint/2010/main" val="2964495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B3CEA6-AC02-FB1E-9A44-9D6F136203A8}"/>
              </a:ext>
            </a:extLst>
          </p:cNvPr>
          <p:cNvSpPr>
            <a:spLocks noGrp="1"/>
          </p:cNvSpPr>
          <p:nvPr>
            <p:ph type="dt" sz="half" idx="10"/>
          </p:nvPr>
        </p:nvSpPr>
        <p:spPr/>
        <p:txBody>
          <a:bodyPr/>
          <a:lstStyle/>
          <a:p>
            <a:fld id="{103971C1-5A2A-4CED-B774-31FDF96D82EE}" type="datetimeFigureOut">
              <a:rPr lang="en-US" smtClean="0"/>
              <a:t>9/15/2023</a:t>
            </a:fld>
            <a:endParaRPr lang="en-US"/>
          </a:p>
        </p:txBody>
      </p:sp>
      <p:sp>
        <p:nvSpPr>
          <p:cNvPr id="3" name="Footer Placeholder 2">
            <a:extLst>
              <a:ext uri="{FF2B5EF4-FFF2-40B4-BE49-F238E27FC236}">
                <a16:creationId xmlns:a16="http://schemas.microsoft.com/office/drawing/2014/main" id="{778701AA-81C9-6AE7-D17F-7E451D54B7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28333B-0D92-33F7-AC51-E44B117C22EF}"/>
              </a:ext>
            </a:extLst>
          </p:cNvPr>
          <p:cNvSpPr>
            <a:spLocks noGrp="1"/>
          </p:cNvSpPr>
          <p:nvPr>
            <p:ph type="sldNum" sz="quarter" idx="12"/>
          </p:nvPr>
        </p:nvSpPr>
        <p:spPr/>
        <p:txBody>
          <a:bodyPr/>
          <a:lstStyle/>
          <a:p>
            <a:fld id="{81D00B57-AABF-4679-982B-5EE894F57E58}" type="slidenum">
              <a:rPr lang="en-US" smtClean="0"/>
              <a:t>‹#›</a:t>
            </a:fld>
            <a:endParaRPr lang="en-US"/>
          </a:p>
        </p:txBody>
      </p:sp>
    </p:spTree>
    <p:extLst>
      <p:ext uri="{BB962C8B-B14F-4D97-AF65-F5344CB8AC3E}">
        <p14:creationId xmlns:p14="http://schemas.microsoft.com/office/powerpoint/2010/main" val="55834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AD3AF-3C83-DEEA-E809-BD2688005E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671DC8-9D00-E303-F611-E42C5DB954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63402E-C8D6-D10D-D916-9DF5A0FBF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E98763-62E2-BD5C-70D9-E60658202ABC}"/>
              </a:ext>
            </a:extLst>
          </p:cNvPr>
          <p:cNvSpPr>
            <a:spLocks noGrp="1"/>
          </p:cNvSpPr>
          <p:nvPr>
            <p:ph type="dt" sz="half" idx="10"/>
          </p:nvPr>
        </p:nvSpPr>
        <p:spPr/>
        <p:txBody>
          <a:bodyPr/>
          <a:lstStyle/>
          <a:p>
            <a:fld id="{103971C1-5A2A-4CED-B774-31FDF96D82EE}" type="datetimeFigureOut">
              <a:rPr lang="en-US" smtClean="0"/>
              <a:t>9/15/2023</a:t>
            </a:fld>
            <a:endParaRPr lang="en-US"/>
          </a:p>
        </p:txBody>
      </p:sp>
      <p:sp>
        <p:nvSpPr>
          <p:cNvPr id="6" name="Footer Placeholder 5">
            <a:extLst>
              <a:ext uri="{FF2B5EF4-FFF2-40B4-BE49-F238E27FC236}">
                <a16:creationId xmlns:a16="http://schemas.microsoft.com/office/drawing/2014/main" id="{CB439E6D-0358-13CF-9704-EE21DE58D6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FC4235-30DF-FB84-9044-83C8AB4D0554}"/>
              </a:ext>
            </a:extLst>
          </p:cNvPr>
          <p:cNvSpPr>
            <a:spLocks noGrp="1"/>
          </p:cNvSpPr>
          <p:nvPr>
            <p:ph type="sldNum" sz="quarter" idx="12"/>
          </p:nvPr>
        </p:nvSpPr>
        <p:spPr/>
        <p:txBody>
          <a:bodyPr/>
          <a:lstStyle/>
          <a:p>
            <a:fld id="{81D00B57-AABF-4679-982B-5EE894F57E58}" type="slidenum">
              <a:rPr lang="en-US" smtClean="0"/>
              <a:t>‹#›</a:t>
            </a:fld>
            <a:endParaRPr lang="en-US"/>
          </a:p>
        </p:txBody>
      </p:sp>
    </p:spTree>
    <p:extLst>
      <p:ext uri="{BB962C8B-B14F-4D97-AF65-F5344CB8AC3E}">
        <p14:creationId xmlns:p14="http://schemas.microsoft.com/office/powerpoint/2010/main" val="2887606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EB0D3-BC6F-D4A1-CB45-578ECB0985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B9254E-128D-0D2F-9AE6-39BD1BE405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D17172-3C7A-DB3B-B647-CBB244954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DA83DD-A1F8-A3A3-39BE-46EB92D99E36}"/>
              </a:ext>
            </a:extLst>
          </p:cNvPr>
          <p:cNvSpPr>
            <a:spLocks noGrp="1"/>
          </p:cNvSpPr>
          <p:nvPr>
            <p:ph type="dt" sz="half" idx="10"/>
          </p:nvPr>
        </p:nvSpPr>
        <p:spPr/>
        <p:txBody>
          <a:bodyPr/>
          <a:lstStyle/>
          <a:p>
            <a:fld id="{103971C1-5A2A-4CED-B774-31FDF96D82EE}" type="datetimeFigureOut">
              <a:rPr lang="en-US" smtClean="0"/>
              <a:t>9/15/2023</a:t>
            </a:fld>
            <a:endParaRPr lang="en-US"/>
          </a:p>
        </p:txBody>
      </p:sp>
      <p:sp>
        <p:nvSpPr>
          <p:cNvPr id="6" name="Footer Placeholder 5">
            <a:extLst>
              <a:ext uri="{FF2B5EF4-FFF2-40B4-BE49-F238E27FC236}">
                <a16:creationId xmlns:a16="http://schemas.microsoft.com/office/drawing/2014/main" id="{43D6FB38-FA80-5DBA-7013-338DD61FA0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2E0C0-C4CD-CE43-E4EE-97335C43E0C0}"/>
              </a:ext>
            </a:extLst>
          </p:cNvPr>
          <p:cNvSpPr>
            <a:spLocks noGrp="1"/>
          </p:cNvSpPr>
          <p:nvPr>
            <p:ph type="sldNum" sz="quarter" idx="12"/>
          </p:nvPr>
        </p:nvSpPr>
        <p:spPr/>
        <p:txBody>
          <a:bodyPr/>
          <a:lstStyle/>
          <a:p>
            <a:fld id="{81D00B57-AABF-4679-982B-5EE894F57E58}" type="slidenum">
              <a:rPr lang="en-US" smtClean="0"/>
              <a:t>‹#›</a:t>
            </a:fld>
            <a:endParaRPr lang="en-US"/>
          </a:p>
        </p:txBody>
      </p:sp>
    </p:spTree>
    <p:extLst>
      <p:ext uri="{BB962C8B-B14F-4D97-AF65-F5344CB8AC3E}">
        <p14:creationId xmlns:p14="http://schemas.microsoft.com/office/powerpoint/2010/main" val="3607467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FEBA3C-22C4-38A2-83E3-65962F38DC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52DDEC-FB36-876C-AA74-9DEDC7DE55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A34BD-02C7-3224-B172-4F5C497EEE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971C1-5A2A-4CED-B774-31FDF96D82EE}" type="datetimeFigureOut">
              <a:rPr lang="en-US" smtClean="0"/>
              <a:t>9/15/2023</a:t>
            </a:fld>
            <a:endParaRPr lang="en-US"/>
          </a:p>
        </p:txBody>
      </p:sp>
      <p:sp>
        <p:nvSpPr>
          <p:cNvPr id="5" name="Footer Placeholder 4">
            <a:extLst>
              <a:ext uri="{FF2B5EF4-FFF2-40B4-BE49-F238E27FC236}">
                <a16:creationId xmlns:a16="http://schemas.microsoft.com/office/drawing/2014/main" id="{C5560D09-500B-A9F9-DC6F-149881E048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2FE3BA-2DAD-141F-BB3B-AA4F863C7E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D00B57-AABF-4679-982B-5EE894F57E58}" type="slidenum">
              <a:rPr lang="en-US" smtClean="0"/>
              <a:t>‹#›</a:t>
            </a:fld>
            <a:endParaRPr lang="en-US"/>
          </a:p>
        </p:txBody>
      </p:sp>
    </p:spTree>
    <p:extLst>
      <p:ext uri="{BB962C8B-B14F-4D97-AF65-F5344CB8AC3E}">
        <p14:creationId xmlns:p14="http://schemas.microsoft.com/office/powerpoint/2010/main" val="524000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customXml" Target="../ink/ink10.xml"/><Relationship Id="rId18" Type="http://schemas.openxmlformats.org/officeDocument/2006/relationships/customXml" Target="../ink/ink15.xml"/><Relationship Id="rId3" Type="http://schemas.openxmlformats.org/officeDocument/2006/relationships/customXml" Target="../ink/ink1.xml"/><Relationship Id="rId21" Type="http://schemas.openxmlformats.org/officeDocument/2006/relationships/customXml" Target="../ink/ink18.xml"/><Relationship Id="rId7" Type="http://schemas.openxmlformats.org/officeDocument/2006/relationships/customXml" Target="../ink/ink4.xml"/><Relationship Id="rId12" Type="http://schemas.openxmlformats.org/officeDocument/2006/relationships/customXml" Target="../ink/ink9.xml"/><Relationship Id="rId17" Type="http://schemas.openxmlformats.org/officeDocument/2006/relationships/customXml" Target="../ink/ink14.xml"/><Relationship Id="rId2" Type="http://schemas.openxmlformats.org/officeDocument/2006/relationships/image" Target="../media/image14.png"/><Relationship Id="rId16" Type="http://schemas.openxmlformats.org/officeDocument/2006/relationships/customXml" Target="../ink/ink13.xml"/><Relationship Id="rId20" Type="http://schemas.openxmlformats.org/officeDocument/2006/relationships/customXml" Target="../ink/ink17.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customXml" Target="../ink/ink2.xml"/><Relationship Id="rId15" Type="http://schemas.openxmlformats.org/officeDocument/2006/relationships/customXml" Target="../ink/ink12.xml"/><Relationship Id="rId10" Type="http://schemas.openxmlformats.org/officeDocument/2006/relationships/customXml" Target="../ink/ink7.xml"/><Relationship Id="rId19" Type="http://schemas.openxmlformats.org/officeDocument/2006/relationships/customXml" Target="../ink/ink16.xml"/><Relationship Id="rId4" Type="http://schemas.openxmlformats.org/officeDocument/2006/relationships/image" Target="../media/image120.png"/><Relationship Id="rId9" Type="http://schemas.openxmlformats.org/officeDocument/2006/relationships/customXml" Target="../ink/ink6.xml"/><Relationship Id="rId14" Type="http://schemas.openxmlformats.org/officeDocument/2006/relationships/customXml" Target="../ink/ink11.xml"/><Relationship Id="rId22" Type="http://schemas.openxmlformats.org/officeDocument/2006/relationships/image" Target="../media/image130.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slide" Target="slide15.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64" name="Rectangle 63">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67" name="Rectangle 66">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235A07-3723-9592-BEBD-97EE54DDE4EB}"/>
              </a:ext>
            </a:extLst>
          </p:cNvPr>
          <p:cNvSpPr>
            <a:spLocks noGrp="1"/>
          </p:cNvSpPr>
          <p:nvPr>
            <p:ph type="ctrTitle"/>
          </p:nvPr>
        </p:nvSpPr>
        <p:spPr>
          <a:xfrm>
            <a:off x="1153618" y="1239927"/>
            <a:ext cx="4008586" cy="4680583"/>
          </a:xfrm>
        </p:spPr>
        <p:txBody>
          <a:bodyPr vert="horz" lIns="91440" tIns="45720" rIns="91440" bIns="45720" rtlCol="0" anchor="ctr">
            <a:normAutofit/>
          </a:bodyPr>
          <a:lstStyle/>
          <a:p>
            <a:r>
              <a:rPr lang="en-US" sz="3600" b="1" u="sng" kern="1200">
                <a:solidFill>
                  <a:schemeClr val="tx1"/>
                </a:solidFill>
                <a:latin typeface="Times New Roman" panose="02020603050405020304" pitchFamily="18" charset="0"/>
                <a:cs typeface="Times New Roman" panose="02020603050405020304" pitchFamily="18" charset="0"/>
              </a:rPr>
              <a:t>SHELL-LPG Swift</a:t>
            </a:r>
            <a:br>
              <a:rPr lang="en-US" sz="3600" b="1" kern="1200">
                <a:solidFill>
                  <a:schemeClr val="tx1"/>
                </a:solidFill>
                <a:latin typeface="Times New Roman" panose="02020603050405020304" pitchFamily="18" charset="0"/>
                <a:cs typeface="Times New Roman" panose="02020603050405020304" pitchFamily="18" charset="0"/>
              </a:rPr>
            </a:br>
            <a:br>
              <a:rPr lang="en-US" sz="3600" b="1" kern="1200">
                <a:solidFill>
                  <a:schemeClr val="tx1"/>
                </a:solidFill>
                <a:latin typeface="Times New Roman" panose="02020603050405020304" pitchFamily="18" charset="0"/>
                <a:cs typeface="Times New Roman" panose="02020603050405020304" pitchFamily="18" charset="0"/>
              </a:rPr>
            </a:br>
            <a:r>
              <a:rPr lang="en-US" sz="3600" b="1" kern="1200">
                <a:solidFill>
                  <a:schemeClr val="tx1"/>
                </a:solidFill>
                <a:latin typeface="Times New Roman" panose="02020603050405020304" pitchFamily="18" charset="0"/>
                <a:cs typeface="Times New Roman" panose="02020603050405020304" pitchFamily="18" charset="0"/>
              </a:rPr>
              <a:t>An Online Cylinder Booking System</a:t>
            </a:r>
            <a:br>
              <a:rPr lang="en-US" sz="3600" b="1" kern="1200">
                <a:solidFill>
                  <a:schemeClr val="tx1"/>
                </a:solidFill>
                <a:latin typeface="Times New Roman" panose="02020603050405020304" pitchFamily="18" charset="0"/>
                <a:cs typeface="Times New Roman" panose="02020603050405020304" pitchFamily="18" charset="0"/>
              </a:rPr>
            </a:br>
            <a:endParaRPr lang="en-US" sz="3600" b="1" kern="120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A49CD8D-6D63-3650-2788-5036DF8DFD5F}"/>
              </a:ext>
            </a:extLst>
          </p:cNvPr>
          <p:cNvSpPr>
            <a:spLocks noGrp="1"/>
          </p:cNvSpPr>
          <p:nvPr>
            <p:ph type="subTitle" idx="1"/>
          </p:nvPr>
        </p:nvSpPr>
        <p:spPr>
          <a:xfrm>
            <a:off x="6291923" y="1239927"/>
            <a:ext cx="4971824" cy="4680583"/>
          </a:xfrm>
        </p:spPr>
        <p:txBody>
          <a:bodyPr vert="horz" lIns="91440" tIns="45720" rIns="91440" bIns="45720" rtlCol="0" anchor="ctr">
            <a:normAutofit/>
          </a:bodyPr>
          <a:lstStyle/>
          <a:p>
            <a:r>
              <a:rPr lang="en-US" b="1" dirty="0">
                <a:latin typeface="Times New Roman" panose="02020603050405020304" pitchFamily="18" charset="0"/>
                <a:cs typeface="Times New Roman" panose="02020603050405020304" pitchFamily="18" charset="0"/>
              </a:rPr>
              <a:t>Presented By : </a:t>
            </a:r>
          </a:p>
          <a:p>
            <a:pPr indent="-2286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Priyanshu</a:t>
            </a:r>
            <a:r>
              <a:rPr lang="en-US" sz="2000" dirty="0">
                <a:latin typeface="Times New Roman" panose="02020603050405020304" pitchFamily="18" charset="0"/>
                <a:cs typeface="Times New Roman" panose="02020603050405020304" pitchFamily="18" charset="0"/>
              </a:rPr>
              <a:t> Tiwari</a:t>
            </a:r>
          </a:p>
          <a:p>
            <a:pPr indent="-228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Naman Mittal</a:t>
            </a:r>
          </a:p>
          <a:p>
            <a:pPr indent="-228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Atishi Jain</a:t>
            </a:r>
          </a:p>
          <a:p>
            <a:pPr indent="-228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Shivang Dubey</a:t>
            </a:r>
          </a:p>
          <a:p>
            <a:pPr indent="-228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Priti Sah</a:t>
            </a:r>
          </a:p>
        </p:txBody>
      </p:sp>
      <p:pic>
        <p:nvPicPr>
          <p:cNvPr id="1026" name="Picture 2" descr="UNext Learning - YouTube">
            <a:extLst>
              <a:ext uri="{FF2B5EF4-FFF2-40B4-BE49-F238E27FC236}">
                <a16:creationId xmlns:a16="http://schemas.microsoft.com/office/drawing/2014/main" id="{0A292E26-0474-6AC2-4CE6-7309C40FC88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01081" y="5205703"/>
            <a:ext cx="1615440" cy="16154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hell plc - Wikipedia">
            <a:extLst>
              <a:ext uri="{FF2B5EF4-FFF2-40B4-BE49-F238E27FC236}">
                <a16:creationId xmlns:a16="http://schemas.microsoft.com/office/drawing/2014/main" id="{D75FF782-E153-B8CA-CE2E-C946EA15D9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66" y="11486"/>
            <a:ext cx="1337403" cy="1239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800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2DA60C47-9F76-46D7-9D57-E0C7BA42B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485C3F-3FEB-0801-9FBA-F53C20E3C459}"/>
              </a:ext>
            </a:extLst>
          </p:cNvPr>
          <p:cNvSpPr>
            <a:spLocks noGrp="1"/>
          </p:cNvSpPr>
          <p:nvPr>
            <p:ph type="title"/>
          </p:nvPr>
        </p:nvSpPr>
        <p:spPr>
          <a:xfrm>
            <a:off x="7179966" y="1417806"/>
            <a:ext cx="4475848" cy="2666974"/>
          </a:xfrm>
        </p:spPr>
        <p:txBody>
          <a:bodyPr vert="horz" lIns="91440" tIns="45720" rIns="91440" bIns="45720" rtlCol="0" anchor="b">
            <a:normAutofit/>
          </a:bodyPr>
          <a:lstStyle/>
          <a:p>
            <a:pPr algn="ctr"/>
            <a:r>
              <a:rPr lang="en-US" sz="5000" b="1" dirty="0">
                <a:latin typeface="Times New Roman" panose="02020603050405020304" pitchFamily="18" charset="0"/>
                <a:cs typeface="Times New Roman" panose="02020603050405020304" pitchFamily="18" charset="0"/>
              </a:rPr>
              <a:t>Login</a:t>
            </a:r>
            <a:br>
              <a:rPr lang="en-US" sz="5000" b="1" dirty="0">
                <a:latin typeface="Times New Roman" panose="02020603050405020304" pitchFamily="18" charset="0"/>
                <a:cs typeface="Times New Roman" panose="02020603050405020304" pitchFamily="18" charset="0"/>
              </a:rPr>
            </a:br>
            <a:r>
              <a:rPr lang="en-US" sz="5000" b="1" dirty="0">
                <a:latin typeface="Times New Roman" panose="02020603050405020304" pitchFamily="18" charset="0"/>
                <a:cs typeface="Times New Roman" panose="02020603050405020304" pitchFamily="18" charset="0"/>
              </a:rPr>
              <a:t>Page</a:t>
            </a:r>
          </a:p>
        </p:txBody>
      </p:sp>
      <p:sp>
        <p:nvSpPr>
          <p:cNvPr id="67" name="Rectangle 6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365538" y="385757"/>
            <a:ext cx="1715478" cy="64465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413" y="269325"/>
            <a:ext cx="5591744" cy="617193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
            <a:extLst>
              <a:ext uri="{FF2B5EF4-FFF2-40B4-BE49-F238E27FC236}">
                <a16:creationId xmlns:a16="http://schemas.microsoft.com/office/drawing/2014/main" id="{64C0A32E-B1E7-FBC8-D081-DF2E21B16758}"/>
              </a:ext>
            </a:extLst>
          </p:cNvPr>
          <p:cNvPicPr>
            <a:picLocks noChangeAspect="1"/>
          </p:cNvPicPr>
          <p:nvPr/>
        </p:nvPicPr>
        <p:blipFill rotWithShape="1">
          <a:blip r:embed="rId2">
            <a:extLst>
              <a:ext uri="{28A0092B-C50C-407E-A947-70E740481C1C}">
                <a14:useLocalDpi xmlns:a14="http://schemas.microsoft.com/office/drawing/2010/main" val="0"/>
              </a:ext>
            </a:extLst>
          </a:blip>
          <a:srcRect l="6982" r="-2" b="-2"/>
          <a:stretch/>
        </p:blipFill>
        <p:spPr>
          <a:xfrm>
            <a:off x="1161515" y="425052"/>
            <a:ext cx="4735539" cy="2825496"/>
          </a:xfrm>
          <a:prstGeom prst="rect">
            <a:avLst/>
          </a:prstGeom>
        </p:spPr>
      </p:pic>
      <p:pic>
        <p:nvPicPr>
          <p:cNvPr id="5" name="Content Placeholder 4" descr="A screenshot of a login screen&#10;&#10;Description automatically generated">
            <a:extLst>
              <a:ext uri="{FF2B5EF4-FFF2-40B4-BE49-F238E27FC236}">
                <a16:creationId xmlns:a16="http://schemas.microsoft.com/office/drawing/2014/main" id="{480C7589-F8C0-4427-B1DB-6070D3E5BC5D}"/>
              </a:ext>
            </a:extLst>
          </p:cNvPr>
          <p:cNvPicPr>
            <a:picLocks noChangeAspect="1"/>
          </p:cNvPicPr>
          <p:nvPr/>
        </p:nvPicPr>
        <p:blipFill rotWithShape="1">
          <a:blip r:embed="rId3"/>
          <a:srcRect l="4833" r="4732" b="2"/>
          <a:stretch/>
        </p:blipFill>
        <p:spPr>
          <a:xfrm>
            <a:off x="1166294" y="3437313"/>
            <a:ext cx="4732017" cy="2825496"/>
          </a:xfrm>
          <a:prstGeom prst="rect">
            <a:avLst/>
          </a:prstGeom>
        </p:spPr>
      </p:pic>
      <p:sp>
        <p:nvSpPr>
          <p:cNvPr id="71" name="Rectangle 70">
            <a:extLst>
              <a:ext uri="{FF2B5EF4-FFF2-40B4-BE49-F238E27FC236}">
                <a16:creationId xmlns:a16="http://schemas.microsoft.com/office/drawing/2014/main" id="{6CF143E5-57C3-46A3-91A2-EDAA7A8E6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0543" y="2754068"/>
            <a:ext cx="149016" cy="17099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0015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4FB3C61-0BB2-C5FE-9FF9-53F9B392B8BA}"/>
              </a:ext>
            </a:extLst>
          </p:cNvPr>
          <p:cNvPicPr>
            <a:picLocks noGrp="1" noChangeAspect="1"/>
          </p:cNvPicPr>
          <p:nvPr>
            <p:ph idx="1"/>
          </p:nvPr>
        </p:nvPicPr>
        <p:blipFill rotWithShape="1">
          <a:blip r:embed="rId2"/>
          <a:srcRect l="1192" r="2364" b="1"/>
          <a:stretch/>
        </p:blipFill>
        <p:spPr>
          <a:xfrm>
            <a:off x="24" y="10"/>
            <a:ext cx="12191976" cy="6857988"/>
          </a:xfrm>
          <a:prstGeom prst="rect">
            <a:avLst/>
          </a:prstGeom>
        </p:spPr>
      </p:pic>
      <p:sp>
        <p:nvSpPr>
          <p:cNvPr id="29" name="Rectangle 1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D0E81-9681-B484-D653-0038647EC45B}"/>
              </a:ext>
            </a:extLst>
          </p:cNvPr>
          <p:cNvSpPr>
            <a:spLocks noGrp="1"/>
          </p:cNvSpPr>
          <p:nvPr>
            <p:ph type="title"/>
          </p:nvPr>
        </p:nvSpPr>
        <p:spPr>
          <a:xfrm>
            <a:off x="490537" y="5415503"/>
            <a:ext cx="11210925" cy="744836"/>
          </a:xfrm>
        </p:spPr>
        <p:txBody>
          <a:bodyPr vert="horz" lIns="91440" tIns="45720" rIns="91440" bIns="45720" rtlCol="0" anchor="ctr">
            <a:normAutofit/>
          </a:bodyPr>
          <a:lstStyle/>
          <a:p>
            <a:pPr algn="ctr"/>
            <a:r>
              <a:rPr lang="en-US" sz="4000" b="1" dirty="0">
                <a:solidFill>
                  <a:schemeClr val="tx1">
                    <a:lumMod val="85000"/>
                    <a:lumOff val="15000"/>
                  </a:schemeClr>
                </a:solidFill>
                <a:latin typeface="Times New Roman" panose="02020603050405020304" pitchFamily="18" charset="0"/>
                <a:cs typeface="Times New Roman" panose="02020603050405020304" pitchFamily="18" charset="0"/>
              </a:rPr>
              <a:t>Sign Up Page</a:t>
            </a:r>
          </a:p>
        </p:txBody>
      </p:sp>
      <p:cxnSp>
        <p:nvCxnSpPr>
          <p:cNvPr id="30" name="Straight Connector 2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2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54A8372F-C696-5D63-7848-297184D8A280}"/>
              </a:ext>
            </a:extLst>
          </p:cNvPr>
          <p:cNvGrpSpPr/>
          <p:nvPr/>
        </p:nvGrpSpPr>
        <p:grpSpPr>
          <a:xfrm>
            <a:off x="9875448" y="91224"/>
            <a:ext cx="439560" cy="430416"/>
            <a:chOff x="9875448" y="91224"/>
            <a:chExt cx="439560" cy="430416"/>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C744D87-53A4-B513-1C8C-F8331615FB26}"/>
                    </a:ext>
                  </a:extLst>
                </p14:cNvPr>
                <p14:cNvContentPartPr/>
                <p14:nvPr/>
              </p14:nvContentPartPr>
              <p14:xfrm>
                <a:off x="10076328" y="329184"/>
                <a:ext cx="360" cy="360"/>
              </p14:xfrm>
            </p:contentPart>
          </mc:Choice>
          <mc:Fallback xmlns="">
            <p:pic>
              <p:nvPicPr>
                <p:cNvPr id="4" name="Ink 3">
                  <a:extLst>
                    <a:ext uri="{FF2B5EF4-FFF2-40B4-BE49-F238E27FC236}">
                      <a16:creationId xmlns:a16="http://schemas.microsoft.com/office/drawing/2014/main" id="{8C744D87-53A4-B513-1C8C-F8331615FB26}"/>
                    </a:ext>
                  </a:extLst>
                </p:cNvPr>
                <p:cNvPicPr/>
                <p:nvPr/>
              </p:nvPicPr>
              <p:blipFill>
                <a:blip r:embed="rId4"/>
                <a:stretch>
                  <a:fillRect/>
                </a:stretch>
              </p:blipFill>
              <p:spPr>
                <a:xfrm>
                  <a:off x="10013328" y="26618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F80C989C-DAA4-57E8-9EA6-BD8B04C683CA}"/>
                    </a:ext>
                  </a:extLst>
                </p14:cNvPr>
                <p14:cNvContentPartPr/>
                <p14:nvPr/>
              </p14:nvContentPartPr>
              <p14:xfrm>
                <a:off x="10195128" y="402264"/>
                <a:ext cx="360" cy="360"/>
              </p14:xfrm>
            </p:contentPart>
          </mc:Choice>
          <mc:Fallback xmlns="">
            <p:pic>
              <p:nvPicPr>
                <p:cNvPr id="5" name="Ink 4">
                  <a:extLst>
                    <a:ext uri="{FF2B5EF4-FFF2-40B4-BE49-F238E27FC236}">
                      <a16:creationId xmlns:a16="http://schemas.microsoft.com/office/drawing/2014/main" id="{F80C989C-DAA4-57E8-9EA6-BD8B04C683CA}"/>
                    </a:ext>
                  </a:extLst>
                </p:cNvPr>
                <p:cNvPicPr/>
                <p:nvPr/>
              </p:nvPicPr>
              <p:blipFill>
                <a:blip r:embed="rId4"/>
                <a:stretch>
                  <a:fillRect/>
                </a:stretch>
              </p:blipFill>
              <p:spPr>
                <a:xfrm>
                  <a:off x="10132128" y="3392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F4F45F7-CFD6-ADD8-CDB6-42C723EA091F}"/>
                    </a:ext>
                  </a:extLst>
                </p14:cNvPr>
                <p14:cNvContentPartPr/>
                <p14:nvPr/>
              </p14:nvContentPartPr>
              <p14:xfrm>
                <a:off x="10195128" y="402264"/>
                <a:ext cx="360" cy="360"/>
              </p14:xfrm>
            </p:contentPart>
          </mc:Choice>
          <mc:Fallback xmlns="">
            <p:pic>
              <p:nvPicPr>
                <p:cNvPr id="6" name="Ink 5">
                  <a:extLst>
                    <a:ext uri="{FF2B5EF4-FFF2-40B4-BE49-F238E27FC236}">
                      <a16:creationId xmlns:a16="http://schemas.microsoft.com/office/drawing/2014/main" id="{5F4F45F7-CFD6-ADD8-CDB6-42C723EA091F}"/>
                    </a:ext>
                  </a:extLst>
                </p:cNvPr>
                <p:cNvPicPr/>
                <p:nvPr/>
              </p:nvPicPr>
              <p:blipFill>
                <a:blip r:embed="rId4"/>
                <a:stretch>
                  <a:fillRect/>
                </a:stretch>
              </p:blipFill>
              <p:spPr>
                <a:xfrm>
                  <a:off x="10132128" y="3392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BFA4F726-184F-0510-3E34-B7B4A9C36BBF}"/>
                    </a:ext>
                  </a:extLst>
                </p14:cNvPr>
                <p14:cNvContentPartPr/>
                <p14:nvPr/>
              </p14:nvContentPartPr>
              <p14:xfrm>
                <a:off x="10186488" y="475344"/>
                <a:ext cx="360" cy="360"/>
              </p14:xfrm>
            </p:contentPart>
          </mc:Choice>
          <mc:Fallback xmlns="">
            <p:pic>
              <p:nvPicPr>
                <p:cNvPr id="8" name="Ink 7">
                  <a:extLst>
                    <a:ext uri="{FF2B5EF4-FFF2-40B4-BE49-F238E27FC236}">
                      <a16:creationId xmlns:a16="http://schemas.microsoft.com/office/drawing/2014/main" id="{BFA4F726-184F-0510-3E34-B7B4A9C36BBF}"/>
                    </a:ext>
                  </a:extLst>
                </p:cNvPr>
                <p:cNvPicPr/>
                <p:nvPr/>
              </p:nvPicPr>
              <p:blipFill>
                <a:blip r:embed="rId4"/>
                <a:stretch>
                  <a:fillRect/>
                </a:stretch>
              </p:blipFill>
              <p:spPr>
                <a:xfrm>
                  <a:off x="10123488" y="41234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DB020D95-C77D-DC10-044D-84DF63FC995E}"/>
                    </a:ext>
                  </a:extLst>
                </p14:cNvPr>
                <p14:cNvContentPartPr/>
                <p14:nvPr/>
              </p14:nvContentPartPr>
              <p14:xfrm>
                <a:off x="10113408" y="457344"/>
                <a:ext cx="360" cy="360"/>
              </p14:xfrm>
            </p:contentPart>
          </mc:Choice>
          <mc:Fallback xmlns="">
            <p:pic>
              <p:nvPicPr>
                <p:cNvPr id="9" name="Ink 8">
                  <a:extLst>
                    <a:ext uri="{FF2B5EF4-FFF2-40B4-BE49-F238E27FC236}">
                      <a16:creationId xmlns:a16="http://schemas.microsoft.com/office/drawing/2014/main" id="{DB020D95-C77D-DC10-044D-84DF63FC995E}"/>
                    </a:ext>
                  </a:extLst>
                </p:cNvPr>
                <p:cNvPicPr/>
                <p:nvPr/>
              </p:nvPicPr>
              <p:blipFill>
                <a:blip r:embed="rId4"/>
                <a:stretch>
                  <a:fillRect/>
                </a:stretch>
              </p:blipFill>
              <p:spPr>
                <a:xfrm>
                  <a:off x="10050408" y="39434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70F2DA54-00E7-8319-3261-13F751A29913}"/>
                    </a:ext>
                  </a:extLst>
                </p14:cNvPr>
                <p14:cNvContentPartPr/>
                <p14:nvPr/>
              </p14:nvContentPartPr>
              <p14:xfrm>
                <a:off x="10058328" y="420264"/>
                <a:ext cx="360" cy="360"/>
              </p14:xfrm>
            </p:contentPart>
          </mc:Choice>
          <mc:Fallback xmlns="">
            <p:pic>
              <p:nvPicPr>
                <p:cNvPr id="10" name="Ink 9">
                  <a:extLst>
                    <a:ext uri="{FF2B5EF4-FFF2-40B4-BE49-F238E27FC236}">
                      <a16:creationId xmlns:a16="http://schemas.microsoft.com/office/drawing/2014/main" id="{70F2DA54-00E7-8319-3261-13F751A29913}"/>
                    </a:ext>
                  </a:extLst>
                </p:cNvPr>
                <p:cNvPicPr/>
                <p:nvPr/>
              </p:nvPicPr>
              <p:blipFill>
                <a:blip r:embed="rId4"/>
                <a:stretch>
                  <a:fillRect/>
                </a:stretch>
              </p:blipFill>
              <p:spPr>
                <a:xfrm>
                  <a:off x="9995328" y="3572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C94065EE-DC50-6469-64CA-0278EFA44B1A}"/>
                    </a:ext>
                  </a:extLst>
                </p14:cNvPr>
                <p14:cNvContentPartPr/>
                <p14:nvPr/>
              </p14:nvContentPartPr>
              <p14:xfrm>
                <a:off x="10058328" y="438624"/>
                <a:ext cx="360" cy="360"/>
              </p14:xfrm>
            </p:contentPart>
          </mc:Choice>
          <mc:Fallback xmlns="">
            <p:pic>
              <p:nvPicPr>
                <p:cNvPr id="11" name="Ink 10">
                  <a:extLst>
                    <a:ext uri="{FF2B5EF4-FFF2-40B4-BE49-F238E27FC236}">
                      <a16:creationId xmlns:a16="http://schemas.microsoft.com/office/drawing/2014/main" id="{C94065EE-DC50-6469-64CA-0278EFA44B1A}"/>
                    </a:ext>
                  </a:extLst>
                </p:cNvPr>
                <p:cNvPicPr/>
                <p:nvPr/>
              </p:nvPicPr>
              <p:blipFill>
                <a:blip r:embed="rId4"/>
                <a:stretch>
                  <a:fillRect/>
                </a:stretch>
              </p:blipFill>
              <p:spPr>
                <a:xfrm>
                  <a:off x="9995328" y="375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C9F6BAC-BED6-EFE8-927A-804A05D8D62F}"/>
                    </a:ext>
                  </a:extLst>
                </p14:cNvPr>
                <p14:cNvContentPartPr/>
                <p14:nvPr/>
              </p14:nvContentPartPr>
              <p14:xfrm>
                <a:off x="9993888" y="319824"/>
                <a:ext cx="360" cy="360"/>
              </p14:xfrm>
            </p:contentPart>
          </mc:Choice>
          <mc:Fallback xmlns="">
            <p:pic>
              <p:nvPicPr>
                <p:cNvPr id="13" name="Ink 12">
                  <a:extLst>
                    <a:ext uri="{FF2B5EF4-FFF2-40B4-BE49-F238E27FC236}">
                      <a16:creationId xmlns:a16="http://schemas.microsoft.com/office/drawing/2014/main" id="{CC9F6BAC-BED6-EFE8-927A-804A05D8D62F}"/>
                    </a:ext>
                  </a:extLst>
                </p:cNvPr>
                <p:cNvPicPr/>
                <p:nvPr/>
              </p:nvPicPr>
              <p:blipFill>
                <a:blip r:embed="rId4"/>
                <a:stretch>
                  <a:fillRect/>
                </a:stretch>
              </p:blipFill>
              <p:spPr>
                <a:xfrm>
                  <a:off x="9930888" y="2568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C3717A13-F965-480D-21F4-AFC91F1B4405}"/>
                    </a:ext>
                  </a:extLst>
                </p14:cNvPr>
                <p14:cNvContentPartPr/>
                <p14:nvPr/>
              </p14:nvContentPartPr>
              <p14:xfrm>
                <a:off x="9966528" y="402264"/>
                <a:ext cx="360" cy="360"/>
              </p14:xfrm>
            </p:contentPart>
          </mc:Choice>
          <mc:Fallback xmlns="">
            <p:pic>
              <p:nvPicPr>
                <p:cNvPr id="14" name="Ink 13">
                  <a:extLst>
                    <a:ext uri="{FF2B5EF4-FFF2-40B4-BE49-F238E27FC236}">
                      <a16:creationId xmlns:a16="http://schemas.microsoft.com/office/drawing/2014/main" id="{C3717A13-F965-480D-21F4-AFC91F1B4405}"/>
                    </a:ext>
                  </a:extLst>
                </p:cNvPr>
                <p:cNvPicPr/>
                <p:nvPr/>
              </p:nvPicPr>
              <p:blipFill>
                <a:blip r:embed="rId4"/>
                <a:stretch>
                  <a:fillRect/>
                </a:stretch>
              </p:blipFill>
              <p:spPr>
                <a:xfrm>
                  <a:off x="9903528" y="3392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509D2C86-F9F0-C17D-0E52-10A62AE28B74}"/>
                    </a:ext>
                  </a:extLst>
                </p14:cNvPr>
                <p14:cNvContentPartPr/>
                <p14:nvPr/>
              </p14:nvContentPartPr>
              <p14:xfrm>
                <a:off x="10003248" y="91224"/>
                <a:ext cx="360" cy="360"/>
              </p14:xfrm>
            </p:contentPart>
          </mc:Choice>
          <mc:Fallback xmlns="">
            <p:pic>
              <p:nvPicPr>
                <p:cNvPr id="15" name="Ink 14">
                  <a:extLst>
                    <a:ext uri="{FF2B5EF4-FFF2-40B4-BE49-F238E27FC236}">
                      <a16:creationId xmlns:a16="http://schemas.microsoft.com/office/drawing/2014/main" id="{509D2C86-F9F0-C17D-0E52-10A62AE28B74}"/>
                    </a:ext>
                  </a:extLst>
                </p:cNvPr>
                <p:cNvPicPr/>
                <p:nvPr/>
              </p:nvPicPr>
              <p:blipFill>
                <a:blip r:embed="rId4"/>
                <a:stretch>
                  <a:fillRect/>
                </a:stretch>
              </p:blipFill>
              <p:spPr>
                <a:xfrm>
                  <a:off x="9940248" y="282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A251CA3D-02A6-B9FD-BDB9-8AFE9D53A9A6}"/>
                    </a:ext>
                  </a:extLst>
                </p14:cNvPr>
                <p14:cNvContentPartPr/>
                <p14:nvPr/>
              </p14:nvContentPartPr>
              <p14:xfrm>
                <a:off x="10003248" y="274320"/>
                <a:ext cx="360" cy="360"/>
              </p14:xfrm>
            </p:contentPart>
          </mc:Choice>
          <mc:Fallback xmlns="">
            <p:pic>
              <p:nvPicPr>
                <p:cNvPr id="16" name="Ink 15">
                  <a:extLst>
                    <a:ext uri="{FF2B5EF4-FFF2-40B4-BE49-F238E27FC236}">
                      <a16:creationId xmlns:a16="http://schemas.microsoft.com/office/drawing/2014/main" id="{A251CA3D-02A6-B9FD-BDB9-8AFE9D53A9A6}"/>
                    </a:ext>
                  </a:extLst>
                </p:cNvPr>
                <p:cNvPicPr/>
                <p:nvPr/>
              </p:nvPicPr>
              <p:blipFill>
                <a:blip r:embed="rId4"/>
                <a:stretch>
                  <a:fillRect/>
                </a:stretch>
              </p:blipFill>
              <p:spPr>
                <a:xfrm>
                  <a:off x="9940248" y="21132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D431423E-58F2-BFCE-FE05-A008395BFCD0}"/>
                    </a:ext>
                  </a:extLst>
                </p14:cNvPr>
                <p14:cNvContentPartPr/>
                <p14:nvPr/>
              </p14:nvContentPartPr>
              <p14:xfrm>
                <a:off x="10085688" y="173880"/>
                <a:ext cx="360" cy="360"/>
              </p14:xfrm>
            </p:contentPart>
          </mc:Choice>
          <mc:Fallback xmlns="">
            <p:pic>
              <p:nvPicPr>
                <p:cNvPr id="17" name="Ink 16">
                  <a:extLst>
                    <a:ext uri="{FF2B5EF4-FFF2-40B4-BE49-F238E27FC236}">
                      <a16:creationId xmlns:a16="http://schemas.microsoft.com/office/drawing/2014/main" id="{D431423E-58F2-BFCE-FE05-A008395BFCD0}"/>
                    </a:ext>
                  </a:extLst>
                </p:cNvPr>
                <p:cNvPicPr/>
                <p:nvPr/>
              </p:nvPicPr>
              <p:blipFill>
                <a:blip r:embed="rId4"/>
                <a:stretch>
                  <a:fillRect/>
                </a:stretch>
              </p:blipFill>
              <p:spPr>
                <a:xfrm>
                  <a:off x="10022688" y="11088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58CF94FA-64CC-F81A-CC3A-E24EE65ABF03}"/>
                    </a:ext>
                  </a:extLst>
                </p14:cNvPr>
                <p14:cNvContentPartPr/>
                <p14:nvPr/>
              </p14:nvContentPartPr>
              <p14:xfrm>
                <a:off x="9875448" y="255600"/>
                <a:ext cx="360" cy="360"/>
              </p14:xfrm>
            </p:contentPart>
          </mc:Choice>
          <mc:Fallback xmlns="">
            <p:pic>
              <p:nvPicPr>
                <p:cNvPr id="18" name="Ink 17">
                  <a:extLst>
                    <a:ext uri="{FF2B5EF4-FFF2-40B4-BE49-F238E27FC236}">
                      <a16:creationId xmlns:a16="http://schemas.microsoft.com/office/drawing/2014/main" id="{58CF94FA-64CC-F81A-CC3A-E24EE65ABF03}"/>
                    </a:ext>
                  </a:extLst>
                </p:cNvPr>
                <p:cNvPicPr/>
                <p:nvPr/>
              </p:nvPicPr>
              <p:blipFill>
                <a:blip r:embed="rId4"/>
                <a:stretch>
                  <a:fillRect/>
                </a:stretch>
              </p:blipFill>
              <p:spPr>
                <a:xfrm>
                  <a:off x="9812448" y="1926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28FE54CB-B1C0-7071-FA74-80CECD910E0C}"/>
                    </a:ext>
                  </a:extLst>
                </p14:cNvPr>
                <p14:cNvContentPartPr/>
                <p14:nvPr/>
              </p14:nvContentPartPr>
              <p14:xfrm>
                <a:off x="9975888" y="200880"/>
                <a:ext cx="360" cy="360"/>
              </p14:xfrm>
            </p:contentPart>
          </mc:Choice>
          <mc:Fallback xmlns="">
            <p:pic>
              <p:nvPicPr>
                <p:cNvPr id="19" name="Ink 18">
                  <a:extLst>
                    <a:ext uri="{FF2B5EF4-FFF2-40B4-BE49-F238E27FC236}">
                      <a16:creationId xmlns:a16="http://schemas.microsoft.com/office/drawing/2014/main" id="{28FE54CB-B1C0-7071-FA74-80CECD910E0C}"/>
                    </a:ext>
                  </a:extLst>
                </p:cNvPr>
                <p:cNvPicPr/>
                <p:nvPr/>
              </p:nvPicPr>
              <p:blipFill>
                <a:blip r:embed="rId4"/>
                <a:stretch>
                  <a:fillRect/>
                </a:stretch>
              </p:blipFill>
              <p:spPr>
                <a:xfrm>
                  <a:off x="9912888" y="13788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9C3554AD-14A3-F20F-E3E9-2B1BE8034766}"/>
                    </a:ext>
                  </a:extLst>
                </p14:cNvPr>
                <p14:cNvContentPartPr/>
                <p14:nvPr/>
              </p14:nvContentPartPr>
              <p14:xfrm>
                <a:off x="10286928" y="347400"/>
                <a:ext cx="360" cy="360"/>
              </p14:xfrm>
            </p:contentPart>
          </mc:Choice>
          <mc:Fallback xmlns="">
            <p:pic>
              <p:nvPicPr>
                <p:cNvPr id="20" name="Ink 19">
                  <a:extLst>
                    <a:ext uri="{FF2B5EF4-FFF2-40B4-BE49-F238E27FC236}">
                      <a16:creationId xmlns:a16="http://schemas.microsoft.com/office/drawing/2014/main" id="{9C3554AD-14A3-F20F-E3E9-2B1BE8034766}"/>
                    </a:ext>
                  </a:extLst>
                </p:cNvPr>
                <p:cNvPicPr/>
                <p:nvPr/>
              </p:nvPicPr>
              <p:blipFill>
                <a:blip r:embed="rId4"/>
                <a:stretch>
                  <a:fillRect/>
                </a:stretch>
              </p:blipFill>
              <p:spPr>
                <a:xfrm>
                  <a:off x="10223928" y="2844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a16="http://schemas.microsoft.com/office/drawing/2014/main" id="{BA3EA1BB-6C3A-EFB4-0AFC-94226CF9530F}"/>
                    </a:ext>
                  </a:extLst>
                </p14:cNvPr>
                <p14:cNvContentPartPr/>
                <p14:nvPr/>
              </p14:nvContentPartPr>
              <p14:xfrm>
                <a:off x="10241208" y="521280"/>
                <a:ext cx="360" cy="360"/>
              </p14:xfrm>
            </p:contentPart>
          </mc:Choice>
          <mc:Fallback xmlns="">
            <p:pic>
              <p:nvPicPr>
                <p:cNvPr id="21" name="Ink 20">
                  <a:extLst>
                    <a:ext uri="{FF2B5EF4-FFF2-40B4-BE49-F238E27FC236}">
                      <a16:creationId xmlns:a16="http://schemas.microsoft.com/office/drawing/2014/main" id="{BA3EA1BB-6C3A-EFB4-0AFC-94226CF9530F}"/>
                    </a:ext>
                  </a:extLst>
                </p:cNvPr>
                <p:cNvPicPr/>
                <p:nvPr/>
              </p:nvPicPr>
              <p:blipFill>
                <a:blip r:embed="rId4"/>
                <a:stretch>
                  <a:fillRect/>
                </a:stretch>
              </p:blipFill>
              <p:spPr>
                <a:xfrm>
                  <a:off x="10178208" y="45828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74853819-CB30-D644-AC29-4D0A13B23A08}"/>
                    </a:ext>
                  </a:extLst>
                </p14:cNvPr>
                <p14:cNvContentPartPr/>
                <p14:nvPr/>
              </p14:nvContentPartPr>
              <p14:xfrm>
                <a:off x="10177128" y="475560"/>
                <a:ext cx="360" cy="360"/>
              </p14:xfrm>
            </p:contentPart>
          </mc:Choice>
          <mc:Fallback xmlns="">
            <p:pic>
              <p:nvPicPr>
                <p:cNvPr id="22" name="Ink 21">
                  <a:extLst>
                    <a:ext uri="{FF2B5EF4-FFF2-40B4-BE49-F238E27FC236}">
                      <a16:creationId xmlns:a16="http://schemas.microsoft.com/office/drawing/2014/main" id="{74853819-CB30-D644-AC29-4D0A13B23A08}"/>
                    </a:ext>
                  </a:extLst>
                </p:cNvPr>
                <p:cNvPicPr/>
                <p:nvPr/>
              </p:nvPicPr>
              <p:blipFill>
                <a:blip r:embed="rId4"/>
                <a:stretch>
                  <a:fillRect/>
                </a:stretch>
              </p:blipFill>
              <p:spPr>
                <a:xfrm>
                  <a:off x="10114128" y="41256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75E39145-C5A5-A186-67AE-846F1038C3E4}"/>
                    </a:ext>
                  </a:extLst>
                </p14:cNvPr>
                <p14:cNvContentPartPr/>
                <p14:nvPr/>
              </p14:nvContentPartPr>
              <p14:xfrm>
                <a:off x="10129968" y="191160"/>
                <a:ext cx="185040" cy="238320"/>
              </p14:xfrm>
            </p:contentPart>
          </mc:Choice>
          <mc:Fallback xmlns="">
            <p:pic>
              <p:nvPicPr>
                <p:cNvPr id="28" name="Ink 27">
                  <a:extLst>
                    <a:ext uri="{FF2B5EF4-FFF2-40B4-BE49-F238E27FC236}">
                      <a16:creationId xmlns:a16="http://schemas.microsoft.com/office/drawing/2014/main" id="{75E39145-C5A5-A186-67AE-846F1038C3E4}"/>
                    </a:ext>
                  </a:extLst>
                </p:cNvPr>
                <p:cNvPicPr/>
                <p:nvPr/>
              </p:nvPicPr>
              <p:blipFill>
                <a:blip r:embed="rId22"/>
                <a:stretch>
                  <a:fillRect/>
                </a:stretch>
              </p:blipFill>
              <p:spPr>
                <a:xfrm>
                  <a:off x="10066968" y="128160"/>
                  <a:ext cx="310680" cy="363960"/>
                </a:xfrm>
                <a:prstGeom prst="rect">
                  <a:avLst/>
                </a:prstGeom>
              </p:spPr>
            </p:pic>
          </mc:Fallback>
        </mc:AlternateContent>
      </p:grpSp>
    </p:spTree>
    <p:extLst>
      <p:ext uri="{BB962C8B-B14F-4D97-AF65-F5344CB8AC3E}">
        <p14:creationId xmlns:p14="http://schemas.microsoft.com/office/powerpoint/2010/main" val="1851372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C683C5-E851-032E-5175-9CBDE21BA0C2}"/>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4800" b="1" dirty="0">
                <a:latin typeface="Times New Roman" panose="02020603050405020304" pitchFamily="18" charset="0"/>
                <a:cs typeface="Times New Roman" panose="02020603050405020304" pitchFamily="18" charset="0"/>
              </a:rPr>
              <a:t>Contact Us</a:t>
            </a:r>
          </a:p>
        </p:txBody>
      </p:sp>
      <p:sp>
        <p:nvSpPr>
          <p:cNvPr id="3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omputer screen shot of a contact us form&#10;&#10;Description automatically generated">
            <a:extLst>
              <a:ext uri="{FF2B5EF4-FFF2-40B4-BE49-F238E27FC236}">
                <a16:creationId xmlns:a16="http://schemas.microsoft.com/office/drawing/2014/main" id="{05F17B08-5E8B-8609-A03D-38D250C18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8" y="3400397"/>
            <a:ext cx="3758184" cy="2038814"/>
          </a:xfrm>
          <a:prstGeom prst="rect">
            <a:avLst/>
          </a:prstGeom>
        </p:spPr>
      </p:pic>
      <p:pic>
        <p:nvPicPr>
          <p:cNvPr id="5" name="Picture 4" descr="A screenshot of a contact us form&#10;&#10;Description automatically generated">
            <a:extLst>
              <a:ext uri="{FF2B5EF4-FFF2-40B4-BE49-F238E27FC236}">
                <a16:creationId xmlns:a16="http://schemas.microsoft.com/office/drawing/2014/main" id="{329DF751-222D-F12B-73D6-35FA067CA273}"/>
              </a:ext>
            </a:extLst>
          </p:cNvPr>
          <p:cNvPicPr>
            <a:picLocks noChangeAspect="1"/>
          </p:cNvPicPr>
          <p:nvPr/>
        </p:nvPicPr>
        <p:blipFill>
          <a:blip r:embed="rId3"/>
          <a:stretch>
            <a:fillRect/>
          </a:stretch>
        </p:blipFill>
        <p:spPr>
          <a:xfrm>
            <a:off x="4216908" y="3405095"/>
            <a:ext cx="3758184" cy="2029419"/>
          </a:xfrm>
          <a:prstGeom prst="rect">
            <a:avLst/>
          </a:prstGeom>
        </p:spPr>
      </p:pic>
      <p:pic>
        <p:nvPicPr>
          <p:cNvPr id="7" name="Content Placeholder 6" descr="A screenshot of a computer&#10;&#10;Description automatically generated">
            <a:extLst>
              <a:ext uri="{FF2B5EF4-FFF2-40B4-BE49-F238E27FC236}">
                <a16:creationId xmlns:a16="http://schemas.microsoft.com/office/drawing/2014/main" id="{0B3D793B-A386-46CE-533E-FAD9B8AD1E7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141208" y="3470863"/>
            <a:ext cx="3758184" cy="1897883"/>
          </a:xfrm>
          <a:prstGeom prst="rect">
            <a:avLst/>
          </a:prstGeom>
        </p:spPr>
      </p:pic>
    </p:spTree>
    <p:extLst>
      <p:ext uri="{BB962C8B-B14F-4D97-AF65-F5344CB8AC3E}">
        <p14:creationId xmlns:p14="http://schemas.microsoft.com/office/powerpoint/2010/main" val="51777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1">
            <a:extLst>
              <a:ext uri="{FF2B5EF4-FFF2-40B4-BE49-F238E27FC236}">
                <a16:creationId xmlns:a16="http://schemas.microsoft.com/office/drawing/2014/main" id="{E18F6E8B-15ED-43C7-94BA-91549A651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A40147-F3F6-FA36-EFA5-F92761362748}"/>
              </a:ext>
            </a:extLst>
          </p:cNvPr>
          <p:cNvSpPr>
            <a:spLocks noGrp="1"/>
          </p:cNvSpPr>
          <p:nvPr>
            <p:ph type="title"/>
          </p:nvPr>
        </p:nvSpPr>
        <p:spPr>
          <a:xfrm>
            <a:off x="1113810" y="3023754"/>
            <a:ext cx="4900144" cy="2736965"/>
          </a:xfrm>
        </p:spPr>
        <p:txBody>
          <a:bodyPr vert="horz" lIns="91440" tIns="45720" rIns="91440" bIns="45720" rtlCol="0" anchor="t">
            <a:normAutofit/>
          </a:bodyPr>
          <a:lstStyle/>
          <a:p>
            <a:pPr algn="ctr"/>
            <a:r>
              <a:rPr lang="en-US" sz="4800" b="1" dirty="0">
                <a:latin typeface="Times New Roman" panose="02020603050405020304" pitchFamily="18" charset="0"/>
                <a:cs typeface="Times New Roman" panose="02020603050405020304" pitchFamily="18" charset="0"/>
              </a:rPr>
              <a:t>Our Products</a:t>
            </a:r>
          </a:p>
        </p:txBody>
      </p:sp>
      <p:grpSp>
        <p:nvGrpSpPr>
          <p:cNvPr id="46" name="Group 3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48031"/>
            <a:ext cx="731521" cy="673460"/>
            <a:chOff x="3940602" y="308034"/>
            <a:chExt cx="2116791" cy="3428999"/>
          </a:xfrm>
          <a:solidFill>
            <a:schemeClr val="accent4"/>
          </a:solidFill>
        </p:grpSpPr>
        <p:sp>
          <p:nvSpPr>
            <p:cNvPr id="47" name="Rectangle 3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3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0">
            <a:extLst>
              <a:ext uri="{FF2B5EF4-FFF2-40B4-BE49-F238E27FC236}">
                <a16:creationId xmlns:a16="http://schemas.microsoft.com/office/drawing/2014/main" id="{B089A89A-1E9C-4761-9DFF-53C275FBF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257770"/>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77E0F43-6538-6ACE-CE29-72BF456D05BF}"/>
              </a:ext>
            </a:extLst>
          </p:cNvPr>
          <p:cNvPicPr>
            <a:picLocks noChangeAspect="1"/>
          </p:cNvPicPr>
          <p:nvPr/>
        </p:nvPicPr>
        <p:blipFill rotWithShape="1">
          <a:blip r:embed="rId2"/>
          <a:srcRect r="2710" b="1"/>
          <a:stretch/>
        </p:blipFill>
        <p:spPr>
          <a:xfrm>
            <a:off x="7114162" y="508632"/>
            <a:ext cx="4324849" cy="2478238"/>
          </a:xfrm>
          <a:prstGeom prst="rect">
            <a:avLst/>
          </a:prstGeom>
        </p:spPr>
      </p:pic>
      <p:sp>
        <p:nvSpPr>
          <p:cNvPr id="52" name="Rectangle 4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3462252"/>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E2D0DEB-B440-676D-4A78-B5A75DD6FA80}"/>
              </a:ext>
            </a:extLst>
          </p:cNvPr>
          <p:cNvPicPr>
            <a:picLocks noChangeAspect="1"/>
          </p:cNvPicPr>
          <p:nvPr/>
        </p:nvPicPr>
        <p:blipFill rotWithShape="1">
          <a:blip r:embed="rId3"/>
          <a:srcRect r="5285" b="-1"/>
          <a:stretch/>
        </p:blipFill>
        <p:spPr>
          <a:xfrm>
            <a:off x="7114162" y="3713648"/>
            <a:ext cx="4324849" cy="2477171"/>
          </a:xfrm>
          <a:prstGeom prst="rect">
            <a:avLst/>
          </a:prstGeom>
        </p:spPr>
      </p:pic>
    </p:spTree>
    <p:extLst>
      <p:ext uri="{BB962C8B-B14F-4D97-AF65-F5344CB8AC3E}">
        <p14:creationId xmlns:p14="http://schemas.microsoft.com/office/powerpoint/2010/main" val="3944372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FA1797-3929-5498-12D3-78C04D05A28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kern="1200" dirty="0">
                <a:solidFill>
                  <a:schemeClr val="bg1"/>
                </a:solidFill>
                <a:latin typeface="Times New Roman" panose="02020603050405020304" pitchFamily="18" charset="0"/>
                <a:cs typeface="Times New Roman" panose="02020603050405020304" pitchFamily="18" charset="0"/>
              </a:rPr>
              <a:t>Cart</a:t>
            </a:r>
          </a:p>
        </p:txBody>
      </p:sp>
      <p:pic>
        <p:nvPicPr>
          <p:cNvPr id="5" name="Content Placeholder 4">
            <a:extLst>
              <a:ext uri="{FF2B5EF4-FFF2-40B4-BE49-F238E27FC236}">
                <a16:creationId xmlns:a16="http://schemas.microsoft.com/office/drawing/2014/main" id="{AEAE8E9F-7F4B-819A-2814-4E9555CD8AFE}"/>
              </a:ext>
            </a:extLst>
          </p:cNvPr>
          <p:cNvPicPr>
            <a:picLocks noGrp="1" noChangeAspect="1"/>
          </p:cNvPicPr>
          <p:nvPr>
            <p:ph idx="1"/>
          </p:nvPr>
        </p:nvPicPr>
        <p:blipFill>
          <a:blip r:embed="rId2"/>
          <a:stretch>
            <a:fillRect/>
          </a:stretch>
        </p:blipFill>
        <p:spPr>
          <a:xfrm>
            <a:off x="1542427" y="1675227"/>
            <a:ext cx="9107146" cy="4394199"/>
          </a:xfrm>
          <a:prstGeom prst="rect">
            <a:avLst/>
          </a:prstGeom>
        </p:spPr>
      </p:pic>
    </p:spTree>
    <p:extLst>
      <p:ext uri="{BB962C8B-B14F-4D97-AF65-F5344CB8AC3E}">
        <p14:creationId xmlns:p14="http://schemas.microsoft.com/office/powerpoint/2010/main" val="2481193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2FED7F-5382-9295-BFEF-89595947EF98}"/>
              </a:ext>
            </a:extLst>
          </p:cNvPr>
          <p:cNvSpPr>
            <a:spLocks noGrp="1"/>
          </p:cNvSpPr>
          <p:nvPr>
            <p:ph type="title"/>
          </p:nvPr>
        </p:nvSpPr>
        <p:spPr>
          <a:xfrm>
            <a:off x="686834" y="1153572"/>
            <a:ext cx="3200400" cy="4461163"/>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Database created using Postgres DB</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3F4EA1C-69FC-2DE8-674F-C32CBB47810E}"/>
              </a:ext>
            </a:extLst>
          </p:cNvPr>
          <p:cNvSpPr>
            <a:spLocks noGrp="1"/>
          </p:cNvSpPr>
          <p:nvPr>
            <p:ph idx="1"/>
          </p:nvPr>
        </p:nvSpPr>
        <p:spPr>
          <a:xfrm>
            <a:off x="4447308" y="591344"/>
            <a:ext cx="6906491" cy="5585619"/>
          </a:xfrm>
        </p:spPr>
        <p:txBody>
          <a:bodyPr anchor="ctr">
            <a:normAutofit/>
          </a:bodyPr>
          <a:lstStyle/>
          <a:p>
            <a:pPr marL="0" indent="0">
              <a:buNone/>
            </a:pPr>
            <a:r>
              <a:rPr lang="en-US" sz="3600" b="1" i="0" dirty="0">
                <a:effectLst/>
                <a:latin typeface="Times New Roman" panose="02020603050405020304" pitchFamily="18" charset="0"/>
                <a:cs typeface="Times New Roman" panose="02020603050405020304" pitchFamily="18" charset="0"/>
              </a:rPr>
              <a:t>Schemas Used:</a:t>
            </a:r>
            <a:endParaRPr lang="en-US" sz="3600" b="0" i="0" dirty="0">
              <a:effectLst/>
              <a:latin typeface="Times New Roman" panose="02020603050405020304" pitchFamily="18" charset="0"/>
              <a:cs typeface="Times New Roman" panose="02020603050405020304" pitchFamily="18" charset="0"/>
            </a:endParaRPr>
          </a:p>
          <a:p>
            <a:pPr>
              <a:buFont typeface="+mj-lt"/>
              <a:buAutoNum type="arabicPeriod"/>
            </a:pPr>
            <a:r>
              <a:rPr lang="en-US" sz="2000" b="1" i="0" dirty="0">
                <a:effectLst/>
                <a:latin typeface="Times New Roman" panose="02020603050405020304" pitchFamily="18" charset="0"/>
                <a:cs typeface="Times New Roman" panose="02020603050405020304" pitchFamily="18" charset="0"/>
              </a:rPr>
              <a:t>Users Schema:</a:t>
            </a:r>
            <a:endParaRPr lang="en-US" sz="2000" b="0" i="0" dirty="0">
              <a:effectLst/>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800" b="0" i="0" dirty="0">
                <a:effectLst/>
                <a:latin typeface="Times New Roman" panose="02020603050405020304" pitchFamily="18" charset="0"/>
                <a:cs typeface="Times New Roman" panose="02020603050405020304" pitchFamily="18" charset="0"/>
              </a:rPr>
              <a:t>Used to store user details, including name, email, and other relevant information.</a:t>
            </a:r>
          </a:p>
          <a:p>
            <a:pPr>
              <a:buFont typeface="+mj-lt"/>
              <a:buAutoNum type="arabicPeriod"/>
            </a:pPr>
            <a:r>
              <a:rPr lang="en-US" sz="2000" b="1" i="0" dirty="0">
                <a:effectLst/>
                <a:latin typeface="Times New Roman" panose="02020603050405020304" pitchFamily="18" charset="0"/>
                <a:cs typeface="Times New Roman" panose="02020603050405020304" pitchFamily="18" charset="0"/>
              </a:rPr>
              <a:t>Products Schema:</a:t>
            </a:r>
            <a:endParaRPr lang="en-US" sz="2000" b="0" i="0" dirty="0">
              <a:effectLst/>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800" b="0" i="0" dirty="0">
                <a:effectLst/>
                <a:latin typeface="Times New Roman" panose="02020603050405020304" pitchFamily="18" charset="0"/>
                <a:cs typeface="Times New Roman" panose="02020603050405020304" pitchFamily="18" charset="0"/>
              </a:rPr>
              <a:t>Utilized for storing product information, encompassing fields such as name, description, and price.</a:t>
            </a:r>
          </a:p>
          <a:p>
            <a:pPr>
              <a:buFont typeface="+mj-lt"/>
              <a:buAutoNum type="arabicPeriod"/>
            </a:pPr>
            <a:r>
              <a:rPr lang="en-US" sz="2000" b="1" i="0" dirty="0">
                <a:effectLst/>
                <a:latin typeface="Times New Roman" panose="02020603050405020304" pitchFamily="18" charset="0"/>
                <a:cs typeface="Times New Roman" panose="02020603050405020304" pitchFamily="18" charset="0"/>
              </a:rPr>
              <a:t>Orders Schema:</a:t>
            </a:r>
            <a:endParaRPr lang="en-US" sz="2000" b="0" i="0" dirty="0">
              <a:effectLst/>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800" b="0" i="0" dirty="0">
                <a:effectLst/>
                <a:latin typeface="Times New Roman" panose="02020603050405020304" pitchFamily="18" charset="0"/>
                <a:cs typeface="Times New Roman" panose="02020603050405020304" pitchFamily="18" charset="0"/>
              </a:rPr>
              <a:t>Designed to hold information related to placed orders, ensuring order details are well-organized and accessible.</a:t>
            </a:r>
          </a:p>
        </p:txBody>
      </p:sp>
    </p:spTree>
    <p:extLst>
      <p:ext uri="{BB962C8B-B14F-4D97-AF65-F5344CB8AC3E}">
        <p14:creationId xmlns:p14="http://schemas.microsoft.com/office/powerpoint/2010/main" val="217498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5228EF-D9BB-BA4F-908E-07DD1F1CC83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600" b="1" kern="1200" dirty="0">
                <a:solidFill>
                  <a:schemeClr val="bg1"/>
                </a:solidFill>
                <a:latin typeface="Times New Roman" panose="02020603050405020304" pitchFamily="18" charset="0"/>
                <a:cs typeface="Times New Roman" panose="02020603050405020304" pitchFamily="18" charset="0"/>
              </a:rPr>
              <a:t>Users Table</a:t>
            </a:r>
          </a:p>
        </p:txBody>
      </p:sp>
      <p:pic>
        <p:nvPicPr>
          <p:cNvPr id="5" name="Content Placeholder 4" descr="A screenshot of a computer&#10;&#10;Description automatically generated">
            <a:extLst>
              <a:ext uri="{FF2B5EF4-FFF2-40B4-BE49-F238E27FC236}">
                <a16:creationId xmlns:a16="http://schemas.microsoft.com/office/drawing/2014/main" id="{E160A132-D051-2909-C757-A31912F992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2100255"/>
            <a:ext cx="10905066" cy="3544143"/>
          </a:xfrm>
          <a:prstGeom prst="rect">
            <a:avLst/>
          </a:prstGeom>
        </p:spPr>
      </p:pic>
    </p:spTree>
    <p:extLst>
      <p:ext uri="{BB962C8B-B14F-4D97-AF65-F5344CB8AC3E}">
        <p14:creationId xmlns:p14="http://schemas.microsoft.com/office/powerpoint/2010/main" val="277146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103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EDD106-9756-4E7B-87B7-C0F0218DF51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600" b="1" kern="1200" dirty="0">
                <a:solidFill>
                  <a:schemeClr val="bg1"/>
                </a:solidFill>
                <a:latin typeface="Times New Roman" panose="02020603050405020304" pitchFamily="18" charset="0"/>
                <a:cs typeface="Times New Roman" panose="02020603050405020304" pitchFamily="18" charset="0"/>
              </a:rPr>
              <a:t>Products Table</a:t>
            </a:r>
          </a:p>
        </p:txBody>
      </p:sp>
      <p:pic>
        <p:nvPicPr>
          <p:cNvPr id="1027" name="Picture 3">
            <a:extLst>
              <a:ext uri="{FF2B5EF4-FFF2-40B4-BE49-F238E27FC236}">
                <a16:creationId xmlns:a16="http://schemas.microsoft.com/office/drawing/2014/main" id="{AAF9487E-F2B8-2C21-B97D-CE87935267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2263829"/>
            <a:ext cx="10905066" cy="321699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678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483887-2346-0597-14A2-2435C23489B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Times New Roman" panose="02020603050405020304" pitchFamily="18" charset="0"/>
                <a:cs typeface="Times New Roman" panose="02020603050405020304" pitchFamily="18" charset="0"/>
              </a:rPr>
              <a:t>Orders Table</a:t>
            </a:r>
          </a:p>
        </p:txBody>
      </p:sp>
      <p:pic>
        <p:nvPicPr>
          <p:cNvPr id="5" name="Picture 4" descr="A screenshot of a computer&#10;&#10;Description automatically generated">
            <a:extLst>
              <a:ext uri="{FF2B5EF4-FFF2-40B4-BE49-F238E27FC236}">
                <a16:creationId xmlns:a16="http://schemas.microsoft.com/office/drawing/2014/main" id="{FED54543-FD27-B591-E5B5-3B8210090409}"/>
              </a:ext>
            </a:extLst>
          </p:cNvPr>
          <p:cNvPicPr>
            <a:picLocks noChangeAspect="1"/>
          </p:cNvPicPr>
          <p:nvPr/>
        </p:nvPicPr>
        <p:blipFill rotWithShape="1">
          <a:blip r:embed="rId2"/>
          <a:srcRect l="18756" t="29249"/>
          <a:stretch/>
        </p:blipFill>
        <p:spPr>
          <a:xfrm>
            <a:off x="1666119" y="2488221"/>
            <a:ext cx="8859762" cy="2179610"/>
          </a:xfrm>
          <a:prstGeom prst="rect">
            <a:avLst/>
          </a:prstGeom>
        </p:spPr>
      </p:pic>
    </p:spTree>
    <p:extLst>
      <p:ext uri="{BB962C8B-B14F-4D97-AF65-F5344CB8AC3E}">
        <p14:creationId xmlns:p14="http://schemas.microsoft.com/office/powerpoint/2010/main" val="4292307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ECB4ECD6-1B82-2971-C2E5-7CF125F25B14}"/>
                  </a:ext>
                </a:extLst>
              </p:cNvPr>
              <p:cNvGraphicFramePr>
                <a:graphicFrameLocks noChangeAspect="1"/>
              </p:cNvGraphicFramePr>
              <p:nvPr>
                <p:extLst>
                  <p:ext uri="{D42A27DB-BD31-4B8C-83A1-F6EECF244321}">
                    <p14:modId xmlns:p14="http://schemas.microsoft.com/office/powerpoint/2010/main" val="3722725291"/>
                  </p:ext>
                </p:extLst>
              </p:nvPr>
            </p:nvGraphicFramePr>
            <p:xfrm>
              <a:off x="838200" y="1825625"/>
              <a:ext cx="10515600" cy="4351338"/>
            </p:xfrm>
            <a:graphic>
              <a:graphicData uri="http://schemas.microsoft.com/office/powerpoint/2016/summaryzoom">
                <psuz:summaryZm>
                  <psuz:summaryZmObj sectionId="{EFD6A7EF-2061-4B62-B553-9C8669964F44}">
                    <psuz:zmPr id="{7C2956B9-0504-484A-86EC-5C846190F340}" transitionDur="1000">
                      <p166:blipFill xmlns:p166="http://schemas.microsoft.com/office/powerpoint/2016/6/main">
                        <a:blip r:embed="rId2"/>
                        <a:stretch>
                          <a:fillRect/>
                        </a:stretch>
                      </p166:blipFill>
                      <p166:spPr xmlns:p166="http://schemas.microsoft.com/office/powerpoint/2016/6/main">
                        <a:xfrm>
                          <a:off x="1711460" y="152297"/>
                          <a:ext cx="3481070" cy="1958102"/>
                        </a:xfrm>
                        <a:prstGeom prst="rect">
                          <a:avLst/>
                        </a:prstGeom>
                        <a:ln w="3175">
                          <a:solidFill>
                            <a:prstClr val="ltGray"/>
                          </a:solidFill>
                        </a:ln>
                      </p166:spPr>
                    </psuz:zmPr>
                  </psuz:summaryZmObj>
                  <psuz:summaryZmObj sectionId="{EFA41751-7E89-4091-BE63-ECA0E1A61313}">
                    <psuz:zmPr id="{E925746E-41C5-4840-8E9E-662A0A0ECF2B}" transitionDur="1000">
                      <p166:blipFill xmlns:p166="http://schemas.microsoft.com/office/powerpoint/2016/6/main">
                        <a:blip r:embed="rId3"/>
                        <a:stretch>
                          <a:fillRect/>
                        </a:stretch>
                      </p166:blipFill>
                      <p166:spPr xmlns:p166="http://schemas.microsoft.com/office/powerpoint/2016/6/main">
                        <a:xfrm>
                          <a:off x="5323070" y="152297"/>
                          <a:ext cx="3481070" cy="1958102"/>
                        </a:xfrm>
                        <a:prstGeom prst="rect">
                          <a:avLst/>
                        </a:prstGeom>
                        <a:ln w="3175">
                          <a:solidFill>
                            <a:prstClr val="ltGray"/>
                          </a:solidFill>
                        </a:ln>
                      </p166:spPr>
                    </psuz:zmPr>
                  </psuz:summaryZmObj>
                  <psuz:summaryZmObj sectionId="{FB450DF5-6077-4402-B6A4-5FA36809AC37}">
                    <psuz:zmPr id="{E6BC0DC7-BF67-433D-8557-672E06E630EB}" transitionDur="1000">
                      <p166:blipFill xmlns:p166="http://schemas.microsoft.com/office/powerpoint/2016/6/main">
                        <a:blip r:embed="rId4"/>
                        <a:stretch>
                          <a:fillRect/>
                        </a:stretch>
                      </p166:blipFill>
                      <p166:spPr xmlns:p166="http://schemas.microsoft.com/office/powerpoint/2016/6/main">
                        <a:xfrm>
                          <a:off x="1711460" y="2240939"/>
                          <a:ext cx="3481070" cy="1958102"/>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ECB4ECD6-1B82-2971-C2E5-7CF125F25B14}"/>
                  </a:ext>
                </a:extLst>
              </p:cNvPr>
              <p:cNvGrpSpPr>
                <a:grpSpLocks noGrp="1" noUngrp="1" noRot="1" noChangeAspect="1" noMove="1" noResize="1"/>
              </p:cNvGrpSpPr>
              <p:nvPr/>
            </p:nvGrpSpPr>
            <p:grpSpPr>
              <a:xfrm>
                <a:off x="838200" y="1825625"/>
                <a:ext cx="10515600" cy="4351338"/>
                <a:chOff x="838200" y="1825625"/>
                <a:chExt cx="10515600" cy="4351338"/>
              </a:xfrm>
            </p:grpSpPr>
            <p:pic>
              <p:nvPicPr>
                <p:cNvPr id="2" name="Picture 2">
                  <a:hlinkClick r:id="rId5"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549660" y="1977922"/>
                  <a:ext cx="3481070" cy="1958102"/>
                </a:xfrm>
                <a:prstGeom prst="rect">
                  <a:avLst/>
                </a:prstGeom>
                <a:ln w="3175">
                  <a:solidFill>
                    <a:prstClr val="ltGray"/>
                  </a:solidFill>
                </a:ln>
              </p:spPr>
            </p:pic>
            <p:pic>
              <p:nvPicPr>
                <p:cNvPr id="3" name="Picture 3">
                  <a:hlinkClick r:id="rId6"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161270" y="1977922"/>
                  <a:ext cx="3481070" cy="1958102"/>
                </a:xfrm>
                <a:prstGeom prst="rect">
                  <a:avLst/>
                </a:prstGeom>
                <a:ln w="3175">
                  <a:solidFill>
                    <a:prstClr val="ltGray"/>
                  </a:solidFill>
                </a:ln>
              </p:spPr>
            </p:pic>
            <p:pic>
              <p:nvPicPr>
                <p:cNvPr id="4" name="Picture 4">
                  <a:hlinkClick r:id="rId7"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549660" y="4066564"/>
                  <a:ext cx="3481070" cy="1958102"/>
                </a:xfrm>
                <a:prstGeom prst="rect">
                  <a:avLst/>
                </a:prstGeom>
                <a:ln w="3175">
                  <a:solidFill>
                    <a:prstClr val="ltGray"/>
                  </a:solidFill>
                </a:ln>
              </p:spPr>
            </p:pic>
          </p:grpSp>
        </mc:Fallback>
      </mc:AlternateContent>
    </p:spTree>
    <p:extLst>
      <p:ext uri="{BB962C8B-B14F-4D97-AF65-F5344CB8AC3E}">
        <p14:creationId xmlns:p14="http://schemas.microsoft.com/office/powerpoint/2010/main" val="779927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64A23-4C3A-8B95-88F3-6553D8C4EE34}"/>
              </a:ext>
            </a:extLst>
          </p:cNvPr>
          <p:cNvSpPr>
            <a:spLocks noGrp="1"/>
          </p:cNvSpPr>
          <p:nvPr>
            <p:ph type="title"/>
          </p:nvPr>
        </p:nvSpPr>
        <p:spPr>
          <a:xfrm>
            <a:off x="686834" y="1153572"/>
            <a:ext cx="3200400" cy="4461163"/>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Introduction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E315AC-B97D-7433-F7E0-9853B8D53609}"/>
              </a:ext>
            </a:extLst>
          </p:cNvPr>
          <p:cNvSpPr>
            <a:spLocks noGrp="1"/>
          </p:cNvSpPr>
          <p:nvPr>
            <p:ph idx="1"/>
          </p:nvPr>
        </p:nvSpPr>
        <p:spPr>
          <a:xfrm>
            <a:off x="4447308" y="591344"/>
            <a:ext cx="6906491" cy="5585619"/>
          </a:xfrm>
        </p:spPr>
        <p:txBody>
          <a:bodyPr anchor="ctr">
            <a:normAutofit/>
          </a:bodyPr>
          <a:lstStyle/>
          <a:p>
            <a:pPr algn="just"/>
            <a:r>
              <a:rPr lang="en-US" b="1" i="0" dirty="0">
                <a:effectLst/>
                <a:latin typeface="Times New Roman" panose="02020603050405020304" pitchFamily="18" charset="0"/>
                <a:cs typeface="Times New Roman" panose="02020603050405020304" pitchFamily="18" charset="0"/>
              </a:rPr>
              <a:t>Shell LPG Swift </a:t>
            </a:r>
            <a:r>
              <a:rPr lang="en-US" b="0" i="0" dirty="0">
                <a:effectLst/>
                <a:latin typeface="Times New Roman" panose="02020603050405020304" pitchFamily="18" charset="0"/>
                <a:cs typeface="Times New Roman" panose="02020603050405020304" pitchFamily="18" charset="0"/>
              </a:rPr>
              <a:t>is a cutting-edge online gas booking system designed to streamline and simplify the process of ordering LPG (liquefied petroleum gas) cylinders for residential and commercial customers. With a user-friendly interface and advanced features, Shell LPG Swift ensures a hassle-free experience for users, making it the preferred choice for all your LPG needs.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36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E71137-62DA-DEF3-2820-3089863AF99B}"/>
              </a:ext>
            </a:extLst>
          </p:cNvPr>
          <p:cNvSpPr>
            <a:spLocks noGrp="1"/>
          </p:cNvSpPr>
          <p:nvPr>
            <p:ph type="title"/>
          </p:nvPr>
        </p:nvSpPr>
        <p:spPr>
          <a:xfrm>
            <a:off x="686834" y="1153572"/>
            <a:ext cx="3200400" cy="4461163"/>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Key Features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AA327A-EFB7-9652-DFD5-B041A848B455}"/>
              </a:ext>
            </a:extLst>
          </p:cNvPr>
          <p:cNvSpPr>
            <a:spLocks noGrp="1"/>
          </p:cNvSpPr>
          <p:nvPr>
            <p:ph idx="1"/>
          </p:nvPr>
        </p:nvSpPr>
        <p:spPr>
          <a:xfrm>
            <a:off x="4447308" y="591344"/>
            <a:ext cx="6906491" cy="5585619"/>
          </a:xfrm>
        </p:spPr>
        <p:txBody>
          <a:bodyPr anchor="ctr">
            <a:normAutofit/>
          </a:bodyPr>
          <a:lstStyle/>
          <a:p>
            <a:pPr marL="514350" indent="-514350">
              <a:buAutoNum type="arabicPeriod"/>
            </a:pPr>
            <a:r>
              <a:rPr lang="en-US" dirty="0">
                <a:latin typeface="Times New Roman" panose="02020603050405020304" pitchFamily="18" charset="0"/>
                <a:cs typeface="Times New Roman" panose="02020603050405020304" pitchFamily="18" charset="0"/>
              </a:rPr>
              <a:t>User Friendly</a:t>
            </a:r>
          </a:p>
          <a:p>
            <a:pPr marL="514350" indent="-514350">
              <a:buAutoNum type="arabicPeriod"/>
            </a:pPr>
            <a:r>
              <a:rPr lang="en-US" dirty="0">
                <a:latin typeface="Times New Roman" panose="02020603050405020304" pitchFamily="18" charset="0"/>
                <a:cs typeface="Times New Roman" panose="02020603050405020304" pitchFamily="18" charset="0"/>
              </a:rPr>
              <a:t>Seamless Registration</a:t>
            </a:r>
          </a:p>
          <a:p>
            <a:pPr marL="514350" indent="-514350">
              <a:buAutoNum type="arabicPeriod"/>
            </a:pPr>
            <a:r>
              <a:rPr lang="en-US" dirty="0">
                <a:latin typeface="Times New Roman" panose="02020603050405020304" pitchFamily="18" charset="0"/>
                <a:cs typeface="Times New Roman" panose="02020603050405020304" pitchFamily="18" charset="0"/>
              </a:rPr>
              <a:t>Quick Cylinder Booking</a:t>
            </a:r>
          </a:p>
          <a:p>
            <a:pPr marL="514350" indent="-514350">
              <a:buAutoNum type="arabicPeriod"/>
            </a:pPr>
            <a:r>
              <a:rPr lang="en-US" dirty="0">
                <a:latin typeface="Times New Roman" panose="02020603050405020304" pitchFamily="18" charset="0"/>
                <a:cs typeface="Times New Roman" panose="02020603050405020304" pitchFamily="18" charset="0"/>
              </a:rPr>
              <a:t>Payment and Order Confirmation</a:t>
            </a:r>
          </a:p>
          <a:p>
            <a:pPr marL="514350" indent="-514350">
              <a:buAutoNum type="arabicPeriod"/>
            </a:pPr>
            <a:r>
              <a:rPr lang="en-US" dirty="0">
                <a:latin typeface="Times New Roman" panose="02020603050405020304" pitchFamily="18" charset="0"/>
                <a:cs typeface="Times New Roman" panose="02020603050405020304" pitchFamily="18" charset="0"/>
              </a:rPr>
              <a:t>Authentication using JWT</a:t>
            </a:r>
          </a:p>
        </p:txBody>
      </p:sp>
    </p:spTree>
    <p:extLst>
      <p:ext uri="{BB962C8B-B14F-4D97-AF65-F5344CB8AC3E}">
        <p14:creationId xmlns:p14="http://schemas.microsoft.com/office/powerpoint/2010/main" val="222737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EAA8ABB-E28C-4BD6-B2CD-376882E92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9CA3AA-B445-8599-0979-4E5052AE29ED}"/>
              </a:ext>
            </a:extLst>
          </p:cNvPr>
          <p:cNvSpPr>
            <a:spLocks noGrp="1"/>
          </p:cNvSpPr>
          <p:nvPr>
            <p:ph type="title"/>
          </p:nvPr>
        </p:nvSpPr>
        <p:spPr>
          <a:xfrm>
            <a:off x="8730355" y="2858476"/>
            <a:ext cx="3090345" cy="1140411"/>
          </a:xfrm>
        </p:spPr>
        <p:txBody>
          <a:bodyPr vert="horz" lIns="91440" tIns="45720" rIns="91440" bIns="45720" rtlCol="0" anchor="b">
            <a:normAutofit fontScale="90000"/>
          </a:bodyPr>
          <a:lstStyle/>
          <a:p>
            <a:pPr algn="ctr"/>
            <a:r>
              <a:rPr lang="en-US" sz="4000" b="1" kern="1200" dirty="0">
                <a:solidFill>
                  <a:schemeClr val="tx1"/>
                </a:solidFill>
                <a:latin typeface="Times New Roman" panose="02020603050405020304" pitchFamily="18" charset="0"/>
                <a:cs typeface="Times New Roman" panose="02020603050405020304" pitchFamily="18" charset="0"/>
              </a:rPr>
              <a:t>ReactJS Application </a:t>
            </a:r>
          </a:p>
        </p:txBody>
      </p:sp>
      <p:grpSp>
        <p:nvGrpSpPr>
          <p:cNvPr id="25" name="Group 2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184" y="1"/>
            <a:ext cx="2446384" cy="5777808"/>
            <a:chOff x="329184" y="1"/>
            <a:chExt cx="524256" cy="5777808"/>
          </a:xfrm>
        </p:grpSpPr>
        <p:cxnSp>
          <p:nvCxnSpPr>
            <p:cNvPr id="26" name="Straight Connector 2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 code&#10;&#10;Description automatically generated">
            <a:extLst>
              <a:ext uri="{FF2B5EF4-FFF2-40B4-BE49-F238E27FC236}">
                <a16:creationId xmlns:a16="http://schemas.microsoft.com/office/drawing/2014/main" id="{28A135CE-14CD-A5A6-304C-F4F419416018}"/>
              </a:ext>
            </a:extLst>
          </p:cNvPr>
          <p:cNvPicPr>
            <a:picLocks noChangeAspect="1"/>
          </p:cNvPicPr>
          <p:nvPr/>
        </p:nvPicPr>
        <p:blipFill rotWithShape="1">
          <a:blip r:embed="rId2"/>
          <a:srcRect l="6999" r="55298" b="-2"/>
          <a:stretch/>
        </p:blipFill>
        <p:spPr>
          <a:xfrm>
            <a:off x="996363" y="972235"/>
            <a:ext cx="3383280" cy="504773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E43FD7EB-94B2-1815-47B5-52E5439CC387}"/>
              </a:ext>
            </a:extLst>
          </p:cNvPr>
          <p:cNvPicPr>
            <a:picLocks noChangeAspect="1"/>
          </p:cNvPicPr>
          <p:nvPr/>
        </p:nvPicPr>
        <p:blipFill rotWithShape="1">
          <a:blip r:embed="rId3"/>
          <a:srcRect r="-2" b="36963"/>
          <a:stretch/>
        </p:blipFill>
        <p:spPr>
          <a:xfrm>
            <a:off x="4683639" y="972235"/>
            <a:ext cx="3383280" cy="5047735"/>
          </a:xfrm>
          <a:prstGeom prst="rect">
            <a:avLst/>
          </a:prstGeom>
        </p:spPr>
      </p:pic>
    </p:spTree>
    <p:extLst>
      <p:ext uri="{BB962C8B-B14F-4D97-AF65-F5344CB8AC3E}">
        <p14:creationId xmlns:p14="http://schemas.microsoft.com/office/powerpoint/2010/main" val="390461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59F62A-36AB-1E9E-6868-617582E77D6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Times New Roman" panose="02020603050405020304" pitchFamily="18" charset="0"/>
                <a:cs typeface="Times New Roman" panose="02020603050405020304" pitchFamily="18" charset="0"/>
              </a:rPr>
              <a:t>Authentication</a:t>
            </a:r>
          </a:p>
        </p:txBody>
      </p:sp>
      <p:pic>
        <p:nvPicPr>
          <p:cNvPr id="3074" name="Picture 2" descr="A screenshot of a computer&#10;&#10;Description automatically generated">
            <a:extLst>
              <a:ext uri="{FF2B5EF4-FFF2-40B4-BE49-F238E27FC236}">
                <a16:creationId xmlns:a16="http://schemas.microsoft.com/office/drawing/2014/main" id="{CA028FE1-EA71-8907-AE34-DBE70A952B8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93597" y="1675227"/>
            <a:ext cx="9604805" cy="43941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8442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862740-C775-4787-2274-4E538168CBB0}"/>
              </a:ext>
            </a:extLst>
          </p:cNvPr>
          <p:cNvSpPr>
            <a:spLocks noGrp="1"/>
          </p:cNvSpPr>
          <p:nvPr>
            <p:ph type="title"/>
          </p:nvPr>
        </p:nvSpPr>
        <p:spPr>
          <a:xfrm>
            <a:off x="686834" y="1153572"/>
            <a:ext cx="3200400" cy="4461163"/>
          </a:xfrm>
        </p:spPr>
        <p:txBody>
          <a:bodyPr>
            <a:normAutofit/>
          </a:bodyPr>
          <a:lstStyle/>
          <a:p>
            <a:r>
              <a:rPr lang="en-US" sz="3700" b="1">
                <a:solidFill>
                  <a:srgbClr val="FFFFFF"/>
                </a:solidFill>
                <a:latin typeface="Times New Roman" panose="02020603050405020304" pitchFamily="18" charset="0"/>
                <a:cs typeface="Times New Roman" panose="02020603050405020304" pitchFamily="18" charset="0"/>
              </a:rPr>
              <a:t>Security Authentication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65D9C6B-05E8-38CB-584E-68B8E118E639}"/>
              </a:ext>
            </a:extLst>
          </p:cNvPr>
          <p:cNvSpPr>
            <a:spLocks noGrp="1"/>
          </p:cNvSpPr>
          <p:nvPr>
            <p:ph idx="1"/>
          </p:nvPr>
        </p:nvSpPr>
        <p:spPr>
          <a:xfrm>
            <a:off x="4447308" y="591344"/>
            <a:ext cx="6906491" cy="5585619"/>
          </a:xfrm>
        </p:spPr>
        <p:txBody>
          <a:bodyPr anchor="ctr">
            <a:normAutofit fontScale="92500"/>
          </a:bodyPr>
          <a:lstStyle/>
          <a:p>
            <a:r>
              <a:rPr lang="en-US" sz="2650" b="1" dirty="0">
                <a:latin typeface="Times New Roman" panose="02020603050405020304" pitchFamily="18" charset="0"/>
                <a:cs typeface="Times New Roman" panose="02020603050405020304" pitchFamily="18" charset="0"/>
              </a:rPr>
              <a:t>Password Criteria:</a:t>
            </a:r>
          </a:p>
          <a:p>
            <a:pPr marL="0" indent="0">
              <a:buNone/>
            </a:pPr>
            <a:r>
              <a:rPr lang="en-US" sz="2400" dirty="0">
                <a:latin typeface="Times New Roman" panose="02020603050405020304" pitchFamily="18" charset="0"/>
                <a:cs typeface="Times New Roman" panose="02020603050405020304" pitchFamily="18" charset="0"/>
              </a:rPr>
              <a:t>For security purposes, we have implemented a password creation policy that requires users to create passwords with-</a:t>
            </a:r>
          </a:p>
          <a:p>
            <a:pPr lvl="1"/>
            <a:r>
              <a:rPr lang="en-US" sz="2000" b="1" dirty="0">
                <a:latin typeface="Times New Roman" panose="02020603050405020304" pitchFamily="18" charset="0"/>
                <a:cs typeface="Times New Roman" panose="02020603050405020304" pitchFamily="18" charset="0"/>
              </a:rPr>
              <a:t>Minimum length of 6 characters</a:t>
            </a:r>
          </a:p>
          <a:p>
            <a:pPr lvl="1"/>
            <a:r>
              <a:rPr lang="en-US" sz="2000" b="1" dirty="0" err="1">
                <a:latin typeface="Times New Roman" panose="02020603050405020304" pitchFamily="18" charset="0"/>
                <a:cs typeface="Times New Roman" panose="02020603050405020304" pitchFamily="18" charset="0"/>
              </a:rPr>
              <a:t>Atleast</a:t>
            </a:r>
            <a:r>
              <a:rPr lang="en-US" sz="2000" b="1" dirty="0">
                <a:latin typeface="Times New Roman" panose="02020603050405020304" pitchFamily="18" charset="0"/>
                <a:cs typeface="Times New Roman" panose="02020603050405020304" pitchFamily="18" charset="0"/>
              </a:rPr>
              <a:t> 1 uppercase character</a:t>
            </a:r>
          </a:p>
          <a:p>
            <a:pPr lvl="1"/>
            <a:r>
              <a:rPr lang="en-US" sz="2000" b="1" dirty="0" err="1">
                <a:latin typeface="Times New Roman" panose="02020603050405020304" pitchFamily="18" charset="0"/>
                <a:cs typeface="Times New Roman" panose="02020603050405020304" pitchFamily="18" charset="0"/>
              </a:rPr>
              <a:t>Atleast</a:t>
            </a:r>
            <a:r>
              <a:rPr lang="en-US" sz="2000" b="1" dirty="0">
                <a:latin typeface="Times New Roman" panose="02020603050405020304" pitchFamily="18" charset="0"/>
                <a:cs typeface="Times New Roman" panose="02020603050405020304" pitchFamily="18" charset="0"/>
              </a:rPr>
              <a:t> 1 lowercase character</a:t>
            </a:r>
          </a:p>
          <a:p>
            <a:pPr lvl="1"/>
            <a:r>
              <a:rPr lang="en-US" sz="2000" b="1" dirty="0" err="1">
                <a:latin typeface="Times New Roman" panose="02020603050405020304" pitchFamily="18" charset="0"/>
                <a:cs typeface="Times New Roman" panose="02020603050405020304" pitchFamily="18" charset="0"/>
              </a:rPr>
              <a:t>Atleast</a:t>
            </a:r>
            <a:r>
              <a:rPr lang="en-US" sz="2000" b="1" dirty="0">
                <a:latin typeface="Times New Roman" panose="02020603050405020304" pitchFamily="18" charset="0"/>
                <a:cs typeface="Times New Roman" panose="02020603050405020304" pitchFamily="18" charset="0"/>
              </a:rPr>
              <a:t> 1 special character</a:t>
            </a:r>
          </a:p>
          <a:p>
            <a:pPr lvl="1"/>
            <a:r>
              <a:rPr lang="en-US" sz="2000" b="1" dirty="0" err="1">
                <a:latin typeface="Times New Roman" panose="02020603050405020304" pitchFamily="18" charset="0"/>
                <a:cs typeface="Times New Roman" panose="02020603050405020304" pitchFamily="18" charset="0"/>
              </a:rPr>
              <a:t>Atleast</a:t>
            </a:r>
            <a:r>
              <a:rPr lang="en-US" sz="2000" b="1" dirty="0">
                <a:latin typeface="Times New Roman" panose="02020603050405020304" pitchFamily="18" charset="0"/>
                <a:cs typeface="Times New Roman" panose="02020603050405020304" pitchFamily="18" charset="0"/>
              </a:rPr>
              <a:t> 1 numeric character</a:t>
            </a:r>
          </a:p>
          <a:p>
            <a:pPr lvl="1"/>
            <a:endParaRPr lang="en-US" sz="2000" dirty="0">
              <a:latin typeface="Times New Roman" panose="02020603050405020304" pitchFamily="18" charset="0"/>
              <a:cs typeface="Times New Roman" panose="02020603050405020304" pitchFamily="18" charset="0"/>
            </a:endParaRPr>
          </a:p>
          <a:p>
            <a:r>
              <a:rPr lang="en-US" sz="2650" b="1" dirty="0">
                <a:latin typeface="Times New Roman" panose="02020603050405020304" pitchFamily="18" charset="0"/>
                <a:cs typeface="Times New Roman" panose="02020603050405020304" pitchFamily="18" charset="0"/>
              </a:rPr>
              <a:t>Wrong Password Dialogue Box:</a:t>
            </a:r>
          </a:p>
          <a:p>
            <a:pPr marL="0" indent="0">
              <a:buNone/>
            </a:pPr>
            <a:r>
              <a:rPr lang="en-US" sz="2400" dirty="0">
                <a:latin typeface="Times New Roman" panose="02020603050405020304" pitchFamily="18" charset="0"/>
                <a:cs typeface="Times New Roman" panose="02020603050405020304" pitchFamily="18" charset="0"/>
              </a:rPr>
              <a:t>In the event of an incorrect password entry, users will encounter a "Wrong Password" dialogue box, which provides feedback on the login attempt. This dialogue box is designed to alert users when their password does not meet the specified criteria or if there is a login error.</a:t>
            </a:r>
          </a:p>
        </p:txBody>
      </p:sp>
    </p:spTree>
    <p:extLst>
      <p:ext uri="{BB962C8B-B14F-4D97-AF65-F5344CB8AC3E}">
        <p14:creationId xmlns:p14="http://schemas.microsoft.com/office/powerpoint/2010/main" val="3193330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omputer">
            <a:extLst>
              <a:ext uri="{FF2B5EF4-FFF2-40B4-BE49-F238E27FC236}">
                <a16:creationId xmlns:a16="http://schemas.microsoft.com/office/drawing/2014/main" id="{FBD06341-BF7D-D3BE-3BA9-37DEE497DC72}"/>
              </a:ext>
            </a:extLst>
          </p:cNvPr>
          <p:cNvPicPr>
            <a:picLocks noChangeAspect="1"/>
          </p:cNvPicPr>
          <p:nvPr/>
        </p:nvPicPr>
        <p:blipFill rotWithShape="1">
          <a:blip r:embed="rId2">
            <a:extLst>
              <a:ext uri="{28A0092B-C50C-407E-A947-70E740481C1C}">
                <a14:useLocalDpi xmlns:a14="http://schemas.microsoft.com/office/drawing/2010/main" val="0"/>
              </a:ext>
            </a:extLst>
          </a:blip>
          <a:srcRect l="6982" r="-2" b="-2"/>
          <a:stretch/>
        </p:blipFill>
        <p:spPr>
          <a:xfrm>
            <a:off x="643467" y="1850344"/>
            <a:ext cx="5291666" cy="3157312"/>
          </a:xfrm>
          <a:prstGeom prst="rect">
            <a:avLst/>
          </a:prstGeom>
        </p:spPr>
      </p:pic>
      <p:pic>
        <p:nvPicPr>
          <p:cNvPr id="2050" name="Picture 2">
            <a:extLst>
              <a:ext uri="{FF2B5EF4-FFF2-40B4-BE49-F238E27FC236}">
                <a16:creationId xmlns:a16="http://schemas.microsoft.com/office/drawing/2014/main" id="{735DEE8F-4872-8AB9-369A-F3D0D7BD61C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6865" y="1987021"/>
            <a:ext cx="5291667" cy="28839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5261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6">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D46BBC-F9BD-20F6-6C3D-4750E59CD22B}"/>
              </a:ext>
            </a:extLst>
          </p:cNvPr>
          <p:cNvSpPr>
            <a:spLocks noGrp="1"/>
          </p:cNvSpPr>
          <p:nvPr>
            <p:ph type="title"/>
          </p:nvPr>
        </p:nvSpPr>
        <p:spPr>
          <a:xfrm>
            <a:off x="589560" y="856180"/>
            <a:ext cx="5279408" cy="1128068"/>
          </a:xfrm>
        </p:spPr>
        <p:txBody>
          <a:bodyPr vert="horz" lIns="91440" tIns="45720" rIns="91440" bIns="45720" rtlCol="0" anchor="ctr">
            <a:normAutofit/>
          </a:bodyPr>
          <a:lstStyle/>
          <a:p>
            <a:pPr algn="ctr"/>
            <a:r>
              <a:rPr lang="en-US" sz="4000" b="1" kern="1200" dirty="0">
                <a:latin typeface="Times New Roman" panose="02020603050405020304" pitchFamily="18" charset="0"/>
                <a:cs typeface="Times New Roman" panose="02020603050405020304" pitchFamily="18" charset="0"/>
              </a:rPr>
              <a:t>Home Page </a:t>
            </a:r>
          </a:p>
        </p:txBody>
      </p:sp>
      <p:grpSp>
        <p:nvGrpSpPr>
          <p:cNvPr id="66" name="Group 6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0" name="Rectangle 6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7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Rectangle 7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8F4A120E-9810-BD27-2816-F0AFD0623968}"/>
              </a:ext>
            </a:extLst>
          </p:cNvPr>
          <p:cNvSpPr>
            <a:spLocks noGrp="1"/>
          </p:cNvSpPr>
          <p:nvPr>
            <p:ph idx="1"/>
          </p:nvPr>
        </p:nvSpPr>
        <p:spPr>
          <a:xfrm>
            <a:off x="590719" y="2330505"/>
            <a:ext cx="5278066" cy="3979585"/>
          </a:xfrm>
        </p:spPr>
        <p:txBody>
          <a:bodyPr anchor="ctr">
            <a:normAutofit/>
          </a:bodyPr>
          <a:lstStyle/>
          <a:p>
            <a:r>
              <a:rPr lang="en-US" sz="2400" dirty="0">
                <a:latin typeface="Times New Roman" panose="02020603050405020304" pitchFamily="18" charset="0"/>
                <a:cs typeface="Times New Roman" panose="02020603050405020304" pitchFamily="18" charset="0"/>
              </a:rPr>
              <a:t>A glimpse of our “Home Page” where a customer can login or sign up on our website .</a:t>
            </a:r>
          </a:p>
          <a:p>
            <a:r>
              <a:rPr lang="en-US" sz="2400" dirty="0" err="1">
                <a:latin typeface="Times New Roman" panose="02020603050405020304" pitchFamily="18" charset="0"/>
                <a:cs typeface="Times New Roman" panose="02020603050405020304" pitchFamily="18" charset="0"/>
              </a:rPr>
              <a:t>He/She</a:t>
            </a:r>
            <a:r>
              <a:rPr lang="en-US" sz="2400" dirty="0">
                <a:latin typeface="Times New Roman" panose="02020603050405020304" pitchFamily="18" charset="0"/>
                <a:cs typeface="Times New Roman" panose="02020603050405020304" pitchFamily="18" charset="0"/>
              </a:rPr>
              <a:t> can get to know about our team and about our partners.</a:t>
            </a:r>
          </a:p>
        </p:txBody>
      </p:sp>
      <p:sp>
        <p:nvSpPr>
          <p:cNvPr id="75" name="Rectangle 7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8167C84A-0332-FD35-C24D-E86A553C0DD6}"/>
              </a:ext>
            </a:extLst>
          </p:cNvPr>
          <p:cNvPicPr>
            <a:picLocks noChangeAspect="1"/>
          </p:cNvPicPr>
          <p:nvPr/>
        </p:nvPicPr>
        <p:blipFill rotWithShape="1">
          <a:blip r:embed="rId2"/>
          <a:srcRect l="-26347" t="1777" r="1333" b="-1112"/>
          <a:stretch/>
        </p:blipFill>
        <p:spPr>
          <a:xfrm>
            <a:off x="7083423" y="942342"/>
            <a:ext cx="4397433" cy="1797855"/>
          </a:xfrm>
          <a:prstGeom prst="rect">
            <a:avLst/>
          </a:prstGeom>
        </p:spPr>
      </p:pic>
      <p:sp>
        <p:nvSpPr>
          <p:cNvPr id="79" name="Rectangle 78">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website&#10;&#10;Description automatically generated">
            <a:extLst>
              <a:ext uri="{FF2B5EF4-FFF2-40B4-BE49-F238E27FC236}">
                <a16:creationId xmlns:a16="http://schemas.microsoft.com/office/drawing/2014/main" id="{7B2D72A5-3402-4601-DDE8-D59A2BFE99EF}"/>
              </a:ext>
            </a:extLst>
          </p:cNvPr>
          <p:cNvPicPr>
            <a:picLocks noChangeAspect="1"/>
          </p:cNvPicPr>
          <p:nvPr/>
        </p:nvPicPr>
        <p:blipFill rotWithShape="1">
          <a:blip r:embed="rId3"/>
          <a:srcRect r="-1" b="6122"/>
          <a:stretch/>
        </p:blipFill>
        <p:spPr>
          <a:xfrm>
            <a:off x="7083423" y="3862014"/>
            <a:ext cx="4395569" cy="2228272"/>
          </a:xfrm>
          <a:prstGeom prst="rect">
            <a:avLst/>
          </a:prstGeom>
        </p:spPr>
      </p:pic>
    </p:spTree>
    <p:extLst>
      <p:ext uri="{BB962C8B-B14F-4D97-AF65-F5344CB8AC3E}">
        <p14:creationId xmlns:p14="http://schemas.microsoft.com/office/powerpoint/2010/main" val="1040766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otalTime>16</TotalTime>
  <Words>328</Words>
  <Application>Microsoft Office PowerPoint</Application>
  <PresentationFormat>Widescreen</PresentationFormat>
  <Paragraphs>48</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SHELL-LPG Swift  An Online Cylinder Booking System </vt:lpstr>
      <vt:lpstr>PowerPoint Presentation</vt:lpstr>
      <vt:lpstr>Introduction</vt:lpstr>
      <vt:lpstr>Key Features</vt:lpstr>
      <vt:lpstr>ReactJS Application </vt:lpstr>
      <vt:lpstr>Authentication</vt:lpstr>
      <vt:lpstr>Security Authentication</vt:lpstr>
      <vt:lpstr>PowerPoint Presentation</vt:lpstr>
      <vt:lpstr>Home Page </vt:lpstr>
      <vt:lpstr>Login Page</vt:lpstr>
      <vt:lpstr>Sign Up Page</vt:lpstr>
      <vt:lpstr>Contact Us</vt:lpstr>
      <vt:lpstr>Our Products</vt:lpstr>
      <vt:lpstr>Cart</vt:lpstr>
      <vt:lpstr>Database created using Postgres DB</vt:lpstr>
      <vt:lpstr>Users Table</vt:lpstr>
      <vt:lpstr>Products Table</vt:lpstr>
      <vt:lpstr>Orders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SHELL-LPG Swift An Online Cylinder booking system</dc:title>
  <dc:creator>Jain, Atishi SBOBNG-PTIY/TEC</dc:creator>
  <cp:lastModifiedBy>Raghav Goel</cp:lastModifiedBy>
  <cp:revision>6</cp:revision>
  <dcterms:created xsi:type="dcterms:W3CDTF">2023-09-12T04:08:37Z</dcterms:created>
  <dcterms:modified xsi:type="dcterms:W3CDTF">2023-09-15T09:51:59Z</dcterms:modified>
</cp:coreProperties>
</file>