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fda5e44d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fda5e44d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fda5e44d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fda5e44d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fda5e44d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fda5e44d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fda5e44d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fda5e44d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fda5e44d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fda5e44d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fda5e44d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fda5e44d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da5e44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da5e44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da5e44d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da5e44d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da5e44d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da5e44d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fda5e44d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fda5e44d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da5e44df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fda5e44df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da5e44d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fda5e44d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da5e44d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da5e44d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fda5e44d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fda5e44d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Case Study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156025" y="2351825"/>
            <a:ext cx="62988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Members </a:t>
            </a:r>
            <a:br>
              <a:rPr lang="en" sz="2100"/>
            </a:br>
            <a:r>
              <a:rPr lang="en"/>
              <a:t>Priyanshu Kumar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Rajani Malle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o-Relation between All the numerical values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068075" y="2031475"/>
            <a:ext cx="499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Open accounts is positively </a:t>
            </a:r>
            <a:r>
              <a:rPr lang="en"/>
              <a:t>correlated</a:t>
            </a:r>
            <a:r>
              <a:rPr lang="en"/>
              <a:t> with the total accounts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Installment is positively </a:t>
            </a:r>
            <a:r>
              <a:rPr lang="en"/>
              <a:t>correlated</a:t>
            </a:r>
            <a:r>
              <a:rPr lang="en"/>
              <a:t> with the loan_amnt and funded_amnt_inv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50" y="1904850"/>
            <a:ext cx="3812325" cy="30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address state data with the loan status 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716925" y="2078875"/>
            <a:ext cx="3701100" cy="20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We see a high number of defaults from states like NE,ID,and NV, Where NE being the extremely highest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75" y="2006250"/>
            <a:ext cx="3875348" cy="22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egmented analysis for a relation between the interest rate and the loan status 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648675" y="2078875"/>
            <a:ext cx="476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High Interest Rates have a higher probability of the defaults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75" y="2154000"/>
            <a:ext cx="3059275" cy="21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analysis for a relation between the Annual income and the loan status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3997750"/>
            <a:ext cx="76887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017"/>
              <a:t>Findings </a:t>
            </a:r>
            <a:endParaRPr b="1" sz="10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017"/>
              <a:t>* Lower the annual income is higher is the risk for the loan defaults</a:t>
            </a:r>
            <a:endParaRPr sz="1017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00" y="2212000"/>
            <a:ext cx="3885323" cy="16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85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The following factors highly determine the loan defaulting outcomes </a:t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 * Interest Rate </a:t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* Annual Income </a:t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 * DTI</a:t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/>
              <a:t> * Verification Status</a:t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Factors affecting outcome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7650" y="1699050"/>
            <a:ext cx="7688700" cy="285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Grade G and F loans are the most risky loans to be given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Most of the defaults happened in the later months of the year like sep, out, nov, dec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Credit card and debt consolidation being the major risky sectors for giving out the loan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We see a High Number of defaults from states like NE,ID,and NV, Where NE being the extremely highest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Risk increases as the sub grade of loan increases example A1 A2 A3 so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Most of the people who default loan have been charged a higher </a:t>
            </a:r>
            <a:r>
              <a:rPr lang="en"/>
              <a:t>interest</a:t>
            </a:r>
            <a:r>
              <a:rPr lang="en"/>
              <a:t>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Most of the people who default loan have a slightly lower annual income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Identifications of attributes that result in non repayment of the loan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the driving factors by studying the data for the loan repayment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</a:t>
            </a:r>
            <a:r>
              <a:rPr lang="en"/>
              <a:t> the safe practices for </a:t>
            </a:r>
            <a:r>
              <a:rPr lang="en"/>
              <a:t>sanctioning</a:t>
            </a:r>
            <a:r>
              <a:rPr lang="en"/>
              <a:t> of the </a:t>
            </a:r>
            <a:r>
              <a:rPr lang="en"/>
              <a:t>loans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7778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steps taken in EDA to solve the 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340050" y="2221300"/>
            <a:ext cx="507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understanding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Preparation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* Univariate 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 Bivariate  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 Segmented Univariate Analysis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7620" r="-7620" t="0"/>
          <a:stretch/>
        </p:blipFill>
        <p:spPr>
          <a:xfrm>
            <a:off x="768325" y="2161950"/>
            <a:ext cx="2152350" cy="20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Steps Followed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Fixing Rows and Columns: -  Removing of unwanted rows and </a:t>
            </a:r>
            <a:r>
              <a:rPr lang="en"/>
              <a:t>columns</a:t>
            </a:r>
            <a:r>
              <a:rPr lang="en"/>
              <a:t> according to the </a:t>
            </a:r>
            <a:r>
              <a:rPr lang="en"/>
              <a:t>business</a:t>
            </a:r>
            <a:r>
              <a:rPr lang="en"/>
              <a:t> use case and the target variable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Fixing missing values :- Removing the row  or prefilling the row  with missing values so that the data could lead us to a </a:t>
            </a:r>
            <a:r>
              <a:rPr lang="en"/>
              <a:t>meaningful</a:t>
            </a:r>
            <a:r>
              <a:rPr lang="en"/>
              <a:t>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Standardising Values : Making the values into the standard format for the analysis for example we can remove the % sign from a row </a:t>
            </a:r>
            <a:r>
              <a:rPr lang="en"/>
              <a:t>value , or converting the units into a standard unit and removing outliers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Invalid Values :- Removing values from the data that are not null but are invalid and mislead the analysis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had a outlier for the annual_inc hence we had to remove it using the quantile method here are the results before and 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50" y="2801225"/>
            <a:ext cx="2713812" cy="17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200" y="2704582"/>
            <a:ext cx="2713799" cy="186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125100" y="226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Important Graphs from our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omparing loan Amount vs Loan Purpose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603100" y="2154000"/>
            <a:ext cx="4379100" cy="23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From the graph we can conclude that the maximum loan were charged off in the following categories credit card , small business, debt consolidation and house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Credit card and debt consolidation being the major risky sectors for giving out the loan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54" y="2024250"/>
            <a:ext cx="4379094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Y</a:t>
            </a:r>
            <a:r>
              <a:rPr lang="en"/>
              <a:t>ears and months vs the loan status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3673300"/>
            <a:ext cx="76887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From the above graphs we can conclude that most of the defaults happened in the later months of the year like sep, out, nov, dec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From the year vs the loan status graph we can conclude that a high number of loans were charged off in the year 2011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75" y="1805800"/>
            <a:ext cx="3970600" cy="194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336" y="1805800"/>
            <a:ext cx="3627813" cy="18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Status VS Grade Risk Analysis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123450" y="1908700"/>
            <a:ext cx="42948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From the above graphs we can conclude that grade G and F loans are the most risky loans to be given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-966" r="22411" t="0"/>
          <a:stretch/>
        </p:blipFill>
        <p:spPr>
          <a:xfrm>
            <a:off x="396425" y="1858050"/>
            <a:ext cx="3727026" cy="270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