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handoutMasterIdLst>
    <p:handoutMasterId r:id="rId13"/>
  </p:handoutMasterIdLst>
  <p:sldIdLst>
    <p:sldId id="256" r:id="rId5"/>
    <p:sldId id="257" r:id="rId6"/>
    <p:sldId id="269" r:id="rId7"/>
    <p:sldId id="270" r:id="rId8"/>
    <p:sldId id="271" r:id="rId9"/>
    <p:sldId id="272"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6" d="100"/>
          <a:sy n="86" d="100"/>
        </p:scale>
        <p:origin x="562" y="67"/>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jana Rathod Bhukya" userId="8c7f12e9398748d1" providerId="LiveId" clId="{B671EE6A-AD7B-46F1-BE8F-BED0795BC858}"/>
    <pc:docChg chg="custSel addSld modSld">
      <pc:chgData name="Sanjana Rathod Bhukya" userId="8c7f12e9398748d1" providerId="LiveId" clId="{B671EE6A-AD7B-46F1-BE8F-BED0795BC858}" dt="2021-11-16T08:38:43.603" v="51" actId="14100"/>
      <pc:docMkLst>
        <pc:docMk/>
      </pc:docMkLst>
      <pc:sldChg chg="modSp mod">
        <pc:chgData name="Sanjana Rathod Bhukya" userId="8c7f12e9398748d1" providerId="LiveId" clId="{B671EE6A-AD7B-46F1-BE8F-BED0795BC858}" dt="2021-11-16T08:32:27.276" v="34" actId="20577"/>
        <pc:sldMkLst>
          <pc:docMk/>
          <pc:sldMk cId="1654255301" sldId="257"/>
        </pc:sldMkLst>
        <pc:spChg chg="mod">
          <ac:chgData name="Sanjana Rathod Bhukya" userId="8c7f12e9398748d1" providerId="LiveId" clId="{B671EE6A-AD7B-46F1-BE8F-BED0795BC858}" dt="2021-11-16T08:32:27.276" v="34" actId="20577"/>
          <ac:spMkLst>
            <pc:docMk/>
            <pc:sldMk cId="1654255301" sldId="257"/>
            <ac:spMk id="14" creationId="{00000000-0000-0000-0000-000000000000}"/>
          </ac:spMkLst>
        </pc:spChg>
      </pc:sldChg>
      <pc:sldChg chg="addSp delSp modSp mod">
        <pc:chgData name="Sanjana Rathod Bhukya" userId="8c7f12e9398748d1" providerId="LiveId" clId="{B671EE6A-AD7B-46F1-BE8F-BED0795BC858}" dt="2021-11-16T08:38:43.603" v="51" actId="14100"/>
        <pc:sldMkLst>
          <pc:docMk/>
          <pc:sldMk cId="95967399" sldId="271"/>
        </pc:sldMkLst>
        <pc:spChg chg="del">
          <ac:chgData name="Sanjana Rathod Bhukya" userId="8c7f12e9398748d1" providerId="LiveId" clId="{B671EE6A-AD7B-46F1-BE8F-BED0795BC858}" dt="2021-11-16T08:20:16.558" v="27" actId="931"/>
          <ac:spMkLst>
            <pc:docMk/>
            <pc:sldMk cId="95967399" sldId="271"/>
            <ac:spMk id="3" creationId="{FCE91887-181E-4088-8949-3C98883A8491}"/>
          </ac:spMkLst>
        </pc:spChg>
        <pc:spChg chg="add del mod">
          <ac:chgData name="Sanjana Rathod Bhukya" userId="8c7f12e9398748d1" providerId="LiveId" clId="{B671EE6A-AD7B-46F1-BE8F-BED0795BC858}" dt="2021-11-16T08:37:45.551" v="41" actId="931"/>
          <ac:spMkLst>
            <pc:docMk/>
            <pc:sldMk cId="95967399" sldId="271"/>
            <ac:spMk id="4" creationId="{DCF70EDF-7FA6-40E9-AABF-D6894CB72125}"/>
          </ac:spMkLst>
        </pc:spChg>
        <pc:spChg chg="add del mod">
          <ac:chgData name="Sanjana Rathod Bhukya" userId="8c7f12e9398748d1" providerId="LiveId" clId="{B671EE6A-AD7B-46F1-BE8F-BED0795BC858}" dt="2021-11-16T08:34:32.293" v="35" actId="931"/>
          <ac:spMkLst>
            <pc:docMk/>
            <pc:sldMk cId="95967399" sldId="271"/>
            <ac:spMk id="7" creationId="{C18042A3-09F4-4D73-9373-BB63AC721AC1}"/>
          </ac:spMkLst>
        </pc:spChg>
        <pc:picChg chg="add del mod">
          <ac:chgData name="Sanjana Rathod Bhukya" userId="8c7f12e9398748d1" providerId="LiveId" clId="{B671EE6A-AD7B-46F1-BE8F-BED0795BC858}" dt="2021-11-16T08:23:02.621" v="30" actId="21"/>
          <ac:picMkLst>
            <pc:docMk/>
            <pc:sldMk cId="95967399" sldId="271"/>
            <ac:picMk id="5" creationId="{CC3F14A2-47E6-4D0C-99C3-48C5035F6BBD}"/>
          </ac:picMkLst>
        </pc:picChg>
        <pc:picChg chg="add mod">
          <ac:chgData name="Sanjana Rathod Bhukya" userId="8c7f12e9398748d1" providerId="LiveId" clId="{B671EE6A-AD7B-46F1-BE8F-BED0795BC858}" dt="2021-11-16T08:38:43.603" v="51" actId="14100"/>
          <ac:picMkLst>
            <pc:docMk/>
            <pc:sldMk cId="95967399" sldId="271"/>
            <ac:picMk id="6" creationId="{6C6203A3-1C83-4952-8869-F5B5328E2B8C}"/>
          </ac:picMkLst>
        </pc:picChg>
        <pc:picChg chg="add del mod">
          <ac:chgData name="Sanjana Rathod Bhukya" userId="8c7f12e9398748d1" providerId="LiveId" clId="{B671EE6A-AD7B-46F1-BE8F-BED0795BC858}" dt="2021-11-16T08:37:13.497" v="40" actId="21"/>
          <ac:picMkLst>
            <pc:docMk/>
            <pc:sldMk cId="95967399" sldId="271"/>
            <ac:picMk id="9" creationId="{76B0E413-D017-4678-95C4-FDF03AC731A3}"/>
          </ac:picMkLst>
        </pc:picChg>
      </pc:sldChg>
      <pc:sldChg chg="addSp delSp modSp new mod">
        <pc:chgData name="Sanjana Rathod Bhukya" userId="8c7f12e9398748d1" providerId="LiveId" clId="{B671EE6A-AD7B-46F1-BE8F-BED0795BC858}" dt="2021-11-16T08:24:01.222" v="32" actId="931"/>
        <pc:sldMkLst>
          <pc:docMk/>
          <pc:sldMk cId="43367829" sldId="272"/>
        </pc:sldMkLst>
        <pc:spChg chg="mod">
          <ac:chgData name="Sanjana Rathod Bhukya" userId="8c7f12e9398748d1" providerId="LiveId" clId="{B671EE6A-AD7B-46F1-BE8F-BED0795BC858}" dt="2021-11-16T08:18:37.340" v="19" actId="20577"/>
          <ac:spMkLst>
            <pc:docMk/>
            <pc:sldMk cId="43367829" sldId="272"/>
            <ac:spMk id="2" creationId="{5D4B767B-D0A7-44BD-8494-136366DD44EA}"/>
          </ac:spMkLst>
        </pc:spChg>
        <pc:spChg chg="add del">
          <ac:chgData name="Sanjana Rathod Bhukya" userId="8c7f12e9398748d1" providerId="LiveId" clId="{B671EE6A-AD7B-46F1-BE8F-BED0795BC858}" dt="2021-11-16T08:18:49.100" v="26"/>
          <ac:spMkLst>
            <pc:docMk/>
            <pc:sldMk cId="43367829" sldId="272"/>
            <ac:spMk id="3" creationId="{04F1600B-1BEB-43D5-B801-74DA498264B4}"/>
          </ac:spMkLst>
        </pc:spChg>
        <pc:spChg chg="add del mod">
          <ac:chgData name="Sanjana Rathod Bhukya" userId="8c7f12e9398748d1" providerId="LiveId" clId="{B671EE6A-AD7B-46F1-BE8F-BED0795BC858}" dt="2021-11-16T08:24:01.222" v="32" actId="931"/>
          <ac:spMkLst>
            <pc:docMk/>
            <pc:sldMk cId="43367829" sldId="272"/>
            <ac:spMk id="6" creationId="{41D51A20-B4E1-44DD-8723-92AEAC3C40F0}"/>
          </ac:spMkLst>
        </pc:spChg>
        <pc:picChg chg="add del mod">
          <ac:chgData name="Sanjana Rathod Bhukya" userId="8c7f12e9398748d1" providerId="LiveId" clId="{B671EE6A-AD7B-46F1-BE8F-BED0795BC858}" dt="2021-11-16T08:23:30.438" v="31" actId="21"/>
          <ac:picMkLst>
            <pc:docMk/>
            <pc:sldMk cId="43367829" sldId="272"/>
            <ac:picMk id="4" creationId="{693B7F79-01A2-4EB2-BD0D-BAE7E4A404F1}"/>
          </ac:picMkLst>
        </pc:picChg>
        <pc:picChg chg="add mod">
          <ac:chgData name="Sanjana Rathod Bhukya" userId="8c7f12e9398748d1" providerId="LiveId" clId="{B671EE6A-AD7B-46F1-BE8F-BED0795BC858}" dt="2021-11-16T08:24:01.222" v="32" actId="931"/>
          <ac:picMkLst>
            <pc:docMk/>
            <pc:sldMk cId="43367829" sldId="272"/>
            <ac:picMk id="8" creationId="{BDBB2085-329C-4A8E-9A55-0AE755ACB70B}"/>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11/16/2021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11/16/2021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11/16/2021</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11/16/2021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11/16/2021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11/16/2021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11/16/2021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11/16/2021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11/16/2021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11/16/2021</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11/16/2021</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11/16/2021</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11/16/2021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11/16/2021</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767549" y="2194440"/>
            <a:ext cx="5734050" cy="1711735"/>
          </a:xfrm>
        </p:spPr>
        <p:txBody>
          <a:bodyPr anchor="ctr"/>
          <a:lstStyle/>
          <a:p>
            <a:r>
              <a:rPr lang="en-US" sz="6600" dirty="0">
                <a:latin typeface="Bahnschrift SemiBold Condensed" panose="020B0502040204020203" pitchFamily="34" charset="0"/>
              </a:rPr>
              <a:t>ONLINE BOOK STORE</a:t>
            </a:r>
            <a:br>
              <a:rPr lang="en-US" dirty="0"/>
            </a:br>
            <a:endParaRPr lang="en-US" dirty="0"/>
          </a:p>
        </p:txBody>
      </p:sp>
      <p:sp>
        <p:nvSpPr>
          <p:cNvPr id="7" name="Subtitle 6"/>
          <p:cNvSpPr>
            <a:spLocks noGrp="1"/>
          </p:cNvSpPr>
          <p:nvPr>
            <p:ph type="subTitle" idx="1"/>
          </p:nvPr>
        </p:nvSpPr>
        <p:spPr>
          <a:xfrm>
            <a:off x="346229" y="4119240"/>
            <a:ext cx="5210937" cy="1562470"/>
          </a:xfrm>
        </p:spPr>
        <p:txBody>
          <a:bodyPr>
            <a:normAutofit/>
          </a:bodyPr>
          <a:lstStyle/>
          <a:p>
            <a:r>
              <a:rPr lang="en-US" sz="2800" dirty="0">
                <a:solidFill>
                  <a:schemeClr val="accent4">
                    <a:lumMod val="75000"/>
                  </a:schemeClr>
                </a:solidFill>
                <a:latin typeface="Bahnschrift Condensed" panose="020B0502040204020203" pitchFamily="34" charset="0"/>
                <a:cs typeface="Arial" panose="020B0604020202020204" pitchFamily="34" charset="0"/>
              </a:rPr>
              <a:t>Done by:</a:t>
            </a:r>
            <a:endParaRPr lang="en-US" sz="2800" dirty="0">
              <a:solidFill>
                <a:schemeClr val="accent4">
                  <a:lumMod val="75000"/>
                </a:schemeClr>
              </a:solidFill>
              <a:latin typeface="Bahnschrift Condensed" panose="020B0502040204020203" pitchFamily="34" charset="0"/>
            </a:endParaRPr>
          </a:p>
          <a:p>
            <a:pPr algn="just"/>
            <a:r>
              <a:rPr lang="en-US" dirty="0">
                <a:latin typeface="Cambria Math" panose="02040503050406030204" pitchFamily="18" charset="0"/>
                <a:ea typeface="Cambria Math" panose="02040503050406030204" pitchFamily="18" charset="0"/>
              </a:rPr>
              <a:t>YUVRAJ SINGH WAHLA -20BCS250</a:t>
            </a:r>
          </a:p>
          <a:p>
            <a:pPr algn="just"/>
            <a:r>
              <a:rPr lang="en-US" dirty="0">
                <a:latin typeface="Cambria Math" panose="02040503050406030204" pitchFamily="18" charset="0"/>
                <a:ea typeface="Cambria Math" panose="02040503050406030204" pitchFamily="18" charset="0"/>
              </a:rPr>
              <a:t>SANJANA KUMARI SHARMA-20BCS196</a:t>
            </a:r>
          </a:p>
          <a:p>
            <a:pPr algn="just"/>
            <a:r>
              <a:rPr lang="en-US" dirty="0">
                <a:latin typeface="Cambria Math" panose="02040503050406030204" pitchFamily="18" charset="0"/>
                <a:ea typeface="Cambria Math" panose="02040503050406030204" pitchFamily="18" charset="0"/>
              </a:rPr>
              <a:t>BHUKYA SANJANA RATHOD-20BCS056</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5" r="8895"/>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Overall Description:</a:t>
            </a:r>
          </a:p>
        </p:txBody>
      </p:sp>
      <p:sp>
        <p:nvSpPr>
          <p:cNvPr id="14" name="Content Placeholder 13"/>
          <p:cNvSpPr>
            <a:spLocks noGrp="1"/>
          </p:cNvSpPr>
          <p:nvPr>
            <p:ph idx="1"/>
          </p:nvPr>
        </p:nvSpPr>
        <p:spPr/>
        <p:txBody>
          <a:bodyPr>
            <a:normAutofit/>
          </a:bodyPr>
          <a:lstStyle/>
          <a:p>
            <a:pPr marL="0" indent="0">
              <a:lnSpc>
                <a:spcPct val="100000"/>
              </a:lnSpc>
              <a:spcBef>
                <a:spcPts val="0"/>
              </a:spcBef>
              <a:buNone/>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The project is based on a book database system pertaining to various needs of the user. The store contains all the books used in specific CSE course. The description and details of the books are also available.</a:t>
            </a:r>
            <a:r>
              <a:rPr lang="en-IN" sz="2400" dirty="0">
                <a:solidFill>
                  <a:prstClr val="black"/>
                </a:solidFill>
                <a:latin typeface="Calibri" panose="020F0502020204030204"/>
              </a:rPr>
              <a:t> </a:t>
            </a:r>
          </a:p>
          <a:p>
            <a:pPr marL="0" indent="0">
              <a:lnSpc>
                <a:spcPct val="100000"/>
              </a:lnSpc>
              <a:spcBef>
                <a:spcPts val="0"/>
              </a:spcBef>
              <a:buNone/>
              <a:defRPr/>
            </a:pPr>
            <a:r>
              <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indent="0">
              <a:lnSpc>
                <a:spcPct val="100000"/>
              </a:lnSpc>
              <a:spcBef>
                <a:spcPts val="0"/>
              </a:spcBef>
              <a:buNone/>
              <a:defRPr/>
            </a:pPr>
            <a:r>
              <a:rPr lang="en-IN" sz="2400" dirty="0">
                <a:solidFill>
                  <a:prstClr val="black"/>
                </a:solidFill>
                <a:latin typeface="Calibri" panose="020F0502020204030204"/>
              </a:rPr>
              <a:t>                          </a:t>
            </a:r>
            <a:r>
              <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rPr>
              <a:t>The main Objective of this project is to manage the details of books, customers, orders and transactions. The project is totally built at administrative end and thus only the administrator is guaranteed the access.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Students can </a:t>
            </a:r>
            <a:r>
              <a:rPr lang="en-US" sz="2400" dirty="0">
                <a:solidFill>
                  <a:prstClr val="black"/>
                </a:solidFill>
                <a:latin typeface="Calibri" panose="020F0502020204030204"/>
              </a:rPr>
              <a:t>either buy or rent the books.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We built a personal profile page which is used for handling the transactions</a:t>
            </a:r>
            <a:r>
              <a:rPr lang="en-US" sz="2400" dirty="0">
                <a:solidFill>
                  <a:prstClr val="black"/>
                </a:solidFill>
                <a:latin typeface="Calibri" panose="020F0502020204030204"/>
              </a:rPr>
              <a:t>.</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indent="0">
              <a:lnSpc>
                <a:spcPct val="100000"/>
              </a:lnSpc>
              <a:spcBef>
                <a:spcPts val="0"/>
              </a:spcBef>
              <a:buNone/>
              <a:defRPr/>
            </a:pPr>
            <a:endParaRPr lang="en-US" sz="2400" dirty="0">
              <a:solidFill>
                <a:prstClr val="black"/>
              </a:solidFill>
              <a:latin typeface="Calibri" panose="020F0502020204030204"/>
            </a:endParaRPr>
          </a:p>
          <a:p>
            <a:pPr marL="0" indent="0">
              <a:lnSpc>
                <a:spcPct val="100000"/>
              </a:lnSpc>
              <a:spcBef>
                <a:spcPts val="0"/>
              </a:spcBef>
              <a:buNone/>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lang="en-US" dirty="0"/>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21403-2FB2-4EEA-B573-D01410166F76}"/>
              </a:ext>
            </a:extLst>
          </p:cNvPr>
          <p:cNvSpPr>
            <a:spLocks noGrp="1"/>
          </p:cNvSpPr>
          <p:nvPr>
            <p:ph type="title"/>
          </p:nvPr>
        </p:nvSpPr>
        <p:spPr>
          <a:xfrm>
            <a:off x="1104900" y="0"/>
            <a:ext cx="9980682" cy="1096962"/>
          </a:xfrm>
        </p:spPr>
        <p:txBody>
          <a:bodyPr>
            <a:normAutofit/>
          </a:bodyPr>
          <a:lstStyle/>
          <a:p>
            <a:r>
              <a:rPr lang="en-US" sz="3200" dirty="0"/>
              <a:t>Queries and functionalities:</a:t>
            </a:r>
            <a:endParaRPr lang="en-IN" sz="3200" dirty="0"/>
          </a:p>
        </p:txBody>
      </p:sp>
      <p:sp>
        <p:nvSpPr>
          <p:cNvPr id="3" name="Content Placeholder 2">
            <a:extLst>
              <a:ext uri="{FF2B5EF4-FFF2-40B4-BE49-F238E27FC236}">
                <a16:creationId xmlns:a16="http://schemas.microsoft.com/office/drawing/2014/main" id="{EE8A968F-3700-4ADA-BB73-845CE0B19E33}"/>
              </a:ext>
            </a:extLst>
          </p:cNvPr>
          <p:cNvSpPr>
            <a:spLocks noGrp="1"/>
          </p:cNvSpPr>
          <p:nvPr>
            <p:ph idx="1"/>
          </p:nvPr>
        </p:nvSpPr>
        <p:spPr/>
        <p:txBody>
          <a:bodyPr/>
          <a:lstStyle/>
          <a:p>
            <a:r>
              <a:rPr lang="en-US" dirty="0"/>
              <a:t>Students need to login first to search or buy or rent books.</a:t>
            </a:r>
          </a:p>
          <a:p>
            <a:r>
              <a:rPr lang="en-US" dirty="0"/>
              <a:t>Students can either buy or rent the books. They can add books to cart if they wish to buy it later.</a:t>
            </a:r>
          </a:p>
          <a:p>
            <a:r>
              <a:rPr lang="en-US" dirty="0"/>
              <a:t>We provide a quick purchase system- as soon as the person clicks the checkout button, a webpage requiring information for payment options opens.</a:t>
            </a:r>
          </a:p>
          <a:p>
            <a:r>
              <a:rPr lang="en-US" dirty="0"/>
              <a:t>The orders table in the database record all the details of orders.</a:t>
            </a:r>
            <a:endParaRPr lang="en-IN" dirty="0"/>
          </a:p>
          <a:p>
            <a:r>
              <a:rPr lang="en-IN" dirty="0"/>
              <a:t>Admin can login and can add the books or edit the details of the books.</a:t>
            </a:r>
            <a:endParaRPr lang="en-US" dirty="0"/>
          </a:p>
        </p:txBody>
      </p:sp>
    </p:spTree>
    <p:extLst>
      <p:ext uri="{BB962C8B-B14F-4D97-AF65-F5344CB8AC3E}">
        <p14:creationId xmlns:p14="http://schemas.microsoft.com/office/powerpoint/2010/main" val="3247201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97B92-19B2-4710-A1BF-4DC9B0B356DF}"/>
              </a:ext>
            </a:extLst>
          </p:cNvPr>
          <p:cNvSpPr>
            <a:spLocks noGrp="1"/>
          </p:cNvSpPr>
          <p:nvPr>
            <p:ph type="title"/>
          </p:nvPr>
        </p:nvSpPr>
        <p:spPr/>
        <p:txBody>
          <a:bodyPr>
            <a:normAutofit/>
          </a:bodyPr>
          <a:lstStyle/>
          <a:p>
            <a:r>
              <a:rPr lang="en-US" sz="4400" dirty="0"/>
              <a:t>Technology Used:</a:t>
            </a:r>
            <a:endParaRPr lang="en-IN" sz="4400" dirty="0"/>
          </a:p>
        </p:txBody>
      </p:sp>
      <p:sp>
        <p:nvSpPr>
          <p:cNvPr id="3" name="Content Placeholder 2">
            <a:extLst>
              <a:ext uri="{FF2B5EF4-FFF2-40B4-BE49-F238E27FC236}">
                <a16:creationId xmlns:a16="http://schemas.microsoft.com/office/drawing/2014/main" id="{D110E30A-5934-4F8C-8DBA-DB60192DC917}"/>
              </a:ext>
            </a:extLst>
          </p:cNvPr>
          <p:cNvSpPr>
            <a:spLocks noGrp="1"/>
          </p:cNvSpPr>
          <p:nvPr>
            <p:ph idx="1"/>
          </p:nvPr>
        </p:nvSpPr>
        <p:spPr/>
        <p:txBody>
          <a:bodyPr/>
          <a:lstStyle/>
          <a:p>
            <a:r>
              <a:rPr lang="en-US" sz="3200" dirty="0">
                <a:latin typeface="Calibri" panose="020F0502020204030204" pitchFamily="34" charset="0"/>
                <a:cs typeface="Calibri" panose="020F0502020204030204" pitchFamily="34" charset="0"/>
              </a:rPr>
              <a:t>The project was coded in </a:t>
            </a:r>
            <a:r>
              <a:rPr lang="en-US" sz="3200" u="sng" dirty="0">
                <a:latin typeface="Calibri" panose="020F0502020204030204" pitchFamily="34" charset="0"/>
                <a:cs typeface="Calibri" panose="020F0502020204030204" pitchFamily="34" charset="0"/>
              </a:rPr>
              <a:t>PHP 5</a:t>
            </a:r>
            <a:r>
              <a:rPr lang="en-US" sz="3200" dirty="0">
                <a:latin typeface="Calibri" panose="020F0502020204030204" pitchFamily="34" charset="0"/>
                <a:cs typeface="Calibri" panose="020F0502020204030204" pitchFamily="34" charset="0"/>
              </a:rPr>
              <a:t> with database implementation in </a:t>
            </a:r>
            <a:r>
              <a:rPr lang="en-US" sz="3200" u="sng" dirty="0" err="1">
                <a:latin typeface="Calibri" panose="020F0502020204030204" pitchFamily="34" charset="0"/>
                <a:cs typeface="Calibri" panose="020F0502020204030204" pitchFamily="34" charset="0"/>
              </a:rPr>
              <a:t>mysql</a:t>
            </a:r>
            <a:r>
              <a:rPr lang="en-US" sz="3200" dirty="0">
                <a:latin typeface="Calibri" panose="020F0502020204030204" pitchFamily="34" charset="0"/>
                <a:cs typeface="Calibri" panose="020F0502020204030204" pitchFamily="34" charset="0"/>
              </a:rPr>
              <a:t>. The validation of every form is implemented at the client side using </a:t>
            </a:r>
            <a:r>
              <a:rPr lang="en-US" sz="3200" u="sng" dirty="0">
                <a:latin typeface="Calibri" panose="020F0502020204030204" pitchFamily="34" charset="0"/>
                <a:cs typeface="Calibri" panose="020F0502020204030204" pitchFamily="34" charset="0"/>
              </a:rPr>
              <a:t>JavaScript</a:t>
            </a:r>
            <a:r>
              <a:rPr lang="en-US" sz="3200" dirty="0">
                <a:latin typeface="Calibri" panose="020F0502020204030204" pitchFamily="34" charset="0"/>
                <a:cs typeface="Calibri" panose="020F0502020204030204" pitchFamily="34" charset="0"/>
              </a:rPr>
              <a:t>. We also used </a:t>
            </a:r>
            <a:r>
              <a:rPr lang="en-US" sz="3200" u="sng" dirty="0">
                <a:latin typeface="Calibri" panose="020F0502020204030204" pitchFamily="34" charset="0"/>
                <a:cs typeface="Calibri" panose="020F0502020204030204" pitchFamily="34" charset="0"/>
              </a:rPr>
              <a:t>bootstrap</a:t>
            </a:r>
            <a:r>
              <a:rPr lang="en-US" sz="3200" i="1" dirty="0">
                <a:latin typeface="Calibri" panose="020F0502020204030204" pitchFamily="34" charset="0"/>
                <a:cs typeface="Calibri" panose="020F0502020204030204" pitchFamily="34" charset="0"/>
              </a:rPr>
              <a:t> </a:t>
            </a:r>
            <a:r>
              <a:rPr lang="en-US" sz="3200" dirty="0">
                <a:latin typeface="Calibri" panose="020F0502020204030204" pitchFamily="34" charset="0"/>
                <a:cs typeface="Calibri" panose="020F0502020204030204" pitchFamily="34" charset="0"/>
              </a:rPr>
              <a:t>along with </a:t>
            </a:r>
            <a:r>
              <a:rPr lang="en-US" sz="3200" u="sng" dirty="0">
                <a:latin typeface="Calibri" panose="020F0502020204030204" pitchFamily="34" charset="0"/>
                <a:cs typeface="Calibri" panose="020F0502020204030204" pitchFamily="34" charset="0"/>
              </a:rPr>
              <a:t>HTML </a:t>
            </a:r>
            <a:r>
              <a:rPr lang="en-US" sz="3200" dirty="0">
                <a:latin typeface="Calibri" panose="020F0502020204030204" pitchFamily="34" charset="0"/>
                <a:cs typeface="Calibri" panose="020F0502020204030204" pitchFamily="34" charset="0"/>
              </a:rPr>
              <a:t>and </a:t>
            </a:r>
            <a:r>
              <a:rPr lang="en-US" sz="3200" u="sng" dirty="0">
                <a:latin typeface="Calibri" panose="020F0502020204030204" pitchFamily="34" charset="0"/>
                <a:cs typeface="Calibri" panose="020F0502020204030204" pitchFamily="34" charset="0"/>
              </a:rPr>
              <a:t>CSS.</a:t>
            </a:r>
            <a:r>
              <a:rPr lang="en-US" sz="3200" dirty="0">
                <a:latin typeface="Calibri" panose="020F0502020204030204" pitchFamily="34" charset="0"/>
                <a:cs typeface="Calibri" panose="020F0502020204030204" pitchFamily="34" charset="0"/>
              </a:rPr>
              <a:t> Session Variables have been used to maintain data during navigation between different pages.</a:t>
            </a:r>
            <a:endParaRPr lang="en-IN" sz="3200" dirty="0">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948595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FA82-FD6D-4428-9EFF-EBB684A70BFC}"/>
              </a:ext>
            </a:extLst>
          </p:cNvPr>
          <p:cNvSpPr>
            <a:spLocks noGrp="1"/>
          </p:cNvSpPr>
          <p:nvPr>
            <p:ph type="title"/>
          </p:nvPr>
        </p:nvSpPr>
        <p:spPr/>
        <p:txBody>
          <a:bodyPr>
            <a:normAutofit/>
          </a:bodyPr>
          <a:lstStyle/>
          <a:p>
            <a:r>
              <a:rPr lang="en-US" sz="3200" dirty="0"/>
              <a:t>ER-DIAGRAM:</a:t>
            </a:r>
            <a:endParaRPr lang="en-IN" sz="3200" dirty="0"/>
          </a:p>
        </p:txBody>
      </p:sp>
      <p:pic>
        <p:nvPicPr>
          <p:cNvPr id="6" name="Content Placeholder 5">
            <a:extLst>
              <a:ext uri="{FF2B5EF4-FFF2-40B4-BE49-F238E27FC236}">
                <a16:creationId xmlns:a16="http://schemas.microsoft.com/office/drawing/2014/main" id="{6C6203A3-1C83-4952-8869-F5B5328E2B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4900" y="1482570"/>
            <a:ext cx="10106059" cy="5184559"/>
          </a:xfrm>
        </p:spPr>
      </p:pic>
    </p:spTree>
    <p:extLst>
      <p:ext uri="{BB962C8B-B14F-4D97-AF65-F5344CB8AC3E}">
        <p14:creationId xmlns:p14="http://schemas.microsoft.com/office/powerpoint/2010/main" val="95967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B767B-D0A7-44BD-8494-136366DD44EA}"/>
              </a:ext>
            </a:extLst>
          </p:cNvPr>
          <p:cNvSpPr>
            <a:spLocks noGrp="1"/>
          </p:cNvSpPr>
          <p:nvPr>
            <p:ph type="title"/>
          </p:nvPr>
        </p:nvSpPr>
        <p:spPr/>
        <p:txBody>
          <a:bodyPr/>
          <a:lstStyle/>
          <a:p>
            <a:r>
              <a:rPr lang="en-US" dirty="0"/>
              <a:t>Relational Diagram:</a:t>
            </a:r>
            <a:endParaRPr lang="en-IN" dirty="0"/>
          </a:p>
        </p:txBody>
      </p:sp>
      <p:pic>
        <p:nvPicPr>
          <p:cNvPr id="8" name="Content Placeholder 7">
            <a:extLst>
              <a:ext uri="{FF2B5EF4-FFF2-40B4-BE49-F238E27FC236}">
                <a16:creationId xmlns:a16="http://schemas.microsoft.com/office/drawing/2014/main" id="{BDBB2085-329C-4A8E-9A55-0AE755ACB7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1048" y="1600200"/>
            <a:ext cx="8369904" cy="4572000"/>
          </a:xfrm>
        </p:spPr>
      </p:pic>
    </p:spTree>
    <p:extLst>
      <p:ext uri="{BB962C8B-B14F-4D97-AF65-F5344CB8AC3E}">
        <p14:creationId xmlns:p14="http://schemas.microsoft.com/office/powerpoint/2010/main" val="43367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4899" y="2292093"/>
            <a:ext cx="10096500" cy="2219691"/>
          </a:xfrm>
        </p:spPr>
        <p:txBody>
          <a:bodyPr>
            <a:normAutofit fontScale="90000"/>
          </a:bodyPr>
          <a:lstStyle/>
          <a:p>
            <a:pPr algn="ctr"/>
            <a:r>
              <a:rPr lang="en-US" dirty="0"/>
              <a:t> </a:t>
            </a:r>
            <a:br>
              <a:rPr lang="en-US" dirty="0"/>
            </a:br>
            <a:r>
              <a:rPr lang="en-US" sz="8000" dirty="0"/>
              <a:t>THANKYOU</a:t>
            </a:r>
            <a:br>
              <a:rPr lang="en-US" dirty="0"/>
            </a:br>
            <a:endParaRPr lang="en-US" dirty="0"/>
          </a:p>
        </p:txBody>
      </p:sp>
      <p:sp>
        <p:nvSpPr>
          <p:cNvPr id="3" name="Subtitle 2"/>
          <p:cNvSpPr>
            <a:spLocks noGrp="1"/>
          </p:cNvSpPr>
          <p:nvPr>
            <p:ph type="subTitle" idx="1"/>
          </p:nvPr>
        </p:nvSpPr>
        <p:spPr>
          <a:xfrm flipV="1">
            <a:off x="1104899" y="7137646"/>
            <a:ext cx="4541300" cy="904500"/>
          </a:xfrm>
        </p:spPr>
        <p:txBody>
          <a:bodyPr/>
          <a:lstStyle/>
          <a:p>
            <a:endParaRPr lang="en-US" dirty="0"/>
          </a:p>
        </p:txBody>
      </p:sp>
    </p:spTree>
    <p:extLst>
      <p:ext uri="{BB962C8B-B14F-4D97-AF65-F5344CB8AC3E}">
        <p14:creationId xmlns:p14="http://schemas.microsoft.com/office/powerpoint/2010/main" val="131564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3.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86</TotalTime>
  <Words>314</Words>
  <Application>Microsoft Office PowerPoint</Application>
  <PresentationFormat>Widescreen</PresentationFormat>
  <Paragraphs>25</Paragraphs>
  <Slides>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Arial</vt:lpstr>
      <vt:lpstr>Bahnschrift Condensed</vt:lpstr>
      <vt:lpstr>Bahnschrift SemiBold Condensed</vt:lpstr>
      <vt:lpstr>Calibri</vt:lpstr>
      <vt:lpstr>Cambria Math</vt:lpstr>
      <vt:lpstr>Euphemia</vt:lpstr>
      <vt:lpstr>Plantagenet Cherokee</vt:lpstr>
      <vt:lpstr>Wingdings</vt:lpstr>
      <vt:lpstr>Academic Literature 16x9</vt:lpstr>
      <vt:lpstr>ONLINE BOOK STORE </vt:lpstr>
      <vt:lpstr>Overall Description:</vt:lpstr>
      <vt:lpstr>Queries and functionalities:</vt:lpstr>
      <vt:lpstr>Technology Used:</vt:lpstr>
      <vt:lpstr>ER-DIAGRAM:</vt:lpstr>
      <vt:lpstr>Relational Diagram:</vt:lpstr>
      <vt:lpstr>  THANKYOU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BOOK STORE </dc:title>
  <dc:creator>Sanjana Rathod Bhukya</dc:creator>
  <cp:lastModifiedBy>Sanjana Rathod Bhukya</cp:lastModifiedBy>
  <cp:revision>2</cp:revision>
  <dcterms:created xsi:type="dcterms:W3CDTF">2021-11-16T06:55:37Z</dcterms:created>
  <dcterms:modified xsi:type="dcterms:W3CDTF">2021-11-16T08:39:02Z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