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62" r:id="rId2"/>
    <p:sldId id="256" r:id="rId3"/>
    <p:sldId id="257" r:id="rId4"/>
    <p:sldId id="261" r:id="rId5"/>
    <p:sldId id="263" r:id="rId6"/>
    <p:sldId id="258" r:id="rId7"/>
    <p:sldId id="259" r:id="rId8"/>
    <p:sldId id="270" r:id="rId9"/>
    <p:sldId id="271" r:id="rId10"/>
    <p:sldId id="272" r:id="rId11"/>
    <p:sldId id="264" r:id="rId12"/>
    <p:sldId id="265" r:id="rId13"/>
    <p:sldId id="267" r:id="rId14"/>
    <p:sldId id="268" r:id="rId15"/>
    <p:sldId id="260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shu agarwal" initials="pa" lastIdx="1" clrIdx="0">
    <p:extLst>
      <p:ext uri="{19B8F6BF-5375-455C-9EA6-DF929625EA0E}">
        <p15:presenceInfo xmlns:p15="http://schemas.microsoft.com/office/powerpoint/2012/main" userId="7e818a40c93c6a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9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0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652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2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69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1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9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371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637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6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78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0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EB2F94-4C27-40C0-A47C-2F719BD74F3F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F0D-7BD5-45B3-A449-B2716FFD84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07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ocs.djangoproject.com/en/3.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rtjf.github.io/tailblocks/" TargetMode="External"/><Relationship Id="rId4" Type="http://schemas.openxmlformats.org/officeDocument/2006/relationships/hyperlink" Target="https://stackoverflow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6340-6BA9-4DC4-BB44-1D361C42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764" y="1156996"/>
            <a:ext cx="10217020" cy="653144"/>
          </a:xfrm>
        </p:spPr>
        <p:txBody>
          <a:bodyPr/>
          <a:lstStyle/>
          <a:p>
            <a:r>
              <a:rPr lang="en-US" sz="8000" dirty="0"/>
              <a:t>      </a:t>
            </a:r>
            <a:r>
              <a:rPr lang="en-US" sz="8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KOSHAGRAH</a:t>
            </a:r>
            <a:br>
              <a:rPr lang="en-US" sz="8000" dirty="0"/>
            </a:br>
            <a:r>
              <a:rPr lang="en-US" sz="8000" dirty="0"/>
              <a:t>                      </a:t>
            </a:r>
            <a:br>
              <a:rPr lang="en-US" sz="8000" dirty="0"/>
            </a:br>
            <a:r>
              <a:rPr lang="en-US" sz="8000" dirty="0"/>
              <a:t>         </a:t>
            </a:r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       </a:t>
            </a:r>
            <a:br>
              <a:rPr lang="en-US" sz="8000" dirty="0"/>
            </a:br>
            <a:r>
              <a:rPr lang="en-US" sz="6600" dirty="0">
                <a:latin typeface="Broadway" panose="04040905080B02020502" pitchFamily="82" charset="0"/>
              </a:rPr>
              <a:t>										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8861-338C-4AE2-B46E-DC32BBE9F09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885989" y="2304661"/>
            <a:ext cx="4494243" cy="5411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i="1" dirty="0">
                <a:highlight>
                  <a:srgbClr val="808080"/>
                </a:highlight>
                <a:latin typeface="Broadway" panose="04040905080B02020502" pitchFamily="82" charset="0"/>
              </a:rPr>
              <a:t>   A Treasure House</a:t>
            </a:r>
            <a:endParaRPr lang="en-IN" sz="3000" i="1" dirty="0">
              <a:highlight>
                <a:srgbClr val="808080"/>
              </a:highlight>
              <a:latin typeface="Broadway" panose="04040905080B020205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CC53E-6CD3-4E4E-859D-E12C9434F40B}"/>
              </a:ext>
            </a:extLst>
          </p:cNvPr>
          <p:cNvSpPr txBox="1"/>
          <p:nvPr/>
        </p:nvSpPr>
        <p:spPr>
          <a:xfrm>
            <a:off x="5081297" y="2845837"/>
            <a:ext cx="13576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STCaiyun" panose="02010800040101010101" pitchFamily="2" charset="-122"/>
                <a:ea typeface="STCaiyun" panose="02010800040101010101" pitchFamily="2" charset="-122"/>
              </a:rPr>
              <a:t>For</a:t>
            </a:r>
            <a:endParaRPr lang="en-IN" sz="5000" dirty="0">
              <a:latin typeface="STCaiyun" panose="02010800040101010101" pitchFamily="2" charset="-122"/>
              <a:ea typeface="STCaiyun" panose="0201080004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C88A5-F38F-48F6-89F3-56D9E4E7836B}"/>
              </a:ext>
            </a:extLst>
          </p:cNvPr>
          <p:cNvSpPr txBox="1"/>
          <p:nvPr/>
        </p:nvSpPr>
        <p:spPr>
          <a:xfrm>
            <a:off x="5640355" y="296246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A1E57-094A-4013-A04B-69159FB14105}"/>
              </a:ext>
            </a:extLst>
          </p:cNvPr>
          <p:cNvSpPr txBox="1"/>
          <p:nvPr/>
        </p:nvSpPr>
        <p:spPr>
          <a:xfrm>
            <a:off x="2499045" y="4198220"/>
            <a:ext cx="66340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</a:t>
            </a:r>
            <a:r>
              <a:rPr lang="en-US" sz="6000" dirty="0">
                <a:latin typeface="Broadway" panose="04040905080B02020502" pitchFamily="82" charset="0"/>
              </a:rPr>
              <a:t>EDUTHON</a:t>
            </a:r>
          </a:p>
          <a:p>
            <a:r>
              <a:rPr lang="en-IN" sz="4000" dirty="0"/>
              <a:t>                 </a:t>
            </a:r>
            <a:r>
              <a:rPr lang="en-IN" sz="4000" dirty="0">
                <a:latin typeface="STCaiyun" panose="02010800040101010101" pitchFamily="2" charset="-122"/>
                <a:ea typeface="STCaiyun" panose="02010800040101010101" pitchFamily="2" charset="-122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68028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6926-6949-464B-A12F-835EFAEE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00" y="331420"/>
            <a:ext cx="9404723" cy="1400530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UNIQUENESS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BD17-2138-4B96-B36F-4FDCC2E4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464" y="1800809"/>
            <a:ext cx="9105161" cy="4365675"/>
          </a:xfrm>
        </p:spPr>
        <p:txBody>
          <a:bodyPr>
            <a:normAutofit/>
          </a:bodyPr>
          <a:lstStyle/>
          <a:p>
            <a:r>
              <a:rPr lang="en-US" sz="2600" dirty="0"/>
              <a:t>Seniors can share their interview or any other experience with everyone among the organization.</a:t>
            </a:r>
          </a:p>
          <a:p>
            <a:r>
              <a:rPr lang="en-US" sz="2600" dirty="0"/>
              <a:t>Any two students/teachers can interact with each other even without having any personal relation.</a:t>
            </a:r>
          </a:p>
          <a:p>
            <a:r>
              <a:rPr lang="en-US" sz="2600" dirty="0"/>
              <a:t>Now teachers are only one ping away from making an announcement among thousands of students.</a:t>
            </a:r>
          </a:p>
          <a:p>
            <a:r>
              <a:rPr lang="en-US" sz="2600" dirty="0"/>
              <a:t>Teachers/students can chat with highly end to end encrypted messages.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5859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6C4A-A41C-44F9-8246-78E154B0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5489" y="322089"/>
            <a:ext cx="11437032" cy="1400530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6600" dirty="0"/>
              <a:t> </a:t>
            </a:r>
            <a:r>
              <a:rPr lang="en-US" sz="5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TECHNOLOGIES USED</a:t>
            </a:r>
            <a:endParaRPr lang="en-IN" sz="5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383E-4ACD-4F90-B5CB-380190108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55" y="1804008"/>
            <a:ext cx="9682876" cy="419548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Django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err="1"/>
              <a:t>Jquery</a:t>
            </a:r>
            <a:endParaRPr lang="en-US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Ajax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JSON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SQL Lite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Progressive Web App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/>
              <a:t>Web Real Time Communication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500" dirty="0"/>
          </a:p>
        </p:txBody>
      </p:sp>
      <p:pic>
        <p:nvPicPr>
          <p:cNvPr id="1026" name="Picture 2" descr="Frontend development services">
            <a:extLst>
              <a:ext uri="{FF2B5EF4-FFF2-40B4-BE49-F238E27FC236}">
                <a16:creationId xmlns:a16="http://schemas.microsoft.com/office/drawing/2014/main" id="{CB817CCF-FDD4-4EE9-BA52-D08E0FD2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8975"/>
            <a:ext cx="3526971" cy="35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2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3EDC-B307-4421-9449-651B007F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25" y="275436"/>
            <a:ext cx="9404723" cy="1400530"/>
          </a:xfrm>
        </p:spPr>
        <p:txBody>
          <a:bodyPr/>
          <a:lstStyle/>
          <a:p>
            <a:r>
              <a:rPr lang="en-US" sz="6000" dirty="0"/>
              <a:t>             </a:t>
            </a:r>
            <a:r>
              <a:rPr 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ER DIAGRAM</a:t>
            </a:r>
            <a:endParaRPr lang="en-IN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B8FAFA-C13D-4E97-9C91-4A1813D53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64" y="1458461"/>
            <a:ext cx="9228056" cy="512410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FEC503-638E-47FF-950C-5E7918CD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97" y="1567726"/>
            <a:ext cx="8946541" cy="419548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3EDC-B307-4421-9449-651B007F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9" y="302098"/>
            <a:ext cx="9404723" cy="1400530"/>
          </a:xfrm>
        </p:spPr>
        <p:txBody>
          <a:bodyPr/>
          <a:lstStyle/>
          <a:p>
            <a:r>
              <a:rPr lang="en-US" sz="6000" dirty="0"/>
              <a:t>            </a:t>
            </a:r>
            <a:r>
              <a:rPr 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ZERO LEVEL DFD</a:t>
            </a:r>
            <a:endParaRPr lang="en-IN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1CC1F-CB3D-430A-AF2F-8E4B267B9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10" y="1385877"/>
            <a:ext cx="8369032" cy="507171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46A74-6A64-4A6C-819B-97EB813B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55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3EDC-B307-4421-9449-651B007F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9" y="302098"/>
            <a:ext cx="9404723" cy="1400530"/>
          </a:xfrm>
        </p:spPr>
        <p:txBody>
          <a:bodyPr/>
          <a:lstStyle/>
          <a:p>
            <a:r>
              <a:rPr lang="en-US" sz="6000" dirty="0"/>
              <a:t>         </a:t>
            </a:r>
            <a:r>
              <a:rPr 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CLASS DIAGRAM</a:t>
            </a:r>
            <a:endParaRPr lang="en-IN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9CEAD-7782-4BBF-A102-61CCDE360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13" y="1453371"/>
            <a:ext cx="8462865" cy="479502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9F170-8DF6-4A53-9ED2-8254C5DB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67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3091-0AFA-4CCA-A896-828FD9AE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FUTURE WORKS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D32C-A9B2-4969-AF45-3210C6A4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325" y="2011869"/>
            <a:ext cx="9817767" cy="42583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To build a flutter mobile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To provide public and private option to users while uploading a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To enable group chat options within  </a:t>
            </a:r>
            <a:r>
              <a:rPr lang="en-US" sz="3600" dirty="0" err="1"/>
              <a:t>Koshagrah</a:t>
            </a:r>
            <a:r>
              <a:rPr lang="en-US" sz="3600" dirty="0"/>
              <a:t> itself.</a:t>
            </a:r>
          </a:p>
        </p:txBody>
      </p:sp>
    </p:spTree>
    <p:extLst>
      <p:ext uri="{BB962C8B-B14F-4D97-AF65-F5344CB8AC3E}">
        <p14:creationId xmlns:p14="http://schemas.microsoft.com/office/powerpoint/2010/main" val="98233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36EC-E078-46E6-9FF5-347F4905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378074"/>
            <a:ext cx="9404723" cy="1400530"/>
          </a:xfrm>
        </p:spPr>
        <p:txBody>
          <a:bodyPr/>
          <a:lstStyle/>
          <a:p>
            <a:r>
              <a:rPr lang="en-US" sz="6600" dirty="0"/>
              <a:t>  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REFERENCES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EC11-4FB8-4677-BF36-BF8D3A99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20" y="2146224"/>
            <a:ext cx="10102753" cy="4195481"/>
          </a:xfrm>
        </p:spPr>
        <p:txBody>
          <a:bodyPr>
            <a:normAutofit/>
          </a:bodyPr>
          <a:lstStyle/>
          <a:p>
            <a:r>
              <a:rPr lang="en-US" sz="3000" dirty="0"/>
              <a:t>Django : </a:t>
            </a:r>
            <a:r>
              <a:rPr lang="en-IN" sz="3000" dirty="0">
                <a:hlinkClick r:id="rId2"/>
              </a:rPr>
              <a:t>https://docs.djangoproject.com/en/3.1/</a:t>
            </a:r>
            <a:endParaRPr lang="en-IN" sz="3000" dirty="0"/>
          </a:p>
          <a:p>
            <a:r>
              <a:rPr lang="en-IN" sz="3000" dirty="0"/>
              <a:t>W3 Schools : </a:t>
            </a:r>
            <a:r>
              <a:rPr lang="en-IN" sz="3000" dirty="0">
                <a:hlinkClick r:id="rId3"/>
              </a:rPr>
              <a:t>https://www.w3schools.com/</a:t>
            </a:r>
            <a:endParaRPr lang="en-IN" sz="3000" dirty="0"/>
          </a:p>
          <a:p>
            <a:r>
              <a:rPr lang="en-IN" sz="3000" dirty="0"/>
              <a:t>Stack Overflow : </a:t>
            </a:r>
            <a:r>
              <a:rPr lang="en-IN" sz="3000" dirty="0">
                <a:hlinkClick r:id="rId4"/>
              </a:rPr>
              <a:t>https://stackoverflow.com/</a:t>
            </a:r>
            <a:endParaRPr lang="en-IN" sz="3000" dirty="0"/>
          </a:p>
          <a:p>
            <a:r>
              <a:rPr lang="en-IN" sz="3000" dirty="0" err="1"/>
              <a:t>TailBlocks</a:t>
            </a:r>
            <a:r>
              <a:rPr lang="en-IN" sz="3000" dirty="0"/>
              <a:t> : </a:t>
            </a:r>
            <a:r>
              <a:rPr lang="en-IN" sz="3000" dirty="0">
                <a:hlinkClick r:id="rId5"/>
              </a:rPr>
              <a:t>https://mertjf.github.io/tailblocks/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07634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ECE6E7C-8664-4025-A495-9D4D6740A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" y="0"/>
            <a:ext cx="12500056" cy="68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075C-752B-4863-8ECA-3685B64E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586" y="2789853"/>
            <a:ext cx="8825658" cy="3240726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sz="8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KOSHAGRAH</a:t>
            </a:r>
            <a:br>
              <a:rPr lang="en-US" dirty="0"/>
            </a:br>
            <a:r>
              <a:rPr lang="en-US" dirty="0"/>
              <a:t>                         </a:t>
            </a:r>
            <a:br>
              <a:rPr lang="en-US" dirty="0"/>
            </a:br>
            <a:r>
              <a:rPr lang="en-US" dirty="0">
                <a:latin typeface="Broadway" panose="04040905080B02020502" pitchFamily="82" charset="0"/>
              </a:rPr>
              <a:t>Lets bring digitization to learning 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D12E1-0503-4D16-B6F2-C3D486E394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2DC1D-17FD-4793-AED7-FF5B11F765BD}"/>
              </a:ext>
            </a:extLst>
          </p:cNvPr>
          <p:cNvSpPr txBox="1"/>
          <p:nvPr/>
        </p:nvSpPr>
        <p:spPr>
          <a:xfrm>
            <a:off x="5309117" y="1483726"/>
            <a:ext cx="60462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Broadway" panose="04040905080B02020502" pitchFamily="82" charset="0"/>
              </a:rPr>
              <a:t>                    </a:t>
            </a:r>
            <a:r>
              <a:rPr lang="en-US" sz="3500" i="1" dirty="0">
                <a:highlight>
                  <a:srgbClr val="808080"/>
                </a:highlight>
                <a:latin typeface="Broadway" panose="04040905080B02020502" pitchFamily="82" charset="0"/>
              </a:rPr>
              <a:t>A Treasure House</a:t>
            </a:r>
            <a:endParaRPr lang="en-IN" sz="3500" i="1" dirty="0">
              <a:highlight>
                <a:srgbClr val="808080"/>
              </a:highligh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8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0A7C-C947-4267-9E93-7725B6C7E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55" y="541176"/>
            <a:ext cx="8825658" cy="107312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TEAM MEMBERS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EB42-CFCD-4EAA-A1A7-3BD2FB3BA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31" y="1782147"/>
            <a:ext cx="8825658" cy="3726024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000" dirty="0"/>
              <a:t>MUSKAN MAHESHWARI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000" dirty="0"/>
              <a:t>PRIYANSHU ARORA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000" dirty="0"/>
              <a:t>PRIYANSHU AGARWAL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4000" dirty="0"/>
              <a:t>RAJAT </a:t>
            </a:r>
            <a:r>
              <a:rPr lang="en-IN" sz="4000" dirty="0" err="1"/>
              <a:t>ShRivastava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3300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95ED-4066-47B2-982C-FE6F9B8B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247100"/>
            <a:ext cx="10273004" cy="1400530"/>
          </a:xfrm>
        </p:spPr>
        <p:txBody>
          <a:bodyPr/>
          <a:lstStyle/>
          <a:p>
            <a:r>
              <a:rPr lang="en-US" sz="6000" dirty="0"/>
              <a:t>  </a:t>
            </a:r>
            <a:r>
              <a:rPr lang="en-US" sz="6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PRESENTING KOSHAGRAH</a:t>
            </a:r>
            <a:endParaRPr lang="en-IN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B2AD-7B91-4CEE-83D5-C2AB6BD1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13" y="2805445"/>
            <a:ext cx="10097881" cy="3555972"/>
          </a:xfrm>
        </p:spPr>
        <p:txBody>
          <a:bodyPr>
            <a:normAutofit/>
          </a:bodyPr>
          <a:lstStyle/>
          <a:p>
            <a:r>
              <a:rPr lang="en-US" sz="3000" dirty="0" err="1"/>
              <a:t>Koshagrah</a:t>
            </a:r>
            <a:r>
              <a:rPr lang="en-US" sz="3000" dirty="0"/>
              <a:t> is a cross-platform solution for teachers and students to interact with each other in particular organization. </a:t>
            </a:r>
          </a:p>
          <a:p>
            <a:r>
              <a:rPr lang="en-IN" sz="3000" dirty="0"/>
              <a:t>We can also make dynamic resumes using </a:t>
            </a:r>
            <a:r>
              <a:rPr lang="en-IN" sz="3000" dirty="0" err="1"/>
              <a:t>Koshagrah</a:t>
            </a:r>
            <a:r>
              <a:rPr lang="en-IN" sz="3000" dirty="0"/>
              <a:t> .</a:t>
            </a:r>
          </a:p>
          <a:p>
            <a:r>
              <a:rPr lang="en-IN" sz="3000" dirty="0"/>
              <a:t>Users within an organisation can also do personal chat conversation</a:t>
            </a:r>
          </a:p>
          <a:p>
            <a:endParaRPr lang="en-IN" sz="3000" dirty="0"/>
          </a:p>
          <a:p>
            <a:endParaRPr lang="en-US" sz="3000" dirty="0"/>
          </a:p>
          <a:p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228E5-2783-484B-9E0F-00BCDDBD8FCC}"/>
              </a:ext>
            </a:extLst>
          </p:cNvPr>
          <p:cNvSpPr txBox="1"/>
          <p:nvPr/>
        </p:nvSpPr>
        <p:spPr>
          <a:xfrm>
            <a:off x="1744823" y="1797516"/>
            <a:ext cx="32470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KOSHAGRAH</a:t>
            </a:r>
            <a:endParaRPr lang="en-IN" sz="25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5210F9-46D1-4B5F-802E-8C9B8C28C84D}"/>
              </a:ext>
            </a:extLst>
          </p:cNvPr>
          <p:cNvSpPr/>
          <p:nvPr/>
        </p:nvSpPr>
        <p:spPr>
          <a:xfrm>
            <a:off x="4618652" y="1928741"/>
            <a:ext cx="746449" cy="21460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4680A-4ACD-45DB-BA94-272B1A7393C3}"/>
              </a:ext>
            </a:extLst>
          </p:cNvPr>
          <p:cNvSpPr txBox="1"/>
          <p:nvPr/>
        </p:nvSpPr>
        <p:spPr>
          <a:xfrm>
            <a:off x="6176862" y="1788341"/>
            <a:ext cx="38535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KOSH        +      GRAH</a:t>
            </a:r>
            <a:endParaRPr lang="en-IN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8AE5A-5378-4F54-BDC0-BB2AF822EF51}"/>
              </a:ext>
            </a:extLst>
          </p:cNvPr>
          <p:cNvSpPr txBox="1"/>
          <p:nvPr/>
        </p:nvSpPr>
        <p:spPr>
          <a:xfrm>
            <a:off x="5965372" y="2172840"/>
            <a:ext cx="45150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 </a:t>
            </a:r>
            <a:r>
              <a:rPr lang="en-US" sz="2300" dirty="0"/>
              <a:t>(Treasure)            (House)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42409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E814-CC7D-4D04-9FC0-C0D0E238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123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9F2F-9186-4821-9F42-CC451A60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19469"/>
            <a:ext cx="9169692" cy="4428930"/>
          </a:xfrm>
        </p:spPr>
        <p:txBody>
          <a:bodyPr>
            <a:normAutofit/>
          </a:bodyPr>
          <a:lstStyle/>
          <a:p>
            <a:r>
              <a:rPr lang="en-US" sz="3000" dirty="0"/>
              <a:t>It also provide a secure and common platform to hold achievements , certificates and resume for students .</a:t>
            </a:r>
          </a:p>
          <a:p>
            <a:r>
              <a:rPr lang="en-US" sz="3000" dirty="0"/>
              <a:t>K</a:t>
            </a:r>
            <a:r>
              <a:rPr lang="en-IN" sz="3000" dirty="0" err="1"/>
              <a:t>oshagrah</a:t>
            </a:r>
            <a:r>
              <a:rPr lang="en-IN" sz="3000" dirty="0"/>
              <a:t> allows teachers to make necessary announcements .</a:t>
            </a:r>
          </a:p>
          <a:p>
            <a:r>
              <a:rPr lang="en-IN" sz="3000" dirty="0"/>
              <a:t>It also give access to everyone to share their interview or other experiences .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67082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82BA-4319-4D34-95D0-7BF15EB6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5" y="144807"/>
            <a:ext cx="9404723" cy="1400530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sz="6000" dirty="0"/>
              <a:t>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NEED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6 technology trends that pushing up digital education in India - Education  Today News">
            <a:extLst>
              <a:ext uri="{FF2B5EF4-FFF2-40B4-BE49-F238E27FC236}">
                <a16:creationId xmlns:a16="http://schemas.microsoft.com/office/drawing/2014/main" id="{E9A81FF2-35E1-4B81-8B7E-5965B1257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02" y="2123721"/>
            <a:ext cx="4216196" cy="26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CEC3CE-284F-42D0-83CA-338B01DD6F18}"/>
              </a:ext>
            </a:extLst>
          </p:cNvPr>
          <p:cNvSpPr txBox="1"/>
          <p:nvPr/>
        </p:nvSpPr>
        <p:spPr>
          <a:xfrm>
            <a:off x="515389" y="1695796"/>
            <a:ext cx="68995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platform provide us the interface so that  people within a particular organization can interact.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We cannot interact with our seniors or alumni without knowing them personally.</a:t>
            </a:r>
          </a:p>
        </p:txBody>
      </p:sp>
    </p:spTree>
    <p:extLst>
      <p:ext uri="{BB962C8B-B14F-4D97-AF65-F5344CB8AC3E}">
        <p14:creationId xmlns:p14="http://schemas.microsoft.com/office/powerpoint/2010/main" val="4505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74E4-1F54-4917-B787-579DAF36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5833"/>
            <a:ext cx="9404723" cy="1400530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SOLUTION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017D-BBAD-4BAD-ABDF-BB4BFC71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85" y="1730967"/>
            <a:ext cx="10336020" cy="44738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 err="1"/>
              <a:t>Koshagrah</a:t>
            </a:r>
            <a:r>
              <a:rPr lang="en-US" sz="3400" dirty="0"/>
              <a:t> provides you the interface to interact with people within one organization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It also provide options for seniors to share their interview or other helpful experiences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400" dirty="0"/>
              <a:t>College announcements can also be done on </a:t>
            </a:r>
            <a:r>
              <a:rPr lang="en-IN" sz="3400" dirty="0" err="1"/>
              <a:t>Koshagrah</a:t>
            </a:r>
            <a:r>
              <a:rPr lang="en-IN" sz="3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955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1235-5670-46F3-BDEE-2E13D1B5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17" y="200791"/>
            <a:ext cx="9404723" cy="1400530"/>
          </a:xfrm>
        </p:spPr>
        <p:txBody>
          <a:bodyPr/>
          <a:lstStyle/>
          <a:p>
            <a:r>
              <a:rPr lang="en-US" sz="6600" dirty="0"/>
              <a:t>              </a:t>
            </a:r>
            <a:r>
              <a:rPr lang="en-US" sz="6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WORKING</a:t>
            </a:r>
            <a:endParaRPr lang="en-IN" sz="6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A54C-D44D-4FC1-BCFB-DF8B4B65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799" y="1912958"/>
            <a:ext cx="9902638" cy="4195481"/>
          </a:xfrm>
        </p:spPr>
        <p:txBody>
          <a:bodyPr>
            <a:normAutofit/>
          </a:bodyPr>
          <a:lstStyle/>
          <a:p>
            <a:r>
              <a:rPr lang="en-US" sz="2800" dirty="0"/>
              <a:t>College admin will contact super admin for registering college on </a:t>
            </a:r>
            <a:r>
              <a:rPr lang="en-US" sz="2800" dirty="0" err="1"/>
              <a:t>Koshagrah</a:t>
            </a:r>
            <a:r>
              <a:rPr lang="en-US" sz="2800" dirty="0"/>
              <a:t> through mail .</a:t>
            </a:r>
          </a:p>
          <a:p>
            <a:r>
              <a:rPr lang="en-US" sz="2800" dirty="0"/>
              <a:t>Super admin after verifying all documents , registers college on the portal . </a:t>
            </a:r>
          </a:p>
          <a:p>
            <a:r>
              <a:rPr lang="en-US" sz="2800" dirty="0"/>
              <a:t>All the students/teacher who will sign up on </a:t>
            </a:r>
            <a:r>
              <a:rPr lang="en-US" sz="2800" dirty="0" err="1"/>
              <a:t>Koshagrah</a:t>
            </a:r>
            <a:r>
              <a:rPr lang="en-US" sz="2800" dirty="0"/>
              <a:t> need clarification form college admin.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24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6FF0-AF3D-4193-B261-10527DD8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053" y="1256615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If details of student/teachers are matches then admin can accept their requests otherwise deny it .</a:t>
            </a:r>
          </a:p>
          <a:p>
            <a:r>
              <a:rPr lang="en-US" sz="2800" dirty="0"/>
              <a:t>Now after clarification students/teachers can access their accounts and enjoy various functionality.</a:t>
            </a:r>
          </a:p>
          <a:p>
            <a:r>
              <a:rPr lang="en-US" sz="2800" dirty="0"/>
              <a:t>Functions such as sharing experiences , uploading posts , chatting with mates , dynamic resume maker and many more .</a:t>
            </a:r>
            <a:endParaRPr lang="en-IN" sz="2800" dirty="0"/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016523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506</TotalTime>
  <Words>489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STCaiyun</vt:lpstr>
      <vt:lpstr>Arial</vt:lpstr>
      <vt:lpstr>Broadway</vt:lpstr>
      <vt:lpstr>Century Gothic</vt:lpstr>
      <vt:lpstr>Wingdings</vt:lpstr>
      <vt:lpstr>Wingdings 3</vt:lpstr>
      <vt:lpstr>Ion</vt:lpstr>
      <vt:lpstr>      KOSHAGRAH                                                     </vt:lpstr>
      <vt:lpstr>     KOSHAGRAH                           Lets bring digitization to learning .</vt:lpstr>
      <vt:lpstr>  TEAM MEMBERS</vt:lpstr>
      <vt:lpstr>  PRESENTING KOSHAGRAH</vt:lpstr>
      <vt:lpstr>PowerPoint Presentation</vt:lpstr>
      <vt:lpstr>                   THE NEED</vt:lpstr>
      <vt:lpstr>                      SOLUTION</vt:lpstr>
      <vt:lpstr>              WORKING</vt:lpstr>
      <vt:lpstr>PowerPoint Presentation</vt:lpstr>
      <vt:lpstr>               UNIQUENESS</vt:lpstr>
      <vt:lpstr>                TECHNOLOGIES USED</vt:lpstr>
      <vt:lpstr>             ER DIAGRAM</vt:lpstr>
      <vt:lpstr>            ZERO LEVEL DFD</vt:lpstr>
      <vt:lpstr>         CLASS DIAGRAM</vt:lpstr>
      <vt:lpstr>         FUTURE WORKS</vt:lpstr>
      <vt:lpstr>         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priyanshu agarwal</dc:creator>
  <cp:lastModifiedBy>priyanshu agarwal</cp:lastModifiedBy>
  <cp:revision>42</cp:revision>
  <dcterms:created xsi:type="dcterms:W3CDTF">2020-09-03T16:10:40Z</dcterms:created>
  <dcterms:modified xsi:type="dcterms:W3CDTF">2020-09-05T19:44:48Z</dcterms:modified>
</cp:coreProperties>
</file>