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5" r:id="rId10"/>
    <p:sldId id="261" r:id="rId11"/>
  </p:sldIdLst>
  <p:sldSz cx="18288000" cy="10287000"/>
  <p:notesSz cx="6858000" cy="9144000"/>
  <p:embeddedFontLst>
    <p:embeddedFont>
      <p:font typeface="Barlow" panose="020B0604020202020204" charset="0"/>
      <p:bold r:id="rId13"/>
      <p:boldItalic r:id="rId14"/>
    </p:embeddedFont>
    <p:embeddedFont>
      <p:font typeface="Barlow Medium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88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63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21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32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5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838984">
            <a:off x="-3769805" y="3668101"/>
            <a:ext cx="13321226" cy="68895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6527586" y="796676"/>
            <a:ext cx="10731714" cy="161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141414"/>
                </a:solidFill>
                <a:latin typeface="Barlow"/>
                <a:sym typeface="Barlow"/>
              </a:rPr>
              <a:t>KOSHAGRAH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251324" y="125448"/>
            <a:ext cx="1806504" cy="1806504"/>
          </a:xfrm>
          <a:custGeom>
            <a:avLst/>
            <a:gdLst/>
            <a:ahLst/>
            <a:cxnLst/>
            <a:rect l="l" t="t" r="r" b="b"/>
            <a:pathLst>
              <a:path w="1913890" h="1913890" extrusionOk="0">
                <a:moveTo>
                  <a:pt x="1789430" y="1913890"/>
                </a:moveTo>
                <a:lnTo>
                  <a:pt x="124460" y="1913890"/>
                </a:lnTo>
                <a:cubicBezTo>
                  <a:pt x="55880" y="1913890"/>
                  <a:pt x="0" y="1858010"/>
                  <a:pt x="0" y="17894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789430" y="0"/>
                </a:lnTo>
                <a:cubicBezTo>
                  <a:pt x="1858010" y="0"/>
                  <a:pt x="1913890" y="55880"/>
                  <a:pt x="1913890" y="124460"/>
                </a:cubicBezTo>
                <a:lnTo>
                  <a:pt x="1913890" y="1789430"/>
                </a:lnTo>
                <a:cubicBezTo>
                  <a:pt x="1913890" y="1858010"/>
                  <a:pt x="1858010" y="1913890"/>
                  <a:pt x="1789430" y="1913890"/>
                </a:cubicBezTo>
                <a:close/>
              </a:path>
            </a:pathLst>
          </a:custGeom>
          <a:solidFill>
            <a:srgbClr val="1414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585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0235149" y="8753588"/>
            <a:ext cx="7024152" cy="504712"/>
            <a:chOff x="-859569" y="-160999"/>
            <a:chExt cx="9365535" cy="67295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-859569" y="-47616"/>
              <a:ext cx="7808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0" i="0" u="none" strike="noStrike" cap="none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EDUTHON-EDUCATION THEMED  HACKATHON</a:t>
              </a: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7307557" y="-160999"/>
              <a:ext cx="1198409" cy="67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/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6527586" y="2168369"/>
            <a:ext cx="10731714" cy="55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141414"/>
                </a:solidFill>
                <a:latin typeface="Barlow"/>
                <a:sym typeface="Barlow"/>
              </a:rPr>
              <a:t>A TREASURE HOUSE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6527586" y="3081500"/>
            <a:ext cx="10731714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TEAM LEARNERS</a:t>
            </a:r>
            <a:endParaRPr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6527586" y="4070831"/>
            <a:ext cx="10731714" cy="45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r>
              <a:rPr lang="en-US" sz="42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MUSKAN MAHESHWARI</a:t>
            </a:r>
          </a:p>
          <a:p>
            <a:pPr algn="r"/>
            <a:r>
              <a:rPr lang="en-US" sz="42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PRIYANSHU AGARWAL</a:t>
            </a:r>
            <a:endParaRPr lang="en-US" sz="4200" b="1" dirty="0">
              <a:solidFill>
                <a:srgbClr val="141414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r"/>
            <a:r>
              <a:rPr lang="en-US" sz="4200" b="1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PRIYANSHU ARORA</a:t>
            </a:r>
          </a:p>
          <a:p>
            <a:pPr algn="r"/>
            <a:r>
              <a:rPr lang="en-US" sz="4200" b="1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RAJAT SHRIVASTAVA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8"/>
          <p:cNvGrpSpPr/>
          <p:nvPr/>
        </p:nvGrpSpPr>
        <p:grpSpPr>
          <a:xfrm>
            <a:off x="1000308" y="4583200"/>
            <a:ext cx="8564296" cy="2316893"/>
            <a:chOff x="0" y="209550"/>
            <a:chExt cx="11419061" cy="3089191"/>
          </a:xfrm>
        </p:grpSpPr>
        <p:sp>
          <p:nvSpPr>
            <p:cNvPr id="159" name="Google Shape;159;p18"/>
            <p:cNvSpPr txBox="1"/>
            <p:nvPr/>
          </p:nvSpPr>
          <p:spPr>
            <a:xfrm>
              <a:off x="0" y="209550"/>
              <a:ext cx="11419061" cy="2228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 i="0" u="none" strike="noStrike" cap="none">
                  <a:solidFill>
                    <a:srgbClr val="141414"/>
                  </a:solidFill>
                  <a:latin typeface="Barlow"/>
                  <a:ea typeface="Barlow"/>
                  <a:cs typeface="Barlow"/>
                  <a:sym typeface="Barlow"/>
                </a:rPr>
                <a:t>THANK YOU</a:t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0" y="2725468"/>
              <a:ext cx="935495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447388">
            <a:off x="6003271" y="-257263"/>
            <a:ext cx="14210931" cy="5539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708" y="416409"/>
            <a:ext cx="1890891" cy="176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198885" y="5867677"/>
            <a:ext cx="672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DA7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028700" y="334644"/>
            <a:ext cx="8550818" cy="228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F6F6F6"/>
                </a:solidFill>
                <a:latin typeface="Barlow"/>
                <a:ea typeface="Barlow"/>
                <a:cs typeface="Barlow"/>
                <a:sym typeface="Barlow"/>
              </a:rPr>
              <a:t>PROBLEM STATEMENT</a:t>
            </a:r>
            <a:endParaRPr dirty="0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l="13256" t="7305" b="12931"/>
          <a:stretch/>
        </p:blipFill>
        <p:spPr>
          <a:xfrm>
            <a:off x="10820400" y="0"/>
            <a:ext cx="74676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1028700" y="2582543"/>
            <a:ext cx="9405363" cy="7462720"/>
            <a:chOff x="0" y="-47625"/>
            <a:chExt cx="12540484" cy="9950293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540484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0" y="786029"/>
              <a:ext cx="12540484" cy="9116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000" dirty="0"/>
                <a:t>No platform provide us the interface so that  people within a particular organization can interact.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3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3000" dirty="0"/>
                <a:t>We cannot interact with our seniors or alumni without knowing them personally.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3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3000" dirty="0"/>
                <a:t>Because of less communications with our seniors we can’t we able to get their guidance 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3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3000" dirty="0"/>
                <a:t>Whenever teachers have to make announcement , they have to share the same message in many class groups.</a:t>
              </a:r>
            </a:p>
          </p:txBody>
        </p:sp>
      </p:grp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260589">
            <a:off x="9544044" y="1643265"/>
            <a:ext cx="2819335" cy="84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 rot="-2971793">
            <a:off x="7796637" y="767395"/>
            <a:ext cx="2748387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ANY RELEVANT GRAPHIC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73309" y="428339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PROPOSED SOLUTION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529126" y="2196412"/>
            <a:ext cx="11268706" cy="8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Koshagrah</a:t>
            </a:r>
            <a:r>
              <a:rPr lang="en-US" sz="3000" dirty="0"/>
              <a:t> is a cross-platform solution for teachers and students to interact with each other in particular organization.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err="1"/>
              <a:t>Koshagrah</a:t>
            </a:r>
            <a:r>
              <a:rPr lang="en-US" sz="3000" dirty="0"/>
              <a:t> provides you the interface to interact with people within one organization 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It also provide options for seniors to share their interview or other helpful experiences 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/>
              <a:t>College announcements can also be done on </a:t>
            </a:r>
            <a:r>
              <a:rPr lang="en-IN" sz="3000" dirty="0" err="1"/>
              <a:t>Koshagrah</a:t>
            </a:r>
            <a:r>
              <a:rPr lang="en-IN" sz="30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/>
              <a:t>We can also make dynamic resumes using </a:t>
            </a:r>
            <a:r>
              <a:rPr lang="en-IN" sz="3000" dirty="0" err="1"/>
              <a:t>Koshagrah</a:t>
            </a:r>
            <a:r>
              <a:rPr lang="en-IN" sz="3000" dirty="0"/>
              <a:t> 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It also provide a secure and common platform to hold achievements , certificates and resume for students 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18575" y="1696969"/>
            <a:ext cx="8165283" cy="63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UNIQUE SELLING POINTS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18575" y="5580357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Any two students/teachers can interact with each other even without having any personal relation.</a:t>
            </a:r>
          </a:p>
        </p:txBody>
      </p:sp>
      <p:sp>
        <p:nvSpPr>
          <p:cNvPr id="120" name="Google Shape;120;p16"/>
          <p:cNvSpPr txBox="1"/>
          <p:nvPr/>
        </p:nvSpPr>
        <p:spPr>
          <a:xfrm>
            <a:off x="218575" y="4742237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575" y="203440"/>
            <a:ext cx="1386081" cy="129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218575" y="7929646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Now teachers are only one ping away from making an announcement among thousands of students</a:t>
            </a:r>
            <a:endParaRPr lang="en-US" dirty="0"/>
          </a:p>
        </p:txBody>
      </p:sp>
      <p:sp>
        <p:nvSpPr>
          <p:cNvPr id="123" name="Google Shape;123;p16"/>
          <p:cNvSpPr txBox="1"/>
          <p:nvPr/>
        </p:nvSpPr>
        <p:spPr>
          <a:xfrm>
            <a:off x="218575" y="7091525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9843000" y="2255373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10053048" y="335506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Teachers/students can chat with highly end to end encrypted messages.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127" name="Google Shape;127;p16"/>
          <p:cNvSpPr txBox="1"/>
          <p:nvPr/>
        </p:nvSpPr>
        <p:spPr>
          <a:xfrm>
            <a:off x="9937734" y="2486679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sym typeface="Barlow"/>
              </a:rPr>
              <a:t>4.</a:t>
            </a:r>
            <a:endParaRPr dirty="0"/>
          </a:p>
        </p:txBody>
      </p:sp>
      <p:sp>
        <p:nvSpPr>
          <p:cNvPr id="128" name="Google Shape;128;p16"/>
          <p:cNvSpPr txBox="1"/>
          <p:nvPr/>
        </p:nvSpPr>
        <p:spPr>
          <a:xfrm>
            <a:off x="10053048" y="5531666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It also give privilege for teachers to review any student that could be found helpful during placements </a:t>
            </a:r>
            <a:endParaRPr lang="en-US" sz="26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9937734" y="4754398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0" name="Google Shape;130;p16"/>
          <p:cNvSpPr txBox="1"/>
          <p:nvPr/>
        </p:nvSpPr>
        <p:spPr>
          <a:xfrm>
            <a:off x="10053048" y="8144680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We can also build our dynamic resume and can also store certificates in virtual form with resource link </a:t>
            </a:r>
            <a:r>
              <a:rPr lang="en-US" sz="2600" b="0" i="0" u="none" strike="noStrike" cap="none" dirty="0">
                <a:solidFill>
                  <a:schemeClr val="bg1"/>
                </a:solidFill>
                <a:latin typeface="Century Gothic" panose="020B0502020202020204" pitchFamily="34" charset="0"/>
                <a:ea typeface="Barlow Medium"/>
                <a:cs typeface="Barlow Medium"/>
                <a:sym typeface="Barlow Medium"/>
              </a:rPr>
              <a:t>.</a:t>
            </a:r>
            <a:endParaRPr sz="2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0053048" y="7330933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32" name="Google Shape;132;p16"/>
          <p:cNvSpPr txBox="1"/>
          <p:nvPr/>
        </p:nvSpPr>
        <p:spPr>
          <a:xfrm>
            <a:off x="218575" y="3464855"/>
            <a:ext cx="7416300" cy="76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Seniors can share their interview or any other experience with everyone among the organization.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33" name="Google Shape;133;p16"/>
          <p:cNvSpPr txBox="1"/>
          <p:nvPr/>
        </p:nvSpPr>
        <p:spPr>
          <a:xfrm>
            <a:off x="218575" y="2626734"/>
            <a:ext cx="1860816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dirty="0"/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447388">
            <a:off x="13731121" y="-613501"/>
            <a:ext cx="7056358" cy="275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3540059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141414"/>
                </a:solidFill>
                <a:latin typeface="Barlow"/>
                <a:sym typeface="Barlow"/>
              </a:rPr>
              <a:t>  WORKING OF KOSHAGRAH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1148877" y="4002720"/>
            <a:ext cx="11268706" cy="8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College admin will contact super admin for registering college on </a:t>
            </a:r>
            <a:r>
              <a:rPr lang="en-US" sz="3200" dirty="0" err="1"/>
              <a:t>Koshagrah</a:t>
            </a:r>
            <a:r>
              <a:rPr lang="en-US" sz="3200" dirty="0"/>
              <a:t> through mail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Super admin after verifying all documents , registers college on the portal 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All the students/teacher who will sign up on </a:t>
            </a:r>
            <a:r>
              <a:rPr lang="en-US" sz="3200" dirty="0" err="1"/>
              <a:t>Koshagrah</a:t>
            </a:r>
            <a:r>
              <a:rPr lang="en-US" sz="3200" dirty="0"/>
              <a:t> need clarification form college admin.</a:t>
            </a:r>
            <a:endParaRPr lang="en-IN" sz="4400" dirty="0"/>
          </a:p>
          <a:p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8424570" y="3056568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D3C-163E-46BA-B3DF-9F1A6733BE85}"/>
              </a:ext>
            </a:extLst>
          </p:cNvPr>
          <p:cNvSpPr txBox="1"/>
          <p:nvPr/>
        </p:nvSpPr>
        <p:spPr>
          <a:xfrm>
            <a:off x="1744823" y="2519406"/>
            <a:ext cx="3247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KOSHAGRAH</a:t>
            </a:r>
            <a:endParaRPr lang="en-IN" sz="25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35B974D-C5E7-4892-8FA4-07DA9C6B2FA7}"/>
              </a:ext>
            </a:extLst>
          </p:cNvPr>
          <p:cNvSpPr/>
          <p:nvPr/>
        </p:nvSpPr>
        <p:spPr>
          <a:xfrm>
            <a:off x="4618652" y="2674694"/>
            <a:ext cx="746449" cy="21460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7860A-4DAA-451A-910C-F353FAAFD0A0}"/>
              </a:ext>
            </a:extLst>
          </p:cNvPr>
          <p:cNvSpPr txBox="1"/>
          <p:nvPr/>
        </p:nvSpPr>
        <p:spPr>
          <a:xfrm>
            <a:off x="6257722" y="2461571"/>
            <a:ext cx="38535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KOSH        +      GRAH</a:t>
            </a:r>
            <a:endParaRPr lang="en-IN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BDD29-14FA-4388-A033-B43BA5B7D70C}"/>
              </a:ext>
            </a:extLst>
          </p:cNvPr>
          <p:cNvSpPr txBox="1"/>
          <p:nvPr/>
        </p:nvSpPr>
        <p:spPr>
          <a:xfrm>
            <a:off x="5965372" y="2918793"/>
            <a:ext cx="45150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</a:t>
            </a:r>
            <a:r>
              <a:rPr lang="en-US" sz="2300" dirty="0"/>
              <a:t>(Treasure)              (House)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03167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64431" y="437992"/>
            <a:ext cx="13540059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141414"/>
                </a:solidFill>
                <a:latin typeface="Barlow"/>
                <a:sym typeface="Barlow"/>
              </a:rPr>
              <a:t>  WORKING OF KOSHAGRAH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912128" y="2734408"/>
            <a:ext cx="11268706" cy="8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details of student/teachers are matches then admin can accept their requests otherwise deny it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Now after clarification students/teachers can access their accounts and enjoy various functionality.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Functions such as sharing experiences , uploading posts , chatting with mates , dynamic resume maker and many more .</a:t>
            </a:r>
            <a:endParaRPr lang="en-IN" sz="3200" dirty="0"/>
          </a:p>
          <a:p>
            <a:endParaRPr lang="en-IN" sz="4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8424570" y="3056568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93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785573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DJANGO</a:t>
              </a:r>
              <a:endParaRPr dirty="0"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Django is a open source python web framework used for rapid development , pragmatic , maintainable , clear design .</a:t>
              </a: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. </a:t>
              </a:r>
              <a:endParaRPr dirty="0"/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417477" y="5842973"/>
            <a:ext cx="7640923" cy="1356484"/>
            <a:chOff x="0" y="-47625"/>
            <a:chExt cx="10187898" cy="180864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PROGRESSIVE WEB APP</a:t>
              </a:r>
              <a:endParaRPr dirty="0"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A 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Progressive Web App </a:t>
              </a: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(PWA) is a 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web app </a:t>
              </a: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that uses modern 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web</a:t>
              </a: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 capabilities to deliver an</a:t>
              </a:r>
              <a:r>
                <a:rPr lang="en-US" sz="2000" b="1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 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app-like</a:t>
              </a:r>
              <a:r>
                <a:rPr lang="en-US" sz="2000" b="1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 </a:t>
              </a: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experience to users</a:t>
              </a:r>
              <a:r>
                <a:rPr lang="en-US" sz="2000" b="0" i="0" u="none" strike="noStrike" cap="none" dirty="0">
                  <a:solidFill>
                    <a:srgbClr val="141414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.</a:t>
              </a:r>
              <a:endParaRPr dirty="0"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417477" y="7900373"/>
            <a:ext cx="7640923" cy="1356484"/>
            <a:chOff x="0" y="-47625"/>
            <a:chExt cx="10187898" cy="1808645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HTML , CSS , JAVASCRIPT</a:t>
              </a:r>
              <a:endParaRPr dirty="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DHTML means Dynamic HTML—which is exactly what the combination of HTML/JavaScript/CSS code is</a:t>
              </a:r>
              <a:r>
                <a:rPr lang="en-US" sz="2000" i="0" u="none" strike="noStrike" cap="none" dirty="0">
                  <a:solidFill>
                    <a:srgbClr val="141414"/>
                  </a:solidFill>
                  <a:latin typeface="Barlow Medium" panose="020B0604020202020204" charset="0"/>
                  <a:ea typeface="Barlow Medium"/>
                  <a:cs typeface="Barlow Medium"/>
                  <a:sym typeface="Barlow Medium"/>
                </a:rPr>
                <a:t>.</a:t>
              </a:r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endParaRPr dirty="0"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endParaRPr dirty="0"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3.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28385" y="2173460"/>
            <a:ext cx="12045623" cy="100519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7"/>
          <p:cNvGrpSpPr/>
          <p:nvPr/>
        </p:nvGrpSpPr>
        <p:grpSpPr>
          <a:xfrm>
            <a:off x="2417477" y="3785573"/>
            <a:ext cx="7640923" cy="1356484"/>
            <a:chOff x="0" y="-47625"/>
            <a:chExt cx="10187898" cy="1808645"/>
          </a:xfrm>
        </p:grpSpPr>
        <p:sp>
          <p:nvSpPr>
            <p:cNvPr id="141" name="Google Shape;141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SQL LITE</a:t>
              </a:r>
              <a:endParaRPr dirty="0"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SQLite is a popular choice as embedded database software for local/client storage in application software such as web browsers</a:t>
              </a:r>
              <a:endParaRPr sz="2000" dirty="0">
                <a:latin typeface="Barlow Medium" panose="020B0604020202020204" charset="0"/>
              </a:endParaRPr>
            </a:p>
          </p:txBody>
        </p:sp>
      </p:grpSp>
      <p:grpSp>
        <p:nvGrpSpPr>
          <p:cNvPr id="143" name="Google Shape;143;p17"/>
          <p:cNvGrpSpPr/>
          <p:nvPr/>
        </p:nvGrpSpPr>
        <p:grpSpPr>
          <a:xfrm>
            <a:off x="2417477" y="5842973"/>
            <a:ext cx="7640923" cy="1356484"/>
            <a:chOff x="0" y="-47625"/>
            <a:chExt cx="10187898" cy="1808645"/>
          </a:xfrm>
        </p:grpSpPr>
        <p:sp>
          <p:nvSpPr>
            <p:cNvPr id="144" name="Google Shape;144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AJAX , JQUERY</a:t>
              </a:r>
              <a:endParaRPr dirty="0"/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AJAX is a technique for creating fast and dynamic web pages</a:t>
              </a: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.</a:t>
              </a:r>
              <a:r>
                <a:rPr lang="en-US" sz="2000" b="1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 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jQuery</a:t>
              </a:r>
              <a:r>
                <a:rPr lang="en-US" sz="2000" b="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 is a lightweight, "write less, do more", JavaScript library</a:t>
              </a:r>
              <a:endParaRPr sz="2000" dirty="0">
                <a:latin typeface="Barlow Medium" panose="020B0604020202020204" charset="0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2417477" y="7900373"/>
            <a:ext cx="7640923" cy="1356484"/>
            <a:chOff x="0" y="-47625"/>
            <a:chExt cx="10187898" cy="1808645"/>
          </a:xfrm>
        </p:grpSpPr>
        <p:sp>
          <p:nvSpPr>
            <p:cNvPr id="147" name="Google Shape;147;p17"/>
            <p:cNvSpPr txBox="1"/>
            <p:nvPr/>
          </p:nvSpPr>
          <p:spPr>
            <a:xfrm>
              <a:off x="0" y="-47625"/>
              <a:ext cx="10187898" cy="573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rgbClr val="141414"/>
                  </a:solidFill>
                  <a:latin typeface="Barlow Medium"/>
                  <a:sym typeface="Barlow Medium"/>
                </a:rPr>
                <a:t>WEB REAL TIME COMMUNICATION</a:t>
              </a:r>
              <a:endParaRPr dirty="0"/>
            </a:p>
          </p:txBody>
        </p:sp>
        <p:sp>
          <p:nvSpPr>
            <p:cNvPr id="148" name="Google Shape;148;p17"/>
            <p:cNvSpPr txBox="1"/>
            <p:nvPr/>
          </p:nvSpPr>
          <p:spPr>
            <a:xfrm>
              <a:off x="0" y="786029"/>
              <a:ext cx="10187898" cy="974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WebRTC is an open source project to enable </a:t>
              </a:r>
              <a:r>
                <a:rPr lang="en-US" sz="2000" i="0" dirty="0" err="1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realtime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Barlow Medium" panose="020B0604020202020204" charset="0"/>
                </a:rPr>
                <a:t> communication of audio, video and data in Web and native apps .</a:t>
              </a:r>
              <a:endParaRPr lang="en-US" sz="2000" i="0" u="none" strike="noStrike" cap="none" dirty="0">
                <a:solidFill>
                  <a:srgbClr val="141414"/>
                </a:solidFill>
                <a:latin typeface="Barlow Medium" panose="020B0604020202020204" charset="0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028700" y="3772592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50" name="Google Shape;150;p17"/>
          <p:cNvSpPr txBox="1"/>
          <p:nvPr/>
        </p:nvSpPr>
        <p:spPr>
          <a:xfrm>
            <a:off x="1028700" y="58501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5.</a:t>
            </a:r>
            <a:endParaRPr dirty="0"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7907517"/>
            <a:ext cx="649929" cy="74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r>
              <a:rPr lang="en-US" sz="5600" b="1" i="0" u="none" strike="noStrike" cap="none" dirty="0">
                <a:solidFill>
                  <a:srgbClr val="3CDA7D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1080743"/>
            <a:ext cx="9029700" cy="108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41414"/>
                </a:solidFill>
                <a:latin typeface="Barlow"/>
                <a:ea typeface="Barlow"/>
                <a:cs typeface="Barlow"/>
                <a:sym typeface="Barlow"/>
              </a:rPr>
              <a:t>YOUR TECH STACK</a:t>
            </a:r>
            <a:endParaRPr dirty="0"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97200" y="41022"/>
            <a:ext cx="2430224" cy="2271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61920" y="442396"/>
            <a:ext cx="10912607" cy="117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rgbClr val="141414"/>
                </a:solidFill>
                <a:latin typeface="Barlow"/>
                <a:sym typeface="Barlow"/>
              </a:rPr>
              <a:t> FUTURE WORKS</a:t>
            </a:r>
            <a:endParaRPr dirty="0"/>
          </a:p>
        </p:txBody>
      </p:sp>
      <p:sp>
        <p:nvSpPr>
          <p:cNvPr id="111" name="Google Shape;111;p15"/>
          <p:cNvSpPr txBox="1"/>
          <p:nvPr/>
        </p:nvSpPr>
        <p:spPr>
          <a:xfrm>
            <a:off x="661920" y="3413961"/>
            <a:ext cx="11268706" cy="8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To build a flutter mobile application.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To provide public and private option to users while uploading a file.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To enable group chat options within  </a:t>
            </a:r>
            <a:r>
              <a:rPr lang="en-US" sz="3500" dirty="0" err="1"/>
              <a:t>Koshagrah</a:t>
            </a:r>
            <a:r>
              <a:rPr lang="en-US" sz="3500" dirty="0"/>
              <a:t> 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5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>
              <a:buFont typeface="Wingdings" panose="05000000000000000000" pitchFamily="2" charset="2"/>
              <a:buChar char="§"/>
            </a:pPr>
            <a:endParaRPr lang="en-IN" sz="30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0" i="0" u="none" strike="noStrike" cap="none" dirty="0">
              <a:solidFill>
                <a:srgbClr val="14141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236183">
            <a:off x="7192382" y="2912189"/>
            <a:ext cx="15371928" cy="5905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3309" y="294126"/>
            <a:ext cx="1571982" cy="146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6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600</Words>
  <Application>Microsoft Office PowerPoint</Application>
  <PresentationFormat>Custom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Open Sans</vt:lpstr>
      <vt:lpstr>Wingdings</vt:lpstr>
      <vt:lpstr>Arial</vt:lpstr>
      <vt:lpstr>Calibri</vt:lpstr>
      <vt:lpstr>Century Gothic</vt:lpstr>
      <vt:lpstr>Barlow Medium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Agarwal</dc:creator>
  <cp:lastModifiedBy>priyanshu agarwal</cp:lastModifiedBy>
  <cp:revision>8</cp:revision>
  <dcterms:modified xsi:type="dcterms:W3CDTF">2020-09-05T20:57:10Z</dcterms:modified>
</cp:coreProperties>
</file>