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90" r:id="rId6"/>
  </p:sldMasterIdLst>
  <p:sldIdLst>
    <p:sldId id="256" r:id="rId7"/>
    <p:sldId id="257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7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07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2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3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1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1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335897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889991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47122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1404440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2857768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979112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8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76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5A5808-3B61-48CC-92EF-85AC2E0DFA5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9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1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92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6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654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2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7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514176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1094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1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28820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7026040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943730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205460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5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July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9159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75112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July 16,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18173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34796-9B70-87B0-F539-56C056541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 tracking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7101-FB9F-6F51-B338-F0BCE60B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255760" cy="114880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 dirty="0">
                <a:solidFill>
                  <a:schemeClr val="bg1"/>
                </a:solidFill>
              </a:rPr>
              <a:t>Name: Priyanshu Bhatt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solidFill>
                  <a:schemeClr val="bg1"/>
                </a:solidFill>
              </a:rPr>
              <a:t>Section: I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solidFill>
                  <a:schemeClr val="bg1"/>
                </a:solidFill>
              </a:rPr>
              <a:t>Roll no: 76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B74138C4-0808-E072-95D9-BDBD9726659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782175" y="447676"/>
            <a:ext cx="1219200" cy="11620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77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BBEA8-DABC-C5C5-2BD8-85982CC8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2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7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27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521E-2CC3-250F-9230-488DBC35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OpenCV provides a wide range of object tracking algorithms suitable for different scenarios.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By combining these algorithms with other computer vision techniques, accurate object tracking can be achieved</a:t>
            </a:r>
          </a:p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project is a running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 tracking system which tracks the vehicle on the road and provides its corresponding ids by using background subtraction technique </a:t>
            </a:r>
            <a:endParaRPr lang="en-IN" sz="1600" b="1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8072D74-E7EA-8BEF-6824-C2CDBD5C3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71" r="12182"/>
          <a:stretch/>
        </p:blipFill>
        <p:spPr>
          <a:xfrm>
            <a:off x="8128552" y="-3809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7D716-6CEF-4D43-F1AE-52350F6A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FUTURE SCOPE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5B1B-0A8D-5ABE-AAB5-AFA202D3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r>
              <a:rPr lang="en-US" i="1" dirty="0">
                <a:latin typeface="Google Sans"/>
              </a:rPr>
              <a:t>T</a:t>
            </a:r>
            <a:r>
              <a:rPr lang="en-US" b="0" i="1" dirty="0">
                <a:effectLst/>
                <a:latin typeface="Google Sans"/>
              </a:rPr>
              <a:t>he detection of objects enables intelligent healthcare monitoring, autonomous driving, smart video surveillance, anomaly detection, robot vision, </a:t>
            </a:r>
            <a:r>
              <a:rPr lang="en-US" b="0" i="1">
                <a:effectLst/>
                <a:latin typeface="Google Sans"/>
              </a:rPr>
              <a:t>animal monitoring and </a:t>
            </a:r>
            <a:r>
              <a:rPr lang="en-US" b="0" i="1" dirty="0">
                <a:effectLst/>
                <a:latin typeface="Google Sans"/>
              </a:rPr>
              <a:t>much more.</a:t>
            </a:r>
            <a:endParaRPr lang="en-IN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4F15E370-47AC-CF4B-236E-EE2F3534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1" r="28084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Web of wires connecting pins">
            <a:extLst>
              <a:ext uri="{FF2B5EF4-FFF2-40B4-BE49-F238E27FC236}">
                <a16:creationId xmlns:a16="http://schemas.microsoft.com/office/drawing/2014/main" id="{22191EF4-8CF3-4A65-A615-938A9C17E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0" b="1217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27BF6-457D-92AD-3285-809472F17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Object tracking?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9BFB-4A37-3BD7-E72B-76CA61F77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Object tracking is a computer vision technique for locating objects in images or videos or simply tracking an object in a live video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8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14C2F-543E-D71D-4A60-672288F0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</a:rPr>
              <a:t>object tracking algorithms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974A-8C3D-CAB4-7F23-BD1C3F3F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pPr marL="457200">
              <a:spcAft>
                <a:spcPts val="300"/>
              </a:spcAft>
            </a:pPr>
            <a:r>
              <a:rPr lang="en-IN" sz="16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MeanShift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300"/>
              </a:spcAft>
            </a:pPr>
            <a:r>
              <a:rPr lang="en-IN" sz="16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CamShift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300"/>
              </a:spcAft>
            </a:pPr>
            <a:r>
              <a:rPr lang="en-IN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 Flow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300"/>
              </a:spcAft>
            </a:pPr>
            <a:r>
              <a:rPr lang="en-IN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Subtraction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spcAft>
                <a:spcPts val="300"/>
              </a:spcAft>
            </a:pPr>
            <a:r>
              <a:rPr lang="en-IN" sz="16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learning-based methods</a:t>
            </a:r>
            <a:endParaRPr lang="en-IN" sz="1600" dirty="0"/>
          </a:p>
        </p:txBody>
      </p:sp>
      <p:pic>
        <p:nvPicPr>
          <p:cNvPr id="20" name="Picture 4" descr="Technological background">
            <a:extLst>
              <a:ext uri="{FF2B5EF4-FFF2-40B4-BE49-F238E27FC236}">
                <a16:creationId xmlns:a16="http://schemas.microsoft.com/office/drawing/2014/main" id="{9ED1C792-FEAB-56C3-B61F-515957B43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4" r="37600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D21E-CADC-CC7B-282C-767A01B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MeanShift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92CF-997C-AFAB-FDE7-B8A2F77E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MeanShift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an iterative algorithm for locating the mode of a probability density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is often used for object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MeanShift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calculates the weighted mean of the current region and shifts it to the new position with maximum probability.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63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7517-FA7A-280F-984A-294E0CD6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			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CamShift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CDAC-A082-4A5D-19D6-33B7572C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CamShift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(Continuously Adaptive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MeanShift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 is an extension of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MeanShift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adds the capability to handle the object's orientation and scale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CamShift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adjusts the size and orientation of the tracking window iteratively.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0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1BD4-B6D8-B385-C80D-ECBD2DCD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			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			Optical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8660-C7C0-5D8C-A7C8-BF026F17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Optical flow is the pattern of apparent motion of objects between consecutive frames.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can be used for object tracking by estimating the motion vectors of pixels between frames.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OpenCV provides various optical flow algorithms, such as Lucas-Kanade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Farneback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09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1505-57E3-45BB-C2C8-2E258DC0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	Background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DDFA-85EC-812D-ECE6-BFEE0373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Background subtraction is a common technique for detecting moving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subtracts the current frame from the background model to obtain a foreground mask.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OpenCV offers different background subtraction algorithms, including MOG (Mixture of Gaussians) and MOG2.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8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09B5-DB35-E1E1-9959-B65F2EAE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br>
              <a:rPr lang="en-IN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			Deep Learning-based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813-43AA-502E-05FE-B5C29F58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Deep learning has revolutionized computer vision, including object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OpenCV integrates deep learning frameworks like TensorFlow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for object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Pretrained deep learning models such as YOLO (You Only Look Once) and SSD (Single Shot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MultiBox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Detector) are commonly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89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91E1-1EFB-BA67-7757-F25E8F4A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0"/>
            <a:ext cx="3856037" cy="3567764"/>
          </a:xfrm>
        </p:spPr>
        <p:txBody>
          <a:bodyPr>
            <a:normAutofit/>
          </a:bodyPr>
          <a:lstStyle/>
          <a:p>
            <a:pPr algn="just"/>
            <a:br>
              <a:rPr lang="en-IN" sz="3600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IN" sz="3600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Object  </a:t>
            </a:r>
            <a:br>
              <a:rPr lang="en-IN" sz="3600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IN" sz="3600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	Tracking 	Workflow</a:t>
            </a:r>
            <a:endParaRPr lang="en-IN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516F-529B-919F-0FB4-F5D6C78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The general workflow for object tracking using OpenCV: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Initialize the tracker with the initial bounding box or region of interest (ROI).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Process subsequent frames and update the tracker's position.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Repeat step 2 until the object is tracked or lost.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65159-2052-DC3F-0BA3-3E971634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5062888"/>
            <a:ext cx="3856037" cy="72831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475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2"/>
      </a:lt2>
      <a:accent1>
        <a:srgbClr val="C34D80"/>
      </a:accent1>
      <a:accent2>
        <a:srgbClr val="B13B9F"/>
      </a:accent2>
      <a:accent3>
        <a:srgbClr val="A44DC3"/>
      </a:accent3>
      <a:accent4>
        <a:srgbClr val="6641B4"/>
      </a:accent4>
      <a:accent5>
        <a:srgbClr val="4D58C3"/>
      </a:accent5>
      <a:accent6>
        <a:srgbClr val="3B78B1"/>
      </a:accent6>
      <a:hlink>
        <a:srgbClr val="48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0CC7A9C01EE45A471894F4748AFF0" ma:contentTypeVersion="11" ma:contentTypeDescription="Create a new document." ma:contentTypeScope="" ma:versionID="4b115f1dfda2a6949dcb6a38f655d01c">
  <xsd:schema xmlns:xsd="http://www.w3.org/2001/XMLSchema" xmlns:xs="http://www.w3.org/2001/XMLSchema" xmlns:p="http://schemas.microsoft.com/office/2006/metadata/properties" xmlns:ns3="2c60c3a7-b744-40d7-8488-7f1ba24b95d6" targetNamespace="http://schemas.microsoft.com/office/2006/metadata/properties" ma:root="true" ma:fieldsID="e26e0298a352719796833eb30661da1d" ns3:_="">
    <xsd:import namespace="2c60c3a7-b744-40d7-8488-7f1ba24b95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0c3a7-b744-40d7-8488-7f1ba24b9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D055FE-EF78-43E7-9170-F57777F905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30EC3D-6998-420B-AEA3-DB2F38112CC7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c60c3a7-b744-40d7-8488-7f1ba24b95d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6D6A5C-7766-443F-87E5-CF09C86D7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0c3a7-b744-40d7-8488-7f1ba24b95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463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Avenir Next LT Pro</vt:lpstr>
      <vt:lpstr>Calibri</vt:lpstr>
      <vt:lpstr>Century Gothic</vt:lpstr>
      <vt:lpstr>Georgia</vt:lpstr>
      <vt:lpstr>Google Sans</vt:lpstr>
      <vt:lpstr>Söhne</vt:lpstr>
      <vt:lpstr>Times New Roman</vt:lpstr>
      <vt:lpstr>Tw Cen MT</vt:lpstr>
      <vt:lpstr>Wingdings 3</vt:lpstr>
      <vt:lpstr>GradientRiseVTI</vt:lpstr>
      <vt:lpstr>Ion</vt:lpstr>
      <vt:lpstr>Circuit</vt:lpstr>
      <vt:lpstr>Object tracking</vt:lpstr>
      <vt:lpstr>What Is Object tracking?</vt:lpstr>
      <vt:lpstr>object tracking algorithms</vt:lpstr>
      <vt:lpstr>       MeanShift Algorithm</vt:lpstr>
      <vt:lpstr>          CamShift Algorithm</vt:lpstr>
      <vt:lpstr>             Optical Flow</vt:lpstr>
      <vt:lpstr>     Background Subtraction</vt:lpstr>
      <vt:lpstr>     Deep Learning-based Methods</vt:lpstr>
      <vt:lpstr> Object     Tracking  Workflow</vt:lpstr>
      <vt:lpstr>  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Development</dc:title>
  <dc:creator>Sahil Saklani</dc:creator>
  <cp:lastModifiedBy>Priyanshu Bhatt</cp:lastModifiedBy>
  <cp:revision>5</cp:revision>
  <dcterms:created xsi:type="dcterms:W3CDTF">2023-07-15T16:39:40Z</dcterms:created>
  <dcterms:modified xsi:type="dcterms:W3CDTF">2023-07-16T07:37:25Z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0x010100FF80CC7A9C01EE45A471894F4748AFF0</vt:lpwstr>
  </property>
</Properties>
</file>