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75" r:id="rId4"/>
  </p:sldMasterIdLst>
  <p:notesMasterIdLst>
    <p:notesMasterId r:id="rId9"/>
  </p:notesMasterIdLst>
  <p:handoutMasterIdLst>
    <p:handoutMasterId r:id="rId10"/>
  </p:handoutMasterIdLst>
  <p:sldIdLst>
    <p:sldId id="313" r:id="rId5"/>
    <p:sldId id="359" r:id="rId6"/>
    <p:sldId id="358" r:id="rId7"/>
    <p:sldId id="360" r:id="rId8"/>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Giffin" initials="MG" lastIdx="7" clrIdx="0">
    <p:extLst>
      <p:ext uri="{19B8F6BF-5375-455C-9EA6-DF929625EA0E}">
        <p15:presenceInfo xmlns:p15="http://schemas.microsoft.com/office/powerpoint/2012/main" userId="Mary Giffin" providerId="None"/>
      </p:ext>
    </p:extLst>
  </p:cmAuthor>
  <p:cmAuthor id="2" name="Gupta, Priyanshu" initials="GP" lastIdx="2" clrIdx="1">
    <p:extLst>
      <p:ext uri="{19B8F6BF-5375-455C-9EA6-DF929625EA0E}">
        <p15:presenceInfo xmlns:p15="http://schemas.microsoft.com/office/powerpoint/2012/main" userId="S::priyanshgupta@deloitte.com::c308eba8-7de5-487f-a5ee-7e5dfbfaa59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9147"/>
    <a:srgbClr val="000000"/>
    <a:srgbClr val="000054"/>
    <a:srgbClr val="FEDFC4"/>
    <a:srgbClr val="50D2FF"/>
    <a:srgbClr val="FCC393"/>
    <a:srgbClr val="F68D39"/>
    <a:srgbClr val="F9A767"/>
    <a:srgbClr val="FFDD4F"/>
    <a:srgbClr val="F9C7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95" autoAdjust="0"/>
  </p:normalViewPr>
  <p:slideViewPr>
    <p:cSldViewPr snapToGrid="0">
      <p:cViewPr varScale="1">
        <p:scale>
          <a:sx n="78" d="100"/>
          <a:sy n="78" d="100"/>
        </p:scale>
        <p:origin x="52" y="176"/>
      </p:cViewPr>
      <p:guideLst>
        <p:guide orient="horz" pos="162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52C90CF0-4B94-554D-B1E5-49E1E1768DC5}" type="datetimeFigureOut">
              <a:rPr lang="en-US" smtClean="0"/>
              <a:t>7/3/2020</a:t>
            </a:fld>
            <a:endParaRPr lang="en-US"/>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B6CE8765-363E-4E4E-8CCC-A62873F70A9F}" type="slidenum">
              <a:rPr lang="en-US" smtClean="0"/>
              <a:t>‹#›</a:t>
            </a:fld>
            <a:endParaRPr lang="en-US"/>
          </a:p>
        </p:txBody>
      </p:sp>
    </p:spTree>
    <p:extLst>
      <p:ext uri="{BB962C8B-B14F-4D97-AF65-F5344CB8AC3E}">
        <p14:creationId xmlns:p14="http://schemas.microsoft.com/office/powerpoint/2010/main" val="16367128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ADE4FE4A-E7CF-874C-8662-29C4CA5DED83}" type="datetimeFigureOut">
              <a:rPr lang="en-US" smtClean="0"/>
              <a:t>7/3/2020</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94F2BE11-C140-E141-8CBA-CF0DF2C09D63}" type="slidenum">
              <a:rPr lang="en-US" smtClean="0"/>
              <a:t>‹#›</a:t>
            </a:fld>
            <a:endParaRPr lang="en-US"/>
          </a:p>
        </p:txBody>
      </p:sp>
    </p:spTree>
    <p:extLst>
      <p:ext uri="{BB962C8B-B14F-4D97-AF65-F5344CB8AC3E}">
        <p14:creationId xmlns:p14="http://schemas.microsoft.com/office/powerpoint/2010/main" val="1544500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8.sv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Slide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2B45E53-6751-4DC8-AE01-EA8388728C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8772" y="4478449"/>
            <a:ext cx="1249767" cy="560026"/>
          </a:xfrm>
          <a:prstGeom prst="rect">
            <a:avLst/>
          </a:prstGeom>
        </p:spPr>
      </p:pic>
      <p:pic>
        <p:nvPicPr>
          <p:cNvPr id="6" name="Picture 5">
            <a:extLst>
              <a:ext uri="{FF2B5EF4-FFF2-40B4-BE49-F238E27FC236}">
                <a16:creationId xmlns:a16="http://schemas.microsoft.com/office/drawing/2014/main" id="{90B85826-5571-4B96-90FD-42A48056D697}"/>
              </a:ext>
            </a:extLst>
          </p:cNvPr>
          <p:cNvPicPr>
            <a:picLocks noChangeAspect="1"/>
          </p:cNvPicPr>
          <p:nvPr userDrawn="1"/>
        </p:nvPicPr>
        <p:blipFill>
          <a:blip r:embed="rId3"/>
          <a:stretch>
            <a:fillRect/>
          </a:stretch>
        </p:blipFill>
        <p:spPr>
          <a:xfrm rot="16200000">
            <a:off x="7438918" y="-14062"/>
            <a:ext cx="1704197" cy="1705967"/>
          </a:xfrm>
          <a:prstGeom prst="rect">
            <a:avLst/>
          </a:prstGeom>
        </p:spPr>
      </p:pic>
      <p:sp>
        <p:nvSpPr>
          <p:cNvPr id="7" name="Subtitle 2">
            <a:extLst>
              <a:ext uri="{FF2B5EF4-FFF2-40B4-BE49-F238E27FC236}">
                <a16:creationId xmlns:a16="http://schemas.microsoft.com/office/drawing/2014/main" id="{45205851-5C4F-485B-80B9-465BE104B44D}"/>
              </a:ext>
            </a:extLst>
          </p:cNvPr>
          <p:cNvSpPr txBox="1">
            <a:spLocks/>
          </p:cNvSpPr>
          <p:nvPr userDrawn="1"/>
        </p:nvSpPr>
        <p:spPr>
          <a:xfrm>
            <a:off x="795560" y="3343217"/>
            <a:ext cx="4055813" cy="621733"/>
          </a:xfrm>
          <a:prstGeom prst="rect">
            <a:avLst/>
          </a:prstGeom>
        </p:spPr>
        <p:txBody>
          <a:bodyPr/>
          <a:lstStyle>
            <a:lvl1pPr marL="0" indent="0" algn="l" defTabSz="457200" rtl="0" eaLnBrk="1" latinLnBrk="0" hangingPunct="1">
              <a:spcBef>
                <a:spcPct val="20000"/>
              </a:spcBef>
              <a:buFont typeface="Arial"/>
              <a:buNone/>
              <a:defRPr sz="2600" b="1" i="0" kern="1200">
                <a:solidFill>
                  <a:schemeClr val="tx1"/>
                </a:solidFill>
                <a:latin typeface="Arial"/>
                <a:ea typeface="+mn-ea"/>
                <a:cs typeface="Arial"/>
              </a:defRPr>
            </a:lvl1pPr>
            <a:lvl2pPr marL="0" indent="0" algn="l" defTabSz="457200" rtl="0" eaLnBrk="1" latinLnBrk="0" hangingPunct="1">
              <a:spcBef>
                <a:spcPct val="20000"/>
              </a:spcBef>
              <a:buFont typeface="Arial"/>
              <a:buNone/>
              <a:defRPr sz="2200" b="0" i="0" kern="1200">
                <a:solidFill>
                  <a:schemeClr val="tx1"/>
                </a:solidFill>
                <a:latin typeface="Arial"/>
                <a:ea typeface="+mn-ea"/>
                <a:cs typeface="Arial"/>
              </a:defRPr>
            </a:lvl2pPr>
            <a:lvl3pPr marL="0" indent="0" algn="l" defTabSz="457200" rtl="0" eaLnBrk="1" latinLnBrk="0" hangingPunct="1">
              <a:lnSpc>
                <a:spcPct val="110000"/>
              </a:lnSpc>
              <a:spcBef>
                <a:spcPct val="20000"/>
              </a:spcBef>
              <a:buFont typeface="Arial"/>
              <a:buNone/>
              <a:defRPr sz="1600" b="0" i="0" kern="1200">
                <a:solidFill>
                  <a:schemeClr val="tx1"/>
                </a:solidFill>
                <a:latin typeface="Arial"/>
                <a:ea typeface="+mn-ea"/>
                <a:cs typeface="Arial"/>
              </a:defRPr>
            </a:lvl3pPr>
            <a:lvl4pPr marL="180000" indent="-180000" algn="l" defTabSz="457200" rtl="0" eaLnBrk="1" latinLnBrk="0" hangingPunct="1">
              <a:lnSpc>
                <a:spcPct val="110000"/>
              </a:lnSpc>
              <a:spcBef>
                <a:spcPct val="20000"/>
              </a:spcBef>
              <a:spcAft>
                <a:spcPts val="800"/>
              </a:spcAft>
              <a:buClr>
                <a:schemeClr val="accent6"/>
              </a:buClr>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AU" sz="1800" b="0">
              <a:latin typeface="Museo 700" panose="02000000000000000000" pitchFamily="50" charset="0"/>
            </a:endParaRPr>
          </a:p>
        </p:txBody>
      </p:sp>
      <p:pic>
        <p:nvPicPr>
          <p:cNvPr id="15" name="Picture 14">
            <a:extLst>
              <a:ext uri="{FF2B5EF4-FFF2-40B4-BE49-F238E27FC236}">
                <a16:creationId xmlns:a16="http://schemas.microsoft.com/office/drawing/2014/main" id="{EA147F96-5FF5-4EA9-BD11-6AFDEF8C6218}"/>
              </a:ext>
            </a:extLst>
          </p:cNvPr>
          <p:cNvPicPr>
            <a:picLocks noChangeAspect="1"/>
          </p:cNvPicPr>
          <p:nvPr userDrawn="1"/>
        </p:nvPicPr>
        <p:blipFill>
          <a:blip r:embed="rId4"/>
          <a:stretch>
            <a:fillRect/>
          </a:stretch>
        </p:blipFill>
        <p:spPr>
          <a:xfrm>
            <a:off x="425885" y="1472604"/>
            <a:ext cx="4322092" cy="1233979"/>
          </a:xfrm>
          <a:prstGeom prst="rect">
            <a:avLst/>
          </a:prstGeom>
        </p:spPr>
      </p:pic>
      <p:pic>
        <p:nvPicPr>
          <p:cNvPr id="23" name="Picture 22">
            <a:extLst>
              <a:ext uri="{FF2B5EF4-FFF2-40B4-BE49-F238E27FC236}">
                <a16:creationId xmlns:a16="http://schemas.microsoft.com/office/drawing/2014/main" id="{5B8E2278-9708-40C2-AF5A-5E389BEF654F}"/>
              </a:ext>
            </a:extLst>
          </p:cNvPr>
          <p:cNvPicPr>
            <a:picLocks noChangeAspect="1"/>
          </p:cNvPicPr>
          <p:nvPr userDrawn="1"/>
        </p:nvPicPr>
        <p:blipFill>
          <a:blip r:embed="rId5"/>
          <a:stretch>
            <a:fillRect/>
          </a:stretch>
        </p:blipFill>
        <p:spPr>
          <a:xfrm>
            <a:off x="-84054" y="3220082"/>
            <a:ext cx="6006952" cy="163766"/>
          </a:xfrm>
          <a:prstGeom prst="rect">
            <a:avLst/>
          </a:prstGeom>
        </p:spPr>
      </p:pic>
      <p:sp>
        <p:nvSpPr>
          <p:cNvPr id="28" name="Text Placeholder 27">
            <a:extLst>
              <a:ext uri="{FF2B5EF4-FFF2-40B4-BE49-F238E27FC236}">
                <a16:creationId xmlns:a16="http://schemas.microsoft.com/office/drawing/2014/main" id="{23B28F31-6AA3-4148-B16C-0F09B783EEB3}"/>
              </a:ext>
            </a:extLst>
          </p:cNvPr>
          <p:cNvSpPr>
            <a:spLocks noGrp="1"/>
          </p:cNvSpPr>
          <p:nvPr>
            <p:ph type="body" sz="quarter" idx="10"/>
          </p:nvPr>
        </p:nvSpPr>
        <p:spPr>
          <a:xfrm>
            <a:off x="947960" y="3535145"/>
            <a:ext cx="4055840" cy="620713"/>
          </a:xfrm>
          <a:prstGeom prst="rect">
            <a:avLst/>
          </a:prstGeom>
        </p:spPr>
        <p:txBody>
          <a:bodyPr/>
          <a:lstStyle>
            <a:lvl1pPr>
              <a:defRPr sz="1800"/>
            </a:lvl1pPr>
          </a:lstStyle>
          <a:p>
            <a:pPr lvl="0"/>
            <a:endParaRPr lang="en-AU"/>
          </a:p>
        </p:txBody>
      </p:sp>
      <p:sp>
        <p:nvSpPr>
          <p:cNvPr id="31" name="Text Placeholder 30">
            <a:extLst>
              <a:ext uri="{FF2B5EF4-FFF2-40B4-BE49-F238E27FC236}">
                <a16:creationId xmlns:a16="http://schemas.microsoft.com/office/drawing/2014/main" id="{E882DF4B-D0D0-4424-A70A-B6E98D0B37AE}"/>
              </a:ext>
            </a:extLst>
          </p:cNvPr>
          <p:cNvSpPr>
            <a:spLocks noGrp="1"/>
          </p:cNvSpPr>
          <p:nvPr>
            <p:ph type="body" sz="quarter" idx="11"/>
          </p:nvPr>
        </p:nvSpPr>
        <p:spPr>
          <a:xfrm>
            <a:off x="947738" y="2828925"/>
            <a:ext cx="4056062" cy="219075"/>
          </a:xfrm>
          <a:prstGeom prst="rect">
            <a:avLst/>
          </a:prstGeom>
        </p:spPr>
        <p:txBody>
          <a:bodyPr/>
          <a:lstStyle>
            <a:lvl1pPr>
              <a:defRPr sz="1400" b="0"/>
            </a:lvl1pPr>
          </a:lstStyle>
          <a:p>
            <a:pPr lvl="0"/>
            <a:endParaRPr lang="en-AU"/>
          </a:p>
        </p:txBody>
      </p:sp>
      <p:pic>
        <p:nvPicPr>
          <p:cNvPr id="33" name="Picture 32">
            <a:extLst>
              <a:ext uri="{FF2B5EF4-FFF2-40B4-BE49-F238E27FC236}">
                <a16:creationId xmlns:a16="http://schemas.microsoft.com/office/drawing/2014/main" id="{2BD58F14-0A24-4A84-A329-9728650D1AFE}"/>
              </a:ext>
            </a:extLst>
          </p:cNvPr>
          <p:cNvPicPr>
            <a:picLocks noChangeAspect="1"/>
          </p:cNvPicPr>
          <p:nvPr userDrawn="1"/>
        </p:nvPicPr>
        <p:blipFill>
          <a:blip r:embed="rId6"/>
          <a:stretch>
            <a:fillRect/>
          </a:stretch>
        </p:blipFill>
        <p:spPr>
          <a:xfrm>
            <a:off x="7219860" y="4597003"/>
            <a:ext cx="2048078" cy="428234"/>
          </a:xfrm>
          <a:prstGeom prst="rect">
            <a:avLst/>
          </a:prstGeom>
        </p:spPr>
      </p:pic>
    </p:spTree>
    <p:extLst>
      <p:ext uri="{BB962C8B-B14F-4D97-AF65-F5344CB8AC3E}">
        <p14:creationId xmlns:p14="http://schemas.microsoft.com/office/powerpoint/2010/main" val="1722578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2B45E53-6751-4DC8-AE01-EA8388728C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8772" y="4478449"/>
            <a:ext cx="1249767" cy="560026"/>
          </a:xfrm>
          <a:prstGeom prst="rect">
            <a:avLst/>
          </a:prstGeom>
        </p:spPr>
      </p:pic>
      <p:pic>
        <p:nvPicPr>
          <p:cNvPr id="6" name="Picture 5">
            <a:extLst>
              <a:ext uri="{FF2B5EF4-FFF2-40B4-BE49-F238E27FC236}">
                <a16:creationId xmlns:a16="http://schemas.microsoft.com/office/drawing/2014/main" id="{90B85826-5571-4B96-90FD-42A48056D697}"/>
              </a:ext>
            </a:extLst>
          </p:cNvPr>
          <p:cNvPicPr>
            <a:picLocks noChangeAspect="1"/>
          </p:cNvPicPr>
          <p:nvPr userDrawn="1"/>
        </p:nvPicPr>
        <p:blipFill>
          <a:blip r:embed="rId3"/>
          <a:stretch>
            <a:fillRect/>
          </a:stretch>
        </p:blipFill>
        <p:spPr>
          <a:xfrm rot="16200000">
            <a:off x="7438918" y="-14062"/>
            <a:ext cx="1704197" cy="1705967"/>
          </a:xfrm>
          <a:prstGeom prst="rect">
            <a:avLst/>
          </a:prstGeom>
        </p:spPr>
      </p:pic>
      <p:pic>
        <p:nvPicPr>
          <p:cNvPr id="33" name="Picture 32">
            <a:extLst>
              <a:ext uri="{FF2B5EF4-FFF2-40B4-BE49-F238E27FC236}">
                <a16:creationId xmlns:a16="http://schemas.microsoft.com/office/drawing/2014/main" id="{2BD58F14-0A24-4A84-A329-9728650D1AFE}"/>
              </a:ext>
            </a:extLst>
          </p:cNvPr>
          <p:cNvPicPr>
            <a:picLocks noChangeAspect="1"/>
          </p:cNvPicPr>
          <p:nvPr userDrawn="1"/>
        </p:nvPicPr>
        <p:blipFill>
          <a:blip r:embed="rId4"/>
          <a:stretch>
            <a:fillRect/>
          </a:stretch>
        </p:blipFill>
        <p:spPr>
          <a:xfrm>
            <a:off x="7219860" y="4597003"/>
            <a:ext cx="2048078" cy="428234"/>
          </a:xfrm>
          <a:prstGeom prst="rect">
            <a:avLst/>
          </a:prstGeom>
        </p:spPr>
      </p:pic>
      <p:pic>
        <p:nvPicPr>
          <p:cNvPr id="12" name="Picture 11">
            <a:extLst>
              <a:ext uri="{FF2B5EF4-FFF2-40B4-BE49-F238E27FC236}">
                <a16:creationId xmlns:a16="http://schemas.microsoft.com/office/drawing/2014/main" id="{DC7CEE63-4297-4A9B-9C80-4270F210E4D2}"/>
              </a:ext>
            </a:extLst>
          </p:cNvPr>
          <p:cNvPicPr>
            <a:picLocks noChangeAspect="1"/>
          </p:cNvPicPr>
          <p:nvPr userDrawn="1"/>
        </p:nvPicPr>
        <p:blipFill>
          <a:blip r:embed="rId5"/>
          <a:stretch>
            <a:fillRect/>
          </a:stretch>
        </p:blipFill>
        <p:spPr>
          <a:xfrm>
            <a:off x="-84615" y="3067682"/>
            <a:ext cx="6006952" cy="163766"/>
          </a:xfrm>
          <a:prstGeom prst="rect">
            <a:avLst/>
          </a:prstGeom>
        </p:spPr>
      </p:pic>
      <p:sp>
        <p:nvSpPr>
          <p:cNvPr id="13" name="Subtitle 2">
            <a:extLst>
              <a:ext uri="{FF2B5EF4-FFF2-40B4-BE49-F238E27FC236}">
                <a16:creationId xmlns:a16="http://schemas.microsoft.com/office/drawing/2014/main" id="{8EFEC3D1-54FE-47D5-83CB-784E50712A78}"/>
              </a:ext>
            </a:extLst>
          </p:cNvPr>
          <p:cNvSpPr txBox="1">
            <a:spLocks/>
          </p:cNvSpPr>
          <p:nvPr userDrawn="1"/>
        </p:nvSpPr>
        <p:spPr>
          <a:xfrm>
            <a:off x="795560" y="3252129"/>
            <a:ext cx="4733370" cy="621733"/>
          </a:xfrm>
          <a:prstGeom prst="rect">
            <a:avLst/>
          </a:prstGeom>
        </p:spPr>
        <p:txBody>
          <a:bodyPr/>
          <a:lstStyle>
            <a:lvl1pPr marL="0" indent="0" algn="l" defTabSz="457200" rtl="0" eaLnBrk="1" latinLnBrk="0" hangingPunct="1">
              <a:spcBef>
                <a:spcPct val="20000"/>
              </a:spcBef>
              <a:buFont typeface="Arial"/>
              <a:buNone/>
              <a:defRPr sz="2600" b="1" i="0" kern="1200">
                <a:solidFill>
                  <a:schemeClr val="tx1"/>
                </a:solidFill>
                <a:latin typeface="Arial"/>
                <a:ea typeface="+mn-ea"/>
                <a:cs typeface="Arial"/>
              </a:defRPr>
            </a:lvl1pPr>
            <a:lvl2pPr marL="0" indent="0" algn="l" defTabSz="457200" rtl="0" eaLnBrk="1" latinLnBrk="0" hangingPunct="1">
              <a:spcBef>
                <a:spcPct val="20000"/>
              </a:spcBef>
              <a:buFont typeface="Arial"/>
              <a:buNone/>
              <a:defRPr sz="2200" b="0" i="0" kern="1200">
                <a:solidFill>
                  <a:schemeClr val="tx1"/>
                </a:solidFill>
                <a:latin typeface="Arial"/>
                <a:ea typeface="+mn-ea"/>
                <a:cs typeface="Arial"/>
              </a:defRPr>
            </a:lvl2pPr>
            <a:lvl3pPr marL="0" indent="0" algn="l" defTabSz="457200" rtl="0" eaLnBrk="1" latinLnBrk="0" hangingPunct="1">
              <a:lnSpc>
                <a:spcPct val="110000"/>
              </a:lnSpc>
              <a:spcBef>
                <a:spcPct val="20000"/>
              </a:spcBef>
              <a:buFont typeface="Arial"/>
              <a:buNone/>
              <a:defRPr sz="1600" b="0" i="0" kern="1200">
                <a:solidFill>
                  <a:schemeClr val="tx1"/>
                </a:solidFill>
                <a:latin typeface="Arial"/>
                <a:ea typeface="+mn-ea"/>
                <a:cs typeface="Arial"/>
              </a:defRPr>
            </a:lvl3pPr>
            <a:lvl4pPr marL="180000" indent="-180000" algn="l" defTabSz="457200" rtl="0" eaLnBrk="1" latinLnBrk="0" hangingPunct="1">
              <a:lnSpc>
                <a:spcPct val="110000"/>
              </a:lnSpc>
              <a:spcBef>
                <a:spcPct val="20000"/>
              </a:spcBef>
              <a:spcAft>
                <a:spcPts val="800"/>
              </a:spcAft>
              <a:buClr>
                <a:schemeClr val="accent6"/>
              </a:buClr>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AU" sz="1800" b="1">
              <a:latin typeface="+mj-lt"/>
            </a:endParaRPr>
          </a:p>
        </p:txBody>
      </p:sp>
      <p:sp>
        <p:nvSpPr>
          <p:cNvPr id="3" name="Text Placeholder 2">
            <a:extLst>
              <a:ext uri="{FF2B5EF4-FFF2-40B4-BE49-F238E27FC236}">
                <a16:creationId xmlns:a16="http://schemas.microsoft.com/office/drawing/2014/main" id="{5D616CC5-01B4-4B08-AB6B-C87FC9B9C325}"/>
              </a:ext>
            </a:extLst>
          </p:cNvPr>
          <p:cNvSpPr>
            <a:spLocks noGrp="1"/>
          </p:cNvSpPr>
          <p:nvPr>
            <p:ph type="body" sz="quarter" idx="10"/>
          </p:nvPr>
        </p:nvSpPr>
        <p:spPr>
          <a:xfrm>
            <a:off x="741533" y="1800283"/>
            <a:ext cx="5195887" cy="1176311"/>
          </a:xfrm>
          <a:prstGeom prst="rect">
            <a:avLst/>
          </a:prstGeom>
        </p:spPr>
        <p:txBody>
          <a:bodyPr anchor="ctr"/>
          <a:lstStyle>
            <a:lvl1pPr>
              <a:defRPr sz="4400">
                <a:solidFill>
                  <a:srgbClr val="FC9147"/>
                </a:solidFill>
              </a:defRPr>
            </a:lvl1pPr>
          </a:lstStyle>
          <a:p>
            <a:pPr lvl="0"/>
            <a:endParaRPr lang="en-AU"/>
          </a:p>
        </p:txBody>
      </p:sp>
      <p:pic>
        <p:nvPicPr>
          <p:cNvPr id="5" name="Picture 4">
            <a:extLst>
              <a:ext uri="{FF2B5EF4-FFF2-40B4-BE49-F238E27FC236}">
                <a16:creationId xmlns:a16="http://schemas.microsoft.com/office/drawing/2014/main" id="{850EEE22-1FE3-4669-A729-60DF33476AD9}"/>
              </a:ext>
            </a:extLst>
          </p:cNvPr>
          <p:cNvPicPr>
            <a:picLocks noChangeAspect="1"/>
          </p:cNvPicPr>
          <p:nvPr userDrawn="1"/>
        </p:nvPicPr>
        <p:blipFill>
          <a:blip r:embed="rId6"/>
          <a:stretch>
            <a:fillRect/>
          </a:stretch>
        </p:blipFill>
        <p:spPr>
          <a:xfrm rot="10800000">
            <a:off x="543974" y="1604165"/>
            <a:ext cx="395117" cy="395117"/>
          </a:xfrm>
          <a:prstGeom prst="rect">
            <a:avLst/>
          </a:prstGeom>
        </p:spPr>
      </p:pic>
      <p:sp>
        <p:nvSpPr>
          <p:cNvPr id="17" name="Text Placeholder 27">
            <a:extLst>
              <a:ext uri="{FF2B5EF4-FFF2-40B4-BE49-F238E27FC236}">
                <a16:creationId xmlns:a16="http://schemas.microsoft.com/office/drawing/2014/main" id="{4F5A920A-D025-4A99-A822-59EF79D22781}"/>
              </a:ext>
            </a:extLst>
          </p:cNvPr>
          <p:cNvSpPr>
            <a:spLocks noGrp="1"/>
          </p:cNvSpPr>
          <p:nvPr>
            <p:ph type="body" sz="quarter" idx="11"/>
          </p:nvPr>
        </p:nvSpPr>
        <p:spPr>
          <a:xfrm>
            <a:off x="947960" y="3535145"/>
            <a:ext cx="4055840" cy="620713"/>
          </a:xfrm>
          <a:prstGeom prst="rect">
            <a:avLst/>
          </a:prstGeom>
        </p:spPr>
        <p:txBody>
          <a:bodyPr/>
          <a:lstStyle>
            <a:lvl1pPr>
              <a:defRPr sz="1800"/>
            </a:lvl1pPr>
          </a:lstStyle>
          <a:p>
            <a:pPr lvl="0"/>
            <a:endParaRPr lang="en-AU"/>
          </a:p>
        </p:txBody>
      </p:sp>
    </p:spTree>
    <p:extLst>
      <p:ext uri="{BB962C8B-B14F-4D97-AF65-F5344CB8AC3E}">
        <p14:creationId xmlns:p14="http://schemas.microsoft.com/office/powerpoint/2010/main" val="3726942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in Title Slide #2">
    <p:bg>
      <p:bgPr>
        <a:solidFill>
          <a:srgbClr val="FC9147"/>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45205851-5C4F-485B-80B9-465BE104B44D}"/>
              </a:ext>
            </a:extLst>
          </p:cNvPr>
          <p:cNvSpPr txBox="1">
            <a:spLocks/>
          </p:cNvSpPr>
          <p:nvPr userDrawn="1"/>
        </p:nvSpPr>
        <p:spPr>
          <a:xfrm>
            <a:off x="795560" y="3343217"/>
            <a:ext cx="4055813" cy="621733"/>
          </a:xfrm>
          <a:prstGeom prst="rect">
            <a:avLst/>
          </a:prstGeom>
        </p:spPr>
        <p:txBody>
          <a:bodyPr/>
          <a:lstStyle>
            <a:lvl1pPr marL="0" indent="0" algn="l" defTabSz="457200" rtl="0" eaLnBrk="1" latinLnBrk="0" hangingPunct="1">
              <a:spcBef>
                <a:spcPct val="20000"/>
              </a:spcBef>
              <a:buFont typeface="Arial"/>
              <a:buNone/>
              <a:defRPr sz="2600" b="1" i="0" kern="1200">
                <a:solidFill>
                  <a:schemeClr val="tx1"/>
                </a:solidFill>
                <a:latin typeface="Arial"/>
                <a:ea typeface="+mn-ea"/>
                <a:cs typeface="Arial"/>
              </a:defRPr>
            </a:lvl1pPr>
            <a:lvl2pPr marL="0" indent="0" algn="l" defTabSz="457200" rtl="0" eaLnBrk="1" latinLnBrk="0" hangingPunct="1">
              <a:spcBef>
                <a:spcPct val="20000"/>
              </a:spcBef>
              <a:buFont typeface="Arial"/>
              <a:buNone/>
              <a:defRPr sz="2200" b="0" i="0" kern="1200">
                <a:solidFill>
                  <a:schemeClr val="tx1"/>
                </a:solidFill>
                <a:latin typeface="Arial"/>
                <a:ea typeface="+mn-ea"/>
                <a:cs typeface="Arial"/>
              </a:defRPr>
            </a:lvl2pPr>
            <a:lvl3pPr marL="0" indent="0" algn="l" defTabSz="457200" rtl="0" eaLnBrk="1" latinLnBrk="0" hangingPunct="1">
              <a:lnSpc>
                <a:spcPct val="110000"/>
              </a:lnSpc>
              <a:spcBef>
                <a:spcPct val="20000"/>
              </a:spcBef>
              <a:buFont typeface="Arial"/>
              <a:buNone/>
              <a:defRPr sz="1600" b="0" i="0" kern="1200">
                <a:solidFill>
                  <a:schemeClr val="tx1"/>
                </a:solidFill>
                <a:latin typeface="Arial"/>
                <a:ea typeface="+mn-ea"/>
                <a:cs typeface="Arial"/>
              </a:defRPr>
            </a:lvl3pPr>
            <a:lvl4pPr marL="180000" indent="-180000" algn="l" defTabSz="457200" rtl="0" eaLnBrk="1" latinLnBrk="0" hangingPunct="1">
              <a:lnSpc>
                <a:spcPct val="110000"/>
              </a:lnSpc>
              <a:spcBef>
                <a:spcPct val="20000"/>
              </a:spcBef>
              <a:spcAft>
                <a:spcPts val="800"/>
              </a:spcAft>
              <a:buClr>
                <a:schemeClr val="accent6"/>
              </a:buClr>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AU" sz="1800" b="0">
              <a:latin typeface="Museo 700" panose="02000000000000000000" pitchFamily="50" charset="0"/>
            </a:endParaRPr>
          </a:p>
        </p:txBody>
      </p:sp>
      <p:sp>
        <p:nvSpPr>
          <p:cNvPr id="28" name="Text Placeholder 27">
            <a:extLst>
              <a:ext uri="{FF2B5EF4-FFF2-40B4-BE49-F238E27FC236}">
                <a16:creationId xmlns:a16="http://schemas.microsoft.com/office/drawing/2014/main" id="{23B28F31-6AA3-4148-B16C-0F09B783EEB3}"/>
              </a:ext>
            </a:extLst>
          </p:cNvPr>
          <p:cNvSpPr>
            <a:spLocks noGrp="1"/>
          </p:cNvSpPr>
          <p:nvPr>
            <p:ph type="body" sz="quarter" idx="10"/>
          </p:nvPr>
        </p:nvSpPr>
        <p:spPr>
          <a:xfrm>
            <a:off x="947960" y="3535145"/>
            <a:ext cx="4055840" cy="620713"/>
          </a:xfrm>
          <a:prstGeom prst="rect">
            <a:avLst/>
          </a:prstGeom>
        </p:spPr>
        <p:txBody>
          <a:bodyPr/>
          <a:lstStyle>
            <a:lvl1pPr>
              <a:defRPr sz="1800">
                <a:solidFill>
                  <a:schemeClr val="bg1"/>
                </a:solidFill>
              </a:defRPr>
            </a:lvl1pPr>
          </a:lstStyle>
          <a:p>
            <a:pPr lvl="0"/>
            <a:endParaRPr lang="en-AU"/>
          </a:p>
        </p:txBody>
      </p:sp>
      <p:sp>
        <p:nvSpPr>
          <p:cNvPr id="31" name="Text Placeholder 30">
            <a:extLst>
              <a:ext uri="{FF2B5EF4-FFF2-40B4-BE49-F238E27FC236}">
                <a16:creationId xmlns:a16="http://schemas.microsoft.com/office/drawing/2014/main" id="{E882DF4B-D0D0-4424-A70A-B6E98D0B37AE}"/>
              </a:ext>
            </a:extLst>
          </p:cNvPr>
          <p:cNvSpPr>
            <a:spLocks noGrp="1"/>
          </p:cNvSpPr>
          <p:nvPr>
            <p:ph type="body" sz="quarter" idx="11"/>
          </p:nvPr>
        </p:nvSpPr>
        <p:spPr>
          <a:xfrm>
            <a:off x="947738" y="2828925"/>
            <a:ext cx="4056062" cy="219075"/>
          </a:xfrm>
          <a:prstGeom prst="rect">
            <a:avLst/>
          </a:prstGeom>
        </p:spPr>
        <p:txBody>
          <a:bodyPr/>
          <a:lstStyle>
            <a:lvl1pPr>
              <a:defRPr sz="1400" b="0">
                <a:solidFill>
                  <a:schemeClr val="bg1"/>
                </a:solidFill>
              </a:defRPr>
            </a:lvl1pPr>
          </a:lstStyle>
          <a:p>
            <a:pPr lvl="0"/>
            <a:endParaRPr lang="en-AU"/>
          </a:p>
        </p:txBody>
      </p:sp>
      <p:pic>
        <p:nvPicPr>
          <p:cNvPr id="3" name="Graphic 2">
            <a:extLst>
              <a:ext uri="{FF2B5EF4-FFF2-40B4-BE49-F238E27FC236}">
                <a16:creationId xmlns:a16="http://schemas.microsoft.com/office/drawing/2014/main" id="{5C2950EF-6974-42F9-9996-78052E09099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25885" y="1464908"/>
            <a:ext cx="4332603" cy="1236980"/>
          </a:xfrm>
          <a:prstGeom prst="rect">
            <a:avLst/>
          </a:prstGeom>
        </p:spPr>
      </p:pic>
      <p:pic>
        <p:nvPicPr>
          <p:cNvPr id="16" name="Picture 15">
            <a:extLst>
              <a:ext uri="{FF2B5EF4-FFF2-40B4-BE49-F238E27FC236}">
                <a16:creationId xmlns:a16="http://schemas.microsoft.com/office/drawing/2014/main" id="{46077A2E-8026-4E89-9DE8-C8DCFBAF3B0A}"/>
              </a:ext>
            </a:extLst>
          </p:cNvPr>
          <p:cNvPicPr>
            <a:picLocks noChangeAspect="1"/>
          </p:cNvPicPr>
          <p:nvPr userDrawn="1"/>
        </p:nvPicPr>
        <p:blipFill>
          <a:blip r:embed="rId4"/>
          <a:stretch>
            <a:fillRect/>
          </a:stretch>
        </p:blipFill>
        <p:spPr>
          <a:xfrm>
            <a:off x="0" y="3262790"/>
            <a:ext cx="5800299" cy="94717"/>
          </a:xfrm>
          <a:prstGeom prst="rect">
            <a:avLst/>
          </a:prstGeom>
        </p:spPr>
      </p:pic>
      <p:pic>
        <p:nvPicPr>
          <p:cNvPr id="18" name="Picture 17">
            <a:extLst>
              <a:ext uri="{FF2B5EF4-FFF2-40B4-BE49-F238E27FC236}">
                <a16:creationId xmlns:a16="http://schemas.microsoft.com/office/drawing/2014/main" id="{2CAB893D-172A-4F2D-BE32-4532335E07B9}"/>
              </a:ext>
            </a:extLst>
          </p:cNvPr>
          <p:cNvPicPr>
            <a:picLocks noChangeAspect="1"/>
          </p:cNvPicPr>
          <p:nvPr userDrawn="1"/>
        </p:nvPicPr>
        <p:blipFill>
          <a:blip r:embed="rId5"/>
          <a:stretch>
            <a:fillRect/>
          </a:stretch>
        </p:blipFill>
        <p:spPr>
          <a:xfrm>
            <a:off x="138772" y="4478449"/>
            <a:ext cx="1249767" cy="560026"/>
          </a:xfrm>
          <a:prstGeom prst="rect">
            <a:avLst/>
          </a:prstGeom>
        </p:spPr>
      </p:pic>
      <p:pic>
        <p:nvPicPr>
          <p:cNvPr id="27" name="Picture 26">
            <a:extLst>
              <a:ext uri="{FF2B5EF4-FFF2-40B4-BE49-F238E27FC236}">
                <a16:creationId xmlns:a16="http://schemas.microsoft.com/office/drawing/2014/main" id="{CDD9FB90-2F61-4566-9127-496AC3A1F2F4}"/>
              </a:ext>
            </a:extLst>
          </p:cNvPr>
          <p:cNvPicPr>
            <a:picLocks noChangeAspect="1"/>
          </p:cNvPicPr>
          <p:nvPr userDrawn="1"/>
        </p:nvPicPr>
        <p:blipFill>
          <a:blip r:embed="rId6"/>
          <a:stretch>
            <a:fillRect/>
          </a:stretch>
        </p:blipFill>
        <p:spPr>
          <a:xfrm>
            <a:off x="7219860" y="4597003"/>
            <a:ext cx="2048078" cy="428234"/>
          </a:xfrm>
          <a:prstGeom prst="rect">
            <a:avLst/>
          </a:prstGeom>
        </p:spPr>
      </p:pic>
      <p:pic>
        <p:nvPicPr>
          <p:cNvPr id="30" name="Picture 29">
            <a:extLst>
              <a:ext uri="{FF2B5EF4-FFF2-40B4-BE49-F238E27FC236}">
                <a16:creationId xmlns:a16="http://schemas.microsoft.com/office/drawing/2014/main" id="{94A2D86B-E488-4C35-A7E8-A95118612152}"/>
              </a:ext>
            </a:extLst>
          </p:cNvPr>
          <p:cNvPicPr>
            <a:picLocks noChangeAspect="1"/>
          </p:cNvPicPr>
          <p:nvPr userDrawn="1"/>
        </p:nvPicPr>
        <p:blipFill>
          <a:blip r:embed="rId7"/>
          <a:stretch>
            <a:fillRect/>
          </a:stretch>
        </p:blipFill>
        <p:spPr>
          <a:xfrm rot="16200000">
            <a:off x="7438917" y="-3593"/>
            <a:ext cx="1704197" cy="1705967"/>
          </a:xfrm>
          <a:prstGeom prst="rect">
            <a:avLst/>
          </a:prstGeom>
        </p:spPr>
      </p:pic>
    </p:spTree>
    <p:extLst>
      <p:ext uri="{BB962C8B-B14F-4D97-AF65-F5344CB8AC3E}">
        <p14:creationId xmlns:p14="http://schemas.microsoft.com/office/powerpoint/2010/main" val="5388199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B0DF56-0506-4C2E-A88B-60F6EBEFFCF7}"/>
              </a:ext>
            </a:extLst>
          </p:cNvPr>
          <p:cNvPicPr>
            <a:picLocks noChangeAspect="1"/>
          </p:cNvPicPr>
          <p:nvPr userDrawn="1"/>
        </p:nvPicPr>
        <p:blipFill>
          <a:blip r:embed="rId2"/>
          <a:stretch>
            <a:fillRect/>
          </a:stretch>
        </p:blipFill>
        <p:spPr>
          <a:xfrm rot="16200000">
            <a:off x="8483600" y="-6080"/>
            <a:ext cx="660400" cy="660400"/>
          </a:xfrm>
          <a:prstGeom prst="rect">
            <a:avLst/>
          </a:prstGeom>
        </p:spPr>
      </p:pic>
      <p:pic>
        <p:nvPicPr>
          <p:cNvPr id="9" name="Picture 8">
            <a:extLst>
              <a:ext uri="{FF2B5EF4-FFF2-40B4-BE49-F238E27FC236}">
                <a16:creationId xmlns:a16="http://schemas.microsoft.com/office/drawing/2014/main" id="{2A60F443-1771-4067-A72B-F7D546676286}"/>
              </a:ext>
            </a:extLst>
          </p:cNvPr>
          <p:cNvPicPr>
            <a:picLocks noChangeAspect="1"/>
          </p:cNvPicPr>
          <p:nvPr userDrawn="1"/>
        </p:nvPicPr>
        <p:blipFill>
          <a:blip r:embed="rId3"/>
          <a:stretch>
            <a:fillRect/>
          </a:stretch>
        </p:blipFill>
        <p:spPr>
          <a:xfrm>
            <a:off x="202453" y="4516593"/>
            <a:ext cx="1434707" cy="408959"/>
          </a:xfrm>
          <a:prstGeom prst="rect">
            <a:avLst/>
          </a:prstGeom>
        </p:spPr>
      </p:pic>
      <p:pic>
        <p:nvPicPr>
          <p:cNvPr id="10" name="Picture 9">
            <a:extLst>
              <a:ext uri="{FF2B5EF4-FFF2-40B4-BE49-F238E27FC236}">
                <a16:creationId xmlns:a16="http://schemas.microsoft.com/office/drawing/2014/main" id="{C8481A2B-62B9-48DD-A387-E3B7299AFBC0}"/>
              </a:ext>
            </a:extLst>
          </p:cNvPr>
          <p:cNvPicPr>
            <a:picLocks noChangeAspect="1"/>
          </p:cNvPicPr>
          <p:nvPr userDrawn="1"/>
        </p:nvPicPr>
        <p:blipFill>
          <a:blip r:embed="rId4"/>
          <a:stretch>
            <a:fillRect/>
          </a:stretch>
        </p:blipFill>
        <p:spPr>
          <a:xfrm>
            <a:off x="-84615" y="702014"/>
            <a:ext cx="6006952" cy="163766"/>
          </a:xfrm>
          <a:prstGeom prst="rect">
            <a:avLst/>
          </a:prstGeom>
        </p:spPr>
      </p:pic>
      <p:sp>
        <p:nvSpPr>
          <p:cNvPr id="13" name="Text Placeholder 12">
            <a:extLst>
              <a:ext uri="{FF2B5EF4-FFF2-40B4-BE49-F238E27FC236}">
                <a16:creationId xmlns:a16="http://schemas.microsoft.com/office/drawing/2014/main" id="{D3D431E7-1779-4856-BB5E-3D96BD97AFA4}"/>
              </a:ext>
            </a:extLst>
          </p:cNvPr>
          <p:cNvSpPr>
            <a:spLocks noGrp="1"/>
          </p:cNvSpPr>
          <p:nvPr>
            <p:ph type="body" sz="quarter" idx="11"/>
          </p:nvPr>
        </p:nvSpPr>
        <p:spPr>
          <a:xfrm>
            <a:off x="434975" y="145526"/>
            <a:ext cx="7886700" cy="1017587"/>
          </a:xfrm>
          <a:prstGeom prst="rect">
            <a:avLst/>
          </a:prstGeom>
        </p:spPr>
        <p:txBody>
          <a:bodyPr/>
          <a:lstStyle>
            <a:lvl1pPr>
              <a:defRPr sz="3000"/>
            </a:lvl1pPr>
          </a:lstStyle>
          <a:p>
            <a:pPr lvl="0"/>
            <a:r>
              <a:rPr lang="en-US"/>
              <a:t>Edit Master text styles</a:t>
            </a:r>
          </a:p>
        </p:txBody>
      </p:sp>
      <p:sp>
        <p:nvSpPr>
          <p:cNvPr id="17" name="Text Placeholder 2">
            <a:extLst>
              <a:ext uri="{FF2B5EF4-FFF2-40B4-BE49-F238E27FC236}">
                <a16:creationId xmlns:a16="http://schemas.microsoft.com/office/drawing/2014/main" id="{E6BDD548-C138-4BCA-96B1-4F02E008C9DC}"/>
              </a:ext>
            </a:extLst>
          </p:cNvPr>
          <p:cNvSpPr>
            <a:spLocks noGrp="1"/>
          </p:cNvSpPr>
          <p:nvPr>
            <p:ph type="body" sz="quarter" idx="12"/>
          </p:nvPr>
        </p:nvSpPr>
        <p:spPr>
          <a:xfrm>
            <a:off x="434975" y="1340357"/>
            <a:ext cx="7886700" cy="2257425"/>
          </a:xfrm>
          <a:prstGeom prst="rect">
            <a:avLst/>
          </a:prstGeom>
        </p:spPr>
        <p:txBody>
          <a:bodyPr/>
          <a:lstStyle>
            <a:lvl1pPr>
              <a:defRPr sz="1800" b="0"/>
            </a:lvl1pPr>
          </a:lstStyle>
          <a:p>
            <a:endParaRPr lang="en-AU"/>
          </a:p>
        </p:txBody>
      </p:sp>
      <p:pic>
        <p:nvPicPr>
          <p:cNvPr id="12" name="Picture 11">
            <a:extLst>
              <a:ext uri="{FF2B5EF4-FFF2-40B4-BE49-F238E27FC236}">
                <a16:creationId xmlns:a16="http://schemas.microsoft.com/office/drawing/2014/main" id="{EB1EF1F2-803C-4B97-B575-D4EFC537B419}"/>
              </a:ext>
            </a:extLst>
          </p:cNvPr>
          <p:cNvPicPr>
            <a:picLocks noChangeAspect="1"/>
          </p:cNvPicPr>
          <p:nvPr userDrawn="1"/>
        </p:nvPicPr>
        <p:blipFill>
          <a:blip r:embed="rId5"/>
          <a:stretch>
            <a:fillRect/>
          </a:stretch>
        </p:blipFill>
        <p:spPr>
          <a:xfrm>
            <a:off x="7219860" y="4597003"/>
            <a:ext cx="2048078" cy="428234"/>
          </a:xfrm>
          <a:prstGeom prst="rect">
            <a:avLst/>
          </a:prstGeom>
        </p:spPr>
      </p:pic>
    </p:spTree>
    <p:extLst>
      <p:ext uri="{BB962C8B-B14F-4D97-AF65-F5344CB8AC3E}">
        <p14:creationId xmlns:p14="http://schemas.microsoft.com/office/powerpoint/2010/main" val="19637127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2">
    <p:bg>
      <p:bgPr>
        <a:solidFill>
          <a:srgbClr val="FC9147"/>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D3D431E7-1779-4856-BB5E-3D96BD97AFA4}"/>
              </a:ext>
            </a:extLst>
          </p:cNvPr>
          <p:cNvSpPr>
            <a:spLocks noGrp="1"/>
          </p:cNvSpPr>
          <p:nvPr>
            <p:ph type="body" sz="quarter" idx="11"/>
          </p:nvPr>
        </p:nvSpPr>
        <p:spPr>
          <a:xfrm>
            <a:off x="434975" y="152623"/>
            <a:ext cx="7886700" cy="1017587"/>
          </a:xfrm>
          <a:prstGeom prst="rect">
            <a:avLst/>
          </a:prstGeom>
        </p:spPr>
        <p:txBody>
          <a:bodyPr/>
          <a:lstStyle>
            <a:lvl1pPr>
              <a:defRPr sz="3000">
                <a:solidFill>
                  <a:schemeClr val="bg1"/>
                </a:solidFill>
              </a:defRPr>
            </a:lvl1pPr>
          </a:lstStyle>
          <a:p>
            <a:pPr lvl="0"/>
            <a:r>
              <a:rPr lang="en-US"/>
              <a:t>Edit Master text styles</a:t>
            </a:r>
          </a:p>
        </p:txBody>
      </p:sp>
      <p:pic>
        <p:nvPicPr>
          <p:cNvPr id="12" name="Picture 11">
            <a:extLst>
              <a:ext uri="{FF2B5EF4-FFF2-40B4-BE49-F238E27FC236}">
                <a16:creationId xmlns:a16="http://schemas.microsoft.com/office/drawing/2014/main" id="{EB1EF1F2-803C-4B97-B575-D4EFC537B419}"/>
              </a:ext>
            </a:extLst>
          </p:cNvPr>
          <p:cNvPicPr>
            <a:picLocks noChangeAspect="1"/>
          </p:cNvPicPr>
          <p:nvPr userDrawn="1"/>
        </p:nvPicPr>
        <p:blipFill>
          <a:blip r:embed="rId2"/>
          <a:stretch>
            <a:fillRect/>
          </a:stretch>
        </p:blipFill>
        <p:spPr>
          <a:xfrm>
            <a:off x="7219860" y="4597003"/>
            <a:ext cx="2048078" cy="428234"/>
          </a:xfrm>
          <a:prstGeom prst="rect">
            <a:avLst/>
          </a:prstGeom>
        </p:spPr>
      </p:pic>
      <p:pic>
        <p:nvPicPr>
          <p:cNvPr id="3" name="Picture 2">
            <a:extLst>
              <a:ext uri="{FF2B5EF4-FFF2-40B4-BE49-F238E27FC236}">
                <a16:creationId xmlns:a16="http://schemas.microsoft.com/office/drawing/2014/main" id="{C0CF6A7A-F54C-465F-9000-8259B3E3D084}"/>
              </a:ext>
            </a:extLst>
          </p:cNvPr>
          <p:cNvPicPr>
            <a:picLocks noChangeAspect="1"/>
          </p:cNvPicPr>
          <p:nvPr userDrawn="1"/>
        </p:nvPicPr>
        <p:blipFill>
          <a:blip r:embed="rId3"/>
          <a:stretch>
            <a:fillRect/>
          </a:stretch>
        </p:blipFill>
        <p:spPr>
          <a:xfrm>
            <a:off x="-1" y="742703"/>
            <a:ext cx="5822267" cy="95076"/>
          </a:xfrm>
          <a:prstGeom prst="rect">
            <a:avLst/>
          </a:prstGeom>
        </p:spPr>
      </p:pic>
      <p:pic>
        <p:nvPicPr>
          <p:cNvPr id="11" name="Graphic 10">
            <a:extLst>
              <a:ext uri="{FF2B5EF4-FFF2-40B4-BE49-F238E27FC236}">
                <a16:creationId xmlns:a16="http://schemas.microsoft.com/office/drawing/2014/main" id="{DD9E684C-BF89-4FC8-837B-98D12B0785C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8012" y="4513882"/>
            <a:ext cx="1429148" cy="408029"/>
          </a:xfrm>
          <a:prstGeom prst="rect">
            <a:avLst/>
          </a:prstGeom>
        </p:spPr>
      </p:pic>
      <p:pic>
        <p:nvPicPr>
          <p:cNvPr id="8" name="Picture 7">
            <a:extLst>
              <a:ext uri="{FF2B5EF4-FFF2-40B4-BE49-F238E27FC236}">
                <a16:creationId xmlns:a16="http://schemas.microsoft.com/office/drawing/2014/main" id="{EFA01875-2F5F-44D4-9E34-3F4C780BDE50}"/>
              </a:ext>
            </a:extLst>
          </p:cNvPr>
          <p:cNvPicPr>
            <a:picLocks noChangeAspect="1"/>
          </p:cNvPicPr>
          <p:nvPr userDrawn="1"/>
        </p:nvPicPr>
        <p:blipFill>
          <a:blip r:embed="rId6"/>
          <a:stretch>
            <a:fillRect/>
          </a:stretch>
        </p:blipFill>
        <p:spPr>
          <a:xfrm rot="16200000">
            <a:off x="8483600" y="0"/>
            <a:ext cx="661417" cy="661417"/>
          </a:xfrm>
          <a:prstGeom prst="rect">
            <a:avLst/>
          </a:prstGeom>
        </p:spPr>
      </p:pic>
      <p:sp>
        <p:nvSpPr>
          <p:cNvPr id="15" name="Text Placeholder 2">
            <a:extLst>
              <a:ext uri="{FF2B5EF4-FFF2-40B4-BE49-F238E27FC236}">
                <a16:creationId xmlns:a16="http://schemas.microsoft.com/office/drawing/2014/main" id="{EA15E6F4-28FA-4F3F-BB77-E9894C560A79}"/>
              </a:ext>
            </a:extLst>
          </p:cNvPr>
          <p:cNvSpPr>
            <a:spLocks noGrp="1"/>
          </p:cNvSpPr>
          <p:nvPr>
            <p:ph type="body" sz="quarter" idx="12"/>
          </p:nvPr>
        </p:nvSpPr>
        <p:spPr>
          <a:xfrm>
            <a:off x="434975" y="1340357"/>
            <a:ext cx="7886700" cy="2257425"/>
          </a:xfrm>
          <a:prstGeom prst="rect">
            <a:avLst/>
          </a:prstGeom>
        </p:spPr>
        <p:txBody>
          <a:bodyPr/>
          <a:lstStyle>
            <a:lvl1pPr>
              <a:defRPr sz="1800" b="0">
                <a:solidFill>
                  <a:schemeClr val="bg1"/>
                </a:solidFill>
              </a:defRPr>
            </a:lvl1pPr>
          </a:lstStyle>
          <a:p>
            <a:endParaRPr lang="en-AU"/>
          </a:p>
        </p:txBody>
      </p:sp>
    </p:spTree>
    <p:extLst>
      <p:ext uri="{BB962C8B-B14F-4D97-AF65-F5344CB8AC3E}">
        <p14:creationId xmlns:p14="http://schemas.microsoft.com/office/powerpoint/2010/main" val="2281032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cknowledgement to Country">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B0DF56-0506-4C2E-A88B-60F6EBEFFCF7}"/>
              </a:ext>
            </a:extLst>
          </p:cNvPr>
          <p:cNvPicPr>
            <a:picLocks noChangeAspect="1"/>
          </p:cNvPicPr>
          <p:nvPr userDrawn="1"/>
        </p:nvPicPr>
        <p:blipFill>
          <a:blip r:embed="rId2"/>
          <a:stretch>
            <a:fillRect/>
          </a:stretch>
        </p:blipFill>
        <p:spPr>
          <a:xfrm rot="16200000">
            <a:off x="8483600" y="-6080"/>
            <a:ext cx="660400" cy="660400"/>
          </a:xfrm>
          <a:prstGeom prst="rect">
            <a:avLst/>
          </a:prstGeom>
        </p:spPr>
      </p:pic>
      <p:pic>
        <p:nvPicPr>
          <p:cNvPr id="9" name="Picture 8">
            <a:extLst>
              <a:ext uri="{FF2B5EF4-FFF2-40B4-BE49-F238E27FC236}">
                <a16:creationId xmlns:a16="http://schemas.microsoft.com/office/drawing/2014/main" id="{2A60F443-1771-4067-A72B-F7D546676286}"/>
              </a:ext>
            </a:extLst>
          </p:cNvPr>
          <p:cNvPicPr>
            <a:picLocks noChangeAspect="1"/>
          </p:cNvPicPr>
          <p:nvPr userDrawn="1"/>
        </p:nvPicPr>
        <p:blipFill>
          <a:blip r:embed="rId3"/>
          <a:stretch>
            <a:fillRect/>
          </a:stretch>
        </p:blipFill>
        <p:spPr>
          <a:xfrm>
            <a:off x="202453" y="4516593"/>
            <a:ext cx="1434707" cy="408959"/>
          </a:xfrm>
          <a:prstGeom prst="rect">
            <a:avLst/>
          </a:prstGeom>
        </p:spPr>
      </p:pic>
      <p:sp>
        <p:nvSpPr>
          <p:cNvPr id="19" name="Rectangle 18">
            <a:extLst>
              <a:ext uri="{FF2B5EF4-FFF2-40B4-BE49-F238E27FC236}">
                <a16:creationId xmlns:a16="http://schemas.microsoft.com/office/drawing/2014/main" id="{F2C4A6C0-2CAB-403B-A164-09F1E31F1107}"/>
              </a:ext>
            </a:extLst>
          </p:cNvPr>
          <p:cNvSpPr/>
          <p:nvPr userDrawn="1"/>
        </p:nvSpPr>
        <p:spPr>
          <a:xfrm>
            <a:off x="628651" y="1800226"/>
            <a:ext cx="7600948" cy="2031634"/>
          </a:xfrm>
          <a:prstGeom prst="rect">
            <a:avLst/>
          </a:prstGeom>
          <a:solidFill>
            <a:srgbClr val="FCC39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rgbClr val="FC9147"/>
              </a:solidFill>
            </a:endParaRPr>
          </a:p>
        </p:txBody>
      </p:sp>
      <p:sp>
        <p:nvSpPr>
          <p:cNvPr id="20" name="TextBox 19">
            <a:extLst>
              <a:ext uri="{FF2B5EF4-FFF2-40B4-BE49-F238E27FC236}">
                <a16:creationId xmlns:a16="http://schemas.microsoft.com/office/drawing/2014/main" id="{060184FE-1281-4009-822A-1CACB6301359}"/>
              </a:ext>
            </a:extLst>
          </p:cNvPr>
          <p:cNvSpPr txBox="1"/>
          <p:nvPr userDrawn="1"/>
        </p:nvSpPr>
        <p:spPr>
          <a:xfrm>
            <a:off x="925697" y="2101970"/>
            <a:ext cx="7006856" cy="1569660"/>
          </a:xfrm>
          <a:prstGeom prst="rect">
            <a:avLst/>
          </a:prstGeom>
          <a:noFill/>
        </p:spPr>
        <p:txBody>
          <a:bodyPr wrap="square" rtlCol="0">
            <a:spAutoFit/>
          </a:bodyPr>
          <a:lstStyle/>
          <a:p>
            <a:r>
              <a:rPr lang="en-AU" sz="1600">
                <a:latin typeface="Arial" panose="020B0604020202020204" pitchFamily="34" charset="0"/>
                <a:cs typeface="Arial" panose="020B0604020202020204" pitchFamily="34" charset="0"/>
              </a:rPr>
              <a:t>Acknowledgment to Country on behalf of RMIT, I’d like to acknowledge the people of the </a:t>
            </a:r>
            <a:r>
              <a:rPr lang="en-AU" sz="1600" err="1">
                <a:latin typeface="Arial" panose="020B0604020202020204" pitchFamily="34" charset="0"/>
                <a:cs typeface="Arial" panose="020B0604020202020204" pitchFamily="34" charset="0"/>
              </a:rPr>
              <a:t>Woi</a:t>
            </a:r>
            <a:r>
              <a:rPr lang="en-AU" sz="1600">
                <a:latin typeface="Arial" panose="020B0604020202020204" pitchFamily="34" charset="0"/>
                <a:cs typeface="Arial" panose="020B0604020202020204" pitchFamily="34" charset="0"/>
              </a:rPr>
              <a:t> wurrung and Boon wurrung language groups of the eastern Kulin Nations on whose </a:t>
            </a:r>
            <a:r>
              <a:rPr lang="en-AU" sz="1600" err="1">
                <a:latin typeface="Arial" panose="020B0604020202020204" pitchFamily="34" charset="0"/>
                <a:cs typeface="Arial" panose="020B0604020202020204" pitchFamily="34" charset="0"/>
              </a:rPr>
              <a:t>unceded</a:t>
            </a:r>
            <a:r>
              <a:rPr lang="en-AU" sz="1600">
                <a:latin typeface="Arial" panose="020B0604020202020204" pitchFamily="34" charset="0"/>
                <a:cs typeface="Arial" panose="020B0604020202020204" pitchFamily="34" charset="0"/>
              </a:rPr>
              <a:t> lands we conduct the business of the University. And say that RMIT University respectfully acknowledges their Ancestors and Elders, past and present.</a:t>
            </a:r>
          </a:p>
          <a:p>
            <a:endParaRPr lang="en-AU" sz="1600">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19C581FC-DDA3-49D1-9231-3D94A68AD043}"/>
              </a:ext>
            </a:extLst>
          </p:cNvPr>
          <p:cNvPicPr>
            <a:picLocks noChangeAspect="1"/>
          </p:cNvPicPr>
          <p:nvPr userDrawn="1"/>
        </p:nvPicPr>
        <p:blipFill>
          <a:blip r:embed="rId4"/>
          <a:stretch>
            <a:fillRect/>
          </a:stretch>
        </p:blipFill>
        <p:spPr>
          <a:xfrm>
            <a:off x="7287757" y="2816043"/>
            <a:ext cx="930546" cy="1008844"/>
          </a:xfrm>
          <a:prstGeom prst="rect">
            <a:avLst/>
          </a:prstGeom>
        </p:spPr>
      </p:pic>
      <p:sp>
        <p:nvSpPr>
          <p:cNvPr id="24" name="TextBox 23">
            <a:extLst>
              <a:ext uri="{FF2B5EF4-FFF2-40B4-BE49-F238E27FC236}">
                <a16:creationId xmlns:a16="http://schemas.microsoft.com/office/drawing/2014/main" id="{5201287E-450F-4659-B58C-FEA0E07E0060}"/>
              </a:ext>
            </a:extLst>
          </p:cNvPr>
          <p:cNvSpPr txBox="1"/>
          <p:nvPr userDrawn="1"/>
        </p:nvSpPr>
        <p:spPr>
          <a:xfrm>
            <a:off x="435015" y="124938"/>
            <a:ext cx="7495821" cy="553998"/>
          </a:xfrm>
          <a:prstGeom prst="rect">
            <a:avLst/>
          </a:prstGeom>
        </p:spPr>
        <p:txBody>
          <a:bodyPr wrap="square" rtlCol="0">
            <a:spAutoFit/>
          </a:bodyPr>
          <a:lstStyle/>
          <a:p>
            <a:pPr algn="l"/>
            <a:r>
              <a:rPr lang="en-AU" sz="3000" b="1">
                <a:latin typeface="Arial" panose="020B0604020202020204" pitchFamily="34" charset="0"/>
                <a:cs typeface="Arial" panose="020B0604020202020204" pitchFamily="34" charset="0"/>
              </a:rPr>
              <a:t>Acknowledgement to Country</a:t>
            </a:r>
          </a:p>
        </p:txBody>
      </p:sp>
      <p:pic>
        <p:nvPicPr>
          <p:cNvPr id="26" name="Picture 25">
            <a:extLst>
              <a:ext uri="{FF2B5EF4-FFF2-40B4-BE49-F238E27FC236}">
                <a16:creationId xmlns:a16="http://schemas.microsoft.com/office/drawing/2014/main" id="{DB1BF834-B151-47C0-9B9D-E9492E6654EC}"/>
              </a:ext>
            </a:extLst>
          </p:cNvPr>
          <p:cNvPicPr>
            <a:picLocks noChangeAspect="1"/>
          </p:cNvPicPr>
          <p:nvPr userDrawn="1"/>
        </p:nvPicPr>
        <p:blipFill>
          <a:blip r:embed="rId5"/>
          <a:stretch>
            <a:fillRect/>
          </a:stretch>
        </p:blipFill>
        <p:spPr>
          <a:xfrm>
            <a:off x="7219860" y="4597003"/>
            <a:ext cx="2048078" cy="428234"/>
          </a:xfrm>
          <a:prstGeom prst="rect">
            <a:avLst/>
          </a:prstGeom>
        </p:spPr>
      </p:pic>
      <p:pic>
        <p:nvPicPr>
          <p:cNvPr id="12" name="Picture 11">
            <a:extLst>
              <a:ext uri="{FF2B5EF4-FFF2-40B4-BE49-F238E27FC236}">
                <a16:creationId xmlns:a16="http://schemas.microsoft.com/office/drawing/2014/main" id="{7D574F6F-7A96-4D4B-8786-6970878F7176}"/>
              </a:ext>
            </a:extLst>
          </p:cNvPr>
          <p:cNvPicPr>
            <a:picLocks noChangeAspect="1"/>
          </p:cNvPicPr>
          <p:nvPr userDrawn="1"/>
        </p:nvPicPr>
        <p:blipFill>
          <a:blip r:embed="rId6"/>
          <a:stretch>
            <a:fillRect/>
          </a:stretch>
        </p:blipFill>
        <p:spPr>
          <a:xfrm>
            <a:off x="-84615" y="702014"/>
            <a:ext cx="6006952" cy="163766"/>
          </a:xfrm>
          <a:prstGeom prst="rect">
            <a:avLst/>
          </a:prstGeom>
        </p:spPr>
      </p:pic>
    </p:spTree>
    <p:extLst>
      <p:ext uri="{BB962C8B-B14F-4D97-AF65-F5344CB8AC3E}">
        <p14:creationId xmlns:p14="http://schemas.microsoft.com/office/powerpoint/2010/main" val="26532457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1120" y="4767264"/>
            <a:ext cx="721360" cy="273844"/>
          </a:xfrm>
          <a:prstGeom prst="rect">
            <a:avLst/>
          </a:prstGeom>
        </p:spPr>
        <p:txBody>
          <a:bodyPr vert="horz" lIns="91440" tIns="45720" rIns="91440" bIns="45720" rtlCol="0" anchor="ctr"/>
          <a:lstStyle>
            <a:lvl1pPr algn="l">
              <a:defRPr sz="1200">
                <a:solidFill>
                  <a:schemeClr val="bg1"/>
                </a:solidFill>
              </a:defRPr>
            </a:lvl1pPr>
          </a:lstStyle>
          <a:p>
            <a:fld id="{9E4DEE52-25AF-7B49-B9FC-7562266B64DE}" type="slidenum">
              <a:rPr lang="en-US" smtClean="0"/>
              <a:pPr/>
              <a:t>‹#›</a:t>
            </a:fld>
            <a:endParaRPr lang="en-US"/>
          </a:p>
        </p:txBody>
      </p:sp>
      <p:sp>
        <p:nvSpPr>
          <p:cNvPr id="8" name="Rectangle 7"/>
          <p:cNvSpPr/>
          <p:nvPr userDrawn="1"/>
        </p:nvSpPr>
        <p:spPr>
          <a:xfrm>
            <a:off x="4432760" y="4911571"/>
            <a:ext cx="278705" cy="184666"/>
          </a:xfrm>
          <a:prstGeom prst="rect">
            <a:avLst/>
          </a:prstGeom>
        </p:spPr>
        <p:txBody>
          <a:bodyPr wrap="none">
            <a:spAutoFit/>
          </a:bodyPr>
          <a:lstStyle/>
          <a:p>
            <a:fld id="{9E4DEE52-25AF-7B49-B9FC-7562266B64DE}" type="slidenum">
              <a:rPr lang="en-US" sz="600" smtClean="0">
                <a:solidFill>
                  <a:srgbClr val="000000"/>
                </a:solidFill>
                <a:latin typeface="Arial"/>
                <a:cs typeface="Arial"/>
              </a:rPr>
              <a:pPr/>
              <a:t>‹#›</a:t>
            </a:fld>
            <a:endParaRPr lang="en-US" sz="600">
              <a:solidFill>
                <a:srgbClr val="000000"/>
              </a:solidFill>
              <a:latin typeface="Arial"/>
              <a:cs typeface="Arial"/>
            </a:endParaRPr>
          </a:p>
        </p:txBody>
      </p:sp>
    </p:spTree>
    <p:extLst>
      <p:ext uri="{BB962C8B-B14F-4D97-AF65-F5344CB8AC3E}">
        <p14:creationId xmlns:p14="http://schemas.microsoft.com/office/powerpoint/2010/main" val="2283699965"/>
      </p:ext>
    </p:extLst>
  </p:cSld>
  <p:clrMap bg1="lt1" tx1="dk1" bg2="lt2" tx2="dk2" accent1="accent1" accent2="accent2" accent3="accent3" accent4="accent4" accent5="accent5" accent6="accent6" hlink="hlink" folHlink="folHlink"/>
  <p:sldLayoutIdLst>
    <p:sldLayoutId id="2147483676" r:id="rId1"/>
    <p:sldLayoutId id="2147483681" r:id="rId2"/>
    <p:sldLayoutId id="2147483679" r:id="rId3"/>
    <p:sldLayoutId id="2147483678" r:id="rId4"/>
    <p:sldLayoutId id="2147483680" r:id="rId5"/>
    <p:sldLayoutId id="2147483677" r:id="rId6"/>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457200" rtl="0" eaLnBrk="1" latinLnBrk="0" hangingPunct="1">
        <a:lnSpc>
          <a:spcPts val="3000"/>
        </a:lnSpc>
        <a:spcBef>
          <a:spcPct val="0"/>
        </a:spcBef>
        <a:buNone/>
        <a:defRPr sz="3000" b="1" i="0" kern="1200" spc="-100" baseline="0">
          <a:solidFill>
            <a:schemeClr val="tx1"/>
          </a:solidFill>
          <a:latin typeface="Arial"/>
          <a:ea typeface="+mj-ea"/>
          <a:cs typeface="Arial"/>
        </a:defRPr>
      </a:lvl1pPr>
    </p:titleStyle>
    <p:bodyStyle>
      <a:lvl1pPr marL="0" indent="0" algn="l" defTabSz="457200" rtl="0" eaLnBrk="1" latinLnBrk="0" hangingPunct="1">
        <a:spcBef>
          <a:spcPct val="20000"/>
        </a:spcBef>
        <a:buFont typeface="Arial"/>
        <a:buNone/>
        <a:defRPr sz="2600" b="1" i="0" kern="1200">
          <a:solidFill>
            <a:schemeClr val="tx1"/>
          </a:solidFill>
          <a:latin typeface="Arial"/>
          <a:ea typeface="+mn-ea"/>
          <a:cs typeface="Arial"/>
        </a:defRPr>
      </a:lvl1pPr>
      <a:lvl2pPr marL="0" indent="0" algn="l" defTabSz="457200" rtl="0" eaLnBrk="1" latinLnBrk="0" hangingPunct="1">
        <a:spcBef>
          <a:spcPct val="20000"/>
        </a:spcBef>
        <a:buFont typeface="Arial"/>
        <a:buNone/>
        <a:defRPr sz="2200" b="0" i="0" kern="1200">
          <a:solidFill>
            <a:schemeClr val="tx1"/>
          </a:solidFill>
          <a:latin typeface="Arial"/>
          <a:ea typeface="+mn-ea"/>
          <a:cs typeface="Arial"/>
        </a:defRPr>
      </a:lvl2pPr>
      <a:lvl3pPr marL="0" indent="0" algn="l" defTabSz="457200" rtl="0" eaLnBrk="1" latinLnBrk="0" hangingPunct="1">
        <a:lnSpc>
          <a:spcPct val="110000"/>
        </a:lnSpc>
        <a:spcBef>
          <a:spcPct val="20000"/>
        </a:spcBef>
        <a:buFont typeface="Arial"/>
        <a:buNone/>
        <a:defRPr sz="1600" b="0" i="0" kern="1200">
          <a:solidFill>
            <a:schemeClr val="tx1"/>
          </a:solidFill>
          <a:latin typeface="Arial"/>
          <a:ea typeface="+mn-ea"/>
          <a:cs typeface="Arial"/>
        </a:defRPr>
      </a:lvl3pPr>
      <a:lvl4pPr marL="180000" indent="-180000" algn="l" defTabSz="457200" rtl="0" eaLnBrk="1" latinLnBrk="0" hangingPunct="1">
        <a:lnSpc>
          <a:spcPct val="110000"/>
        </a:lnSpc>
        <a:spcBef>
          <a:spcPct val="20000"/>
        </a:spcBef>
        <a:spcAft>
          <a:spcPts val="800"/>
        </a:spcAft>
        <a:buClr>
          <a:schemeClr val="accent6"/>
        </a:buClr>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6.emf"/></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17.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C4BDE40-0ACE-4510-9AE5-79E5CBA8CDDF}"/>
              </a:ext>
            </a:extLst>
          </p:cNvPr>
          <p:cNvPicPr>
            <a:picLocks noChangeAspect="1"/>
          </p:cNvPicPr>
          <p:nvPr/>
        </p:nvPicPr>
        <p:blipFill>
          <a:blip r:embed="rId2"/>
          <a:stretch>
            <a:fillRect/>
          </a:stretch>
        </p:blipFill>
        <p:spPr>
          <a:xfrm rot="16200000">
            <a:off x="7438918" y="-14062"/>
            <a:ext cx="1704197" cy="1705967"/>
          </a:xfrm>
          <a:prstGeom prst="rect">
            <a:avLst/>
          </a:prstGeom>
        </p:spPr>
      </p:pic>
      <p:sp>
        <p:nvSpPr>
          <p:cNvPr id="4" name="Text Placeholder 3">
            <a:extLst>
              <a:ext uri="{FF2B5EF4-FFF2-40B4-BE49-F238E27FC236}">
                <a16:creationId xmlns:a16="http://schemas.microsoft.com/office/drawing/2014/main" id="{3E52A8C6-EF1E-47F5-8D35-7967C0838B4B}"/>
              </a:ext>
            </a:extLst>
          </p:cNvPr>
          <p:cNvSpPr>
            <a:spLocks noGrp="1"/>
          </p:cNvSpPr>
          <p:nvPr>
            <p:ph type="body" sz="quarter" idx="10"/>
          </p:nvPr>
        </p:nvSpPr>
        <p:spPr>
          <a:xfrm>
            <a:off x="947959" y="3535145"/>
            <a:ext cx="4791359" cy="620713"/>
          </a:xfrm>
        </p:spPr>
        <p:txBody>
          <a:bodyPr/>
          <a:lstStyle/>
          <a:p>
            <a:r>
              <a:rPr lang="en-AU"/>
              <a:t>PCG - Data Conversion Strategy Summary</a:t>
            </a:r>
          </a:p>
          <a:p>
            <a:r>
              <a:rPr lang="en-AU"/>
              <a:t>July 2019</a:t>
            </a:r>
          </a:p>
        </p:txBody>
      </p:sp>
    </p:spTree>
    <p:extLst>
      <p:ext uri="{BB962C8B-B14F-4D97-AF65-F5344CB8AC3E}">
        <p14:creationId xmlns:p14="http://schemas.microsoft.com/office/powerpoint/2010/main" val="2960377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Text Placeholder 1">
            <a:extLst>
              <a:ext uri="{FF2B5EF4-FFF2-40B4-BE49-F238E27FC236}">
                <a16:creationId xmlns:a16="http://schemas.microsoft.com/office/drawing/2014/main" id="{F5F5E029-0E8E-43E3-A185-8C147F447C2F}"/>
              </a:ext>
            </a:extLst>
          </p:cNvPr>
          <p:cNvSpPr>
            <a:spLocks noGrp="1"/>
          </p:cNvSpPr>
          <p:nvPr>
            <p:ph type="body" sz="quarter" idx="11"/>
          </p:nvPr>
        </p:nvSpPr>
        <p:spPr>
          <a:xfrm>
            <a:off x="84778" y="118192"/>
            <a:ext cx="8468836" cy="357298"/>
          </a:xfrm>
        </p:spPr>
        <p:txBody>
          <a:bodyPr/>
          <a:lstStyle/>
          <a:p>
            <a:r>
              <a:rPr lang="en-AU" sz="2000" dirty="0"/>
              <a:t>Data Conversion Strategy – Closure Details (Data Validations: SIT-1)</a:t>
            </a:r>
          </a:p>
        </p:txBody>
      </p:sp>
      <p:sp>
        <p:nvSpPr>
          <p:cNvPr id="2" name="TextBox 1"/>
          <p:cNvSpPr txBox="1"/>
          <p:nvPr/>
        </p:nvSpPr>
        <p:spPr>
          <a:xfrm>
            <a:off x="181247" y="1090932"/>
            <a:ext cx="3118536" cy="3439817"/>
          </a:xfrm>
          <a:prstGeom prst="rect">
            <a:avLst/>
          </a:prstGeom>
        </p:spPr>
        <p:txBody>
          <a:bodyPr wrap="square" rtlCol="0">
            <a:normAutofit/>
          </a:bodyPr>
          <a:lstStyle/>
          <a:p>
            <a:pPr algn="just"/>
            <a:endParaRPr lang="en-AU" sz="800" dirty="0">
              <a:latin typeface="Calibri" panose="020F0502020204030204" pitchFamily="34" charset="0"/>
              <a:cs typeface="Calibri" panose="020F0502020204030204" pitchFamily="34" charset="0"/>
            </a:endParaRPr>
          </a:p>
        </p:txBody>
      </p:sp>
      <p:sp>
        <p:nvSpPr>
          <p:cNvPr id="116" name="Text Placeholder 1">
            <a:extLst>
              <a:ext uri="{FF2B5EF4-FFF2-40B4-BE49-F238E27FC236}">
                <a16:creationId xmlns:a16="http://schemas.microsoft.com/office/drawing/2014/main" id="{F5F5E029-0E8E-43E3-A185-8C147F447C2F}"/>
              </a:ext>
            </a:extLst>
          </p:cNvPr>
          <p:cNvSpPr>
            <a:spLocks noGrp="1"/>
          </p:cNvSpPr>
          <p:nvPr>
            <p:ph type="body" sz="quarter" idx="11"/>
          </p:nvPr>
        </p:nvSpPr>
        <p:spPr>
          <a:xfrm>
            <a:off x="181247" y="818423"/>
            <a:ext cx="8881923" cy="357298"/>
          </a:xfrm>
        </p:spPr>
        <p:txBody>
          <a:bodyPr/>
          <a:lstStyle/>
          <a:p>
            <a:r>
              <a:rPr lang="en-US" sz="900" b="0" dirty="0">
                <a:latin typeface="Calibri" panose="020F0502020204030204" pitchFamily="34" charset="0"/>
                <a:cs typeface="Calibri" panose="020F0502020204030204" pitchFamily="34" charset="0"/>
              </a:rPr>
              <a:t>As a part of SIT-1, we had a total of 108 files [FIN-68,HR-40] &amp; We were able to analyze 99 files and closed only 33 files.</a:t>
            </a:r>
          </a:p>
          <a:p>
            <a:r>
              <a:rPr lang="en-US" sz="900" b="0" dirty="0">
                <a:latin typeface="Calibri" panose="020F0502020204030204" pitchFamily="34" charset="0"/>
                <a:cs typeface="Calibri" panose="020F0502020204030204" pitchFamily="34" charset="0"/>
              </a:rPr>
              <a:t>During the Data Validation activity, we ran into multiple iterations and made fixes that include:</a:t>
            </a:r>
          </a:p>
          <a:p>
            <a:pPr marL="171450" lvl="0" indent="-171450">
              <a:buFont typeface="Arial" panose="020B0604020202020204" pitchFamily="34" charset="0"/>
              <a:buChar char="•"/>
            </a:pPr>
            <a:r>
              <a:rPr lang="en-US" sz="900" b="0" dirty="0">
                <a:latin typeface="Calibri" panose="020F0502020204030204" pitchFamily="34" charset="0"/>
                <a:cs typeface="Calibri" panose="020F0502020204030204" pitchFamily="34" charset="0"/>
              </a:rPr>
              <a:t>Making configuration entries in Data Validation solution to handle the fields as workday has various limitations like some attributes are non-reportable</a:t>
            </a:r>
          </a:p>
          <a:p>
            <a:pPr marL="171450" lvl="0" indent="-171450">
              <a:buFont typeface="Arial" panose="020B0604020202020204" pitchFamily="34" charset="0"/>
              <a:buChar char="•"/>
            </a:pPr>
            <a:r>
              <a:rPr lang="en-US" sz="900" b="0" dirty="0">
                <a:latin typeface="Calibri" panose="020F0502020204030204" pitchFamily="34" charset="0"/>
                <a:cs typeface="Calibri" panose="020F0502020204030204" pitchFamily="34" charset="0"/>
              </a:rPr>
              <a:t>Making configuration entries to format the workday data to match it with staging. Also all issues are not captured in the first iteration, workaday do tend to throw different issues in the same file..</a:t>
            </a:r>
          </a:p>
          <a:p>
            <a:pPr marL="171450" lvl="0" indent="-171450">
              <a:buFont typeface="Arial" panose="020B0604020202020204" pitchFamily="34" charset="0"/>
              <a:buChar char="•"/>
            </a:pPr>
            <a:r>
              <a:rPr lang="en-US" sz="900" b="0" dirty="0">
                <a:latin typeface="Calibri" panose="020F0502020204030204" pitchFamily="34" charset="0"/>
                <a:cs typeface="Calibri" panose="020F0502020204030204" pitchFamily="34" charset="0"/>
              </a:rPr>
              <a:t>Pivoting the columns of DV Report for comparison as the workday data granularity is not consistent with the Stage files that we provides</a:t>
            </a:r>
          </a:p>
          <a:p>
            <a:pPr marL="171450" lvl="0" indent="-171450">
              <a:buFont typeface="Arial" panose="020B0604020202020204" pitchFamily="34" charset="0"/>
              <a:buChar char="•"/>
            </a:pPr>
            <a:r>
              <a:rPr lang="en-US" sz="900" b="0" dirty="0">
                <a:latin typeface="Calibri" panose="020F0502020204030204" pitchFamily="34" charset="0"/>
                <a:cs typeface="Calibri" panose="020F0502020204030204" pitchFamily="34" charset="0"/>
              </a:rPr>
              <a:t>Redesigning the solution for extracts where the AK or a part column of AK was not reportable from Workday</a:t>
            </a:r>
          </a:p>
          <a:p>
            <a:r>
              <a:rPr lang="en-US" dirty="0"/>
              <a:t> </a:t>
            </a:r>
          </a:p>
          <a:p>
            <a:endParaRPr lang="en-AU" sz="1200" b="0" dirty="0">
              <a:latin typeface="+mj-lt"/>
              <a:cs typeface="Calibri" panose="020F0502020204030204" pitchFamily="34" charset="0"/>
            </a:endParaRPr>
          </a:p>
        </p:txBody>
      </p:sp>
      <p:sp>
        <p:nvSpPr>
          <p:cNvPr id="119" name="Text Placeholder 1">
            <a:extLst>
              <a:ext uri="{FF2B5EF4-FFF2-40B4-BE49-F238E27FC236}">
                <a16:creationId xmlns:a16="http://schemas.microsoft.com/office/drawing/2014/main" id="{F5F5E029-0E8E-43E3-A185-8C147F447C2F}"/>
              </a:ext>
            </a:extLst>
          </p:cNvPr>
          <p:cNvSpPr>
            <a:spLocks noGrp="1"/>
          </p:cNvSpPr>
          <p:nvPr>
            <p:ph type="body" sz="quarter" idx="11"/>
          </p:nvPr>
        </p:nvSpPr>
        <p:spPr>
          <a:xfrm>
            <a:off x="747168" y="3512202"/>
            <a:ext cx="1389085" cy="357298"/>
          </a:xfrm>
        </p:spPr>
        <p:txBody>
          <a:bodyPr/>
          <a:lstStyle/>
          <a:p>
            <a:r>
              <a:rPr lang="en-AU" sz="1200" dirty="0">
                <a:latin typeface="+mj-lt"/>
                <a:cs typeface="Calibri" panose="020F0502020204030204" pitchFamily="34" charset="0"/>
              </a:rPr>
              <a:t>Detailed</a:t>
            </a:r>
          </a:p>
          <a:p>
            <a:r>
              <a:rPr lang="en-AU" sz="1200" dirty="0">
                <a:latin typeface="+mj-lt"/>
                <a:cs typeface="Calibri" panose="020F0502020204030204" pitchFamily="34" charset="0"/>
              </a:rPr>
              <a:t>Summary</a:t>
            </a:r>
          </a:p>
        </p:txBody>
      </p:sp>
      <p:pic>
        <p:nvPicPr>
          <p:cNvPr id="10" name="Picture 9" descr="A screenshot of a cell phone&#10;&#10;Description automatically generated">
            <a:extLst>
              <a:ext uri="{FF2B5EF4-FFF2-40B4-BE49-F238E27FC236}">
                <a16:creationId xmlns:a16="http://schemas.microsoft.com/office/drawing/2014/main" id="{7A6B985D-63E4-4DA1-AF69-92D85BA129E7}"/>
              </a:ext>
            </a:extLst>
          </p:cNvPr>
          <p:cNvPicPr>
            <a:picLocks noChangeAspect="1"/>
          </p:cNvPicPr>
          <p:nvPr/>
        </p:nvPicPr>
        <p:blipFill>
          <a:blip r:embed="rId2"/>
          <a:stretch>
            <a:fillRect/>
          </a:stretch>
        </p:blipFill>
        <p:spPr>
          <a:xfrm>
            <a:off x="464208" y="2124482"/>
            <a:ext cx="6588101" cy="1083769"/>
          </a:xfrm>
          <a:prstGeom prst="rect">
            <a:avLst/>
          </a:prstGeom>
        </p:spPr>
      </p:pic>
      <p:graphicFrame>
        <p:nvGraphicFramePr>
          <p:cNvPr id="14" name="Table 13">
            <a:extLst>
              <a:ext uri="{FF2B5EF4-FFF2-40B4-BE49-F238E27FC236}">
                <a16:creationId xmlns:a16="http://schemas.microsoft.com/office/drawing/2014/main" id="{89EE78D5-AF4F-4395-BA31-5C598BB2858F}"/>
              </a:ext>
            </a:extLst>
          </p:cNvPr>
          <p:cNvGraphicFramePr>
            <a:graphicFrameLocks noGrp="1"/>
          </p:cNvGraphicFramePr>
          <p:nvPr>
            <p:extLst>
              <p:ext uri="{D42A27DB-BD31-4B8C-83A1-F6EECF244321}">
                <p14:modId xmlns:p14="http://schemas.microsoft.com/office/powerpoint/2010/main" val="2749620885"/>
              </p:ext>
            </p:extLst>
          </p:nvPr>
        </p:nvGraphicFramePr>
        <p:xfrm>
          <a:off x="2136253" y="3480760"/>
          <a:ext cx="6260578" cy="965200"/>
        </p:xfrm>
        <a:graphic>
          <a:graphicData uri="http://schemas.openxmlformats.org/drawingml/2006/table">
            <a:tbl>
              <a:tblPr/>
              <a:tblGrid>
                <a:gridCol w="782572">
                  <a:extLst>
                    <a:ext uri="{9D8B030D-6E8A-4147-A177-3AD203B41FA5}">
                      <a16:colId xmlns:a16="http://schemas.microsoft.com/office/drawing/2014/main" val="3437178251"/>
                    </a:ext>
                  </a:extLst>
                </a:gridCol>
                <a:gridCol w="521886">
                  <a:extLst>
                    <a:ext uri="{9D8B030D-6E8A-4147-A177-3AD203B41FA5}">
                      <a16:colId xmlns:a16="http://schemas.microsoft.com/office/drawing/2014/main" val="1256853790"/>
                    </a:ext>
                  </a:extLst>
                </a:gridCol>
                <a:gridCol w="725897">
                  <a:extLst>
                    <a:ext uri="{9D8B030D-6E8A-4147-A177-3AD203B41FA5}">
                      <a16:colId xmlns:a16="http://schemas.microsoft.com/office/drawing/2014/main" val="2273984321"/>
                    </a:ext>
                  </a:extLst>
                </a:gridCol>
                <a:gridCol w="759271">
                  <a:extLst>
                    <a:ext uri="{9D8B030D-6E8A-4147-A177-3AD203B41FA5}">
                      <a16:colId xmlns:a16="http://schemas.microsoft.com/office/drawing/2014/main" val="1580594976"/>
                    </a:ext>
                  </a:extLst>
                </a:gridCol>
                <a:gridCol w="634117">
                  <a:extLst>
                    <a:ext uri="{9D8B030D-6E8A-4147-A177-3AD203B41FA5}">
                      <a16:colId xmlns:a16="http://schemas.microsoft.com/office/drawing/2014/main" val="3208650382"/>
                    </a:ext>
                  </a:extLst>
                </a:gridCol>
                <a:gridCol w="1109704">
                  <a:extLst>
                    <a:ext uri="{9D8B030D-6E8A-4147-A177-3AD203B41FA5}">
                      <a16:colId xmlns:a16="http://schemas.microsoft.com/office/drawing/2014/main" val="2764454824"/>
                    </a:ext>
                  </a:extLst>
                </a:gridCol>
                <a:gridCol w="809333">
                  <a:extLst>
                    <a:ext uri="{9D8B030D-6E8A-4147-A177-3AD203B41FA5}">
                      <a16:colId xmlns:a16="http://schemas.microsoft.com/office/drawing/2014/main" val="3499637130"/>
                    </a:ext>
                  </a:extLst>
                </a:gridCol>
                <a:gridCol w="917798">
                  <a:extLst>
                    <a:ext uri="{9D8B030D-6E8A-4147-A177-3AD203B41FA5}">
                      <a16:colId xmlns:a16="http://schemas.microsoft.com/office/drawing/2014/main" val="922516007"/>
                    </a:ext>
                  </a:extLst>
                </a:gridCol>
              </a:tblGrid>
              <a:tr h="539750">
                <a:tc>
                  <a:txBody>
                    <a:bodyPr/>
                    <a:lstStyle/>
                    <a:p>
                      <a:pPr algn="l" rtl="0" fontAlgn="ctr"/>
                      <a:r>
                        <a:rPr lang="en-US" sz="800" b="1" i="0" u="none" strike="noStrike" dirty="0">
                          <a:solidFill>
                            <a:srgbClr val="FFFFFF"/>
                          </a:solidFill>
                          <a:effectLst/>
                          <a:latin typeface="Calibri" panose="020F0502020204030204" pitchFamily="34" charset="0"/>
                        </a:rPr>
                        <a:t>Stream</a:t>
                      </a:r>
                    </a:p>
                  </a:txBody>
                  <a:tcPr marL="6350" marR="6350" marT="6350"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solidFill>
                      <a:srgbClr val="FC9147"/>
                    </a:solidFill>
                  </a:tcPr>
                </a:tc>
                <a:tc>
                  <a:txBody>
                    <a:bodyPr/>
                    <a:lstStyle/>
                    <a:p>
                      <a:pPr algn="l" rtl="0" fontAlgn="ctr"/>
                      <a:r>
                        <a:rPr lang="en-US" sz="800" b="1" i="0" u="none" strike="noStrike" dirty="0">
                          <a:solidFill>
                            <a:srgbClr val="FFFFFF"/>
                          </a:solidFill>
                          <a:effectLst/>
                          <a:latin typeface="Calibri" panose="020F0502020204030204" pitchFamily="34" charset="0"/>
                        </a:rPr>
                        <a:t>Total</a:t>
                      </a:r>
                    </a:p>
                  </a:txBody>
                  <a:tcPr marL="6350" marR="6350" marT="6350"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a:noFill/>
                    </a:lnT>
                    <a:lnB w="6350" cap="flat" cmpd="sng" algn="ctr">
                      <a:solidFill>
                        <a:srgbClr val="F2F2F2"/>
                      </a:solidFill>
                      <a:prstDash val="solid"/>
                      <a:round/>
                      <a:headEnd type="none" w="med" len="med"/>
                      <a:tailEnd type="none" w="med" len="med"/>
                    </a:lnB>
                    <a:solidFill>
                      <a:srgbClr val="FC9147"/>
                    </a:solidFill>
                  </a:tcPr>
                </a:tc>
                <a:tc>
                  <a:txBody>
                    <a:bodyPr/>
                    <a:lstStyle/>
                    <a:p>
                      <a:pPr algn="l" rtl="0" fontAlgn="ctr"/>
                      <a:r>
                        <a:rPr lang="en-US" sz="800" b="1" i="0" u="none" strike="noStrike" dirty="0">
                          <a:solidFill>
                            <a:srgbClr val="FFFFFF"/>
                          </a:solidFill>
                          <a:effectLst/>
                          <a:latin typeface="Calibri" panose="020F0502020204030204" pitchFamily="34" charset="0"/>
                        </a:rPr>
                        <a:t>Files Received</a:t>
                      </a:r>
                    </a:p>
                  </a:txBody>
                  <a:tcPr marL="6350" marR="6350" marT="6350"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a:noFill/>
                    </a:lnT>
                    <a:lnB w="6350" cap="flat" cmpd="sng" algn="ctr">
                      <a:solidFill>
                        <a:srgbClr val="F2F2F2"/>
                      </a:solidFill>
                      <a:prstDash val="solid"/>
                      <a:round/>
                      <a:headEnd type="none" w="med" len="med"/>
                      <a:tailEnd type="none" w="med" len="med"/>
                    </a:lnB>
                    <a:solidFill>
                      <a:srgbClr val="FC9147"/>
                    </a:solidFill>
                  </a:tcPr>
                </a:tc>
                <a:tc>
                  <a:txBody>
                    <a:bodyPr/>
                    <a:lstStyle/>
                    <a:p>
                      <a:pPr algn="l" rtl="0" fontAlgn="ctr"/>
                      <a:r>
                        <a:rPr lang="en-US" sz="800" b="1" i="0" u="none" strike="noStrike" dirty="0">
                          <a:solidFill>
                            <a:srgbClr val="FFFFFF"/>
                          </a:solidFill>
                          <a:effectLst/>
                          <a:latin typeface="Calibri" panose="020F0502020204030204" pitchFamily="34" charset="0"/>
                        </a:rPr>
                        <a:t>Files Analyzed</a:t>
                      </a:r>
                    </a:p>
                  </a:txBody>
                  <a:tcPr marL="6350" marR="6350" marT="6350"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a:noFill/>
                    </a:lnT>
                    <a:lnB w="6350" cap="flat" cmpd="sng" algn="ctr">
                      <a:solidFill>
                        <a:srgbClr val="F2F2F2"/>
                      </a:solidFill>
                      <a:prstDash val="solid"/>
                      <a:round/>
                      <a:headEnd type="none" w="med" len="med"/>
                      <a:tailEnd type="none" w="med" len="med"/>
                    </a:lnB>
                    <a:solidFill>
                      <a:srgbClr val="FC9147"/>
                    </a:solidFill>
                  </a:tcPr>
                </a:tc>
                <a:tc>
                  <a:txBody>
                    <a:bodyPr/>
                    <a:lstStyle/>
                    <a:p>
                      <a:pPr algn="l" rtl="0" fontAlgn="ctr"/>
                      <a:r>
                        <a:rPr lang="en-US" sz="800" b="1" i="0" u="none" strike="noStrike">
                          <a:solidFill>
                            <a:srgbClr val="FFFFFF"/>
                          </a:solidFill>
                          <a:effectLst/>
                          <a:latin typeface="Calibri" panose="020F0502020204030204" pitchFamily="34" charset="0"/>
                        </a:rPr>
                        <a:t>Files Closed</a:t>
                      </a:r>
                    </a:p>
                  </a:txBody>
                  <a:tcPr marL="6350" marR="6350" marT="6350"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solidFill>
                      <a:srgbClr val="FC9147"/>
                    </a:solidFill>
                  </a:tcPr>
                </a:tc>
                <a:tc>
                  <a:txBody>
                    <a:bodyPr/>
                    <a:lstStyle/>
                    <a:p>
                      <a:pPr algn="l" rtl="0" fontAlgn="ctr"/>
                      <a:r>
                        <a:rPr lang="en-US" sz="800" b="1" i="0" u="none" strike="noStrike" dirty="0">
                          <a:solidFill>
                            <a:srgbClr val="FFFFFF"/>
                          </a:solidFill>
                          <a:effectLst/>
                          <a:latin typeface="Calibri" panose="020F0502020204030204" pitchFamily="34" charset="0"/>
                        </a:rPr>
                        <a:t>Files Postponed for validation in Next Cycle</a:t>
                      </a:r>
                    </a:p>
                  </a:txBody>
                  <a:tcPr marL="6350" marR="6350" marT="6350"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solidFill>
                      <a:srgbClr val="FC9147"/>
                    </a:solidFill>
                  </a:tcPr>
                </a:tc>
                <a:tc>
                  <a:txBody>
                    <a:bodyPr/>
                    <a:lstStyle/>
                    <a:p>
                      <a:pPr algn="l" rtl="0" fontAlgn="ctr"/>
                      <a:r>
                        <a:rPr lang="en-US" sz="800" b="1" i="0" u="none" strike="noStrike" dirty="0">
                          <a:solidFill>
                            <a:srgbClr val="FFFFFF"/>
                          </a:solidFill>
                          <a:effectLst/>
                          <a:latin typeface="Calibri" panose="020F0502020204030204" pitchFamily="34" charset="0"/>
                        </a:rPr>
                        <a:t>Files with issues in discussion</a:t>
                      </a:r>
                    </a:p>
                  </a:txBody>
                  <a:tcPr marL="6350" marR="6350" marT="6350"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solidFill>
                      <a:srgbClr val="FC9147"/>
                    </a:solidFill>
                  </a:tcPr>
                </a:tc>
                <a:tc>
                  <a:txBody>
                    <a:bodyPr/>
                    <a:lstStyle/>
                    <a:p>
                      <a:pPr algn="l" rtl="0" fontAlgn="ctr"/>
                      <a:r>
                        <a:rPr lang="en-US" sz="800" b="1" i="0" u="none" strike="noStrike" dirty="0">
                          <a:solidFill>
                            <a:srgbClr val="FFFFFF"/>
                          </a:solidFill>
                          <a:effectLst/>
                          <a:latin typeface="Calibri" panose="020F0502020204030204" pitchFamily="34" charset="0"/>
                        </a:rPr>
                        <a:t>Open Defect Raised on Workday till date</a:t>
                      </a:r>
                    </a:p>
                  </a:txBody>
                  <a:tcPr marL="6350" marR="6350" marT="6350" marB="0" anchor="ctr">
                    <a:lnL w="6350" cap="flat" cmpd="sng" algn="ctr">
                      <a:solidFill>
                        <a:srgbClr val="F2F2F2"/>
                      </a:solidFill>
                      <a:prstDash val="solid"/>
                      <a:round/>
                      <a:headEnd type="none" w="med" len="med"/>
                      <a:tailEnd type="none" w="med" len="med"/>
                    </a:lnL>
                    <a:lnR>
                      <a:noFill/>
                    </a:lnR>
                    <a:lnT>
                      <a:noFill/>
                    </a:lnT>
                    <a:lnB w="6350" cap="flat" cmpd="sng" algn="ctr">
                      <a:solidFill>
                        <a:srgbClr val="F2F2F2"/>
                      </a:solidFill>
                      <a:prstDash val="solid"/>
                      <a:round/>
                      <a:headEnd type="none" w="med" len="med"/>
                      <a:tailEnd type="none" w="med" len="med"/>
                    </a:lnB>
                    <a:solidFill>
                      <a:srgbClr val="FC9147"/>
                    </a:solidFill>
                  </a:tcPr>
                </a:tc>
                <a:extLst>
                  <a:ext uri="{0D108BD9-81ED-4DB2-BD59-A6C34878D82A}">
                    <a16:rowId xmlns:a16="http://schemas.microsoft.com/office/drawing/2014/main" val="1568003535"/>
                  </a:ext>
                </a:extLst>
              </a:tr>
              <a:tr h="184150">
                <a:tc>
                  <a:txBody>
                    <a:bodyPr/>
                    <a:lstStyle/>
                    <a:p>
                      <a:pPr algn="l" rtl="0" fontAlgn="ctr"/>
                      <a:r>
                        <a:rPr lang="en-US" sz="700" b="0" i="0" u="none" strike="noStrike">
                          <a:solidFill>
                            <a:srgbClr val="000054"/>
                          </a:solidFill>
                          <a:effectLst/>
                          <a:latin typeface="Calibri" panose="020F0502020204030204" pitchFamily="34" charset="0"/>
                        </a:rPr>
                        <a:t>HR</a:t>
                      </a:r>
                    </a:p>
                  </a:txBody>
                  <a:tcPr marL="6350" marR="6350" marT="6350"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l" rtl="0" fontAlgn="ctr"/>
                      <a:r>
                        <a:rPr lang="en-US" sz="700" b="0" i="0" u="none" strike="noStrike">
                          <a:solidFill>
                            <a:srgbClr val="000054"/>
                          </a:solidFill>
                          <a:effectLst/>
                          <a:latin typeface="Calibri" panose="020F0502020204030204" pitchFamily="34" charset="0"/>
                        </a:rPr>
                        <a:t>40</a:t>
                      </a:r>
                    </a:p>
                  </a:txBody>
                  <a:tcPr marL="6350" marR="6350" marT="6350"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l" rtl="0" fontAlgn="ctr"/>
                      <a:r>
                        <a:rPr lang="en-US" sz="700" b="0" i="0" u="none" strike="noStrike">
                          <a:solidFill>
                            <a:srgbClr val="000054"/>
                          </a:solidFill>
                          <a:effectLst/>
                          <a:latin typeface="Calibri" panose="020F0502020204030204" pitchFamily="34" charset="0"/>
                        </a:rPr>
                        <a:t>40</a:t>
                      </a:r>
                    </a:p>
                  </a:txBody>
                  <a:tcPr marL="6350" marR="6350" marT="6350"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l" rtl="0" fontAlgn="ctr"/>
                      <a:r>
                        <a:rPr lang="en-US" sz="700" b="0" i="0" u="none" strike="noStrike" dirty="0">
                          <a:solidFill>
                            <a:srgbClr val="000054"/>
                          </a:solidFill>
                          <a:effectLst/>
                          <a:latin typeface="Calibri" panose="020F0502020204030204" pitchFamily="34" charset="0"/>
                        </a:rPr>
                        <a:t>40</a:t>
                      </a:r>
                    </a:p>
                  </a:txBody>
                  <a:tcPr marL="6350" marR="6350" marT="6350"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l" rtl="0" fontAlgn="ctr"/>
                      <a:r>
                        <a:rPr lang="en-US" sz="700" b="0" i="0" u="none" strike="noStrike">
                          <a:solidFill>
                            <a:srgbClr val="000054"/>
                          </a:solidFill>
                          <a:effectLst/>
                          <a:latin typeface="Calibri" panose="020F0502020204030204" pitchFamily="34" charset="0"/>
                        </a:rPr>
                        <a:t>21</a:t>
                      </a:r>
                    </a:p>
                  </a:txBody>
                  <a:tcPr marL="6350" marR="6350" marT="6350"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l" rtl="0" fontAlgn="ctr"/>
                      <a:r>
                        <a:rPr lang="en-US" sz="700" b="0" i="0" u="none" strike="noStrike" dirty="0">
                          <a:solidFill>
                            <a:srgbClr val="000054"/>
                          </a:solidFill>
                          <a:effectLst/>
                          <a:latin typeface="Calibri" panose="020F0502020204030204" pitchFamily="34" charset="0"/>
                        </a:rPr>
                        <a:t>9</a:t>
                      </a:r>
                    </a:p>
                  </a:txBody>
                  <a:tcPr marL="6350" marR="6350" marT="6350"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l" rtl="0" fontAlgn="ctr"/>
                      <a:r>
                        <a:rPr lang="en-US" sz="700" b="0" i="0" u="none" strike="noStrike">
                          <a:solidFill>
                            <a:srgbClr val="000054"/>
                          </a:solidFill>
                          <a:effectLst/>
                          <a:latin typeface="Calibri" panose="020F0502020204030204" pitchFamily="34" charset="0"/>
                        </a:rPr>
                        <a:t>10</a:t>
                      </a:r>
                    </a:p>
                  </a:txBody>
                  <a:tcPr marL="6350" marR="6350" marT="6350"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l" rtl="0" fontAlgn="ctr"/>
                      <a:r>
                        <a:rPr lang="en-US" sz="700" b="0" i="0" u="none" strike="noStrike">
                          <a:solidFill>
                            <a:srgbClr val="000054"/>
                          </a:solidFill>
                          <a:effectLst/>
                          <a:latin typeface="Calibri" panose="020F0502020204030204" pitchFamily="34" charset="0"/>
                        </a:rPr>
                        <a:t>10</a:t>
                      </a:r>
                    </a:p>
                  </a:txBody>
                  <a:tcPr marL="6350" marR="6350" marT="6350"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extLst>
                  <a:ext uri="{0D108BD9-81ED-4DB2-BD59-A6C34878D82A}">
                    <a16:rowId xmlns:a16="http://schemas.microsoft.com/office/drawing/2014/main" val="2752410631"/>
                  </a:ext>
                </a:extLst>
              </a:tr>
              <a:tr h="241300">
                <a:tc>
                  <a:txBody>
                    <a:bodyPr/>
                    <a:lstStyle/>
                    <a:p>
                      <a:pPr algn="l" rtl="0" fontAlgn="ctr"/>
                      <a:r>
                        <a:rPr lang="en-US" sz="700" b="0" i="0" u="none" strike="noStrike">
                          <a:solidFill>
                            <a:srgbClr val="000054"/>
                          </a:solidFill>
                          <a:effectLst/>
                          <a:latin typeface="Calibri" panose="020F0502020204030204" pitchFamily="34" charset="0"/>
                        </a:rPr>
                        <a:t>Finance &amp; Procurement</a:t>
                      </a:r>
                    </a:p>
                  </a:txBody>
                  <a:tcPr marL="6350" marR="6350" marT="6350"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a:noFill/>
                    </a:lnB>
                  </a:tcPr>
                </a:tc>
                <a:tc>
                  <a:txBody>
                    <a:bodyPr/>
                    <a:lstStyle/>
                    <a:p>
                      <a:pPr algn="l" rtl="0" fontAlgn="ctr"/>
                      <a:r>
                        <a:rPr lang="en-US" sz="700" b="0" i="0" u="none" strike="noStrike">
                          <a:solidFill>
                            <a:srgbClr val="000054"/>
                          </a:solidFill>
                          <a:effectLst/>
                          <a:latin typeface="Calibri" panose="020F0502020204030204" pitchFamily="34" charset="0"/>
                        </a:rPr>
                        <a:t>66</a:t>
                      </a:r>
                    </a:p>
                  </a:txBody>
                  <a:tcPr marL="6350" marR="6350" marT="6350"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l" rtl="0" fontAlgn="ctr"/>
                      <a:r>
                        <a:rPr lang="en-US" sz="700" b="0" i="0" u="none" strike="noStrike">
                          <a:solidFill>
                            <a:srgbClr val="000054"/>
                          </a:solidFill>
                          <a:effectLst/>
                          <a:latin typeface="Calibri" panose="020F0502020204030204" pitchFamily="34" charset="0"/>
                        </a:rPr>
                        <a:t>64</a:t>
                      </a:r>
                    </a:p>
                  </a:txBody>
                  <a:tcPr marL="6350" marR="6350" marT="6350"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l" rtl="0" fontAlgn="ctr"/>
                      <a:r>
                        <a:rPr lang="en-US" sz="700" b="0" i="0" u="none" strike="noStrike">
                          <a:solidFill>
                            <a:srgbClr val="000054"/>
                          </a:solidFill>
                          <a:effectLst/>
                          <a:latin typeface="Calibri" panose="020F0502020204030204" pitchFamily="34" charset="0"/>
                        </a:rPr>
                        <a:t>60</a:t>
                      </a:r>
                    </a:p>
                  </a:txBody>
                  <a:tcPr marL="6350" marR="6350" marT="6350"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l" rtl="0" fontAlgn="ctr"/>
                      <a:r>
                        <a:rPr lang="en-US" sz="700" b="0" i="0" u="none" strike="noStrike">
                          <a:solidFill>
                            <a:srgbClr val="000054"/>
                          </a:solidFill>
                          <a:effectLst/>
                          <a:latin typeface="Calibri" panose="020F0502020204030204" pitchFamily="34" charset="0"/>
                        </a:rPr>
                        <a:t>16</a:t>
                      </a:r>
                    </a:p>
                  </a:txBody>
                  <a:tcPr marL="6350" marR="6350" marT="6350"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a:noFill/>
                    </a:lnB>
                  </a:tcPr>
                </a:tc>
                <a:tc>
                  <a:txBody>
                    <a:bodyPr/>
                    <a:lstStyle/>
                    <a:p>
                      <a:pPr algn="l" rtl="0" fontAlgn="ctr"/>
                      <a:r>
                        <a:rPr lang="en-US" sz="700" b="0" i="0" u="none" strike="noStrike">
                          <a:solidFill>
                            <a:srgbClr val="000054"/>
                          </a:solidFill>
                          <a:effectLst/>
                          <a:latin typeface="Calibri" panose="020F0502020204030204" pitchFamily="34" charset="0"/>
                        </a:rPr>
                        <a:t>0 </a:t>
                      </a:r>
                    </a:p>
                  </a:txBody>
                  <a:tcPr marL="6350" marR="6350" marT="6350"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a:noFill/>
                    </a:lnB>
                  </a:tcPr>
                </a:tc>
                <a:tc>
                  <a:txBody>
                    <a:bodyPr/>
                    <a:lstStyle/>
                    <a:p>
                      <a:pPr algn="l" rtl="0" fontAlgn="ctr"/>
                      <a:r>
                        <a:rPr lang="en-US" sz="700" b="0" i="0" u="none" strike="noStrike">
                          <a:solidFill>
                            <a:srgbClr val="000054"/>
                          </a:solidFill>
                          <a:effectLst/>
                          <a:latin typeface="Calibri" panose="020F0502020204030204" pitchFamily="34" charset="0"/>
                        </a:rPr>
                        <a:t>44</a:t>
                      </a:r>
                    </a:p>
                  </a:txBody>
                  <a:tcPr marL="6350" marR="6350" marT="6350"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l" rtl="0" fontAlgn="ctr"/>
                      <a:r>
                        <a:rPr lang="en-US" sz="700" b="0" i="0" u="none" strike="noStrike" dirty="0">
                          <a:solidFill>
                            <a:srgbClr val="000054"/>
                          </a:solidFill>
                          <a:effectLst/>
                          <a:latin typeface="Calibri" panose="020F0502020204030204" pitchFamily="34" charset="0"/>
                        </a:rPr>
                        <a:t>2</a:t>
                      </a:r>
                    </a:p>
                  </a:txBody>
                  <a:tcPr marL="6350" marR="6350" marT="6350"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extLst>
                  <a:ext uri="{0D108BD9-81ED-4DB2-BD59-A6C34878D82A}">
                    <a16:rowId xmlns:a16="http://schemas.microsoft.com/office/drawing/2014/main" val="1780425302"/>
                  </a:ext>
                </a:extLst>
              </a:tr>
            </a:tbl>
          </a:graphicData>
        </a:graphic>
      </p:graphicFrame>
      <p:sp>
        <p:nvSpPr>
          <p:cNvPr id="15" name="TextBox 14">
            <a:extLst>
              <a:ext uri="{FF2B5EF4-FFF2-40B4-BE49-F238E27FC236}">
                <a16:creationId xmlns:a16="http://schemas.microsoft.com/office/drawing/2014/main" id="{B9CFB95F-BCC8-48E3-ABF7-D65B6868D254}"/>
              </a:ext>
            </a:extLst>
          </p:cNvPr>
          <p:cNvSpPr txBox="1"/>
          <p:nvPr/>
        </p:nvSpPr>
        <p:spPr>
          <a:xfrm>
            <a:off x="7335270" y="2204701"/>
            <a:ext cx="1492432" cy="461665"/>
          </a:xfrm>
          <a:prstGeom prst="rect">
            <a:avLst/>
          </a:prstGeom>
        </p:spPr>
        <p:txBody>
          <a:bodyPr wrap="square" rtlCol="0">
            <a:spAutoFit/>
          </a:bodyPr>
          <a:lstStyle/>
          <a:p>
            <a:pPr algn="l"/>
            <a:r>
              <a:rPr lang="en-US" sz="1200" b="1" dirty="0">
                <a:latin typeface="+mj-lt"/>
                <a:cs typeface="Calibri" panose="020F0502020204030204" pitchFamily="34" charset="0"/>
              </a:rPr>
              <a:t>Data Validation </a:t>
            </a:r>
          </a:p>
          <a:p>
            <a:pPr algn="l"/>
            <a:r>
              <a:rPr lang="en-US" sz="1200" b="1" dirty="0">
                <a:latin typeface="+mj-lt"/>
                <a:cs typeface="Calibri" panose="020F0502020204030204" pitchFamily="34" charset="0"/>
              </a:rPr>
              <a:t>Process Flow</a:t>
            </a:r>
          </a:p>
        </p:txBody>
      </p:sp>
    </p:spTree>
    <p:extLst>
      <p:ext uri="{BB962C8B-B14F-4D97-AF65-F5344CB8AC3E}">
        <p14:creationId xmlns:p14="http://schemas.microsoft.com/office/powerpoint/2010/main" val="1512345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Text Placeholder 1">
            <a:extLst>
              <a:ext uri="{FF2B5EF4-FFF2-40B4-BE49-F238E27FC236}">
                <a16:creationId xmlns:a16="http://schemas.microsoft.com/office/drawing/2014/main" id="{F5F5E029-0E8E-43E3-A185-8C147F447C2F}"/>
              </a:ext>
            </a:extLst>
          </p:cNvPr>
          <p:cNvSpPr>
            <a:spLocks noGrp="1"/>
          </p:cNvSpPr>
          <p:nvPr>
            <p:ph type="body" sz="quarter" idx="11"/>
          </p:nvPr>
        </p:nvSpPr>
        <p:spPr>
          <a:xfrm>
            <a:off x="288671" y="118192"/>
            <a:ext cx="7886700" cy="357298"/>
          </a:xfrm>
        </p:spPr>
        <p:txBody>
          <a:bodyPr/>
          <a:lstStyle/>
          <a:p>
            <a:r>
              <a:rPr lang="en-AU" sz="2000" dirty="0"/>
              <a:t>Data Validation Details- HR</a:t>
            </a:r>
          </a:p>
        </p:txBody>
      </p:sp>
      <p:graphicFrame>
        <p:nvGraphicFramePr>
          <p:cNvPr id="3" name="Object 2">
            <a:extLst>
              <a:ext uri="{FF2B5EF4-FFF2-40B4-BE49-F238E27FC236}">
                <a16:creationId xmlns:a16="http://schemas.microsoft.com/office/drawing/2014/main" id="{2E554477-0C82-4F35-8C21-022FDEB85463}"/>
              </a:ext>
            </a:extLst>
          </p:cNvPr>
          <p:cNvGraphicFramePr>
            <a:graphicFrameLocks noChangeAspect="1"/>
          </p:cNvGraphicFramePr>
          <p:nvPr>
            <p:extLst>
              <p:ext uri="{D42A27DB-BD31-4B8C-83A1-F6EECF244321}">
                <p14:modId xmlns:p14="http://schemas.microsoft.com/office/powerpoint/2010/main" val="2792795802"/>
              </p:ext>
            </p:extLst>
          </p:nvPr>
        </p:nvGraphicFramePr>
        <p:xfrm>
          <a:off x="406589" y="1129901"/>
          <a:ext cx="8125792" cy="1352550"/>
        </p:xfrm>
        <a:graphic>
          <a:graphicData uri="http://schemas.openxmlformats.org/presentationml/2006/ole">
            <mc:AlternateContent xmlns:mc="http://schemas.openxmlformats.org/markup-compatibility/2006">
              <mc:Choice xmlns:v="urn:schemas-microsoft-com:vml" Requires="v">
                <p:oleObj spid="_x0000_s2059" name="Worksheet" r:id="rId3" imgW="4273513" imgH="1352681" progId="Excel.Sheet.12">
                  <p:embed/>
                </p:oleObj>
              </mc:Choice>
              <mc:Fallback>
                <p:oleObj name="Worksheet" r:id="rId3" imgW="4273513" imgH="1352681" progId="Excel.Sheet.12">
                  <p:embed/>
                  <p:pic>
                    <p:nvPicPr>
                      <p:cNvPr id="0" name=""/>
                      <p:cNvPicPr/>
                      <p:nvPr/>
                    </p:nvPicPr>
                    <p:blipFill>
                      <a:blip r:embed="rId4"/>
                      <a:stretch>
                        <a:fillRect/>
                      </a:stretch>
                    </p:blipFill>
                    <p:spPr>
                      <a:xfrm>
                        <a:off x="406589" y="1129901"/>
                        <a:ext cx="8125792" cy="1352550"/>
                      </a:xfrm>
                      <a:prstGeom prst="rect">
                        <a:avLst/>
                      </a:prstGeom>
                    </p:spPr>
                  </p:pic>
                </p:oleObj>
              </mc:Fallback>
            </mc:AlternateContent>
          </a:graphicData>
        </a:graphic>
      </p:graphicFrame>
    </p:spTree>
    <p:extLst>
      <p:ext uri="{BB962C8B-B14F-4D97-AF65-F5344CB8AC3E}">
        <p14:creationId xmlns:p14="http://schemas.microsoft.com/office/powerpoint/2010/main" val="1950994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Text Placeholder 1">
            <a:extLst>
              <a:ext uri="{FF2B5EF4-FFF2-40B4-BE49-F238E27FC236}">
                <a16:creationId xmlns:a16="http://schemas.microsoft.com/office/drawing/2014/main" id="{F5F5E029-0E8E-43E3-A185-8C147F447C2F}"/>
              </a:ext>
            </a:extLst>
          </p:cNvPr>
          <p:cNvSpPr>
            <a:spLocks noGrp="1"/>
          </p:cNvSpPr>
          <p:nvPr>
            <p:ph type="body" sz="quarter" idx="11"/>
          </p:nvPr>
        </p:nvSpPr>
        <p:spPr>
          <a:xfrm>
            <a:off x="288671" y="118192"/>
            <a:ext cx="7886700" cy="357298"/>
          </a:xfrm>
        </p:spPr>
        <p:txBody>
          <a:bodyPr/>
          <a:lstStyle/>
          <a:p>
            <a:r>
              <a:rPr lang="en-AU" sz="2000" dirty="0"/>
              <a:t>Data Validation Details- Finance &amp; Procurement</a:t>
            </a:r>
          </a:p>
        </p:txBody>
      </p:sp>
      <p:graphicFrame>
        <p:nvGraphicFramePr>
          <p:cNvPr id="3" name="Object 2">
            <a:extLst>
              <a:ext uri="{FF2B5EF4-FFF2-40B4-BE49-F238E27FC236}">
                <a16:creationId xmlns:a16="http://schemas.microsoft.com/office/drawing/2014/main" id="{2E554477-0C82-4F35-8C21-022FDEB85463}"/>
              </a:ext>
            </a:extLst>
          </p:cNvPr>
          <p:cNvGraphicFramePr>
            <a:graphicFrameLocks noChangeAspect="1"/>
          </p:cNvGraphicFramePr>
          <p:nvPr>
            <p:extLst>
              <p:ext uri="{D42A27DB-BD31-4B8C-83A1-F6EECF244321}">
                <p14:modId xmlns:p14="http://schemas.microsoft.com/office/powerpoint/2010/main" val="1091392788"/>
              </p:ext>
            </p:extLst>
          </p:nvPr>
        </p:nvGraphicFramePr>
        <p:xfrm>
          <a:off x="406588" y="1129901"/>
          <a:ext cx="8077347" cy="1352550"/>
        </p:xfrm>
        <a:graphic>
          <a:graphicData uri="http://schemas.openxmlformats.org/presentationml/2006/ole">
            <mc:AlternateContent xmlns:mc="http://schemas.openxmlformats.org/markup-compatibility/2006">
              <mc:Choice xmlns:v="urn:schemas-microsoft-com:vml" Requires="v">
                <p:oleObj spid="_x0000_s3083" name="Worksheet" r:id="rId3" imgW="4273513" imgH="1352681" progId="Excel.Sheet.12">
                  <p:embed/>
                </p:oleObj>
              </mc:Choice>
              <mc:Fallback>
                <p:oleObj name="Worksheet" r:id="rId3" imgW="4273513" imgH="1352681" progId="Excel.Sheet.12">
                  <p:embed/>
                  <p:pic>
                    <p:nvPicPr>
                      <p:cNvPr id="3" name="Object 2">
                        <a:extLst>
                          <a:ext uri="{FF2B5EF4-FFF2-40B4-BE49-F238E27FC236}">
                            <a16:creationId xmlns:a16="http://schemas.microsoft.com/office/drawing/2014/main" id="{2E554477-0C82-4F35-8C21-022FDEB85463}"/>
                          </a:ext>
                        </a:extLst>
                      </p:cNvPr>
                      <p:cNvPicPr/>
                      <p:nvPr/>
                    </p:nvPicPr>
                    <p:blipFill>
                      <a:blip r:embed="rId4"/>
                      <a:stretch>
                        <a:fillRect/>
                      </a:stretch>
                    </p:blipFill>
                    <p:spPr>
                      <a:xfrm>
                        <a:off x="406588" y="1129901"/>
                        <a:ext cx="8077347" cy="1352550"/>
                      </a:xfrm>
                      <a:prstGeom prst="rect">
                        <a:avLst/>
                      </a:prstGeom>
                    </p:spPr>
                  </p:pic>
                </p:oleObj>
              </mc:Fallback>
            </mc:AlternateContent>
          </a:graphicData>
        </a:graphic>
      </p:graphicFrame>
    </p:spTree>
    <p:extLst>
      <p:ext uri="{BB962C8B-B14F-4D97-AF65-F5344CB8AC3E}">
        <p14:creationId xmlns:p14="http://schemas.microsoft.com/office/powerpoint/2010/main" val="1590895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1_RMIT_2017_Templates_Master_Pop_ITS">
  <a:themeElements>
    <a:clrScheme name="RMIT 1">
      <a:dk1>
        <a:srgbClr val="000054"/>
      </a:dk1>
      <a:lt1>
        <a:sysClr val="window" lastClr="FFFFFF"/>
      </a:lt1>
      <a:dk2>
        <a:srgbClr val="E60028"/>
      </a:dk2>
      <a:lt2>
        <a:srgbClr val="EEECE1"/>
      </a:lt2>
      <a:accent1>
        <a:srgbClr val="FC9147"/>
      </a:accent1>
      <a:accent2>
        <a:srgbClr val="FAC800"/>
      </a:accent2>
      <a:accent3>
        <a:srgbClr val="00DCB4"/>
      </a:accent3>
      <a:accent4>
        <a:srgbClr val="7AE1AA"/>
      </a:accent4>
      <a:accent5>
        <a:srgbClr val="0078FF"/>
      </a:accent5>
      <a:accent6>
        <a:srgbClr val="00AAFF"/>
      </a:accent6>
      <a:hlink>
        <a:srgbClr val="AA00AA"/>
      </a:hlink>
      <a:folHlink>
        <a:srgbClr val="C864C8"/>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defPPr algn="l">
          <a:defRPr sz="1800" b="0" dirty="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2019-01-16 Org Chart" id="{C4CFAB24-5674-4653-A8FE-6B4A8E6F12F4}" vid="{C1FAED64-41AD-43E5-9CF8-946EF1D075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9675242C424F54696B894DB2189CB66" ma:contentTypeVersion="13" ma:contentTypeDescription="Create a new document." ma:contentTypeScope="" ma:versionID="56a8ffdf7a3e99359ba751b8de662bee">
  <xsd:schema xmlns:xsd="http://www.w3.org/2001/XMLSchema" xmlns:xs="http://www.w3.org/2001/XMLSchema" xmlns:p="http://schemas.microsoft.com/office/2006/metadata/properties" xmlns:ns2="5a9c7ebc-c3db-4c89-85cc-710f3bfcbe7a" xmlns:ns3="b2220402-7a7e-4e95-b55e-373fda03dc12" targetNamespace="http://schemas.microsoft.com/office/2006/metadata/properties" ma:root="true" ma:fieldsID="8bfe47ae98beeec40eea88fab6696b9d" ns2:_="" ns3:_="">
    <xsd:import namespace="5a9c7ebc-c3db-4c89-85cc-710f3bfcbe7a"/>
    <xsd:import namespace="b2220402-7a7e-4e95-b55e-373fda03dc1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9c7ebc-c3db-4c89-85cc-710f3bfcbe7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2220402-7a7e-4e95-b55e-373fda03dc1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Sign-off status" ma:internalName="Sign_x002d_off_x0020_status">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6" ma:displayName="Comments"/>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b2220402-7a7e-4e95-b55e-373fda03dc12" xsi:nil="true"/>
  </documentManagement>
</p:properties>
</file>

<file path=customXml/itemProps1.xml><?xml version="1.0" encoding="utf-8"?>
<ds:datastoreItem xmlns:ds="http://schemas.openxmlformats.org/officeDocument/2006/customXml" ds:itemID="{354FC0BA-685E-44E0-A520-AB7288D114EB}">
  <ds:schemaRefs>
    <ds:schemaRef ds:uri="http://schemas.microsoft.com/sharepoint/v3/contenttype/forms"/>
  </ds:schemaRefs>
</ds:datastoreItem>
</file>

<file path=customXml/itemProps2.xml><?xml version="1.0" encoding="utf-8"?>
<ds:datastoreItem xmlns:ds="http://schemas.openxmlformats.org/officeDocument/2006/customXml" ds:itemID="{1A63098A-A4D2-4D51-BE51-882D6D2667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9c7ebc-c3db-4c89-85cc-710f3bfcbe7a"/>
    <ds:schemaRef ds:uri="b2220402-7a7e-4e95-b55e-373fda03dc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ACD5C9-2EF4-49AB-A872-5F8C059217F6}">
  <ds:schemaRefs>
    <ds:schemaRef ds:uri="http://purl.org/dc/elements/1.1/"/>
    <ds:schemaRef ds:uri="http://purl.org/dc/terms/"/>
    <ds:schemaRef ds:uri="http://purl.org/dc/dcmitype/"/>
    <ds:schemaRef ds:uri="b2220402-7a7e-4e95-b55e-373fda03dc12"/>
    <ds:schemaRef ds:uri="5a9c7ebc-c3db-4c89-85cc-710f3bfcbe7a"/>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RMIT_2017_Templates_Master_Pop_ITS</Template>
  <TotalTime>431</TotalTime>
  <Words>230</Words>
  <Application>Microsoft Office PowerPoint</Application>
  <PresentationFormat>On-screen Show (16:9)</PresentationFormat>
  <Paragraphs>40</Paragraphs>
  <Slides>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0" baseType="lpstr">
      <vt:lpstr>Arial</vt:lpstr>
      <vt:lpstr>Calibri</vt:lpstr>
      <vt:lpstr>Museo 700</vt:lpstr>
      <vt:lpstr>Times New Roman</vt:lpstr>
      <vt:lpstr>1_RMIT_2017_Templates_Master_Pop_ITS</vt:lpstr>
      <vt:lpstr>Worksheet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Maddie Reed</dc:creator>
  <cp:lastModifiedBy>Gupta, Priyanshu</cp:lastModifiedBy>
  <cp:revision>25</cp:revision>
  <cp:lastPrinted>2019-03-14T22:43:30Z</cp:lastPrinted>
  <dcterms:created xsi:type="dcterms:W3CDTF">2018-11-08T03:43:31Z</dcterms:created>
  <dcterms:modified xsi:type="dcterms:W3CDTF">2020-07-03T16:59:57Z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0x01010009675242C424F54696B894DB2189CB66</vt:lpwstr>
  </property>
</Properties>
</file>