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1" r:id="rId2"/>
    <p:sldId id="259" r:id="rId3"/>
    <p:sldId id="265" r:id="rId4"/>
    <p:sldId id="267" r:id="rId5"/>
    <p:sldId id="270" r:id="rId6"/>
    <p:sldId id="269" r:id="rId7"/>
    <p:sldId id="271" r:id="rId8"/>
    <p:sldId id="27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Priyanshu" initials="GP" lastIdx="2" clrIdx="0">
    <p:extLst>
      <p:ext uri="{19B8F6BF-5375-455C-9EA6-DF929625EA0E}">
        <p15:presenceInfo xmlns:p15="http://schemas.microsoft.com/office/powerpoint/2012/main" userId="S::priyanshgupta@deloitte.com::c308eba8-7de5-487f-a5ee-7e5dfbfaa5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7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A23B-C8E5-4981-A9A5-34E3123A81BC}"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7D3E2-4028-4FD3-9864-BAFBDD28BCB6}" type="slidenum">
              <a:rPr lang="en-US" smtClean="0"/>
              <a:t>‹#›</a:t>
            </a:fld>
            <a:endParaRPr lang="en-US"/>
          </a:p>
        </p:txBody>
      </p:sp>
    </p:spTree>
    <p:extLst>
      <p:ext uri="{BB962C8B-B14F-4D97-AF65-F5344CB8AC3E}">
        <p14:creationId xmlns:p14="http://schemas.microsoft.com/office/powerpoint/2010/main" val="141037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00" dirty="0">
              <a:solidFill>
                <a:prstClr val="white"/>
              </a:solidFill>
            </a:endParaRPr>
          </a:p>
        </p:txBody>
      </p:sp>
      <p:pic>
        <p:nvPicPr>
          <p:cNvPr id="10" name="Picture 9" descr="world_map.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3" y="1732651"/>
            <a:ext cx="9085907" cy="3691151"/>
          </a:xfrm>
          <a:prstGeom prst="rect">
            <a:avLst/>
          </a:prstGeom>
        </p:spPr>
      </p:pic>
      <p:sp>
        <p:nvSpPr>
          <p:cNvPr id="2" name="Title 1"/>
          <p:cNvSpPr>
            <a:spLocks noGrp="1"/>
          </p:cNvSpPr>
          <p:nvPr>
            <p:ph type="ctrTitle"/>
          </p:nvPr>
        </p:nvSpPr>
        <p:spPr>
          <a:xfrm>
            <a:off x="504883" y="1122363"/>
            <a:ext cx="10212331" cy="2387600"/>
          </a:xfrm>
        </p:spPr>
        <p:txBody>
          <a:bodyPr anchor="b">
            <a:noAutofit/>
          </a:bodyPr>
          <a:lstStyle>
            <a:lvl1pPr algn="l">
              <a:lnSpc>
                <a:spcPct val="90000"/>
              </a:lnSpc>
              <a:defRPr sz="9600"/>
            </a:lvl1pPr>
          </a:lstStyle>
          <a:p>
            <a:r>
              <a:rPr lang="en-US" dirty="0"/>
              <a:t>Click to edit Master title style</a:t>
            </a:r>
          </a:p>
        </p:txBody>
      </p:sp>
      <p:sp>
        <p:nvSpPr>
          <p:cNvPr id="3" name="Subtitle 2"/>
          <p:cNvSpPr>
            <a:spLocks noGrp="1"/>
          </p:cNvSpPr>
          <p:nvPr>
            <p:ph type="subTitle" idx="1" hasCustomPrompt="1"/>
          </p:nvPr>
        </p:nvSpPr>
        <p:spPr>
          <a:xfrm>
            <a:off x="504883" y="3289473"/>
            <a:ext cx="10212331" cy="465697"/>
          </a:xfrm>
        </p:spPr>
        <p:txBody>
          <a:bodyPr>
            <a:noAutofit/>
          </a:bodyPr>
          <a:lstStyle>
            <a:lvl1pPr marL="0" indent="0" algn="l">
              <a:lnSpc>
                <a:spcPct val="100000"/>
              </a:lnSpc>
              <a:buNone/>
              <a:defRPr sz="2000">
                <a:solidFill>
                  <a:schemeClr val="bg1">
                    <a:lumMod val="6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5" name="Footer Placeholder 4"/>
          <p:cNvSpPr>
            <a:spLocks noGrp="1"/>
          </p:cNvSpPr>
          <p:nvPr>
            <p:ph type="ftr" sz="quarter" idx="11"/>
          </p:nvPr>
        </p:nvSpPr>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8" name="Text Placeholder 7"/>
          <p:cNvSpPr>
            <a:spLocks noGrp="1"/>
          </p:cNvSpPr>
          <p:nvPr>
            <p:ph type="body" sz="quarter" idx="13" hasCustomPrompt="1"/>
          </p:nvPr>
        </p:nvSpPr>
        <p:spPr>
          <a:xfrm>
            <a:off x="504883" y="3678969"/>
            <a:ext cx="10212388" cy="403225"/>
          </a:xfrm>
        </p:spPr>
        <p:txBody>
          <a:bodyPr>
            <a:noAutofit/>
          </a:bodyPr>
          <a:lstStyle>
            <a:lvl1pPr marL="0" indent="0">
              <a:lnSpc>
                <a:spcPct val="100000"/>
              </a:lnSpc>
              <a:buNone/>
              <a:defRPr sz="1400">
                <a:solidFill>
                  <a:schemeClr val="accent5"/>
                </a:solidFill>
              </a:defRPr>
            </a:lvl1pPr>
            <a:lvl2pPr marL="457189" indent="0">
              <a:buNone/>
              <a:defRPr>
                <a:solidFill>
                  <a:schemeClr val="accent5"/>
                </a:solidFill>
              </a:defRPr>
            </a:lvl2pPr>
            <a:lvl3pPr marL="914377" indent="0">
              <a:buNone/>
              <a:defRPr>
                <a:solidFill>
                  <a:schemeClr val="accent5"/>
                </a:solidFill>
              </a:defRPr>
            </a:lvl3pPr>
            <a:lvl4pPr marL="1371566" indent="0">
              <a:buNone/>
              <a:defRPr>
                <a:solidFill>
                  <a:schemeClr val="accent5"/>
                </a:solidFill>
              </a:defRPr>
            </a:lvl4pPr>
            <a:lvl5pPr marL="1828754" indent="0">
              <a:buNone/>
              <a:defRPr>
                <a:solidFill>
                  <a:schemeClr val="accent5"/>
                </a:solidFill>
              </a:defRPr>
            </a:lvl5pPr>
          </a:lstStyle>
          <a:p>
            <a:pPr lvl="0"/>
            <a:r>
              <a:rPr lang="en-US" dirty="0"/>
              <a:t>Date</a:t>
            </a:r>
          </a:p>
        </p:txBody>
      </p:sp>
    </p:spTree>
    <p:extLst>
      <p:ext uri="{BB962C8B-B14F-4D97-AF65-F5344CB8AC3E}">
        <p14:creationId xmlns:p14="http://schemas.microsoft.com/office/powerpoint/2010/main" val="163724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ContentIcons_nophoto">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5" name="Date Placeholder 4"/>
          <p:cNvSpPr>
            <a:spLocks noGrp="1"/>
          </p:cNvSpPr>
          <p:nvPr>
            <p:ph type="dt" sz="half" idx="10"/>
          </p:nvPr>
        </p:nvSpPr>
        <p:spPr>
          <a:xfrm>
            <a:off x="838200" y="6356351"/>
            <a:ext cx="2743200" cy="365125"/>
          </a:xfrm>
          <a:prstGeom prst="rect">
            <a:avLst/>
          </a:prstGeom>
        </p:spPr>
        <p:txBody>
          <a:bodyPr>
            <a:noAutofit/>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6" name="Footer Placeholder 5"/>
          <p:cNvSpPr>
            <a:spLocks noGrp="1"/>
          </p:cNvSpPr>
          <p:nvPr>
            <p:ph type="ftr" sz="quarter" idx="11"/>
          </p:nvPr>
        </p:nvSpPr>
        <p:spPr/>
        <p:txBody>
          <a:bodyPr>
            <a:noAutofit/>
          </a:bodyPr>
          <a:lstStyle/>
          <a:p>
            <a:endParaRPr lang="en-US" dirty="0">
              <a:solidFill>
                <a:srgbClr val="5C5C5C">
                  <a:tint val="75000"/>
                </a:srgbClr>
              </a:solidFill>
            </a:endParaRPr>
          </a:p>
        </p:txBody>
      </p:sp>
      <p:sp>
        <p:nvSpPr>
          <p:cNvPr id="7" name="Slide Number Placeholder 6"/>
          <p:cNvSpPr>
            <a:spLocks noGrp="1"/>
          </p:cNvSpPr>
          <p:nvPr>
            <p:ph type="sldNum" sz="quarter" idx="12"/>
          </p:nvPr>
        </p:nvSpPr>
        <p:spPr/>
        <p:txBody>
          <a:bodyPr>
            <a:noAutofit/>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Content Placeholder 2"/>
          <p:cNvSpPr>
            <a:spLocks noGrp="1"/>
          </p:cNvSpPr>
          <p:nvPr>
            <p:ph sz="half" idx="15"/>
          </p:nvPr>
        </p:nvSpPr>
        <p:spPr>
          <a:xfrm>
            <a:off x="511177" y="4853940"/>
            <a:ext cx="11071225" cy="1137285"/>
          </a:xfrm>
        </p:spPr>
        <p:txBody>
          <a:bodyP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2" name="Content Placeholder 2"/>
          <p:cNvSpPr>
            <a:spLocks noGrp="1"/>
          </p:cNvSpPr>
          <p:nvPr>
            <p:ph sz="half" idx="1"/>
          </p:nvPr>
        </p:nvSpPr>
        <p:spPr>
          <a:xfrm>
            <a:off x="1223913" y="2055814"/>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3" name="Content Placeholder 2"/>
          <p:cNvSpPr>
            <a:spLocks noGrp="1"/>
          </p:cNvSpPr>
          <p:nvPr>
            <p:ph sz="half" idx="16"/>
          </p:nvPr>
        </p:nvSpPr>
        <p:spPr>
          <a:xfrm>
            <a:off x="1223913" y="2723198"/>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4" name="Content Placeholder 2"/>
          <p:cNvSpPr>
            <a:spLocks noGrp="1"/>
          </p:cNvSpPr>
          <p:nvPr>
            <p:ph sz="half" idx="17"/>
          </p:nvPr>
        </p:nvSpPr>
        <p:spPr>
          <a:xfrm>
            <a:off x="1223913" y="3396933"/>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5" name="Content Placeholder 2"/>
          <p:cNvSpPr>
            <a:spLocks noGrp="1"/>
          </p:cNvSpPr>
          <p:nvPr>
            <p:ph sz="half" idx="18"/>
          </p:nvPr>
        </p:nvSpPr>
        <p:spPr>
          <a:xfrm>
            <a:off x="6671461" y="2055814"/>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6" name="Content Placeholder 2"/>
          <p:cNvSpPr>
            <a:spLocks noGrp="1"/>
          </p:cNvSpPr>
          <p:nvPr>
            <p:ph sz="half" idx="19"/>
          </p:nvPr>
        </p:nvSpPr>
        <p:spPr>
          <a:xfrm>
            <a:off x="6671461" y="2723198"/>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7" name="Content Placeholder 2"/>
          <p:cNvSpPr>
            <a:spLocks noGrp="1"/>
          </p:cNvSpPr>
          <p:nvPr>
            <p:ph sz="half" idx="20"/>
          </p:nvPr>
        </p:nvSpPr>
        <p:spPr>
          <a:xfrm>
            <a:off x="6671461" y="3396933"/>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19" name="Text Placeholder 8"/>
          <p:cNvSpPr>
            <a:spLocks noGrp="1"/>
          </p:cNvSpPr>
          <p:nvPr>
            <p:ph type="body" sz="quarter" idx="14"/>
          </p:nvPr>
        </p:nvSpPr>
        <p:spPr>
          <a:xfrm>
            <a:off x="511177" y="1279083"/>
            <a:ext cx="11071225" cy="647700"/>
          </a:xfrm>
        </p:spPr>
        <p:txBody>
          <a:bodyPr>
            <a:noAutofit/>
          </a:bodyPr>
          <a:lstStyle>
            <a:lvl1pPr marL="0" indent="0">
              <a:buNone/>
              <a:defRPr sz="24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159245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4" name="Footer Placeholder 3"/>
          <p:cNvSpPr>
            <a:spLocks noGrp="1"/>
          </p:cNvSpPr>
          <p:nvPr>
            <p:ph type="ftr" sz="quarter" idx="11"/>
          </p:nvPr>
        </p:nvSpPr>
        <p:spPr/>
        <p:txBody>
          <a:bodyPr/>
          <a:lstStyle/>
          <a:p>
            <a:endParaRPr lang="en-US" dirty="0">
              <a:solidFill>
                <a:srgbClr val="5C5C5C">
                  <a:tint val="75000"/>
                </a:srgbClr>
              </a:solidFill>
            </a:endParaRPr>
          </a:p>
        </p:txBody>
      </p:sp>
      <p:sp>
        <p:nvSpPr>
          <p:cNvPr id="5" name="Slide Number Placeholder 4"/>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Tree>
    <p:extLst>
      <p:ext uri="{BB962C8B-B14F-4D97-AF65-F5344CB8AC3E}">
        <p14:creationId xmlns:p14="http://schemas.microsoft.com/office/powerpoint/2010/main" val="35653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withsubtitl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p:txBody>
          <a:bodyPr>
            <a:noAutofit/>
          </a:bodyPr>
          <a:lstStyle/>
          <a:p>
            <a:r>
              <a:rPr lang="en-US" dirty="0"/>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4" name="Footer Placeholder 3"/>
          <p:cNvSpPr>
            <a:spLocks noGrp="1"/>
          </p:cNvSpPr>
          <p:nvPr>
            <p:ph type="ftr" sz="quarter" idx="11"/>
          </p:nvPr>
        </p:nvSpPr>
        <p:spPr/>
        <p:txBody>
          <a:bodyPr/>
          <a:lstStyle/>
          <a:p>
            <a:endParaRPr lang="en-US" dirty="0">
              <a:solidFill>
                <a:srgbClr val="5C5C5C">
                  <a:tint val="75000"/>
                </a:srgbClr>
              </a:solidFill>
            </a:endParaRPr>
          </a:p>
        </p:txBody>
      </p:sp>
      <p:sp>
        <p:nvSpPr>
          <p:cNvPr id="5" name="Slide Number Placeholder 4"/>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8" name="Text Placeholder 8"/>
          <p:cNvSpPr>
            <a:spLocks noGrp="1"/>
          </p:cNvSpPr>
          <p:nvPr>
            <p:ph type="body" sz="quarter" idx="14"/>
          </p:nvPr>
        </p:nvSpPr>
        <p:spPr>
          <a:xfrm>
            <a:off x="511177" y="1279083"/>
            <a:ext cx="11071225" cy="647700"/>
          </a:xfrm>
        </p:spPr>
        <p:txBody>
          <a:bodyPr>
            <a:noAutofit/>
          </a:bodyPr>
          <a:lstStyle>
            <a:lvl1pPr marL="0" indent="0">
              <a:buNone/>
              <a:defRPr sz="24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4266662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no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lvl1pPr>
              <a:defRPr>
                <a:solidFill>
                  <a:schemeClr val="bg2"/>
                </a:solidFill>
              </a:defRPr>
            </a:lvl1pPr>
          </a:lstStyle>
          <a:p>
            <a:pPr defTabSz="914377"/>
            <a:fld id="{95922EAA-9DB7-4759-A39E-BD4002B6CA88}" type="datetimeFigureOut">
              <a:rPr lang="en-US" smtClean="0">
                <a:solidFill>
                  <a:srgbClr val="E7E7E8"/>
                </a:solidFill>
              </a:rPr>
              <a:pPr defTabSz="914377"/>
              <a:t>2/24/2020</a:t>
            </a:fld>
            <a:endParaRPr lang="en-US" dirty="0">
              <a:solidFill>
                <a:srgbClr val="E7E7E8"/>
              </a:solidFill>
            </a:endParaRPr>
          </a:p>
        </p:txBody>
      </p:sp>
      <p:sp>
        <p:nvSpPr>
          <p:cNvPr id="4" name="Footer Placeholder 3"/>
          <p:cNvSpPr>
            <a:spLocks noGrp="1"/>
          </p:cNvSpPr>
          <p:nvPr>
            <p:ph type="ftr" sz="quarter" idx="11"/>
          </p:nvPr>
        </p:nvSpPr>
        <p:spPr/>
        <p:txBody>
          <a:bodyPr/>
          <a:lstStyle/>
          <a:p>
            <a:endParaRPr lang="en-US" dirty="0">
              <a:solidFill>
                <a:srgbClr val="5C5C5C">
                  <a:tint val="75000"/>
                </a:srgbClr>
              </a:solidFill>
            </a:endParaRPr>
          </a:p>
        </p:txBody>
      </p:sp>
      <p:sp>
        <p:nvSpPr>
          <p:cNvPr id="5" name="Slide Number Placeholder 4"/>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Tree>
    <p:extLst>
      <p:ext uri="{BB962C8B-B14F-4D97-AF65-F5344CB8AC3E}">
        <p14:creationId xmlns:p14="http://schemas.microsoft.com/office/powerpoint/2010/main" val="1929869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Study">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a:xfrm>
            <a:off x="510494" y="1316831"/>
            <a:ext cx="7825695" cy="1325563"/>
          </a:xfrm>
        </p:spPr>
        <p:txBody>
          <a:bodyPr anchor="b"/>
          <a:lstStyle/>
          <a:p>
            <a:r>
              <a:rPr lang="en-US" dirty="0"/>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4" name="Footer Placeholder 3"/>
          <p:cNvSpPr>
            <a:spLocks noGrp="1"/>
          </p:cNvSpPr>
          <p:nvPr>
            <p:ph type="ftr" sz="quarter" idx="11"/>
          </p:nvPr>
        </p:nvSpPr>
        <p:spPr/>
        <p:txBody>
          <a:bodyPr/>
          <a:lstStyle/>
          <a:p>
            <a:endParaRPr lang="en-US" dirty="0">
              <a:solidFill>
                <a:srgbClr val="5C5C5C">
                  <a:tint val="75000"/>
                </a:srgbClr>
              </a:solidFill>
            </a:endParaRPr>
          </a:p>
        </p:txBody>
      </p:sp>
      <p:sp>
        <p:nvSpPr>
          <p:cNvPr id="5" name="Slide Number Placeholder 4"/>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9" name="Content Placeholder 2"/>
          <p:cNvSpPr>
            <a:spLocks noGrp="1"/>
          </p:cNvSpPr>
          <p:nvPr>
            <p:ph idx="1" hasCustomPrompt="1"/>
          </p:nvPr>
        </p:nvSpPr>
        <p:spPr>
          <a:xfrm>
            <a:off x="510494" y="2660651"/>
            <a:ext cx="7826693" cy="3516312"/>
          </a:xfrm>
        </p:spPr>
        <p:txBody>
          <a:bodyPr/>
          <a:lstStyle>
            <a:lvl1pPr marL="0" indent="0">
              <a:buClr>
                <a:schemeClr val="accent5"/>
              </a:buClr>
              <a:buNone/>
              <a:defRPr>
                <a:solidFill>
                  <a:schemeClr val="accent5"/>
                </a:solidFill>
              </a:defRPr>
            </a:lvl1pPr>
            <a:lvl2pPr marL="0" indent="0">
              <a:buClr>
                <a:schemeClr val="accent5"/>
              </a:buClr>
              <a:buNone/>
              <a:defRPr/>
            </a:lvl2pPr>
            <a:lvl3pPr marL="914377" indent="0">
              <a:buClr>
                <a:schemeClr val="accent5"/>
              </a:buClr>
              <a:buNone/>
              <a:defRPr/>
            </a:lvl3pPr>
            <a:lvl4pPr marL="1371566" indent="0">
              <a:buClr>
                <a:schemeClr val="accent5"/>
              </a:buClr>
              <a:buNone/>
              <a:defRPr/>
            </a:lvl4pPr>
            <a:lvl5pPr marL="1828754" indent="0">
              <a:buClr>
                <a:schemeClr val="accent5"/>
              </a:buClr>
              <a:buNone/>
              <a:defRPr/>
            </a:lvl5pPr>
          </a:lstStyle>
          <a:p>
            <a:pPr lvl="0"/>
            <a:r>
              <a:rPr lang="en-US" dirty="0"/>
              <a:t>Section Title</a:t>
            </a:r>
          </a:p>
          <a:p>
            <a:pPr lvl="1"/>
            <a:r>
              <a:rPr lang="en-US" dirty="0"/>
              <a:t>Body</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370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lvl1pPr>
              <a:defRPr>
                <a:solidFill>
                  <a:schemeClr val="bg2"/>
                </a:solidFill>
              </a:defRPr>
            </a:lvl1pPr>
          </a:lstStyle>
          <a:p>
            <a:pPr defTabSz="914377"/>
            <a:fld id="{95922EAA-9DB7-4759-A39E-BD4002B6CA88}" type="datetimeFigureOut">
              <a:rPr lang="en-US" smtClean="0">
                <a:solidFill>
                  <a:srgbClr val="E7E7E8"/>
                </a:solidFill>
              </a:rPr>
              <a:pPr defTabSz="914377"/>
              <a:t>2/24/2020</a:t>
            </a:fld>
            <a:endParaRPr lang="en-US" dirty="0">
              <a:solidFill>
                <a:srgbClr val="E7E7E8"/>
              </a:solidFill>
            </a:endParaRPr>
          </a:p>
        </p:txBody>
      </p:sp>
      <p:sp>
        <p:nvSpPr>
          <p:cNvPr id="3" name="Footer Placeholder 2"/>
          <p:cNvSpPr>
            <a:spLocks noGrp="1"/>
          </p:cNvSpPr>
          <p:nvPr>
            <p:ph type="ftr" sz="quarter" idx="11"/>
          </p:nvPr>
        </p:nvSpPr>
        <p:spPr/>
        <p:txBody>
          <a:bodyPr/>
          <a:lstStyle/>
          <a:p>
            <a:endParaRPr lang="en-US" dirty="0">
              <a:solidFill>
                <a:srgbClr val="5C5C5C">
                  <a:tint val="75000"/>
                </a:srgbClr>
              </a:solidFill>
            </a:endParaRPr>
          </a:p>
        </p:txBody>
      </p:sp>
      <p:sp>
        <p:nvSpPr>
          <p:cNvPr id="4" name="Slide Number Placeholder 3"/>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Tree>
    <p:extLst>
      <p:ext uri="{BB962C8B-B14F-4D97-AF65-F5344CB8AC3E}">
        <p14:creationId xmlns:p14="http://schemas.microsoft.com/office/powerpoint/2010/main" val="2608828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a:xfrm>
            <a:off x="510493" y="2502875"/>
            <a:ext cx="3711651" cy="4121149"/>
          </a:xfrm>
        </p:spPr>
        <p:txBody>
          <a:bodyPr>
            <a:noAutofit/>
          </a:bodyPr>
          <a:lstStyle>
            <a:lvl1pPr marL="0" indent="0">
              <a:lnSpc>
                <a:spcPct val="100000"/>
              </a:lnSpc>
              <a:buClr>
                <a:schemeClr val="accent5"/>
              </a:buClr>
              <a:buNone/>
              <a:defRPr sz="2000"/>
            </a:lvl1pPr>
            <a:lvl2pPr marL="457189" indent="0">
              <a:lnSpc>
                <a:spcPct val="100000"/>
              </a:lnSpc>
              <a:buClr>
                <a:schemeClr val="accent5"/>
              </a:buClr>
              <a:buNone/>
              <a:defRPr sz="1800"/>
            </a:lvl2pPr>
            <a:lvl3pPr marL="914377" indent="0">
              <a:lnSpc>
                <a:spcPct val="100000"/>
              </a:lnSpc>
              <a:buClr>
                <a:schemeClr val="accent5"/>
              </a:buClr>
              <a:buNone/>
              <a:defRPr sz="1600"/>
            </a:lvl3pPr>
            <a:lvl4pPr marL="1371566" indent="0">
              <a:lnSpc>
                <a:spcPct val="100000"/>
              </a:lnSpc>
              <a:buClr>
                <a:schemeClr val="accent5"/>
              </a:buClr>
              <a:buNone/>
              <a:defRPr sz="1400"/>
            </a:lvl4pPr>
            <a:lvl5pPr marL="1828754" indent="0">
              <a:lnSpc>
                <a:spcPct val="100000"/>
              </a:lnSpc>
              <a:buClr>
                <a:schemeClr val="accent5"/>
              </a:buClr>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5" name="Footer Placeholder 4"/>
          <p:cNvSpPr>
            <a:spLocks noGrp="1"/>
          </p:cNvSpPr>
          <p:nvPr>
            <p:ph type="ftr" sz="quarter" idx="11"/>
          </p:nvPr>
        </p:nvSpPr>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9" name="Text Placeholder 8"/>
          <p:cNvSpPr>
            <a:spLocks noGrp="1"/>
          </p:cNvSpPr>
          <p:nvPr>
            <p:ph type="body" sz="quarter" idx="14"/>
          </p:nvPr>
        </p:nvSpPr>
        <p:spPr>
          <a:xfrm>
            <a:off x="511176" y="1855175"/>
            <a:ext cx="3711421" cy="647700"/>
          </a:xfrm>
        </p:spPr>
        <p:txBody>
          <a:bodyPr anchor="b">
            <a:noAutofit/>
          </a:bodyPr>
          <a:lstStyle>
            <a:lvl1pPr marL="0" indent="0">
              <a:buNone/>
              <a:defRPr sz="2400">
                <a:solidFill>
                  <a:schemeClr val="accent5"/>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905070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io Slide 01">
    <p:spTree>
      <p:nvGrpSpPr>
        <p:cNvPr id="1" name=""/>
        <p:cNvGrpSpPr/>
        <p:nvPr/>
      </p:nvGrpSpPr>
      <p:grpSpPr>
        <a:xfrm>
          <a:off x="0" y="0"/>
          <a:ext cx="0" cy="0"/>
          <a:chOff x="0" y="0"/>
          <a:chExt cx="0" cy="0"/>
        </a:xfrm>
      </p:grpSpPr>
      <p:sp>
        <p:nvSpPr>
          <p:cNvPr id="50" name="Picture Placeholder 17"/>
          <p:cNvSpPr>
            <a:spLocks noGrp="1"/>
          </p:cNvSpPr>
          <p:nvPr>
            <p:ph type="pic" sz="quarter" idx="10"/>
          </p:nvPr>
        </p:nvSpPr>
        <p:spPr>
          <a:xfrm>
            <a:off x="880768" y="1681431"/>
            <a:ext cx="1371600" cy="1368152"/>
          </a:xfrm>
          <a:prstGeom prst="ellipse">
            <a:avLst/>
          </a:prstGeom>
        </p:spPr>
        <p:txBody>
          <a:bodyPr>
            <a:noAutofit/>
          </a:bodyPr>
          <a:lstStyle>
            <a:lvl1pPr marL="0" indent="0">
              <a:buFontTx/>
              <a:buNone/>
              <a:defRPr sz="1000"/>
            </a:lvl1pPr>
          </a:lstStyle>
          <a:p>
            <a:endParaRPr lang="en-US" dirty="0"/>
          </a:p>
        </p:txBody>
      </p:sp>
      <p:sp>
        <p:nvSpPr>
          <p:cNvPr id="51" name="Picture Placeholder 17"/>
          <p:cNvSpPr>
            <a:spLocks noGrp="1"/>
          </p:cNvSpPr>
          <p:nvPr>
            <p:ph type="pic" sz="quarter" idx="11"/>
          </p:nvPr>
        </p:nvSpPr>
        <p:spPr>
          <a:xfrm>
            <a:off x="6456819" y="1681431"/>
            <a:ext cx="1371600" cy="1368152"/>
          </a:xfrm>
          <a:prstGeom prst="ellipse">
            <a:avLst/>
          </a:prstGeom>
        </p:spPr>
        <p:txBody>
          <a:bodyPr>
            <a:noAutofit/>
          </a:bodyPr>
          <a:lstStyle>
            <a:lvl1pPr marL="0" indent="0">
              <a:buFontTx/>
              <a:buNone/>
              <a:defRPr sz="1000"/>
            </a:lvl1pPr>
          </a:lstStyle>
          <a:p>
            <a:endParaRPr lang="en-US" dirty="0"/>
          </a:p>
        </p:txBody>
      </p:sp>
      <p:sp>
        <p:nvSpPr>
          <p:cNvPr id="52" name="Picture Placeholder 17"/>
          <p:cNvSpPr>
            <a:spLocks noGrp="1"/>
          </p:cNvSpPr>
          <p:nvPr>
            <p:ph type="pic" sz="quarter" idx="12"/>
          </p:nvPr>
        </p:nvSpPr>
        <p:spPr>
          <a:xfrm>
            <a:off x="880768" y="3362311"/>
            <a:ext cx="1371600" cy="1368152"/>
          </a:xfrm>
          <a:prstGeom prst="ellipse">
            <a:avLst/>
          </a:prstGeom>
        </p:spPr>
        <p:txBody>
          <a:bodyPr>
            <a:noAutofit/>
          </a:bodyPr>
          <a:lstStyle>
            <a:lvl1pPr marL="0" indent="0">
              <a:buFontTx/>
              <a:buNone/>
              <a:defRPr sz="1000"/>
            </a:lvl1pPr>
          </a:lstStyle>
          <a:p>
            <a:endParaRPr lang="en-US" dirty="0"/>
          </a:p>
        </p:txBody>
      </p:sp>
      <p:sp>
        <p:nvSpPr>
          <p:cNvPr id="53" name="Picture Placeholder 17"/>
          <p:cNvSpPr>
            <a:spLocks noGrp="1"/>
          </p:cNvSpPr>
          <p:nvPr>
            <p:ph type="pic" sz="quarter" idx="13"/>
          </p:nvPr>
        </p:nvSpPr>
        <p:spPr>
          <a:xfrm>
            <a:off x="6456819" y="3362311"/>
            <a:ext cx="1371600" cy="1368152"/>
          </a:xfrm>
          <a:prstGeom prst="ellipse">
            <a:avLst/>
          </a:prstGeom>
        </p:spPr>
        <p:txBody>
          <a:bodyPr>
            <a:noAutofit/>
          </a:bodyPr>
          <a:lstStyle>
            <a:lvl1pPr marL="0" indent="0">
              <a:buFontTx/>
              <a:buNone/>
              <a:defRPr sz="1000"/>
            </a:lvl1pPr>
          </a:lstStyle>
          <a:p>
            <a:endParaRPr lang="en-US" dirty="0"/>
          </a:p>
        </p:txBody>
      </p:sp>
      <p:sp>
        <p:nvSpPr>
          <p:cNvPr id="54" name="Picture Placeholder 17"/>
          <p:cNvSpPr>
            <a:spLocks noGrp="1"/>
          </p:cNvSpPr>
          <p:nvPr>
            <p:ph type="pic" sz="quarter" idx="14"/>
          </p:nvPr>
        </p:nvSpPr>
        <p:spPr>
          <a:xfrm>
            <a:off x="880768" y="4975959"/>
            <a:ext cx="1371600" cy="1368152"/>
          </a:xfrm>
          <a:prstGeom prst="ellipse">
            <a:avLst/>
          </a:prstGeom>
        </p:spPr>
        <p:txBody>
          <a:bodyPr>
            <a:noAutofit/>
          </a:bodyPr>
          <a:lstStyle>
            <a:lvl1pPr marL="0" indent="0">
              <a:buFontTx/>
              <a:buNone/>
              <a:defRPr sz="1000"/>
            </a:lvl1pPr>
          </a:lstStyle>
          <a:p>
            <a:endParaRPr lang="en-US" dirty="0"/>
          </a:p>
        </p:txBody>
      </p:sp>
      <p:sp>
        <p:nvSpPr>
          <p:cNvPr id="55" name="Picture Placeholder 17"/>
          <p:cNvSpPr>
            <a:spLocks noGrp="1"/>
          </p:cNvSpPr>
          <p:nvPr>
            <p:ph type="pic" sz="quarter" idx="15"/>
          </p:nvPr>
        </p:nvSpPr>
        <p:spPr>
          <a:xfrm>
            <a:off x="6456819" y="4975959"/>
            <a:ext cx="1371600" cy="1368152"/>
          </a:xfrm>
          <a:prstGeom prst="ellipse">
            <a:avLst/>
          </a:prstGeom>
        </p:spPr>
        <p:txBody>
          <a:bodyPr>
            <a:noAutofit/>
          </a:bodyPr>
          <a:lstStyle>
            <a:lvl1pPr marL="0" indent="0">
              <a:buFontTx/>
              <a:buNone/>
              <a:defRPr sz="1000"/>
            </a:lvl1pPr>
          </a:lstStyle>
          <a:p>
            <a:endParaRPr lang="en-US" dirty="0"/>
          </a:p>
        </p:txBody>
      </p:sp>
      <p:sp>
        <p:nvSpPr>
          <p:cNvPr id="26" name="Text Placeholder 3"/>
          <p:cNvSpPr>
            <a:spLocks noGrp="1"/>
          </p:cNvSpPr>
          <p:nvPr>
            <p:ph type="body" sz="quarter" idx="16" hasCustomPrompt="1"/>
          </p:nvPr>
        </p:nvSpPr>
        <p:spPr>
          <a:xfrm>
            <a:off x="2544700" y="1851182"/>
            <a:ext cx="3146753" cy="337495"/>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2400" b="0">
                <a:solidFill>
                  <a:schemeClr val="bg1"/>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3" name="Text Placeholder 3"/>
          <p:cNvSpPr>
            <a:spLocks noGrp="1"/>
          </p:cNvSpPr>
          <p:nvPr>
            <p:ph type="body" sz="quarter" idx="18" hasCustomPrompt="1"/>
          </p:nvPr>
        </p:nvSpPr>
        <p:spPr>
          <a:xfrm>
            <a:off x="8190429" y="2281571"/>
            <a:ext cx="3145287" cy="548092"/>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1600" b="0">
                <a:solidFill>
                  <a:schemeClr val="accent5"/>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44" name="Text Placeholder 3"/>
          <p:cNvSpPr>
            <a:spLocks noGrp="1"/>
          </p:cNvSpPr>
          <p:nvPr>
            <p:ph type="body" sz="quarter" idx="19" hasCustomPrompt="1"/>
          </p:nvPr>
        </p:nvSpPr>
        <p:spPr>
          <a:xfrm>
            <a:off x="8195686" y="1851182"/>
            <a:ext cx="3146753" cy="337495"/>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2400" b="0">
                <a:solidFill>
                  <a:schemeClr val="bg1"/>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5" name="Text Placeholder 3"/>
          <p:cNvSpPr>
            <a:spLocks noGrp="1"/>
          </p:cNvSpPr>
          <p:nvPr>
            <p:ph type="body" sz="quarter" idx="20" hasCustomPrompt="1"/>
          </p:nvPr>
        </p:nvSpPr>
        <p:spPr>
          <a:xfrm>
            <a:off x="2546166" y="4029142"/>
            <a:ext cx="3145287" cy="548092"/>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1600" b="0">
                <a:solidFill>
                  <a:schemeClr val="accent5"/>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46" name="Text Placeholder 3"/>
          <p:cNvSpPr>
            <a:spLocks noGrp="1"/>
          </p:cNvSpPr>
          <p:nvPr>
            <p:ph type="body" sz="quarter" idx="21" hasCustomPrompt="1"/>
          </p:nvPr>
        </p:nvSpPr>
        <p:spPr>
          <a:xfrm>
            <a:off x="2544700" y="3598754"/>
            <a:ext cx="3146753" cy="337495"/>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2400" b="0">
                <a:solidFill>
                  <a:schemeClr val="bg1"/>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7" name="Text Placeholder 3"/>
          <p:cNvSpPr>
            <a:spLocks noGrp="1"/>
          </p:cNvSpPr>
          <p:nvPr>
            <p:ph type="body" sz="quarter" idx="22" hasCustomPrompt="1"/>
          </p:nvPr>
        </p:nvSpPr>
        <p:spPr>
          <a:xfrm>
            <a:off x="8190429" y="4029142"/>
            <a:ext cx="3145287" cy="548092"/>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1600" b="0">
                <a:solidFill>
                  <a:schemeClr val="accent5"/>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48" name="Text Placeholder 3"/>
          <p:cNvSpPr>
            <a:spLocks noGrp="1"/>
          </p:cNvSpPr>
          <p:nvPr>
            <p:ph type="body" sz="quarter" idx="23" hasCustomPrompt="1"/>
          </p:nvPr>
        </p:nvSpPr>
        <p:spPr>
          <a:xfrm>
            <a:off x="8188962" y="3598754"/>
            <a:ext cx="3146753" cy="337495"/>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2400" b="0">
                <a:solidFill>
                  <a:schemeClr val="bg1"/>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9" name="Text Placeholder 3"/>
          <p:cNvSpPr>
            <a:spLocks noGrp="1"/>
          </p:cNvSpPr>
          <p:nvPr>
            <p:ph type="body" sz="quarter" idx="24" hasCustomPrompt="1"/>
          </p:nvPr>
        </p:nvSpPr>
        <p:spPr>
          <a:xfrm>
            <a:off x="2546166" y="5685327"/>
            <a:ext cx="3145287" cy="548092"/>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1600" b="0">
                <a:solidFill>
                  <a:schemeClr val="accent5"/>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56" name="Text Placeholder 3"/>
          <p:cNvSpPr>
            <a:spLocks noGrp="1"/>
          </p:cNvSpPr>
          <p:nvPr>
            <p:ph type="body" sz="quarter" idx="25" hasCustomPrompt="1"/>
          </p:nvPr>
        </p:nvSpPr>
        <p:spPr>
          <a:xfrm>
            <a:off x="2544700" y="5254938"/>
            <a:ext cx="3146753" cy="337495"/>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2400" b="0">
                <a:solidFill>
                  <a:schemeClr val="bg1"/>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57" name="Text Placeholder 3"/>
          <p:cNvSpPr>
            <a:spLocks noGrp="1"/>
          </p:cNvSpPr>
          <p:nvPr>
            <p:ph type="body" sz="quarter" idx="26" hasCustomPrompt="1"/>
          </p:nvPr>
        </p:nvSpPr>
        <p:spPr>
          <a:xfrm>
            <a:off x="8190429" y="5685327"/>
            <a:ext cx="3145287" cy="548092"/>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1600" b="0">
                <a:solidFill>
                  <a:schemeClr val="accent5"/>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58" name="Text Placeholder 3"/>
          <p:cNvSpPr>
            <a:spLocks noGrp="1"/>
          </p:cNvSpPr>
          <p:nvPr>
            <p:ph type="body" sz="quarter" idx="27" hasCustomPrompt="1"/>
          </p:nvPr>
        </p:nvSpPr>
        <p:spPr>
          <a:xfrm>
            <a:off x="8188962" y="5254938"/>
            <a:ext cx="3146753" cy="337495"/>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2400" b="0">
                <a:solidFill>
                  <a:schemeClr val="bg1"/>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 name="Title 3"/>
          <p:cNvSpPr>
            <a:spLocks noGrp="1"/>
          </p:cNvSpPr>
          <p:nvPr>
            <p:ph type="title" hasCustomPrompt="1"/>
          </p:nvPr>
        </p:nvSpPr>
        <p:spPr/>
        <p:txBody>
          <a:bodyPr>
            <a:noAutofit/>
          </a:bodyPr>
          <a:lstStyle/>
          <a:p>
            <a:r>
              <a:rPr lang="en-US" dirty="0"/>
              <a:t>Sample bios 01</a:t>
            </a:r>
          </a:p>
        </p:txBody>
      </p:sp>
      <p:sp>
        <p:nvSpPr>
          <p:cNvPr id="21" name="Text Placeholder 3"/>
          <p:cNvSpPr>
            <a:spLocks noGrp="1"/>
          </p:cNvSpPr>
          <p:nvPr>
            <p:ph type="body" sz="quarter" idx="28" hasCustomPrompt="1"/>
          </p:nvPr>
        </p:nvSpPr>
        <p:spPr>
          <a:xfrm>
            <a:off x="2546166" y="2280065"/>
            <a:ext cx="3145287" cy="548092"/>
          </a:xfrm>
        </p:spPr>
        <p:txBody>
          <a:bodyPr numCol="1">
            <a:noAutofit/>
          </a:bodyPr>
          <a:lstStyle>
            <a:lvl1pPr marL="0" marR="0" indent="0" algn="l" defTabSz="914377" rtl="0" eaLnBrk="1" fontAlgn="auto" latinLnBrk="0" hangingPunct="1">
              <a:lnSpc>
                <a:spcPct val="100000"/>
              </a:lnSpc>
              <a:spcBef>
                <a:spcPct val="20000"/>
              </a:spcBef>
              <a:spcAft>
                <a:spcPts val="0"/>
              </a:spcAft>
              <a:buClrTx/>
              <a:buSzTx/>
              <a:buFont typeface="Arial" pitchFamily="34" charset="0"/>
              <a:buNone/>
              <a:tabLst/>
              <a:defRPr sz="1600" b="0">
                <a:solidFill>
                  <a:schemeClr val="accent5"/>
                </a:solidFill>
              </a:defRPr>
            </a:lvl1pPr>
            <a:lvl2pPr>
              <a:defRPr sz="1800"/>
            </a:lvl2pPr>
            <a:lvl3pPr>
              <a:defRPr sz="1800"/>
            </a:lvl3pPr>
            <a:lvl4pPr>
              <a:defRPr sz="1800"/>
            </a:lvl4pPr>
            <a:lvl5pPr>
              <a:defRPr sz="1800"/>
            </a:lvl5pPr>
          </a:lstStyle>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914377"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Tree>
    <p:extLst>
      <p:ext uri="{BB962C8B-B14F-4D97-AF65-F5344CB8AC3E}">
        <p14:creationId xmlns:p14="http://schemas.microsoft.com/office/powerpoint/2010/main" val="751146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Black Background">
    <p:spTree>
      <p:nvGrpSpPr>
        <p:cNvPr id="1" name=""/>
        <p:cNvGrpSpPr/>
        <p:nvPr/>
      </p:nvGrpSpPr>
      <p:grpSpPr>
        <a:xfrm>
          <a:off x="0" y="0"/>
          <a:ext cx="0" cy="0"/>
          <a:chOff x="0" y="0"/>
          <a:chExt cx="0" cy="0"/>
        </a:xfrm>
      </p:grpSpPr>
      <p:sp>
        <p:nvSpPr>
          <p:cNvPr id="5" name="Rectangle 4"/>
          <p:cNvSpPr/>
          <p:nvPr userDrawn="1"/>
        </p:nvSpPr>
        <p:spPr>
          <a:xfrm>
            <a:off x="324377" y="6474072"/>
            <a:ext cx="2114025" cy="263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5921" tIns="52960" rIns="105921" bIns="52960" rtlCol="0" anchor="ctr"/>
          <a:lstStyle/>
          <a:p>
            <a:pPr algn="ctr" defTabSz="914377"/>
            <a:endParaRPr lang="en-US" sz="4404" dirty="0">
              <a:solidFill>
                <a:prstClr val="white"/>
              </a:solidFill>
            </a:endParaRPr>
          </a:p>
        </p:txBody>
      </p:sp>
      <p:sp>
        <p:nvSpPr>
          <p:cNvPr id="7" name="Title 6"/>
          <p:cNvSpPr>
            <a:spLocks noGrp="1"/>
          </p:cNvSpPr>
          <p:nvPr>
            <p:ph type="title"/>
          </p:nvPr>
        </p:nvSpPr>
        <p:spPr>
          <a:xfrm>
            <a:off x="487680" y="295683"/>
            <a:ext cx="11216640" cy="1244192"/>
          </a:xfrm>
          <a:prstGeom prst="rect">
            <a:avLst/>
          </a:prstGeom>
        </p:spPr>
        <p:txBody>
          <a:bodyPr/>
          <a:lstStyle>
            <a:lvl1pPr marL="0" algn="l" defTabSz="1059818" rtl="0" eaLnBrk="1" fontAlgn="base" latinLnBrk="0" hangingPunct="1">
              <a:lnSpc>
                <a:spcPct val="80000"/>
              </a:lnSpc>
              <a:spcBef>
                <a:spcPct val="0"/>
              </a:spcBef>
              <a:spcAft>
                <a:spcPct val="0"/>
              </a:spcAft>
              <a:defRPr lang="en-US" sz="5563" kern="1200" cap="all" dirty="0">
                <a:solidFill>
                  <a:srgbClr val="FFFFFF"/>
                </a:solidFill>
                <a:latin typeface="Knockout-HTF27-JuniorBantamwt"/>
                <a:ea typeface="ヒラギノ角ゴ ProN W6"/>
                <a:cs typeface="Knockout-HTF27-JuniorBantamwt"/>
              </a:defRPr>
            </a:lvl1pPr>
          </a:lstStyle>
          <a:p>
            <a:r>
              <a:rPr lang="en-US" dirty="0"/>
              <a:t>Click to edit Master title style</a:t>
            </a:r>
          </a:p>
        </p:txBody>
      </p:sp>
    </p:spTree>
    <p:extLst>
      <p:ext uri="{BB962C8B-B14F-4D97-AF65-F5344CB8AC3E}">
        <p14:creationId xmlns:p14="http://schemas.microsoft.com/office/powerpoint/2010/main" val="292425384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2">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609600" y="5875081"/>
            <a:ext cx="10972800" cy="692799"/>
          </a:xfrm>
          <a:prstGeom prst="rect">
            <a:avLst/>
          </a:prstGeom>
        </p:spPr>
        <p:txBody>
          <a:bodyPr lIns="91425" tIns="91425" rIns="91425" bIns="91425" anchor="ctr" anchorCtr="0"/>
          <a:lstStyle>
            <a:lvl1pPr rtl="0">
              <a:spcBef>
                <a:spcPts val="480"/>
              </a:spcBef>
              <a:buSzPct val="100000"/>
              <a:buNone/>
              <a:defRPr sz="2400"/>
            </a:lvl1pPr>
          </a:lstStyle>
          <a:p>
            <a:endParaRPr/>
          </a:p>
        </p:txBody>
      </p:sp>
      <p:sp>
        <p:nvSpPr>
          <p:cNvPr id="35" name="Shape 35"/>
          <p:cNvSpPr txBox="1">
            <a:spLocks noGrp="1"/>
          </p:cNvSpPr>
          <p:nvPr>
            <p:ph type="sldNum" idx="12"/>
          </p:nvPr>
        </p:nvSpPr>
        <p:spPr>
          <a:xfrm>
            <a:off x="10764526" y="109727"/>
            <a:ext cx="731599" cy="524800"/>
          </a:xfrm>
          <a:prstGeom prst="rect">
            <a:avLst/>
          </a:prstGeom>
        </p:spPr>
        <p:txBody>
          <a:bodyPr lIns="91425" tIns="91425" rIns="91425" bIns="91425" anchor="ctr" anchorCtr="0">
            <a:noAutofit/>
          </a:bodyPr>
          <a:lstStyle/>
          <a:p>
            <a:fld id="{00000000-1234-1234-1234-123412341234}" type="slidenum">
              <a:rPr lang="en" smtClean="0">
                <a:solidFill>
                  <a:srgbClr val="5C5C5C">
                    <a:tint val="75000"/>
                  </a:srgbClr>
                </a:solidFill>
              </a:rPr>
              <a:pPr/>
              <a:t>‹#›</a:t>
            </a:fld>
            <a:endParaRPr lang="en">
              <a:solidFill>
                <a:srgbClr val="5C5C5C">
                  <a:tint val="75000"/>
                </a:srgbClr>
              </a:solidFill>
            </a:endParaRPr>
          </a:p>
        </p:txBody>
      </p:sp>
      <p:sp>
        <p:nvSpPr>
          <p:cNvPr id="36" name="Shape 36"/>
          <p:cNvSpPr txBox="1">
            <a:spLocks noGrp="1"/>
          </p:cNvSpPr>
          <p:nvPr>
            <p:ph type="title"/>
          </p:nvPr>
        </p:nvSpPr>
        <p:spPr>
          <a:xfrm>
            <a:off x="609600" y="528370"/>
            <a:ext cx="10972800" cy="959999"/>
          </a:xfrm>
          <a:prstGeom prst="rect">
            <a:avLst/>
          </a:prstGeom>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27954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2" name="Picture Placeholder 11"/>
          <p:cNvSpPr>
            <a:spLocks noGrp="1"/>
          </p:cNvSpPr>
          <p:nvPr>
            <p:ph type="pic" sz="quarter" idx="14"/>
          </p:nvPr>
        </p:nvSpPr>
        <p:spPr>
          <a:xfrm>
            <a:off x="0" y="0"/>
            <a:ext cx="12192000" cy="6858000"/>
          </a:xfrm>
        </p:spPr>
        <p:txBody>
          <a:bodyPr/>
          <a:lstStyle/>
          <a:p>
            <a:endParaRPr lang="en-US" dirty="0"/>
          </a:p>
        </p:txBody>
      </p:sp>
      <p:sp>
        <p:nvSpPr>
          <p:cNvPr id="2" name="Title 1"/>
          <p:cNvSpPr>
            <a:spLocks noGrp="1"/>
          </p:cNvSpPr>
          <p:nvPr>
            <p:ph type="ctrTitle"/>
          </p:nvPr>
        </p:nvSpPr>
        <p:spPr>
          <a:xfrm>
            <a:off x="504883" y="1122363"/>
            <a:ext cx="10212331" cy="2387600"/>
          </a:xfrm>
        </p:spPr>
        <p:txBody>
          <a:bodyPr anchor="b">
            <a:noAutofit/>
          </a:bodyPr>
          <a:lstStyle>
            <a:lvl1pPr algn="l">
              <a:lnSpc>
                <a:spcPct val="90000"/>
              </a:lnSpc>
              <a:defRPr sz="9600"/>
            </a:lvl1pPr>
          </a:lstStyle>
          <a:p>
            <a:r>
              <a:rPr lang="en-US" dirty="0"/>
              <a:t>Click to edit Master 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5" name="Footer Placeholder 4"/>
          <p:cNvSpPr>
            <a:spLocks noGrp="1"/>
          </p:cNvSpPr>
          <p:nvPr>
            <p:ph type="ftr" sz="quarter" idx="11"/>
          </p:nvPr>
        </p:nvSpPr>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9" name="Subtitle 2"/>
          <p:cNvSpPr>
            <a:spLocks noGrp="1"/>
          </p:cNvSpPr>
          <p:nvPr>
            <p:ph type="subTitle" idx="1" hasCustomPrompt="1"/>
          </p:nvPr>
        </p:nvSpPr>
        <p:spPr>
          <a:xfrm>
            <a:off x="504883" y="3289473"/>
            <a:ext cx="10212331" cy="465697"/>
          </a:xfrm>
        </p:spPr>
        <p:txBody>
          <a:bodyPr>
            <a:noAutofit/>
          </a:bodyPr>
          <a:lstStyle>
            <a:lvl1pPr marL="0" indent="0" algn="l">
              <a:lnSpc>
                <a:spcPct val="100000"/>
              </a:lnSpc>
              <a:buFont typeface="Arial" panose="020B0604020202020204" pitchFamily="34" charset="0"/>
              <a:buNone/>
              <a:defRPr sz="2000">
                <a:solidFill>
                  <a:schemeClr val="bg1">
                    <a:lumMod val="6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Tree>
    <p:extLst>
      <p:ext uri="{BB962C8B-B14F-4D97-AF65-F5344CB8AC3E}">
        <p14:creationId xmlns:p14="http://schemas.microsoft.com/office/powerpoint/2010/main" val="3762538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09600" y="528370"/>
            <a:ext cx="10972800" cy="959999"/>
          </a:xfrm>
          <a:prstGeom prst="rect">
            <a:avLst/>
          </a:prstGeom>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10764526" y="109727"/>
            <a:ext cx="731599" cy="524800"/>
          </a:xfrm>
          <a:prstGeom prst="rect">
            <a:avLst/>
          </a:prstGeom>
        </p:spPr>
        <p:txBody>
          <a:bodyPr lIns="91425" tIns="91425" rIns="91425" bIns="91425" anchor="ctr" anchorCtr="0">
            <a:noAutofit/>
          </a:bodyPr>
          <a:lstStyle/>
          <a:p>
            <a:fld id="{00000000-1234-1234-1234-123412341234}" type="slidenum">
              <a:rPr lang="en" smtClean="0">
                <a:solidFill>
                  <a:srgbClr val="5C5C5C">
                    <a:tint val="75000"/>
                  </a:srgbClr>
                </a:solidFill>
              </a:rPr>
              <a:pPr/>
              <a:t>‹#›</a:t>
            </a:fld>
            <a:endParaRPr lang="en">
              <a:solidFill>
                <a:srgbClr val="5C5C5C">
                  <a:tint val="75000"/>
                </a:srgbClr>
              </a:solidFill>
            </a:endParaRPr>
          </a:p>
        </p:txBody>
      </p:sp>
    </p:spTree>
    <p:extLst>
      <p:ext uri="{BB962C8B-B14F-4D97-AF65-F5344CB8AC3E}">
        <p14:creationId xmlns:p14="http://schemas.microsoft.com/office/powerpoint/2010/main" val="1042687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44725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Only_with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8" name="Text Placeholder 8"/>
          <p:cNvSpPr>
            <a:spLocks noGrp="1"/>
          </p:cNvSpPr>
          <p:nvPr>
            <p:ph type="body" sz="quarter" idx="14"/>
          </p:nvPr>
        </p:nvSpPr>
        <p:spPr>
          <a:xfrm>
            <a:off x="511180" y="1279083"/>
            <a:ext cx="11071225" cy="647700"/>
          </a:xfrm>
        </p:spPr>
        <p:txBody>
          <a:bodyPr>
            <a:noAutofit/>
          </a:bodyPr>
          <a:lstStyle>
            <a:lvl1pPr marL="0" indent="0">
              <a:buNone/>
              <a:defRPr sz="160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23979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Basic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Autofit/>
          </a:bodyPr>
          <a:lstStyle>
            <a:lvl1pPr>
              <a:defRPr lang="en-US" dirty="0"/>
            </a:lvl1pPr>
          </a:lstStyle>
          <a:p>
            <a:pPr lvl="0"/>
            <a:r>
              <a:rPr lang="en-US" dirty="0"/>
              <a:t>Basic slide format (title only)</a:t>
            </a:r>
          </a:p>
        </p:txBody>
      </p:sp>
    </p:spTree>
    <p:extLst>
      <p:ext uri="{BB962C8B-B14F-4D97-AF65-F5344CB8AC3E}">
        <p14:creationId xmlns:p14="http://schemas.microsoft.com/office/powerpoint/2010/main" val="3356266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108851" tIns="54425" rIns="108851" bIns="54425" rtlCol="0" anchor="ctr"/>
          <a:lstStyle/>
          <a:p>
            <a:pPr algn="ctr"/>
            <a:endParaRPr lang="en-US" sz="2400" dirty="0">
              <a:solidFill>
                <a:prstClr val="white"/>
              </a:solidFill>
            </a:endParaRPr>
          </a:p>
        </p:txBody>
      </p:sp>
      <p:sp>
        <p:nvSpPr>
          <p:cNvPr id="3" name="Text Placeholder 2"/>
          <p:cNvSpPr>
            <a:spLocks noGrp="1"/>
          </p:cNvSpPr>
          <p:nvPr>
            <p:ph type="body" sz="quarter" idx="12" hasCustomPrompt="1"/>
          </p:nvPr>
        </p:nvSpPr>
        <p:spPr>
          <a:xfrm>
            <a:off x="816248" y="2458205"/>
            <a:ext cx="9264651" cy="998537"/>
          </a:xfrm>
        </p:spPr>
        <p:txBody>
          <a:bodyPr>
            <a:noAutofit/>
          </a:bodyPr>
          <a:lstStyle>
            <a:lvl1pPr marL="0" indent="0">
              <a:buFontTx/>
              <a:buNone/>
              <a:defRPr sz="6933">
                <a:solidFill>
                  <a:schemeClr val="bg1"/>
                </a:solidFill>
              </a:defRPr>
            </a:lvl1pPr>
            <a:lvl2pPr marL="544237" indent="0">
              <a:buFontTx/>
              <a:buNone/>
              <a:defRPr sz="6933">
                <a:solidFill>
                  <a:schemeClr val="bg1"/>
                </a:solidFill>
              </a:defRPr>
            </a:lvl2pPr>
            <a:lvl3pPr marL="1088474" indent="0">
              <a:buFontTx/>
              <a:buNone/>
              <a:defRPr sz="6933">
                <a:solidFill>
                  <a:schemeClr val="bg1"/>
                </a:solidFill>
              </a:defRPr>
            </a:lvl3pPr>
            <a:lvl4pPr marL="1632711" indent="0">
              <a:buFontTx/>
              <a:buNone/>
              <a:defRPr sz="6933">
                <a:solidFill>
                  <a:schemeClr val="bg1"/>
                </a:solidFill>
              </a:defRPr>
            </a:lvl4pPr>
            <a:lvl5pPr marL="2176950" indent="0">
              <a:buFontTx/>
              <a:buNone/>
              <a:defRPr sz="6933">
                <a:solidFill>
                  <a:schemeClr val="bg1"/>
                </a:solidFill>
              </a:defRPr>
            </a:lvl5pPr>
          </a:lstStyle>
          <a:p>
            <a:pPr lvl="0"/>
            <a:r>
              <a:rPr lang="en-US" sz="6933" dirty="0">
                <a:solidFill>
                  <a:schemeClr val="bg1">
                    <a:lumMod val="95000"/>
                  </a:schemeClr>
                </a:solidFill>
                <a:latin typeface="+mn-lt"/>
                <a:cs typeface="Arial"/>
              </a:rPr>
              <a:t>Slide template</a:t>
            </a:r>
            <a:endParaRPr lang="en-US" dirty="0"/>
          </a:p>
        </p:txBody>
      </p:sp>
      <p:sp>
        <p:nvSpPr>
          <p:cNvPr id="5" name="Text Placeholder 4"/>
          <p:cNvSpPr>
            <a:spLocks noGrp="1"/>
          </p:cNvSpPr>
          <p:nvPr>
            <p:ph type="body" sz="quarter" idx="13" hasCustomPrompt="1"/>
          </p:nvPr>
        </p:nvSpPr>
        <p:spPr>
          <a:xfrm>
            <a:off x="815283" y="3480552"/>
            <a:ext cx="9266869" cy="306387"/>
          </a:xfrm>
        </p:spPr>
        <p:txBody>
          <a:bodyPr>
            <a:noAutofit/>
          </a:bodyPr>
          <a:lstStyle>
            <a:lvl1pPr marL="0" marR="0" indent="0" algn="l" defTabSz="1088474" rtl="0" eaLnBrk="1" fontAlgn="auto" latinLnBrk="0" hangingPunct="1">
              <a:lnSpc>
                <a:spcPct val="100000"/>
              </a:lnSpc>
              <a:spcBef>
                <a:spcPct val="20000"/>
              </a:spcBef>
              <a:spcAft>
                <a:spcPts val="0"/>
              </a:spcAft>
              <a:buClrTx/>
              <a:buSzTx/>
              <a:buFontTx/>
              <a:buNone/>
              <a:tabLst/>
              <a:defRPr sz="2133">
                <a:solidFill>
                  <a:schemeClr val="bg1">
                    <a:lumMod val="65000"/>
                  </a:schemeClr>
                </a:solidFill>
              </a:defRPr>
            </a:lvl1pPr>
          </a:lstStyle>
          <a:p>
            <a:pPr algn="l"/>
            <a:r>
              <a:rPr lang="en-US" sz="2133" dirty="0">
                <a:solidFill>
                  <a:schemeClr val="bg1">
                    <a:lumMod val="65000"/>
                  </a:schemeClr>
                </a:solidFill>
                <a:latin typeface="+mn-lt"/>
                <a:cs typeface="Arial"/>
              </a:rPr>
              <a:t>Presentation Template</a:t>
            </a:r>
          </a:p>
        </p:txBody>
      </p:sp>
      <p:sp>
        <p:nvSpPr>
          <p:cNvPr id="10" name="Text Placeholder 9"/>
          <p:cNvSpPr>
            <a:spLocks noGrp="1"/>
          </p:cNvSpPr>
          <p:nvPr>
            <p:ph type="body" sz="quarter" idx="14" hasCustomPrompt="1"/>
          </p:nvPr>
        </p:nvSpPr>
        <p:spPr>
          <a:xfrm>
            <a:off x="846667" y="4210052"/>
            <a:ext cx="9188451" cy="657225"/>
          </a:xfrm>
        </p:spPr>
        <p:txBody>
          <a:bodyPr>
            <a:noAutofit/>
          </a:bodyPr>
          <a:lstStyle>
            <a:lvl1pPr marL="0" indent="0" algn="l">
              <a:buFontTx/>
              <a:buNone/>
              <a:defRPr sz="1600">
                <a:solidFill>
                  <a:srgbClr val="80BB3B"/>
                </a:solidFill>
              </a:defRPr>
            </a:lvl1pPr>
            <a:lvl2pPr marL="544237" indent="0">
              <a:buFontTx/>
              <a:buNone/>
              <a:defRPr sz="1600">
                <a:solidFill>
                  <a:schemeClr val="accent5"/>
                </a:solidFill>
              </a:defRPr>
            </a:lvl2pPr>
            <a:lvl3pPr marL="1088474" indent="0">
              <a:buFontTx/>
              <a:buNone/>
              <a:defRPr sz="1600">
                <a:solidFill>
                  <a:schemeClr val="accent5"/>
                </a:solidFill>
              </a:defRPr>
            </a:lvl3pPr>
            <a:lvl4pPr marL="1632711" indent="0">
              <a:buFontTx/>
              <a:buNone/>
              <a:defRPr sz="1600">
                <a:solidFill>
                  <a:schemeClr val="accent5"/>
                </a:solidFill>
              </a:defRPr>
            </a:lvl4pPr>
            <a:lvl5pPr marL="2176950" indent="0">
              <a:buFontTx/>
              <a:buNone/>
              <a:defRPr sz="1600">
                <a:solidFill>
                  <a:schemeClr val="accent5"/>
                </a:solidFill>
              </a:defRPr>
            </a:lvl5pPr>
          </a:lstStyle>
          <a:p>
            <a:pPr lvl="0"/>
            <a:r>
              <a:rPr lang="en-US" dirty="0"/>
              <a:t>September, 2014</a:t>
            </a:r>
          </a:p>
        </p:txBody>
      </p:sp>
      <p:sp>
        <p:nvSpPr>
          <p:cNvPr id="6" name="TextBox 5"/>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21454267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ck separator">
    <p:spTree>
      <p:nvGrpSpPr>
        <p:cNvPr id="1" name=""/>
        <p:cNvGrpSpPr/>
        <p:nvPr/>
      </p:nvGrpSpPr>
      <p:grpSpPr>
        <a:xfrm>
          <a:off x="0" y="0"/>
          <a:ext cx="0" cy="0"/>
          <a:chOff x="0" y="0"/>
          <a:chExt cx="0" cy="0"/>
        </a:xfrm>
      </p:grpSpPr>
      <p:sp>
        <p:nvSpPr>
          <p:cNvPr id="2" name="Rectangle 1"/>
          <p:cNvSpPr/>
          <p:nvPr userDrawn="1"/>
        </p:nvSpPr>
        <p:spPr>
          <a:xfrm>
            <a:off x="0" y="-8965"/>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lstStyle/>
          <a:p>
            <a:pPr algn="ctr"/>
            <a:endParaRPr lang="en-US" sz="2400" dirty="0">
              <a:solidFill>
                <a:prstClr val="white"/>
              </a:solidFill>
            </a:endParaRPr>
          </a:p>
        </p:txBody>
      </p:sp>
      <p:sp>
        <p:nvSpPr>
          <p:cNvPr id="7" name="Title 1"/>
          <p:cNvSpPr>
            <a:spLocks noGrp="1"/>
          </p:cNvSpPr>
          <p:nvPr>
            <p:ph type="title" hasCustomPrompt="1"/>
          </p:nvPr>
        </p:nvSpPr>
        <p:spPr>
          <a:xfrm>
            <a:off x="609600" y="1556343"/>
            <a:ext cx="10829365" cy="2000251"/>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sz="4800" b="0">
                <a:solidFill>
                  <a:srgbClr val="D9D9D9"/>
                </a:solidFill>
              </a:defRPr>
            </a:lvl1pPr>
          </a:lstStyle>
          <a:p>
            <a:r>
              <a:rPr lang="en-US" sz="4933" dirty="0">
                <a:solidFill>
                  <a:schemeClr val="bg1">
                    <a:lumMod val="85000"/>
                  </a:schemeClr>
                </a:solidFill>
                <a:latin typeface="+mj-lt"/>
                <a:cs typeface="Arial"/>
              </a:rPr>
              <a:t>Sometimes full-page call outs or subsections look best on a high contrast page.</a:t>
            </a:r>
            <a:endParaRPr lang="en-US" dirty="0"/>
          </a:p>
        </p:txBody>
      </p:sp>
      <p:sp>
        <p:nvSpPr>
          <p:cNvPr id="8" name="Text Placeholder 9"/>
          <p:cNvSpPr>
            <a:spLocks noGrp="1"/>
          </p:cNvSpPr>
          <p:nvPr>
            <p:ph type="body" sz="quarter" idx="11" hasCustomPrompt="1"/>
          </p:nvPr>
        </p:nvSpPr>
        <p:spPr>
          <a:xfrm>
            <a:off x="558800" y="4037135"/>
            <a:ext cx="10922000" cy="1524000"/>
          </a:xfrm>
        </p:spPr>
        <p:txBody>
          <a:bodyPr>
            <a:noAutofit/>
          </a:bodyPr>
          <a:lstStyle>
            <a:lvl1pPr marL="0" indent="0">
              <a:buNone/>
              <a:defRPr sz="4800" b="1">
                <a:solidFill>
                  <a:schemeClr val="bg1"/>
                </a:solidFill>
              </a:defRPr>
            </a:lvl1pPr>
          </a:lstStyle>
          <a:p>
            <a:pPr lvl="0"/>
            <a:r>
              <a:rPr lang="en-US" dirty="0"/>
              <a:t>Bold important text.</a:t>
            </a:r>
          </a:p>
        </p:txBody>
      </p:sp>
      <p:sp>
        <p:nvSpPr>
          <p:cNvPr id="9" name="TextBox 8"/>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1456752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Separator_quote">
    <p:spTree>
      <p:nvGrpSpPr>
        <p:cNvPr id="1" name=""/>
        <p:cNvGrpSpPr/>
        <p:nvPr/>
      </p:nvGrpSpPr>
      <p:grpSpPr>
        <a:xfrm>
          <a:off x="0" y="0"/>
          <a:ext cx="0" cy="0"/>
          <a:chOff x="0" y="0"/>
          <a:chExt cx="0" cy="0"/>
        </a:xfrm>
      </p:grpSpPr>
      <p:sp>
        <p:nvSpPr>
          <p:cNvPr id="2" name="Rectangle 1"/>
          <p:cNvSpPr/>
          <p:nvPr userDrawn="1"/>
        </p:nvSpPr>
        <p:spPr>
          <a:xfrm>
            <a:off x="0" y="17931"/>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lstStyle/>
          <a:p>
            <a:pPr algn="r"/>
            <a:endParaRPr lang="en-US" sz="4267" dirty="0">
              <a:solidFill>
                <a:prstClr val="white"/>
              </a:solidFill>
            </a:endParaRPr>
          </a:p>
        </p:txBody>
      </p:sp>
      <p:sp>
        <p:nvSpPr>
          <p:cNvPr id="8" name="Text Placeholder 9"/>
          <p:cNvSpPr>
            <a:spLocks noGrp="1"/>
          </p:cNvSpPr>
          <p:nvPr>
            <p:ph type="body" sz="quarter" idx="11" hasCustomPrompt="1"/>
          </p:nvPr>
        </p:nvSpPr>
        <p:spPr>
          <a:xfrm>
            <a:off x="632907" y="2626091"/>
            <a:ext cx="10926131" cy="1524000"/>
          </a:xfrm>
        </p:spPr>
        <p:txBody>
          <a:bodyPr>
            <a:normAutofit/>
          </a:bodyPr>
          <a:lstStyle>
            <a:lvl1pPr marL="0" indent="0" algn="ctr">
              <a:buNone/>
              <a:defRPr sz="4267" b="1">
                <a:solidFill>
                  <a:schemeClr val="bg1"/>
                </a:solidFill>
              </a:defRPr>
            </a:lvl1pPr>
          </a:lstStyle>
          <a:p>
            <a:pPr lvl="0"/>
            <a:r>
              <a:rPr lang="en-US" dirty="0"/>
              <a:t>“We are currently not planning on conquering the world.”</a:t>
            </a:r>
          </a:p>
        </p:txBody>
      </p:sp>
      <p:sp>
        <p:nvSpPr>
          <p:cNvPr id="4" name="Text Placeholder 3"/>
          <p:cNvSpPr>
            <a:spLocks noGrp="1"/>
          </p:cNvSpPr>
          <p:nvPr>
            <p:ph type="body" sz="quarter" idx="12" hasCustomPrompt="1"/>
          </p:nvPr>
        </p:nvSpPr>
        <p:spPr>
          <a:xfrm>
            <a:off x="616231" y="4582555"/>
            <a:ext cx="10964245" cy="636232"/>
          </a:xfrm>
        </p:spPr>
        <p:txBody>
          <a:bodyPr>
            <a:noAutofit/>
          </a:bodyPr>
          <a:lstStyle>
            <a:lvl1pPr marL="0" indent="0" algn="r">
              <a:lnSpc>
                <a:spcPct val="130000"/>
              </a:lnSpc>
              <a:buFontTx/>
              <a:buNone/>
              <a:defRPr sz="3333">
                <a:solidFill>
                  <a:srgbClr val="CECFCD"/>
                </a:solidFill>
              </a:defRPr>
            </a:lvl1pPr>
            <a:lvl2pPr marL="544237" indent="0" algn="r">
              <a:buFontTx/>
              <a:buNone/>
              <a:defRPr sz="3333"/>
            </a:lvl2pPr>
            <a:lvl3pPr marL="1088474" indent="0" algn="r">
              <a:buFontTx/>
              <a:buNone/>
              <a:defRPr sz="3333"/>
            </a:lvl3pPr>
            <a:lvl4pPr marL="1632711" indent="0" algn="r">
              <a:buFontTx/>
              <a:buNone/>
              <a:defRPr sz="3333"/>
            </a:lvl4pPr>
            <a:lvl5pPr marL="2176950" indent="0" algn="r">
              <a:buFontTx/>
              <a:buNone/>
              <a:defRPr sz="3333"/>
            </a:lvl5pPr>
          </a:lstStyle>
          <a:p>
            <a:pPr lvl="0"/>
            <a:r>
              <a:rPr lang="en-US" dirty="0"/>
              <a:t>–Sergey </a:t>
            </a:r>
            <a:r>
              <a:rPr lang="en-US" dirty="0" err="1"/>
              <a:t>Brin</a:t>
            </a:r>
            <a:endParaRPr lang="en-US" dirty="0"/>
          </a:p>
        </p:txBody>
      </p:sp>
      <p:sp>
        <p:nvSpPr>
          <p:cNvPr id="7" name="TextBox 6"/>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41153331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Basic slide format (title only)</a:t>
            </a:r>
          </a:p>
        </p:txBody>
      </p:sp>
    </p:spTree>
    <p:extLst>
      <p:ext uri="{BB962C8B-B14F-4D97-AF65-F5344CB8AC3E}">
        <p14:creationId xmlns:p14="http://schemas.microsoft.com/office/powerpoint/2010/main" val="20361061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o Slide 01">
    <p:spTree>
      <p:nvGrpSpPr>
        <p:cNvPr id="1" name=""/>
        <p:cNvGrpSpPr/>
        <p:nvPr/>
      </p:nvGrpSpPr>
      <p:grpSpPr>
        <a:xfrm>
          <a:off x="0" y="0"/>
          <a:ext cx="0" cy="0"/>
          <a:chOff x="0" y="0"/>
          <a:chExt cx="0" cy="0"/>
        </a:xfrm>
      </p:grpSpPr>
      <p:sp>
        <p:nvSpPr>
          <p:cNvPr id="25" name="Text Placeholder 3"/>
          <p:cNvSpPr>
            <a:spLocks noGrp="1"/>
          </p:cNvSpPr>
          <p:nvPr>
            <p:ph type="body" sz="quarter" idx="17" hasCustomPrompt="1"/>
          </p:nvPr>
        </p:nvSpPr>
        <p:spPr>
          <a:xfrm>
            <a:off x="2463093" y="2038724"/>
            <a:ext cx="3145287" cy="536333"/>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1467" b="0" baseline="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sz="1467" dirty="0"/>
              <a:t>Company name</a:t>
            </a:r>
          </a:p>
        </p:txBody>
      </p:sp>
      <p:sp>
        <p:nvSpPr>
          <p:cNvPr id="26" name="Text Placeholder 3"/>
          <p:cNvSpPr>
            <a:spLocks noGrp="1"/>
          </p:cNvSpPr>
          <p:nvPr>
            <p:ph type="body" sz="quarter" idx="16" hasCustomPrompt="1"/>
          </p:nvPr>
        </p:nvSpPr>
        <p:spPr>
          <a:xfrm>
            <a:off x="2461626" y="1681430"/>
            <a:ext cx="3146753" cy="337495"/>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2000"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3" name="Text Placeholder 3"/>
          <p:cNvSpPr>
            <a:spLocks noGrp="1"/>
          </p:cNvSpPr>
          <p:nvPr>
            <p:ph type="body" sz="quarter" idx="18" hasCustomPrompt="1"/>
          </p:nvPr>
        </p:nvSpPr>
        <p:spPr>
          <a:xfrm>
            <a:off x="7920602" y="2038723"/>
            <a:ext cx="3145287" cy="548092"/>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1467"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44" name="Text Placeholder 3"/>
          <p:cNvSpPr>
            <a:spLocks noGrp="1"/>
          </p:cNvSpPr>
          <p:nvPr>
            <p:ph type="body" sz="quarter" idx="19" hasCustomPrompt="1"/>
          </p:nvPr>
        </p:nvSpPr>
        <p:spPr>
          <a:xfrm>
            <a:off x="7919136" y="1681430"/>
            <a:ext cx="3146753" cy="337495"/>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2000"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5" name="Text Placeholder 3"/>
          <p:cNvSpPr>
            <a:spLocks noGrp="1"/>
          </p:cNvSpPr>
          <p:nvPr>
            <p:ph type="body" sz="quarter" idx="20" hasCustomPrompt="1"/>
          </p:nvPr>
        </p:nvSpPr>
        <p:spPr>
          <a:xfrm>
            <a:off x="2463093" y="3786295"/>
            <a:ext cx="3145287" cy="548092"/>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1467"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46" name="Text Placeholder 3"/>
          <p:cNvSpPr>
            <a:spLocks noGrp="1"/>
          </p:cNvSpPr>
          <p:nvPr>
            <p:ph type="body" sz="quarter" idx="21" hasCustomPrompt="1"/>
          </p:nvPr>
        </p:nvSpPr>
        <p:spPr>
          <a:xfrm>
            <a:off x="2461626" y="3429002"/>
            <a:ext cx="3146753" cy="337495"/>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2000"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7" name="Text Placeholder 3"/>
          <p:cNvSpPr>
            <a:spLocks noGrp="1"/>
          </p:cNvSpPr>
          <p:nvPr>
            <p:ph type="body" sz="quarter" idx="22" hasCustomPrompt="1"/>
          </p:nvPr>
        </p:nvSpPr>
        <p:spPr>
          <a:xfrm>
            <a:off x="7920602" y="3786295"/>
            <a:ext cx="3145287" cy="548092"/>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1467"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48" name="Text Placeholder 3"/>
          <p:cNvSpPr>
            <a:spLocks noGrp="1"/>
          </p:cNvSpPr>
          <p:nvPr>
            <p:ph type="body" sz="quarter" idx="23" hasCustomPrompt="1"/>
          </p:nvPr>
        </p:nvSpPr>
        <p:spPr>
          <a:xfrm>
            <a:off x="7919136" y="3429002"/>
            <a:ext cx="3146753" cy="337495"/>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2000"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9" name="Text Placeholder 3"/>
          <p:cNvSpPr>
            <a:spLocks noGrp="1"/>
          </p:cNvSpPr>
          <p:nvPr>
            <p:ph type="body" sz="quarter" idx="24" hasCustomPrompt="1"/>
          </p:nvPr>
        </p:nvSpPr>
        <p:spPr>
          <a:xfrm>
            <a:off x="2463093" y="5442479"/>
            <a:ext cx="3145287" cy="548092"/>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1467"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56" name="Text Placeholder 3"/>
          <p:cNvSpPr>
            <a:spLocks noGrp="1"/>
          </p:cNvSpPr>
          <p:nvPr>
            <p:ph type="body" sz="quarter" idx="25" hasCustomPrompt="1"/>
          </p:nvPr>
        </p:nvSpPr>
        <p:spPr>
          <a:xfrm>
            <a:off x="2461626" y="5085187"/>
            <a:ext cx="3146753" cy="337495"/>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2000"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57" name="Text Placeholder 3"/>
          <p:cNvSpPr>
            <a:spLocks noGrp="1"/>
          </p:cNvSpPr>
          <p:nvPr>
            <p:ph type="body" sz="quarter" idx="26" hasCustomPrompt="1"/>
          </p:nvPr>
        </p:nvSpPr>
        <p:spPr>
          <a:xfrm>
            <a:off x="7920602" y="5442479"/>
            <a:ext cx="3145287" cy="548092"/>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1467"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Chief Celebrity Officer</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Company Name</a:t>
            </a:r>
          </a:p>
        </p:txBody>
      </p:sp>
      <p:sp>
        <p:nvSpPr>
          <p:cNvPr id="58" name="Text Placeholder 3"/>
          <p:cNvSpPr>
            <a:spLocks noGrp="1"/>
          </p:cNvSpPr>
          <p:nvPr>
            <p:ph type="body" sz="quarter" idx="27" hasCustomPrompt="1"/>
          </p:nvPr>
        </p:nvSpPr>
        <p:spPr>
          <a:xfrm>
            <a:off x="7919136" y="5085187"/>
            <a:ext cx="3146753" cy="337495"/>
          </a:xfrm>
        </p:spPr>
        <p:txBody>
          <a:bodyPr numCol="1">
            <a:noAutofit/>
          </a:bodyPr>
          <a:lstStyle>
            <a:lvl1pPr marL="0" marR="0" indent="0" algn="l" defTabSz="1088474" rtl="0" eaLnBrk="1" fontAlgn="auto" latinLnBrk="0" hangingPunct="1">
              <a:lnSpc>
                <a:spcPct val="100000"/>
              </a:lnSpc>
              <a:spcBef>
                <a:spcPct val="20000"/>
              </a:spcBef>
              <a:spcAft>
                <a:spcPts val="0"/>
              </a:spcAft>
              <a:buClrTx/>
              <a:buSzTx/>
              <a:buFont typeface="Arial" pitchFamily="34" charset="0"/>
              <a:buNone/>
              <a:tabLst/>
              <a:defRPr sz="2000" b="0">
                <a:solidFill>
                  <a:srgbClr val="3C3C3B"/>
                </a:solidFill>
              </a:defRPr>
            </a:lvl1pPr>
            <a:lvl2pPr>
              <a:defRPr sz="2133"/>
            </a:lvl2pPr>
            <a:lvl3pPr>
              <a:defRPr sz="2133"/>
            </a:lvl3pPr>
            <a:lvl4pPr>
              <a:defRPr sz="2133"/>
            </a:lvl4pPr>
            <a:lvl5pPr>
              <a:defRPr sz="2133"/>
            </a:lvl5pPr>
          </a:lstStyle>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Ryan Gosling</a:t>
            </a:r>
          </a:p>
          <a:p>
            <a:pPr marL="0" marR="0" lvl="0" indent="0" algn="l" defTabSz="1088474" rtl="0" eaLnBrk="1" fontAlgn="auto" latinLnBrk="0" hangingPunct="1">
              <a:lnSpc>
                <a:spcPct val="100000"/>
              </a:lnSpc>
              <a:spcBef>
                <a:spcPct val="20000"/>
              </a:spcBef>
              <a:spcAft>
                <a:spcPts val="0"/>
              </a:spcAft>
              <a:buClrTx/>
              <a:buSzTx/>
              <a:buFont typeface="Arial" pitchFamily="34" charset="0"/>
              <a:buNone/>
              <a:tabLst/>
              <a:defRPr/>
            </a:pPr>
            <a:endParaRPr lang="en-US" dirty="0"/>
          </a:p>
        </p:txBody>
      </p:sp>
      <p:sp>
        <p:nvSpPr>
          <p:cNvPr id="4" name="Title 3"/>
          <p:cNvSpPr>
            <a:spLocks noGrp="1"/>
          </p:cNvSpPr>
          <p:nvPr>
            <p:ph type="title" hasCustomPrompt="1"/>
          </p:nvPr>
        </p:nvSpPr>
        <p:spPr/>
        <p:txBody>
          <a:bodyPr/>
          <a:lstStyle/>
          <a:p>
            <a:r>
              <a:rPr lang="en-US" dirty="0"/>
              <a:t>Sample bios 01</a:t>
            </a:r>
          </a:p>
        </p:txBody>
      </p:sp>
      <p:sp>
        <p:nvSpPr>
          <p:cNvPr id="21" name="Picture Placeholder 17"/>
          <p:cNvSpPr>
            <a:spLocks noGrp="1"/>
          </p:cNvSpPr>
          <p:nvPr>
            <p:ph type="pic" sz="quarter" idx="10"/>
          </p:nvPr>
        </p:nvSpPr>
        <p:spPr>
          <a:xfrm>
            <a:off x="724916" y="1513791"/>
            <a:ext cx="1379808" cy="1403052"/>
          </a:xfrm>
          <a:prstGeom prst="ellipse">
            <a:avLst/>
          </a:prstGeom>
        </p:spPr>
        <p:txBody>
          <a:bodyPr>
            <a:noAutofit/>
          </a:bodyPr>
          <a:lstStyle>
            <a:lvl1pPr marL="0" indent="0">
              <a:buFontTx/>
              <a:buNone/>
              <a:defRPr sz="800"/>
            </a:lvl1pPr>
          </a:lstStyle>
          <a:p>
            <a:endParaRPr lang="en-US" dirty="0"/>
          </a:p>
        </p:txBody>
      </p:sp>
      <p:sp>
        <p:nvSpPr>
          <p:cNvPr id="22" name="Picture Placeholder 17"/>
          <p:cNvSpPr>
            <a:spLocks noGrp="1"/>
          </p:cNvSpPr>
          <p:nvPr>
            <p:ph type="pic" sz="quarter" idx="28"/>
          </p:nvPr>
        </p:nvSpPr>
        <p:spPr>
          <a:xfrm>
            <a:off x="739591" y="3221965"/>
            <a:ext cx="1379808" cy="1403052"/>
          </a:xfrm>
          <a:prstGeom prst="ellipse">
            <a:avLst/>
          </a:prstGeom>
        </p:spPr>
        <p:txBody>
          <a:bodyPr>
            <a:noAutofit/>
          </a:bodyPr>
          <a:lstStyle>
            <a:lvl1pPr marL="0" indent="0">
              <a:buFontTx/>
              <a:buNone/>
              <a:defRPr sz="800"/>
            </a:lvl1pPr>
          </a:lstStyle>
          <a:p>
            <a:endParaRPr lang="en-US" dirty="0"/>
          </a:p>
        </p:txBody>
      </p:sp>
      <p:sp>
        <p:nvSpPr>
          <p:cNvPr id="23" name="Picture Placeholder 17"/>
          <p:cNvSpPr>
            <a:spLocks noGrp="1"/>
          </p:cNvSpPr>
          <p:nvPr>
            <p:ph type="pic" sz="quarter" idx="29"/>
          </p:nvPr>
        </p:nvSpPr>
        <p:spPr>
          <a:xfrm>
            <a:off x="739591" y="4899151"/>
            <a:ext cx="1379808" cy="1403052"/>
          </a:xfrm>
          <a:prstGeom prst="ellipse">
            <a:avLst/>
          </a:prstGeom>
        </p:spPr>
        <p:txBody>
          <a:bodyPr>
            <a:noAutofit/>
          </a:bodyPr>
          <a:lstStyle>
            <a:lvl1pPr marL="0" indent="0">
              <a:buFontTx/>
              <a:buNone/>
              <a:defRPr sz="800"/>
            </a:lvl1pPr>
          </a:lstStyle>
          <a:p>
            <a:endParaRPr lang="en-US" dirty="0"/>
          </a:p>
        </p:txBody>
      </p:sp>
      <p:sp>
        <p:nvSpPr>
          <p:cNvPr id="24" name="Picture Placeholder 17"/>
          <p:cNvSpPr>
            <a:spLocks noGrp="1"/>
          </p:cNvSpPr>
          <p:nvPr>
            <p:ph type="pic" sz="quarter" idx="30"/>
          </p:nvPr>
        </p:nvSpPr>
        <p:spPr>
          <a:xfrm>
            <a:off x="6213637" y="1513791"/>
            <a:ext cx="1386227" cy="1403052"/>
          </a:xfrm>
          <a:prstGeom prst="ellipse">
            <a:avLst/>
          </a:prstGeom>
        </p:spPr>
        <p:txBody>
          <a:bodyPr>
            <a:noAutofit/>
          </a:bodyPr>
          <a:lstStyle>
            <a:lvl1pPr marL="0" indent="0">
              <a:buFontTx/>
              <a:buNone/>
              <a:defRPr sz="800"/>
            </a:lvl1pPr>
          </a:lstStyle>
          <a:p>
            <a:endParaRPr lang="en-US" dirty="0"/>
          </a:p>
        </p:txBody>
      </p:sp>
      <p:sp>
        <p:nvSpPr>
          <p:cNvPr id="27" name="Picture Placeholder 17"/>
          <p:cNvSpPr>
            <a:spLocks noGrp="1"/>
          </p:cNvSpPr>
          <p:nvPr>
            <p:ph type="pic" sz="quarter" idx="31"/>
          </p:nvPr>
        </p:nvSpPr>
        <p:spPr>
          <a:xfrm>
            <a:off x="6228312" y="3221965"/>
            <a:ext cx="1386227" cy="1403052"/>
          </a:xfrm>
          <a:prstGeom prst="ellipse">
            <a:avLst/>
          </a:prstGeom>
        </p:spPr>
        <p:txBody>
          <a:bodyPr>
            <a:noAutofit/>
          </a:bodyPr>
          <a:lstStyle>
            <a:lvl1pPr marL="0" indent="0">
              <a:buFontTx/>
              <a:buNone/>
              <a:defRPr sz="800"/>
            </a:lvl1pPr>
          </a:lstStyle>
          <a:p>
            <a:endParaRPr lang="en-US" dirty="0"/>
          </a:p>
        </p:txBody>
      </p:sp>
      <p:sp>
        <p:nvSpPr>
          <p:cNvPr id="28" name="Picture Placeholder 17"/>
          <p:cNvSpPr>
            <a:spLocks noGrp="1"/>
          </p:cNvSpPr>
          <p:nvPr>
            <p:ph type="pic" sz="quarter" idx="32"/>
          </p:nvPr>
        </p:nvSpPr>
        <p:spPr>
          <a:xfrm>
            <a:off x="6228312" y="4899151"/>
            <a:ext cx="1386227" cy="1403052"/>
          </a:xfrm>
          <a:prstGeom prst="ellipse">
            <a:avLst/>
          </a:prstGeom>
        </p:spPr>
        <p:txBody>
          <a:bodyPr>
            <a:noAutofit/>
          </a:bodyPr>
          <a:lstStyle>
            <a:lvl1pPr marL="0" indent="0">
              <a:buFontTx/>
              <a:buNone/>
              <a:defRPr sz="800"/>
            </a:lvl1pPr>
          </a:lstStyle>
          <a:p>
            <a:endParaRPr lang="en-US" dirty="0"/>
          </a:p>
        </p:txBody>
      </p:sp>
    </p:spTree>
    <p:extLst>
      <p:ext uri="{BB962C8B-B14F-4D97-AF65-F5344CB8AC3E}">
        <p14:creationId xmlns:p14="http://schemas.microsoft.com/office/powerpoint/2010/main" val="26353115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 bullets">
    <p:spTree>
      <p:nvGrpSpPr>
        <p:cNvPr id="1" name=""/>
        <p:cNvGrpSpPr/>
        <p:nvPr/>
      </p:nvGrpSpPr>
      <p:grpSpPr>
        <a:xfrm>
          <a:off x="0" y="0"/>
          <a:ext cx="0" cy="0"/>
          <a:chOff x="0" y="0"/>
          <a:chExt cx="0" cy="0"/>
        </a:xfrm>
      </p:grpSpPr>
      <p:sp>
        <p:nvSpPr>
          <p:cNvPr id="8" name="Text Placeholder 2"/>
          <p:cNvSpPr>
            <a:spLocks noGrp="1"/>
          </p:cNvSpPr>
          <p:nvPr>
            <p:ph type="body" sz="quarter" idx="15" hasCustomPrompt="1"/>
          </p:nvPr>
        </p:nvSpPr>
        <p:spPr>
          <a:xfrm>
            <a:off x="606577" y="1560094"/>
            <a:ext cx="10968707" cy="4631665"/>
          </a:xfrm>
        </p:spPr>
        <p:txBody>
          <a:bodyPr numCol="2" spcCol="318387">
            <a:noAutofit/>
          </a:bodyPr>
          <a:lstStyle>
            <a:lvl1pPr marL="340149" indent="-340149" algn="just">
              <a:lnSpc>
                <a:spcPct val="150000"/>
              </a:lnSpc>
              <a:buClr>
                <a:srgbClr val="80B930"/>
              </a:buClr>
              <a:buSzPct val="75000"/>
              <a:buFont typeface="Arial"/>
              <a:buChar char="•"/>
              <a:defRPr sz="2133">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p:txBody>
      </p:sp>
      <p:sp>
        <p:nvSpPr>
          <p:cNvPr id="2" name="Title 1"/>
          <p:cNvSpPr>
            <a:spLocks noGrp="1"/>
          </p:cNvSpPr>
          <p:nvPr>
            <p:ph type="title" hasCustomPrompt="1"/>
          </p:nvPr>
        </p:nvSpPr>
        <p:spPr/>
        <p:txBody>
          <a:bodyPr/>
          <a:lstStyle/>
          <a:p>
            <a:r>
              <a:rPr lang="en-US" dirty="0"/>
              <a:t>Two column text sample (bullets)</a:t>
            </a:r>
          </a:p>
        </p:txBody>
      </p:sp>
    </p:spTree>
    <p:extLst>
      <p:ext uri="{BB962C8B-B14F-4D97-AF65-F5344CB8AC3E}">
        <p14:creationId xmlns:p14="http://schemas.microsoft.com/office/powerpoint/2010/main" val="32300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p:txBody>
          <a:bodyPr/>
          <a:lstStyle>
            <a:lvl1pPr>
              <a:lnSpc>
                <a:spcPct val="90000"/>
              </a:lnSpc>
              <a:defRPr/>
            </a:lvl1pPr>
          </a:lstStyle>
          <a:p>
            <a:r>
              <a:rPr lang="en-US" dirty="0"/>
              <a:t>Click to edit Master title style</a:t>
            </a:r>
          </a:p>
        </p:txBody>
      </p:sp>
      <p:sp>
        <p:nvSpPr>
          <p:cNvPr id="3" name="Content Placeholder 2"/>
          <p:cNvSpPr>
            <a:spLocks noGrp="1"/>
          </p:cNvSpPr>
          <p:nvPr>
            <p:ph idx="1"/>
          </p:nvPr>
        </p:nvSpPr>
        <p:spPr>
          <a:xfrm>
            <a:off x="510493" y="2055814"/>
            <a:ext cx="11071907" cy="4121149"/>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5" name="Footer Placeholder 4"/>
          <p:cNvSpPr>
            <a:spLocks noGrp="1"/>
          </p:cNvSpPr>
          <p:nvPr>
            <p:ph type="ftr" sz="quarter" idx="11"/>
          </p:nvPr>
        </p:nvSpPr>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Text Placeholder 8"/>
          <p:cNvSpPr>
            <a:spLocks noGrp="1"/>
          </p:cNvSpPr>
          <p:nvPr>
            <p:ph type="body" sz="quarter" idx="14"/>
          </p:nvPr>
        </p:nvSpPr>
        <p:spPr>
          <a:xfrm>
            <a:off x="511177" y="1279083"/>
            <a:ext cx="11071225" cy="647700"/>
          </a:xfrm>
        </p:spPr>
        <p:txBody>
          <a:bodyPr>
            <a:normAutofit/>
          </a:bodyPr>
          <a:lstStyle>
            <a:lvl1pPr marL="0" indent="0">
              <a:buNone/>
              <a:defRPr sz="24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17509270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hree Col long descrip">
    <p:spTree>
      <p:nvGrpSpPr>
        <p:cNvPr id="1" name=""/>
        <p:cNvGrpSpPr/>
        <p:nvPr/>
      </p:nvGrpSpPr>
      <p:grpSpPr>
        <a:xfrm>
          <a:off x="0" y="0"/>
          <a:ext cx="0" cy="0"/>
          <a:chOff x="0" y="0"/>
          <a:chExt cx="0" cy="0"/>
        </a:xfrm>
      </p:grpSpPr>
      <p:sp>
        <p:nvSpPr>
          <p:cNvPr id="2" name="TextBox 1"/>
          <p:cNvSpPr txBox="1"/>
          <p:nvPr userDrawn="1"/>
        </p:nvSpPr>
        <p:spPr>
          <a:xfrm>
            <a:off x="2853488" y="698440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11" name="Text Placeholder 2"/>
          <p:cNvSpPr>
            <a:spLocks noGrp="1"/>
          </p:cNvSpPr>
          <p:nvPr>
            <p:ph type="body" sz="quarter" idx="16" hasCustomPrompt="1"/>
          </p:nvPr>
        </p:nvSpPr>
        <p:spPr>
          <a:xfrm>
            <a:off x="4364452" y="1494394"/>
            <a:ext cx="7284445" cy="4631665"/>
          </a:xfrm>
        </p:spPr>
        <p:txBody>
          <a:bodyPr numCol="2" spcCol="318387">
            <a:noAutofit/>
          </a:bodyPr>
          <a:lstStyle>
            <a:lvl1pPr marL="340149" indent="-340149" algn="just">
              <a:lnSpc>
                <a:spcPct val="150000"/>
              </a:lnSpc>
              <a:buClr>
                <a:srgbClr val="80B930"/>
              </a:buClr>
              <a:buSzPct val="75000"/>
              <a:buFont typeface="Arial"/>
              <a:buChar char="•"/>
              <a:defRPr sz="2133">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a:p>
            <a:pPr lvl="0"/>
            <a:r>
              <a:rPr lang="en-US" dirty="0"/>
              <a:t>Sample bullets</a:t>
            </a:r>
          </a:p>
        </p:txBody>
      </p:sp>
      <p:sp>
        <p:nvSpPr>
          <p:cNvPr id="3" name="Title 2"/>
          <p:cNvSpPr>
            <a:spLocks noGrp="1"/>
          </p:cNvSpPr>
          <p:nvPr>
            <p:ph type="title" hasCustomPrompt="1"/>
          </p:nvPr>
        </p:nvSpPr>
        <p:spPr/>
        <p:txBody>
          <a:bodyPr/>
          <a:lstStyle/>
          <a:p>
            <a:r>
              <a:rPr lang="en-US" dirty="0"/>
              <a:t>Three column text sample (bullets)</a:t>
            </a:r>
          </a:p>
        </p:txBody>
      </p:sp>
      <p:sp>
        <p:nvSpPr>
          <p:cNvPr id="5" name="Text Placeholder 4"/>
          <p:cNvSpPr>
            <a:spLocks noGrp="1"/>
          </p:cNvSpPr>
          <p:nvPr>
            <p:ph type="body" sz="quarter" idx="17" hasCustomPrompt="1"/>
          </p:nvPr>
        </p:nvSpPr>
        <p:spPr>
          <a:xfrm>
            <a:off x="622301" y="1524000"/>
            <a:ext cx="3428153" cy="4602480"/>
          </a:xfrm>
        </p:spPr>
        <p:txBody>
          <a:bodyPr/>
          <a:lstStyle>
            <a:lvl1pPr marL="0" indent="0">
              <a:lnSpc>
                <a:spcPct val="120000"/>
              </a:lnSpc>
              <a:buNone/>
              <a:defRPr baseline="0">
                <a:solidFill>
                  <a:srgbClr val="3C3C3B"/>
                </a:solidFill>
              </a:defRPr>
            </a:lvl1pPr>
          </a:lstStyle>
          <a:p>
            <a:pPr lvl="0"/>
            <a:r>
              <a:rPr lang="en-US" dirty="0"/>
              <a:t>There are many variations of passages…</a:t>
            </a:r>
          </a:p>
        </p:txBody>
      </p:sp>
    </p:spTree>
    <p:extLst>
      <p:ext uri="{BB962C8B-B14F-4D97-AF65-F5344CB8AC3E}">
        <p14:creationId xmlns:p14="http://schemas.microsoft.com/office/powerpoint/2010/main" val="596859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rvices Slide sample 2-col">
    <p:spTree>
      <p:nvGrpSpPr>
        <p:cNvPr id="1" name=""/>
        <p:cNvGrpSpPr/>
        <p:nvPr/>
      </p:nvGrpSpPr>
      <p:grpSpPr>
        <a:xfrm>
          <a:off x="0" y="0"/>
          <a:ext cx="0" cy="0"/>
          <a:chOff x="0" y="0"/>
          <a:chExt cx="0" cy="0"/>
        </a:xfrm>
      </p:grpSpPr>
      <p:sp>
        <p:nvSpPr>
          <p:cNvPr id="34" name="Text Placeholder 3"/>
          <p:cNvSpPr>
            <a:spLocks noGrp="1"/>
          </p:cNvSpPr>
          <p:nvPr>
            <p:ph type="body" sz="quarter" idx="15" hasCustomPrompt="1"/>
          </p:nvPr>
        </p:nvSpPr>
        <p:spPr>
          <a:xfrm>
            <a:off x="784422" y="2781963"/>
            <a:ext cx="1881717" cy="328612"/>
          </a:xfrm>
        </p:spPr>
        <p:txBody>
          <a:bodyPr>
            <a:noAutofit/>
          </a:bodyPr>
          <a:lstStyle>
            <a:lvl1pPr marL="0" indent="0" algn="ctr">
              <a:buFont typeface="Arial" pitchFamily="34" charset="0"/>
              <a:buNone/>
              <a:defRPr sz="1600" b="1">
                <a:solidFill>
                  <a:schemeClr val="bg1"/>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Social Media</a:t>
            </a:r>
          </a:p>
        </p:txBody>
      </p:sp>
      <p:sp>
        <p:nvSpPr>
          <p:cNvPr id="36" name="Text Placeholder 3"/>
          <p:cNvSpPr>
            <a:spLocks noGrp="1"/>
          </p:cNvSpPr>
          <p:nvPr>
            <p:ph type="body" sz="quarter" idx="17" hasCustomPrompt="1"/>
          </p:nvPr>
        </p:nvSpPr>
        <p:spPr>
          <a:xfrm>
            <a:off x="3695734" y="2781963"/>
            <a:ext cx="1881717" cy="328612"/>
          </a:xfrm>
        </p:spPr>
        <p:txBody>
          <a:bodyPr>
            <a:noAutofit/>
          </a:bodyPr>
          <a:lstStyle>
            <a:lvl1pPr marL="0" indent="0" algn="ctr">
              <a:buFont typeface="Arial" pitchFamily="34" charset="0"/>
              <a:buNone/>
              <a:defRPr sz="1600" b="1">
                <a:solidFill>
                  <a:schemeClr val="bg1"/>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Code</a:t>
            </a:r>
          </a:p>
        </p:txBody>
      </p:sp>
      <p:sp>
        <p:nvSpPr>
          <p:cNvPr id="38" name="Text Placeholder 3"/>
          <p:cNvSpPr>
            <a:spLocks noGrp="1"/>
          </p:cNvSpPr>
          <p:nvPr>
            <p:ph type="body" sz="quarter" idx="19" hasCustomPrompt="1"/>
          </p:nvPr>
        </p:nvSpPr>
        <p:spPr>
          <a:xfrm>
            <a:off x="6529018" y="2781963"/>
            <a:ext cx="1881717" cy="328612"/>
          </a:xfrm>
        </p:spPr>
        <p:txBody>
          <a:bodyPr>
            <a:noAutofit/>
          </a:bodyPr>
          <a:lstStyle>
            <a:lvl1pPr marL="0" indent="0" algn="ctr">
              <a:buFont typeface="Arial" pitchFamily="34" charset="0"/>
              <a:buNone/>
              <a:defRPr sz="1600" b="1">
                <a:solidFill>
                  <a:schemeClr val="bg1"/>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Photography</a:t>
            </a:r>
          </a:p>
        </p:txBody>
      </p:sp>
      <p:sp>
        <p:nvSpPr>
          <p:cNvPr id="40" name="Text Placeholder 3"/>
          <p:cNvSpPr>
            <a:spLocks noGrp="1"/>
          </p:cNvSpPr>
          <p:nvPr>
            <p:ph type="body" sz="quarter" idx="21" hasCustomPrompt="1"/>
          </p:nvPr>
        </p:nvSpPr>
        <p:spPr>
          <a:xfrm>
            <a:off x="9423078" y="2781963"/>
            <a:ext cx="1881717" cy="328612"/>
          </a:xfrm>
        </p:spPr>
        <p:txBody>
          <a:bodyPr>
            <a:noAutofit/>
          </a:bodyPr>
          <a:lstStyle>
            <a:lvl1pPr marL="0" marR="0" indent="0" algn="ctr" defTabSz="1088474" rtl="0" eaLnBrk="1" fontAlgn="auto" latinLnBrk="0" hangingPunct="1">
              <a:lnSpc>
                <a:spcPct val="100000"/>
              </a:lnSpc>
              <a:spcBef>
                <a:spcPct val="20000"/>
              </a:spcBef>
              <a:spcAft>
                <a:spcPts val="0"/>
              </a:spcAft>
              <a:buClrTx/>
              <a:buSzTx/>
              <a:buFont typeface="Arial" pitchFamily="34" charset="0"/>
              <a:buNone/>
              <a:tabLst/>
              <a:defRPr sz="1600" b="1">
                <a:solidFill>
                  <a:schemeClr val="bg1"/>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marL="0" marR="0" lvl="0" indent="0" algn="ctr" defTabSz="1088474" rtl="0" eaLnBrk="1" fontAlgn="auto" latinLnBrk="0" hangingPunct="1">
              <a:lnSpc>
                <a:spcPct val="100000"/>
              </a:lnSpc>
              <a:spcBef>
                <a:spcPct val="20000"/>
              </a:spcBef>
              <a:spcAft>
                <a:spcPts val="0"/>
              </a:spcAft>
              <a:buClrTx/>
              <a:buSzTx/>
              <a:buFont typeface="Arial" pitchFamily="34" charset="0"/>
              <a:buNone/>
              <a:tabLst/>
              <a:defRPr/>
            </a:pPr>
            <a:r>
              <a:rPr lang="en-US" dirty="0"/>
              <a:t>Copywriting</a:t>
            </a:r>
          </a:p>
        </p:txBody>
      </p:sp>
      <p:sp>
        <p:nvSpPr>
          <p:cNvPr id="25" name="Text Placeholder 2"/>
          <p:cNvSpPr>
            <a:spLocks noGrp="1"/>
          </p:cNvSpPr>
          <p:nvPr>
            <p:ph type="body" sz="quarter" idx="22" hasCustomPrompt="1"/>
          </p:nvPr>
        </p:nvSpPr>
        <p:spPr>
          <a:xfrm>
            <a:off x="817426" y="3963435"/>
            <a:ext cx="10831473" cy="2250223"/>
          </a:xfrm>
        </p:spPr>
        <p:txBody>
          <a:bodyPr numCol="2" spcCol="318387">
            <a:noAutofit/>
          </a:bodyPr>
          <a:lstStyle>
            <a:lvl1pPr marL="0" indent="0" algn="l">
              <a:lnSpc>
                <a:spcPct val="130000"/>
              </a:lnSpc>
              <a:buClr>
                <a:srgbClr val="80B930"/>
              </a:buClr>
              <a:buSzPct val="75000"/>
              <a:buFont typeface="Arial" pitchFamily="34" charset="0"/>
              <a:buNone/>
              <a:defRPr sz="2000">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marL="0" indent="0">
              <a:lnSpc>
                <a:spcPct val="130000"/>
              </a:lnSpc>
              <a:buFont typeface="Arial" pitchFamily="34" charset="0"/>
              <a:buNone/>
            </a:pPr>
            <a:r>
              <a:rPr lang="en-US" sz="2000" dirty="0" err="1">
                <a:latin typeface="+mn-lt"/>
                <a:cs typeface="Arial"/>
              </a:rPr>
              <a:t>Lorem</a:t>
            </a:r>
            <a:r>
              <a:rPr lang="en-US" sz="2000" dirty="0">
                <a:latin typeface="+mn-lt"/>
                <a:cs typeface="Arial"/>
              </a:rPr>
              <a:t> </a:t>
            </a:r>
            <a:r>
              <a:rPr lang="en-US" sz="2000" dirty="0" err="1">
                <a:latin typeface="+mn-lt"/>
                <a:cs typeface="Arial"/>
              </a:rPr>
              <a:t>ipsum</a:t>
            </a:r>
            <a:r>
              <a:rPr lang="en-US" sz="2000" dirty="0">
                <a:latin typeface="+mn-lt"/>
                <a:cs typeface="Arial"/>
              </a:rPr>
              <a:t> dolor sit </a:t>
            </a:r>
            <a:r>
              <a:rPr lang="en-US" sz="2000" dirty="0" err="1">
                <a:latin typeface="+mn-lt"/>
                <a:cs typeface="Arial"/>
              </a:rPr>
              <a:t>amet</a:t>
            </a:r>
            <a:r>
              <a:rPr lang="en-US" sz="2000" dirty="0">
                <a:latin typeface="+mn-lt"/>
                <a:cs typeface="Arial"/>
              </a:rPr>
              <a:t>, </a:t>
            </a:r>
            <a:r>
              <a:rPr lang="en-US" sz="2000" dirty="0" err="1">
                <a:latin typeface="+mn-lt"/>
                <a:cs typeface="Arial"/>
              </a:rPr>
              <a:t>consectetur</a:t>
            </a:r>
            <a:r>
              <a:rPr lang="en-US" sz="2000" dirty="0">
                <a:latin typeface="+mn-lt"/>
                <a:cs typeface="Arial"/>
              </a:rPr>
              <a:t> </a:t>
            </a:r>
            <a:r>
              <a:rPr lang="en-US" sz="2000" dirty="0" err="1">
                <a:latin typeface="+mn-lt"/>
                <a:cs typeface="Arial"/>
              </a:rPr>
              <a:t>adipiscing</a:t>
            </a:r>
            <a:r>
              <a:rPr lang="en-US" sz="2000" dirty="0">
                <a:latin typeface="+mn-lt"/>
                <a:cs typeface="Arial"/>
              </a:rPr>
              <a:t> </a:t>
            </a:r>
            <a:r>
              <a:rPr lang="en-US" sz="2000" dirty="0" err="1">
                <a:latin typeface="+mn-lt"/>
                <a:cs typeface="Arial"/>
              </a:rPr>
              <a:t>elit</a:t>
            </a:r>
            <a:r>
              <a:rPr lang="en-US" sz="2000" dirty="0">
                <a:latin typeface="+mn-lt"/>
                <a:cs typeface="Arial"/>
              </a:rPr>
              <a:t>. </a:t>
            </a:r>
            <a:r>
              <a:rPr lang="en-US" sz="2000" dirty="0" err="1">
                <a:latin typeface="+mn-lt"/>
                <a:cs typeface="Arial"/>
              </a:rPr>
              <a:t>Curabitur</a:t>
            </a:r>
            <a:r>
              <a:rPr lang="en-US" sz="2000" dirty="0">
                <a:latin typeface="+mn-lt"/>
                <a:cs typeface="Arial"/>
              </a:rPr>
              <a:t> </a:t>
            </a:r>
            <a:r>
              <a:rPr lang="en-US" sz="2000" dirty="0" err="1">
                <a:latin typeface="+mn-lt"/>
                <a:cs typeface="Arial"/>
              </a:rPr>
              <a:t>elementum</a:t>
            </a:r>
            <a:r>
              <a:rPr lang="en-US" sz="2000" dirty="0">
                <a:latin typeface="+mn-lt"/>
                <a:cs typeface="Arial"/>
              </a:rPr>
              <a:t> </a:t>
            </a:r>
            <a:r>
              <a:rPr lang="en-US" sz="2000" dirty="0" err="1">
                <a:latin typeface="+mn-lt"/>
                <a:cs typeface="Arial"/>
              </a:rPr>
              <a:t>posuere</a:t>
            </a:r>
            <a:r>
              <a:rPr lang="en-US" sz="2000" dirty="0">
                <a:latin typeface="+mn-lt"/>
                <a:cs typeface="Arial"/>
              </a:rPr>
              <a:t> </a:t>
            </a:r>
            <a:r>
              <a:rPr lang="en-US" sz="2000" dirty="0" err="1">
                <a:latin typeface="+mn-lt"/>
                <a:cs typeface="Arial"/>
              </a:rPr>
              <a:t>pretium</a:t>
            </a:r>
            <a:r>
              <a:rPr lang="en-US" sz="2000" dirty="0">
                <a:latin typeface="+mn-lt"/>
                <a:cs typeface="Arial"/>
              </a:rPr>
              <a:t>. </a:t>
            </a:r>
            <a:r>
              <a:rPr lang="en-US" sz="2000" dirty="0" err="1">
                <a:latin typeface="+mn-lt"/>
                <a:cs typeface="Arial"/>
              </a:rPr>
              <a:t>Quisque</a:t>
            </a:r>
            <a:r>
              <a:rPr lang="en-US" sz="2000" dirty="0">
                <a:latin typeface="+mn-lt"/>
                <a:cs typeface="Arial"/>
              </a:rPr>
              <a:t> </a:t>
            </a:r>
            <a:r>
              <a:rPr lang="en-US" sz="2000" dirty="0" err="1">
                <a:latin typeface="+mn-lt"/>
                <a:cs typeface="Arial"/>
              </a:rPr>
              <a:t>nibh</a:t>
            </a:r>
            <a:r>
              <a:rPr lang="en-US" sz="2000" dirty="0">
                <a:latin typeface="+mn-lt"/>
                <a:cs typeface="Arial"/>
              </a:rPr>
              <a:t> dolor, </a:t>
            </a:r>
            <a:r>
              <a:rPr lang="en-US" sz="2000" dirty="0" err="1">
                <a:latin typeface="+mn-lt"/>
                <a:cs typeface="Arial"/>
              </a:rPr>
              <a:t>dignissim</a:t>
            </a:r>
            <a:r>
              <a:rPr lang="en-US" sz="2000" dirty="0">
                <a:latin typeface="+mn-lt"/>
                <a:cs typeface="Arial"/>
              </a:rPr>
              <a:t> ac </a:t>
            </a:r>
            <a:r>
              <a:rPr lang="en-US" sz="2000" dirty="0" err="1">
                <a:latin typeface="+mn-lt"/>
                <a:cs typeface="Arial"/>
              </a:rPr>
              <a:t>dignissim</a:t>
            </a:r>
            <a:r>
              <a:rPr lang="en-US" sz="2000" dirty="0">
                <a:latin typeface="+mn-lt"/>
                <a:cs typeface="Arial"/>
              </a:rPr>
              <a:t> </a:t>
            </a:r>
            <a:r>
              <a:rPr lang="en-US" sz="2000" dirty="0" err="1">
                <a:latin typeface="+mn-lt"/>
                <a:cs typeface="Arial"/>
              </a:rPr>
              <a:t>ut</a:t>
            </a:r>
            <a:r>
              <a:rPr lang="en-US" sz="2000" dirty="0">
                <a:latin typeface="+mn-lt"/>
                <a:cs typeface="Arial"/>
              </a:rPr>
              <a:t>, </a:t>
            </a:r>
            <a:r>
              <a:rPr lang="en-US" sz="2000" dirty="0" err="1">
                <a:latin typeface="+mn-lt"/>
                <a:cs typeface="Arial"/>
              </a:rPr>
              <a:t>luctus</a:t>
            </a:r>
            <a:r>
              <a:rPr lang="en-US" sz="2000" dirty="0">
                <a:latin typeface="+mn-lt"/>
                <a:cs typeface="Arial"/>
              </a:rPr>
              <a:t> ac </a:t>
            </a:r>
            <a:r>
              <a:rPr lang="en-US" sz="2000" dirty="0" err="1">
                <a:latin typeface="+mn-lt"/>
                <a:cs typeface="Arial"/>
              </a:rPr>
              <a:t>urna</a:t>
            </a:r>
            <a:r>
              <a:rPr lang="en-US" sz="2000" dirty="0">
                <a:latin typeface="+mn-lt"/>
                <a:cs typeface="Arial"/>
              </a:rPr>
              <a:t>. </a:t>
            </a:r>
            <a:r>
              <a:rPr lang="en-US" sz="2000" dirty="0" err="1">
                <a:latin typeface="+mn-lt"/>
                <a:cs typeface="Arial"/>
              </a:rPr>
              <a:t>Aliquam</a:t>
            </a:r>
            <a:r>
              <a:rPr lang="en-US" sz="2000" dirty="0">
                <a:latin typeface="+mn-lt"/>
                <a:cs typeface="Arial"/>
              </a:rPr>
              <a:t> </a:t>
            </a:r>
            <a:r>
              <a:rPr lang="en-US" sz="2000" dirty="0" err="1">
                <a:latin typeface="+mn-lt"/>
                <a:cs typeface="Arial"/>
              </a:rPr>
              <a:t>aliquet</a:t>
            </a:r>
            <a:r>
              <a:rPr lang="en-US" sz="2000" dirty="0">
                <a:latin typeface="+mn-lt"/>
                <a:cs typeface="Arial"/>
              </a:rPr>
              <a:t> non </a:t>
            </a:r>
            <a:r>
              <a:rPr lang="en-US" sz="2000" dirty="0" err="1">
                <a:latin typeface="+mn-lt"/>
                <a:cs typeface="Arial"/>
              </a:rPr>
              <a:t>massa</a:t>
            </a:r>
            <a:r>
              <a:rPr lang="en-US" sz="2000" dirty="0">
                <a:latin typeface="+mn-lt"/>
                <a:cs typeface="Arial"/>
              </a:rPr>
              <a:t> </a:t>
            </a:r>
            <a:r>
              <a:rPr lang="en-US" sz="2000" dirty="0" err="1">
                <a:latin typeface="+mn-lt"/>
                <a:cs typeface="Arial"/>
              </a:rPr>
              <a:t>quis</a:t>
            </a:r>
            <a:r>
              <a:rPr lang="en-US" sz="2000" dirty="0">
                <a:latin typeface="+mn-lt"/>
                <a:cs typeface="Arial"/>
              </a:rPr>
              <a:t> </a:t>
            </a:r>
            <a:r>
              <a:rPr lang="en-US" sz="2000" dirty="0" err="1">
                <a:latin typeface="+mn-lt"/>
                <a:cs typeface="Arial"/>
              </a:rPr>
              <a:t>tincidunt</a:t>
            </a:r>
            <a:r>
              <a:rPr lang="en-US" sz="2000" dirty="0">
                <a:latin typeface="+mn-lt"/>
                <a:cs typeface="Arial"/>
              </a:rPr>
              <a:t>. </a:t>
            </a:r>
            <a:r>
              <a:rPr lang="en-US" sz="2000" dirty="0" err="1">
                <a:latin typeface="+mn-lt"/>
                <a:cs typeface="Arial"/>
              </a:rPr>
              <a:t>Mauris</a:t>
            </a:r>
            <a:r>
              <a:rPr lang="en-US" sz="2000" dirty="0">
                <a:latin typeface="+mn-lt"/>
                <a:cs typeface="Arial"/>
              </a:rPr>
              <a:t> </a:t>
            </a:r>
            <a:r>
              <a:rPr lang="en-US" sz="2000" dirty="0" err="1">
                <a:latin typeface="+mn-lt"/>
                <a:cs typeface="Arial"/>
              </a:rPr>
              <a:t>ullamcorper</a:t>
            </a:r>
            <a:r>
              <a:rPr lang="en-US" sz="2000" dirty="0">
                <a:latin typeface="+mn-lt"/>
                <a:cs typeface="Arial"/>
              </a:rPr>
              <a:t> </a:t>
            </a:r>
            <a:r>
              <a:rPr lang="en-US" sz="2000" dirty="0" err="1">
                <a:latin typeface="+mn-lt"/>
                <a:cs typeface="Arial"/>
              </a:rPr>
              <a:t>justo</a:t>
            </a:r>
            <a:r>
              <a:rPr lang="en-US" sz="2000" dirty="0">
                <a:latin typeface="+mn-lt"/>
                <a:cs typeface="Arial"/>
              </a:rPr>
              <a:t> </a:t>
            </a:r>
            <a:r>
              <a:rPr lang="en-US" sz="2000" dirty="0" err="1">
                <a:latin typeface="+mn-lt"/>
                <a:cs typeface="Arial"/>
              </a:rPr>
              <a:t>tristique</a:t>
            </a:r>
            <a:r>
              <a:rPr lang="en-US" sz="2000" dirty="0">
                <a:latin typeface="+mn-lt"/>
                <a:cs typeface="Arial"/>
              </a:rPr>
              <a:t> dui </a:t>
            </a:r>
            <a:r>
              <a:rPr lang="en-US" sz="2000" dirty="0" err="1">
                <a:latin typeface="+mn-lt"/>
                <a:cs typeface="Arial"/>
              </a:rPr>
              <a:t>posuere</a:t>
            </a:r>
            <a:r>
              <a:rPr lang="en-US" sz="2000" dirty="0">
                <a:latin typeface="+mn-lt"/>
                <a:cs typeface="Arial"/>
              </a:rPr>
              <a:t> </a:t>
            </a:r>
            <a:r>
              <a:rPr lang="en-US" sz="2000" dirty="0" err="1">
                <a:latin typeface="+mn-lt"/>
                <a:cs typeface="Arial"/>
              </a:rPr>
              <a:t>tincidunt</a:t>
            </a:r>
            <a:r>
              <a:rPr lang="en-US" sz="2000" dirty="0">
                <a:latin typeface="+mn-lt"/>
                <a:cs typeface="Arial"/>
              </a:rPr>
              <a:t>. In </a:t>
            </a:r>
            <a:r>
              <a:rPr lang="en-US" sz="2000" dirty="0" err="1">
                <a:latin typeface="+mn-lt"/>
                <a:cs typeface="Arial"/>
              </a:rPr>
              <a:t>nec</a:t>
            </a:r>
            <a:r>
              <a:rPr lang="en-US" sz="2000" dirty="0">
                <a:latin typeface="+mn-lt"/>
                <a:cs typeface="Arial"/>
              </a:rPr>
              <a:t> lacus </a:t>
            </a:r>
            <a:r>
              <a:rPr lang="en-US" sz="2000" dirty="0" err="1">
                <a:latin typeface="+mn-lt"/>
                <a:cs typeface="Arial"/>
              </a:rPr>
              <a:t>laoreet</a:t>
            </a:r>
            <a:r>
              <a:rPr lang="en-US" sz="2000" dirty="0">
                <a:latin typeface="+mn-lt"/>
                <a:cs typeface="Arial"/>
              </a:rPr>
              <a:t> </a:t>
            </a:r>
            <a:r>
              <a:rPr lang="en-US" sz="2000" dirty="0" err="1">
                <a:latin typeface="+mn-lt"/>
                <a:cs typeface="Arial"/>
              </a:rPr>
              <a:t>orci</a:t>
            </a:r>
            <a:r>
              <a:rPr lang="en-US" sz="2000" dirty="0">
                <a:latin typeface="+mn-lt"/>
                <a:cs typeface="Arial"/>
              </a:rPr>
              <a:t> </a:t>
            </a:r>
            <a:r>
              <a:rPr lang="en-US" sz="2000" dirty="0" err="1">
                <a:latin typeface="+mn-lt"/>
                <a:cs typeface="Arial"/>
              </a:rPr>
              <a:t>varius</a:t>
            </a:r>
            <a:r>
              <a:rPr lang="en-US" sz="2000" dirty="0">
                <a:latin typeface="+mn-lt"/>
                <a:cs typeface="Arial"/>
              </a:rPr>
              <a:t> </a:t>
            </a:r>
            <a:r>
              <a:rPr lang="en-US" sz="2000" dirty="0" err="1">
                <a:latin typeface="+mn-lt"/>
                <a:cs typeface="Arial"/>
              </a:rPr>
              <a:t>imperdiet</a:t>
            </a:r>
            <a:r>
              <a:rPr lang="en-US" sz="2000" dirty="0">
                <a:latin typeface="+mn-lt"/>
                <a:cs typeface="Arial"/>
              </a:rPr>
              <a:t> sit </a:t>
            </a:r>
            <a:r>
              <a:rPr lang="en-US" sz="2000" dirty="0" err="1">
                <a:latin typeface="+mn-lt"/>
                <a:cs typeface="Arial"/>
              </a:rPr>
              <a:t>amet</a:t>
            </a:r>
            <a:r>
              <a:rPr lang="en-US" sz="2000" dirty="0">
                <a:latin typeface="+mn-lt"/>
                <a:cs typeface="Arial"/>
              </a:rPr>
              <a:t> in </a:t>
            </a:r>
            <a:r>
              <a:rPr lang="en-US" sz="2000" dirty="0" err="1">
                <a:latin typeface="+mn-lt"/>
                <a:cs typeface="Arial"/>
              </a:rPr>
              <a:t>augue</a:t>
            </a:r>
            <a:r>
              <a:rPr lang="en-US" sz="2000" dirty="0">
                <a:latin typeface="+mn-lt"/>
                <a:cs typeface="Arial"/>
              </a:rPr>
              <a:t>. </a:t>
            </a:r>
          </a:p>
        </p:txBody>
      </p:sp>
      <p:sp>
        <p:nvSpPr>
          <p:cNvPr id="2" name="Title 1"/>
          <p:cNvSpPr>
            <a:spLocks noGrp="1"/>
          </p:cNvSpPr>
          <p:nvPr>
            <p:ph type="title" hasCustomPrompt="1"/>
          </p:nvPr>
        </p:nvSpPr>
        <p:spPr/>
        <p:txBody>
          <a:bodyPr/>
          <a:lstStyle/>
          <a:p>
            <a:r>
              <a:rPr lang="en-US" dirty="0"/>
              <a:t>Services slide sample (two column)</a:t>
            </a:r>
          </a:p>
        </p:txBody>
      </p:sp>
    </p:spTree>
    <p:extLst>
      <p:ext uri="{BB962C8B-B14F-4D97-AF65-F5344CB8AC3E}">
        <p14:creationId xmlns:p14="http://schemas.microsoft.com/office/powerpoint/2010/main" val="32744738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rvices list">
    <p:spTree>
      <p:nvGrpSpPr>
        <p:cNvPr id="1" name=""/>
        <p:cNvGrpSpPr/>
        <p:nvPr/>
      </p:nvGrpSpPr>
      <p:grpSpPr>
        <a:xfrm>
          <a:off x="0" y="0"/>
          <a:ext cx="0" cy="0"/>
          <a:chOff x="0" y="0"/>
          <a:chExt cx="0" cy="0"/>
        </a:xfrm>
      </p:grpSpPr>
      <p:sp>
        <p:nvSpPr>
          <p:cNvPr id="40" name="Text Placeholder 2"/>
          <p:cNvSpPr>
            <a:spLocks noGrp="1"/>
          </p:cNvSpPr>
          <p:nvPr>
            <p:ph type="body" sz="quarter" idx="26" hasCustomPrompt="1"/>
          </p:nvPr>
        </p:nvSpPr>
        <p:spPr>
          <a:xfrm>
            <a:off x="2276360" y="2310178"/>
            <a:ext cx="3634317" cy="338655"/>
          </a:xfrm>
        </p:spPr>
        <p:txBody>
          <a:bodyPr>
            <a:noAutofit/>
          </a:bodyPr>
          <a:lstStyle>
            <a:lvl1pPr marL="0" indent="0">
              <a:lnSpc>
                <a:spcPct val="110000"/>
              </a:lnSpc>
              <a:buFont typeface="Arial" pitchFamily="34" charset="0"/>
              <a:buNone/>
              <a:defRPr sz="2133" b="1">
                <a:solidFill>
                  <a:srgbClr val="3C3C3B"/>
                </a:solidFill>
              </a:defRPr>
            </a:lvl1pPr>
            <a:lvl2pPr marL="544237" indent="0">
              <a:buFontTx/>
              <a:buNone/>
              <a:defRPr sz="2133" b="1"/>
            </a:lvl2pPr>
            <a:lvl3pPr marL="1088474" indent="0">
              <a:buFontTx/>
              <a:buNone/>
              <a:defRPr sz="2133" b="1"/>
            </a:lvl3pPr>
            <a:lvl4pPr marL="1632711" indent="0">
              <a:buFontTx/>
              <a:buNone/>
              <a:defRPr sz="2133" b="1"/>
            </a:lvl4pPr>
            <a:lvl5pPr marL="2176950" indent="0">
              <a:buFontTx/>
              <a:buNone/>
              <a:defRPr sz="2133" b="1"/>
            </a:lvl5pPr>
          </a:lstStyle>
          <a:p>
            <a:pPr lvl="0"/>
            <a:r>
              <a:rPr lang="en-US" dirty="0"/>
              <a:t>Social Media</a:t>
            </a:r>
          </a:p>
        </p:txBody>
      </p:sp>
      <p:sp>
        <p:nvSpPr>
          <p:cNvPr id="41" name="Text Placeholder 2"/>
          <p:cNvSpPr>
            <a:spLocks noGrp="1"/>
          </p:cNvSpPr>
          <p:nvPr>
            <p:ph type="body" sz="quarter" idx="27" hasCustomPrompt="1"/>
          </p:nvPr>
        </p:nvSpPr>
        <p:spPr>
          <a:xfrm>
            <a:off x="2276360" y="3798306"/>
            <a:ext cx="3634317" cy="338655"/>
          </a:xfrm>
        </p:spPr>
        <p:txBody>
          <a:bodyPr>
            <a:noAutofit/>
          </a:bodyPr>
          <a:lstStyle>
            <a:lvl1pPr marL="0" indent="0">
              <a:lnSpc>
                <a:spcPct val="110000"/>
              </a:lnSpc>
              <a:buFont typeface="Arial" pitchFamily="34" charset="0"/>
              <a:buNone/>
              <a:defRPr sz="2133" b="1">
                <a:solidFill>
                  <a:srgbClr val="3C3C3B"/>
                </a:solidFill>
              </a:defRPr>
            </a:lvl1pPr>
            <a:lvl2pPr marL="544237" indent="0">
              <a:buFontTx/>
              <a:buNone/>
              <a:defRPr sz="2133" b="1"/>
            </a:lvl2pPr>
            <a:lvl3pPr marL="1088474" indent="0">
              <a:buFontTx/>
              <a:buNone/>
              <a:defRPr sz="2133" b="1"/>
            </a:lvl3pPr>
            <a:lvl4pPr marL="1632711" indent="0">
              <a:buFontTx/>
              <a:buNone/>
              <a:defRPr sz="2133" b="1"/>
            </a:lvl4pPr>
            <a:lvl5pPr marL="2176950" indent="0">
              <a:buFontTx/>
              <a:buNone/>
              <a:defRPr sz="2133" b="1"/>
            </a:lvl5pPr>
          </a:lstStyle>
          <a:p>
            <a:pPr lvl="0"/>
            <a:r>
              <a:rPr lang="en-US" sz="2133" b="1" dirty="0">
                <a:latin typeface="+mn-lt"/>
                <a:cs typeface="Arial"/>
              </a:rPr>
              <a:t>Code</a:t>
            </a:r>
            <a:endParaRPr lang="en-US" dirty="0"/>
          </a:p>
        </p:txBody>
      </p:sp>
      <p:sp>
        <p:nvSpPr>
          <p:cNvPr id="43" name="Text Placeholder 2"/>
          <p:cNvSpPr>
            <a:spLocks noGrp="1"/>
          </p:cNvSpPr>
          <p:nvPr>
            <p:ph type="body" sz="quarter" idx="28" hasCustomPrompt="1"/>
          </p:nvPr>
        </p:nvSpPr>
        <p:spPr>
          <a:xfrm>
            <a:off x="2276360" y="5310475"/>
            <a:ext cx="3634317" cy="338655"/>
          </a:xfrm>
        </p:spPr>
        <p:txBody>
          <a:bodyPr>
            <a:noAutofit/>
          </a:bodyPr>
          <a:lstStyle>
            <a:lvl1pPr marL="0" indent="0">
              <a:lnSpc>
                <a:spcPct val="110000"/>
              </a:lnSpc>
              <a:buFont typeface="Arial" pitchFamily="34" charset="0"/>
              <a:buNone/>
              <a:defRPr sz="2133" b="1">
                <a:solidFill>
                  <a:srgbClr val="3C3C3B"/>
                </a:solidFill>
              </a:defRPr>
            </a:lvl1pPr>
            <a:lvl2pPr marL="544237" indent="0">
              <a:buFontTx/>
              <a:buNone/>
              <a:defRPr sz="2133" b="1"/>
            </a:lvl2pPr>
            <a:lvl3pPr marL="1088474" indent="0">
              <a:buFontTx/>
              <a:buNone/>
              <a:defRPr sz="2133" b="1"/>
            </a:lvl3pPr>
            <a:lvl4pPr marL="1632711" indent="0">
              <a:buFontTx/>
              <a:buNone/>
              <a:defRPr sz="2133" b="1"/>
            </a:lvl4pPr>
            <a:lvl5pPr marL="2176950" indent="0">
              <a:buFontTx/>
              <a:buNone/>
              <a:defRPr sz="2133" b="1"/>
            </a:lvl5pPr>
          </a:lstStyle>
          <a:p>
            <a:pPr lvl="0"/>
            <a:r>
              <a:rPr lang="en-US" dirty="0"/>
              <a:t>Photography</a:t>
            </a:r>
          </a:p>
        </p:txBody>
      </p:sp>
      <p:sp>
        <p:nvSpPr>
          <p:cNvPr id="46" name="Text Placeholder 2"/>
          <p:cNvSpPr>
            <a:spLocks noGrp="1"/>
          </p:cNvSpPr>
          <p:nvPr>
            <p:ph type="body" sz="quarter" idx="29" hasCustomPrompt="1"/>
          </p:nvPr>
        </p:nvSpPr>
        <p:spPr>
          <a:xfrm>
            <a:off x="7471607" y="2310178"/>
            <a:ext cx="3634317" cy="338655"/>
          </a:xfrm>
        </p:spPr>
        <p:txBody>
          <a:bodyPr>
            <a:noAutofit/>
          </a:bodyPr>
          <a:lstStyle>
            <a:lvl1pPr marL="0" indent="0">
              <a:lnSpc>
                <a:spcPct val="110000"/>
              </a:lnSpc>
              <a:buFont typeface="Arial" pitchFamily="34" charset="0"/>
              <a:buNone/>
              <a:defRPr sz="2133" b="1">
                <a:solidFill>
                  <a:srgbClr val="3C3C3B"/>
                </a:solidFill>
              </a:defRPr>
            </a:lvl1pPr>
            <a:lvl2pPr marL="544237" indent="0">
              <a:buFontTx/>
              <a:buNone/>
              <a:defRPr sz="2133" b="1"/>
            </a:lvl2pPr>
            <a:lvl3pPr marL="1088474" indent="0">
              <a:buFontTx/>
              <a:buNone/>
              <a:defRPr sz="2133" b="1"/>
            </a:lvl3pPr>
            <a:lvl4pPr marL="1632711" indent="0">
              <a:buFontTx/>
              <a:buNone/>
              <a:defRPr sz="2133" b="1"/>
            </a:lvl4pPr>
            <a:lvl5pPr marL="2176950" indent="0">
              <a:buFontTx/>
              <a:buNone/>
              <a:defRPr sz="2133" b="1"/>
            </a:lvl5pPr>
          </a:lstStyle>
          <a:p>
            <a:pPr lvl="0"/>
            <a:r>
              <a:rPr lang="en-US" dirty="0"/>
              <a:t>Audio Productions</a:t>
            </a:r>
          </a:p>
        </p:txBody>
      </p:sp>
      <p:sp>
        <p:nvSpPr>
          <p:cNvPr id="57" name="Text Placeholder 2"/>
          <p:cNvSpPr>
            <a:spLocks noGrp="1"/>
          </p:cNvSpPr>
          <p:nvPr>
            <p:ph type="body" sz="quarter" idx="30" hasCustomPrompt="1"/>
          </p:nvPr>
        </p:nvSpPr>
        <p:spPr>
          <a:xfrm>
            <a:off x="7471607" y="3798306"/>
            <a:ext cx="3634317" cy="338655"/>
          </a:xfrm>
        </p:spPr>
        <p:txBody>
          <a:bodyPr>
            <a:noAutofit/>
          </a:bodyPr>
          <a:lstStyle>
            <a:lvl1pPr marL="0" marR="0" indent="0" algn="l" defTabSz="1088474" rtl="0" eaLnBrk="1" fontAlgn="auto" latinLnBrk="0" hangingPunct="1">
              <a:lnSpc>
                <a:spcPct val="110000"/>
              </a:lnSpc>
              <a:spcBef>
                <a:spcPct val="20000"/>
              </a:spcBef>
              <a:spcAft>
                <a:spcPts val="0"/>
              </a:spcAft>
              <a:buClrTx/>
              <a:buSzTx/>
              <a:buFont typeface="Arial" pitchFamily="34" charset="0"/>
              <a:buNone/>
              <a:tabLst/>
              <a:defRPr sz="2133" b="1">
                <a:solidFill>
                  <a:srgbClr val="3C3C3B"/>
                </a:solidFill>
              </a:defRPr>
            </a:lvl1pPr>
            <a:lvl2pPr marL="544237" indent="0">
              <a:buFontTx/>
              <a:buNone/>
              <a:defRPr sz="2133" b="1"/>
            </a:lvl2pPr>
            <a:lvl3pPr marL="1088474" indent="0">
              <a:buFontTx/>
              <a:buNone/>
              <a:defRPr sz="2133" b="1"/>
            </a:lvl3pPr>
            <a:lvl4pPr marL="1632711" indent="0">
              <a:buFontTx/>
              <a:buNone/>
              <a:defRPr sz="2133" b="1"/>
            </a:lvl4pPr>
            <a:lvl5pPr marL="2176950" indent="0">
              <a:buFontTx/>
              <a:buNone/>
              <a:defRPr sz="2133" b="1"/>
            </a:lvl5pPr>
          </a:lstStyle>
          <a:p>
            <a:pPr marL="0" marR="0" lvl="0" indent="0" algn="l" defTabSz="1088474" rtl="0" eaLnBrk="1" fontAlgn="auto" latinLnBrk="0" hangingPunct="1">
              <a:lnSpc>
                <a:spcPct val="110000"/>
              </a:lnSpc>
              <a:spcBef>
                <a:spcPct val="20000"/>
              </a:spcBef>
              <a:spcAft>
                <a:spcPts val="0"/>
              </a:spcAft>
              <a:buClrTx/>
              <a:buSzTx/>
              <a:buFont typeface="Arial" pitchFamily="34" charset="0"/>
              <a:buNone/>
              <a:tabLst/>
              <a:defRPr/>
            </a:pPr>
            <a:r>
              <a:rPr lang="en-US" sz="2133" b="1" dirty="0">
                <a:latin typeface="+mn-lt"/>
                <a:cs typeface="Arial"/>
              </a:rPr>
              <a:t>Copywriting</a:t>
            </a:r>
            <a:endParaRPr lang="en-US" dirty="0"/>
          </a:p>
        </p:txBody>
      </p:sp>
      <p:sp>
        <p:nvSpPr>
          <p:cNvPr id="58" name="Text Placeholder 2"/>
          <p:cNvSpPr>
            <a:spLocks noGrp="1"/>
          </p:cNvSpPr>
          <p:nvPr>
            <p:ph type="body" sz="quarter" idx="31" hasCustomPrompt="1"/>
          </p:nvPr>
        </p:nvSpPr>
        <p:spPr>
          <a:xfrm>
            <a:off x="7471607" y="5310475"/>
            <a:ext cx="3634317" cy="338655"/>
          </a:xfrm>
        </p:spPr>
        <p:txBody>
          <a:bodyPr>
            <a:noAutofit/>
          </a:bodyPr>
          <a:lstStyle>
            <a:lvl1pPr marL="0" marR="0" indent="0" algn="l" defTabSz="1088474" rtl="0" eaLnBrk="1" fontAlgn="auto" latinLnBrk="0" hangingPunct="1">
              <a:lnSpc>
                <a:spcPct val="110000"/>
              </a:lnSpc>
              <a:spcBef>
                <a:spcPct val="20000"/>
              </a:spcBef>
              <a:spcAft>
                <a:spcPts val="0"/>
              </a:spcAft>
              <a:buClrTx/>
              <a:buSzTx/>
              <a:buFont typeface="Arial" pitchFamily="34" charset="0"/>
              <a:buNone/>
              <a:tabLst/>
              <a:defRPr sz="2133" b="1">
                <a:solidFill>
                  <a:srgbClr val="3C3C3B"/>
                </a:solidFill>
              </a:defRPr>
            </a:lvl1pPr>
            <a:lvl2pPr marL="544237" indent="0">
              <a:buFontTx/>
              <a:buNone/>
              <a:defRPr sz="2133" b="1"/>
            </a:lvl2pPr>
            <a:lvl3pPr marL="1088474" indent="0">
              <a:buFontTx/>
              <a:buNone/>
              <a:defRPr sz="2133" b="1"/>
            </a:lvl3pPr>
            <a:lvl4pPr marL="1632711" indent="0">
              <a:buFontTx/>
              <a:buNone/>
              <a:defRPr sz="2133" b="1"/>
            </a:lvl4pPr>
            <a:lvl5pPr marL="2176950" indent="0">
              <a:buFontTx/>
              <a:buNone/>
              <a:defRPr sz="2133" b="1"/>
            </a:lvl5pPr>
          </a:lstStyle>
          <a:p>
            <a:pPr marL="0" marR="0" lvl="0" indent="0" algn="l" defTabSz="1088474" rtl="0" eaLnBrk="1" fontAlgn="auto" latinLnBrk="0" hangingPunct="1">
              <a:lnSpc>
                <a:spcPct val="110000"/>
              </a:lnSpc>
              <a:spcBef>
                <a:spcPct val="20000"/>
              </a:spcBef>
              <a:spcAft>
                <a:spcPts val="0"/>
              </a:spcAft>
              <a:buClrTx/>
              <a:buSzTx/>
              <a:buFont typeface="Arial" pitchFamily="34" charset="0"/>
              <a:buNone/>
              <a:tabLst/>
              <a:defRPr/>
            </a:pPr>
            <a:r>
              <a:rPr lang="en-US" dirty="0"/>
              <a:t>Films</a:t>
            </a:r>
          </a:p>
        </p:txBody>
      </p:sp>
      <p:sp>
        <p:nvSpPr>
          <p:cNvPr id="3" name="Title 2"/>
          <p:cNvSpPr>
            <a:spLocks noGrp="1"/>
          </p:cNvSpPr>
          <p:nvPr>
            <p:ph type="title" hasCustomPrompt="1"/>
          </p:nvPr>
        </p:nvSpPr>
        <p:spPr/>
        <p:txBody>
          <a:bodyPr/>
          <a:lstStyle/>
          <a:p>
            <a:r>
              <a:rPr lang="en-US" dirty="0"/>
              <a:t>Services list sample</a:t>
            </a:r>
          </a:p>
        </p:txBody>
      </p:sp>
    </p:spTree>
    <p:extLst>
      <p:ext uri="{BB962C8B-B14F-4D97-AF65-F5344CB8AC3E}">
        <p14:creationId xmlns:p14="http://schemas.microsoft.com/office/powerpoint/2010/main" val="2967435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design sample 01">
    <p:spTree>
      <p:nvGrpSpPr>
        <p:cNvPr id="1" name=""/>
        <p:cNvGrpSpPr/>
        <p:nvPr/>
      </p:nvGrpSpPr>
      <p:grpSpPr>
        <a:xfrm>
          <a:off x="0" y="0"/>
          <a:ext cx="0" cy="0"/>
          <a:chOff x="0" y="0"/>
          <a:chExt cx="0" cy="0"/>
        </a:xfrm>
      </p:grpSpPr>
      <p:sp>
        <p:nvSpPr>
          <p:cNvPr id="5" name="Table Placeholder 4"/>
          <p:cNvSpPr>
            <a:spLocks noGrp="1"/>
          </p:cNvSpPr>
          <p:nvPr>
            <p:ph type="tbl" sz="quarter" idx="10"/>
          </p:nvPr>
        </p:nvSpPr>
        <p:spPr>
          <a:xfrm>
            <a:off x="643467" y="1905001"/>
            <a:ext cx="10957984" cy="4527551"/>
          </a:xfrm>
        </p:spPr>
        <p:txBody>
          <a:bodyPr>
            <a:noAutofit/>
          </a:bodyPr>
          <a:lstStyle>
            <a:lvl1pPr marL="0" indent="0">
              <a:buFontTx/>
              <a:buNone/>
              <a:defRPr/>
            </a:lvl1pPr>
          </a:lstStyle>
          <a:p>
            <a:endParaRPr lang="en-US" dirty="0"/>
          </a:p>
        </p:txBody>
      </p:sp>
      <p:sp>
        <p:nvSpPr>
          <p:cNvPr id="2" name="Title 1"/>
          <p:cNvSpPr>
            <a:spLocks noGrp="1"/>
          </p:cNvSpPr>
          <p:nvPr>
            <p:ph type="title" hasCustomPrompt="1"/>
          </p:nvPr>
        </p:nvSpPr>
        <p:spPr/>
        <p:txBody>
          <a:bodyPr/>
          <a:lstStyle/>
          <a:p>
            <a:r>
              <a:rPr lang="en-US" dirty="0"/>
              <a:t>Table design sample 01</a:t>
            </a:r>
          </a:p>
        </p:txBody>
      </p:sp>
    </p:spTree>
    <p:extLst>
      <p:ext uri="{BB962C8B-B14F-4D97-AF65-F5344CB8AC3E}">
        <p14:creationId xmlns:p14="http://schemas.microsoft.com/office/powerpoint/2010/main" val="32926528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hy a business plan">
    <p:spTree>
      <p:nvGrpSpPr>
        <p:cNvPr id="1" name=""/>
        <p:cNvGrpSpPr/>
        <p:nvPr/>
      </p:nvGrpSpPr>
      <p:grpSpPr>
        <a:xfrm>
          <a:off x="0" y="0"/>
          <a:ext cx="0" cy="0"/>
          <a:chOff x="0" y="0"/>
          <a:chExt cx="0" cy="0"/>
        </a:xfrm>
      </p:grpSpPr>
      <p:sp>
        <p:nvSpPr>
          <p:cNvPr id="72" name="Text Placeholder 3"/>
          <p:cNvSpPr>
            <a:spLocks noGrp="1"/>
          </p:cNvSpPr>
          <p:nvPr>
            <p:ph type="body" sz="quarter" idx="24" hasCustomPrompt="1"/>
          </p:nvPr>
        </p:nvSpPr>
        <p:spPr>
          <a:xfrm>
            <a:off x="1804118" y="2786443"/>
            <a:ext cx="4153716" cy="1313997"/>
          </a:xfrm>
        </p:spPr>
        <p:txBody>
          <a:bodyPr>
            <a:noAutofit/>
          </a:bodyPr>
          <a:lstStyle>
            <a:lvl1pPr marL="0" indent="0" algn="l">
              <a:lnSpc>
                <a:spcPct val="120000"/>
              </a:lnSpc>
              <a:buFont typeface="Arial" pitchFamily="34" charset="0"/>
              <a:buNone/>
              <a:defRPr sz="1200"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73" name="Text Placeholder 2"/>
          <p:cNvSpPr>
            <a:spLocks noGrp="1"/>
          </p:cNvSpPr>
          <p:nvPr>
            <p:ph type="body" sz="quarter" idx="25" hasCustomPrompt="1"/>
          </p:nvPr>
        </p:nvSpPr>
        <p:spPr>
          <a:xfrm>
            <a:off x="1803031" y="2234743"/>
            <a:ext cx="4157455"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Strategic Guide</a:t>
            </a:r>
          </a:p>
        </p:txBody>
      </p:sp>
      <p:sp>
        <p:nvSpPr>
          <p:cNvPr id="74" name="Text Placeholder 3"/>
          <p:cNvSpPr>
            <a:spLocks noGrp="1"/>
          </p:cNvSpPr>
          <p:nvPr>
            <p:ph type="body" sz="quarter" idx="26" hasCustomPrompt="1"/>
          </p:nvPr>
        </p:nvSpPr>
        <p:spPr>
          <a:xfrm>
            <a:off x="1804118" y="4916804"/>
            <a:ext cx="4153716" cy="1313997"/>
          </a:xfrm>
        </p:spPr>
        <p:txBody>
          <a:bodyPr>
            <a:noAutofit/>
          </a:bodyPr>
          <a:lstStyle>
            <a:lvl1pPr marL="0" indent="0" algn="l">
              <a:lnSpc>
                <a:spcPct val="120000"/>
              </a:lnSpc>
              <a:buFont typeface="Arial" pitchFamily="34" charset="0"/>
              <a:buNone/>
              <a:defRPr sz="1200"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75" name="Text Placeholder 2"/>
          <p:cNvSpPr>
            <a:spLocks noGrp="1"/>
          </p:cNvSpPr>
          <p:nvPr>
            <p:ph type="body" sz="quarter" idx="27" hasCustomPrompt="1"/>
          </p:nvPr>
        </p:nvSpPr>
        <p:spPr>
          <a:xfrm>
            <a:off x="1803031" y="4365104"/>
            <a:ext cx="4157455"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err="1"/>
              <a:t>Lorem</a:t>
            </a:r>
            <a:r>
              <a:rPr lang="en-US" dirty="0"/>
              <a:t> </a:t>
            </a:r>
            <a:r>
              <a:rPr lang="en-US" dirty="0" err="1"/>
              <a:t>Ipsum</a:t>
            </a:r>
            <a:endParaRPr lang="en-US" dirty="0"/>
          </a:p>
        </p:txBody>
      </p:sp>
      <p:sp>
        <p:nvSpPr>
          <p:cNvPr id="76" name="Text Placeholder 3"/>
          <p:cNvSpPr>
            <a:spLocks noGrp="1"/>
          </p:cNvSpPr>
          <p:nvPr>
            <p:ph type="body" sz="quarter" idx="28" hasCustomPrompt="1"/>
          </p:nvPr>
        </p:nvSpPr>
        <p:spPr>
          <a:xfrm>
            <a:off x="7345230" y="2786443"/>
            <a:ext cx="4153716" cy="1313997"/>
          </a:xfrm>
        </p:spPr>
        <p:txBody>
          <a:bodyPr>
            <a:noAutofit/>
          </a:bodyPr>
          <a:lstStyle>
            <a:lvl1pPr marL="0" indent="0" algn="l">
              <a:lnSpc>
                <a:spcPct val="120000"/>
              </a:lnSpc>
              <a:buFont typeface="Arial" pitchFamily="34" charset="0"/>
              <a:buNone/>
              <a:defRPr sz="1200"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77" name="Text Placeholder 2"/>
          <p:cNvSpPr>
            <a:spLocks noGrp="1"/>
          </p:cNvSpPr>
          <p:nvPr>
            <p:ph type="body" sz="quarter" idx="29" hasCustomPrompt="1"/>
          </p:nvPr>
        </p:nvSpPr>
        <p:spPr>
          <a:xfrm>
            <a:off x="7344142" y="2234743"/>
            <a:ext cx="4157455"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Lenders</a:t>
            </a:r>
          </a:p>
        </p:txBody>
      </p:sp>
      <p:sp>
        <p:nvSpPr>
          <p:cNvPr id="78" name="Text Placeholder 3"/>
          <p:cNvSpPr>
            <a:spLocks noGrp="1"/>
          </p:cNvSpPr>
          <p:nvPr>
            <p:ph type="body" sz="quarter" idx="30" hasCustomPrompt="1"/>
          </p:nvPr>
        </p:nvSpPr>
        <p:spPr>
          <a:xfrm>
            <a:off x="7345230" y="4916804"/>
            <a:ext cx="4153716" cy="1313997"/>
          </a:xfrm>
        </p:spPr>
        <p:txBody>
          <a:bodyPr>
            <a:noAutofit/>
          </a:bodyPr>
          <a:lstStyle>
            <a:lvl1pPr marL="0" indent="0" algn="l">
              <a:lnSpc>
                <a:spcPct val="120000"/>
              </a:lnSpc>
              <a:buFont typeface="Arial" pitchFamily="34" charset="0"/>
              <a:buNone/>
              <a:defRPr sz="1200"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a:p>
            <a:pPr lvl="0"/>
            <a:endParaRPr lang="en-US" dirty="0"/>
          </a:p>
        </p:txBody>
      </p:sp>
      <p:sp>
        <p:nvSpPr>
          <p:cNvPr id="79" name="Text Placeholder 2"/>
          <p:cNvSpPr>
            <a:spLocks noGrp="1"/>
          </p:cNvSpPr>
          <p:nvPr>
            <p:ph type="body" sz="quarter" idx="31" hasCustomPrompt="1"/>
          </p:nvPr>
        </p:nvSpPr>
        <p:spPr>
          <a:xfrm>
            <a:off x="7344142" y="4365104"/>
            <a:ext cx="4157455"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Investors</a:t>
            </a:r>
          </a:p>
        </p:txBody>
      </p:sp>
      <p:sp>
        <p:nvSpPr>
          <p:cNvPr id="2" name="Title 1"/>
          <p:cNvSpPr>
            <a:spLocks noGrp="1"/>
          </p:cNvSpPr>
          <p:nvPr>
            <p:ph type="title" hasCustomPrompt="1"/>
          </p:nvPr>
        </p:nvSpPr>
        <p:spPr/>
        <p:txBody>
          <a:bodyPr/>
          <a:lstStyle/>
          <a:p>
            <a:r>
              <a:rPr lang="en-US" dirty="0"/>
              <a:t>Why a business plan?</a:t>
            </a:r>
          </a:p>
        </p:txBody>
      </p:sp>
    </p:spTree>
    <p:extLst>
      <p:ext uri="{BB962C8B-B14F-4D97-AF65-F5344CB8AC3E}">
        <p14:creationId xmlns:p14="http://schemas.microsoft.com/office/powerpoint/2010/main" val="39789389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ultiple chart samples">
    <p:spTree>
      <p:nvGrpSpPr>
        <p:cNvPr id="1" name=""/>
        <p:cNvGrpSpPr/>
        <p:nvPr/>
      </p:nvGrpSpPr>
      <p:grpSpPr>
        <a:xfrm>
          <a:off x="0" y="0"/>
          <a:ext cx="0" cy="0"/>
          <a:chOff x="0" y="0"/>
          <a:chExt cx="0" cy="0"/>
        </a:xfrm>
      </p:grpSpPr>
      <p:sp>
        <p:nvSpPr>
          <p:cNvPr id="3" name="Text Placeholder 2"/>
          <p:cNvSpPr>
            <a:spLocks noGrp="1"/>
          </p:cNvSpPr>
          <p:nvPr>
            <p:ph type="body" sz="quarter" idx="49" hasCustomPrompt="1"/>
          </p:nvPr>
        </p:nvSpPr>
        <p:spPr>
          <a:xfrm>
            <a:off x="889804" y="4505866"/>
            <a:ext cx="2886865" cy="438151"/>
          </a:xfrm>
        </p:spPr>
        <p:txBody>
          <a:bodyPr>
            <a:noAutofit/>
          </a:bodyPr>
          <a:lstStyle>
            <a:lvl1pPr marL="0" marR="0" indent="0" algn="ctr" defTabSz="1088474" rtl="0" eaLnBrk="1" fontAlgn="auto" latinLnBrk="0" hangingPunct="1">
              <a:lnSpc>
                <a:spcPct val="100000"/>
              </a:lnSpc>
              <a:spcBef>
                <a:spcPct val="20000"/>
              </a:spcBef>
              <a:spcAft>
                <a:spcPts val="0"/>
              </a:spcAft>
              <a:buClrTx/>
              <a:buSzTx/>
              <a:buFont typeface="Arial" pitchFamily="34" charset="0"/>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indent="0" algn="ctr">
              <a:buFont typeface="Arial" pitchFamily="34" charset="0"/>
              <a:buNone/>
            </a:pPr>
            <a:r>
              <a:rPr lang="en-US" sz="2800" dirty="0">
                <a:solidFill>
                  <a:schemeClr val="tx1">
                    <a:lumMod val="75000"/>
                  </a:schemeClr>
                </a:solidFill>
                <a:latin typeface="+mn-lt"/>
                <a:cs typeface="Arial"/>
              </a:rPr>
              <a:t>$96,453</a:t>
            </a:r>
          </a:p>
        </p:txBody>
      </p:sp>
      <p:sp>
        <p:nvSpPr>
          <p:cNvPr id="14" name="Text Placeholder 13"/>
          <p:cNvSpPr>
            <a:spLocks noGrp="1"/>
          </p:cNvSpPr>
          <p:nvPr>
            <p:ph type="body" sz="quarter" idx="50" hasCustomPrompt="1"/>
          </p:nvPr>
        </p:nvSpPr>
        <p:spPr>
          <a:xfrm>
            <a:off x="890682" y="4943854"/>
            <a:ext cx="2889900" cy="395287"/>
          </a:xfrm>
        </p:spPr>
        <p:txBody>
          <a:bodyPr>
            <a:noAutofit/>
          </a:bodyPr>
          <a:lstStyle>
            <a:lvl1pPr marL="0" indent="0" algn="ctr">
              <a:buFontTx/>
              <a:buNone/>
              <a:defRPr sz="2000" b="1">
                <a:solidFill>
                  <a:srgbClr val="6D6E6D"/>
                </a:solidFill>
              </a:defRPr>
            </a:lvl1pPr>
            <a:lvl2pPr marL="544237" indent="0" algn="ctr">
              <a:buFontTx/>
              <a:buNone/>
              <a:defRPr sz="2000" b="1"/>
            </a:lvl2pPr>
            <a:lvl3pPr marL="1088474" indent="0" algn="ctr">
              <a:buFontTx/>
              <a:buNone/>
              <a:defRPr sz="2000" b="1"/>
            </a:lvl3pPr>
            <a:lvl4pPr marL="1632711" indent="0" algn="ctr">
              <a:buFontTx/>
              <a:buNone/>
              <a:defRPr sz="2000" b="1"/>
            </a:lvl4pPr>
            <a:lvl5pPr marL="2176950" indent="0" algn="ctr">
              <a:buFontTx/>
              <a:buNone/>
              <a:defRPr sz="2000" b="1"/>
            </a:lvl5pPr>
          </a:lstStyle>
          <a:p>
            <a:pPr lvl="0"/>
            <a:r>
              <a:rPr lang="en-US" dirty="0"/>
              <a:t>Revenue</a:t>
            </a:r>
          </a:p>
        </p:txBody>
      </p:sp>
      <p:sp>
        <p:nvSpPr>
          <p:cNvPr id="20" name="Text Placeholder 2"/>
          <p:cNvSpPr>
            <a:spLocks noGrp="1"/>
          </p:cNvSpPr>
          <p:nvPr>
            <p:ph type="body" sz="quarter" idx="52" hasCustomPrompt="1"/>
          </p:nvPr>
        </p:nvSpPr>
        <p:spPr>
          <a:xfrm>
            <a:off x="4559833" y="4505866"/>
            <a:ext cx="2886865" cy="438151"/>
          </a:xfrm>
        </p:spPr>
        <p:txBody>
          <a:bodyPr>
            <a:noAutofit/>
          </a:bodyPr>
          <a:lstStyle>
            <a:lvl1pPr marL="0" marR="0" indent="0" algn="ctr" defTabSz="1088474" rtl="0" eaLnBrk="1" fontAlgn="auto" latinLnBrk="0" hangingPunct="1">
              <a:lnSpc>
                <a:spcPct val="100000"/>
              </a:lnSpc>
              <a:spcBef>
                <a:spcPct val="20000"/>
              </a:spcBef>
              <a:spcAft>
                <a:spcPts val="0"/>
              </a:spcAft>
              <a:buClrTx/>
              <a:buSzTx/>
              <a:buFont typeface="Arial" pitchFamily="34" charset="0"/>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indent="0" algn="ctr">
              <a:buFont typeface="Arial" pitchFamily="34" charset="0"/>
              <a:buNone/>
            </a:pPr>
            <a:r>
              <a:rPr lang="en-US" sz="2800" dirty="0">
                <a:solidFill>
                  <a:schemeClr val="tx1">
                    <a:lumMod val="75000"/>
                  </a:schemeClr>
                </a:solidFill>
                <a:latin typeface="+mn-lt"/>
                <a:cs typeface="Arial"/>
              </a:rPr>
              <a:t>$96,453</a:t>
            </a:r>
          </a:p>
        </p:txBody>
      </p:sp>
      <p:sp>
        <p:nvSpPr>
          <p:cNvPr id="21" name="Text Placeholder 13"/>
          <p:cNvSpPr>
            <a:spLocks noGrp="1"/>
          </p:cNvSpPr>
          <p:nvPr>
            <p:ph type="body" sz="quarter" idx="53" hasCustomPrompt="1"/>
          </p:nvPr>
        </p:nvSpPr>
        <p:spPr>
          <a:xfrm>
            <a:off x="4560711" y="4943854"/>
            <a:ext cx="2889900" cy="395287"/>
          </a:xfrm>
        </p:spPr>
        <p:txBody>
          <a:bodyPr>
            <a:noAutofit/>
          </a:bodyPr>
          <a:lstStyle>
            <a:lvl1pPr marL="0" indent="0" algn="ctr">
              <a:buFontTx/>
              <a:buNone/>
              <a:defRPr sz="2000" b="1">
                <a:solidFill>
                  <a:srgbClr val="6D6E6D"/>
                </a:solidFill>
              </a:defRPr>
            </a:lvl1pPr>
            <a:lvl2pPr marL="544237" indent="0" algn="ctr">
              <a:buFontTx/>
              <a:buNone/>
              <a:defRPr sz="2000" b="1"/>
            </a:lvl2pPr>
            <a:lvl3pPr marL="1088474" indent="0" algn="ctr">
              <a:buFontTx/>
              <a:buNone/>
              <a:defRPr sz="2000" b="1"/>
            </a:lvl3pPr>
            <a:lvl4pPr marL="1632711" indent="0" algn="ctr">
              <a:buFontTx/>
              <a:buNone/>
              <a:defRPr sz="2000" b="1"/>
            </a:lvl4pPr>
            <a:lvl5pPr marL="2176950" indent="0" algn="ctr">
              <a:buFontTx/>
              <a:buNone/>
              <a:defRPr sz="2000" b="1"/>
            </a:lvl5pPr>
          </a:lstStyle>
          <a:p>
            <a:pPr lvl="0"/>
            <a:r>
              <a:rPr lang="en-US" dirty="0"/>
              <a:t>Revenue</a:t>
            </a:r>
          </a:p>
        </p:txBody>
      </p:sp>
      <p:sp>
        <p:nvSpPr>
          <p:cNvPr id="24" name="Text Placeholder 2"/>
          <p:cNvSpPr>
            <a:spLocks noGrp="1"/>
          </p:cNvSpPr>
          <p:nvPr>
            <p:ph type="body" sz="quarter" idx="55" hasCustomPrompt="1"/>
          </p:nvPr>
        </p:nvSpPr>
        <p:spPr>
          <a:xfrm>
            <a:off x="8145030" y="4505866"/>
            <a:ext cx="2886865" cy="438151"/>
          </a:xfrm>
        </p:spPr>
        <p:txBody>
          <a:bodyPr>
            <a:noAutofit/>
          </a:bodyPr>
          <a:lstStyle>
            <a:lvl1pPr marL="0" marR="0" indent="0" algn="ctr" defTabSz="1088474" rtl="0" eaLnBrk="1" fontAlgn="auto" latinLnBrk="0" hangingPunct="1">
              <a:lnSpc>
                <a:spcPct val="100000"/>
              </a:lnSpc>
              <a:spcBef>
                <a:spcPct val="20000"/>
              </a:spcBef>
              <a:spcAft>
                <a:spcPts val="0"/>
              </a:spcAft>
              <a:buClrTx/>
              <a:buSzTx/>
              <a:buFont typeface="Arial" pitchFamily="34" charset="0"/>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indent="0" algn="ctr">
              <a:buFont typeface="Arial" pitchFamily="34" charset="0"/>
              <a:buNone/>
            </a:pPr>
            <a:r>
              <a:rPr lang="en-US" sz="2800" dirty="0">
                <a:solidFill>
                  <a:schemeClr val="tx1">
                    <a:lumMod val="75000"/>
                  </a:schemeClr>
                </a:solidFill>
                <a:latin typeface="+mn-lt"/>
                <a:cs typeface="Arial"/>
              </a:rPr>
              <a:t>$96,453</a:t>
            </a:r>
          </a:p>
        </p:txBody>
      </p:sp>
      <p:sp>
        <p:nvSpPr>
          <p:cNvPr id="25" name="Text Placeholder 13"/>
          <p:cNvSpPr>
            <a:spLocks noGrp="1"/>
          </p:cNvSpPr>
          <p:nvPr>
            <p:ph type="body" sz="quarter" idx="56" hasCustomPrompt="1"/>
          </p:nvPr>
        </p:nvSpPr>
        <p:spPr>
          <a:xfrm>
            <a:off x="8145909" y="4943854"/>
            <a:ext cx="2889900" cy="395287"/>
          </a:xfrm>
        </p:spPr>
        <p:txBody>
          <a:bodyPr>
            <a:noAutofit/>
          </a:bodyPr>
          <a:lstStyle>
            <a:lvl1pPr marL="0" indent="0" algn="ctr">
              <a:buFontTx/>
              <a:buNone/>
              <a:defRPr sz="2000" b="1">
                <a:solidFill>
                  <a:srgbClr val="6D6E6D"/>
                </a:solidFill>
              </a:defRPr>
            </a:lvl1pPr>
            <a:lvl2pPr marL="544237" indent="0" algn="ctr">
              <a:buFontTx/>
              <a:buNone/>
              <a:defRPr sz="2000" b="1"/>
            </a:lvl2pPr>
            <a:lvl3pPr marL="1088474" indent="0" algn="ctr">
              <a:buFontTx/>
              <a:buNone/>
              <a:defRPr sz="2000" b="1"/>
            </a:lvl3pPr>
            <a:lvl4pPr marL="1632711" indent="0" algn="ctr">
              <a:buFontTx/>
              <a:buNone/>
              <a:defRPr sz="2000" b="1"/>
            </a:lvl4pPr>
            <a:lvl5pPr marL="2176950" indent="0" algn="ctr">
              <a:buFontTx/>
              <a:buNone/>
              <a:defRPr sz="2000" b="1"/>
            </a:lvl5pPr>
          </a:lstStyle>
          <a:p>
            <a:pPr lvl="0"/>
            <a:r>
              <a:rPr lang="en-US" dirty="0"/>
              <a:t>Revenue</a:t>
            </a:r>
          </a:p>
        </p:txBody>
      </p:sp>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 name="Title 1"/>
          <p:cNvSpPr>
            <a:spLocks noGrp="1"/>
          </p:cNvSpPr>
          <p:nvPr>
            <p:ph type="title" hasCustomPrompt="1"/>
          </p:nvPr>
        </p:nvSpPr>
        <p:spPr/>
        <p:txBody>
          <a:bodyPr/>
          <a:lstStyle/>
          <a:p>
            <a:r>
              <a:rPr lang="en-US" dirty="0"/>
              <a:t>Multiple circle chart samples</a:t>
            </a:r>
          </a:p>
        </p:txBody>
      </p:sp>
    </p:spTree>
    <p:extLst>
      <p:ext uri="{BB962C8B-B14F-4D97-AF65-F5344CB8AC3E}">
        <p14:creationId xmlns:p14="http://schemas.microsoft.com/office/powerpoint/2010/main" val="5266343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styles">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7" name="Text Placeholder 3"/>
          <p:cNvSpPr>
            <a:spLocks noGrp="1"/>
          </p:cNvSpPr>
          <p:nvPr>
            <p:ph type="body" sz="quarter" idx="24" hasCustomPrompt="1"/>
          </p:nvPr>
        </p:nvSpPr>
        <p:spPr>
          <a:xfrm>
            <a:off x="612552" y="2022160"/>
            <a:ext cx="4642307" cy="3856969"/>
          </a:xfrm>
        </p:spPr>
        <p:txBody>
          <a:bodyPr>
            <a:noAutofit/>
          </a:bodyPr>
          <a:lstStyle>
            <a:lvl1pPr marL="0" indent="0" algn="l">
              <a:lnSpc>
                <a:spcPct val="120000"/>
              </a:lnSpc>
              <a:buFont typeface="Arial" pitchFamily="34" charset="0"/>
              <a:buNone/>
              <a:defRPr sz="2133"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8" name="Text Placeholder 2"/>
          <p:cNvSpPr>
            <a:spLocks noGrp="1"/>
          </p:cNvSpPr>
          <p:nvPr>
            <p:ph type="body" sz="quarter" idx="25" hasCustomPrompt="1"/>
          </p:nvPr>
        </p:nvSpPr>
        <p:spPr>
          <a:xfrm>
            <a:off x="611465" y="1470459"/>
            <a:ext cx="4643236"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Analysis</a:t>
            </a:r>
          </a:p>
        </p:txBody>
      </p:sp>
      <p:sp>
        <p:nvSpPr>
          <p:cNvPr id="2" name="Title 1"/>
          <p:cNvSpPr>
            <a:spLocks noGrp="1"/>
          </p:cNvSpPr>
          <p:nvPr>
            <p:ph type="title" hasCustomPrompt="1"/>
          </p:nvPr>
        </p:nvSpPr>
        <p:spPr/>
        <p:txBody>
          <a:bodyPr/>
          <a:lstStyle/>
          <a:p>
            <a:r>
              <a:rPr lang="en-US" dirty="0"/>
              <a:t>Chart styles</a:t>
            </a:r>
          </a:p>
        </p:txBody>
      </p:sp>
    </p:spTree>
    <p:extLst>
      <p:ext uri="{BB962C8B-B14F-4D97-AF65-F5344CB8AC3E}">
        <p14:creationId xmlns:p14="http://schemas.microsoft.com/office/powerpoint/2010/main" val="12677621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low Chart styles">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9" name="Text Placeholder 3"/>
          <p:cNvSpPr>
            <a:spLocks noGrp="1"/>
          </p:cNvSpPr>
          <p:nvPr>
            <p:ph type="body" sz="quarter" idx="24" hasCustomPrompt="1"/>
          </p:nvPr>
        </p:nvSpPr>
        <p:spPr>
          <a:xfrm>
            <a:off x="612551" y="2022160"/>
            <a:ext cx="3970852" cy="3856969"/>
          </a:xfrm>
        </p:spPr>
        <p:txBody>
          <a:bodyPr>
            <a:noAutofit/>
          </a:bodyPr>
          <a:lstStyle>
            <a:lvl1pPr marL="0" indent="0" algn="l">
              <a:lnSpc>
                <a:spcPct val="120000"/>
              </a:lnSpc>
              <a:buFont typeface="Arial" pitchFamily="34" charset="0"/>
              <a:buNone/>
              <a:defRPr sz="2133"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11" name="Text Placeholder 2"/>
          <p:cNvSpPr>
            <a:spLocks noGrp="1"/>
          </p:cNvSpPr>
          <p:nvPr>
            <p:ph type="body" sz="quarter" idx="25" hasCustomPrompt="1"/>
          </p:nvPr>
        </p:nvSpPr>
        <p:spPr>
          <a:xfrm>
            <a:off x="611461" y="1470459"/>
            <a:ext cx="3971648"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Analysis</a:t>
            </a:r>
          </a:p>
        </p:txBody>
      </p:sp>
      <p:sp>
        <p:nvSpPr>
          <p:cNvPr id="2" name="Title 1"/>
          <p:cNvSpPr>
            <a:spLocks noGrp="1"/>
          </p:cNvSpPr>
          <p:nvPr>
            <p:ph type="title" hasCustomPrompt="1"/>
          </p:nvPr>
        </p:nvSpPr>
        <p:spPr/>
        <p:txBody>
          <a:bodyPr/>
          <a:lstStyle/>
          <a:p>
            <a:r>
              <a:rPr lang="en-US" dirty="0"/>
              <a:t>Flow chart styles</a:t>
            </a:r>
          </a:p>
        </p:txBody>
      </p:sp>
    </p:spTree>
    <p:extLst>
      <p:ext uri="{BB962C8B-B14F-4D97-AF65-F5344CB8AC3E}">
        <p14:creationId xmlns:p14="http://schemas.microsoft.com/office/powerpoint/2010/main" val="25877244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 infogr">
    <p:spTree>
      <p:nvGrpSpPr>
        <p:cNvPr id="1" name=""/>
        <p:cNvGrpSpPr/>
        <p:nvPr/>
      </p:nvGrpSpPr>
      <p:grpSpPr>
        <a:xfrm>
          <a:off x="0" y="0"/>
          <a:ext cx="0" cy="0"/>
          <a:chOff x="0" y="0"/>
          <a:chExt cx="0" cy="0"/>
        </a:xfrm>
      </p:grpSpPr>
      <p:sp>
        <p:nvSpPr>
          <p:cNvPr id="3" name="Text Placeholder 2"/>
          <p:cNvSpPr>
            <a:spLocks noGrp="1"/>
          </p:cNvSpPr>
          <p:nvPr>
            <p:ph type="body" sz="quarter" idx="49" hasCustomPrompt="1"/>
          </p:nvPr>
        </p:nvSpPr>
        <p:spPr>
          <a:xfrm>
            <a:off x="889801" y="4285735"/>
            <a:ext cx="2528115" cy="438151"/>
          </a:xfrm>
        </p:spPr>
        <p:txBody>
          <a:bodyPr>
            <a:noAutofit/>
          </a:bodyPr>
          <a:lstStyle>
            <a:lvl1pPr marL="0" marR="0" indent="0" algn="ctr" defTabSz="1088474" rtl="0" eaLnBrk="1" fontAlgn="auto" latinLnBrk="0" hangingPunct="1">
              <a:lnSpc>
                <a:spcPct val="100000"/>
              </a:lnSpc>
              <a:spcBef>
                <a:spcPct val="20000"/>
              </a:spcBef>
              <a:spcAft>
                <a:spcPts val="0"/>
              </a:spcAft>
              <a:buClrTx/>
              <a:buSzTx/>
              <a:buFont typeface="Arial" pitchFamily="34" charset="0"/>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indent="0" algn="ctr">
              <a:buFont typeface="Arial" pitchFamily="34" charset="0"/>
              <a:buNone/>
            </a:pPr>
            <a:r>
              <a:rPr lang="en-US" sz="2800" dirty="0">
                <a:solidFill>
                  <a:schemeClr val="tx1">
                    <a:lumMod val="75000"/>
                  </a:schemeClr>
                </a:solidFill>
                <a:latin typeface="+mn-lt"/>
                <a:cs typeface="Arial"/>
              </a:rPr>
              <a:t>$96,453</a:t>
            </a:r>
          </a:p>
        </p:txBody>
      </p:sp>
      <p:sp>
        <p:nvSpPr>
          <p:cNvPr id="14" name="Text Placeholder 13"/>
          <p:cNvSpPr>
            <a:spLocks noGrp="1"/>
          </p:cNvSpPr>
          <p:nvPr>
            <p:ph type="body" sz="quarter" idx="50" hasCustomPrompt="1"/>
          </p:nvPr>
        </p:nvSpPr>
        <p:spPr>
          <a:xfrm>
            <a:off x="890679" y="4723724"/>
            <a:ext cx="2530772" cy="288571"/>
          </a:xfrm>
        </p:spPr>
        <p:txBody>
          <a:bodyPr>
            <a:noAutofit/>
          </a:bodyPr>
          <a:lstStyle>
            <a:lvl1pPr marL="0" indent="0" algn="ctr">
              <a:buFontTx/>
              <a:buNone/>
              <a:defRPr sz="1467" b="1">
                <a:solidFill>
                  <a:srgbClr val="6D6E6D"/>
                </a:solidFill>
              </a:defRPr>
            </a:lvl1pPr>
            <a:lvl2pPr marL="544237" indent="0" algn="ctr">
              <a:buFontTx/>
              <a:buNone/>
              <a:defRPr sz="2000" b="1"/>
            </a:lvl2pPr>
            <a:lvl3pPr marL="1088474" indent="0" algn="ctr">
              <a:buFontTx/>
              <a:buNone/>
              <a:defRPr sz="2000" b="1"/>
            </a:lvl3pPr>
            <a:lvl4pPr marL="1632711" indent="0" algn="ctr">
              <a:buFontTx/>
              <a:buNone/>
              <a:defRPr sz="2000" b="1"/>
            </a:lvl4pPr>
            <a:lvl5pPr marL="2176950" indent="0" algn="ctr">
              <a:buFontTx/>
              <a:buNone/>
              <a:defRPr sz="2000" b="1"/>
            </a:lvl5pPr>
          </a:lstStyle>
          <a:p>
            <a:pPr lvl="0"/>
            <a:r>
              <a:rPr lang="en-US" dirty="0"/>
              <a:t>Revenue</a:t>
            </a:r>
          </a:p>
        </p:txBody>
      </p:sp>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32" name="Text Placeholder 3"/>
          <p:cNvSpPr>
            <a:spLocks noGrp="1"/>
          </p:cNvSpPr>
          <p:nvPr>
            <p:ph type="body" sz="quarter" idx="24" hasCustomPrompt="1"/>
          </p:nvPr>
        </p:nvSpPr>
        <p:spPr>
          <a:xfrm>
            <a:off x="8138238" y="2351389"/>
            <a:ext cx="3589289" cy="2892792"/>
          </a:xfrm>
        </p:spPr>
        <p:txBody>
          <a:bodyPr>
            <a:noAutofit/>
          </a:bodyPr>
          <a:lstStyle>
            <a:lvl1pPr marL="0" indent="0" algn="l">
              <a:lnSpc>
                <a:spcPct val="120000"/>
              </a:lnSpc>
              <a:buFont typeface="Arial" pitchFamily="34" charset="0"/>
              <a:buNone/>
              <a:defRPr sz="2133"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3" name="Text Placeholder 2"/>
          <p:cNvSpPr>
            <a:spLocks noGrp="1"/>
          </p:cNvSpPr>
          <p:nvPr>
            <p:ph type="body" sz="quarter" idx="25" hasCustomPrompt="1"/>
          </p:nvPr>
        </p:nvSpPr>
        <p:spPr>
          <a:xfrm>
            <a:off x="8137145" y="1799691"/>
            <a:ext cx="3590008"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Analysis</a:t>
            </a:r>
          </a:p>
        </p:txBody>
      </p:sp>
      <p:sp>
        <p:nvSpPr>
          <p:cNvPr id="39" name="Text Placeholder 2"/>
          <p:cNvSpPr>
            <a:spLocks noGrp="1"/>
          </p:cNvSpPr>
          <p:nvPr>
            <p:ph type="body" sz="quarter" idx="53" hasCustomPrompt="1"/>
          </p:nvPr>
        </p:nvSpPr>
        <p:spPr>
          <a:xfrm>
            <a:off x="4079776" y="1799691"/>
            <a:ext cx="3590008" cy="528637"/>
          </a:xfrm>
        </p:spPr>
        <p:txBody>
          <a:bodyPr>
            <a:noAutofit/>
          </a:bodyPr>
          <a:lstStyle>
            <a:lvl1pPr marL="0" marR="0" indent="0" algn="l" defTabSz="1088474" rtl="0" eaLnBrk="1" fontAlgn="auto" latinLnBrk="0" hangingPunct="1">
              <a:lnSpc>
                <a:spcPct val="100000"/>
              </a:lnSpc>
              <a:spcBef>
                <a:spcPct val="20000"/>
              </a:spcBef>
              <a:spcAft>
                <a:spcPts val="0"/>
              </a:spcAft>
              <a:buClrTx/>
              <a:buSzTx/>
              <a:buFontTx/>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marR="0" lvl="0" indent="0" algn="l" defTabSz="1088474" rtl="0" eaLnBrk="1" fontAlgn="auto" latinLnBrk="0" hangingPunct="1">
              <a:lnSpc>
                <a:spcPct val="100000"/>
              </a:lnSpc>
              <a:spcBef>
                <a:spcPct val="20000"/>
              </a:spcBef>
              <a:spcAft>
                <a:spcPts val="0"/>
              </a:spcAft>
              <a:buClrTx/>
              <a:buSzTx/>
              <a:buFontTx/>
              <a:buNone/>
              <a:tabLst/>
              <a:defRPr/>
            </a:pPr>
            <a:r>
              <a:rPr lang="en-US" dirty="0"/>
              <a:t>Potential Buyers</a:t>
            </a:r>
          </a:p>
        </p:txBody>
      </p:sp>
      <p:sp>
        <p:nvSpPr>
          <p:cNvPr id="2" name="Title 1"/>
          <p:cNvSpPr>
            <a:spLocks noGrp="1"/>
          </p:cNvSpPr>
          <p:nvPr>
            <p:ph type="title" hasCustomPrompt="1"/>
          </p:nvPr>
        </p:nvSpPr>
        <p:spPr/>
        <p:txBody>
          <a:bodyPr/>
          <a:lstStyle/>
          <a:p>
            <a:r>
              <a:rPr lang="en-US" dirty="0"/>
              <a:t>Circle chart + </a:t>
            </a:r>
            <a:r>
              <a:rPr lang="en-US" dirty="0" err="1"/>
              <a:t>infographic</a:t>
            </a:r>
            <a:endParaRPr lang="en-US" dirty="0"/>
          </a:p>
        </p:txBody>
      </p:sp>
    </p:spTree>
    <p:extLst>
      <p:ext uri="{BB962C8B-B14F-4D97-AF65-F5344CB8AC3E}">
        <p14:creationId xmlns:p14="http://schemas.microsoft.com/office/powerpoint/2010/main" val="1247856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tailed Country + infogr">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5" name="Text Placeholder 3"/>
          <p:cNvSpPr>
            <a:spLocks noGrp="1"/>
          </p:cNvSpPr>
          <p:nvPr>
            <p:ph type="body" sz="quarter" idx="24" hasCustomPrompt="1"/>
          </p:nvPr>
        </p:nvSpPr>
        <p:spPr>
          <a:xfrm>
            <a:off x="7773314" y="2362337"/>
            <a:ext cx="3589289" cy="2892792"/>
          </a:xfrm>
        </p:spPr>
        <p:txBody>
          <a:bodyPr>
            <a:noAutofit/>
          </a:bodyPr>
          <a:lstStyle>
            <a:lvl1pPr marL="0" indent="0" algn="l">
              <a:lnSpc>
                <a:spcPct val="120000"/>
              </a:lnSpc>
              <a:buFont typeface="Arial" pitchFamily="34" charset="0"/>
              <a:buNone/>
              <a:defRPr sz="2133"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6" name="Text Placeholder 2"/>
          <p:cNvSpPr>
            <a:spLocks noGrp="1"/>
          </p:cNvSpPr>
          <p:nvPr>
            <p:ph type="body" sz="quarter" idx="25" hasCustomPrompt="1"/>
          </p:nvPr>
        </p:nvSpPr>
        <p:spPr>
          <a:xfrm>
            <a:off x="7772223" y="1810639"/>
            <a:ext cx="3590008"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Analysis</a:t>
            </a:r>
          </a:p>
        </p:txBody>
      </p:sp>
      <p:sp>
        <p:nvSpPr>
          <p:cNvPr id="2" name="Title 1"/>
          <p:cNvSpPr>
            <a:spLocks noGrp="1"/>
          </p:cNvSpPr>
          <p:nvPr>
            <p:ph type="title" hasCustomPrompt="1"/>
          </p:nvPr>
        </p:nvSpPr>
        <p:spPr/>
        <p:txBody>
          <a:bodyPr/>
          <a:lstStyle/>
          <a:p>
            <a:r>
              <a:rPr lang="en-US" dirty="0"/>
              <a:t>Detailed country + </a:t>
            </a:r>
            <a:r>
              <a:rPr lang="en-US" dirty="0" err="1"/>
              <a:t>infographic</a:t>
            </a:r>
            <a:r>
              <a:rPr lang="en-US" dirty="0"/>
              <a:t> sample</a:t>
            </a:r>
          </a:p>
        </p:txBody>
      </p:sp>
    </p:spTree>
    <p:extLst>
      <p:ext uri="{BB962C8B-B14F-4D97-AF65-F5344CB8AC3E}">
        <p14:creationId xmlns:p14="http://schemas.microsoft.com/office/powerpoint/2010/main" val="28047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nophoto">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a:xfrm>
            <a:off x="510493" y="2055814"/>
            <a:ext cx="11071907" cy="4121149"/>
          </a:xfrm>
        </p:spPr>
        <p:txBody>
          <a:bodyPr>
            <a:noAutofit/>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5" name="Footer Placeholder 4"/>
          <p:cNvSpPr>
            <a:spLocks noGrp="1"/>
          </p:cNvSpPr>
          <p:nvPr>
            <p:ph type="ftr" sz="quarter" idx="11"/>
          </p:nvPr>
        </p:nvSpPr>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Text Placeholder 8"/>
          <p:cNvSpPr>
            <a:spLocks noGrp="1"/>
          </p:cNvSpPr>
          <p:nvPr>
            <p:ph type="body" sz="quarter" idx="14"/>
          </p:nvPr>
        </p:nvSpPr>
        <p:spPr>
          <a:xfrm>
            <a:off x="511177" y="1279083"/>
            <a:ext cx="11071225" cy="647700"/>
          </a:xfrm>
        </p:spPr>
        <p:txBody>
          <a:bodyPr>
            <a:noAutofit/>
          </a:bodyPr>
          <a:lstStyle>
            <a:lvl1pPr marL="0" indent="0">
              <a:buNone/>
              <a:defRPr sz="24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2466523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ales report + infogr">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15" name="Text Placeholder 2"/>
          <p:cNvSpPr>
            <a:spLocks noGrp="1"/>
          </p:cNvSpPr>
          <p:nvPr>
            <p:ph type="body" sz="quarter" idx="27" hasCustomPrompt="1"/>
          </p:nvPr>
        </p:nvSpPr>
        <p:spPr>
          <a:xfrm>
            <a:off x="1803031" y="4684404"/>
            <a:ext cx="3323844" cy="4675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2012</a:t>
            </a:r>
          </a:p>
        </p:txBody>
      </p:sp>
      <p:sp>
        <p:nvSpPr>
          <p:cNvPr id="25" name="Text Placeholder 3"/>
          <p:cNvSpPr>
            <a:spLocks noGrp="1"/>
          </p:cNvSpPr>
          <p:nvPr>
            <p:ph type="body" sz="quarter" idx="28" hasCustomPrompt="1"/>
          </p:nvPr>
        </p:nvSpPr>
        <p:spPr>
          <a:xfrm>
            <a:off x="1804118" y="5178158"/>
            <a:ext cx="3320855" cy="326529"/>
          </a:xfrm>
        </p:spPr>
        <p:txBody>
          <a:bodyPr>
            <a:noAutofit/>
          </a:bodyPr>
          <a:lstStyle>
            <a:lvl1pPr marL="0" indent="0" algn="l">
              <a:lnSpc>
                <a:spcPct val="120000"/>
              </a:lnSpc>
              <a:buFont typeface="Arial" pitchFamily="34" charset="0"/>
              <a:buNone/>
              <a:defRPr sz="1467"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Sales By Year</a:t>
            </a:r>
          </a:p>
        </p:txBody>
      </p:sp>
      <p:sp>
        <p:nvSpPr>
          <p:cNvPr id="33" name="Text Placeholder 2"/>
          <p:cNvSpPr>
            <a:spLocks noGrp="1"/>
          </p:cNvSpPr>
          <p:nvPr>
            <p:ph type="body" sz="quarter" idx="30" hasCustomPrompt="1"/>
          </p:nvPr>
        </p:nvSpPr>
        <p:spPr>
          <a:xfrm>
            <a:off x="7344142" y="4684404"/>
            <a:ext cx="3323844" cy="4675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2013</a:t>
            </a:r>
          </a:p>
        </p:txBody>
      </p:sp>
      <p:sp>
        <p:nvSpPr>
          <p:cNvPr id="37" name="Text Placeholder 3"/>
          <p:cNvSpPr>
            <a:spLocks noGrp="1"/>
          </p:cNvSpPr>
          <p:nvPr>
            <p:ph type="body" sz="quarter" idx="31" hasCustomPrompt="1"/>
          </p:nvPr>
        </p:nvSpPr>
        <p:spPr>
          <a:xfrm>
            <a:off x="7345229" y="5178158"/>
            <a:ext cx="3320855" cy="326529"/>
          </a:xfrm>
        </p:spPr>
        <p:txBody>
          <a:bodyPr>
            <a:noAutofit/>
          </a:bodyPr>
          <a:lstStyle>
            <a:lvl1pPr marL="0" indent="0" algn="l">
              <a:lnSpc>
                <a:spcPct val="120000"/>
              </a:lnSpc>
              <a:buFont typeface="Arial" pitchFamily="34" charset="0"/>
              <a:buNone/>
              <a:defRPr sz="1467"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Sales By Year</a:t>
            </a:r>
          </a:p>
        </p:txBody>
      </p:sp>
      <p:sp>
        <p:nvSpPr>
          <p:cNvPr id="2" name="Title 1"/>
          <p:cNvSpPr>
            <a:spLocks noGrp="1"/>
          </p:cNvSpPr>
          <p:nvPr>
            <p:ph type="title" hasCustomPrompt="1"/>
          </p:nvPr>
        </p:nvSpPr>
        <p:spPr/>
        <p:txBody>
          <a:bodyPr/>
          <a:lstStyle/>
          <a:p>
            <a:r>
              <a:rPr lang="en-US" dirty="0"/>
              <a:t>Sales report </a:t>
            </a:r>
            <a:r>
              <a:rPr lang="en-US" dirty="0" err="1"/>
              <a:t>infographic</a:t>
            </a:r>
            <a:r>
              <a:rPr lang="en-US" dirty="0"/>
              <a:t> sample</a:t>
            </a:r>
          </a:p>
        </p:txBody>
      </p:sp>
    </p:spTree>
    <p:extLst>
      <p:ext uri="{BB962C8B-B14F-4D97-AF65-F5344CB8AC3E}">
        <p14:creationId xmlns:p14="http://schemas.microsoft.com/office/powerpoint/2010/main" val="32025333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quation sample">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rmAutofit/>
          </a:bodyPr>
          <a:lstStyle/>
          <a:p>
            <a:endParaRPr lang="en-US" sz="2400" dirty="0">
              <a:solidFill>
                <a:srgbClr val="5C5C5C"/>
              </a:solidFill>
            </a:endParaRPr>
          </a:p>
        </p:txBody>
      </p:sp>
      <p:sp>
        <p:nvSpPr>
          <p:cNvPr id="2" name="Title 1"/>
          <p:cNvSpPr>
            <a:spLocks noGrp="1"/>
          </p:cNvSpPr>
          <p:nvPr>
            <p:ph type="title" hasCustomPrompt="1"/>
          </p:nvPr>
        </p:nvSpPr>
        <p:spPr/>
        <p:txBody>
          <a:bodyPr/>
          <a:lstStyle/>
          <a:p>
            <a:r>
              <a:rPr lang="en-US" dirty="0"/>
              <a:t>Equation sample</a:t>
            </a:r>
          </a:p>
        </p:txBody>
      </p:sp>
    </p:spTree>
    <p:extLst>
      <p:ext uri="{BB962C8B-B14F-4D97-AF65-F5344CB8AC3E}">
        <p14:creationId xmlns:p14="http://schemas.microsoft.com/office/powerpoint/2010/main" val="506088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ales report by year">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2" name="Text Placeholder 2"/>
          <p:cNvSpPr>
            <a:spLocks noGrp="1"/>
          </p:cNvSpPr>
          <p:nvPr>
            <p:ph type="body" sz="quarter" idx="15" hasCustomPrompt="1"/>
          </p:nvPr>
        </p:nvSpPr>
        <p:spPr>
          <a:xfrm>
            <a:off x="736891" y="1786827"/>
            <a:ext cx="2147956" cy="376692"/>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noProof="0">
                <a:solidFill>
                  <a:srgbClr val="80BB3B"/>
                </a:solidFill>
                <a:cs typeface="Arial"/>
              </a:defRPr>
            </a:lvl1pPr>
            <a:lvl2pPr marL="544237" indent="0">
              <a:buFontTx/>
              <a:buNone/>
              <a:defRPr sz="2667">
                <a:solidFill>
                  <a:schemeClr val="accent5"/>
                </a:solidFill>
              </a:defRPr>
            </a:lvl2pPr>
            <a:lvl3pPr marL="1088474" indent="0">
              <a:buFontTx/>
              <a:buNone/>
              <a:defRPr sz="2667">
                <a:solidFill>
                  <a:schemeClr val="accent5"/>
                </a:solidFill>
              </a:defRPr>
            </a:lvl3pPr>
            <a:lvl4pPr marL="1632711" indent="0">
              <a:buFontTx/>
              <a:buNone/>
              <a:defRPr sz="2667">
                <a:solidFill>
                  <a:schemeClr val="accent5"/>
                </a:solidFill>
              </a:defRPr>
            </a:lvl4pPr>
            <a:lvl5pPr marL="2176950" indent="0">
              <a:buFontTx/>
              <a:buNone/>
              <a:defRPr sz="2667">
                <a:solidFill>
                  <a:schemeClr val="accent5"/>
                </a:solidFill>
              </a:defRPr>
            </a:lvl5pPr>
          </a:lstStyle>
          <a:p>
            <a:pPr lvl="0"/>
            <a:r>
              <a:rPr lang="en-US" dirty="0"/>
              <a:t>Total Sales</a:t>
            </a:r>
          </a:p>
        </p:txBody>
      </p:sp>
      <p:sp>
        <p:nvSpPr>
          <p:cNvPr id="23" name="Text Placeholder 3"/>
          <p:cNvSpPr>
            <a:spLocks noGrp="1"/>
          </p:cNvSpPr>
          <p:nvPr>
            <p:ph type="body" sz="quarter" idx="28" hasCustomPrompt="1"/>
          </p:nvPr>
        </p:nvSpPr>
        <p:spPr>
          <a:xfrm>
            <a:off x="737981" y="2177982"/>
            <a:ext cx="2146868" cy="326529"/>
          </a:xfrm>
        </p:spPr>
        <p:txBody>
          <a:bodyPr>
            <a:noAutofit/>
          </a:bodyPr>
          <a:lstStyle>
            <a:lvl1pPr marL="0" indent="0" algn="l">
              <a:lnSpc>
                <a:spcPct val="120000"/>
              </a:lnSpc>
              <a:buFont typeface="Arial" pitchFamily="34" charset="0"/>
              <a:buNone/>
              <a:defRPr sz="1467"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kumimoji="0" lang="en-US" sz="1467" b="1" i="0" u="none" strike="noStrike" kern="1200" cap="none" spc="0" normalizeH="0" baseline="0" noProof="0" dirty="0">
                <a:ln>
                  <a:noFill/>
                </a:ln>
                <a:solidFill>
                  <a:srgbClr val="5C5C5C">
                    <a:lumMod val="50000"/>
                    <a:lumOff val="50000"/>
                  </a:srgbClr>
                </a:solidFill>
                <a:effectLst/>
                <a:uLnTx/>
                <a:uFillTx/>
                <a:latin typeface="+mn-lt"/>
                <a:ea typeface="Franchise" pitchFamily="49" charset="0"/>
                <a:cs typeface="Arial"/>
              </a:rPr>
              <a:t>12 Months (2010)</a:t>
            </a:r>
            <a:endParaRPr lang="en-US" dirty="0"/>
          </a:p>
        </p:txBody>
      </p:sp>
      <p:sp>
        <p:nvSpPr>
          <p:cNvPr id="69" name="Text Placeholder 2"/>
          <p:cNvSpPr>
            <a:spLocks noGrp="1"/>
          </p:cNvSpPr>
          <p:nvPr>
            <p:ph type="body" sz="quarter" idx="30" hasCustomPrompt="1"/>
          </p:nvPr>
        </p:nvSpPr>
        <p:spPr>
          <a:xfrm>
            <a:off x="3887758" y="1786827"/>
            <a:ext cx="2147956" cy="376692"/>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noProof="0">
                <a:solidFill>
                  <a:srgbClr val="80BB3B"/>
                </a:solidFill>
                <a:cs typeface="Arial"/>
              </a:defRPr>
            </a:lvl1pPr>
            <a:lvl2pPr marL="544237" indent="0">
              <a:buFontTx/>
              <a:buNone/>
              <a:defRPr sz="2667">
                <a:solidFill>
                  <a:schemeClr val="accent5"/>
                </a:solidFill>
              </a:defRPr>
            </a:lvl2pPr>
            <a:lvl3pPr marL="1088474" indent="0">
              <a:buFontTx/>
              <a:buNone/>
              <a:defRPr sz="2667">
                <a:solidFill>
                  <a:schemeClr val="accent5"/>
                </a:solidFill>
              </a:defRPr>
            </a:lvl3pPr>
            <a:lvl4pPr marL="1632711" indent="0">
              <a:buFontTx/>
              <a:buNone/>
              <a:defRPr sz="2667">
                <a:solidFill>
                  <a:schemeClr val="accent5"/>
                </a:solidFill>
              </a:defRPr>
            </a:lvl4pPr>
            <a:lvl5pPr marL="2176950" indent="0">
              <a:buFontTx/>
              <a:buNone/>
              <a:defRPr sz="2667">
                <a:solidFill>
                  <a:schemeClr val="accent5"/>
                </a:solidFill>
              </a:defRPr>
            </a:lvl5pPr>
          </a:lstStyle>
          <a:p>
            <a:pPr lvl="0"/>
            <a:r>
              <a:rPr lang="en-US" dirty="0"/>
              <a:t>Total Sales</a:t>
            </a:r>
          </a:p>
        </p:txBody>
      </p:sp>
      <p:sp>
        <p:nvSpPr>
          <p:cNvPr id="70" name="Text Placeholder 3"/>
          <p:cNvSpPr>
            <a:spLocks noGrp="1"/>
          </p:cNvSpPr>
          <p:nvPr>
            <p:ph type="body" sz="quarter" idx="31" hasCustomPrompt="1"/>
          </p:nvPr>
        </p:nvSpPr>
        <p:spPr>
          <a:xfrm>
            <a:off x="3888846" y="2177982"/>
            <a:ext cx="2146868" cy="326529"/>
          </a:xfrm>
        </p:spPr>
        <p:txBody>
          <a:bodyPr>
            <a:noAutofit/>
          </a:bodyPr>
          <a:lstStyle>
            <a:lvl1pPr marL="0" indent="0" algn="l">
              <a:lnSpc>
                <a:spcPct val="120000"/>
              </a:lnSpc>
              <a:buFont typeface="Arial" pitchFamily="34" charset="0"/>
              <a:buNone/>
              <a:defRPr sz="1467"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kumimoji="0" lang="en-US" sz="1467" b="1" i="0" u="none" strike="noStrike" kern="1200" cap="none" spc="0" normalizeH="0" baseline="0" noProof="0" dirty="0">
                <a:ln>
                  <a:noFill/>
                </a:ln>
                <a:solidFill>
                  <a:srgbClr val="5C5C5C">
                    <a:lumMod val="50000"/>
                    <a:lumOff val="50000"/>
                  </a:srgbClr>
                </a:solidFill>
                <a:effectLst/>
                <a:uLnTx/>
                <a:uFillTx/>
                <a:latin typeface="+mn-lt"/>
                <a:ea typeface="Franchise" pitchFamily="49" charset="0"/>
                <a:cs typeface="Arial"/>
              </a:rPr>
              <a:t>12 Months (2010)</a:t>
            </a:r>
            <a:endParaRPr lang="en-US" dirty="0"/>
          </a:p>
        </p:txBody>
      </p:sp>
      <p:sp>
        <p:nvSpPr>
          <p:cNvPr id="72" name="Text Placeholder 2"/>
          <p:cNvSpPr>
            <a:spLocks noGrp="1"/>
          </p:cNvSpPr>
          <p:nvPr>
            <p:ph type="body" sz="quarter" idx="33" hasCustomPrompt="1"/>
          </p:nvPr>
        </p:nvSpPr>
        <p:spPr>
          <a:xfrm>
            <a:off x="6960097" y="1786827"/>
            <a:ext cx="2147956" cy="376692"/>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noProof="0">
                <a:solidFill>
                  <a:srgbClr val="80BB3B"/>
                </a:solidFill>
                <a:cs typeface="Arial"/>
              </a:defRPr>
            </a:lvl1pPr>
            <a:lvl2pPr marL="544237" indent="0">
              <a:buFontTx/>
              <a:buNone/>
              <a:defRPr sz="2667">
                <a:solidFill>
                  <a:schemeClr val="accent5"/>
                </a:solidFill>
              </a:defRPr>
            </a:lvl2pPr>
            <a:lvl3pPr marL="1088474" indent="0">
              <a:buFontTx/>
              <a:buNone/>
              <a:defRPr sz="2667">
                <a:solidFill>
                  <a:schemeClr val="accent5"/>
                </a:solidFill>
              </a:defRPr>
            </a:lvl3pPr>
            <a:lvl4pPr marL="1632711" indent="0">
              <a:buFontTx/>
              <a:buNone/>
              <a:defRPr sz="2667">
                <a:solidFill>
                  <a:schemeClr val="accent5"/>
                </a:solidFill>
              </a:defRPr>
            </a:lvl4pPr>
            <a:lvl5pPr marL="2176950" indent="0">
              <a:buFontTx/>
              <a:buNone/>
              <a:defRPr sz="2667">
                <a:solidFill>
                  <a:schemeClr val="accent5"/>
                </a:solidFill>
              </a:defRPr>
            </a:lvl5pPr>
          </a:lstStyle>
          <a:p>
            <a:pPr lvl="0"/>
            <a:r>
              <a:rPr lang="en-US" dirty="0"/>
              <a:t>Total Sales</a:t>
            </a:r>
          </a:p>
        </p:txBody>
      </p:sp>
      <p:sp>
        <p:nvSpPr>
          <p:cNvPr id="73" name="Text Placeholder 3"/>
          <p:cNvSpPr>
            <a:spLocks noGrp="1"/>
          </p:cNvSpPr>
          <p:nvPr>
            <p:ph type="body" sz="quarter" idx="34" hasCustomPrompt="1"/>
          </p:nvPr>
        </p:nvSpPr>
        <p:spPr>
          <a:xfrm>
            <a:off x="6961187" y="2177982"/>
            <a:ext cx="2146868" cy="326529"/>
          </a:xfrm>
        </p:spPr>
        <p:txBody>
          <a:bodyPr>
            <a:noAutofit/>
          </a:bodyPr>
          <a:lstStyle>
            <a:lvl1pPr marL="0" indent="0" algn="l">
              <a:lnSpc>
                <a:spcPct val="120000"/>
              </a:lnSpc>
              <a:buFont typeface="Arial" pitchFamily="34" charset="0"/>
              <a:buNone/>
              <a:defRPr sz="1467"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kumimoji="0" lang="en-US" sz="1467" b="1" i="0" u="none" strike="noStrike" kern="1200" cap="none" spc="0" normalizeH="0" baseline="0" noProof="0" dirty="0">
                <a:ln>
                  <a:noFill/>
                </a:ln>
                <a:solidFill>
                  <a:srgbClr val="5C5C5C">
                    <a:lumMod val="50000"/>
                    <a:lumOff val="50000"/>
                  </a:srgbClr>
                </a:solidFill>
                <a:effectLst/>
                <a:uLnTx/>
                <a:uFillTx/>
                <a:latin typeface="+mn-lt"/>
                <a:ea typeface="Franchise" pitchFamily="49" charset="0"/>
                <a:cs typeface="Arial"/>
              </a:rPr>
              <a:t>12 Months (2010)</a:t>
            </a:r>
            <a:endParaRPr lang="en-US" dirty="0"/>
          </a:p>
        </p:txBody>
      </p:sp>
      <p:sp>
        <p:nvSpPr>
          <p:cNvPr id="2" name="Title 1"/>
          <p:cNvSpPr>
            <a:spLocks noGrp="1"/>
          </p:cNvSpPr>
          <p:nvPr>
            <p:ph type="title" hasCustomPrompt="1"/>
          </p:nvPr>
        </p:nvSpPr>
        <p:spPr/>
        <p:txBody>
          <a:bodyPr/>
          <a:lstStyle/>
          <a:p>
            <a:r>
              <a:rPr lang="en-US" dirty="0"/>
              <a:t>Sales report by year</a:t>
            </a:r>
          </a:p>
        </p:txBody>
      </p:sp>
    </p:spTree>
    <p:extLst>
      <p:ext uri="{BB962C8B-B14F-4D97-AF65-F5344CB8AC3E}">
        <p14:creationId xmlns:p14="http://schemas.microsoft.com/office/powerpoint/2010/main" val="41899667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rea chart sample">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32" name="Text Placeholder 2"/>
          <p:cNvSpPr>
            <a:spLocks noGrp="1"/>
          </p:cNvSpPr>
          <p:nvPr>
            <p:ph type="body" sz="quarter" idx="27" hasCustomPrompt="1"/>
          </p:nvPr>
        </p:nvSpPr>
        <p:spPr>
          <a:xfrm>
            <a:off x="8064230" y="2803382"/>
            <a:ext cx="3569447" cy="467537"/>
          </a:xfrm>
        </p:spPr>
        <p:txBody>
          <a:bodyPr>
            <a:noAutofit/>
          </a:bodyPr>
          <a:lstStyle>
            <a:lvl1pPr marL="0" marR="0" indent="0" algn="l" defTabSz="1088474" rtl="0" eaLnBrk="1" fontAlgn="auto" latinLnBrk="0" hangingPunct="1">
              <a:lnSpc>
                <a:spcPct val="100000"/>
              </a:lnSpc>
              <a:spcBef>
                <a:spcPct val="20000"/>
              </a:spcBef>
              <a:spcAft>
                <a:spcPts val="0"/>
              </a:spcAft>
              <a:buClrTx/>
              <a:buSzTx/>
              <a:buFontTx/>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marR="0" lvl="0" indent="0" algn="l" defTabSz="1088474" rtl="0" eaLnBrk="1" fontAlgn="auto" latinLnBrk="0" hangingPunct="1">
              <a:lnSpc>
                <a:spcPct val="100000"/>
              </a:lnSpc>
              <a:spcBef>
                <a:spcPct val="20000"/>
              </a:spcBef>
              <a:spcAft>
                <a:spcPts val="0"/>
              </a:spcAft>
              <a:buClrTx/>
              <a:buSzTx/>
              <a:buFontTx/>
              <a:buNone/>
              <a:tabLst/>
              <a:defRPr/>
            </a:pPr>
            <a:r>
              <a:rPr lang="en-US" dirty="0"/>
              <a:t>Series 1</a:t>
            </a:r>
          </a:p>
        </p:txBody>
      </p:sp>
      <p:sp>
        <p:nvSpPr>
          <p:cNvPr id="34" name="Text Placeholder 2"/>
          <p:cNvSpPr>
            <a:spLocks noGrp="1"/>
          </p:cNvSpPr>
          <p:nvPr>
            <p:ph type="body" sz="quarter" idx="29" hasCustomPrompt="1"/>
          </p:nvPr>
        </p:nvSpPr>
        <p:spPr>
          <a:xfrm>
            <a:off x="8064230" y="3751146"/>
            <a:ext cx="3569447" cy="467537"/>
          </a:xfrm>
        </p:spPr>
        <p:txBody>
          <a:bodyPr>
            <a:noAutofit/>
          </a:bodyPr>
          <a:lstStyle>
            <a:lvl1pPr marL="0" marR="0" indent="0" algn="l" defTabSz="1088474" rtl="0" eaLnBrk="1" fontAlgn="auto" latinLnBrk="0" hangingPunct="1">
              <a:lnSpc>
                <a:spcPct val="100000"/>
              </a:lnSpc>
              <a:spcBef>
                <a:spcPct val="20000"/>
              </a:spcBef>
              <a:spcAft>
                <a:spcPts val="0"/>
              </a:spcAft>
              <a:buClrTx/>
              <a:buSzTx/>
              <a:buFontTx/>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marR="0" lvl="0" indent="0" algn="l" defTabSz="1088474" rtl="0" eaLnBrk="1" fontAlgn="auto" latinLnBrk="0" hangingPunct="1">
              <a:lnSpc>
                <a:spcPct val="100000"/>
              </a:lnSpc>
              <a:spcBef>
                <a:spcPct val="20000"/>
              </a:spcBef>
              <a:spcAft>
                <a:spcPts val="0"/>
              </a:spcAft>
              <a:buClrTx/>
              <a:buSzTx/>
              <a:buFontTx/>
              <a:buNone/>
              <a:tabLst/>
              <a:defRPr/>
            </a:pPr>
            <a:r>
              <a:rPr lang="en-US" dirty="0"/>
              <a:t>Series 2</a:t>
            </a:r>
          </a:p>
        </p:txBody>
      </p:sp>
      <p:sp>
        <p:nvSpPr>
          <p:cNvPr id="36" name="Text Placeholder 2"/>
          <p:cNvSpPr>
            <a:spLocks noGrp="1"/>
          </p:cNvSpPr>
          <p:nvPr>
            <p:ph type="body" sz="quarter" idx="31" hasCustomPrompt="1"/>
          </p:nvPr>
        </p:nvSpPr>
        <p:spPr>
          <a:xfrm>
            <a:off x="8064230" y="4742409"/>
            <a:ext cx="3569447" cy="467537"/>
          </a:xfrm>
        </p:spPr>
        <p:txBody>
          <a:bodyPr>
            <a:noAutofit/>
          </a:bodyPr>
          <a:lstStyle>
            <a:lvl1pPr marL="0" marR="0" indent="0" algn="l" defTabSz="1088474" rtl="0" eaLnBrk="1" fontAlgn="auto" latinLnBrk="0" hangingPunct="1">
              <a:lnSpc>
                <a:spcPct val="100000"/>
              </a:lnSpc>
              <a:spcBef>
                <a:spcPct val="20000"/>
              </a:spcBef>
              <a:spcAft>
                <a:spcPts val="0"/>
              </a:spcAft>
              <a:buClrTx/>
              <a:buSzTx/>
              <a:buFontTx/>
              <a:buNone/>
              <a:tabLst/>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marL="0" marR="0" lvl="0" indent="0" algn="l" defTabSz="1088474" rtl="0" eaLnBrk="1" fontAlgn="auto" latinLnBrk="0" hangingPunct="1">
              <a:lnSpc>
                <a:spcPct val="100000"/>
              </a:lnSpc>
              <a:spcBef>
                <a:spcPct val="20000"/>
              </a:spcBef>
              <a:spcAft>
                <a:spcPts val="0"/>
              </a:spcAft>
              <a:buClrTx/>
              <a:buSzTx/>
              <a:buFontTx/>
              <a:buNone/>
              <a:tabLst/>
              <a:defRPr/>
            </a:pPr>
            <a:r>
              <a:rPr lang="en-US" dirty="0"/>
              <a:t>Series 3</a:t>
            </a:r>
          </a:p>
        </p:txBody>
      </p:sp>
      <p:sp>
        <p:nvSpPr>
          <p:cNvPr id="2" name="Title 1"/>
          <p:cNvSpPr>
            <a:spLocks noGrp="1"/>
          </p:cNvSpPr>
          <p:nvPr>
            <p:ph type="title" hasCustomPrompt="1"/>
          </p:nvPr>
        </p:nvSpPr>
        <p:spPr/>
        <p:txBody>
          <a:bodyPr/>
          <a:lstStyle/>
          <a:p>
            <a:r>
              <a:rPr lang="en-US" dirty="0"/>
              <a:t>Area chart sample</a:t>
            </a:r>
          </a:p>
        </p:txBody>
      </p:sp>
    </p:spTree>
    <p:extLst>
      <p:ext uri="{BB962C8B-B14F-4D97-AF65-F5344CB8AC3E}">
        <p14:creationId xmlns:p14="http://schemas.microsoft.com/office/powerpoint/2010/main" val="1588382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uster column 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Clustered column chart sample</a:t>
            </a:r>
          </a:p>
        </p:txBody>
      </p:sp>
    </p:spTree>
    <p:extLst>
      <p:ext uri="{BB962C8B-B14F-4D97-AF65-F5344CB8AC3E}">
        <p14:creationId xmlns:p14="http://schemas.microsoft.com/office/powerpoint/2010/main" val="11981102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acked column chart Two Col">
    <p:spTree>
      <p:nvGrpSpPr>
        <p:cNvPr id="1" name=""/>
        <p:cNvGrpSpPr/>
        <p:nvPr/>
      </p:nvGrpSpPr>
      <p:grpSpPr>
        <a:xfrm>
          <a:off x="0" y="0"/>
          <a:ext cx="0" cy="0"/>
          <a:chOff x="0" y="0"/>
          <a:chExt cx="0" cy="0"/>
        </a:xfrm>
      </p:grpSpPr>
      <p:sp>
        <p:nvSpPr>
          <p:cNvPr id="2" name="TextBox 1"/>
          <p:cNvSpPr txBox="1"/>
          <p:nvPr userDrawn="1"/>
        </p:nvSpPr>
        <p:spPr>
          <a:xfrm>
            <a:off x="-68423" y="2809263"/>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8" name="Text Placeholder 2"/>
          <p:cNvSpPr>
            <a:spLocks noGrp="1"/>
          </p:cNvSpPr>
          <p:nvPr>
            <p:ph type="body" sz="quarter" idx="15" hasCustomPrompt="1"/>
          </p:nvPr>
        </p:nvSpPr>
        <p:spPr>
          <a:xfrm>
            <a:off x="606577" y="1560094"/>
            <a:ext cx="10968707" cy="1417957"/>
          </a:xfrm>
        </p:spPr>
        <p:txBody>
          <a:bodyPr numCol="2" spcCol="318387">
            <a:noAutofit/>
          </a:bodyPr>
          <a:lstStyle>
            <a:lvl1pPr marL="0" indent="0" algn="l">
              <a:lnSpc>
                <a:spcPct val="150000"/>
              </a:lnSpc>
              <a:buClr>
                <a:srgbClr val="80B930"/>
              </a:buClr>
              <a:buSzPct val="75000"/>
              <a:buFontTx/>
              <a:buNone/>
              <a:defRPr sz="1600">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lvl="0"/>
            <a:r>
              <a:rPr lang="en-US" dirty="0" err="1">
                <a:latin typeface="+mn-lt"/>
                <a:cs typeface="Arial"/>
              </a:rPr>
              <a:t>Lorem</a:t>
            </a:r>
            <a:r>
              <a:rPr lang="en-US" dirty="0">
                <a:latin typeface="+mn-lt"/>
                <a:cs typeface="Arial"/>
              </a:rPr>
              <a:t> </a:t>
            </a:r>
            <a:r>
              <a:rPr lang="en-US" dirty="0" err="1">
                <a:latin typeface="+mn-lt"/>
                <a:cs typeface="Arial"/>
              </a:rPr>
              <a:t>ipsum</a:t>
            </a:r>
            <a:r>
              <a:rPr lang="en-US" dirty="0">
                <a:latin typeface="+mn-lt"/>
                <a:cs typeface="Arial"/>
              </a:rPr>
              <a:t> dolor sit </a:t>
            </a:r>
            <a:r>
              <a:rPr lang="en-US" dirty="0" err="1">
                <a:latin typeface="+mn-lt"/>
                <a:cs typeface="Arial"/>
              </a:rPr>
              <a:t>amet</a:t>
            </a:r>
            <a:r>
              <a:rPr lang="en-US" dirty="0">
                <a:latin typeface="+mn-lt"/>
                <a:cs typeface="Arial"/>
              </a:rPr>
              <a:t>, </a:t>
            </a:r>
            <a:r>
              <a:rPr lang="en-US" dirty="0" err="1">
                <a:latin typeface="+mn-lt"/>
                <a:cs typeface="Arial"/>
              </a:rPr>
              <a:t>consectetur</a:t>
            </a:r>
            <a:r>
              <a:rPr lang="en-US" dirty="0">
                <a:latin typeface="+mn-lt"/>
                <a:cs typeface="Arial"/>
              </a:rPr>
              <a:t> </a:t>
            </a:r>
            <a:r>
              <a:rPr lang="en-US" dirty="0" err="1">
                <a:latin typeface="+mn-lt"/>
                <a:cs typeface="Arial"/>
              </a:rPr>
              <a:t>adipiscing</a:t>
            </a:r>
            <a:r>
              <a:rPr lang="en-US" dirty="0">
                <a:latin typeface="+mn-lt"/>
                <a:cs typeface="Arial"/>
              </a:rPr>
              <a:t> </a:t>
            </a:r>
            <a:r>
              <a:rPr lang="en-US" dirty="0" err="1">
                <a:latin typeface="+mn-lt"/>
                <a:cs typeface="Arial"/>
              </a:rPr>
              <a:t>elit</a:t>
            </a:r>
            <a:r>
              <a:rPr lang="en-US" dirty="0">
                <a:latin typeface="+mn-lt"/>
                <a:cs typeface="Arial"/>
              </a:rPr>
              <a:t>. </a:t>
            </a:r>
            <a:r>
              <a:rPr lang="en-US" dirty="0" err="1">
                <a:latin typeface="+mn-lt"/>
                <a:cs typeface="Arial"/>
              </a:rPr>
              <a:t>Curabitur</a:t>
            </a:r>
            <a:r>
              <a:rPr lang="en-US" dirty="0">
                <a:latin typeface="+mn-lt"/>
                <a:cs typeface="Arial"/>
              </a:rPr>
              <a:t> </a:t>
            </a:r>
            <a:r>
              <a:rPr lang="en-US" dirty="0" err="1">
                <a:latin typeface="+mn-lt"/>
                <a:cs typeface="Arial"/>
              </a:rPr>
              <a:t>elementum</a:t>
            </a:r>
            <a:r>
              <a:rPr lang="en-US" dirty="0">
                <a:latin typeface="+mn-lt"/>
                <a:cs typeface="Arial"/>
              </a:rPr>
              <a:t> </a:t>
            </a:r>
            <a:r>
              <a:rPr lang="en-US" dirty="0" err="1">
                <a:latin typeface="+mn-lt"/>
                <a:cs typeface="Arial"/>
              </a:rPr>
              <a:t>posuere</a:t>
            </a:r>
            <a:r>
              <a:rPr lang="en-US" dirty="0">
                <a:latin typeface="+mn-lt"/>
                <a:cs typeface="Arial"/>
              </a:rPr>
              <a:t> </a:t>
            </a:r>
            <a:r>
              <a:rPr lang="en-US" dirty="0" err="1">
                <a:latin typeface="+mn-lt"/>
                <a:cs typeface="Arial"/>
              </a:rPr>
              <a:t>pretium</a:t>
            </a:r>
            <a:r>
              <a:rPr lang="en-US" dirty="0">
                <a:latin typeface="+mn-lt"/>
                <a:cs typeface="Arial"/>
              </a:rPr>
              <a:t>. </a:t>
            </a:r>
            <a:r>
              <a:rPr lang="en-US" dirty="0" err="1">
                <a:latin typeface="+mn-lt"/>
                <a:cs typeface="Arial"/>
              </a:rPr>
              <a:t>Quisque</a:t>
            </a:r>
            <a:r>
              <a:rPr lang="en-US" dirty="0">
                <a:latin typeface="+mn-lt"/>
                <a:cs typeface="Arial"/>
              </a:rPr>
              <a:t> </a:t>
            </a:r>
            <a:r>
              <a:rPr lang="en-US" dirty="0" err="1">
                <a:latin typeface="+mn-lt"/>
                <a:cs typeface="Arial"/>
              </a:rPr>
              <a:t>nibh</a:t>
            </a:r>
            <a:r>
              <a:rPr lang="en-US" dirty="0">
                <a:latin typeface="+mn-lt"/>
                <a:cs typeface="Arial"/>
              </a:rPr>
              <a:t> dolor, </a:t>
            </a:r>
            <a:r>
              <a:rPr lang="en-US" dirty="0" err="1">
                <a:latin typeface="+mn-lt"/>
                <a:cs typeface="Arial"/>
              </a:rPr>
              <a:t>dignissim</a:t>
            </a:r>
            <a:r>
              <a:rPr lang="en-US" dirty="0">
                <a:latin typeface="+mn-lt"/>
                <a:cs typeface="Arial"/>
              </a:rPr>
              <a:t> ac </a:t>
            </a:r>
            <a:r>
              <a:rPr lang="en-US" dirty="0" err="1">
                <a:latin typeface="+mn-lt"/>
                <a:cs typeface="Arial"/>
              </a:rPr>
              <a:t>dignissim</a:t>
            </a:r>
            <a:r>
              <a:rPr lang="en-US" dirty="0">
                <a:latin typeface="+mn-lt"/>
                <a:cs typeface="Arial"/>
              </a:rPr>
              <a:t> </a:t>
            </a:r>
            <a:r>
              <a:rPr lang="en-US" dirty="0" err="1">
                <a:latin typeface="+mn-lt"/>
                <a:cs typeface="Arial"/>
              </a:rPr>
              <a:t>ut</a:t>
            </a:r>
            <a:r>
              <a:rPr lang="en-US" dirty="0">
                <a:latin typeface="+mn-lt"/>
                <a:cs typeface="Arial"/>
              </a:rPr>
              <a:t>, </a:t>
            </a:r>
            <a:r>
              <a:rPr lang="en-US" dirty="0" err="1">
                <a:latin typeface="+mn-lt"/>
                <a:cs typeface="Arial"/>
              </a:rPr>
              <a:t>luctus</a:t>
            </a:r>
            <a:r>
              <a:rPr lang="en-US" dirty="0">
                <a:latin typeface="+mn-lt"/>
                <a:cs typeface="Arial"/>
              </a:rPr>
              <a:t> ac </a:t>
            </a:r>
            <a:r>
              <a:rPr lang="en-US" dirty="0" err="1">
                <a:latin typeface="+mn-lt"/>
                <a:cs typeface="Arial"/>
              </a:rPr>
              <a:t>urna</a:t>
            </a:r>
            <a:r>
              <a:rPr lang="en-US" dirty="0">
                <a:latin typeface="+mn-lt"/>
                <a:cs typeface="Arial"/>
              </a:rPr>
              <a:t>. </a:t>
            </a:r>
            <a:r>
              <a:rPr lang="en-US" dirty="0" err="1">
                <a:latin typeface="+mn-lt"/>
                <a:cs typeface="Arial"/>
              </a:rPr>
              <a:t>Aliquam</a:t>
            </a:r>
            <a:r>
              <a:rPr lang="en-US" dirty="0">
                <a:latin typeface="+mn-lt"/>
                <a:cs typeface="Arial"/>
              </a:rPr>
              <a:t> </a:t>
            </a:r>
            <a:r>
              <a:rPr lang="en-US" dirty="0" err="1">
                <a:latin typeface="+mn-lt"/>
                <a:cs typeface="Arial"/>
              </a:rPr>
              <a:t>aliquet</a:t>
            </a:r>
            <a:r>
              <a:rPr lang="en-US" dirty="0">
                <a:latin typeface="+mn-lt"/>
                <a:cs typeface="Arial"/>
              </a:rPr>
              <a:t> non </a:t>
            </a:r>
            <a:r>
              <a:rPr lang="en-US" dirty="0" err="1">
                <a:latin typeface="+mn-lt"/>
                <a:cs typeface="Arial"/>
              </a:rPr>
              <a:t>massa</a:t>
            </a:r>
            <a:r>
              <a:rPr lang="en-US" dirty="0">
                <a:latin typeface="+mn-lt"/>
                <a:cs typeface="Arial"/>
              </a:rPr>
              <a:t> </a:t>
            </a:r>
            <a:r>
              <a:rPr lang="en-US" dirty="0" err="1">
                <a:latin typeface="+mn-lt"/>
                <a:cs typeface="Arial"/>
              </a:rPr>
              <a:t>quis</a:t>
            </a:r>
            <a:r>
              <a:rPr lang="en-US" dirty="0">
                <a:latin typeface="+mn-lt"/>
                <a:cs typeface="Arial"/>
              </a:rPr>
              <a:t> </a:t>
            </a:r>
            <a:r>
              <a:rPr lang="en-US" dirty="0" err="1">
                <a:latin typeface="+mn-lt"/>
                <a:cs typeface="Arial"/>
              </a:rPr>
              <a:t>tincidunt</a:t>
            </a:r>
            <a:r>
              <a:rPr lang="en-US" dirty="0">
                <a:latin typeface="+mn-lt"/>
                <a:cs typeface="Arial"/>
              </a:rPr>
              <a:t>. </a:t>
            </a:r>
            <a:r>
              <a:rPr lang="en-US" dirty="0" err="1">
                <a:latin typeface="+mn-lt"/>
                <a:cs typeface="Arial"/>
              </a:rPr>
              <a:t>Mauris</a:t>
            </a:r>
            <a:r>
              <a:rPr lang="en-US" dirty="0">
                <a:latin typeface="+mn-lt"/>
                <a:cs typeface="Arial"/>
              </a:rPr>
              <a:t> </a:t>
            </a:r>
            <a:r>
              <a:rPr lang="en-US" dirty="0" err="1">
                <a:latin typeface="+mn-lt"/>
                <a:cs typeface="Arial"/>
              </a:rPr>
              <a:t>ullamcorper</a:t>
            </a:r>
            <a:r>
              <a:rPr lang="en-US" dirty="0">
                <a:latin typeface="+mn-lt"/>
                <a:cs typeface="Arial"/>
              </a:rPr>
              <a:t> </a:t>
            </a:r>
            <a:r>
              <a:rPr lang="en-US" dirty="0" err="1">
                <a:latin typeface="+mn-lt"/>
                <a:cs typeface="Arial"/>
              </a:rPr>
              <a:t>justo</a:t>
            </a:r>
            <a:r>
              <a:rPr lang="en-US" dirty="0">
                <a:latin typeface="+mn-lt"/>
                <a:cs typeface="Arial"/>
              </a:rPr>
              <a:t> </a:t>
            </a:r>
            <a:r>
              <a:rPr lang="en-US" dirty="0" err="1">
                <a:latin typeface="+mn-lt"/>
                <a:cs typeface="Arial"/>
              </a:rPr>
              <a:t>tristique</a:t>
            </a:r>
            <a:r>
              <a:rPr lang="en-US" dirty="0">
                <a:latin typeface="+mn-lt"/>
                <a:cs typeface="Arial"/>
              </a:rPr>
              <a:t> dui </a:t>
            </a:r>
            <a:r>
              <a:rPr lang="en-US" dirty="0" err="1">
                <a:latin typeface="+mn-lt"/>
                <a:cs typeface="Arial"/>
              </a:rPr>
              <a:t>posuere</a:t>
            </a:r>
            <a:r>
              <a:rPr lang="en-US" dirty="0">
                <a:latin typeface="+mn-lt"/>
                <a:cs typeface="Arial"/>
              </a:rPr>
              <a:t> </a:t>
            </a:r>
            <a:r>
              <a:rPr lang="en-US" dirty="0" err="1">
                <a:latin typeface="+mn-lt"/>
                <a:cs typeface="Arial"/>
              </a:rPr>
              <a:t>tincidunt</a:t>
            </a:r>
            <a:r>
              <a:rPr lang="en-US" dirty="0">
                <a:latin typeface="+mn-lt"/>
                <a:cs typeface="Arial"/>
              </a:rPr>
              <a:t>. In </a:t>
            </a:r>
            <a:r>
              <a:rPr lang="en-US" dirty="0" err="1">
                <a:latin typeface="+mn-lt"/>
                <a:cs typeface="Arial"/>
              </a:rPr>
              <a:t>nec</a:t>
            </a:r>
            <a:r>
              <a:rPr lang="en-US" dirty="0">
                <a:latin typeface="+mn-lt"/>
                <a:cs typeface="Arial"/>
              </a:rPr>
              <a:t> lacus </a:t>
            </a:r>
            <a:r>
              <a:rPr lang="en-US" dirty="0" err="1">
                <a:latin typeface="+mn-lt"/>
                <a:cs typeface="Arial"/>
              </a:rPr>
              <a:t>laoreet</a:t>
            </a:r>
            <a:r>
              <a:rPr lang="en-US" dirty="0">
                <a:latin typeface="+mn-lt"/>
                <a:cs typeface="Arial"/>
              </a:rPr>
              <a:t> </a:t>
            </a:r>
            <a:r>
              <a:rPr lang="en-US" dirty="0" err="1">
                <a:latin typeface="+mn-lt"/>
                <a:cs typeface="Arial"/>
              </a:rPr>
              <a:t>orci</a:t>
            </a:r>
            <a:r>
              <a:rPr lang="en-US" dirty="0">
                <a:latin typeface="+mn-lt"/>
                <a:cs typeface="Arial"/>
              </a:rPr>
              <a:t> </a:t>
            </a:r>
            <a:r>
              <a:rPr lang="en-US" dirty="0" err="1">
                <a:latin typeface="+mn-lt"/>
                <a:cs typeface="Arial"/>
              </a:rPr>
              <a:t>varius</a:t>
            </a:r>
            <a:r>
              <a:rPr lang="en-US" dirty="0">
                <a:latin typeface="+mn-lt"/>
                <a:cs typeface="Arial"/>
              </a:rPr>
              <a:t> </a:t>
            </a:r>
            <a:r>
              <a:rPr lang="en-US" dirty="0" err="1">
                <a:latin typeface="+mn-lt"/>
                <a:cs typeface="Arial"/>
              </a:rPr>
              <a:t>imperdiet</a:t>
            </a:r>
            <a:r>
              <a:rPr lang="en-US" dirty="0">
                <a:latin typeface="+mn-lt"/>
                <a:cs typeface="Arial"/>
              </a:rPr>
              <a:t> </a:t>
            </a:r>
            <a:endParaRPr lang="en-US" dirty="0"/>
          </a:p>
        </p:txBody>
      </p:sp>
      <p:sp>
        <p:nvSpPr>
          <p:cNvPr id="3" name="Title 2"/>
          <p:cNvSpPr>
            <a:spLocks noGrp="1"/>
          </p:cNvSpPr>
          <p:nvPr>
            <p:ph type="title" hasCustomPrompt="1"/>
          </p:nvPr>
        </p:nvSpPr>
        <p:spPr/>
        <p:txBody>
          <a:bodyPr/>
          <a:lstStyle/>
          <a:p>
            <a:r>
              <a:rPr lang="en-US" dirty="0"/>
              <a:t>Stacked column chart sample</a:t>
            </a:r>
          </a:p>
        </p:txBody>
      </p:sp>
    </p:spTree>
    <p:extLst>
      <p:ext uri="{BB962C8B-B14F-4D97-AF65-F5344CB8AC3E}">
        <p14:creationId xmlns:p14="http://schemas.microsoft.com/office/powerpoint/2010/main" val="4639680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ultiple stacked column chart 3 col">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2" name="Text Placeholder 2"/>
          <p:cNvSpPr>
            <a:spLocks noGrp="1"/>
          </p:cNvSpPr>
          <p:nvPr>
            <p:ph type="body" sz="quarter" idx="15" hasCustomPrompt="1"/>
          </p:nvPr>
        </p:nvSpPr>
        <p:spPr>
          <a:xfrm>
            <a:off x="736893" y="1983903"/>
            <a:ext cx="3189657" cy="376692"/>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kumimoji="0" lang="en-US" sz="2800" b="0" i="0" u="none" strike="noStrike" kern="1200" cap="none" spc="0" normalizeH="0" baseline="0" noProof="0">
                <a:solidFill>
                  <a:srgbClr val="3C3C3B"/>
                </a:solidFill>
                <a:cs typeface="Arial"/>
              </a:defRPr>
            </a:lvl1pPr>
            <a:lvl2pPr marL="544237" indent="0">
              <a:buFontTx/>
              <a:buNone/>
              <a:defRPr sz="2667">
                <a:solidFill>
                  <a:schemeClr val="accent5"/>
                </a:solidFill>
              </a:defRPr>
            </a:lvl2pPr>
            <a:lvl3pPr marL="1088474" indent="0">
              <a:buFontTx/>
              <a:buNone/>
              <a:defRPr sz="2667">
                <a:solidFill>
                  <a:schemeClr val="accent5"/>
                </a:solidFill>
              </a:defRPr>
            </a:lvl3pPr>
            <a:lvl4pPr marL="1632711" indent="0">
              <a:buFontTx/>
              <a:buNone/>
              <a:defRPr sz="2667">
                <a:solidFill>
                  <a:schemeClr val="accent5"/>
                </a:solidFill>
              </a:defRPr>
            </a:lvl4pPr>
            <a:lvl5pPr marL="2176950" indent="0">
              <a:buFontTx/>
              <a:buNone/>
              <a:defRPr sz="2667">
                <a:solidFill>
                  <a:schemeClr val="accent5"/>
                </a:solidFill>
              </a:defRPr>
            </a:lvl5pPr>
          </a:lstStyle>
          <a:p>
            <a:pPr lvl="0"/>
            <a:r>
              <a:rPr lang="en-US" dirty="0"/>
              <a:t>Design</a:t>
            </a:r>
          </a:p>
        </p:txBody>
      </p:sp>
      <p:sp>
        <p:nvSpPr>
          <p:cNvPr id="19" name="Text Placeholder 2"/>
          <p:cNvSpPr>
            <a:spLocks noGrp="1"/>
          </p:cNvSpPr>
          <p:nvPr>
            <p:ph type="body" sz="quarter" idx="16" hasCustomPrompt="1"/>
          </p:nvPr>
        </p:nvSpPr>
        <p:spPr>
          <a:xfrm>
            <a:off x="4367812" y="1983903"/>
            <a:ext cx="3189657" cy="376692"/>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kumimoji="0" lang="en-US" sz="2800" b="0" i="0" u="none" strike="noStrike" kern="1200" cap="none" spc="0" normalizeH="0" baseline="0" noProof="0">
                <a:solidFill>
                  <a:srgbClr val="3C3C3B"/>
                </a:solidFill>
                <a:cs typeface="Arial"/>
              </a:defRPr>
            </a:lvl1pPr>
            <a:lvl2pPr marL="544237" indent="0">
              <a:buFontTx/>
              <a:buNone/>
              <a:defRPr sz="2667">
                <a:solidFill>
                  <a:schemeClr val="accent5"/>
                </a:solidFill>
              </a:defRPr>
            </a:lvl2pPr>
            <a:lvl3pPr marL="1088474" indent="0">
              <a:buFontTx/>
              <a:buNone/>
              <a:defRPr sz="2667">
                <a:solidFill>
                  <a:schemeClr val="accent5"/>
                </a:solidFill>
              </a:defRPr>
            </a:lvl3pPr>
            <a:lvl4pPr marL="1632711" indent="0">
              <a:buFontTx/>
              <a:buNone/>
              <a:defRPr sz="2667">
                <a:solidFill>
                  <a:schemeClr val="accent5"/>
                </a:solidFill>
              </a:defRPr>
            </a:lvl4pPr>
            <a:lvl5pPr marL="2176950" indent="0">
              <a:buFontTx/>
              <a:buNone/>
              <a:defRPr sz="2667">
                <a:solidFill>
                  <a:schemeClr val="accent5"/>
                </a:solidFill>
              </a:defRPr>
            </a:lvl5pPr>
          </a:lstStyle>
          <a:p>
            <a:pPr lvl="0"/>
            <a:r>
              <a:rPr lang="en-US" dirty="0"/>
              <a:t>Web</a:t>
            </a:r>
          </a:p>
        </p:txBody>
      </p:sp>
      <p:sp>
        <p:nvSpPr>
          <p:cNvPr id="20" name="Text Placeholder 2"/>
          <p:cNvSpPr>
            <a:spLocks noGrp="1"/>
          </p:cNvSpPr>
          <p:nvPr>
            <p:ph type="body" sz="quarter" idx="17" hasCustomPrompt="1"/>
          </p:nvPr>
        </p:nvSpPr>
        <p:spPr>
          <a:xfrm>
            <a:off x="8304249" y="1983903"/>
            <a:ext cx="3189657" cy="376692"/>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kumimoji="0" lang="en-US" sz="2800" b="0" i="0" u="none" strike="noStrike" kern="1200" cap="none" spc="0" normalizeH="0" baseline="0" noProof="0">
                <a:solidFill>
                  <a:srgbClr val="3C3C3B"/>
                </a:solidFill>
                <a:cs typeface="Arial"/>
              </a:defRPr>
            </a:lvl1pPr>
            <a:lvl2pPr marL="544237" indent="0">
              <a:buFontTx/>
              <a:buNone/>
              <a:defRPr sz="2667">
                <a:solidFill>
                  <a:schemeClr val="accent5"/>
                </a:solidFill>
              </a:defRPr>
            </a:lvl2pPr>
            <a:lvl3pPr marL="1088474" indent="0">
              <a:buFontTx/>
              <a:buNone/>
              <a:defRPr sz="2667">
                <a:solidFill>
                  <a:schemeClr val="accent5"/>
                </a:solidFill>
              </a:defRPr>
            </a:lvl3pPr>
            <a:lvl4pPr marL="1632711" indent="0">
              <a:buFontTx/>
              <a:buNone/>
              <a:defRPr sz="2667">
                <a:solidFill>
                  <a:schemeClr val="accent5"/>
                </a:solidFill>
              </a:defRPr>
            </a:lvl4pPr>
            <a:lvl5pPr marL="2176950" indent="0">
              <a:buFontTx/>
              <a:buNone/>
              <a:defRPr sz="2667">
                <a:solidFill>
                  <a:schemeClr val="accent5"/>
                </a:solidFill>
              </a:defRPr>
            </a:lvl5pPr>
          </a:lstStyle>
          <a:p>
            <a:pPr lvl="0"/>
            <a:r>
              <a:rPr lang="en-US" dirty="0"/>
              <a:t>Video</a:t>
            </a:r>
          </a:p>
        </p:txBody>
      </p:sp>
      <p:sp>
        <p:nvSpPr>
          <p:cNvPr id="2" name="Title 1"/>
          <p:cNvSpPr>
            <a:spLocks noGrp="1"/>
          </p:cNvSpPr>
          <p:nvPr>
            <p:ph type="title" hasCustomPrompt="1"/>
          </p:nvPr>
        </p:nvSpPr>
        <p:spPr/>
        <p:txBody>
          <a:bodyPr/>
          <a:lstStyle/>
          <a:p>
            <a:r>
              <a:rPr lang="en-US" dirty="0"/>
              <a:t>Multiple stacked column chart</a:t>
            </a:r>
          </a:p>
        </p:txBody>
      </p:sp>
    </p:spTree>
    <p:extLst>
      <p:ext uri="{BB962C8B-B14F-4D97-AF65-F5344CB8AC3E}">
        <p14:creationId xmlns:p14="http://schemas.microsoft.com/office/powerpoint/2010/main" val="42060087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column - no lines">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4" name="Text Placeholder 3"/>
          <p:cNvSpPr>
            <a:spLocks noGrp="1"/>
          </p:cNvSpPr>
          <p:nvPr>
            <p:ph type="body" sz="quarter" idx="19" hasCustomPrompt="1"/>
          </p:nvPr>
        </p:nvSpPr>
        <p:spPr>
          <a:xfrm>
            <a:off x="1207247" y="4598075"/>
            <a:ext cx="2963360" cy="469733"/>
          </a:xfrm>
        </p:spPr>
        <p:txBody>
          <a:bodyPr>
            <a:noAutofit/>
          </a:bodyPr>
          <a:lstStyle>
            <a:lvl1pPr marL="0" indent="0" algn="ctr">
              <a:buFontTx/>
              <a:buNone/>
              <a:defRPr sz="2800">
                <a:solidFill>
                  <a:srgbClr val="3C3C3B"/>
                </a:solidFill>
              </a:defRPr>
            </a:lvl1pPr>
            <a:lvl2pPr marL="544237" indent="0" algn="ctr">
              <a:buFontTx/>
              <a:buNone/>
              <a:defRPr sz="2800">
                <a:solidFill>
                  <a:srgbClr val="3F3F3F"/>
                </a:solidFill>
              </a:defRPr>
            </a:lvl2pPr>
            <a:lvl3pPr marL="1088474" indent="0" algn="ctr">
              <a:buFontTx/>
              <a:buNone/>
              <a:defRPr sz="2800">
                <a:solidFill>
                  <a:srgbClr val="3F3F3F"/>
                </a:solidFill>
              </a:defRPr>
            </a:lvl3pPr>
            <a:lvl4pPr marL="1632711" indent="0" algn="ctr">
              <a:buFontTx/>
              <a:buNone/>
              <a:defRPr sz="2800">
                <a:solidFill>
                  <a:srgbClr val="3F3F3F"/>
                </a:solidFill>
              </a:defRPr>
            </a:lvl4pPr>
            <a:lvl5pPr marL="2176950" indent="0" algn="ctr">
              <a:buFontTx/>
              <a:buNone/>
              <a:defRPr sz="2800">
                <a:solidFill>
                  <a:srgbClr val="3F3F3F"/>
                </a:solidFill>
              </a:defRPr>
            </a:lvl5pPr>
          </a:lstStyle>
          <a:p>
            <a:pPr lvl="0"/>
            <a:r>
              <a:rPr lang="en-US" dirty="0"/>
              <a:t>Title</a:t>
            </a:r>
          </a:p>
        </p:txBody>
      </p:sp>
      <p:sp>
        <p:nvSpPr>
          <p:cNvPr id="32" name="Text Placeholder 3"/>
          <p:cNvSpPr>
            <a:spLocks noGrp="1"/>
          </p:cNvSpPr>
          <p:nvPr>
            <p:ph type="body" sz="quarter" idx="21" hasCustomPrompt="1"/>
          </p:nvPr>
        </p:nvSpPr>
        <p:spPr>
          <a:xfrm>
            <a:off x="4606865" y="4598075"/>
            <a:ext cx="2963360" cy="469733"/>
          </a:xfrm>
        </p:spPr>
        <p:txBody>
          <a:bodyPr>
            <a:noAutofit/>
          </a:bodyPr>
          <a:lstStyle>
            <a:lvl1pPr marL="0" indent="0" algn="ctr">
              <a:buFontTx/>
              <a:buNone/>
              <a:defRPr sz="2800">
                <a:solidFill>
                  <a:srgbClr val="3C3C3B"/>
                </a:solidFill>
              </a:defRPr>
            </a:lvl1pPr>
            <a:lvl2pPr marL="544237" indent="0" algn="ctr">
              <a:buFontTx/>
              <a:buNone/>
              <a:defRPr sz="2800">
                <a:solidFill>
                  <a:srgbClr val="3F3F3F"/>
                </a:solidFill>
              </a:defRPr>
            </a:lvl2pPr>
            <a:lvl3pPr marL="1088474" indent="0" algn="ctr">
              <a:buFontTx/>
              <a:buNone/>
              <a:defRPr sz="2800">
                <a:solidFill>
                  <a:srgbClr val="3F3F3F"/>
                </a:solidFill>
              </a:defRPr>
            </a:lvl3pPr>
            <a:lvl4pPr marL="1632711" indent="0" algn="ctr">
              <a:buFontTx/>
              <a:buNone/>
              <a:defRPr sz="2800">
                <a:solidFill>
                  <a:srgbClr val="3F3F3F"/>
                </a:solidFill>
              </a:defRPr>
            </a:lvl4pPr>
            <a:lvl5pPr marL="2176950" indent="0" algn="ctr">
              <a:buFontTx/>
              <a:buNone/>
              <a:defRPr sz="2800">
                <a:solidFill>
                  <a:srgbClr val="3F3F3F"/>
                </a:solidFill>
              </a:defRPr>
            </a:lvl5pPr>
          </a:lstStyle>
          <a:p>
            <a:pPr lvl="0"/>
            <a:r>
              <a:rPr lang="en-US" dirty="0"/>
              <a:t>Title</a:t>
            </a:r>
          </a:p>
        </p:txBody>
      </p:sp>
      <p:sp>
        <p:nvSpPr>
          <p:cNvPr id="34" name="Text Placeholder 3"/>
          <p:cNvSpPr>
            <a:spLocks noGrp="1"/>
          </p:cNvSpPr>
          <p:nvPr>
            <p:ph type="body" sz="quarter" idx="23" hasCustomPrompt="1"/>
          </p:nvPr>
        </p:nvSpPr>
        <p:spPr>
          <a:xfrm>
            <a:off x="8016213" y="4598075"/>
            <a:ext cx="2963360" cy="469733"/>
          </a:xfrm>
        </p:spPr>
        <p:txBody>
          <a:bodyPr>
            <a:noAutofit/>
          </a:bodyPr>
          <a:lstStyle>
            <a:lvl1pPr marL="0" indent="0" algn="ctr">
              <a:buFontTx/>
              <a:buNone/>
              <a:defRPr sz="2800">
                <a:solidFill>
                  <a:srgbClr val="3C3C3B"/>
                </a:solidFill>
              </a:defRPr>
            </a:lvl1pPr>
            <a:lvl2pPr marL="544237" indent="0" algn="ctr">
              <a:buFontTx/>
              <a:buNone/>
              <a:defRPr sz="2800">
                <a:solidFill>
                  <a:srgbClr val="3F3F3F"/>
                </a:solidFill>
              </a:defRPr>
            </a:lvl2pPr>
            <a:lvl3pPr marL="1088474" indent="0" algn="ctr">
              <a:buFontTx/>
              <a:buNone/>
              <a:defRPr sz="2800">
                <a:solidFill>
                  <a:srgbClr val="3F3F3F"/>
                </a:solidFill>
              </a:defRPr>
            </a:lvl3pPr>
            <a:lvl4pPr marL="1632711" indent="0" algn="ctr">
              <a:buFontTx/>
              <a:buNone/>
              <a:defRPr sz="2800">
                <a:solidFill>
                  <a:srgbClr val="3F3F3F"/>
                </a:solidFill>
              </a:defRPr>
            </a:lvl4pPr>
            <a:lvl5pPr marL="2176950" indent="0" algn="ctr">
              <a:buFontTx/>
              <a:buNone/>
              <a:defRPr sz="2800">
                <a:solidFill>
                  <a:srgbClr val="3F3F3F"/>
                </a:solidFill>
              </a:defRPr>
            </a:lvl5pPr>
          </a:lstStyle>
          <a:p>
            <a:pPr lvl="0"/>
            <a:r>
              <a:rPr lang="en-US" dirty="0"/>
              <a:t>Title</a:t>
            </a:r>
          </a:p>
        </p:txBody>
      </p:sp>
      <p:sp>
        <p:nvSpPr>
          <p:cNvPr id="2" name="Title 1"/>
          <p:cNvSpPr>
            <a:spLocks noGrp="1"/>
          </p:cNvSpPr>
          <p:nvPr>
            <p:ph type="title" hasCustomPrompt="1"/>
          </p:nvPr>
        </p:nvSpPr>
        <p:spPr/>
        <p:txBody>
          <a:bodyPr/>
          <a:lstStyle/>
          <a:p>
            <a:r>
              <a:rPr lang="en-US" dirty="0"/>
              <a:t>3 steps to changing bad money habits</a:t>
            </a:r>
          </a:p>
        </p:txBody>
      </p:sp>
    </p:spTree>
    <p:extLst>
      <p:ext uri="{BB962C8B-B14F-4D97-AF65-F5344CB8AC3E}">
        <p14:creationId xmlns:p14="http://schemas.microsoft.com/office/powerpoint/2010/main" val="38709541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conic circle infogr sample">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15" name="Text Placeholder 3"/>
          <p:cNvSpPr>
            <a:spLocks noGrp="1"/>
          </p:cNvSpPr>
          <p:nvPr>
            <p:ph type="body" sz="quarter" idx="24" hasCustomPrompt="1"/>
          </p:nvPr>
        </p:nvSpPr>
        <p:spPr>
          <a:xfrm>
            <a:off x="8123649" y="2230951"/>
            <a:ext cx="3452035" cy="2892792"/>
          </a:xfrm>
        </p:spPr>
        <p:txBody>
          <a:bodyPr>
            <a:noAutofit/>
          </a:bodyPr>
          <a:lstStyle>
            <a:lvl1pPr marL="0" indent="0" algn="l">
              <a:lnSpc>
                <a:spcPct val="120000"/>
              </a:lnSpc>
              <a:buFont typeface="Arial" pitchFamily="34" charset="0"/>
              <a:buNone/>
              <a:defRPr sz="2133"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16" name="Text Placeholder 2"/>
          <p:cNvSpPr>
            <a:spLocks noGrp="1"/>
          </p:cNvSpPr>
          <p:nvPr>
            <p:ph type="body" sz="quarter" idx="25" hasCustomPrompt="1"/>
          </p:nvPr>
        </p:nvSpPr>
        <p:spPr>
          <a:xfrm>
            <a:off x="8122559" y="1679251"/>
            <a:ext cx="3452725" cy="5286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Analysis</a:t>
            </a:r>
          </a:p>
        </p:txBody>
      </p:sp>
      <p:sp>
        <p:nvSpPr>
          <p:cNvPr id="2" name="Title 1"/>
          <p:cNvSpPr>
            <a:spLocks noGrp="1"/>
          </p:cNvSpPr>
          <p:nvPr>
            <p:ph type="title" hasCustomPrompt="1"/>
          </p:nvPr>
        </p:nvSpPr>
        <p:spPr/>
        <p:txBody>
          <a:bodyPr/>
          <a:lstStyle/>
          <a:p>
            <a:r>
              <a:rPr lang="en-US" dirty="0"/>
              <a:t>Iconic circle </a:t>
            </a:r>
            <a:r>
              <a:rPr lang="en-US" dirty="0" err="1"/>
              <a:t>infographic</a:t>
            </a:r>
            <a:r>
              <a:rPr lang="en-US" dirty="0"/>
              <a:t> sample</a:t>
            </a:r>
          </a:p>
        </p:txBody>
      </p:sp>
    </p:spTree>
    <p:extLst>
      <p:ext uri="{BB962C8B-B14F-4D97-AF65-F5344CB8AC3E}">
        <p14:creationId xmlns:p14="http://schemas.microsoft.com/office/powerpoint/2010/main" val="38154528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een separator">
    <p:spTree>
      <p:nvGrpSpPr>
        <p:cNvPr id="1" name=""/>
        <p:cNvGrpSpPr/>
        <p:nvPr/>
      </p:nvGrpSpPr>
      <p:grpSpPr>
        <a:xfrm>
          <a:off x="0" y="0"/>
          <a:ext cx="0" cy="0"/>
          <a:chOff x="0" y="0"/>
          <a:chExt cx="0" cy="0"/>
        </a:xfrm>
      </p:grpSpPr>
      <p:pic>
        <p:nvPicPr>
          <p:cNvPr id="4" name="Picture 3" descr="Green.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6777"/>
          <a:stretch/>
        </p:blipFill>
        <p:spPr>
          <a:xfrm>
            <a:off x="0" y="0"/>
            <a:ext cx="12192000" cy="6929083"/>
          </a:xfrm>
          <a:prstGeom prst="rect">
            <a:avLst/>
          </a:prstGeom>
        </p:spPr>
      </p:pic>
      <p:sp>
        <p:nvSpPr>
          <p:cNvPr id="5" name="Title 1"/>
          <p:cNvSpPr>
            <a:spLocks noGrp="1"/>
          </p:cNvSpPr>
          <p:nvPr>
            <p:ph type="title"/>
          </p:nvPr>
        </p:nvSpPr>
        <p:spPr>
          <a:xfrm>
            <a:off x="609600" y="2977497"/>
            <a:ext cx="10829365" cy="1143000"/>
          </a:xfrm>
        </p:spPr>
        <p:txBody>
          <a:bodyPr>
            <a:noAutofit/>
          </a:bodyPr>
          <a:lstStyle>
            <a:lvl1pPr>
              <a:defRPr sz="4800" b="0">
                <a:solidFill>
                  <a:schemeClr val="bg1"/>
                </a:solidFill>
              </a:defRPr>
            </a:lvl1pPr>
          </a:lstStyle>
          <a:p>
            <a:r>
              <a:rPr lang="en-US" dirty="0"/>
              <a:t>Click to edit Master title style</a:t>
            </a:r>
          </a:p>
        </p:txBody>
      </p:sp>
      <p:sp>
        <p:nvSpPr>
          <p:cNvPr id="7" name="TextBox 6"/>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prstClr val="white"/>
                </a:solidFill>
                <a:cs typeface="Arial"/>
              </a:rPr>
              <a:t>Deloitte Analytics</a:t>
            </a:r>
            <a:endParaRPr lang="en-US" sz="800" dirty="0">
              <a:solidFill>
                <a:prstClr val="white"/>
              </a:solidFill>
              <a:cs typeface="Arial"/>
            </a:endParaRPr>
          </a:p>
        </p:txBody>
      </p:sp>
    </p:spTree>
    <p:extLst>
      <p:ext uri="{BB962C8B-B14F-4D97-AF65-F5344CB8AC3E}">
        <p14:creationId xmlns:p14="http://schemas.microsoft.com/office/powerpoint/2010/main" val="314045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1"/>
            <a:ext cx="12192000" cy="6858001"/>
          </a:xfrm>
        </p:spPr>
        <p:txBody>
          <a:bodyPr/>
          <a:lstStyle/>
          <a:p>
            <a:endParaRPr lang="en-US" dirty="0"/>
          </a:p>
        </p:txBody>
      </p:sp>
      <p:sp>
        <p:nvSpPr>
          <p:cNvPr id="2" name="Title 1"/>
          <p:cNvSpPr>
            <a:spLocks noGrp="1"/>
          </p:cNvSpPr>
          <p:nvPr>
            <p:ph type="title"/>
          </p:nvPr>
        </p:nvSpPr>
        <p:spPr>
          <a:xfrm>
            <a:off x="609600" y="1138240"/>
            <a:ext cx="10972800" cy="2852737"/>
          </a:xfrm>
        </p:spPr>
        <p:txBody>
          <a:bodyPr anchor="b"/>
          <a:lstStyle>
            <a:lvl1pPr>
              <a:defRPr sz="7200"/>
            </a:lvl1pPr>
          </a:lstStyle>
          <a:p>
            <a:r>
              <a:rPr lang="en-US" dirty="0"/>
              <a:t>Click to edit Master 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5" name="Footer Placeholder 4"/>
          <p:cNvSpPr>
            <a:spLocks noGrp="1"/>
          </p:cNvSpPr>
          <p:nvPr>
            <p:ph type="ftr" sz="quarter" idx="11"/>
          </p:nvPr>
        </p:nvSpPr>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8" name="Text Placeholder 8"/>
          <p:cNvSpPr>
            <a:spLocks noGrp="1"/>
          </p:cNvSpPr>
          <p:nvPr>
            <p:ph type="body" sz="quarter" idx="14"/>
          </p:nvPr>
        </p:nvSpPr>
        <p:spPr>
          <a:xfrm>
            <a:off x="609601" y="3990975"/>
            <a:ext cx="11071225" cy="647700"/>
          </a:xfrm>
        </p:spPr>
        <p:txBody>
          <a:bodyPr>
            <a:noAutofit/>
          </a:bodyPr>
          <a:lstStyle>
            <a:lvl1pPr marL="0" indent="0">
              <a:buNone/>
              <a:defRPr sz="2000">
                <a:solidFill>
                  <a:srgbClr val="E7E7E8"/>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3787453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Why do business">
    <p:spTree>
      <p:nvGrpSpPr>
        <p:cNvPr id="1" name=""/>
        <p:cNvGrpSpPr/>
        <p:nvPr/>
      </p:nvGrpSpPr>
      <p:grpSpPr>
        <a:xfrm>
          <a:off x="0" y="0"/>
          <a:ext cx="0" cy="0"/>
          <a:chOff x="0" y="0"/>
          <a:chExt cx="0" cy="0"/>
        </a:xfrm>
      </p:grpSpPr>
      <p:sp>
        <p:nvSpPr>
          <p:cNvPr id="10" name="Rectangle 9"/>
          <p:cNvSpPr/>
          <p:nvPr userDrawn="1"/>
        </p:nvSpPr>
        <p:spPr>
          <a:xfrm>
            <a:off x="0" y="2"/>
            <a:ext cx="12192000" cy="41624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srgbClr val="FFFFFF"/>
              </a:solidFill>
              <a:cs typeface="Arial"/>
            </a:endParaRPr>
          </a:p>
        </p:txBody>
      </p:sp>
      <p:sp>
        <p:nvSpPr>
          <p:cNvPr id="25" name="TextBox 24"/>
          <p:cNvSpPr txBox="1"/>
          <p:nvPr userDrawn="1"/>
        </p:nvSpPr>
        <p:spPr>
          <a:xfrm>
            <a:off x="-1806223" y="2257779"/>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7" name="Text Placeholder 2"/>
          <p:cNvSpPr>
            <a:spLocks noGrp="1"/>
          </p:cNvSpPr>
          <p:nvPr>
            <p:ph type="body" sz="quarter" idx="15" hasCustomPrompt="1"/>
          </p:nvPr>
        </p:nvSpPr>
        <p:spPr>
          <a:xfrm>
            <a:off x="832021" y="4494349"/>
            <a:ext cx="10743265" cy="1855905"/>
          </a:xfrm>
        </p:spPr>
        <p:txBody>
          <a:bodyPr numCol="1" spcCol="318387">
            <a:noAutofit/>
          </a:bodyPr>
          <a:lstStyle>
            <a:lvl1pPr marL="0" indent="0" algn="l">
              <a:lnSpc>
                <a:spcPct val="150000"/>
              </a:lnSpc>
              <a:buClr>
                <a:srgbClr val="80B930"/>
              </a:buClr>
              <a:buSzPct val="75000"/>
              <a:buFontTx/>
              <a:buNone/>
              <a:defRPr sz="2133">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lvl="0"/>
            <a:r>
              <a:rPr lang="en-US" dirty="0" err="1">
                <a:latin typeface="+mn-lt"/>
                <a:cs typeface="Arial"/>
              </a:rPr>
              <a:t>Lorem</a:t>
            </a:r>
            <a:r>
              <a:rPr lang="en-US" dirty="0">
                <a:latin typeface="+mn-lt"/>
                <a:cs typeface="Arial"/>
              </a:rPr>
              <a:t> </a:t>
            </a:r>
            <a:r>
              <a:rPr lang="en-US" dirty="0" err="1">
                <a:latin typeface="+mn-lt"/>
                <a:cs typeface="Arial"/>
              </a:rPr>
              <a:t>ipsum</a:t>
            </a:r>
            <a:r>
              <a:rPr lang="en-US" dirty="0">
                <a:latin typeface="+mn-lt"/>
                <a:cs typeface="Arial"/>
              </a:rPr>
              <a:t> dolor sit </a:t>
            </a:r>
            <a:r>
              <a:rPr lang="en-US" dirty="0" err="1">
                <a:latin typeface="+mn-lt"/>
                <a:cs typeface="Arial"/>
              </a:rPr>
              <a:t>amet</a:t>
            </a:r>
            <a:r>
              <a:rPr lang="en-US" dirty="0">
                <a:latin typeface="+mn-lt"/>
                <a:cs typeface="Arial"/>
              </a:rPr>
              <a:t>, </a:t>
            </a:r>
            <a:r>
              <a:rPr lang="en-US" dirty="0" err="1">
                <a:latin typeface="+mn-lt"/>
                <a:cs typeface="Arial"/>
              </a:rPr>
              <a:t>consectetur</a:t>
            </a:r>
            <a:r>
              <a:rPr lang="en-US" dirty="0">
                <a:latin typeface="+mn-lt"/>
                <a:cs typeface="Arial"/>
              </a:rPr>
              <a:t> </a:t>
            </a:r>
            <a:r>
              <a:rPr lang="en-US" dirty="0" err="1">
                <a:latin typeface="+mn-lt"/>
                <a:cs typeface="Arial"/>
              </a:rPr>
              <a:t>adipiscing</a:t>
            </a:r>
            <a:r>
              <a:rPr lang="en-US" dirty="0">
                <a:latin typeface="+mn-lt"/>
                <a:cs typeface="Arial"/>
              </a:rPr>
              <a:t> </a:t>
            </a:r>
            <a:r>
              <a:rPr lang="en-US" dirty="0" err="1">
                <a:latin typeface="+mn-lt"/>
                <a:cs typeface="Arial"/>
              </a:rPr>
              <a:t>elit</a:t>
            </a:r>
            <a:r>
              <a:rPr lang="en-US" dirty="0">
                <a:latin typeface="+mn-lt"/>
                <a:cs typeface="Arial"/>
              </a:rPr>
              <a:t>. </a:t>
            </a:r>
            <a:r>
              <a:rPr lang="en-US" dirty="0" err="1">
                <a:latin typeface="+mn-lt"/>
                <a:cs typeface="Arial"/>
              </a:rPr>
              <a:t>Curabitur</a:t>
            </a:r>
            <a:r>
              <a:rPr lang="en-US" dirty="0">
                <a:latin typeface="+mn-lt"/>
                <a:cs typeface="Arial"/>
              </a:rPr>
              <a:t> </a:t>
            </a:r>
            <a:r>
              <a:rPr lang="en-US" dirty="0" err="1">
                <a:latin typeface="+mn-lt"/>
                <a:cs typeface="Arial"/>
              </a:rPr>
              <a:t>elementum</a:t>
            </a:r>
            <a:r>
              <a:rPr lang="en-US" dirty="0">
                <a:latin typeface="+mn-lt"/>
                <a:cs typeface="Arial"/>
              </a:rPr>
              <a:t> </a:t>
            </a:r>
            <a:r>
              <a:rPr lang="en-US" dirty="0" err="1">
                <a:latin typeface="+mn-lt"/>
                <a:cs typeface="Arial"/>
              </a:rPr>
              <a:t>posuere</a:t>
            </a:r>
            <a:r>
              <a:rPr lang="en-US" dirty="0">
                <a:latin typeface="+mn-lt"/>
                <a:cs typeface="Arial"/>
              </a:rPr>
              <a:t> </a:t>
            </a:r>
            <a:r>
              <a:rPr lang="en-US" dirty="0" err="1">
                <a:latin typeface="+mn-lt"/>
                <a:cs typeface="Arial"/>
              </a:rPr>
              <a:t>pretium</a:t>
            </a:r>
            <a:r>
              <a:rPr lang="en-US" dirty="0">
                <a:latin typeface="+mn-lt"/>
                <a:cs typeface="Arial"/>
              </a:rPr>
              <a:t>. </a:t>
            </a:r>
            <a:r>
              <a:rPr lang="en-US" dirty="0" err="1">
                <a:latin typeface="+mn-lt"/>
                <a:cs typeface="Arial"/>
              </a:rPr>
              <a:t>Quisque</a:t>
            </a:r>
            <a:r>
              <a:rPr lang="en-US" dirty="0">
                <a:latin typeface="+mn-lt"/>
                <a:cs typeface="Arial"/>
              </a:rPr>
              <a:t> </a:t>
            </a:r>
            <a:r>
              <a:rPr lang="en-US" dirty="0" err="1">
                <a:latin typeface="+mn-lt"/>
                <a:cs typeface="Arial"/>
              </a:rPr>
              <a:t>nibh</a:t>
            </a:r>
            <a:r>
              <a:rPr lang="en-US" dirty="0">
                <a:latin typeface="+mn-lt"/>
                <a:cs typeface="Arial"/>
              </a:rPr>
              <a:t> dolor, </a:t>
            </a:r>
            <a:r>
              <a:rPr lang="en-US" dirty="0" err="1">
                <a:latin typeface="+mn-lt"/>
                <a:cs typeface="Arial"/>
              </a:rPr>
              <a:t>dignissim</a:t>
            </a:r>
            <a:r>
              <a:rPr lang="en-US" dirty="0">
                <a:latin typeface="+mn-lt"/>
                <a:cs typeface="Arial"/>
              </a:rPr>
              <a:t> ac </a:t>
            </a:r>
            <a:r>
              <a:rPr lang="en-US" dirty="0" err="1">
                <a:latin typeface="+mn-lt"/>
                <a:cs typeface="Arial"/>
              </a:rPr>
              <a:t>dignissim</a:t>
            </a:r>
            <a:r>
              <a:rPr lang="en-US" dirty="0">
                <a:latin typeface="+mn-lt"/>
                <a:cs typeface="Arial"/>
              </a:rPr>
              <a:t> </a:t>
            </a:r>
            <a:r>
              <a:rPr lang="en-US" dirty="0" err="1">
                <a:latin typeface="+mn-lt"/>
                <a:cs typeface="Arial"/>
              </a:rPr>
              <a:t>ut</a:t>
            </a:r>
            <a:r>
              <a:rPr lang="en-US" dirty="0">
                <a:latin typeface="+mn-lt"/>
                <a:cs typeface="Arial"/>
              </a:rPr>
              <a:t>, </a:t>
            </a:r>
            <a:r>
              <a:rPr lang="en-US" dirty="0" err="1">
                <a:latin typeface="+mn-lt"/>
                <a:cs typeface="Arial"/>
              </a:rPr>
              <a:t>luctus</a:t>
            </a:r>
            <a:r>
              <a:rPr lang="en-US" dirty="0">
                <a:latin typeface="+mn-lt"/>
                <a:cs typeface="Arial"/>
              </a:rPr>
              <a:t> ac </a:t>
            </a:r>
            <a:r>
              <a:rPr lang="en-US" dirty="0" err="1">
                <a:latin typeface="+mn-lt"/>
                <a:cs typeface="Arial"/>
              </a:rPr>
              <a:t>urna</a:t>
            </a:r>
            <a:r>
              <a:rPr lang="en-US" dirty="0">
                <a:latin typeface="+mn-lt"/>
                <a:cs typeface="Arial"/>
              </a:rPr>
              <a:t>. </a:t>
            </a:r>
            <a:r>
              <a:rPr lang="en-US" dirty="0" err="1">
                <a:latin typeface="+mn-lt"/>
                <a:cs typeface="Arial"/>
              </a:rPr>
              <a:t>Aliquam</a:t>
            </a:r>
            <a:r>
              <a:rPr lang="en-US" dirty="0">
                <a:latin typeface="+mn-lt"/>
                <a:cs typeface="Arial"/>
              </a:rPr>
              <a:t> </a:t>
            </a:r>
            <a:r>
              <a:rPr lang="en-US" dirty="0" err="1">
                <a:latin typeface="+mn-lt"/>
                <a:cs typeface="Arial"/>
              </a:rPr>
              <a:t>aliquet</a:t>
            </a:r>
            <a:r>
              <a:rPr lang="en-US" dirty="0">
                <a:latin typeface="+mn-lt"/>
                <a:cs typeface="Arial"/>
              </a:rPr>
              <a:t> non </a:t>
            </a:r>
            <a:r>
              <a:rPr lang="en-US" dirty="0" err="1">
                <a:latin typeface="+mn-lt"/>
                <a:cs typeface="Arial"/>
              </a:rPr>
              <a:t>massa</a:t>
            </a:r>
            <a:r>
              <a:rPr lang="en-US" dirty="0">
                <a:latin typeface="+mn-lt"/>
                <a:cs typeface="Arial"/>
              </a:rPr>
              <a:t> </a:t>
            </a:r>
            <a:r>
              <a:rPr lang="en-US" dirty="0" err="1">
                <a:latin typeface="+mn-lt"/>
                <a:cs typeface="Arial"/>
              </a:rPr>
              <a:t>quis</a:t>
            </a:r>
            <a:r>
              <a:rPr lang="en-US" dirty="0">
                <a:latin typeface="+mn-lt"/>
                <a:cs typeface="Arial"/>
              </a:rPr>
              <a:t> </a:t>
            </a:r>
            <a:r>
              <a:rPr lang="en-US" dirty="0" err="1">
                <a:latin typeface="+mn-lt"/>
                <a:cs typeface="Arial"/>
              </a:rPr>
              <a:t>tincidunt</a:t>
            </a:r>
            <a:r>
              <a:rPr lang="en-US" dirty="0">
                <a:latin typeface="+mn-lt"/>
                <a:cs typeface="Arial"/>
              </a:rPr>
              <a:t>. </a:t>
            </a:r>
            <a:r>
              <a:rPr lang="en-US" dirty="0" err="1">
                <a:latin typeface="+mn-lt"/>
                <a:cs typeface="Arial"/>
              </a:rPr>
              <a:t>Mauris</a:t>
            </a:r>
            <a:r>
              <a:rPr lang="en-US" dirty="0">
                <a:latin typeface="+mn-lt"/>
                <a:cs typeface="Arial"/>
              </a:rPr>
              <a:t> </a:t>
            </a:r>
            <a:r>
              <a:rPr lang="en-US" dirty="0" err="1">
                <a:latin typeface="+mn-lt"/>
                <a:cs typeface="Arial"/>
              </a:rPr>
              <a:t>ullamcorper</a:t>
            </a:r>
            <a:r>
              <a:rPr lang="en-US" dirty="0">
                <a:latin typeface="+mn-lt"/>
                <a:cs typeface="Arial"/>
              </a:rPr>
              <a:t> </a:t>
            </a:r>
            <a:r>
              <a:rPr lang="en-US" dirty="0" err="1">
                <a:latin typeface="+mn-lt"/>
                <a:cs typeface="Arial"/>
              </a:rPr>
              <a:t>justo</a:t>
            </a:r>
            <a:r>
              <a:rPr lang="en-US" dirty="0">
                <a:latin typeface="+mn-lt"/>
                <a:cs typeface="Arial"/>
              </a:rPr>
              <a:t> </a:t>
            </a:r>
            <a:r>
              <a:rPr lang="en-US" dirty="0" err="1">
                <a:latin typeface="+mn-lt"/>
                <a:cs typeface="Arial"/>
              </a:rPr>
              <a:t>tristique</a:t>
            </a:r>
            <a:r>
              <a:rPr lang="en-US" dirty="0">
                <a:latin typeface="+mn-lt"/>
                <a:cs typeface="Arial"/>
              </a:rPr>
              <a:t> dui </a:t>
            </a:r>
            <a:r>
              <a:rPr lang="en-US" dirty="0" err="1">
                <a:latin typeface="+mn-lt"/>
                <a:cs typeface="Arial"/>
              </a:rPr>
              <a:t>posuere</a:t>
            </a:r>
            <a:r>
              <a:rPr lang="en-US" dirty="0">
                <a:latin typeface="+mn-lt"/>
                <a:cs typeface="Arial"/>
              </a:rPr>
              <a:t> </a:t>
            </a:r>
            <a:r>
              <a:rPr lang="en-US" dirty="0" err="1">
                <a:latin typeface="+mn-lt"/>
                <a:cs typeface="Arial"/>
              </a:rPr>
              <a:t>tincidunt</a:t>
            </a:r>
            <a:r>
              <a:rPr lang="en-US" dirty="0">
                <a:latin typeface="+mn-lt"/>
                <a:cs typeface="Arial"/>
              </a:rPr>
              <a:t>. In </a:t>
            </a:r>
            <a:r>
              <a:rPr lang="en-US" dirty="0" err="1">
                <a:latin typeface="+mn-lt"/>
                <a:cs typeface="Arial"/>
              </a:rPr>
              <a:t>nec</a:t>
            </a:r>
            <a:r>
              <a:rPr lang="en-US" dirty="0">
                <a:latin typeface="+mn-lt"/>
                <a:cs typeface="Arial"/>
              </a:rPr>
              <a:t> lacus </a:t>
            </a:r>
            <a:r>
              <a:rPr lang="en-US" dirty="0" err="1">
                <a:latin typeface="+mn-lt"/>
                <a:cs typeface="Arial"/>
              </a:rPr>
              <a:t>laoreet</a:t>
            </a:r>
            <a:r>
              <a:rPr lang="en-US" dirty="0">
                <a:latin typeface="+mn-lt"/>
                <a:cs typeface="Arial"/>
              </a:rPr>
              <a:t> </a:t>
            </a:r>
            <a:r>
              <a:rPr lang="en-US" dirty="0" err="1">
                <a:latin typeface="+mn-lt"/>
                <a:cs typeface="Arial"/>
              </a:rPr>
              <a:t>orci</a:t>
            </a:r>
            <a:r>
              <a:rPr lang="en-US" dirty="0">
                <a:latin typeface="+mn-lt"/>
                <a:cs typeface="Arial"/>
              </a:rPr>
              <a:t> </a:t>
            </a:r>
            <a:r>
              <a:rPr lang="en-US" dirty="0" err="1">
                <a:latin typeface="+mn-lt"/>
                <a:cs typeface="Arial"/>
              </a:rPr>
              <a:t>varius</a:t>
            </a:r>
            <a:r>
              <a:rPr lang="en-US" dirty="0">
                <a:latin typeface="+mn-lt"/>
                <a:cs typeface="Arial"/>
              </a:rPr>
              <a:t> </a:t>
            </a:r>
            <a:r>
              <a:rPr lang="en-US" dirty="0" err="1">
                <a:latin typeface="+mn-lt"/>
                <a:cs typeface="Arial"/>
              </a:rPr>
              <a:t>imperdiet</a:t>
            </a:r>
            <a:r>
              <a:rPr lang="en-US" dirty="0">
                <a:latin typeface="+mn-lt"/>
                <a:cs typeface="Arial"/>
              </a:rPr>
              <a:t> </a:t>
            </a:r>
            <a:endParaRPr lang="en-US" dirty="0"/>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How consumers use social networks</a:t>
            </a:r>
          </a:p>
        </p:txBody>
      </p:sp>
      <p:sp>
        <p:nvSpPr>
          <p:cNvPr id="8" name="TextBox 7"/>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30489010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rketing options 5 column">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36" name="Text Placeholder 2"/>
          <p:cNvSpPr>
            <a:spLocks noGrp="1"/>
          </p:cNvSpPr>
          <p:nvPr>
            <p:ph type="body" sz="quarter" idx="27" hasCustomPrompt="1"/>
          </p:nvPr>
        </p:nvSpPr>
        <p:spPr>
          <a:xfrm>
            <a:off x="956390" y="3483238"/>
            <a:ext cx="1787349" cy="4675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16M</a:t>
            </a:r>
          </a:p>
        </p:txBody>
      </p:sp>
      <p:sp>
        <p:nvSpPr>
          <p:cNvPr id="37" name="Text Placeholder 3"/>
          <p:cNvSpPr>
            <a:spLocks noGrp="1"/>
          </p:cNvSpPr>
          <p:nvPr>
            <p:ph type="body" sz="quarter" idx="28" hasCustomPrompt="1"/>
          </p:nvPr>
        </p:nvSpPr>
        <p:spPr>
          <a:xfrm>
            <a:off x="957479" y="3976994"/>
            <a:ext cx="1785741" cy="326529"/>
          </a:xfrm>
        </p:spPr>
        <p:txBody>
          <a:bodyPr>
            <a:noAutofit/>
          </a:bodyPr>
          <a:lstStyle>
            <a:lvl1pPr marL="0" indent="0" algn="l">
              <a:lnSpc>
                <a:spcPct val="120000"/>
              </a:lnSpc>
              <a:buFont typeface="Arial" pitchFamily="34" charset="0"/>
              <a:buNone/>
              <a:defRPr sz="1467" b="1">
                <a:solidFill>
                  <a:schemeClr val="bg1">
                    <a:lumMod val="65000"/>
                  </a:schemeClr>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43" name="Text Placeholder 2"/>
          <p:cNvSpPr>
            <a:spLocks noGrp="1"/>
          </p:cNvSpPr>
          <p:nvPr>
            <p:ph type="body" sz="quarter" idx="30" hasCustomPrompt="1"/>
          </p:nvPr>
        </p:nvSpPr>
        <p:spPr>
          <a:xfrm>
            <a:off x="3119670" y="3483238"/>
            <a:ext cx="1787349" cy="4675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16M</a:t>
            </a:r>
          </a:p>
        </p:txBody>
      </p:sp>
      <p:sp>
        <p:nvSpPr>
          <p:cNvPr id="44" name="Text Placeholder 3"/>
          <p:cNvSpPr>
            <a:spLocks noGrp="1"/>
          </p:cNvSpPr>
          <p:nvPr>
            <p:ph type="body" sz="quarter" idx="31" hasCustomPrompt="1"/>
          </p:nvPr>
        </p:nvSpPr>
        <p:spPr>
          <a:xfrm>
            <a:off x="3120759" y="3976994"/>
            <a:ext cx="1785741" cy="326529"/>
          </a:xfrm>
        </p:spPr>
        <p:txBody>
          <a:bodyPr>
            <a:noAutofit/>
          </a:bodyPr>
          <a:lstStyle>
            <a:lvl1pPr marL="0" indent="0" algn="l">
              <a:lnSpc>
                <a:spcPct val="120000"/>
              </a:lnSpc>
              <a:buFont typeface="Arial" pitchFamily="34" charset="0"/>
              <a:buNone/>
              <a:defRPr sz="1467" b="1">
                <a:solidFill>
                  <a:schemeClr val="bg1">
                    <a:lumMod val="65000"/>
                  </a:schemeClr>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46" name="Text Placeholder 2"/>
          <p:cNvSpPr>
            <a:spLocks noGrp="1"/>
          </p:cNvSpPr>
          <p:nvPr>
            <p:ph type="body" sz="quarter" idx="33" hasCustomPrompt="1"/>
          </p:nvPr>
        </p:nvSpPr>
        <p:spPr>
          <a:xfrm>
            <a:off x="5231904" y="3483238"/>
            <a:ext cx="1787349" cy="4675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16M</a:t>
            </a:r>
          </a:p>
        </p:txBody>
      </p:sp>
      <p:sp>
        <p:nvSpPr>
          <p:cNvPr id="47" name="Text Placeholder 3"/>
          <p:cNvSpPr>
            <a:spLocks noGrp="1"/>
          </p:cNvSpPr>
          <p:nvPr>
            <p:ph type="body" sz="quarter" idx="34" hasCustomPrompt="1"/>
          </p:nvPr>
        </p:nvSpPr>
        <p:spPr>
          <a:xfrm>
            <a:off x="5232994" y="3976994"/>
            <a:ext cx="1785741" cy="326529"/>
          </a:xfrm>
        </p:spPr>
        <p:txBody>
          <a:bodyPr>
            <a:noAutofit/>
          </a:bodyPr>
          <a:lstStyle>
            <a:lvl1pPr marL="0" indent="0" algn="l">
              <a:lnSpc>
                <a:spcPct val="120000"/>
              </a:lnSpc>
              <a:buFont typeface="Arial" pitchFamily="34" charset="0"/>
              <a:buNone/>
              <a:defRPr sz="1467" b="1">
                <a:solidFill>
                  <a:schemeClr val="bg1">
                    <a:lumMod val="65000"/>
                  </a:schemeClr>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49" name="Text Placeholder 2"/>
          <p:cNvSpPr>
            <a:spLocks noGrp="1"/>
          </p:cNvSpPr>
          <p:nvPr>
            <p:ph type="body" sz="quarter" idx="36" hasCustomPrompt="1"/>
          </p:nvPr>
        </p:nvSpPr>
        <p:spPr>
          <a:xfrm>
            <a:off x="7344139" y="3483238"/>
            <a:ext cx="1787349" cy="4675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16M</a:t>
            </a:r>
          </a:p>
        </p:txBody>
      </p:sp>
      <p:sp>
        <p:nvSpPr>
          <p:cNvPr id="50" name="Text Placeholder 3"/>
          <p:cNvSpPr>
            <a:spLocks noGrp="1"/>
          </p:cNvSpPr>
          <p:nvPr>
            <p:ph type="body" sz="quarter" idx="37" hasCustomPrompt="1"/>
          </p:nvPr>
        </p:nvSpPr>
        <p:spPr>
          <a:xfrm>
            <a:off x="7345228" y="3976994"/>
            <a:ext cx="1785741" cy="326529"/>
          </a:xfrm>
        </p:spPr>
        <p:txBody>
          <a:bodyPr>
            <a:noAutofit/>
          </a:bodyPr>
          <a:lstStyle>
            <a:lvl1pPr marL="0" indent="0" algn="l">
              <a:lnSpc>
                <a:spcPct val="120000"/>
              </a:lnSpc>
              <a:buFont typeface="Arial" pitchFamily="34" charset="0"/>
              <a:buNone/>
              <a:defRPr sz="1467" b="1">
                <a:solidFill>
                  <a:schemeClr val="bg1">
                    <a:lumMod val="65000"/>
                  </a:schemeClr>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52" name="Text Placeholder 2"/>
          <p:cNvSpPr>
            <a:spLocks noGrp="1"/>
          </p:cNvSpPr>
          <p:nvPr>
            <p:ph type="body" sz="quarter" idx="39" hasCustomPrompt="1"/>
          </p:nvPr>
        </p:nvSpPr>
        <p:spPr>
          <a:xfrm>
            <a:off x="9456374" y="3483238"/>
            <a:ext cx="1787349" cy="467537"/>
          </a:xfrm>
        </p:spPr>
        <p:txBody>
          <a:bodyPr>
            <a:noAutofit/>
          </a:bodyPr>
          <a:lstStyle>
            <a:lvl1pPr marL="0" indent="0">
              <a:buFontTx/>
              <a:buNone/>
              <a:defRPr sz="2800">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16M</a:t>
            </a:r>
          </a:p>
        </p:txBody>
      </p:sp>
      <p:sp>
        <p:nvSpPr>
          <p:cNvPr id="53" name="Text Placeholder 3"/>
          <p:cNvSpPr>
            <a:spLocks noGrp="1"/>
          </p:cNvSpPr>
          <p:nvPr>
            <p:ph type="body" sz="quarter" idx="40" hasCustomPrompt="1"/>
          </p:nvPr>
        </p:nvSpPr>
        <p:spPr>
          <a:xfrm>
            <a:off x="9457463" y="3976994"/>
            <a:ext cx="1785741" cy="326529"/>
          </a:xfrm>
        </p:spPr>
        <p:txBody>
          <a:bodyPr>
            <a:noAutofit/>
          </a:bodyPr>
          <a:lstStyle>
            <a:lvl1pPr marL="0" indent="0" algn="l">
              <a:lnSpc>
                <a:spcPct val="120000"/>
              </a:lnSpc>
              <a:buFont typeface="Arial" pitchFamily="34" charset="0"/>
              <a:buNone/>
              <a:defRPr sz="1467" b="1">
                <a:solidFill>
                  <a:schemeClr val="bg1">
                    <a:lumMod val="65000"/>
                  </a:schemeClr>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21" name="Text Placeholder 2"/>
          <p:cNvSpPr>
            <a:spLocks noGrp="1"/>
          </p:cNvSpPr>
          <p:nvPr>
            <p:ph type="body" sz="quarter" idx="15" hasCustomPrompt="1"/>
          </p:nvPr>
        </p:nvSpPr>
        <p:spPr>
          <a:xfrm>
            <a:off x="948795" y="4494349"/>
            <a:ext cx="10319959" cy="1855905"/>
          </a:xfrm>
        </p:spPr>
        <p:txBody>
          <a:bodyPr numCol="2" spcCol="318387">
            <a:noAutofit/>
          </a:bodyPr>
          <a:lstStyle>
            <a:lvl1pPr marL="0" indent="0" algn="l">
              <a:lnSpc>
                <a:spcPct val="150000"/>
              </a:lnSpc>
              <a:buClr>
                <a:srgbClr val="80B930"/>
              </a:buClr>
              <a:buSzPct val="75000"/>
              <a:buFontTx/>
              <a:buNone/>
              <a:defRPr sz="1600">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lvl="0"/>
            <a:r>
              <a:rPr lang="en-US" dirty="0" err="1">
                <a:latin typeface="+mn-lt"/>
                <a:cs typeface="Arial"/>
              </a:rPr>
              <a:t>Lorem</a:t>
            </a:r>
            <a:r>
              <a:rPr lang="en-US" dirty="0">
                <a:latin typeface="+mn-lt"/>
                <a:cs typeface="Arial"/>
              </a:rPr>
              <a:t> </a:t>
            </a:r>
            <a:r>
              <a:rPr lang="en-US" dirty="0" err="1">
                <a:latin typeface="+mn-lt"/>
                <a:cs typeface="Arial"/>
              </a:rPr>
              <a:t>ipsum</a:t>
            </a:r>
            <a:r>
              <a:rPr lang="en-US" dirty="0">
                <a:latin typeface="+mn-lt"/>
                <a:cs typeface="Arial"/>
              </a:rPr>
              <a:t> dolor sit </a:t>
            </a:r>
            <a:r>
              <a:rPr lang="en-US" dirty="0" err="1">
                <a:latin typeface="+mn-lt"/>
                <a:cs typeface="Arial"/>
              </a:rPr>
              <a:t>amet</a:t>
            </a:r>
            <a:r>
              <a:rPr lang="en-US" dirty="0">
                <a:latin typeface="+mn-lt"/>
                <a:cs typeface="Arial"/>
              </a:rPr>
              <a:t>, </a:t>
            </a:r>
            <a:r>
              <a:rPr lang="en-US" dirty="0" err="1">
                <a:latin typeface="+mn-lt"/>
                <a:cs typeface="Arial"/>
              </a:rPr>
              <a:t>consectetur</a:t>
            </a:r>
            <a:r>
              <a:rPr lang="en-US" dirty="0">
                <a:latin typeface="+mn-lt"/>
                <a:cs typeface="Arial"/>
              </a:rPr>
              <a:t> </a:t>
            </a:r>
            <a:r>
              <a:rPr lang="en-US" dirty="0" err="1">
                <a:latin typeface="+mn-lt"/>
                <a:cs typeface="Arial"/>
              </a:rPr>
              <a:t>adipiscing</a:t>
            </a:r>
            <a:r>
              <a:rPr lang="en-US" dirty="0">
                <a:latin typeface="+mn-lt"/>
                <a:cs typeface="Arial"/>
              </a:rPr>
              <a:t> </a:t>
            </a:r>
            <a:r>
              <a:rPr lang="en-US" dirty="0" err="1">
                <a:latin typeface="+mn-lt"/>
                <a:cs typeface="Arial"/>
              </a:rPr>
              <a:t>elit</a:t>
            </a:r>
            <a:r>
              <a:rPr lang="en-US" dirty="0">
                <a:latin typeface="+mn-lt"/>
                <a:cs typeface="Arial"/>
              </a:rPr>
              <a:t>. </a:t>
            </a:r>
            <a:r>
              <a:rPr lang="en-US" dirty="0" err="1">
                <a:latin typeface="+mn-lt"/>
                <a:cs typeface="Arial"/>
              </a:rPr>
              <a:t>Curabitur</a:t>
            </a:r>
            <a:r>
              <a:rPr lang="en-US" dirty="0">
                <a:latin typeface="+mn-lt"/>
                <a:cs typeface="Arial"/>
              </a:rPr>
              <a:t> </a:t>
            </a:r>
            <a:r>
              <a:rPr lang="en-US" dirty="0" err="1">
                <a:latin typeface="+mn-lt"/>
                <a:cs typeface="Arial"/>
              </a:rPr>
              <a:t>elementum</a:t>
            </a:r>
            <a:r>
              <a:rPr lang="en-US" dirty="0">
                <a:latin typeface="+mn-lt"/>
                <a:cs typeface="Arial"/>
              </a:rPr>
              <a:t> </a:t>
            </a:r>
            <a:r>
              <a:rPr lang="en-US" dirty="0" err="1">
                <a:latin typeface="+mn-lt"/>
                <a:cs typeface="Arial"/>
              </a:rPr>
              <a:t>posuere</a:t>
            </a:r>
            <a:r>
              <a:rPr lang="en-US" dirty="0">
                <a:latin typeface="+mn-lt"/>
                <a:cs typeface="Arial"/>
              </a:rPr>
              <a:t> </a:t>
            </a:r>
            <a:r>
              <a:rPr lang="en-US" dirty="0" err="1">
                <a:latin typeface="+mn-lt"/>
                <a:cs typeface="Arial"/>
              </a:rPr>
              <a:t>pretium</a:t>
            </a:r>
            <a:r>
              <a:rPr lang="en-US" dirty="0">
                <a:latin typeface="+mn-lt"/>
                <a:cs typeface="Arial"/>
              </a:rPr>
              <a:t>. </a:t>
            </a:r>
            <a:r>
              <a:rPr lang="en-US" dirty="0" err="1">
                <a:latin typeface="+mn-lt"/>
                <a:cs typeface="Arial"/>
              </a:rPr>
              <a:t>Quisque</a:t>
            </a:r>
            <a:r>
              <a:rPr lang="en-US" dirty="0">
                <a:latin typeface="+mn-lt"/>
                <a:cs typeface="Arial"/>
              </a:rPr>
              <a:t> </a:t>
            </a:r>
            <a:r>
              <a:rPr lang="en-US" dirty="0" err="1">
                <a:latin typeface="+mn-lt"/>
                <a:cs typeface="Arial"/>
              </a:rPr>
              <a:t>nibh</a:t>
            </a:r>
            <a:r>
              <a:rPr lang="en-US" dirty="0">
                <a:latin typeface="+mn-lt"/>
                <a:cs typeface="Arial"/>
              </a:rPr>
              <a:t> dolor, </a:t>
            </a:r>
            <a:r>
              <a:rPr lang="en-US" dirty="0" err="1">
                <a:latin typeface="+mn-lt"/>
                <a:cs typeface="Arial"/>
              </a:rPr>
              <a:t>dignissim</a:t>
            </a:r>
            <a:r>
              <a:rPr lang="en-US" dirty="0">
                <a:latin typeface="+mn-lt"/>
                <a:cs typeface="Arial"/>
              </a:rPr>
              <a:t> ac </a:t>
            </a:r>
            <a:r>
              <a:rPr lang="en-US" dirty="0" err="1">
                <a:latin typeface="+mn-lt"/>
                <a:cs typeface="Arial"/>
              </a:rPr>
              <a:t>dignissim</a:t>
            </a:r>
            <a:r>
              <a:rPr lang="en-US" dirty="0">
                <a:latin typeface="+mn-lt"/>
                <a:cs typeface="Arial"/>
              </a:rPr>
              <a:t> </a:t>
            </a:r>
            <a:r>
              <a:rPr lang="en-US" dirty="0" err="1">
                <a:latin typeface="+mn-lt"/>
                <a:cs typeface="Arial"/>
              </a:rPr>
              <a:t>ut</a:t>
            </a:r>
            <a:r>
              <a:rPr lang="en-US" dirty="0">
                <a:latin typeface="+mn-lt"/>
                <a:cs typeface="Arial"/>
              </a:rPr>
              <a:t>, </a:t>
            </a:r>
            <a:r>
              <a:rPr lang="en-US" dirty="0" err="1">
                <a:latin typeface="+mn-lt"/>
                <a:cs typeface="Arial"/>
              </a:rPr>
              <a:t>luctus</a:t>
            </a:r>
            <a:r>
              <a:rPr lang="en-US" dirty="0">
                <a:latin typeface="+mn-lt"/>
                <a:cs typeface="Arial"/>
              </a:rPr>
              <a:t> ac </a:t>
            </a:r>
            <a:r>
              <a:rPr lang="en-US" dirty="0" err="1">
                <a:latin typeface="+mn-lt"/>
                <a:cs typeface="Arial"/>
              </a:rPr>
              <a:t>urna</a:t>
            </a:r>
            <a:r>
              <a:rPr lang="en-US" dirty="0">
                <a:latin typeface="+mn-lt"/>
                <a:cs typeface="Arial"/>
              </a:rPr>
              <a:t>. </a:t>
            </a:r>
            <a:r>
              <a:rPr lang="en-US" dirty="0" err="1">
                <a:latin typeface="+mn-lt"/>
                <a:cs typeface="Arial"/>
              </a:rPr>
              <a:t>Aliquam</a:t>
            </a:r>
            <a:r>
              <a:rPr lang="en-US" dirty="0">
                <a:latin typeface="+mn-lt"/>
                <a:cs typeface="Arial"/>
              </a:rPr>
              <a:t> </a:t>
            </a:r>
            <a:r>
              <a:rPr lang="en-US" dirty="0" err="1">
                <a:latin typeface="+mn-lt"/>
                <a:cs typeface="Arial"/>
              </a:rPr>
              <a:t>aliquet</a:t>
            </a:r>
            <a:r>
              <a:rPr lang="en-US" dirty="0">
                <a:latin typeface="+mn-lt"/>
                <a:cs typeface="Arial"/>
              </a:rPr>
              <a:t> non </a:t>
            </a:r>
            <a:r>
              <a:rPr lang="en-US" dirty="0" err="1">
                <a:latin typeface="+mn-lt"/>
                <a:cs typeface="Arial"/>
              </a:rPr>
              <a:t>massa</a:t>
            </a:r>
            <a:r>
              <a:rPr lang="en-US" dirty="0">
                <a:latin typeface="+mn-lt"/>
                <a:cs typeface="Arial"/>
              </a:rPr>
              <a:t> </a:t>
            </a:r>
            <a:r>
              <a:rPr lang="en-US" dirty="0" err="1">
                <a:latin typeface="+mn-lt"/>
                <a:cs typeface="Arial"/>
              </a:rPr>
              <a:t>quis</a:t>
            </a:r>
            <a:r>
              <a:rPr lang="en-US" dirty="0">
                <a:latin typeface="+mn-lt"/>
                <a:cs typeface="Arial"/>
              </a:rPr>
              <a:t> </a:t>
            </a:r>
            <a:r>
              <a:rPr lang="en-US" dirty="0" err="1">
                <a:latin typeface="+mn-lt"/>
                <a:cs typeface="Arial"/>
              </a:rPr>
              <a:t>tincidunt</a:t>
            </a:r>
            <a:r>
              <a:rPr lang="en-US" dirty="0">
                <a:latin typeface="+mn-lt"/>
                <a:cs typeface="Arial"/>
              </a:rPr>
              <a:t>. </a:t>
            </a:r>
            <a:r>
              <a:rPr lang="en-US" dirty="0" err="1">
                <a:latin typeface="+mn-lt"/>
                <a:cs typeface="Arial"/>
              </a:rPr>
              <a:t>Mauris</a:t>
            </a:r>
            <a:r>
              <a:rPr lang="en-US" dirty="0">
                <a:latin typeface="+mn-lt"/>
                <a:cs typeface="Arial"/>
              </a:rPr>
              <a:t> </a:t>
            </a:r>
            <a:r>
              <a:rPr lang="en-US" dirty="0" err="1">
                <a:latin typeface="+mn-lt"/>
                <a:cs typeface="Arial"/>
              </a:rPr>
              <a:t>ullamcorper</a:t>
            </a:r>
            <a:r>
              <a:rPr lang="en-US" dirty="0">
                <a:latin typeface="+mn-lt"/>
                <a:cs typeface="Arial"/>
              </a:rPr>
              <a:t> </a:t>
            </a:r>
            <a:r>
              <a:rPr lang="en-US" dirty="0" err="1">
                <a:latin typeface="+mn-lt"/>
                <a:cs typeface="Arial"/>
              </a:rPr>
              <a:t>justo</a:t>
            </a:r>
            <a:r>
              <a:rPr lang="en-US" dirty="0">
                <a:latin typeface="+mn-lt"/>
                <a:cs typeface="Arial"/>
              </a:rPr>
              <a:t> </a:t>
            </a:r>
            <a:r>
              <a:rPr lang="en-US" dirty="0" err="1">
                <a:latin typeface="+mn-lt"/>
                <a:cs typeface="Arial"/>
              </a:rPr>
              <a:t>tristique</a:t>
            </a:r>
            <a:r>
              <a:rPr lang="en-US" dirty="0">
                <a:latin typeface="+mn-lt"/>
                <a:cs typeface="Arial"/>
              </a:rPr>
              <a:t> dui </a:t>
            </a:r>
            <a:r>
              <a:rPr lang="en-US" dirty="0" err="1">
                <a:latin typeface="+mn-lt"/>
                <a:cs typeface="Arial"/>
              </a:rPr>
              <a:t>posuere</a:t>
            </a:r>
            <a:r>
              <a:rPr lang="en-US" dirty="0">
                <a:latin typeface="+mn-lt"/>
                <a:cs typeface="Arial"/>
              </a:rPr>
              <a:t> </a:t>
            </a:r>
            <a:r>
              <a:rPr lang="en-US" dirty="0" err="1">
                <a:latin typeface="+mn-lt"/>
                <a:cs typeface="Arial"/>
              </a:rPr>
              <a:t>tincidunt</a:t>
            </a:r>
            <a:r>
              <a:rPr lang="en-US" dirty="0">
                <a:latin typeface="+mn-lt"/>
                <a:cs typeface="Arial"/>
              </a:rPr>
              <a:t>. In </a:t>
            </a:r>
            <a:r>
              <a:rPr lang="en-US" dirty="0" err="1">
                <a:latin typeface="+mn-lt"/>
                <a:cs typeface="Arial"/>
              </a:rPr>
              <a:t>nec</a:t>
            </a:r>
            <a:r>
              <a:rPr lang="en-US" dirty="0">
                <a:latin typeface="+mn-lt"/>
                <a:cs typeface="Arial"/>
              </a:rPr>
              <a:t> lacus </a:t>
            </a:r>
            <a:r>
              <a:rPr lang="en-US" dirty="0" err="1">
                <a:latin typeface="+mn-lt"/>
                <a:cs typeface="Arial"/>
              </a:rPr>
              <a:t>laoreet</a:t>
            </a:r>
            <a:r>
              <a:rPr lang="en-US" dirty="0">
                <a:latin typeface="+mn-lt"/>
                <a:cs typeface="Arial"/>
              </a:rPr>
              <a:t> </a:t>
            </a:r>
            <a:r>
              <a:rPr lang="en-US" dirty="0" err="1">
                <a:latin typeface="+mn-lt"/>
                <a:cs typeface="Arial"/>
              </a:rPr>
              <a:t>orci</a:t>
            </a:r>
            <a:r>
              <a:rPr lang="en-US" dirty="0">
                <a:latin typeface="+mn-lt"/>
                <a:cs typeface="Arial"/>
              </a:rPr>
              <a:t> </a:t>
            </a:r>
            <a:r>
              <a:rPr lang="en-US" dirty="0" err="1">
                <a:latin typeface="+mn-lt"/>
                <a:cs typeface="Arial"/>
              </a:rPr>
              <a:t>varius</a:t>
            </a:r>
            <a:r>
              <a:rPr lang="en-US" dirty="0">
                <a:latin typeface="+mn-lt"/>
                <a:cs typeface="Arial"/>
              </a:rPr>
              <a:t> </a:t>
            </a:r>
            <a:r>
              <a:rPr lang="en-US" dirty="0" err="1">
                <a:latin typeface="+mn-lt"/>
                <a:cs typeface="Arial"/>
              </a:rPr>
              <a:t>imperdiet</a:t>
            </a:r>
            <a:r>
              <a:rPr lang="en-US" dirty="0">
                <a:latin typeface="+mn-lt"/>
                <a:cs typeface="Arial"/>
              </a:rPr>
              <a:t> </a:t>
            </a:r>
            <a:endParaRPr lang="en-US" dirty="0"/>
          </a:p>
        </p:txBody>
      </p:sp>
      <p:sp>
        <p:nvSpPr>
          <p:cNvPr id="2" name="Title 1"/>
          <p:cNvSpPr>
            <a:spLocks noGrp="1"/>
          </p:cNvSpPr>
          <p:nvPr>
            <p:ph type="title" hasCustomPrompt="1"/>
          </p:nvPr>
        </p:nvSpPr>
        <p:spPr/>
        <p:txBody>
          <a:bodyPr/>
          <a:lstStyle/>
          <a:p>
            <a:r>
              <a:rPr lang="en-US" dirty="0"/>
              <a:t>Marketing options</a:t>
            </a:r>
          </a:p>
        </p:txBody>
      </p:sp>
    </p:spTree>
    <p:extLst>
      <p:ext uri="{BB962C8B-B14F-4D97-AF65-F5344CB8AC3E}">
        <p14:creationId xmlns:p14="http://schemas.microsoft.com/office/powerpoint/2010/main" val="37205108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User Social Network_3 columns">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2" name="Text Placeholder 2"/>
          <p:cNvSpPr>
            <a:spLocks noGrp="1"/>
          </p:cNvSpPr>
          <p:nvPr>
            <p:ph type="body" sz="quarter" idx="27" hasCustomPrompt="1"/>
          </p:nvPr>
        </p:nvSpPr>
        <p:spPr>
          <a:xfrm>
            <a:off x="956391" y="3929726"/>
            <a:ext cx="2649668" cy="611429"/>
          </a:xfrm>
        </p:spPr>
        <p:txBody>
          <a:bodyPr>
            <a:noAutofit/>
          </a:bodyPr>
          <a:lstStyle>
            <a:lvl1pPr marL="0" indent="0" algn="ctr">
              <a:buFontTx/>
              <a:buNone/>
              <a:defRPr sz="4267">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96M</a:t>
            </a:r>
          </a:p>
        </p:txBody>
      </p:sp>
      <p:sp>
        <p:nvSpPr>
          <p:cNvPr id="23" name="Text Placeholder 3"/>
          <p:cNvSpPr>
            <a:spLocks noGrp="1"/>
          </p:cNvSpPr>
          <p:nvPr>
            <p:ph type="body" sz="quarter" idx="28" hasCustomPrompt="1"/>
          </p:nvPr>
        </p:nvSpPr>
        <p:spPr>
          <a:xfrm>
            <a:off x="957481" y="4543857"/>
            <a:ext cx="2647284" cy="373560"/>
          </a:xfrm>
        </p:spPr>
        <p:txBody>
          <a:bodyPr>
            <a:noAutofit/>
          </a:bodyPr>
          <a:lstStyle>
            <a:lvl1pPr marL="0" indent="0" algn="ctr">
              <a:lnSpc>
                <a:spcPct val="120000"/>
              </a:lnSpc>
              <a:buFont typeface="Arial" pitchFamily="34" charset="0"/>
              <a:buNone/>
              <a:defRPr sz="2000"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37" name="Text Placeholder 2"/>
          <p:cNvSpPr>
            <a:spLocks noGrp="1"/>
          </p:cNvSpPr>
          <p:nvPr>
            <p:ph type="body" sz="quarter" idx="30" hasCustomPrompt="1"/>
          </p:nvPr>
        </p:nvSpPr>
        <p:spPr>
          <a:xfrm>
            <a:off x="4746037" y="3929726"/>
            <a:ext cx="2649668" cy="611429"/>
          </a:xfrm>
        </p:spPr>
        <p:txBody>
          <a:bodyPr>
            <a:noAutofit/>
          </a:bodyPr>
          <a:lstStyle>
            <a:lvl1pPr marL="0" indent="0" algn="ctr">
              <a:buFontTx/>
              <a:buNone/>
              <a:defRPr sz="4267">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96M</a:t>
            </a:r>
          </a:p>
        </p:txBody>
      </p:sp>
      <p:sp>
        <p:nvSpPr>
          <p:cNvPr id="38" name="Text Placeholder 3"/>
          <p:cNvSpPr>
            <a:spLocks noGrp="1"/>
          </p:cNvSpPr>
          <p:nvPr>
            <p:ph type="body" sz="quarter" idx="31" hasCustomPrompt="1"/>
          </p:nvPr>
        </p:nvSpPr>
        <p:spPr>
          <a:xfrm>
            <a:off x="4747126" y="4543857"/>
            <a:ext cx="2647284" cy="373560"/>
          </a:xfrm>
        </p:spPr>
        <p:txBody>
          <a:bodyPr>
            <a:noAutofit/>
          </a:bodyPr>
          <a:lstStyle>
            <a:lvl1pPr marL="0" indent="0" algn="ctr">
              <a:lnSpc>
                <a:spcPct val="120000"/>
              </a:lnSpc>
              <a:buFont typeface="Arial" pitchFamily="34" charset="0"/>
              <a:buNone/>
              <a:defRPr sz="2000"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40" name="Text Placeholder 2"/>
          <p:cNvSpPr>
            <a:spLocks noGrp="1"/>
          </p:cNvSpPr>
          <p:nvPr>
            <p:ph type="body" sz="quarter" idx="33" hasCustomPrompt="1"/>
          </p:nvPr>
        </p:nvSpPr>
        <p:spPr>
          <a:xfrm>
            <a:off x="8304249" y="3929726"/>
            <a:ext cx="2649668" cy="611429"/>
          </a:xfrm>
        </p:spPr>
        <p:txBody>
          <a:bodyPr>
            <a:noAutofit/>
          </a:bodyPr>
          <a:lstStyle>
            <a:lvl1pPr marL="0" indent="0" algn="ctr">
              <a:buFontTx/>
              <a:buNone/>
              <a:defRPr sz="4267">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96M</a:t>
            </a:r>
          </a:p>
        </p:txBody>
      </p:sp>
      <p:sp>
        <p:nvSpPr>
          <p:cNvPr id="41" name="Text Placeholder 3"/>
          <p:cNvSpPr>
            <a:spLocks noGrp="1"/>
          </p:cNvSpPr>
          <p:nvPr>
            <p:ph type="body" sz="quarter" idx="34" hasCustomPrompt="1"/>
          </p:nvPr>
        </p:nvSpPr>
        <p:spPr>
          <a:xfrm>
            <a:off x="8305338" y="4543857"/>
            <a:ext cx="2647284" cy="373560"/>
          </a:xfrm>
        </p:spPr>
        <p:txBody>
          <a:bodyPr>
            <a:noAutofit/>
          </a:bodyPr>
          <a:lstStyle>
            <a:lvl1pPr marL="0" indent="0" algn="ctr">
              <a:lnSpc>
                <a:spcPct val="120000"/>
              </a:lnSpc>
              <a:buFont typeface="Arial" pitchFamily="34" charset="0"/>
              <a:buNone/>
              <a:defRPr sz="2000" b="1">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a:t>Network Name</a:t>
            </a:r>
          </a:p>
        </p:txBody>
      </p:sp>
      <p:sp>
        <p:nvSpPr>
          <p:cNvPr id="2" name="Title 1"/>
          <p:cNvSpPr>
            <a:spLocks noGrp="1"/>
          </p:cNvSpPr>
          <p:nvPr>
            <p:ph type="title" hasCustomPrompt="1"/>
          </p:nvPr>
        </p:nvSpPr>
        <p:spPr/>
        <p:txBody>
          <a:bodyPr/>
          <a:lstStyle/>
          <a:p>
            <a:r>
              <a:rPr lang="en-US" dirty="0"/>
              <a:t>Users per social network</a:t>
            </a:r>
          </a:p>
        </p:txBody>
      </p:sp>
    </p:spTree>
    <p:extLst>
      <p:ext uri="{BB962C8B-B14F-4D97-AF65-F5344CB8AC3E}">
        <p14:creationId xmlns:p14="http://schemas.microsoft.com/office/powerpoint/2010/main" val="30866327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imple logo portfolio">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15" name="Rectangle 14"/>
          <p:cNvSpPr/>
          <p:nvPr userDrawn="1"/>
        </p:nvSpPr>
        <p:spPr>
          <a:xfrm>
            <a:off x="1" y="-605"/>
            <a:ext cx="2438747"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16" name="Rectangle 15"/>
          <p:cNvSpPr/>
          <p:nvPr userDrawn="1"/>
        </p:nvSpPr>
        <p:spPr>
          <a:xfrm>
            <a:off x="2438748" y="-605"/>
            <a:ext cx="2438747"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17" name="Rectangle 16"/>
          <p:cNvSpPr/>
          <p:nvPr userDrawn="1"/>
        </p:nvSpPr>
        <p:spPr>
          <a:xfrm>
            <a:off x="4875760" y="-605"/>
            <a:ext cx="2438747"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18" name="Rectangle 17"/>
          <p:cNvSpPr/>
          <p:nvPr userDrawn="1"/>
        </p:nvSpPr>
        <p:spPr>
          <a:xfrm>
            <a:off x="7314507" y="-605"/>
            <a:ext cx="2438747"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19" name="Rectangle 18"/>
          <p:cNvSpPr/>
          <p:nvPr userDrawn="1"/>
        </p:nvSpPr>
        <p:spPr>
          <a:xfrm>
            <a:off x="0" y="1980874"/>
            <a:ext cx="2438747"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20" name="Rectangle 19"/>
          <p:cNvSpPr/>
          <p:nvPr userDrawn="1"/>
        </p:nvSpPr>
        <p:spPr>
          <a:xfrm>
            <a:off x="2437012" y="1980874"/>
            <a:ext cx="2438747"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25" name="Rectangle 24"/>
          <p:cNvSpPr/>
          <p:nvPr userDrawn="1"/>
        </p:nvSpPr>
        <p:spPr>
          <a:xfrm>
            <a:off x="4877496" y="1980874"/>
            <a:ext cx="2438747"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26" name="Rectangle 25"/>
          <p:cNvSpPr/>
          <p:nvPr userDrawn="1"/>
        </p:nvSpPr>
        <p:spPr>
          <a:xfrm>
            <a:off x="7314505" y="1980874"/>
            <a:ext cx="2438747"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27" name="Rectangle 26"/>
          <p:cNvSpPr/>
          <p:nvPr userDrawn="1"/>
        </p:nvSpPr>
        <p:spPr>
          <a:xfrm>
            <a:off x="9753253" y="-605"/>
            <a:ext cx="2438747"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29" name="Rectangle 28"/>
          <p:cNvSpPr/>
          <p:nvPr userDrawn="1"/>
        </p:nvSpPr>
        <p:spPr>
          <a:xfrm>
            <a:off x="9753252" y="1980874"/>
            <a:ext cx="2438747"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cs typeface="Arial"/>
            </a:endParaRPr>
          </a:p>
        </p:txBody>
      </p:sp>
      <p:sp>
        <p:nvSpPr>
          <p:cNvPr id="34" name="Title 1"/>
          <p:cNvSpPr>
            <a:spLocks noGrp="1"/>
          </p:cNvSpPr>
          <p:nvPr>
            <p:ph type="title" hasCustomPrompt="1"/>
          </p:nvPr>
        </p:nvSpPr>
        <p:spPr>
          <a:xfrm>
            <a:off x="726379" y="4373680"/>
            <a:ext cx="10617200" cy="805064"/>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sz="4800" baseline="0">
                <a:solidFill>
                  <a:schemeClr val="tx2"/>
                </a:solidFill>
              </a:defRPr>
            </a:lvl1pPr>
          </a:lstStyle>
          <a:p>
            <a:r>
              <a:rPr lang="en-US" dirty="0"/>
              <a:t>Simple logo portfolio</a:t>
            </a:r>
          </a:p>
        </p:txBody>
      </p:sp>
      <p:sp>
        <p:nvSpPr>
          <p:cNvPr id="35" name="Text Placeholder 2"/>
          <p:cNvSpPr>
            <a:spLocks noGrp="1"/>
          </p:cNvSpPr>
          <p:nvPr>
            <p:ph type="body" sz="quarter" idx="15" hasCustomPrompt="1"/>
          </p:nvPr>
        </p:nvSpPr>
        <p:spPr>
          <a:xfrm>
            <a:off x="729844" y="5244438"/>
            <a:ext cx="10626493" cy="908743"/>
          </a:xfrm>
        </p:spPr>
        <p:txBody>
          <a:bodyPr numCol="1" spcCol="318387">
            <a:noAutofit/>
          </a:bodyPr>
          <a:lstStyle>
            <a:lvl1pPr marL="0" indent="0" algn="l">
              <a:lnSpc>
                <a:spcPct val="150000"/>
              </a:lnSpc>
              <a:buClr>
                <a:srgbClr val="80B930"/>
              </a:buClr>
              <a:buSzPct val="75000"/>
              <a:buFontTx/>
              <a:buNone/>
              <a:defRPr sz="2133">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lvl="0"/>
            <a:r>
              <a:rPr lang="en-US" dirty="0" err="1">
                <a:latin typeface="+mn-lt"/>
                <a:cs typeface="Arial"/>
              </a:rPr>
              <a:t>Lorem</a:t>
            </a:r>
            <a:r>
              <a:rPr lang="en-US" dirty="0">
                <a:latin typeface="+mn-lt"/>
                <a:cs typeface="Arial"/>
              </a:rPr>
              <a:t> </a:t>
            </a:r>
            <a:r>
              <a:rPr lang="en-US" dirty="0" err="1">
                <a:latin typeface="+mn-lt"/>
                <a:cs typeface="Arial"/>
              </a:rPr>
              <a:t>ipsum</a:t>
            </a:r>
            <a:r>
              <a:rPr lang="en-US" dirty="0">
                <a:latin typeface="+mn-lt"/>
                <a:cs typeface="Arial"/>
              </a:rPr>
              <a:t> dolor sit </a:t>
            </a:r>
            <a:r>
              <a:rPr lang="en-US" dirty="0" err="1">
                <a:latin typeface="+mn-lt"/>
                <a:cs typeface="Arial"/>
              </a:rPr>
              <a:t>amet</a:t>
            </a:r>
            <a:r>
              <a:rPr lang="en-US" dirty="0">
                <a:latin typeface="+mn-lt"/>
                <a:cs typeface="Arial"/>
              </a:rPr>
              <a:t>, </a:t>
            </a:r>
            <a:r>
              <a:rPr lang="en-US" dirty="0" err="1">
                <a:latin typeface="+mn-lt"/>
                <a:cs typeface="Arial"/>
              </a:rPr>
              <a:t>consectetur</a:t>
            </a:r>
            <a:r>
              <a:rPr lang="en-US" dirty="0">
                <a:latin typeface="+mn-lt"/>
                <a:cs typeface="Arial"/>
              </a:rPr>
              <a:t> </a:t>
            </a:r>
            <a:r>
              <a:rPr lang="en-US" dirty="0" err="1">
                <a:latin typeface="+mn-lt"/>
                <a:cs typeface="Arial"/>
              </a:rPr>
              <a:t>adipiscing</a:t>
            </a:r>
            <a:r>
              <a:rPr lang="en-US" dirty="0">
                <a:latin typeface="+mn-lt"/>
                <a:cs typeface="Arial"/>
              </a:rPr>
              <a:t> </a:t>
            </a:r>
            <a:r>
              <a:rPr lang="en-US" dirty="0" err="1">
                <a:latin typeface="+mn-lt"/>
                <a:cs typeface="Arial"/>
              </a:rPr>
              <a:t>elit</a:t>
            </a:r>
            <a:r>
              <a:rPr lang="en-US" dirty="0">
                <a:latin typeface="+mn-lt"/>
                <a:cs typeface="Arial"/>
              </a:rPr>
              <a:t>. </a:t>
            </a:r>
            <a:r>
              <a:rPr lang="en-US" dirty="0" err="1">
                <a:latin typeface="+mn-lt"/>
                <a:cs typeface="Arial"/>
              </a:rPr>
              <a:t>Curabitur</a:t>
            </a:r>
            <a:r>
              <a:rPr lang="en-US" dirty="0">
                <a:latin typeface="+mn-lt"/>
                <a:cs typeface="Arial"/>
              </a:rPr>
              <a:t> </a:t>
            </a:r>
            <a:r>
              <a:rPr lang="en-US" dirty="0" err="1">
                <a:latin typeface="+mn-lt"/>
                <a:cs typeface="Arial"/>
              </a:rPr>
              <a:t>elementum</a:t>
            </a:r>
            <a:r>
              <a:rPr lang="en-US" dirty="0">
                <a:latin typeface="+mn-lt"/>
                <a:cs typeface="Arial"/>
              </a:rPr>
              <a:t> </a:t>
            </a:r>
            <a:r>
              <a:rPr lang="en-US" dirty="0" err="1">
                <a:latin typeface="+mn-lt"/>
                <a:cs typeface="Arial"/>
              </a:rPr>
              <a:t>posuere</a:t>
            </a:r>
            <a:r>
              <a:rPr lang="en-US" dirty="0">
                <a:latin typeface="+mn-lt"/>
                <a:cs typeface="Arial"/>
              </a:rPr>
              <a:t> </a:t>
            </a:r>
            <a:r>
              <a:rPr lang="en-US" dirty="0" err="1">
                <a:latin typeface="+mn-lt"/>
                <a:cs typeface="Arial"/>
              </a:rPr>
              <a:t>pretium</a:t>
            </a:r>
            <a:r>
              <a:rPr lang="en-US" dirty="0">
                <a:latin typeface="+mn-lt"/>
                <a:cs typeface="Arial"/>
              </a:rPr>
              <a:t>. </a:t>
            </a:r>
            <a:r>
              <a:rPr lang="en-US" dirty="0" err="1">
                <a:latin typeface="+mn-lt"/>
                <a:cs typeface="Arial"/>
              </a:rPr>
              <a:t>Quisque</a:t>
            </a:r>
            <a:r>
              <a:rPr lang="en-US" dirty="0">
                <a:latin typeface="+mn-lt"/>
                <a:cs typeface="Arial"/>
              </a:rPr>
              <a:t> </a:t>
            </a:r>
            <a:r>
              <a:rPr lang="en-US" dirty="0" err="1">
                <a:latin typeface="+mn-lt"/>
                <a:cs typeface="Arial"/>
              </a:rPr>
              <a:t>nibh</a:t>
            </a:r>
            <a:r>
              <a:rPr lang="en-US" dirty="0">
                <a:latin typeface="+mn-lt"/>
                <a:cs typeface="Arial"/>
              </a:rPr>
              <a:t> dolor, </a:t>
            </a:r>
            <a:r>
              <a:rPr lang="en-US" dirty="0" err="1">
                <a:latin typeface="+mn-lt"/>
                <a:cs typeface="Arial"/>
              </a:rPr>
              <a:t>dignissim</a:t>
            </a:r>
            <a:r>
              <a:rPr lang="en-US" dirty="0">
                <a:latin typeface="+mn-lt"/>
                <a:cs typeface="Arial"/>
              </a:rPr>
              <a:t> ac </a:t>
            </a:r>
            <a:r>
              <a:rPr lang="en-US" dirty="0" err="1">
                <a:latin typeface="+mn-lt"/>
                <a:cs typeface="Arial"/>
              </a:rPr>
              <a:t>dignissim</a:t>
            </a:r>
            <a:r>
              <a:rPr lang="en-US" dirty="0">
                <a:latin typeface="+mn-lt"/>
                <a:cs typeface="Arial"/>
              </a:rPr>
              <a:t> </a:t>
            </a:r>
            <a:r>
              <a:rPr lang="en-US" dirty="0" err="1">
                <a:latin typeface="+mn-lt"/>
                <a:cs typeface="Arial"/>
              </a:rPr>
              <a:t>ut.</a:t>
            </a:r>
            <a:endParaRPr lang="en-US" dirty="0"/>
          </a:p>
        </p:txBody>
      </p:sp>
      <p:sp>
        <p:nvSpPr>
          <p:cNvPr id="22" name="TextBox 21"/>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30311513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Portfolio variation sample">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 name="Title 1"/>
          <p:cNvSpPr>
            <a:spLocks noGrp="1"/>
          </p:cNvSpPr>
          <p:nvPr>
            <p:ph type="title" hasCustomPrompt="1"/>
          </p:nvPr>
        </p:nvSpPr>
        <p:spPr/>
        <p:txBody>
          <a:bodyPr/>
          <a:lstStyle/>
          <a:p>
            <a:r>
              <a:rPr lang="en-US" dirty="0"/>
              <a:t>Portfolio variation sample</a:t>
            </a:r>
          </a:p>
        </p:txBody>
      </p:sp>
    </p:spTree>
    <p:extLst>
      <p:ext uri="{BB962C8B-B14F-4D97-AF65-F5344CB8AC3E}">
        <p14:creationId xmlns:p14="http://schemas.microsoft.com/office/powerpoint/2010/main" val="7665781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Single project sample">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1" name="Text Placeholder 3"/>
          <p:cNvSpPr>
            <a:spLocks noGrp="1"/>
          </p:cNvSpPr>
          <p:nvPr>
            <p:ph type="body" sz="quarter" idx="26" hasCustomPrompt="1"/>
          </p:nvPr>
        </p:nvSpPr>
        <p:spPr>
          <a:xfrm>
            <a:off x="789117" y="5740751"/>
            <a:ext cx="4736843" cy="776045"/>
          </a:xfrm>
        </p:spPr>
        <p:txBody>
          <a:bodyPr>
            <a:noAutofit/>
          </a:bodyPr>
          <a:lstStyle>
            <a:lvl1pPr marL="0" indent="0" algn="ctr">
              <a:lnSpc>
                <a:spcPct val="120000"/>
              </a:lnSpc>
              <a:buFont typeface="Arial" pitchFamily="34" charset="0"/>
              <a:buNone/>
              <a:defRPr sz="1067"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elementum</a:t>
            </a:r>
            <a:r>
              <a:rPr lang="en-US" dirty="0"/>
              <a:t> </a:t>
            </a:r>
            <a:r>
              <a:rPr lang="en-US" dirty="0" err="1"/>
              <a:t>posuere</a:t>
            </a:r>
            <a:endParaRPr lang="en-US" dirty="0"/>
          </a:p>
        </p:txBody>
      </p:sp>
      <p:sp>
        <p:nvSpPr>
          <p:cNvPr id="11" name="Text Placeholder 3"/>
          <p:cNvSpPr>
            <a:spLocks noGrp="1"/>
          </p:cNvSpPr>
          <p:nvPr>
            <p:ph type="body" sz="quarter" idx="30" hasCustomPrompt="1"/>
          </p:nvPr>
        </p:nvSpPr>
        <p:spPr>
          <a:xfrm>
            <a:off x="6598325" y="1796819"/>
            <a:ext cx="4580419" cy="647700"/>
          </a:xfrm>
        </p:spPr>
        <p:txBody>
          <a:bodyPr>
            <a:noAutofit/>
          </a:bodyPr>
          <a:lstStyle>
            <a:lvl1pPr marL="0" marR="0" indent="0" algn="l" defTabSz="1088474" rtl="0" eaLnBrk="1" fontAlgn="auto" latinLnBrk="0" hangingPunct="1">
              <a:lnSpc>
                <a:spcPct val="120000"/>
              </a:lnSpc>
              <a:spcBef>
                <a:spcPct val="20000"/>
              </a:spcBef>
              <a:spcAft>
                <a:spcPts val="0"/>
              </a:spcAft>
              <a:buClrTx/>
              <a:buSzTx/>
              <a:buFont typeface="Arial" pitchFamily="34" charset="0"/>
              <a:buNone/>
              <a:tabLst/>
              <a:defRPr sz="2800" b="0" baseline="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marL="0" indent="0">
              <a:lnSpc>
                <a:spcPct val="120000"/>
              </a:lnSpc>
              <a:buNone/>
            </a:pPr>
            <a:r>
              <a:rPr lang="en-US" sz="2800" b="0" dirty="0">
                <a:latin typeface="+mn-lt"/>
                <a:cs typeface="Arial"/>
              </a:rPr>
              <a:t>Project name</a:t>
            </a:r>
            <a:endParaRPr lang="en-US" sz="1333" b="1" dirty="0">
              <a:latin typeface="+mn-lt"/>
              <a:cs typeface="Arial"/>
            </a:endParaRPr>
          </a:p>
        </p:txBody>
      </p:sp>
      <p:sp>
        <p:nvSpPr>
          <p:cNvPr id="13" name="Text Placeholder 2"/>
          <p:cNvSpPr>
            <a:spLocks noGrp="1"/>
          </p:cNvSpPr>
          <p:nvPr>
            <p:ph type="body" sz="quarter" idx="15" hasCustomPrompt="1"/>
          </p:nvPr>
        </p:nvSpPr>
        <p:spPr>
          <a:xfrm>
            <a:off x="6583173" y="2490733"/>
            <a:ext cx="4597999" cy="3191651"/>
          </a:xfrm>
        </p:spPr>
        <p:txBody>
          <a:bodyPr numCol="1" spcCol="318387">
            <a:noAutofit/>
          </a:bodyPr>
          <a:lstStyle>
            <a:lvl1pPr marL="0" indent="0" algn="l">
              <a:lnSpc>
                <a:spcPct val="150000"/>
              </a:lnSpc>
              <a:buClr>
                <a:srgbClr val="80B930"/>
              </a:buClr>
              <a:buSzPct val="75000"/>
              <a:buFontTx/>
              <a:buNone/>
              <a:defRPr sz="1600">
                <a:solidFill>
                  <a:srgbClr val="3C3C3B"/>
                </a:solidFill>
              </a:defRPr>
            </a:lvl1pPr>
            <a:lvl2pPr>
              <a:defRPr sz="1200">
                <a:solidFill>
                  <a:srgbClr val="A6A6A6"/>
                </a:solidFill>
              </a:defRPr>
            </a:lvl2pPr>
            <a:lvl3pPr>
              <a:defRPr sz="1200">
                <a:solidFill>
                  <a:srgbClr val="A6A6A6"/>
                </a:solidFill>
              </a:defRPr>
            </a:lvl3pPr>
            <a:lvl4pPr>
              <a:defRPr sz="1200">
                <a:solidFill>
                  <a:srgbClr val="A6A6A6"/>
                </a:solidFill>
              </a:defRPr>
            </a:lvl4pPr>
            <a:lvl5pPr>
              <a:defRPr sz="1200">
                <a:solidFill>
                  <a:srgbClr val="A6A6A6"/>
                </a:solidFill>
              </a:defRPr>
            </a:lvl5pPr>
          </a:lstStyle>
          <a:p>
            <a:pPr lvl="0"/>
            <a:r>
              <a:rPr lang="en-US" dirty="0" err="1">
                <a:latin typeface="+mn-lt"/>
                <a:cs typeface="Arial"/>
              </a:rPr>
              <a:t>Lorem</a:t>
            </a:r>
            <a:r>
              <a:rPr lang="en-US" dirty="0">
                <a:latin typeface="+mn-lt"/>
                <a:cs typeface="Arial"/>
              </a:rPr>
              <a:t> </a:t>
            </a:r>
            <a:r>
              <a:rPr lang="en-US" dirty="0" err="1">
                <a:latin typeface="+mn-lt"/>
                <a:cs typeface="Arial"/>
              </a:rPr>
              <a:t>ipsum</a:t>
            </a:r>
            <a:r>
              <a:rPr lang="en-US" dirty="0">
                <a:latin typeface="+mn-lt"/>
                <a:cs typeface="Arial"/>
              </a:rPr>
              <a:t> dolor sit </a:t>
            </a:r>
            <a:r>
              <a:rPr lang="en-US" dirty="0" err="1">
                <a:latin typeface="+mn-lt"/>
                <a:cs typeface="Arial"/>
              </a:rPr>
              <a:t>amet</a:t>
            </a:r>
            <a:r>
              <a:rPr lang="en-US" dirty="0">
                <a:latin typeface="+mn-lt"/>
                <a:cs typeface="Arial"/>
              </a:rPr>
              <a:t>, </a:t>
            </a:r>
            <a:r>
              <a:rPr lang="en-US" dirty="0" err="1">
                <a:latin typeface="+mn-lt"/>
                <a:cs typeface="Arial"/>
              </a:rPr>
              <a:t>consectetur</a:t>
            </a:r>
            <a:r>
              <a:rPr lang="en-US" dirty="0">
                <a:latin typeface="+mn-lt"/>
                <a:cs typeface="Arial"/>
              </a:rPr>
              <a:t> </a:t>
            </a:r>
            <a:r>
              <a:rPr lang="en-US" dirty="0" err="1">
                <a:latin typeface="+mn-lt"/>
                <a:cs typeface="Arial"/>
              </a:rPr>
              <a:t>adipiscing</a:t>
            </a:r>
            <a:r>
              <a:rPr lang="en-US" dirty="0">
                <a:latin typeface="+mn-lt"/>
                <a:cs typeface="Arial"/>
              </a:rPr>
              <a:t> </a:t>
            </a:r>
            <a:r>
              <a:rPr lang="en-US" dirty="0" err="1">
                <a:latin typeface="+mn-lt"/>
                <a:cs typeface="Arial"/>
              </a:rPr>
              <a:t>elit</a:t>
            </a:r>
            <a:r>
              <a:rPr lang="en-US" dirty="0">
                <a:latin typeface="+mn-lt"/>
                <a:cs typeface="Arial"/>
              </a:rPr>
              <a:t>. </a:t>
            </a:r>
            <a:r>
              <a:rPr lang="en-US" dirty="0" err="1">
                <a:latin typeface="+mn-lt"/>
                <a:cs typeface="Arial"/>
              </a:rPr>
              <a:t>Curabitur</a:t>
            </a:r>
            <a:r>
              <a:rPr lang="en-US" dirty="0">
                <a:latin typeface="+mn-lt"/>
                <a:cs typeface="Arial"/>
              </a:rPr>
              <a:t> </a:t>
            </a:r>
            <a:r>
              <a:rPr lang="en-US" dirty="0" err="1">
                <a:latin typeface="+mn-lt"/>
                <a:cs typeface="Arial"/>
              </a:rPr>
              <a:t>elementum</a:t>
            </a:r>
            <a:r>
              <a:rPr lang="en-US" dirty="0">
                <a:latin typeface="+mn-lt"/>
                <a:cs typeface="Arial"/>
              </a:rPr>
              <a:t> </a:t>
            </a:r>
            <a:r>
              <a:rPr lang="en-US" dirty="0" err="1">
                <a:latin typeface="+mn-lt"/>
                <a:cs typeface="Arial"/>
              </a:rPr>
              <a:t>posuere</a:t>
            </a:r>
            <a:r>
              <a:rPr lang="en-US" dirty="0">
                <a:latin typeface="+mn-lt"/>
                <a:cs typeface="Arial"/>
              </a:rPr>
              <a:t> </a:t>
            </a:r>
            <a:r>
              <a:rPr lang="en-US" dirty="0" err="1">
                <a:latin typeface="+mn-lt"/>
                <a:cs typeface="Arial"/>
              </a:rPr>
              <a:t>pretium</a:t>
            </a:r>
            <a:r>
              <a:rPr lang="en-US" dirty="0">
                <a:latin typeface="+mn-lt"/>
                <a:cs typeface="Arial"/>
              </a:rPr>
              <a:t>. </a:t>
            </a:r>
            <a:r>
              <a:rPr lang="en-US" dirty="0" err="1">
                <a:latin typeface="+mn-lt"/>
                <a:cs typeface="Arial"/>
              </a:rPr>
              <a:t>Quisque</a:t>
            </a:r>
            <a:r>
              <a:rPr lang="en-US" dirty="0">
                <a:latin typeface="+mn-lt"/>
                <a:cs typeface="Arial"/>
              </a:rPr>
              <a:t> </a:t>
            </a:r>
            <a:r>
              <a:rPr lang="en-US" dirty="0" err="1">
                <a:latin typeface="+mn-lt"/>
                <a:cs typeface="Arial"/>
              </a:rPr>
              <a:t>nibh</a:t>
            </a:r>
            <a:r>
              <a:rPr lang="en-US" dirty="0">
                <a:latin typeface="+mn-lt"/>
                <a:cs typeface="Arial"/>
              </a:rPr>
              <a:t> dolor, </a:t>
            </a:r>
            <a:r>
              <a:rPr lang="en-US" dirty="0" err="1">
                <a:latin typeface="+mn-lt"/>
                <a:cs typeface="Arial"/>
              </a:rPr>
              <a:t>dignissim</a:t>
            </a:r>
            <a:r>
              <a:rPr lang="en-US" dirty="0">
                <a:latin typeface="+mn-lt"/>
                <a:cs typeface="Arial"/>
              </a:rPr>
              <a:t> ac </a:t>
            </a:r>
            <a:r>
              <a:rPr lang="en-US" dirty="0" err="1">
                <a:latin typeface="+mn-lt"/>
                <a:cs typeface="Arial"/>
              </a:rPr>
              <a:t>dignissim</a:t>
            </a:r>
            <a:r>
              <a:rPr lang="en-US" dirty="0">
                <a:latin typeface="+mn-lt"/>
                <a:cs typeface="Arial"/>
              </a:rPr>
              <a:t> </a:t>
            </a:r>
            <a:r>
              <a:rPr lang="en-US" dirty="0" err="1">
                <a:latin typeface="+mn-lt"/>
                <a:cs typeface="Arial"/>
              </a:rPr>
              <a:t>ut</a:t>
            </a:r>
            <a:r>
              <a:rPr lang="en-US" dirty="0">
                <a:latin typeface="+mn-lt"/>
                <a:cs typeface="Arial"/>
              </a:rPr>
              <a:t>, </a:t>
            </a:r>
            <a:r>
              <a:rPr lang="en-US" dirty="0" err="1">
                <a:latin typeface="+mn-lt"/>
                <a:cs typeface="Arial"/>
              </a:rPr>
              <a:t>luctus</a:t>
            </a:r>
            <a:r>
              <a:rPr lang="en-US" dirty="0">
                <a:latin typeface="+mn-lt"/>
                <a:cs typeface="Arial"/>
              </a:rPr>
              <a:t> ac </a:t>
            </a:r>
            <a:r>
              <a:rPr lang="en-US" dirty="0" err="1">
                <a:latin typeface="+mn-lt"/>
                <a:cs typeface="Arial"/>
              </a:rPr>
              <a:t>urna</a:t>
            </a:r>
            <a:r>
              <a:rPr lang="en-US" dirty="0">
                <a:latin typeface="+mn-lt"/>
                <a:cs typeface="Arial"/>
              </a:rPr>
              <a:t>. </a:t>
            </a:r>
            <a:r>
              <a:rPr lang="en-US" dirty="0" err="1">
                <a:latin typeface="+mn-lt"/>
                <a:cs typeface="Arial"/>
              </a:rPr>
              <a:t>Aliquam</a:t>
            </a:r>
            <a:r>
              <a:rPr lang="en-US" dirty="0">
                <a:latin typeface="+mn-lt"/>
                <a:cs typeface="Arial"/>
              </a:rPr>
              <a:t> </a:t>
            </a:r>
            <a:r>
              <a:rPr lang="en-US" dirty="0" err="1">
                <a:latin typeface="+mn-lt"/>
                <a:cs typeface="Arial"/>
              </a:rPr>
              <a:t>aliquet</a:t>
            </a:r>
            <a:r>
              <a:rPr lang="en-US" dirty="0">
                <a:latin typeface="+mn-lt"/>
                <a:cs typeface="Arial"/>
              </a:rPr>
              <a:t> non </a:t>
            </a:r>
            <a:r>
              <a:rPr lang="en-US" dirty="0" err="1">
                <a:latin typeface="+mn-lt"/>
                <a:cs typeface="Arial"/>
              </a:rPr>
              <a:t>massa</a:t>
            </a:r>
            <a:r>
              <a:rPr lang="en-US" dirty="0">
                <a:latin typeface="+mn-lt"/>
                <a:cs typeface="Arial"/>
              </a:rPr>
              <a:t> </a:t>
            </a:r>
            <a:r>
              <a:rPr lang="en-US" dirty="0" err="1">
                <a:latin typeface="+mn-lt"/>
                <a:cs typeface="Arial"/>
              </a:rPr>
              <a:t>quis</a:t>
            </a:r>
            <a:r>
              <a:rPr lang="en-US" dirty="0">
                <a:latin typeface="+mn-lt"/>
                <a:cs typeface="Arial"/>
              </a:rPr>
              <a:t> </a:t>
            </a:r>
            <a:r>
              <a:rPr lang="en-US" dirty="0" err="1">
                <a:latin typeface="+mn-lt"/>
                <a:cs typeface="Arial"/>
              </a:rPr>
              <a:t>tincidunt</a:t>
            </a:r>
            <a:r>
              <a:rPr lang="en-US" dirty="0">
                <a:latin typeface="+mn-lt"/>
                <a:cs typeface="Arial"/>
              </a:rPr>
              <a:t>. </a:t>
            </a:r>
            <a:r>
              <a:rPr lang="en-US" dirty="0" err="1">
                <a:latin typeface="+mn-lt"/>
                <a:cs typeface="Arial"/>
              </a:rPr>
              <a:t>Mauris</a:t>
            </a:r>
            <a:r>
              <a:rPr lang="en-US" dirty="0">
                <a:latin typeface="+mn-lt"/>
                <a:cs typeface="Arial"/>
              </a:rPr>
              <a:t> </a:t>
            </a:r>
            <a:r>
              <a:rPr lang="en-US" dirty="0" err="1">
                <a:latin typeface="+mn-lt"/>
                <a:cs typeface="Arial"/>
              </a:rPr>
              <a:t>ullamcorper</a:t>
            </a:r>
            <a:r>
              <a:rPr lang="en-US" dirty="0">
                <a:latin typeface="+mn-lt"/>
                <a:cs typeface="Arial"/>
              </a:rPr>
              <a:t> </a:t>
            </a:r>
            <a:r>
              <a:rPr lang="en-US" dirty="0" err="1">
                <a:latin typeface="+mn-lt"/>
                <a:cs typeface="Arial"/>
              </a:rPr>
              <a:t>justo</a:t>
            </a:r>
            <a:r>
              <a:rPr lang="en-US" dirty="0">
                <a:latin typeface="+mn-lt"/>
                <a:cs typeface="Arial"/>
              </a:rPr>
              <a:t> </a:t>
            </a:r>
            <a:r>
              <a:rPr lang="en-US" dirty="0" err="1">
                <a:latin typeface="+mn-lt"/>
                <a:cs typeface="Arial"/>
              </a:rPr>
              <a:t>tristique</a:t>
            </a:r>
            <a:r>
              <a:rPr lang="en-US" dirty="0">
                <a:latin typeface="+mn-lt"/>
                <a:cs typeface="Arial"/>
              </a:rPr>
              <a:t> dui </a:t>
            </a:r>
            <a:r>
              <a:rPr lang="en-US" dirty="0" err="1">
                <a:latin typeface="+mn-lt"/>
                <a:cs typeface="Arial"/>
              </a:rPr>
              <a:t>posuere</a:t>
            </a:r>
            <a:r>
              <a:rPr lang="en-US" dirty="0">
                <a:latin typeface="+mn-lt"/>
                <a:cs typeface="Arial"/>
              </a:rPr>
              <a:t> </a:t>
            </a:r>
            <a:r>
              <a:rPr lang="en-US" dirty="0" err="1">
                <a:latin typeface="+mn-lt"/>
                <a:cs typeface="Arial"/>
              </a:rPr>
              <a:t>tincidunt</a:t>
            </a:r>
            <a:r>
              <a:rPr lang="en-US" dirty="0">
                <a:latin typeface="+mn-lt"/>
                <a:cs typeface="Arial"/>
              </a:rPr>
              <a:t>. In </a:t>
            </a:r>
            <a:r>
              <a:rPr lang="en-US" dirty="0" err="1">
                <a:latin typeface="+mn-lt"/>
                <a:cs typeface="Arial"/>
              </a:rPr>
              <a:t>nec</a:t>
            </a:r>
            <a:r>
              <a:rPr lang="en-US" dirty="0">
                <a:latin typeface="+mn-lt"/>
                <a:cs typeface="Arial"/>
              </a:rPr>
              <a:t> lacus </a:t>
            </a:r>
            <a:r>
              <a:rPr lang="en-US" dirty="0" err="1">
                <a:latin typeface="+mn-lt"/>
                <a:cs typeface="Arial"/>
              </a:rPr>
              <a:t>laoreet</a:t>
            </a:r>
            <a:r>
              <a:rPr lang="en-US" dirty="0">
                <a:latin typeface="+mn-lt"/>
                <a:cs typeface="Arial"/>
              </a:rPr>
              <a:t> </a:t>
            </a:r>
            <a:r>
              <a:rPr lang="en-US" dirty="0" err="1">
                <a:latin typeface="+mn-lt"/>
                <a:cs typeface="Arial"/>
              </a:rPr>
              <a:t>orci</a:t>
            </a:r>
            <a:r>
              <a:rPr lang="en-US" dirty="0">
                <a:latin typeface="+mn-lt"/>
                <a:cs typeface="Arial"/>
              </a:rPr>
              <a:t> </a:t>
            </a:r>
            <a:r>
              <a:rPr lang="en-US" dirty="0" err="1">
                <a:latin typeface="+mn-lt"/>
                <a:cs typeface="Arial"/>
              </a:rPr>
              <a:t>varius</a:t>
            </a:r>
            <a:r>
              <a:rPr lang="en-US" dirty="0">
                <a:latin typeface="+mn-lt"/>
                <a:cs typeface="Arial"/>
              </a:rPr>
              <a:t> </a:t>
            </a:r>
            <a:r>
              <a:rPr lang="en-US" dirty="0" err="1">
                <a:latin typeface="+mn-lt"/>
                <a:cs typeface="Arial"/>
              </a:rPr>
              <a:t>imperdiet</a:t>
            </a:r>
            <a:r>
              <a:rPr lang="en-US" dirty="0">
                <a:latin typeface="+mn-lt"/>
                <a:cs typeface="Arial"/>
              </a:rPr>
              <a:t> </a:t>
            </a:r>
            <a:endParaRPr lang="en-US" dirty="0"/>
          </a:p>
        </p:txBody>
      </p:sp>
      <p:sp>
        <p:nvSpPr>
          <p:cNvPr id="2" name="Title 1"/>
          <p:cNvSpPr>
            <a:spLocks noGrp="1"/>
          </p:cNvSpPr>
          <p:nvPr>
            <p:ph type="title" hasCustomPrompt="1"/>
          </p:nvPr>
        </p:nvSpPr>
        <p:spPr/>
        <p:txBody>
          <a:bodyPr/>
          <a:lstStyle/>
          <a:p>
            <a:r>
              <a:rPr lang="en-US" dirty="0"/>
              <a:t>Single project sample</a:t>
            </a:r>
          </a:p>
        </p:txBody>
      </p:sp>
    </p:spTree>
    <p:extLst>
      <p:ext uri="{BB962C8B-B14F-4D97-AF65-F5344CB8AC3E}">
        <p14:creationId xmlns:p14="http://schemas.microsoft.com/office/powerpoint/2010/main" val="11041072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Web project sample">
    <p:spTree>
      <p:nvGrpSpPr>
        <p:cNvPr id="1" name=""/>
        <p:cNvGrpSpPr/>
        <p:nvPr/>
      </p:nvGrpSpPr>
      <p:grpSpPr>
        <a:xfrm>
          <a:off x="0" y="0"/>
          <a:ext cx="0" cy="0"/>
          <a:chOff x="0" y="0"/>
          <a:chExt cx="0" cy="0"/>
        </a:xfrm>
      </p:grpSpPr>
      <p:sp>
        <p:nvSpPr>
          <p:cNvPr id="28" name="TextBox 27"/>
          <p:cNvSpPr txBox="1"/>
          <p:nvPr userDrawn="1"/>
        </p:nvSpPr>
        <p:spPr>
          <a:xfrm>
            <a:off x="4233197" y="7113741"/>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21" name="Text Placeholder 3"/>
          <p:cNvSpPr>
            <a:spLocks noGrp="1"/>
          </p:cNvSpPr>
          <p:nvPr>
            <p:ph type="body" sz="quarter" idx="26" hasCustomPrompt="1"/>
          </p:nvPr>
        </p:nvSpPr>
        <p:spPr>
          <a:xfrm>
            <a:off x="613955" y="5740752"/>
            <a:ext cx="5477477" cy="453721"/>
          </a:xfrm>
        </p:spPr>
        <p:txBody>
          <a:bodyPr>
            <a:noAutofit/>
          </a:bodyPr>
          <a:lstStyle>
            <a:lvl1pPr marL="0" indent="0" algn="ctr">
              <a:lnSpc>
                <a:spcPct val="120000"/>
              </a:lnSpc>
              <a:buFont typeface="Arial" pitchFamily="34" charset="0"/>
              <a:buNone/>
              <a:defRPr sz="1067"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0" name="Text Placeholder 3"/>
          <p:cNvSpPr>
            <a:spLocks noGrp="1"/>
          </p:cNvSpPr>
          <p:nvPr>
            <p:ph type="body" sz="quarter" idx="29" hasCustomPrompt="1"/>
          </p:nvPr>
        </p:nvSpPr>
        <p:spPr>
          <a:xfrm>
            <a:off x="8040691" y="2777625"/>
            <a:ext cx="3618309" cy="2347891"/>
          </a:xfrm>
        </p:spPr>
        <p:txBody>
          <a:bodyPr>
            <a:noAutofit/>
          </a:bodyPr>
          <a:lstStyle>
            <a:lvl1pPr marL="0" marR="0" indent="0" algn="l" defTabSz="1088474" rtl="0" eaLnBrk="1" fontAlgn="auto" latinLnBrk="0" hangingPunct="1">
              <a:lnSpc>
                <a:spcPct val="120000"/>
              </a:lnSpc>
              <a:spcBef>
                <a:spcPct val="20000"/>
              </a:spcBef>
              <a:spcAft>
                <a:spcPts val="0"/>
              </a:spcAft>
              <a:buClrTx/>
              <a:buSzTx/>
              <a:buFont typeface="Arial" pitchFamily="34" charset="0"/>
              <a:buNone/>
              <a:tabLst/>
              <a:defRPr lang="en-US" sz="1333" b="0" kern="1200" baseline="0" dirty="0" smtClean="0">
                <a:solidFill>
                  <a:schemeClr val="bg1"/>
                </a:solidFill>
                <a:latin typeface="+mn-lt"/>
                <a:ea typeface="+mn-ea"/>
                <a:cs typeface="Aria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marL="0" indent="0">
              <a:lnSpc>
                <a:spcPct val="120000"/>
              </a:lnSpc>
              <a:buNone/>
            </a:pPr>
            <a:r>
              <a:rPr lang="en-US" sz="1333" dirty="0">
                <a:latin typeface="+mn-lt"/>
                <a:cs typeface="Arial"/>
              </a:rPr>
              <a:t>Some text about the project </a:t>
            </a:r>
          </a:p>
          <a:p>
            <a:pPr marL="0" indent="0">
              <a:lnSpc>
                <a:spcPct val="120000"/>
              </a:lnSpc>
              <a:buNone/>
            </a:pPr>
            <a:endParaRPr lang="en-US" sz="1333" dirty="0">
              <a:latin typeface="+mn-lt"/>
              <a:cs typeface="Arial"/>
            </a:endParaRPr>
          </a:p>
          <a:p>
            <a:pPr marL="0" indent="0">
              <a:lnSpc>
                <a:spcPct val="120000"/>
              </a:lnSpc>
              <a:buNone/>
            </a:pPr>
            <a:r>
              <a:rPr lang="en-US" sz="1333" dirty="0" err="1">
                <a:latin typeface="+mn-lt"/>
                <a:cs typeface="Arial"/>
              </a:rPr>
              <a:t>Lorem</a:t>
            </a:r>
            <a:r>
              <a:rPr lang="en-US" sz="1333" dirty="0">
                <a:latin typeface="+mn-lt"/>
                <a:cs typeface="Arial"/>
              </a:rPr>
              <a:t> </a:t>
            </a:r>
            <a:r>
              <a:rPr lang="en-US" sz="1333" dirty="0" err="1">
                <a:latin typeface="+mn-lt"/>
                <a:cs typeface="Arial"/>
              </a:rPr>
              <a:t>ipsum</a:t>
            </a:r>
            <a:r>
              <a:rPr lang="en-US" sz="1333" dirty="0">
                <a:latin typeface="+mn-lt"/>
                <a:cs typeface="Arial"/>
              </a:rPr>
              <a:t> has been the industry’s standard dummy text ever since the </a:t>
            </a:r>
            <a:r>
              <a:rPr lang="en-US" sz="1333" dirty="0">
                <a:solidFill>
                  <a:schemeClr val="bg1"/>
                </a:solidFill>
                <a:latin typeface="+mn-lt"/>
                <a:cs typeface="Arial"/>
              </a:rPr>
              <a:t>1500s, when an unknown printer took a galley of type and scrambled it to make a type specimen book. </a:t>
            </a:r>
          </a:p>
          <a:p>
            <a:pPr marL="0" indent="0">
              <a:lnSpc>
                <a:spcPct val="120000"/>
              </a:lnSpc>
              <a:buNone/>
            </a:pPr>
            <a:endParaRPr lang="en-US" sz="1333" dirty="0">
              <a:latin typeface="+mn-lt"/>
              <a:cs typeface="Arial"/>
            </a:endParaRPr>
          </a:p>
        </p:txBody>
      </p:sp>
      <p:sp>
        <p:nvSpPr>
          <p:cNvPr id="22" name="Text Placeholder 3"/>
          <p:cNvSpPr>
            <a:spLocks noGrp="1"/>
          </p:cNvSpPr>
          <p:nvPr>
            <p:ph type="body" sz="quarter" idx="30" hasCustomPrompt="1"/>
          </p:nvPr>
        </p:nvSpPr>
        <p:spPr>
          <a:xfrm>
            <a:off x="8040692" y="2119231"/>
            <a:ext cx="3630493" cy="647700"/>
          </a:xfrm>
        </p:spPr>
        <p:txBody>
          <a:bodyPr>
            <a:noAutofit/>
          </a:bodyPr>
          <a:lstStyle>
            <a:lvl1pPr marL="0" marR="0" indent="0" algn="l" defTabSz="1088474" rtl="0" eaLnBrk="1" fontAlgn="auto" latinLnBrk="0" hangingPunct="1">
              <a:lnSpc>
                <a:spcPct val="120000"/>
              </a:lnSpc>
              <a:spcBef>
                <a:spcPct val="20000"/>
              </a:spcBef>
              <a:spcAft>
                <a:spcPts val="0"/>
              </a:spcAft>
              <a:buClrTx/>
              <a:buSzTx/>
              <a:buFont typeface="Arial" pitchFamily="34" charset="0"/>
              <a:buNone/>
              <a:tabLst/>
              <a:defRPr sz="2800" b="0" baseline="0">
                <a:solidFill>
                  <a:schemeClr val="bg1"/>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marL="0" indent="0">
              <a:lnSpc>
                <a:spcPct val="120000"/>
              </a:lnSpc>
              <a:buNone/>
            </a:pPr>
            <a:r>
              <a:rPr lang="en-US" sz="2800" b="0" dirty="0">
                <a:latin typeface="+mn-lt"/>
                <a:cs typeface="Arial"/>
              </a:rPr>
              <a:t>Project name</a:t>
            </a:r>
            <a:endParaRPr lang="en-US" sz="1333" b="1" dirty="0">
              <a:latin typeface="+mn-lt"/>
              <a:cs typeface="Arial"/>
            </a:endParaRPr>
          </a:p>
        </p:txBody>
      </p:sp>
      <p:sp>
        <p:nvSpPr>
          <p:cNvPr id="2" name="TextBox 1"/>
          <p:cNvSpPr txBox="1"/>
          <p:nvPr userDrawn="1"/>
        </p:nvSpPr>
        <p:spPr>
          <a:xfrm>
            <a:off x="8086643" y="6328356"/>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3" name="Title 2"/>
          <p:cNvSpPr>
            <a:spLocks noGrp="1"/>
          </p:cNvSpPr>
          <p:nvPr>
            <p:ph type="title" hasCustomPrompt="1"/>
          </p:nvPr>
        </p:nvSpPr>
        <p:spPr/>
        <p:txBody>
          <a:bodyPr/>
          <a:lstStyle/>
          <a:p>
            <a:r>
              <a:rPr lang="en-US" dirty="0"/>
              <a:t>Web project sample</a:t>
            </a:r>
          </a:p>
        </p:txBody>
      </p:sp>
    </p:spTree>
    <p:extLst>
      <p:ext uri="{BB962C8B-B14F-4D97-AF65-F5344CB8AC3E}">
        <p14:creationId xmlns:p14="http://schemas.microsoft.com/office/powerpoint/2010/main" val="30727240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D_block_topleftlogo_Blank slide">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453589" y="204126"/>
            <a:ext cx="11294279" cy="65773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108851" tIns="54425" rIns="108851" bIns="54425" rtlCol="0" anchor="ctr"/>
          <a:lstStyle/>
          <a:p>
            <a:pPr algn="ctr"/>
            <a:endParaRPr lang="en-US" sz="2400" dirty="0">
              <a:solidFill>
                <a:prstClr val="white"/>
              </a:solidFill>
            </a:endParaRPr>
          </a:p>
        </p:txBody>
      </p:sp>
      <p:sp>
        <p:nvSpPr>
          <p:cNvPr id="5" name="TextBox 4"/>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1041541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Screenshots">
    <p:spTree>
      <p:nvGrpSpPr>
        <p:cNvPr id="1" name=""/>
        <p:cNvGrpSpPr/>
        <p:nvPr/>
      </p:nvGrpSpPr>
      <p:grpSpPr>
        <a:xfrm>
          <a:off x="0" y="0"/>
          <a:ext cx="0" cy="0"/>
          <a:chOff x="0" y="0"/>
          <a:chExt cx="0" cy="0"/>
        </a:xfrm>
      </p:grpSpPr>
      <p:sp>
        <p:nvSpPr>
          <p:cNvPr id="3" name="Text Placeholder 2"/>
          <p:cNvSpPr>
            <a:spLocks noGrp="1"/>
          </p:cNvSpPr>
          <p:nvPr>
            <p:ph type="body" sz="quarter" idx="56" hasCustomPrompt="1"/>
          </p:nvPr>
        </p:nvSpPr>
        <p:spPr>
          <a:xfrm>
            <a:off x="539751" y="1752290"/>
            <a:ext cx="3279539" cy="311217"/>
          </a:xfrm>
        </p:spPr>
        <p:txBody>
          <a:bodyPr>
            <a:noAutofit/>
          </a:bodyPr>
          <a:lstStyle>
            <a:lvl1pPr marL="0" marR="0" indent="0" algn="l" defTabSz="1088474" rtl="0" eaLnBrk="1" fontAlgn="auto" latinLnBrk="0" hangingPunct="1">
              <a:lnSpc>
                <a:spcPct val="100000"/>
              </a:lnSpc>
              <a:spcBef>
                <a:spcPts val="0"/>
              </a:spcBef>
              <a:spcAft>
                <a:spcPts val="0"/>
              </a:spcAft>
              <a:buClrTx/>
              <a:buSzTx/>
              <a:buFontTx/>
              <a:buNone/>
              <a:tabLst/>
              <a:defRPr sz="1333" b="1">
                <a:solidFill>
                  <a:srgbClr val="3C3C3B"/>
                </a:solidFill>
              </a:defRPr>
            </a:lvl1pPr>
            <a:lvl2pPr marL="544237" indent="0">
              <a:buFontTx/>
              <a:buNone/>
              <a:defRPr sz="1333" b="1">
                <a:solidFill>
                  <a:schemeClr val="tx2"/>
                </a:solidFill>
              </a:defRPr>
            </a:lvl2pPr>
            <a:lvl3pPr marL="1088474" indent="0">
              <a:buFontTx/>
              <a:buNone/>
              <a:defRPr sz="1333" b="1">
                <a:solidFill>
                  <a:schemeClr val="tx2"/>
                </a:solidFill>
              </a:defRPr>
            </a:lvl3pPr>
            <a:lvl4pPr marL="1632711" indent="0">
              <a:buFontTx/>
              <a:buNone/>
              <a:defRPr sz="1333" b="1">
                <a:solidFill>
                  <a:schemeClr val="tx2"/>
                </a:solidFill>
              </a:defRPr>
            </a:lvl4pPr>
            <a:lvl5pPr marL="2176950" indent="0">
              <a:buFontTx/>
              <a:buNone/>
              <a:defRPr sz="1333" b="1">
                <a:solidFill>
                  <a:schemeClr val="tx2"/>
                </a:solidFill>
              </a:defRPr>
            </a:lvl5pPr>
          </a:lstStyle>
          <a:p>
            <a:pPr lvl="0"/>
            <a:r>
              <a:rPr lang="en-US" dirty="0"/>
              <a:t>Screen title</a:t>
            </a:r>
          </a:p>
        </p:txBody>
      </p:sp>
      <p:sp>
        <p:nvSpPr>
          <p:cNvPr id="21" name="Text Placeholder 2"/>
          <p:cNvSpPr>
            <a:spLocks noGrp="1"/>
          </p:cNvSpPr>
          <p:nvPr>
            <p:ph type="body" sz="quarter" idx="58" hasCustomPrompt="1"/>
          </p:nvPr>
        </p:nvSpPr>
        <p:spPr>
          <a:xfrm>
            <a:off x="4463819" y="1752290"/>
            <a:ext cx="3279539" cy="311217"/>
          </a:xfrm>
        </p:spPr>
        <p:txBody>
          <a:bodyPr>
            <a:noAutofit/>
          </a:bodyPr>
          <a:lstStyle>
            <a:lvl1pPr marL="0" marR="0" indent="0" algn="l" defTabSz="1088474" rtl="0" eaLnBrk="1" fontAlgn="auto" latinLnBrk="0" hangingPunct="1">
              <a:lnSpc>
                <a:spcPct val="100000"/>
              </a:lnSpc>
              <a:spcBef>
                <a:spcPts val="0"/>
              </a:spcBef>
              <a:spcAft>
                <a:spcPts val="0"/>
              </a:spcAft>
              <a:buClrTx/>
              <a:buSzTx/>
              <a:buFontTx/>
              <a:buNone/>
              <a:tabLst/>
              <a:defRPr sz="1333" b="1">
                <a:solidFill>
                  <a:srgbClr val="3C3C3B"/>
                </a:solidFill>
              </a:defRPr>
            </a:lvl1pPr>
            <a:lvl2pPr marL="544237" indent="0">
              <a:buFontTx/>
              <a:buNone/>
              <a:defRPr sz="1333" b="1">
                <a:solidFill>
                  <a:schemeClr val="tx2"/>
                </a:solidFill>
              </a:defRPr>
            </a:lvl2pPr>
            <a:lvl3pPr marL="1088474" indent="0">
              <a:buFontTx/>
              <a:buNone/>
              <a:defRPr sz="1333" b="1">
                <a:solidFill>
                  <a:schemeClr val="tx2"/>
                </a:solidFill>
              </a:defRPr>
            </a:lvl3pPr>
            <a:lvl4pPr marL="1632711" indent="0">
              <a:buFontTx/>
              <a:buNone/>
              <a:defRPr sz="1333" b="1">
                <a:solidFill>
                  <a:schemeClr val="tx2"/>
                </a:solidFill>
              </a:defRPr>
            </a:lvl4pPr>
            <a:lvl5pPr marL="2176950" indent="0">
              <a:buFontTx/>
              <a:buNone/>
              <a:defRPr sz="1333" b="1">
                <a:solidFill>
                  <a:schemeClr val="tx2"/>
                </a:solidFill>
              </a:defRPr>
            </a:lvl5pPr>
          </a:lstStyle>
          <a:p>
            <a:pPr lvl="0"/>
            <a:r>
              <a:rPr lang="en-US" dirty="0"/>
              <a:t>Screen title</a:t>
            </a:r>
          </a:p>
        </p:txBody>
      </p:sp>
      <p:sp>
        <p:nvSpPr>
          <p:cNvPr id="23" name="Text Placeholder 2"/>
          <p:cNvSpPr>
            <a:spLocks noGrp="1"/>
          </p:cNvSpPr>
          <p:nvPr>
            <p:ph type="body" sz="quarter" idx="60" hasCustomPrompt="1"/>
          </p:nvPr>
        </p:nvSpPr>
        <p:spPr>
          <a:xfrm>
            <a:off x="8304245" y="1752290"/>
            <a:ext cx="3279539" cy="311217"/>
          </a:xfrm>
        </p:spPr>
        <p:txBody>
          <a:bodyPr>
            <a:noAutofit/>
          </a:bodyPr>
          <a:lstStyle>
            <a:lvl1pPr marL="0" marR="0" indent="0" algn="l" defTabSz="1088474" rtl="0" eaLnBrk="1" fontAlgn="auto" latinLnBrk="0" hangingPunct="1">
              <a:lnSpc>
                <a:spcPct val="100000"/>
              </a:lnSpc>
              <a:spcBef>
                <a:spcPts val="0"/>
              </a:spcBef>
              <a:spcAft>
                <a:spcPts val="0"/>
              </a:spcAft>
              <a:buClrTx/>
              <a:buSzTx/>
              <a:buFontTx/>
              <a:buNone/>
              <a:tabLst/>
              <a:defRPr sz="1333" b="1">
                <a:solidFill>
                  <a:srgbClr val="3C3C3B"/>
                </a:solidFill>
              </a:defRPr>
            </a:lvl1pPr>
            <a:lvl2pPr marL="544237" indent="0">
              <a:buFontTx/>
              <a:buNone/>
              <a:defRPr sz="1333" b="1">
                <a:solidFill>
                  <a:schemeClr val="tx2"/>
                </a:solidFill>
              </a:defRPr>
            </a:lvl2pPr>
            <a:lvl3pPr marL="1088474" indent="0">
              <a:buFontTx/>
              <a:buNone/>
              <a:defRPr sz="1333" b="1">
                <a:solidFill>
                  <a:schemeClr val="tx2"/>
                </a:solidFill>
              </a:defRPr>
            </a:lvl3pPr>
            <a:lvl4pPr marL="1632711" indent="0">
              <a:buFontTx/>
              <a:buNone/>
              <a:defRPr sz="1333" b="1">
                <a:solidFill>
                  <a:schemeClr val="tx2"/>
                </a:solidFill>
              </a:defRPr>
            </a:lvl4pPr>
            <a:lvl5pPr marL="2176950" indent="0">
              <a:buFontTx/>
              <a:buNone/>
              <a:defRPr sz="1333" b="1">
                <a:solidFill>
                  <a:schemeClr val="tx2"/>
                </a:solidFill>
              </a:defRPr>
            </a:lvl5pPr>
          </a:lstStyle>
          <a:p>
            <a:pPr lvl="0"/>
            <a:r>
              <a:rPr lang="en-US" dirty="0"/>
              <a:t>Screen title</a:t>
            </a:r>
          </a:p>
        </p:txBody>
      </p:sp>
      <p:sp>
        <p:nvSpPr>
          <p:cNvPr id="2" name="Title 1"/>
          <p:cNvSpPr>
            <a:spLocks noGrp="1"/>
          </p:cNvSpPr>
          <p:nvPr>
            <p:ph type="title" hasCustomPrompt="1"/>
          </p:nvPr>
        </p:nvSpPr>
        <p:spPr/>
        <p:txBody>
          <a:bodyPr/>
          <a:lstStyle/>
          <a:p>
            <a:r>
              <a:rPr lang="en-US" dirty="0"/>
              <a:t>Screenshots</a:t>
            </a:r>
          </a:p>
        </p:txBody>
      </p:sp>
    </p:spTree>
    <p:extLst>
      <p:ext uri="{BB962C8B-B14F-4D97-AF65-F5344CB8AC3E}">
        <p14:creationId xmlns:p14="http://schemas.microsoft.com/office/powerpoint/2010/main" val="26539845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App project sample">
    <p:spTree>
      <p:nvGrpSpPr>
        <p:cNvPr id="1" name=""/>
        <p:cNvGrpSpPr/>
        <p:nvPr/>
      </p:nvGrpSpPr>
      <p:grpSpPr>
        <a:xfrm>
          <a:off x="0" y="0"/>
          <a:ext cx="0" cy="0"/>
          <a:chOff x="0" y="0"/>
          <a:chExt cx="0" cy="0"/>
        </a:xfrm>
      </p:grpSpPr>
      <p:sp>
        <p:nvSpPr>
          <p:cNvPr id="10" name="Rectangle 9"/>
          <p:cNvSpPr/>
          <p:nvPr userDrawn="1"/>
        </p:nvSpPr>
        <p:spPr>
          <a:xfrm>
            <a:off x="0" y="2"/>
            <a:ext cx="12192000" cy="39115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srgbClr val="FFFFFF"/>
              </a:solidFill>
              <a:cs typeface="Arial"/>
            </a:endParaRPr>
          </a:p>
        </p:txBody>
      </p:sp>
      <p:sp>
        <p:nvSpPr>
          <p:cNvPr id="25" name="TextBox 24"/>
          <p:cNvSpPr txBox="1"/>
          <p:nvPr userDrawn="1"/>
        </p:nvSpPr>
        <p:spPr>
          <a:xfrm>
            <a:off x="-1806223" y="2257779"/>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13" name="Text Placeholder 4"/>
          <p:cNvSpPr>
            <a:spLocks noGrp="1"/>
          </p:cNvSpPr>
          <p:nvPr>
            <p:ph type="body" sz="quarter" idx="19"/>
          </p:nvPr>
        </p:nvSpPr>
        <p:spPr>
          <a:xfrm>
            <a:off x="4018280" y="5129893"/>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rgbClr val="3C3C3B"/>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40" name="Title 1"/>
          <p:cNvSpPr>
            <a:spLocks noGrp="1"/>
          </p:cNvSpPr>
          <p:nvPr>
            <p:ph type="title" hasCustomPrompt="1"/>
          </p:nvPr>
        </p:nvSpPr>
        <p:spPr>
          <a:xfrm>
            <a:off x="4194387" y="532132"/>
            <a:ext cx="6680200" cy="1223961"/>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App project sample</a:t>
            </a:r>
          </a:p>
        </p:txBody>
      </p:sp>
      <p:sp>
        <p:nvSpPr>
          <p:cNvPr id="41" name="Text Placeholder 2"/>
          <p:cNvSpPr>
            <a:spLocks noGrp="1"/>
          </p:cNvSpPr>
          <p:nvPr>
            <p:ph type="body" sz="quarter" idx="15"/>
          </p:nvPr>
        </p:nvSpPr>
        <p:spPr>
          <a:xfrm>
            <a:off x="4478867" y="1861187"/>
            <a:ext cx="6680200" cy="1628775"/>
          </a:xfrm>
        </p:spPr>
        <p:txBody>
          <a:bodyPr>
            <a:noAutofit/>
          </a:bodyPr>
          <a:lstStyle>
            <a:lvl1pPr marL="132279" indent="-132279">
              <a:buClr>
                <a:schemeClr val="accent5"/>
              </a:buClr>
              <a:defRPr sz="1333">
                <a:solidFill>
                  <a:schemeClr val="bg1"/>
                </a:solidFill>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5" name="Text Placeholder 4"/>
          <p:cNvSpPr>
            <a:spLocks noGrp="1"/>
          </p:cNvSpPr>
          <p:nvPr>
            <p:ph type="body" sz="quarter" idx="24"/>
          </p:nvPr>
        </p:nvSpPr>
        <p:spPr>
          <a:xfrm>
            <a:off x="5889248" y="5129893"/>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rgbClr val="3C3C3B"/>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77" name="Text Placeholder 4"/>
          <p:cNvSpPr>
            <a:spLocks noGrp="1"/>
          </p:cNvSpPr>
          <p:nvPr>
            <p:ph type="body" sz="quarter" idx="26"/>
          </p:nvPr>
        </p:nvSpPr>
        <p:spPr>
          <a:xfrm>
            <a:off x="7768821" y="5129893"/>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rgbClr val="3C3C3B"/>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79" name="Text Placeholder 4"/>
          <p:cNvSpPr>
            <a:spLocks noGrp="1"/>
          </p:cNvSpPr>
          <p:nvPr>
            <p:ph type="body" sz="quarter" idx="28"/>
          </p:nvPr>
        </p:nvSpPr>
        <p:spPr>
          <a:xfrm>
            <a:off x="9661941" y="5129893"/>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rgbClr val="3C3C3B"/>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11" name="TextBox 10"/>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324720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title"/>
          </p:nvPr>
        </p:nvSpPr>
        <p:spPr>
          <a:xfrm>
            <a:off x="609600" y="2718036"/>
            <a:ext cx="10972800" cy="1421928"/>
          </a:xfrm>
        </p:spPr>
        <p:txBody>
          <a:bodyPr anchor="ctr">
            <a:noAutofit/>
          </a:bodyPr>
          <a:lstStyle>
            <a:lvl1pPr>
              <a:defRPr sz="7200"/>
            </a:lvl1pPr>
          </a:lstStyle>
          <a:p>
            <a:r>
              <a:rPr lang="en-US" dirty="0"/>
              <a:t>Click to edit Master 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5" name="Footer Placeholder 4"/>
          <p:cNvSpPr>
            <a:spLocks noGrp="1"/>
          </p:cNvSpPr>
          <p:nvPr>
            <p:ph type="ftr" sz="quarter" idx="11"/>
          </p:nvPr>
        </p:nvSpPr>
        <p:spPr/>
        <p:txBody>
          <a:bodyPr/>
          <a:lstStyle/>
          <a:p>
            <a:endParaRPr lang="en-US" dirty="0">
              <a:solidFill>
                <a:srgbClr val="5C5C5C">
                  <a:tint val="75000"/>
                </a:srgbClr>
              </a:solidFill>
            </a:endParaRPr>
          </a:p>
        </p:txBody>
      </p:sp>
      <p:sp>
        <p:nvSpPr>
          <p:cNvPr id="6" name="Slide Number Placeholder 5"/>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Tree>
    <p:extLst>
      <p:ext uri="{BB962C8B-B14F-4D97-AF65-F5344CB8AC3E}">
        <p14:creationId xmlns:p14="http://schemas.microsoft.com/office/powerpoint/2010/main" val="20981815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sume_Features_halfblack">
    <p:spTree>
      <p:nvGrpSpPr>
        <p:cNvPr id="1" name=""/>
        <p:cNvGrpSpPr/>
        <p:nvPr/>
      </p:nvGrpSpPr>
      <p:grpSpPr>
        <a:xfrm>
          <a:off x="0" y="0"/>
          <a:ext cx="0" cy="0"/>
          <a:chOff x="0" y="0"/>
          <a:chExt cx="0" cy="0"/>
        </a:xfrm>
      </p:grpSpPr>
      <p:sp>
        <p:nvSpPr>
          <p:cNvPr id="25" name="TextBox 24"/>
          <p:cNvSpPr txBox="1"/>
          <p:nvPr userDrawn="1"/>
        </p:nvSpPr>
        <p:spPr>
          <a:xfrm>
            <a:off x="-1806223" y="2257779"/>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16" name="Text Placeholder 4"/>
          <p:cNvSpPr>
            <a:spLocks noGrp="1"/>
          </p:cNvSpPr>
          <p:nvPr>
            <p:ph type="body" sz="quarter" idx="19"/>
          </p:nvPr>
        </p:nvSpPr>
        <p:spPr>
          <a:xfrm>
            <a:off x="1105747" y="5510640"/>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chemeClr val="bg1"/>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18" name="Text Placeholder 4"/>
          <p:cNvSpPr>
            <a:spLocks noGrp="1"/>
          </p:cNvSpPr>
          <p:nvPr>
            <p:ph type="body" sz="quarter" idx="24"/>
          </p:nvPr>
        </p:nvSpPr>
        <p:spPr>
          <a:xfrm>
            <a:off x="3816608" y="5510640"/>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chemeClr val="bg1"/>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20" name="Text Placeholder 4"/>
          <p:cNvSpPr>
            <a:spLocks noGrp="1"/>
          </p:cNvSpPr>
          <p:nvPr>
            <p:ph type="body" sz="quarter" idx="26"/>
          </p:nvPr>
        </p:nvSpPr>
        <p:spPr>
          <a:xfrm>
            <a:off x="6563168" y="5510640"/>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chemeClr val="bg1"/>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22" name="Text Placeholder 4"/>
          <p:cNvSpPr>
            <a:spLocks noGrp="1"/>
          </p:cNvSpPr>
          <p:nvPr>
            <p:ph type="body" sz="quarter" idx="28"/>
          </p:nvPr>
        </p:nvSpPr>
        <p:spPr>
          <a:xfrm>
            <a:off x="9282635" y="5510640"/>
            <a:ext cx="1803400" cy="323379"/>
          </a:xfrm>
        </p:spPr>
        <p:txBody>
          <a:bodyPr>
            <a:noAutofit/>
          </a:bodyPr>
          <a:lstStyle>
            <a:lvl1pPr marL="0" marR="0" indent="0" algn="ctr" defTabSz="1088474" rtl="0" eaLnBrk="1" fontAlgn="auto" latinLnBrk="0" hangingPunct="1">
              <a:lnSpc>
                <a:spcPct val="120000"/>
              </a:lnSpc>
              <a:spcBef>
                <a:spcPts val="0"/>
              </a:spcBef>
              <a:spcAft>
                <a:spcPts val="0"/>
              </a:spcAft>
              <a:buClrTx/>
              <a:buSzTx/>
              <a:buFont typeface="Arial" pitchFamily="34" charset="0"/>
              <a:buNone/>
              <a:tabLst/>
              <a:defRPr kumimoji="0" lang="en-US" sz="1600" b="1" i="0" u="none" strike="noStrike" kern="1200" cap="none" spc="0" normalizeH="0" baseline="0" noProof="0">
                <a:solidFill>
                  <a:schemeClr val="bg1"/>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Click to edit </a:t>
            </a:r>
            <a:endParaRPr kumimoji="0" lang="en-US" sz="1200" b="0" i="0" u="none" strike="noStrike" kern="1200" cap="none" spc="0" normalizeH="0" baseline="0" noProof="0" dirty="0">
              <a:ln>
                <a:noFill/>
              </a:ln>
              <a:solidFill>
                <a:srgbClr val="5C5C5C"/>
              </a:solidFill>
              <a:effectLst/>
              <a:uLnTx/>
              <a:uFillTx/>
              <a:latin typeface="+mn-lt"/>
              <a:ea typeface="+mj-ea"/>
              <a:cs typeface="Arial"/>
            </a:endParaRPr>
          </a:p>
        </p:txBody>
      </p:sp>
      <p:sp>
        <p:nvSpPr>
          <p:cNvPr id="43" name="Text Placeholder 3"/>
          <p:cNvSpPr>
            <a:spLocks noGrp="1"/>
          </p:cNvSpPr>
          <p:nvPr>
            <p:ph type="body" sz="quarter" idx="30" hasCustomPrompt="1"/>
          </p:nvPr>
        </p:nvSpPr>
        <p:spPr>
          <a:xfrm>
            <a:off x="8016316" y="1436991"/>
            <a:ext cx="3186779" cy="2403491"/>
          </a:xfrm>
        </p:spPr>
        <p:txBody>
          <a:bodyPr>
            <a:noAutofit/>
          </a:bodyPr>
          <a:lstStyle>
            <a:lvl1pPr marL="0" indent="0" algn="l">
              <a:lnSpc>
                <a:spcPct val="120000"/>
              </a:lnSpc>
              <a:buFont typeface="Arial" pitchFamily="34" charset="0"/>
              <a:buNone/>
              <a:defRPr sz="1600"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a:t>
            </a:r>
          </a:p>
        </p:txBody>
      </p:sp>
      <p:sp>
        <p:nvSpPr>
          <p:cNvPr id="44" name="Text Placeholder 2"/>
          <p:cNvSpPr>
            <a:spLocks noGrp="1"/>
          </p:cNvSpPr>
          <p:nvPr>
            <p:ph type="body" sz="quarter" idx="31" hasCustomPrompt="1"/>
          </p:nvPr>
        </p:nvSpPr>
        <p:spPr>
          <a:xfrm>
            <a:off x="8015229" y="844650"/>
            <a:ext cx="3187417" cy="528637"/>
          </a:xfrm>
        </p:spPr>
        <p:txBody>
          <a:bodyPr>
            <a:noAutofit/>
          </a:bodyPr>
          <a:lstStyle>
            <a:lvl1pPr marL="0" indent="0">
              <a:buFontTx/>
              <a:buNone/>
              <a:defRPr sz="3733">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Analysis</a:t>
            </a:r>
          </a:p>
        </p:txBody>
      </p:sp>
      <p:sp>
        <p:nvSpPr>
          <p:cNvPr id="50" name="Text Placeholder 3"/>
          <p:cNvSpPr>
            <a:spLocks noGrp="1"/>
          </p:cNvSpPr>
          <p:nvPr>
            <p:ph type="body" sz="quarter" idx="32" hasCustomPrompt="1"/>
          </p:nvPr>
        </p:nvSpPr>
        <p:spPr>
          <a:xfrm>
            <a:off x="1062712" y="1436991"/>
            <a:ext cx="3186779" cy="2403491"/>
          </a:xfrm>
        </p:spPr>
        <p:txBody>
          <a:bodyPr>
            <a:noAutofit/>
          </a:bodyPr>
          <a:lstStyle>
            <a:lvl1pPr marL="0" indent="0" algn="r">
              <a:lnSpc>
                <a:spcPct val="120000"/>
              </a:lnSpc>
              <a:buFont typeface="Arial" pitchFamily="34" charset="0"/>
              <a:buNone/>
              <a:defRPr sz="1600" b="0">
                <a:solidFill>
                  <a:srgbClr val="3C3C3B"/>
                </a:solidFill>
              </a:defRPr>
            </a:lvl1pPr>
            <a:lvl2pPr marL="544237" indent="0">
              <a:buFontTx/>
              <a:buNone/>
              <a:defRPr sz="1600" b="1">
                <a:solidFill>
                  <a:schemeClr val="bg1"/>
                </a:solidFill>
              </a:defRPr>
            </a:lvl2pPr>
            <a:lvl3pPr marL="1088474" indent="0">
              <a:buFontTx/>
              <a:buNone/>
              <a:defRPr sz="1600" b="1">
                <a:solidFill>
                  <a:schemeClr val="bg1"/>
                </a:solidFill>
              </a:defRPr>
            </a:lvl3pPr>
            <a:lvl4pPr marL="1632711" indent="0">
              <a:buFontTx/>
              <a:buNone/>
              <a:defRPr sz="1600" b="1">
                <a:solidFill>
                  <a:schemeClr val="bg1"/>
                </a:solidFill>
              </a:defRPr>
            </a:lvl4pPr>
            <a:lvl5pPr marL="2176950" indent="0">
              <a:buFontTx/>
              <a:buNone/>
              <a:defRPr sz="1600" b="1">
                <a:solidFill>
                  <a:schemeClr val="bg1"/>
                </a:solidFill>
              </a:defRPr>
            </a:lvl5pPr>
          </a:lstStyle>
          <a:p>
            <a:pPr lvl="0"/>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a:t>
            </a:r>
          </a:p>
        </p:txBody>
      </p:sp>
      <p:sp>
        <p:nvSpPr>
          <p:cNvPr id="51" name="Text Placeholder 2"/>
          <p:cNvSpPr>
            <a:spLocks noGrp="1"/>
          </p:cNvSpPr>
          <p:nvPr>
            <p:ph type="body" sz="quarter" idx="33" hasCustomPrompt="1"/>
          </p:nvPr>
        </p:nvSpPr>
        <p:spPr>
          <a:xfrm>
            <a:off x="1061625" y="844650"/>
            <a:ext cx="3187417" cy="528637"/>
          </a:xfrm>
        </p:spPr>
        <p:txBody>
          <a:bodyPr>
            <a:noAutofit/>
          </a:bodyPr>
          <a:lstStyle>
            <a:lvl1pPr marL="0" indent="0" algn="r">
              <a:buFontTx/>
              <a:buNone/>
              <a:defRPr sz="3733">
                <a:solidFill>
                  <a:srgbClr val="3C3C3B"/>
                </a:solidFill>
              </a:defRPr>
            </a:lvl1pPr>
            <a:lvl2pPr marL="544237" indent="0">
              <a:buFontTx/>
              <a:buNone/>
              <a:defRPr sz="2800"/>
            </a:lvl2pPr>
            <a:lvl3pPr marL="1088474" indent="0">
              <a:buFontTx/>
              <a:buNone/>
              <a:defRPr sz="2800"/>
            </a:lvl3pPr>
            <a:lvl4pPr marL="1632711" indent="0">
              <a:buFontTx/>
              <a:buNone/>
              <a:defRPr sz="2800"/>
            </a:lvl4pPr>
            <a:lvl5pPr marL="2176950" indent="0">
              <a:buFontTx/>
              <a:buNone/>
              <a:defRPr sz="2800"/>
            </a:lvl5pPr>
          </a:lstStyle>
          <a:p>
            <a:pPr lvl="0"/>
            <a:r>
              <a:rPr lang="en-US" dirty="0"/>
              <a:t>Resume</a:t>
            </a:r>
          </a:p>
        </p:txBody>
      </p:sp>
      <p:sp>
        <p:nvSpPr>
          <p:cNvPr id="12" name="Picture Placeholder 4"/>
          <p:cNvSpPr>
            <a:spLocks noGrp="1"/>
          </p:cNvSpPr>
          <p:nvPr>
            <p:ph type="pic" sz="quarter" idx="62"/>
          </p:nvPr>
        </p:nvSpPr>
        <p:spPr>
          <a:xfrm>
            <a:off x="4469700" y="2186446"/>
            <a:ext cx="3262157" cy="3820561"/>
          </a:xfrm>
          <a:solidFill>
            <a:srgbClr val="000000"/>
          </a:solidFill>
        </p:spPr>
        <p:txBody>
          <a:bodyPr/>
          <a:lstStyle/>
          <a:p>
            <a:endParaRPr lang="en-US" dirty="0"/>
          </a:p>
        </p:txBody>
      </p:sp>
    </p:spTree>
    <p:extLst>
      <p:ext uri="{BB962C8B-B14F-4D97-AF65-F5344CB8AC3E}">
        <p14:creationId xmlns:p14="http://schemas.microsoft.com/office/powerpoint/2010/main" val="8832951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et in touch halfblack">
    <p:spTree>
      <p:nvGrpSpPr>
        <p:cNvPr id="1" name=""/>
        <p:cNvGrpSpPr/>
        <p:nvPr/>
      </p:nvGrpSpPr>
      <p:grpSpPr>
        <a:xfrm>
          <a:off x="0" y="0"/>
          <a:ext cx="0" cy="0"/>
          <a:chOff x="0" y="0"/>
          <a:chExt cx="0" cy="0"/>
        </a:xfrm>
      </p:grpSpPr>
      <p:sp>
        <p:nvSpPr>
          <p:cNvPr id="10" name="Rectangle 9"/>
          <p:cNvSpPr/>
          <p:nvPr userDrawn="1"/>
        </p:nvSpPr>
        <p:spPr>
          <a:xfrm>
            <a:off x="0" y="3947273"/>
            <a:ext cx="12192000" cy="29565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noAutofit/>
          </a:bodyPr>
          <a:lstStyle/>
          <a:p>
            <a:pPr algn="ctr"/>
            <a:endParaRPr lang="en-US" sz="2400" dirty="0">
              <a:solidFill>
                <a:srgbClr val="FFFFFF"/>
              </a:solidFill>
              <a:cs typeface="Arial"/>
            </a:endParaRPr>
          </a:p>
        </p:txBody>
      </p:sp>
      <p:sp>
        <p:nvSpPr>
          <p:cNvPr id="25" name="TextBox 24"/>
          <p:cNvSpPr txBox="1"/>
          <p:nvPr userDrawn="1"/>
        </p:nvSpPr>
        <p:spPr>
          <a:xfrm>
            <a:off x="-1806223" y="2257779"/>
            <a:ext cx="1219200" cy="914400"/>
          </a:xfrm>
          <a:prstGeom prst="rect">
            <a:avLst/>
          </a:prstGeom>
        </p:spPr>
        <p:txBody>
          <a:bodyPr vert="horz" wrap="none" lIns="108851" tIns="54425" rIns="108851" bIns="54425" rtlCol="0" anchor="ctr">
            <a:noAutofit/>
          </a:bodyPr>
          <a:lstStyle/>
          <a:p>
            <a:endParaRPr lang="en-US" sz="2400" dirty="0">
              <a:solidFill>
                <a:srgbClr val="5C5C5C"/>
              </a:solidFill>
            </a:endParaRPr>
          </a:p>
        </p:txBody>
      </p:sp>
      <p:sp>
        <p:nvSpPr>
          <p:cNvPr id="41" name="Text Placeholder 4"/>
          <p:cNvSpPr>
            <a:spLocks noGrp="1"/>
          </p:cNvSpPr>
          <p:nvPr userDrawn="1">
            <p:ph type="body" sz="quarter" idx="25" hasCustomPrompt="1"/>
          </p:nvPr>
        </p:nvSpPr>
        <p:spPr>
          <a:xfrm>
            <a:off x="8150014" y="5679441"/>
            <a:ext cx="3567853" cy="416561"/>
          </a:xfrm>
        </p:spPr>
        <p:txBody>
          <a:bodyPr>
            <a:noAutofit/>
          </a:bodyPr>
          <a:lstStyle>
            <a:lvl1pPr marL="0" marR="0" indent="0" algn="l" defTabSz="1088474" rtl="0" eaLnBrk="1" fontAlgn="auto" latinLnBrk="0" hangingPunct="1">
              <a:lnSpc>
                <a:spcPct val="150000"/>
              </a:lnSpc>
              <a:spcBef>
                <a:spcPct val="20000"/>
              </a:spcBef>
              <a:spcAft>
                <a:spcPts val="0"/>
              </a:spcAft>
              <a:buClrTx/>
              <a:buSzTx/>
              <a:buFont typeface="Arial" pitchFamily="34" charset="0"/>
              <a:buNone/>
              <a:tabLst/>
              <a:defRPr kumimoji="0" lang="en-US" sz="1467" b="0" i="0" u="none" strike="noStrike" kern="1200" cap="none" spc="0" normalizeH="0" baseline="0" noProof="0">
                <a:solidFill>
                  <a:schemeClr val="bg1"/>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err="1"/>
              <a:t>name@deloitte.com</a:t>
            </a:r>
            <a:endParaRPr lang="en-US" dirty="0"/>
          </a:p>
        </p:txBody>
      </p:sp>
      <p:sp>
        <p:nvSpPr>
          <p:cNvPr id="42" name="Text Placeholder 4"/>
          <p:cNvSpPr>
            <a:spLocks noGrp="1"/>
          </p:cNvSpPr>
          <p:nvPr>
            <p:ph type="body" sz="quarter" idx="24" hasCustomPrompt="1"/>
          </p:nvPr>
        </p:nvSpPr>
        <p:spPr>
          <a:xfrm>
            <a:off x="7824894" y="4653282"/>
            <a:ext cx="3892973" cy="792481"/>
          </a:xfrm>
        </p:spPr>
        <p:txBody>
          <a:bodyPr>
            <a:noAutofit/>
          </a:bodyPr>
          <a:lstStyle>
            <a:lvl1pPr marL="0" marR="0" indent="0" algn="l" defTabSz="1088474" rtl="0" eaLnBrk="1" fontAlgn="auto" latinLnBrk="0" hangingPunct="1">
              <a:lnSpc>
                <a:spcPct val="110000"/>
              </a:lnSpc>
              <a:spcBef>
                <a:spcPts val="0"/>
              </a:spcBef>
              <a:spcAft>
                <a:spcPts val="0"/>
              </a:spcAft>
              <a:buClrTx/>
              <a:buSzTx/>
              <a:buFontTx/>
              <a:buNone/>
              <a:tabLst/>
              <a:defRPr kumimoji="0" lang="en-US" sz="1467" b="0" i="0" u="none" strike="noStrike" kern="1200" cap="none" spc="0" normalizeH="0" baseline="0" noProof="0">
                <a:solidFill>
                  <a:schemeClr val="bg1"/>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marL="0" marR="0" lvl="0" indent="0" defTabSz="1088474" eaLnBrk="1" fontAlgn="auto" latinLnBrk="0" hangingPunct="1">
              <a:lnSpc>
                <a:spcPct val="110000"/>
              </a:lnSpc>
              <a:spcBef>
                <a:spcPts val="0"/>
              </a:spcBef>
              <a:spcAft>
                <a:spcPts val="0"/>
              </a:spcAft>
              <a:buClrTx/>
              <a:buSzTx/>
              <a:buFontTx/>
              <a:buNone/>
              <a:tabLst/>
              <a:defRPr/>
            </a:pPr>
            <a:r>
              <a:rPr kumimoji="0" lang="en-US" sz="1467" b="1" i="0" u="none" strike="noStrike" kern="0" cap="none" spc="0" normalizeH="0" baseline="0" noProof="0" dirty="0">
                <a:ln>
                  <a:noFill/>
                </a:ln>
                <a:solidFill>
                  <a:sysClr val="window" lastClr="FFFFFF"/>
                </a:solidFill>
                <a:effectLst/>
                <a:uLnTx/>
                <a:uFillTx/>
                <a:latin typeface="+mn-lt"/>
                <a:cs typeface="Arial"/>
              </a:rPr>
              <a:t>Seattle Fremont Studio</a:t>
            </a:r>
          </a:p>
          <a:p>
            <a:pPr marL="0" marR="0" lvl="0" indent="0" defTabSz="1088474" eaLnBrk="1" fontAlgn="auto" latinLnBrk="0" hangingPunct="1">
              <a:lnSpc>
                <a:spcPct val="110000"/>
              </a:lnSpc>
              <a:spcBef>
                <a:spcPts val="0"/>
              </a:spcBef>
              <a:spcAft>
                <a:spcPts val="0"/>
              </a:spcAft>
              <a:buClrTx/>
              <a:buSzTx/>
              <a:buFontTx/>
              <a:buNone/>
              <a:tabLst/>
              <a:defRPr/>
            </a:pPr>
            <a:r>
              <a:rPr kumimoji="0" lang="en-US" sz="1467" b="0" i="0" u="none" strike="noStrike" kern="0" cap="none" spc="0" normalizeH="0" baseline="0" noProof="0" dirty="0">
                <a:ln>
                  <a:noFill/>
                </a:ln>
                <a:solidFill>
                  <a:sysClr val="window" lastClr="FFFFFF"/>
                </a:solidFill>
                <a:effectLst/>
                <a:uLnTx/>
                <a:uFillTx/>
                <a:latin typeface="+mn-lt"/>
                <a:cs typeface="Arial"/>
              </a:rPr>
              <a:t>837 North 34</a:t>
            </a:r>
            <a:r>
              <a:rPr kumimoji="0" lang="en-US" sz="1467" b="0" i="0" u="none" strike="noStrike" kern="0" cap="none" spc="0" normalizeH="0" baseline="30000" noProof="0" dirty="0">
                <a:ln>
                  <a:noFill/>
                </a:ln>
                <a:solidFill>
                  <a:sysClr val="window" lastClr="FFFFFF"/>
                </a:solidFill>
                <a:effectLst/>
                <a:uLnTx/>
                <a:uFillTx/>
                <a:latin typeface="+mn-lt"/>
                <a:cs typeface="Arial"/>
              </a:rPr>
              <a:t>th</a:t>
            </a:r>
            <a:r>
              <a:rPr kumimoji="0" lang="en-US" sz="1467" b="0" i="0" u="none" strike="noStrike" kern="0" cap="none" spc="0" normalizeH="0" baseline="0" noProof="0" dirty="0">
                <a:ln>
                  <a:noFill/>
                </a:ln>
                <a:solidFill>
                  <a:sysClr val="window" lastClr="FFFFFF"/>
                </a:solidFill>
                <a:effectLst/>
                <a:uLnTx/>
                <a:uFillTx/>
                <a:latin typeface="+mn-lt"/>
                <a:cs typeface="Arial"/>
              </a:rPr>
              <a:t> St STE100</a:t>
            </a:r>
          </a:p>
          <a:p>
            <a:pPr marL="0" marR="0" lvl="0" indent="0" defTabSz="1088474" eaLnBrk="1" fontAlgn="auto" latinLnBrk="0" hangingPunct="1">
              <a:lnSpc>
                <a:spcPct val="110000"/>
              </a:lnSpc>
              <a:spcBef>
                <a:spcPts val="0"/>
              </a:spcBef>
              <a:spcAft>
                <a:spcPts val="0"/>
              </a:spcAft>
              <a:buClrTx/>
              <a:buSzTx/>
              <a:buFontTx/>
              <a:buNone/>
              <a:tabLst/>
              <a:defRPr/>
            </a:pPr>
            <a:r>
              <a:rPr kumimoji="0" lang="en-US" sz="1467" b="0" i="0" u="none" strike="noStrike" kern="0" cap="none" spc="0" normalizeH="0" baseline="0" noProof="0" dirty="0">
                <a:ln>
                  <a:noFill/>
                </a:ln>
                <a:solidFill>
                  <a:sysClr val="window" lastClr="FFFFFF"/>
                </a:solidFill>
                <a:effectLst/>
                <a:uLnTx/>
                <a:uFillTx/>
                <a:latin typeface="+mn-lt"/>
                <a:cs typeface="Arial"/>
              </a:rPr>
              <a:t>Seattle, WA 98103</a:t>
            </a:r>
          </a:p>
        </p:txBody>
      </p:sp>
      <p:sp>
        <p:nvSpPr>
          <p:cNvPr id="46" name="Text Placeholder 4"/>
          <p:cNvSpPr>
            <a:spLocks noGrp="1"/>
          </p:cNvSpPr>
          <p:nvPr>
            <p:ph type="body" sz="quarter" idx="26" hasCustomPrompt="1"/>
          </p:nvPr>
        </p:nvSpPr>
        <p:spPr>
          <a:xfrm>
            <a:off x="8136467" y="5374641"/>
            <a:ext cx="2633133" cy="284480"/>
          </a:xfrm>
        </p:spPr>
        <p:txBody>
          <a:bodyPr>
            <a:noAutofit/>
          </a:bodyPr>
          <a:lstStyle>
            <a:lvl1pPr marL="0" marR="0" indent="0" algn="l" defTabSz="1088474" rtl="0" eaLnBrk="1" fontAlgn="auto" latinLnBrk="0" hangingPunct="1">
              <a:lnSpc>
                <a:spcPct val="150000"/>
              </a:lnSpc>
              <a:spcBef>
                <a:spcPct val="20000"/>
              </a:spcBef>
              <a:spcAft>
                <a:spcPts val="0"/>
              </a:spcAft>
              <a:buClrTx/>
              <a:buSzTx/>
              <a:buFont typeface="Arial" pitchFamily="34" charset="0"/>
              <a:buNone/>
              <a:tabLst/>
              <a:defRPr kumimoji="0" lang="en-US" sz="1467" b="0" i="0" u="none" strike="noStrike" kern="1200" cap="none" spc="0" normalizeH="0" baseline="0" noProof="0">
                <a:solidFill>
                  <a:schemeClr val="bg1"/>
                </a:solidFill>
                <a:cs typeface="Arial"/>
              </a:defRPr>
            </a:lvl1pPr>
            <a:lvl2pPr marL="544237" indent="0">
              <a:buNone/>
              <a:defRPr/>
            </a:lvl2pPr>
            <a:lvl3pPr marL="1088474" indent="0">
              <a:buNone/>
              <a:defRPr/>
            </a:lvl3pPr>
            <a:lvl4pPr marL="1632711" indent="0">
              <a:buNone/>
              <a:defRPr/>
            </a:lvl4pPr>
            <a:lvl5pPr marL="2176950" indent="0">
              <a:buNone/>
              <a:defRPr/>
            </a:lvl5pPr>
          </a:lstStyle>
          <a:p>
            <a:pPr lvl="0"/>
            <a:r>
              <a:rPr lang="en-US" dirty="0"/>
              <a:t>+1 206 663 1167</a:t>
            </a:r>
          </a:p>
        </p:txBody>
      </p:sp>
      <p:sp>
        <p:nvSpPr>
          <p:cNvPr id="53" name="Text Placeholder 3"/>
          <p:cNvSpPr>
            <a:spLocks noGrp="1"/>
          </p:cNvSpPr>
          <p:nvPr>
            <p:ph type="body" sz="quarter" idx="23" hasCustomPrompt="1"/>
          </p:nvPr>
        </p:nvSpPr>
        <p:spPr>
          <a:xfrm>
            <a:off x="841493" y="5193984"/>
            <a:ext cx="5509280" cy="904875"/>
          </a:xfrm>
        </p:spPr>
        <p:txBody>
          <a:bodyPr>
            <a:noAutofit/>
          </a:bodyPr>
          <a:lstStyle>
            <a:lvl1pPr marL="0" indent="0" algn="l">
              <a:buFont typeface="Arial" pitchFamily="34" charset="0"/>
              <a:buNone/>
              <a:defRPr sz="2000">
                <a:solidFill>
                  <a:schemeClr val="bg1">
                    <a:lumMod val="65000"/>
                  </a:schemeClr>
                </a:solidFill>
              </a:defRPr>
            </a:lvl1pPr>
            <a:lvl2pPr marL="544237" indent="0" algn="ctr">
              <a:buFontTx/>
              <a:buNone/>
              <a:defRPr sz="1067">
                <a:solidFill>
                  <a:schemeClr val="bg1">
                    <a:lumMod val="65000"/>
                  </a:schemeClr>
                </a:solidFill>
              </a:defRPr>
            </a:lvl2pPr>
            <a:lvl3pPr marL="1088474" indent="0" algn="ctr">
              <a:buFontTx/>
              <a:buNone/>
              <a:defRPr sz="1067">
                <a:solidFill>
                  <a:schemeClr val="bg1">
                    <a:lumMod val="65000"/>
                  </a:schemeClr>
                </a:solidFill>
              </a:defRPr>
            </a:lvl3pPr>
            <a:lvl4pPr marL="1632711" indent="0" algn="ctr">
              <a:buFontTx/>
              <a:buNone/>
              <a:defRPr sz="1067">
                <a:solidFill>
                  <a:schemeClr val="bg1">
                    <a:lumMod val="65000"/>
                  </a:schemeClr>
                </a:solidFill>
              </a:defRPr>
            </a:lvl4pPr>
            <a:lvl5pPr marL="2176950" indent="0" algn="ctr">
              <a:buFontTx/>
              <a:buNone/>
              <a:defRPr sz="1067">
                <a:solidFill>
                  <a:schemeClr val="bg1">
                    <a:lumMod val="65000"/>
                  </a:schemeClr>
                </a:solidFill>
              </a:defRPr>
            </a:lvl5pPr>
          </a:lstStyle>
          <a:p>
            <a:pPr lvl="0"/>
            <a:r>
              <a:rPr lang="en-US" dirty="0"/>
              <a:t>Put a relevant subtitle in this line</a:t>
            </a:r>
          </a:p>
        </p:txBody>
      </p:sp>
      <p:sp>
        <p:nvSpPr>
          <p:cNvPr id="54" name="Title 13"/>
          <p:cNvSpPr>
            <a:spLocks noGrp="1"/>
          </p:cNvSpPr>
          <p:nvPr>
            <p:ph type="title"/>
          </p:nvPr>
        </p:nvSpPr>
        <p:spPr>
          <a:xfrm>
            <a:off x="815413" y="4509121"/>
            <a:ext cx="5551520" cy="707887"/>
          </a:xfrm>
        </p:spPr>
        <p:txBody>
          <a:bodyPr wrap="square">
            <a:noAutofit/>
          </a:bodyPr>
          <a:lstStyle>
            <a:lvl1pPr>
              <a:defRPr>
                <a:solidFill>
                  <a:srgbClr val="FFFFFF"/>
                </a:solidFill>
              </a:defRPr>
            </a:lvl1pPr>
          </a:lstStyle>
          <a:p>
            <a:r>
              <a:rPr lang="en-US" sz="4800" dirty="0">
                <a:solidFill>
                  <a:schemeClr val="bg1"/>
                </a:solidFill>
                <a:latin typeface="Arial"/>
                <a:cs typeface="Arial"/>
              </a:rPr>
              <a:t>Get in touch.</a:t>
            </a:r>
          </a:p>
        </p:txBody>
      </p:sp>
      <p:sp>
        <p:nvSpPr>
          <p:cNvPr id="12" name="TextBox 11"/>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22267113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Contact Us">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108851" tIns="54425" rIns="108851" bIns="54425" rtlCol="0" anchor="ctr">
            <a:noAutofit/>
          </a:bodyPr>
          <a:lstStyle/>
          <a:p>
            <a:pPr algn="ctr"/>
            <a:endParaRPr lang="en-US" sz="2400" dirty="0">
              <a:solidFill>
                <a:prstClr val="white"/>
              </a:solidFill>
            </a:endParaRPr>
          </a:p>
        </p:txBody>
      </p:sp>
      <p:sp>
        <p:nvSpPr>
          <p:cNvPr id="3" name="Content Placeholder 2"/>
          <p:cNvSpPr>
            <a:spLocks noGrp="1"/>
          </p:cNvSpPr>
          <p:nvPr>
            <p:ph sz="quarter" idx="10" hasCustomPrompt="1"/>
          </p:nvPr>
        </p:nvSpPr>
        <p:spPr>
          <a:xfrm>
            <a:off x="819154" y="2424115"/>
            <a:ext cx="9933516" cy="1330325"/>
          </a:xfrm>
        </p:spPr>
        <p:txBody>
          <a:bodyPr>
            <a:noAutofit/>
          </a:bodyPr>
          <a:lstStyle>
            <a:lvl1pPr marL="0" indent="0">
              <a:buNone/>
              <a:defRPr sz="6933">
                <a:solidFill>
                  <a:schemeClr val="bg1"/>
                </a:solidFill>
              </a:defRPr>
            </a:lvl1pPr>
          </a:lstStyle>
          <a:p>
            <a:pPr lvl="0"/>
            <a:r>
              <a:rPr lang="en-US" dirty="0"/>
              <a:t>Thank You.</a:t>
            </a:r>
          </a:p>
        </p:txBody>
      </p:sp>
      <p:sp>
        <p:nvSpPr>
          <p:cNvPr id="14" name="Content Placeholder 2"/>
          <p:cNvSpPr>
            <a:spLocks noGrp="1"/>
          </p:cNvSpPr>
          <p:nvPr>
            <p:ph sz="quarter" idx="11" hasCustomPrompt="1"/>
          </p:nvPr>
        </p:nvSpPr>
        <p:spPr>
          <a:xfrm>
            <a:off x="819154" y="3961970"/>
            <a:ext cx="9933516" cy="651596"/>
          </a:xfrm>
        </p:spPr>
        <p:txBody>
          <a:bodyPr>
            <a:noAutofit/>
          </a:bodyPr>
          <a:lstStyle>
            <a:lvl1pPr marL="0" indent="0">
              <a:buNone/>
              <a:defRPr sz="2133">
                <a:solidFill>
                  <a:schemeClr val="bg1">
                    <a:lumMod val="65000"/>
                  </a:schemeClr>
                </a:solidFill>
              </a:defRPr>
            </a:lvl1pPr>
          </a:lstStyle>
          <a:p>
            <a:pPr lvl="0"/>
            <a:r>
              <a:rPr lang="en-US" dirty="0"/>
              <a:t>Contact Us</a:t>
            </a:r>
          </a:p>
        </p:txBody>
      </p:sp>
      <p:sp>
        <p:nvSpPr>
          <p:cNvPr id="15" name="Content Placeholder 2"/>
          <p:cNvSpPr>
            <a:spLocks noGrp="1"/>
          </p:cNvSpPr>
          <p:nvPr>
            <p:ph sz="quarter" idx="12" hasCustomPrompt="1"/>
          </p:nvPr>
        </p:nvSpPr>
        <p:spPr>
          <a:xfrm>
            <a:off x="819152" y="4764234"/>
            <a:ext cx="2542885" cy="305309"/>
          </a:xfrm>
        </p:spPr>
        <p:txBody>
          <a:bodyPr>
            <a:noAutofit/>
          </a:bodyPr>
          <a:lstStyle>
            <a:lvl1pPr marL="0" indent="0">
              <a:buNone/>
              <a:defRPr sz="1467" b="1" baseline="0">
                <a:solidFill>
                  <a:srgbClr val="80BB3B"/>
                </a:solidFill>
              </a:defRPr>
            </a:lvl1pPr>
          </a:lstStyle>
          <a:p>
            <a:pPr lvl="0"/>
            <a:r>
              <a:rPr lang="en-US" dirty="0"/>
              <a:t>First Last</a:t>
            </a:r>
          </a:p>
        </p:txBody>
      </p:sp>
      <p:sp>
        <p:nvSpPr>
          <p:cNvPr id="16" name="Content Placeholder 2"/>
          <p:cNvSpPr>
            <a:spLocks noGrp="1"/>
          </p:cNvSpPr>
          <p:nvPr>
            <p:ph sz="quarter" idx="13" hasCustomPrompt="1"/>
          </p:nvPr>
        </p:nvSpPr>
        <p:spPr>
          <a:xfrm>
            <a:off x="819152" y="5055178"/>
            <a:ext cx="2542885" cy="415636"/>
          </a:xfrm>
        </p:spPr>
        <p:txBody>
          <a:bodyPr>
            <a:noAutofit/>
          </a:bodyPr>
          <a:lstStyle>
            <a:lvl1pPr marL="0" indent="0">
              <a:buNone/>
              <a:defRPr sz="1467" baseline="0">
                <a:solidFill>
                  <a:schemeClr val="bg1"/>
                </a:solidFill>
              </a:defRPr>
            </a:lvl1pPr>
          </a:lstStyle>
          <a:p>
            <a:pPr lvl="0"/>
            <a:r>
              <a:rPr lang="en-US" dirty="0"/>
              <a:t>Title</a:t>
            </a:r>
          </a:p>
          <a:p>
            <a:pPr lvl="0"/>
            <a:r>
              <a:rPr lang="en-US" dirty="0"/>
              <a:t>Email Address</a:t>
            </a:r>
          </a:p>
        </p:txBody>
      </p:sp>
      <p:sp>
        <p:nvSpPr>
          <p:cNvPr id="17" name="Content Placeholder 2"/>
          <p:cNvSpPr>
            <a:spLocks noGrp="1"/>
          </p:cNvSpPr>
          <p:nvPr>
            <p:ph sz="quarter" idx="14" hasCustomPrompt="1"/>
          </p:nvPr>
        </p:nvSpPr>
        <p:spPr>
          <a:xfrm>
            <a:off x="819152" y="5637069"/>
            <a:ext cx="2542885" cy="310507"/>
          </a:xfrm>
        </p:spPr>
        <p:txBody>
          <a:bodyPr>
            <a:noAutofit/>
          </a:bodyPr>
          <a:lstStyle>
            <a:lvl1pPr marL="0" indent="0">
              <a:buNone/>
              <a:defRPr sz="1467" b="1" baseline="0">
                <a:solidFill>
                  <a:srgbClr val="80BB3B"/>
                </a:solidFill>
              </a:defRPr>
            </a:lvl1pPr>
          </a:lstStyle>
          <a:p>
            <a:pPr lvl="0"/>
            <a:r>
              <a:rPr lang="en-US" dirty="0"/>
              <a:t>First Last</a:t>
            </a:r>
          </a:p>
        </p:txBody>
      </p:sp>
      <p:sp>
        <p:nvSpPr>
          <p:cNvPr id="18" name="Content Placeholder 2"/>
          <p:cNvSpPr>
            <a:spLocks noGrp="1"/>
          </p:cNvSpPr>
          <p:nvPr>
            <p:ph sz="quarter" idx="15" hasCustomPrompt="1"/>
          </p:nvPr>
        </p:nvSpPr>
        <p:spPr>
          <a:xfrm>
            <a:off x="819152" y="5928015"/>
            <a:ext cx="2542885" cy="415636"/>
          </a:xfrm>
        </p:spPr>
        <p:txBody>
          <a:bodyPr>
            <a:noAutofit/>
          </a:bodyPr>
          <a:lstStyle>
            <a:lvl1pPr marL="0" indent="0">
              <a:buNone/>
              <a:defRPr sz="1467" baseline="0">
                <a:solidFill>
                  <a:schemeClr val="bg1"/>
                </a:solidFill>
              </a:defRPr>
            </a:lvl1pPr>
          </a:lstStyle>
          <a:p>
            <a:pPr lvl="0"/>
            <a:r>
              <a:rPr lang="en-US" dirty="0"/>
              <a:t>Title</a:t>
            </a:r>
          </a:p>
          <a:p>
            <a:pPr lvl="0"/>
            <a:r>
              <a:rPr lang="en-US" dirty="0"/>
              <a:t>Email Address</a:t>
            </a:r>
          </a:p>
        </p:txBody>
      </p:sp>
      <p:sp>
        <p:nvSpPr>
          <p:cNvPr id="19" name="Content Placeholder 2"/>
          <p:cNvSpPr>
            <a:spLocks noGrp="1"/>
          </p:cNvSpPr>
          <p:nvPr>
            <p:ph sz="quarter" idx="16" hasCustomPrompt="1"/>
          </p:nvPr>
        </p:nvSpPr>
        <p:spPr>
          <a:xfrm>
            <a:off x="3977990" y="4764234"/>
            <a:ext cx="2542885" cy="300749"/>
          </a:xfrm>
        </p:spPr>
        <p:txBody>
          <a:bodyPr>
            <a:noAutofit/>
          </a:bodyPr>
          <a:lstStyle>
            <a:lvl1pPr marL="0" indent="0">
              <a:buNone/>
              <a:defRPr sz="1467" b="1" baseline="0">
                <a:solidFill>
                  <a:srgbClr val="80BB3B"/>
                </a:solidFill>
              </a:defRPr>
            </a:lvl1pPr>
          </a:lstStyle>
          <a:p>
            <a:pPr lvl="0"/>
            <a:r>
              <a:rPr lang="en-US" dirty="0"/>
              <a:t>First Last</a:t>
            </a:r>
          </a:p>
        </p:txBody>
      </p:sp>
      <p:sp>
        <p:nvSpPr>
          <p:cNvPr id="20" name="Content Placeholder 2"/>
          <p:cNvSpPr>
            <a:spLocks noGrp="1"/>
          </p:cNvSpPr>
          <p:nvPr>
            <p:ph sz="quarter" idx="17" hasCustomPrompt="1"/>
          </p:nvPr>
        </p:nvSpPr>
        <p:spPr>
          <a:xfrm>
            <a:off x="3977990" y="5055178"/>
            <a:ext cx="2542885" cy="415636"/>
          </a:xfrm>
        </p:spPr>
        <p:txBody>
          <a:bodyPr>
            <a:noAutofit/>
          </a:bodyPr>
          <a:lstStyle>
            <a:lvl1pPr marL="0" indent="0">
              <a:buNone/>
              <a:defRPr sz="1467" baseline="0">
                <a:solidFill>
                  <a:schemeClr val="bg1"/>
                </a:solidFill>
              </a:defRPr>
            </a:lvl1pPr>
          </a:lstStyle>
          <a:p>
            <a:pPr lvl="0"/>
            <a:r>
              <a:rPr lang="en-US" dirty="0"/>
              <a:t>Title</a:t>
            </a:r>
          </a:p>
          <a:p>
            <a:pPr lvl="0"/>
            <a:r>
              <a:rPr lang="en-US" dirty="0"/>
              <a:t>Email Address</a:t>
            </a:r>
          </a:p>
        </p:txBody>
      </p:sp>
      <p:sp>
        <p:nvSpPr>
          <p:cNvPr id="21" name="Content Placeholder 2"/>
          <p:cNvSpPr>
            <a:spLocks noGrp="1"/>
          </p:cNvSpPr>
          <p:nvPr>
            <p:ph sz="quarter" idx="18" hasCustomPrompt="1"/>
          </p:nvPr>
        </p:nvSpPr>
        <p:spPr>
          <a:xfrm>
            <a:off x="3977990" y="5637069"/>
            <a:ext cx="2542885" cy="310507"/>
          </a:xfrm>
        </p:spPr>
        <p:txBody>
          <a:bodyPr>
            <a:noAutofit/>
          </a:bodyPr>
          <a:lstStyle>
            <a:lvl1pPr marL="0" indent="0">
              <a:buNone/>
              <a:defRPr sz="1467" b="1" baseline="0">
                <a:solidFill>
                  <a:srgbClr val="80BB3B"/>
                </a:solidFill>
              </a:defRPr>
            </a:lvl1pPr>
          </a:lstStyle>
          <a:p>
            <a:pPr lvl="0"/>
            <a:r>
              <a:rPr lang="en-US" dirty="0"/>
              <a:t>First Last</a:t>
            </a:r>
          </a:p>
        </p:txBody>
      </p:sp>
      <p:sp>
        <p:nvSpPr>
          <p:cNvPr id="22" name="Content Placeholder 2"/>
          <p:cNvSpPr>
            <a:spLocks noGrp="1"/>
          </p:cNvSpPr>
          <p:nvPr>
            <p:ph sz="quarter" idx="19" hasCustomPrompt="1"/>
          </p:nvPr>
        </p:nvSpPr>
        <p:spPr>
          <a:xfrm>
            <a:off x="3977990" y="5928015"/>
            <a:ext cx="2542885" cy="415636"/>
          </a:xfrm>
        </p:spPr>
        <p:txBody>
          <a:bodyPr>
            <a:noAutofit/>
          </a:bodyPr>
          <a:lstStyle>
            <a:lvl1pPr marL="0" indent="0">
              <a:buNone/>
              <a:defRPr sz="1467" baseline="0">
                <a:solidFill>
                  <a:schemeClr val="bg1"/>
                </a:solidFill>
              </a:defRPr>
            </a:lvl1pPr>
          </a:lstStyle>
          <a:p>
            <a:pPr lvl="0"/>
            <a:r>
              <a:rPr lang="en-US" dirty="0"/>
              <a:t>Title</a:t>
            </a:r>
          </a:p>
          <a:p>
            <a:pPr lvl="0"/>
            <a:r>
              <a:rPr lang="en-US" dirty="0"/>
              <a:t>Email Address</a:t>
            </a:r>
          </a:p>
        </p:txBody>
      </p:sp>
      <p:sp>
        <p:nvSpPr>
          <p:cNvPr id="25" name="TextBox 24"/>
          <p:cNvSpPr txBox="1"/>
          <p:nvPr userDrawn="1"/>
        </p:nvSpPr>
        <p:spPr>
          <a:xfrm>
            <a:off x="10785099" y="6417878"/>
            <a:ext cx="1083847" cy="233024"/>
          </a:xfrm>
          <a:prstGeom prst="rect">
            <a:avLst/>
          </a:prstGeom>
          <a:noFill/>
        </p:spPr>
        <p:txBody>
          <a:bodyPr wrap="none" lIns="108851" tIns="54425" rIns="108851" bIns="54425" rtlCol="0">
            <a:spAutoFit/>
          </a:bodyPr>
          <a:lstStyle/>
          <a:p>
            <a:pPr>
              <a:defRPr/>
            </a:pPr>
            <a:r>
              <a:rPr lang="en-US" sz="800" b="1" dirty="0">
                <a:solidFill>
                  <a:srgbClr val="A6A6A6"/>
                </a:solidFill>
                <a:cs typeface="Arial"/>
              </a:rPr>
              <a:t>Deloitte Analytics</a:t>
            </a:r>
            <a:endParaRPr lang="en-US" sz="800" dirty="0">
              <a:solidFill>
                <a:srgbClr val="A6A6A6"/>
              </a:solidFill>
              <a:cs typeface="Arial"/>
            </a:endParaRPr>
          </a:p>
        </p:txBody>
      </p:sp>
    </p:spTree>
    <p:extLst>
      <p:ext uri="{BB962C8B-B14F-4D97-AF65-F5344CB8AC3E}">
        <p14:creationId xmlns:p14="http://schemas.microsoft.com/office/powerpoint/2010/main" val="2885510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108851" tIns="54425" rIns="108851" bIns="54425" rtlCol="0" anchor="ctr"/>
          <a:lstStyle/>
          <a:p>
            <a:pPr algn="ctr"/>
            <a:endParaRPr lang="en-US" sz="2400" dirty="0">
              <a:solidFill>
                <a:prstClr val="white"/>
              </a:solidFill>
            </a:endParaRPr>
          </a:p>
        </p:txBody>
      </p:sp>
      <p:sp>
        <p:nvSpPr>
          <p:cNvPr id="4" name="Text Placeholder 1"/>
          <p:cNvSpPr>
            <a:spLocks noGrp="1"/>
          </p:cNvSpPr>
          <p:nvPr>
            <p:ph type="body" sz="quarter" idx="12" hasCustomPrompt="1"/>
          </p:nvPr>
        </p:nvSpPr>
        <p:spPr>
          <a:xfrm>
            <a:off x="816248" y="2458205"/>
            <a:ext cx="9264651" cy="998537"/>
          </a:xfrm>
        </p:spPr>
        <p:txBody>
          <a:bodyPr>
            <a:noAutofit/>
          </a:bodyPr>
          <a:lstStyle>
            <a:lvl1pPr marL="0" indent="0">
              <a:buNone/>
              <a:defRPr sz="6933">
                <a:solidFill>
                  <a:schemeClr val="bg1"/>
                </a:solidFill>
              </a:defRPr>
            </a:lvl1pPr>
          </a:lstStyle>
          <a:p>
            <a:r>
              <a:rPr lang="en-US" dirty="0"/>
              <a:t>Deloitte Analytics</a:t>
            </a:r>
          </a:p>
        </p:txBody>
      </p:sp>
    </p:spTree>
    <p:extLst>
      <p:ext uri="{BB962C8B-B14F-4D97-AF65-F5344CB8AC3E}">
        <p14:creationId xmlns:p14="http://schemas.microsoft.com/office/powerpoint/2010/main" val="39668014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ck separator">
    <p:spTree>
      <p:nvGrpSpPr>
        <p:cNvPr id="1" name=""/>
        <p:cNvGrpSpPr/>
        <p:nvPr/>
      </p:nvGrpSpPr>
      <p:grpSpPr>
        <a:xfrm>
          <a:off x="0" y="0"/>
          <a:ext cx="0" cy="0"/>
          <a:chOff x="0" y="0"/>
          <a:chExt cx="0" cy="0"/>
        </a:xfrm>
      </p:grpSpPr>
      <p:sp>
        <p:nvSpPr>
          <p:cNvPr id="2" name="Rectangle 1"/>
          <p:cNvSpPr/>
          <p:nvPr userDrawn="1"/>
        </p:nvSpPr>
        <p:spPr>
          <a:xfrm>
            <a:off x="0" y="-8965"/>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1" tIns="54425" rIns="108851" bIns="54425" rtlCol="0" anchor="ctr"/>
          <a:lstStyle/>
          <a:p>
            <a:pPr algn="ctr"/>
            <a:endParaRPr lang="en-US" sz="2400" dirty="0">
              <a:solidFill>
                <a:prstClr val="white"/>
              </a:solidFill>
            </a:endParaRPr>
          </a:p>
        </p:txBody>
      </p:sp>
      <p:sp>
        <p:nvSpPr>
          <p:cNvPr id="7" name="Title 1"/>
          <p:cNvSpPr>
            <a:spLocks noGrp="1"/>
          </p:cNvSpPr>
          <p:nvPr>
            <p:ph type="title" hasCustomPrompt="1"/>
          </p:nvPr>
        </p:nvSpPr>
        <p:spPr>
          <a:xfrm>
            <a:off x="609600" y="1556343"/>
            <a:ext cx="10829365" cy="2000251"/>
          </a:xfrm>
        </p:spPr>
        <p:txBody>
          <a:bodyPr>
            <a:noAutofit/>
          </a:bodyPr>
          <a:lstStyle>
            <a:lvl1pPr marL="0" marR="0" indent="0" algn="l" defTabSz="1088474" rtl="0" eaLnBrk="1" fontAlgn="auto" latinLnBrk="0" hangingPunct="1">
              <a:lnSpc>
                <a:spcPct val="100000"/>
              </a:lnSpc>
              <a:spcBef>
                <a:spcPct val="0"/>
              </a:spcBef>
              <a:spcAft>
                <a:spcPts val="0"/>
              </a:spcAft>
              <a:buClrTx/>
              <a:buSzTx/>
              <a:buFontTx/>
              <a:buNone/>
              <a:tabLst/>
              <a:defRPr sz="4800" b="0">
                <a:solidFill>
                  <a:srgbClr val="D9D9D9"/>
                </a:solidFill>
              </a:defRPr>
            </a:lvl1pPr>
          </a:lstStyle>
          <a:p>
            <a:r>
              <a:rPr lang="en-US" sz="4933" dirty="0">
                <a:solidFill>
                  <a:schemeClr val="bg1">
                    <a:lumMod val="85000"/>
                  </a:schemeClr>
                </a:solidFill>
                <a:latin typeface="+mj-lt"/>
                <a:cs typeface="Arial"/>
              </a:rPr>
              <a:t>Sometimes full-page call outs or subsections look best on a high contrast page.</a:t>
            </a:r>
            <a:endParaRPr lang="en-US" dirty="0"/>
          </a:p>
        </p:txBody>
      </p:sp>
      <p:sp>
        <p:nvSpPr>
          <p:cNvPr id="8" name="Text Placeholder 9"/>
          <p:cNvSpPr>
            <a:spLocks noGrp="1"/>
          </p:cNvSpPr>
          <p:nvPr>
            <p:ph type="body" sz="quarter" idx="11" hasCustomPrompt="1"/>
          </p:nvPr>
        </p:nvSpPr>
        <p:spPr>
          <a:xfrm>
            <a:off x="558800" y="4037135"/>
            <a:ext cx="10922000" cy="1524000"/>
          </a:xfrm>
        </p:spPr>
        <p:txBody>
          <a:bodyPr>
            <a:noAutofit/>
          </a:bodyPr>
          <a:lstStyle>
            <a:lvl1pPr marL="0" indent="0">
              <a:buNone/>
              <a:defRPr sz="4800" b="1">
                <a:solidFill>
                  <a:schemeClr val="bg1"/>
                </a:solidFill>
              </a:defRPr>
            </a:lvl1pPr>
          </a:lstStyle>
          <a:p>
            <a:pPr lvl="0"/>
            <a:r>
              <a:rPr lang="en-US" dirty="0"/>
              <a:t>Bold important text.</a:t>
            </a:r>
          </a:p>
        </p:txBody>
      </p:sp>
      <p:sp>
        <p:nvSpPr>
          <p:cNvPr id="6" name="Rectangle 2"/>
          <p:cNvSpPr>
            <a:spLocks/>
          </p:cNvSpPr>
          <p:nvPr userDrawn="1"/>
        </p:nvSpPr>
        <p:spPr bwMode="auto">
          <a:xfrm>
            <a:off x="609602" y="6477357"/>
            <a:ext cx="2689839"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defTabSz="914377"/>
            <a:r>
              <a:rPr lang="en-US" sz="800" dirty="0">
                <a:solidFill>
                  <a:srgbClr val="A6A6A6"/>
                </a:solidFill>
                <a:latin typeface="Frutiger Next Pro Bold" charset="0"/>
                <a:ea typeface="ＭＳ Ｐゴシック" charset="0"/>
                <a:cs typeface="ＭＳ Ｐゴシック" charset="0"/>
                <a:sym typeface="Frutiger Next Pro Bold" charset="0"/>
              </a:rPr>
              <a:t>Deloitte </a:t>
            </a:r>
            <a:r>
              <a:rPr lang="en-US" sz="800" dirty="0">
                <a:solidFill>
                  <a:srgbClr val="A6A6A6"/>
                </a:solidFill>
                <a:ea typeface="ＭＳ Ｐゴシック" charset="0"/>
                <a:cs typeface="ＭＳ Ｐゴシック" charset="0"/>
                <a:sym typeface="Frutiger Next Pro Light" charset="0"/>
              </a:rPr>
              <a:t>Copyright © 2015 Deloitte LLC. All rights reserved.</a:t>
            </a:r>
          </a:p>
        </p:txBody>
      </p:sp>
    </p:spTree>
    <p:extLst>
      <p:ext uri="{BB962C8B-B14F-4D97-AF65-F5344CB8AC3E}">
        <p14:creationId xmlns:p14="http://schemas.microsoft.com/office/powerpoint/2010/main" val="25800152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Basic slide">
    <p:bg>
      <p:bgPr>
        <a:solidFill>
          <a:schemeClr val="accent1"/>
        </a:solidFill>
        <a:effectLst/>
      </p:bgPr>
    </p:bg>
    <p:spTree>
      <p:nvGrpSpPr>
        <p:cNvPr id="1" name=""/>
        <p:cNvGrpSpPr/>
        <p:nvPr/>
      </p:nvGrpSpPr>
      <p:grpSpPr>
        <a:xfrm>
          <a:off x="0" y="0"/>
          <a:ext cx="0" cy="0"/>
          <a:chOff x="0" y="0"/>
          <a:chExt cx="0" cy="0"/>
        </a:xfrm>
      </p:grpSpPr>
      <p:sp>
        <p:nvSpPr>
          <p:cNvPr id="3" name="Rectangle 2"/>
          <p:cNvSpPr>
            <a:spLocks/>
          </p:cNvSpPr>
          <p:nvPr userDrawn="1"/>
        </p:nvSpPr>
        <p:spPr bwMode="auto">
          <a:xfrm>
            <a:off x="609602" y="6477357"/>
            <a:ext cx="2689839"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defTabSz="914377"/>
            <a:r>
              <a:rPr lang="en-US" sz="800" dirty="0">
                <a:solidFill>
                  <a:srgbClr val="A6A6A6"/>
                </a:solidFill>
                <a:latin typeface="Frutiger Next Pro Bold" charset="0"/>
                <a:ea typeface="ＭＳ Ｐゴシック" charset="0"/>
                <a:cs typeface="ＭＳ Ｐゴシック" charset="0"/>
                <a:sym typeface="Frutiger Next Pro Bold" charset="0"/>
              </a:rPr>
              <a:t>Deloitte </a:t>
            </a:r>
            <a:r>
              <a:rPr lang="en-US" sz="800" dirty="0">
                <a:solidFill>
                  <a:srgbClr val="A6A6A6"/>
                </a:solidFill>
                <a:ea typeface="ＭＳ Ｐゴシック" charset="0"/>
                <a:cs typeface="ＭＳ Ｐゴシック" charset="0"/>
                <a:sym typeface="Frutiger Next Pro Light" charset="0"/>
              </a:rPr>
              <a:t>Copyright © 2015 Deloitte LLC. All rights reserved.</a:t>
            </a:r>
          </a:p>
        </p:txBody>
      </p:sp>
    </p:spTree>
    <p:extLst>
      <p:ext uri="{BB962C8B-B14F-4D97-AF65-F5344CB8AC3E}">
        <p14:creationId xmlns:p14="http://schemas.microsoft.com/office/powerpoint/2010/main" val="15017099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18036"/>
            <a:ext cx="10972800" cy="1421928"/>
          </a:xfrm>
        </p:spPr>
        <p:txBody>
          <a:bodyPr anchor="ctr">
            <a:noAutofit/>
          </a:bodyPr>
          <a:lstStyle>
            <a:lvl1pPr>
              <a:defRPr sz="4400"/>
            </a:lvl1pPr>
          </a:lstStyle>
          <a:p>
            <a:r>
              <a:rPr lang="en-US" dirty="0"/>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11110" y="6194577"/>
            <a:ext cx="1465015" cy="322553"/>
          </a:xfrm>
          <a:prstGeom prst="rect">
            <a:avLst/>
          </a:prstGeom>
        </p:spPr>
      </p:pic>
    </p:spTree>
    <p:extLst>
      <p:ext uri="{BB962C8B-B14F-4D97-AF65-F5344CB8AC3E}">
        <p14:creationId xmlns:p14="http://schemas.microsoft.com/office/powerpoint/2010/main" val="14976024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8"/>
          <p:cNvSpPr>
            <a:spLocks noGrp="1"/>
          </p:cNvSpPr>
          <p:nvPr>
            <p:ph type="body" sz="quarter" idx="14"/>
          </p:nvPr>
        </p:nvSpPr>
        <p:spPr>
          <a:xfrm>
            <a:off x="511177" y="1279083"/>
            <a:ext cx="11071225" cy="647700"/>
          </a:xfrm>
        </p:spPr>
        <p:txBody>
          <a:bodyPr>
            <a:noAutofit/>
          </a:bodyPr>
          <a:lstStyle>
            <a:lvl1pPr marL="0" indent="0">
              <a:buNone/>
              <a:defRPr sz="2000">
                <a:solidFill>
                  <a:schemeClr val="bg1">
                    <a:lumMod val="75000"/>
                  </a:schemeClr>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6" name="Text Placeholder 5"/>
          <p:cNvSpPr>
            <a:spLocks noGrp="1"/>
          </p:cNvSpPr>
          <p:nvPr>
            <p:ph type="body" sz="quarter" idx="15"/>
          </p:nvPr>
        </p:nvSpPr>
        <p:spPr>
          <a:xfrm>
            <a:off x="510493"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2"/>
          <p:cNvSpPr>
            <a:spLocks/>
          </p:cNvSpPr>
          <p:nvPr userDrawn="1"/>
        </p:nvSpPr>
        <p:spPr bwMode="auto">
          <a:xfrm>
            <a:off x="762001" y="6629757"/>
            <a:ext cx="2976777"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9"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t>
            </a:r>
            <a:r>
              <a:rPr lang="en-US" sz="800" dirty="0">
                <a:solidFill>
                  <a:srgbClr val="81BC00"/>
                </a:solidFill>
                <a:latin typeface="Arial" panose="020B0604020202020204" pitchFamily="34" charset="0"/>
                <a:ea typeface="ＭＳ Ｐゴシック" charset="0"/>
                <a:cs typeface="Arial" panose="020B0604020202020204" pitchFamily="34" charset="0"/>
                <a:sym typeface="Frutiger Next Pro Bold" charset="0"/>
              </a:rPr>
              <a:t>&amp;</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12923690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_Section Divi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2718036"/>
            <a:ext cx="10972800" cy="1421928"/>
          </a:xfrm>
        </p:spPr>
        <p:txBody>
          <a:bodyPr anchor="ctr">
            <a:noAutofit/>
          </a:bodyPr>
          <a:lstStyle>
            <a:lvl1pPr>
              <a:defRPr sz="4400"/>
            </a:lvl1pPr>
          </a:lstStyle>
          <a:p>
            <a:r>
              <a:rPr lang="en-US" dirty="0"/>
              <a:t>Click to edit Master title style</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11110" y="6194577"/>
            <a:ext cx="1465015" cy="322553"/>
          </a:xfrm>
          <a:prstGeom prst="rect">
            <a:avLst/>
          </a:prstGeom>
        </p:spPr>
      </p:pic>
    </p:spTree>
    <p:extLst>
      <p:ext uri="{BB962C8B-B14F-4D97-AF65-F5344CB8AC3E}">
        <p14:creationId xmlns:p14="http://schemas.microsoft.com/office/powerpoint/2010/main" val="32766002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Section Divid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alphaModFix amt="44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1" y="2"/>
            <a:ext cx="12192000" cy="6857999"/>
          </a:xfrm>
          <a:prstGeom prst="rect">
            <a:avLst/>
          </a:prstGeom>
        </p:spPr>
      </p:pic>
      <p:sp>
        <p:nvSpPr>
          <p:cNvPr id="2" name="Title 1"/>
          <p:cNvSpPr>
            <a:spLocks noGrp="1"/>
          </p:cNvSpPr>
          <p:nvPr>
            <p:ph type="title"/>
          </p:nvPr>
        </p:nvSpPr>
        <p:spPr>
          <a:xfrm>
            <a:off x="609600" y="2718036"/>
            <a:ext cx="10972800" cy="1421928"/>
          </a:xfrm>
        </p:spPr>
        <p:txBody>
          <a:bodyPr anchor="ctr">
            <a:noAutofit/>
          </a:bodyPr>
          <a:lstStyle>
            <a:lvl1pPr>
              <a:defRPr sz="4400"/>
            </a:lvl1pPr>
          </a:lstStyle>
          <a:p>
            <a:r>
              <a:rPr lang="en-US" dirty="0"/>
              <a:t>Click to edit Master title style</a:t>
            </a:r>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11110" y="6194577"/>
            <a:ext cx="1465015" cy="322553"/>
          </a:xfrm>
          <a:prstGeom prst="rect">
            <a:avLst/>
          </a:prstGeom>
        </p:spPr>
      </p:pic>
    </p:spTree>
    <p:extLst>
      <p:ext uri="{BB962C8B-B14F-4D97-AF65-F5344CB8AC3E}">
        <p14:creationId xmlns:p14="http://schemas.microsoft.com/office/powerpoint/2010/main" val="218285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6"/>
          <p:cNvSpPr>
            <a:spLocks noGrp="1"/>
          </p:cNvSpPr>
          <p:nvPr>
            <p:ph type="pic" sz="quarter" idx="13" hasCustomPrompt="1"/>
          </p:nvPr>
        </p:nvSpPr>
        <p:spPr>
          <a:xfrm>
            <a:off x="0" y="0"/>
            <a:ext cx="12192000" cy="6858000"/>
          </a:xfrm>
        </p:spPr>
        <p:txBody>
          <a:bodyPr anchor="ctr"/>
          <a:lstStyle>
            <a:lvl1pPr marL="0" indent="0" algn="ctr">
              <a:buNone/>
              <a:defRPr/>
            </a:lvl1pPr>
          </a:lstStyle>
          <a:p>
            <a:r>
              <a:rPr lang="en-US" dirty="0"/>
              <a:t>Insert Picture</a:t>
            </a:r>
          </a:p>
        </p:txBody>
      </p:sp>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510493" y="2055814"/>
            <a:ext cx="5509307" cy="412115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055814"/>
            <a:ext cx="5410200" cy="412115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6" name="Footer Placeholder 5"/>
          <p:cNvSpPr>
            <a:spLocks noGrp="1"/>
          </p:cNvSpPr>
          <p:nvPr>
            <p:ph type="ftr" sz="quarter" idx="11"/>
          </p:nvPr>
        </p:nvSpPr>
        <p:spPr/>
        <p:txBody>
          <a:bodyPr/>
          <a:lstStyle/>
          <a:p>
            <a:endParaRPr lang="en-US" dirty="0">
              <a:solidFill>
                <a:srgbClr val="5C5C5C">
                  <a:tint val="75000"/>
                </a:srgbClr>
              </a:solidFill>
            </a:endParaRPr>
          </a:p>
        </p:txBody>
      </p:sp>
      <p:sp>
        <p:nvSpPr>
          <p:cNvPr id="7" name="Slide Number Placeholder 6"/>
          <p:cNvSpPr>
            <a:spLocks noGrp="1"/>
          </p:cNvSpPr>
          <p:nvPr>
            <p:ph type="sldNum" sz="quarter" idx="12"/>
          </p:nvPr>
        </p:nvSpPr>
        <p:spPr/>
        <p:txBody>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Text Placeholder 8"/>
          <p:cNvSpPr>
            <a:spLocks noGrp="1"/>
          </p:cNvSpPr>
          <p:nvPr>
            <p:ph type="body" sz="quarter" idx="14"/>
          </p:nvPr>
        </p:nvSpPr>
        <p:spPr>
          <a:xfrm>
            <a:off x="511177" y="1279083"/>
            <a:ext cx="11071225" cy="647700"/>
          </a:xfrm>
        </p:spPr>
        <p:txBody>
          <a:bodyPr>
            <a:noAutofit/>
          </a:bodyPr>
          <a:lstStyle>
            <a:lvl1pPr marL="0" indent="0">
              <a:buNone/>
              <a:defRPr sz="24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19078706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3"/>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5"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38767175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12" name="Title 1"/>
          <p:cNvSpPr>
            <a:spLocks noGrp="1"/>
          </p:cNvSpPr>
          <p:nvPr>
            <p:ph type="title"/>
          </p:nvPr>
        </p:nvSpPr>
        <p:spPr>
          <a:xfrm>
            <a:off x="3498788" y="165767"/>
            <a:ext cx="8197027" cy="1325563"/>
          </a:xfrm>
        </p:spPr>
        <p:txBody>
          <a:bodyPr/>
          <a:lstStyle>
            <a:lvl1pPr>
              <a:defRPr sz="2800"/>
            </a:lvl1pPr>
          </a:lstStyle>
          <a:p>
            <a:r>
              <a:rPr lang="en-US" sz="2800" dirty="0"/>
              <a:t>Establishing executive and operational ownership for data</a:t>
            </a:r>
          </a:p>
        </p:txBody>
      </p:sp>
      <p:sp>
        <p:nvSpPr>
          <p:cNvPr id="58" name="TextBox 57"/>
          <p:cNvSpPr txBox="1"/>
          <p:nvPr userDrawn="1"/>
        </p:nvSpPr>
        <p:spPr>
          <a:xfrm>
            <a:off x="4021808" y="1429256"/>
            <a:ext cx="1207382"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Opportunity</a:t>
            </a:r>
          </a:p>
        </p:txBody>
      </p:sp>
      <p:sp>
        <p:nvSpPr>
          <p:cNvPr id="59" name="TextBox 58"/>
          <p:cNvSpPr txBox="1"/>
          <p:nvPr userDrawn="1"/>
        </p:nvSpPr>
        <p:spPr>
          <a:xfrm>
            <a:off x="7250346" y="1429256"/>
            <a:ext cx="840295"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Actions</a:t>
            </a:r>
          </a:p>
        </p:txBody>
      </p:sp>
      <p:sp>
        <p:nvSpPr>
          <p:cNvPr id="60" name="TextBox 59"/>
          <p:cNvSpPr txBox="1"/>
          <p:nvPr userDrawn="1"/>
        </p:nvSpPr>
        <p:spPr>
          <a:xfrm>
            <a:off x="10064474" y="1429256"/>
            <a:ext cx="861133"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Impacts</a:t>
            </a:r>
          </a:p>
        </p:txBody>
      </p:sp>
      <p:cxnSp>
        <p:nvCxnSpPr>
          <p:cNvPr id="62" name="Straight Connector 61"/>
          <p:cNvCxnSpPr/>
          <p:nvPr userDrawn="1"/>
        </p:nvCxnSpPr>
        <p:spPr>
          <a:xfrm>
            <a:off x="6266496" y="159853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221383" y="164990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 Placeholder 67"/>
          <p:cNvSpPr>
            <a:spLocks noGrp="1"/>
          </p:cNvSpPr>
          <p:nvPr>
            <p:ph type="body" sz="quarter" idx="10"/>
          </p:nvPr>
        </p:nvSpPr>
        <p:spPr>
          <a:xfrm>
            <a:off x="6423067" y="1817471"/>
            <a:ext cx="271576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69" name="Text Placeholder 67"/>
          <p:cNvSpPr>
            <a:spLocks noGrp="1"/>
          </p:cNvSpPr>
          <p:nvPr>
            <p:ph type="body" sz="quarter" idx="11"/>
          </p:nvPr>
        </p:nvSpPr>
        <p:spPr>
          <a:xfrm>
            <a:off x="3493056" y="1817471"/>
            <a:ext cx="271944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70" name="Text Placeholder 67"/>
          <p:cNvSpPr>
            <a:spLocks noGrp="1"/>
          </p:cNvSpPr>
          <p:nvPr>
            <p:ph type="body" sz="quarter" idx="12"/>
          </p:nvPr>
        </p:nvSpPr>
        <p:spPr>
          <a:xfrm>
            <a:off x="9377952" y="1817471"/>
            <a:ext cx="2715768" cy="2078039"/>
          </a:xfrm>
        </p:spPr>
        <p:txBody>
          <a:bodyPr/>
          <a:lstStyle>
            <a:lvl1pPr marL="171446" indent="-171446" algn="l" defTabSz="914377" rtl="0" eaLnBrk="1" latinLnBrk="0" hangingPunct="1">
              <a:spcBef>
                <a:spcPts val="400"/>
              </a:spcBef>
              <a:spcAft>
                <a:spcPts val="600"/>
              </a:spcAft>
              <a:buFont typeface="Arial" panose="020B0604020202020204" pitchFamily="34" charset="0"/>
              <a:buChar char="•"/>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11" name="Rectangle 10"/>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13"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28759538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12" name="Title 1"/>
          <p:cNvSpPr>
            <a:spLocks noGrp="1"/>
          </p:cNvSpPr>
          <p:nvPr>
            <p:ph type="title"/>
          </p:nvPr>
        </p:nvSpPr>
        <p:spPr>
          <a:xfrm>
            <a:off x="3498788" y="165767"/>
            <a:ext cx="8197027" cy="1325563"/>
          </a:xfrm>
        </p:spPr>
        <p:txBody>
          <a:bodyPr/>
          <a:lstStyle>
            <a:lvl1pPr>
              <a:defRPr sz="2800"/>
            </a:lvl1pPr>
          </a:lstStyle>
          <a:p>
            <a:r>
              <a:rPr lang="en-US" sz="2800" dirty="0"/>
              <a:t>Establishing executive and operational ownership for data</a:t>
            </a:r>
          </a:p>
        </p:txBody>
      </p:sp>
      <p:sp>
        <p:nvSpPr>
          <p:cNvPr id="58" name="TextBox 57"/>
          <p:cNvSpPr txBox="1"/>
          <p:nvPr userDrawn="1"/>
        </p:nvSpPr>
        <p:spPr>
          <a:xfrm>
            <a:off x="4021808" y="1429256"/>
            <a:ext cx="1207382"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Opportunity</a:t>
            </a:r>
          </a:p>
        </p:txBody>
      </p:sp>
      <p:sp>
        <p:nvSpPr>
          <p:cNvPr id="59" name="TextBox 58"/>
          <p:cNvSpPr txBox="1"/>
          <p:nvPr userDrawn="1"/>
        </p:nvSpPr>
        <p:spPr>
          <a:xfrm>
            <a:off x="7250346" y="1429256"/>
            <a:ext cx="840295"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Actions</a:t>
            </a:r>
          </a:p>
        </p:txBody>
      </p:sp>
      <p:sp>
        <p:nvSpPr>
          <p:cNvPr id="60" name="TextBox 59"/>
          <p:cNvSpPr txBox="1"/>
          <p:nvPr userDrawn="1"/>
        </p:nvSpPr>
        <p:spPr>
          <a:xfrm>
            <a:off x="10064474" y="1429256"/>
            <a:ext cx="861133"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Impacts</a:t>
            </a:r>
          </a:p>
        </p:txBody>
      </p:sp>
      <p:cxnSp>
        <p:nvCxnSpPr>
          <p:cNvPr id="62" name="Straight Connector 61"/>
          <p:cNvCxnSpPr/>
          <p:nvPr userDrawn="1"/>
        </p:nvCxnSpPr>
        <p:spPr>
          <a:xfrm>
            <a:off x="6266496" y="159853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221383" y="164990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 Placeholder 67"/>
          <p:cNvSpPr>
            <a:spLocks noGrp="1"/>
          </p:cNvSpPr>
          <p:nvPr>
            <p:ph type="body" sz="quarter" idx="10"/>
          </p:nvPr>
        </p:nvSpPr>
        <p:spPr>
          <a:xfrm>
            <a:off x="6423067" y="1817471"/>
            <a:ext cx="271576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69" name="Text Placeholder 67"/>
          <p:cNvSpPr>
            <a:spLocks noGrp="1"/>
          </p:cNvSpPr>
          <p:nvPr>
            <p:ph type="body" sz="quarter" idx="11"/>
          </p:nvPr>
        </p:nvSpPr>
        <p:spPr>
          <a:xfrm>
            <a:off x="3493056" y="1817471"/>
            <a:ext cx="271944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70" name="Text Placeholder 67"/>
          <p:cNvSpPr>
            <a:spLocks noGrp="1"/>
          </p:cNvSpPr>
          <p:nvPr>
            <p:ph type="body" sz="quarter" idx="12"/>
          </p:nvPr>
        </p:nvSpPr>
        <p:spPr>
          <a:xfrm>
            <a:off x="9377952" y="1817471"/>
            <a:ext cx="2715768" cy="2078039"/>
          </a:xfrm>
        </p:spPr>
        <p:txBody>
          <a:bodyPr/>
          <a:lstStyle>
            <a:lvl1pPr marL="171446" indent="-171446" algn="l" defTabSz="914377" rtl="0" eaLnBrk="1" latinLnBrk="0" hangingPunct="1">
              <a:spcBef>
                <a:spcPts val="400"/>
              </a:spcBef>
              <a:spcAft>
                <a:spcPts val="600"/>
              </a:spcAft>
              <a:buFont typeface="Arial" panose="020B0604020202020204" pitchFamily="34" charset="0"/>
              <a:buChar char="•"/>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11" name="Rectangle 10"/>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13"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7357494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12" name="Title 1"/>
          <p:cNvSpPr>
            <a:spLocks noGrp="1"/>
          </p:cNvSpPr>
          <p:nvPr>
            <p:ph type="title"/>
          </p:nvPr>
        </p:nvSpPr>
        <p:spPr>
          <a:xfrm>
            <a:off x="3498788" y="165767"/>
            <a:ext cx="8197027" cy="1325563"/>
          </a:xfrm>
        </p:spPr>
        <p:txBody>
          <a:bodyPr/>
          <a:lstStyle>
            <a:lvl1pPr>
              <a:defRPr sz="2800"/>
            </a:lvl1pPr>
          </a:lstStyle>
          <a:p>
            <a:r>
              <a:rPr lang="en-US" sz="2800" dirty="0"/>
              <a:t>Establishing executive and operational ownership for data</a:t>
            </a:r>
          </a:p>
        </p:txBody>
      </p:sp>
      <p:sp>
        <p:nvSpPr>
          <p:cNvPr id="58" name="TextBox 57"/>
          <p:cNvSpPr txBox="1"/>
          <p:nvPr userDrawn="1"/>
        </p:nvSpPr>
        <p:spPr>
          <a:xfrm>
            <a:off x="4021808" y="1429256"/>
            <a:ext cx="1207382"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Opportunity</a:t>
            </a:r>
          </a:p>
        </p:txBody>
      </p:sp>
      <p:sp>
        <p:nvSpPr>
          <p:cNvPr id="59" name="TextBox 58"/>
          <p:cNvSpPr txBox="1"/>
          <p:nvPr userDrawn="1"/>
        </p:nvSpPr>
        <p:spPr>
          <a:xfrm>
            <a:off x="7250346" y="1429256"/>
            <a:ext cx="840295"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Actions</a:t>
            </a:r>
          </a:p>
        </p:txBody>
      </p:sp>
      <p:sp>
        <p:nvSpPr>
          <p:cNvPr id="60" name="TextBox 59"/>
          <p:cNvSpPr txBox="1"/>
          <p:nvPr userDrawn="1"/>
        </p:nvSpPr>
        <p:spPr>
          <a:xfrm>
            <a:off x="10064474" y="1429256"/>
            <a:ext cx="861133" cy="307777"/>
          </a:xfrm>
          <a:prstGeom prst="rect">
            <a:avLst/>
          </a:prstGeom>
          <a:noFill/>
        </p:spPr>
        <p:txBody>
          <a:bodyPr wrap="none" rtlCol="0">
            <a:spAutoFit/>
          </a:bodyPr>
          <a:lstStyle>
            <a:defPPr>
              <a:defRPr lang="en-US"/>
            </a:defPPr>
            <a:lvl1pPr>
              <a:defRPr sz="1600" b="1">
                <a:solidFill>
                  <a:srgbClr val="92D050"/>
                </a:solidFill>
              </a:defRPr>
            </a:lvl1pPr>
          </a:lstStyle>
          <a:p>
            <a:pPr defTabSz="914377"/>
            <a:r>
              <a:rPr lang="en-US" sz="1400" dirty="0">
                <a:latin typeface="Arial" panose="020B0604020202020204" pitchFamily="34" charset="0"/>
                <a:cs typeface="Arial" panose="020B0604020202020204" pitchFamily="34" charset="0"/>
              </a:rPr>
              <a:t>Impacts</a:t>
            </a:r>
          </a:p>
        </p:txBody>
      </p:sp>
      <p:cxnSp>
        <p:nvCxnSpPr>
          <p:cNvPr id="62" name="Straight Connector 61"/>
          <p:cNvCxnSpPr/>
          <p:nvPr userDrawn="1"/>
        </p:nvCxnSpPr>
        <p:spPr>
          <a:xfrm>
            <a:off x="6266496" y="159853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221383" y="164990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 Placeholder 67"/>
          <p:cNvSpPr>
            <a:spLocks noGrp="1"/>
          </p:cNvSpPr>
          <p:nvPr>
            <p:ph type="body" sz="quarter" idx="10"/>
          </p:nvPr>
        </p:nvSpPr>
        <p:spPr>
          <a:xfrm>
            <a:off x="6423067" y="1817471"/>
            <a:ext cx="271576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69" name="Text Placeholder 67"/>
          <p:cNvSpPr>
            <a:spLocks noGrp="1"/>
          </p:cNvSpPr>
          <p:nvPr>
            <p:ph type="body" sz="quarter" idx="11"/>
          </p:nvPr>
        </p:nvSpPr>
        <p:spPr>
          <a:xfrm>
            <a:off x="3493056" y="1817471"/>
            <a:ext cx="271944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70" name="Text Placeholder 67"/>
          <p:cNvSpPr>
            <a:spLocks noGrp="1"/>
          </p:cNvSpPr>
          <p:nvPr>
            <p:ph type="body" sz="quarter" idx="12"/>
          </p:nvPr>
        </p:nvSpPr>
        <p:spPr>
          <a:xfrm>
            <a:off x="9377952" y="1817471"/>
            <a:ext cx="2715768" cy="2078039"/>
          </a:xfrm>
        </p:spPr>
        <p:txBody>
          <a:bodyPr/>
          <a:lstStyle>
            <a:lvl1pPr marL="171446" indent="-171446" algn="l" defTabSz="914377" rtl="0" eaLnBrk="1" latinLnBrk="0" hangingPunct="1">
              <a:spcBef>
                <a:spcPts val="400"/>
              </a:spcBef>
              <a:spcAft>
                <a:spcPts val="600"/>
              </a:spcAft>
              <a:buFont typeface="Arial" panose="020B0604020202020204" pitchFamily="34" charset="0"/>
              <a:buChar char="•"/>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13" name="Rectangle 12"/>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14"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14912895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2" name="Title 1"/>
          <p:cNvSpPr>
            <a:spLocks noGrp="1"/>
          </p:cNvSpPr>
          <p:nvPr>
            <p:ph type="title"/>
          </p:nvPr>
        </p:nvSpPr>
        <p:spPr>
          <a:xfrm>
            <a:off x="3498788" y="165767"/>
            <a:ext cx="8197027" cy="1325563"/>
          </a:xfrm>
        </p:spPr>
        <p:txBody>
          <a:bodyPr/>
          <a:lstStyle>
            <a:lvl1pPr>
              <a:defRPr sz="2800"/>
            </a:lvl1pPr>
          </a:lstStyle>
          <a:p>
            <a:r>
              <a:rPr lang="en-US" sz="2800" dirty="0"/>
              <a:t>Establishing executive and operational ownership for data</a:t>
            </a:r>
          </a:p>
        </p:txBody>
      </p:sp>
      <p:sp>
        <p:nvSpPr>
          <p:cNvPr id="58" name="TextBox 57"/>
          <p:cNvSpPr txBox="1"/>
          <p:nvPr userDrawn="1"/>
        </p:nvSpPr>
        <p:spPr>
          <a:xfrm>
            <a:off x="4021808" y="1429256"/>
            <a:ext cx="1207382" cy="307777"/>
          </a:xfrm>
          <a:prstGeom prst="rect">
            <a:avLst/>
          </a:prstGeom>
          <a:noFill/>
        </p:spPr>
        <p:txBody>
          <a:bodyPr wrap="none" rtlCol="0">
            <a:spAutoFit/>
          </a:bodyPr>
          <a:lstStyle/>
          <a:p>
            <a:pPr defTabSz="914377"/>
            <a:r>
              <a:rPr lang="en-US" sz="1400" b="1" dirty="0">
                <a:solidFill>
                  <a:srgbClr val="92D050"/>
                </a:solidFill>
                <a:latin typeface="Arial" panose="020B0604020202020204" pitchFamily="34" charset="0"/>
                <a:cs typeface="Arial" panose="020B0604020202020204" pitchFamily="34" charset="0"/>
              </a:rPr>
              <a:t>Opportunity</a:t>
            </a:r>
          </a:p>
        </p:txBody>
      </p:sp>
      <p:sp>
        <p:nvSpPr>
          <p:cNvPr id="59" name="TextBox 58"/>
          <p:cNvSpPr txBox="1"/>
          <p:nvPr userDrawn="1"/>
        </p:nvSpPr>
        <p:spPr>
          <a:xfrm>
            <a:off x="7250346" y="1429256"/>
            <a:ext cx="840295" cy="307777"/>
          </a:xfrm>
          <a:prstGeom prst="rect">
            <a:avLst/>
          </a:prstGeom>
          <a:noFill/>
        </p:spPr>
        <p:txBody>
          <a:bodyPr wrap="none" rtlCol="0">
            <a:spAutoFit/>
          </a:bodyPr>
          <a:lstStyle/>
          <a:p>
            <a:pPr defTabSz="914377"/>
            <a:r>
              <a:rPr lang="en-US" sz="1400" b="1" dirty="0">
                <a:solidFill>
                  <a:srgbClr val="92D050"/>
                </a:solidFill>
                <a:latin typeface="Arial" panose="020B0604020202020204" pitchFamily="34" charset="0"/>
                <a:cs typeface="Arial" panose="020B0604020202020204" pitchFamily="34" charset="0"/>
              </a:rPr>
              <a:t>Actions</a:t>
            </a:r>
          </a:p>
        </p:txBody>
      </p:sp>
      <p:sp>
        <p:nvSpPr>
          <p:cNvPr id="60" name="TextBox 59"/>
          <p:cNvSpPr txBox="1"/>
          <p:nvPr userDrawn="1"/>
        </p:nvSpPr>
        <p:spPr>
          <a:xfrm>
            <a:off x="10064474" y="1429256"/>
            <a:ext cx="861133" cy="307777"/>
          </a:xfrm>
          <a:prstGeom prst="rect">
            <a:avLst/>
          </a:prstGeom>
          <a:noFill/>
        </p:spPr>
        <p:txBody>
          <a:bodyPr wrap="none" rtlCol="0">
            <a:spAutoFit/>
          </a:bodyPr>
          <a:lstStyle>
            <a:defPPr>
              <a:defRPr lang="en-US"/>
            </a:defPPr>
            <a:lvl1pPr>
              <a:defRPr sz="1400" b="1">
                <a:solidFill>
                  <a:srgbClr val="92D050"/>
                </a:solidFill>
                <a:latin typeface="Arial" panose="020B0604020202020204" pitchFamily="34" charset="0"/>
                <a:cs typeface="Arial" panose="020B0604020202020204" pitchFamily="34" charset="0"/>
              </a:defRPr>
            </a:lvl1pPr>
          </a:lstStyle>
          <a:p>
            <a:pPr defTabSz="914377"/>
            <a:r>
              <a:rPr lang="en-US" sz="1400" dirty="0"/>
              <a:t>Impacts</a:t>
            </a:r>
          </a:p>
        </p:txBody>
      </p:sp>
      <p:cxnSp>
        <p:nvCxnSpPr>
          <p:cNvPr id="62" name="Straight Connector 61"/>
          <p:cNvCxnSpPr/>
          <p:nvPr userDrawn="1"/>
        </p:nvCxnSpPr>
        <p:spPr>
          <a:xfrm>
            <a:off x="6266496" y="159853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221383" y="164990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 Placeholder 67"/>
          <p:cNvSpPr>
            <a:spLocks noGrp="1"/>
          </p:cNvSpPr>
          <p:nvPr>
            <p:ph type="body" sz="quarter" idx="10"/>
          </p:nvPr>
        </p:nvSpPr>
        <p:spPr>
          <a:xfrm>
            <a:off x="6423067" y="1817471"/>
            <a:ext cx="271576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Arial" panose="020B0604020202020204" pitchFamily="34" charset="0"/>
                <a:ea typeface="+mn-ea"/>
                <a:cs typeface="Arial" panose="020B0604020202020204" pitchFamily="34" charset="0"/>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69" name="Text Placeholder 67"/>
          <p:cNvSpPr>
            <a:spLocks noGrp="1"/>
          </p:cNvSpPr>
          <p:nvPr>
            <p:ph type="body" sz="quarter" idx="11"/>
          </p:nvPr>
        </p:nvSpPr>
        <p:spPr>
          <a:xfrm>
            <a:off x="3493056" y="1817471"/>
            <a:ext cx="271944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Arial" panose="020B0604020202020204" pitchFamily="34" charset="0"/>
                <a:ea typeface="+mn-ea"/>
                <a:cs typeface="Arial" panose="020B0604020202020204" pitchFamily="34" charset="0"/>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70" name="Text Placeholder 67"/>
          <p:cNvSpPr>
            <a:spLocks noGrp="1"/>
          </p:cNvSpPr>
          <p:nvPr>
            <p:ph type="body" sz="quarter" idx="12"/>
          </p:nvPr>
        </p:nvSpPr>
        <p:spPr>
          <a:xfrm>
            <a:off x="9377952" y="1817471"/>
            <a:ext cx="2715768" cy="2078039"/>
          </a:xfrm>
        </p:spPr>
        <p:txBody>
          <a:bodyPr/>
          <a:lstStyle>
            <a:lvl1pPr marL="171446" indent="-171446" algn="l" defTabSz="914377" rtl="0" eaLnBrk="1" latinLnBrk="0" hangingPunct="1">
              <a:spcBef>
                <a:spcPts val="400"/>
              </a:spcBef>
              <a:spcAft>
                <a:spcPts val="600"/>
              </a:spcAft>
              <a:buFont typeface="Arial" panose="020B0604020202020204" pitchFamily="34" charset="0"/>
              <a:buChar char="•"/>
              <a:defRPr lang="en-US" sz="1200" kern="1200" dirty="0" smtClean="0">
                <a:solidFill>
                  <a:srgbClr val="5C5C5C">
                    <a:lumMod val="40000"/>
                    <a:lumOff val="60000"/>
                  </a:srgbClr>
                </a:solidFill>
                <a:latin typeface="Arial" panose="020B0604020202020204" pitchFamily="34" charset="0"/>
                <a:ea typeface="+mn-ea"/>
                <a:cs typeface="Arial" panose="020B0604020202020204" pitchFamily="34" charset="0"/>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11" name="Rectangle 10"/>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13"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40883378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12" name="Title 1"/>
          <p:cNvSpPr>
            <a:spLocks noGrp="1"/>
          </p:cNvSpPr>
          <p:nvPr>
            <p:ph type="title"/>
          </p:nvPr>
        </p:nvSpPr>
        <p:spPr>
          <a:xfrm>
            <a:off x="3498788" y="165767"/>
            <a:ext cx="8197027" cy="1325563"/>
          </a:xfrm>
        </p:spPr>
        <p:txBody>
          <a:bodyPr/>
          <a:lstStyle>
            <a:lvl1pPr>
              <a:defRPr sz="2800"/>
            </a:lvl1pPr>
          </a:lstStyle>
          <a:p>
            <a:r>
              <a:rPr lang="en-US" sz="2800" dirty="0"/>
              <a:t>Establishing executive and operational ownership for data</a:t>
            </a:r>
          </a:p>
        </p:txBody>
      </p:sp>
      <p:sp>
        <p:nvSpPr>
          <p:cNvPr id="58" name="TextBox 57"/>
          <p:cNvSpPr txBox="1"/>
          <p:nvPr userDrawn="1"/>
        </p:nvSpPr>
        <p:spPr>
          <a:xfrm>
            <a:off x="4021808" y="1429256"/>
            <a:ext cx="1207382" cy="307777"/>
          </a:xfrm>
          <a:prstGeom prst="rect">
            <a:avLst/>
          </a:prstGeom>
          <a:noFill/>
        </p:spPr>
        <p:txBody>
          <a:bodyPr wrap="none" rtlCol="0">
            <a:spAutoFit/>
          </a:bodyPr>
          <a:lstStyle/>
          <a:p>
            <a:pPr defTabSz="914377"/>
            <a:r>
              <a:rPr lang="en-US" sz="1400" b="1" dirty="0">
                <a:solidFill>
                  <a:srgbClr val="92D050"/>
                </a:solidFill>
                <a:latin typeface="Arial" panose="020B0604020202020204" pitchFamily="34" charset="0"/>
                <a:cs typeface="Arial" panose="020B0604020202020204" pitchFamily="34" charset="0"/>
              </a:rPr>
              <a:t>Opportunity</a:t>
            </a:r>
          </a:p>
        </p:txBody>
      </p:sp>
      <p:sp>
        <p:nvSpPr>
          <p:cNvPr id="59" name="TextBox 58"/>
          <p:cNvSpPr txBox="1"/>
          <p:nvPr userDrawn="1"/>
        </p:nvSpPr>
        <p:spPr>
          <a:xfrm>
            <a:off x="7250346" y="1429256"/>
            <a:ext cx="840295" cy="307777"/>
          </a:xfrm>
          <a:prstGeom prst="rect">
            <a:avLst/>
          </a:prstGeom>
          <a:noFill/>
        </p:spPr>
        <p:txBody>
          <a:bodyPr wrap="none" rtlCol="0">
            <a:spAutoFit/>
          </a:bodyPr>
          <a:lstStyle/>
          <a:p>
            <a:pPr defTabSz="914377"/>
            <a:r>
              <a:rPr lang="en-US" sz="1400" b="1" dirty="0">
                <a:solidFill>
                  <a:srgbClr val="92D050"/>
                </a:solidFill>
                <a:latin typeface="Arial" panose="020B0604020202020204" pitchFamily="34" charset="0"/>
                <a:cs typeface="Arial" panose="020B0604020202020204" pitchFamily="34" charset="0"/>
              </a:rPr>
              <a:t>Actions</a:t>
            </a:r>
          </a:p>
        </p:txBody>
      </p:sp>
      <p:sp>
        <p:nvSpPr>
          <p:cNvPr id="60" name="TextBox 59"/>
          <p:cNvSpPr txBox="1"/>
          <p:nvPr userDrawn="1"/>
        </p:nvSpPr>
        <p:spPr>
          <a:xfrm>
            <a:off x="10064474" y="1429256"/>
            <a:ext cx="861133" cy="307777"/>
          </a:xfrm>
          <a:prstGeom prst="rect">
            <a:avLst/>
          </a:prstGeom>
          <a:noFill/>
        </p:spPr>
        <p:txBody>
          <a:bodyPr wrap="none" rtlCol="0">
            <a:spAutoFit/>
          </a:bodyPr>
          <a:lstStyle>
            <a:defPPr>
              <a:defRPr lang="en-US"/>
            </a:defPPr>
            <a:lvl1pPr>
              <a:defRPr sz="1600" b="1">
                <a:solidFill>
                  <a:srgbClr val="92D050"/>
                </a:solidFill>
              </a:defRPr>
            </a:lvl1pPr>
          </a:lstStyle>
          <a:p>
            <a:pPr defTabSz="914377"/>
            <a:r>
              <a:rPr lang="en-US" sz="1400" dirty="0">
                <a:latin typeface="Arial" panose="020B0604020202020204" pitchFamily="34" charset="0"/>
                <a:cs typeface="Arial" panose="020B0604020202020204" pitchFamily="34" charset="0"/>
              </a:rPr>
              <a:t>Impacts</a:t>
            </a:r>
          </a:p>
        </p:txBody>
      </p:sp>
      <p:cxnSp>
        <p:nvCxnSpPr>
          <p:cNvPr id="62" name="Straight Connector 61"/>
          <p:cNvCxnSpPr/>
          <p:nvPr userDrawn="1"/>
        </p:nvCxnSpPr>
        <p:spPr>
          <a:xfrm>
            <a:off x="6266496" y="159853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221383" y="164990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 Placeholder 67"/>
          <p:cNvSpPr>
            <a:spLocks noGrp="1"/>
          </p:cNvSpPr>
          <p:nvPr>
            <p:ph type="body" sz="quarter" idx="10"/>
          </p:nvPr>
        </p:nvSpPr>
        <p:spPr>
          <a:xfrm>
            <a:off x="6423067" y="1817471"/>
            <a:ext cx="271576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Arial" panose="020B0604020202020204" pitchFamily="34" charset="0"/>
                <a:ea typeface="+mn-ea"/>
                <a:cs typeface="Arial" panose="020B0604020202020204" pitchFamily="34" charset="0"/>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69" name="Text Placeholder 67"/>
          <p:cNvSpPr>
            <a:spLocks noGrp="1"/>
          </p:cNvSpPr>
          <p:nvPr>
            <p:ph type="body" sz="quarter" idx="11"/>
          </p:nvPr>
        </p:nvSpPr>
        <p:spPr>
          <a:xfrm>
            <a:off x="3493056" y="1817471"/>
            <a:ext cx="271944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Arial" panose="020B0604020202020204" pitchFamily="34" charset="0"/>
                <a:ea typeface="+mn-ea"/>
                <a:cs typeface="Arial" panose="020B0604020202020204" pitchFamily="34" charset="0"/>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70" name="Text Placeholder 67"/>
          <p:cNvSpPr>
            <a:spLocks noGrp="1"/>
          </p:cNvSpPr>
          <p:nvPr>
            <p:ph type="body" sz="quarter" idx="12"/>
          </p:nvPr>
        </p:nvSpPr>
        <p:spPr>
          <a:xfrm>
            <a:off x="9377952" y="1817471"/>
            <a:ext cx="2715768" cy="2078039"/>
          </a:xfrm>
        </p:spPr>
        <p:txBody>
          <a:bodyPr/>
          <a:lstStyle>
            <a:lvl1pPr marL="171446" indent="-171446" algn="l" defTabSz="914377" rtl="0" eaLnBrk="1" latinLnBrk="0" hangingPunct="1">
              <a:spcBef>
                <a:spcPts val="400"/>
              </a:spcBef>
              <a:spcAft>
                <a:spcPts val="600"/>
              </a:spcAft>
              <a:buFont typeface="Arial" panose="020B0604020202020204" pitchFamily="34" charset="0"/>
              <a:buChar char="•"/>
              <a:defRPr lang="en-US" sz="1200" kern="1200" dirty="0" smtClean="0">
                <a:solidFill>
                  <a:srgbClr val="5C5C5C">
                    <a:lumMod val="40000"/>
                    <a:lumOff val="60000"/>
                  </a:srgbClr>
                </a:solidFill>
                <a:latin typeface="Arial" panose="020B0604020202020204" pitchFamily="34" charset="0"/>
                <a:ea typeface="+mn-ea"/>
                <a:cs typeface="Arial" panose="020B0604020202020204" pitchFamily="34" charset="0"/>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11" name="Rectangle 10"/>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13"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40227600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12" name="Title 1"/>
          <p:cNvSpPr>
            <a:spLocks noGrp="1"/>
          </p:cNvSpPr>
          <p:nvPr>
            <p:ph type="title"/>
          </p:nvPr>
        </p:nvSpPr>
        <p:spPr>
          <a:xfrm>
            <a:off x="3498788" y="165767"/>
            <a:ext cx="8197027" cy="1325563"/>
          </a:xfrm>
        </p:spPr>
        <p:txBody>
          <a:bodyPr/>
          <a:lstStyle>
            <a:lvl1pPr>
              <a:defRPr sz="3200"/>
            </a:lvl1pPr>
          </a:lstStyle>
          <a:p>
            <a:r>
              <a:rPr lang="en-US" sz="2800" dirty="0"/>
              <a:t>Establishing executive and operational ownership for data</a:t>
            </a:r>
          </a:p>
        </p:txBody>
      </p:sp>
      <p:sp>
        <p:nvSpPr>
          <p:cNvPr id="58" name="TextBox 57"/>
          <p:cNvSpPr txBox="1"/>
          <p:nvPr userDrawn="1"/>
        </p:nvSpPr>
        <p:spPr>
          <a:xfrm>
            <a:off x="4021808" y="1429256"/>
            <a:ext cx="1207382" cy="307777"/>
          </a:xfrm>
          <a:prstGeom prst="rect">
            <a:avLst/>
          </a:prstGeom>
          <a:noFill/>
        </p:spPr>
        <p:txBody>
          <a:bodyPr wrap="none" rtlCol="0">
            <a:spAutoFit/>
          </a:bodyPr>
          <a:lstStyle/>
          <a:p>
            <a:pPr defTabSz="914377"/>
            <a:r>
              <a:rPr lang="en-US" sz="1400" b="1" dirty="0">
                <a:solidFill>
                  <a:srgbClr val="92D050"/>
                </a:solidFill>
                <a:latin typeface="Arial" panose="020B0604020202020204" pitchFamily="34" charset="0"/>
                <a:cs typeface="Arial" panose="020B0604020202020204" pitchFamily="34" charset="0"/>
              </a:rPr>
              <a:t>Opportunity</a:t>
            </a:r>
          </a:p>
        </p:txBody>
      </p:sp>
      <p:sp>
        <p:nvSpPr>
          <p:cNvPr id="59" name="TextBox 58"/>
          <p:cNvSpPr txBox="1"/>
          <p:nvPr userDrawn="1"/>
        </p:nvSpPr>
        <p:spPr>
          <a:xfrm>
            <a:off x="7250346" y="1429256"/>
            <a:ext cx="840295" cy="307777"/>
          </a:xfrm>
          <a:prstGeom prst="rect">
            <a:avLst/>
          </a:prstGeom>
          <a:noFill/>
        </p:spPr>
        <p:txBody>
          <a:bodyPr wrap="none" rtlCol="0">
            <a:spAutoFit/>
          </a:bodyPr>
          <a:lstStyle/>
          <a:p>
            <a:pPr defTabSz="914377"/>
            <a:r>
              <a:rPr lang="en-US" sz="1400" b="1" dirty="0">
                <a:solidFill>
                  <a:srgbClr val="92D050"/>
                </a:solidFill>
                <a:latin typeface="Arial" panose="020B0604020202020204" pitchFamily="34" charset="0"/>
                <a:cs typeface="Arial" panose="020B0604020202020204" pitchFamily="34" charset="0"/>
              </a:rPr>
              <a:t>Actions</a:t>
            </a:r>
          </a:p>
        </p:txBody>
      </p:sp>
      <p:sp>
        <p:nvSpPr>
          <p:cNvPr id="60" name="TextBox 59"/>
          <p:cNvSpPr txBox="1"/>
          <p:nvPr userDrawn="1"/>
        </p:nvSpPr>
        <p:spPr>
          <a:xfrm>
            <a:off x="10064474" y="1429256"/>
            <a:ext cx="861133" cy="307777"/>
          </a:xfrm>
          <a:prstGeom prst="rect">
            <a:avLst/>
          </a:prstGeom>
          <a:noFill/>
        </p:spPr>
        <p:txBody>
          <a:bodyPr wrap="none" rtlCol="0">
            <a:spAutoFit/>
          </a:bodyPr>
          <a:lstStyle>
            <a:defPPr>
              <a:defRPr lang="en-US"/>
            </a:defPPr>
            <a:lvl1pPr>
              <a:defRPr sz="1600" b="1">
                <a:solidFill>
                  <a:srgbClr val="92D050"/>
                </a:solidFill>
              </a:defRPr>
            </a:lvl1pPr>
          </a:lstStyle>
          <a:p>
            <a:pPr defTabSz="914377"/>
            <a:r>
              <a:rPr lang="en-US" sz="1400" dirty="0">
                <a:latin typeface="Arial" panose="020B0604020202020204" pitchFamily="34" charset="0"/>
                <a:cs typeface="Arial" panose="020B0604020202020204" pitchFamily="34" charset="0"/>
              </a:rPr>
              <a:t>Impacts</a:t>
            </a:r>
          </a:p>
        </p:txBody>
      </p:sp>
      <p:cxnSp>
        <p:nvCxnSpPr>
          <p:cNvPr id="62" name="Straight Connector 61"/>
          <p:cNvCxnSpPr/>
          <p:nvPr userDrawn="1"/>
        </p:nvCxnSpPr>
        <p:spPr>
          <a:xfrm>
            <a:off x="6266496" y="159853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221383" y="1649903"/>
            <a:ext cx="0" cy="3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 Placeholder 67"/>
          <p:cNvSpPr>
            <a:spLocks noGrp="1"/>
          </p:cNvSpPr>
          <p:nvPr>
            <p:ph type="body" sz="quarter" idx="10"/>
          </p:nvPr>
        </p:nvSpPr>
        <p:spPr>
          <a:xfrm>
            <a:off x="6423067" y="1817471"/>
            <a:ext cx="271576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69" name="Text Placeholder 67"/>
          <p:cNvSpPr>
            <a:spLocks noGrp="1"/>
          </p:cNvSpPr>
          <p:nvPr>
            <p:ph type="body" sz="quarter" idx="11"/>
          </p:nvPr>
        </p:nvSpPr>
        <p:spPr>
          <a:xfrm>
            <a:off x="3493056" y="1817471"/>
            <a:ext cx="2719448" cy="2078039"/>
          </a:xfrm>
        </p:spPr>
        <p:txBody>
          <a:bodyPr/>
          <a:lstStyle>
            <a:lvl1pPr marL="0" indent="0" algn="l" defTabSz="914377" rtl="0" eaLnBrk="1" latinLnBrk="0" hangingPunct="1">
              <a:spcBef>
                <a:spcPts val="400"/>
              </a:spcBef>
              <a:spcAft>
                <a:spcPts val="600"/>
              </a:spcAft>
              <a:buNone/>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70" name="Text Placeholder 67"/>
          <p:cNvSpPr>
            <a:spLocks noGrp="1"/>
          </p:cNvSpPr>
          <p:nvPr>
            <p:ph type="body" sz="quarter" idx="12"/>
          </p:nvPr>
        </p:nvSpPr>
        <p:spPr>
          <a:xfrm>
            <a:off x="9377952" y="1817471"/>
            <a:ext cx="2715768" cy="2078039"/>
          </a:xfrm>
        </p:spPr>
        <p:txBody>
          <a:bodyPr/>
          <a:lstStyle>
            <a:lvl1pPr marL="171446" indent="-171446" algn="l" defTabSz="914377" rtl="0" eaLnBrk="1" latinLnBrk="0" hangingPunct="1">
              <a:spcBef>
                <a:spcPts val="400"/>
              </a:spcBef>
              <a:spcAft>
                <a:spcPts val="600"/>
              </a:spcAft>
              <a:buFont typeface="Arial" panose="020B0604020202020204" pitchFamily="34" charset="0"/>
              <a:buChar char="•"/>
              <a:defRPr lang="en-US" sz="1200" kern="1200" dirty="0" smtClean="0">
                <a:solidFill>
                  <a:srgbClr val="5C5C5C">
                    <a:lumMod val="40000"/>
                    <a:lumOff val="60000"/>
                  </a:srgbClr>
                </a:solidFill>
                <a:latin typeface="Frutiger Next Pro Medium"/>
                <a:ea typeface="+mn-ea"/>
                <a:cs typeface="Frutiger Next Pro Medium"/>
              </a:defRPr>
            </a:lvl1pPr>
            <a:lvl2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2pPr>
            <a:lvl3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3pPr>
            <a:lvl4pPr marL="0" algn="l" defTabSz="914377" rtl="0" eaLnBrk="1" latinLnBrk="0" hangingPunct="1">
              <a:spcBef>
                <a:spcPts val="400"/>
              </a:spcBef>
              <a:spcAft>
                <a:spcPts val="600"/>
              </a:spcAft>
              <a:defRPr lang="en-US" sz="1200" kern="1200" dirty="0" smtClean="0">
                <a:solidFill>
                  <a:srgbClr val="5C5C5C">
                    <a:lumMod val="40000"/>
                    <a:lumOff val="60000"/>
                  </a:srgbClr>
                </a:solidFill>
                <a:latin typeface="Frutiger Next Pro Medium"/>
                <a:ea typeface="+mn-ea"/>
                <a:cs typeface="Frutiger Next Pro Medium"/>
              </a:defRPr>
            </a:lvl4pPr>
            <a:lvl5pPr marL="0" algn="l" defTabSz="914377" rtl="0" eaLnBrk="1" latinLnBrk="0" hangingPunct="1">
              <a:spcBef>
                <a:spcPts val="400"/>
              </a:spcBef>
              <a:spcAft>
                <a:spcPts val="600"/>
              </a:spcAft>
              <a:defRPr lang="en-US" sz="1200" kern="1200" dirty="0">
                <a:solidFill>
                  <a:srgbClr val="5C5C5C">
                    <a:lumMod val="40000"/>
                    <a:lumOff val="60000"/>
                  </a:srgbClr>
                </a:solidFill>
                <a:latin typeface="Frutiger Next Pro Medium"/>
                <a:ea typeface="+mn-ea"/>
                <a:cs typeface="Frutiger Next Pro Medium"/>
              </a:defRPr>
            </a:lvl5pPr>
          </a:lstStyle>
          <a:p>
            <a:pPr lvl="0"/>
            <a:r>
              <a:rPr lang="en-US" dirty="0"/>
              <a:t>Click to edit Master text styles</a:t>
            </a:r>
          </a:p>
        </p:txBody>
      </p:sp>
      <p:sp>
        <p:nvSpPr>
          <p:cNvPr id="13" name="Rectangle 12"/>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14"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2248169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39070" y="1436366"/>
            <a:ext cx="2571047" cy="974276"/>
          </a:xfr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17" name="Picture Placeholder 9"/>
          <p:cNvSpPr>
            <a:spLocks noGrp="1"/>
          </p:cNvSpPr>
          <p:nvPr>
            <p:ph type="pic" sz="quarter" idx="15"/>
          </p:nvPr>
        </p:nvSpPr>
        <p:spPr>
          <a:xfrm>
            <a:off x="3306636" y="1426953"/>
            <a:ext cx="2589717" cy="997211"/>
          </a:xfr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21" name="Picture Placeholder 9"/>
          <p:cNvSpPr>
            <a:spLocks noGrp="1"/>
          </p:cNvSpPr>
          <p:nvPr>
            <p:ph type="pic" sz="quarter" idx="18"/>
          </p:nvPr>
        </p:nvSpPr>
        <p:spPr>
          <a:xfrm>
            <a:off x="6067452" y="1428344"/>
            <a:ext cx="2600235" cy="997211"/>
          </a:xfr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hasCustomPrompt="1"/>
          </p:nvPr>
        </p:nvSpPr>
        <p:spPr>
          <a:xfrm>
            <a:off x="510493" y="2393896"/>
            <a:ext cx="2628107" cy="618661"/>
          </a:xfrm>
          <a:ln>
            <a:noFill/>
          </a:ln>
        </p:spPr>
        <p:txBody>
          <a:bodyPr/>
          <a:lstStyle>
            <a:lvl1pPr marL="0" indent="0">
              <a:buNone/>
              <a:defRPr sz="1400" baseline="0">
                <a:solidFill>
                  <a:schemeClr val="accent5"/>
                </a:solidFill>
                <a:latin typeface="Arial" panose="020B0604020202020204" pitchFamily="34" charset="0"/>
                <a:cs typeface="Arial" panose="020B0604020202020204" pitchFamily="34" charset="0"/>
              </a:defRPr>
            </a:lvl1pPr>
          </a:lstStyle>
          <a:p>
            <a:pPr lvl="0"/>
            <a:r>
              <a:rPr lang="en-US" dirty="0"/>
              <a:t>Category Subtitle wrap to two lines</a:t>
            </a:r>
          </a:p>
        </p:txBody>
      </p:sp>
      <p:sp>
        <p:nvSpPr>
          <p:cNvPr id="8" name="Text Placeholder 6"/>
          <p:cNvSpPr>
            <a:spLocks noGrp="1"/>
          </p:cNvSpPr>
          <p:nvPr>
            <p:ph type="body" sz="quarter" idx="11" hasCustomPrompt="1"/>
          </p:nvPr>
        </p:nvSpPr>
        <p:spPr>
          <a:xfrm>
            <a:off x="510493" y="2944660"/>
            <a:ext cx="2628107" cy="762803"/>
          </a:xfrm>
        </p:spPr>
        <p:txBody>
          <a:bodyPr/>
          <a:lstStyle>
            <a:lvl1pPr marL="0" indent="0">
              <a:buNone/>
              <a:defRPr sz="1000" baseline="0">
                <a:solidFill>
                  <a:schemeClr val="bg1"/>
                </a:solidFill>
                <a:latin typeface="Arial" panose="020B0604020202020204" pitchFamily="34" charset="0"/>
                <a:cs typeface="Arial" panose="020B0604020202020204" pitchFamily="34" charset="0"/>
              </a:defRPr>
            </a:lvl1pPr>
          </a:lstStyle>
          <a:p>
            <a:pPr lvl="0"/>
            <a:r>
              <a:rPr lang="en-US" dirty="0"/>
              <a:t>Provide insight to true profitability of customers and products through visibility into cost drivers, rates, and allocations based on analytic data models, what-if scenario modeling, and pricing strategies </a:t>
            </a:r>
          </a:p>
        </p:txBody>
      </p:sp>
      <p:sp>
        <p:nvSpPr>
          <p:cNvPr id="15" name="Text Placeholder 6"/>
          <p:cNvSpPr>
            <a:spLocks noGrp="1"/>
          </p:cNvSpPr>
          <p:nvPr>
            <p:ph type="body" sz="quarter" idx="13" hasCustomPrompt="1"/>
          </p:nvPr>
        </p:nvSpPr>
        <p:spPr>
          <a:xfrm>
            <a:off x="3290384" y="238587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16" name="Text Placeholder 6"/>
          <p:cNvSpPr>
            <a:spLocks noGrp="1"/>
          </p:cNvSpPr>
          <p:nvPr>
            <p:ph type="body" sz="quarter" idx="14" hasCustomPrompt="1"/>
          </p:nvPr>
        </p:nvSpPr>
        <p:spPr>
          <a:xfrm>
            <a:off x="3290384"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9" name="Text Placeholder 6"/>
          <p:cNvSpPr>
            <a:spLocks noGrp="1"/>
          </p:cNvSpPr>
          <p:nvPr>
            <p:ph type="body" sz="quarter" idx="16" hasCustomPrompt="1"/>
          </p:nvPr>
        </p:nvSpPr>
        <p:spPr>
          <a:xfrm>
            <a:off x="6049105" y="2376351"/>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20" name="Text Placeholder 6"/>
          <p:cNvSpPr>
            <a:spLocks noGrp="1"/>
          </p:cNvSpPr>
          <p:nvPr>
            <p:ph type="body" sz="quarter" idx="17" hasCustomPrompt="1"/>
          </p:nvPr>
        </p:nvSpPr>
        <p:spPr>
          <a:xfrm>
            <a:off x="6049105"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4" name="Rectangle 13"/>
          <p:cNvSpPr/>
          <p:nvPr userDrawn="1"/>
        </p:nvSpPr>
        <p:spPr>
          <a:xfrm>
            <a:off x="510493" y="1410148"/>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latin typeface="Arial" panose="020B0604020202020204" pitchFamily="34" charset="0"/>
              <a:cs typeface="Arial" panose="020B0604020202020204" pitchFamily="34" charset="0"/>
            </a:endParaRPr>
          </a:p>
        </p:txBody>
      </p:sp>
      <p:sp>
        <p:nvSpPr>
          <p:cNvPr id="18" name="Rectangle 17"/>
          <p:cNvSpPr/>
          <p:nvPr userDrawn="1"/>
        </p:nvSpPr>
        <p:spPr>
          <a:xfrm>
            <a:off x="3290383"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latin typeface="Arial" panose="020B0604020202020204" pitchFamily="34" charset="0"/>
              <a:cs typeface="Arial" panose="020B0604020202020204" pitchFamily="34" charset="0"/>
            </a:endParaRPr>
          </a:p>
        </p:txBody>
      </p:sp>
      <p:sp>
        <p:nvSpPr>
          <p:cNvPr id="22" name="Rectangle 21"/>
          <p:cNvSpPr/>
          <p:nvPr userDrawn="1"/>
        </p:nvSpPr>
        <p:spPr>
          <a:xfrm>
            <a:off x="6049105"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latin typeface="Arial" panose="020B0604020202020204" pitchFamily="34" charset="0"/>
              <a:cs typeface="Arial" panose="020B0604020202020204" pitchFamily="34" charset="0"/>
            </a:endParaRPr>
          </a:p>
        </p:txBody>
      </p:sp>
      <p:sp>
        <p:nvSpPr>
          <p:cNvPr id="28"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
        <p:nvSpPr>
          <p:cNvPr id="29" name="Picture Placeholder 9"/>
          <p:cNvSpPr>
            <a:spLocks noGrp="1"/>
          </p:cNvSpPr>
          <p:nvPr>
            <p:ph type="pic" sz="quarter" idx="19"/>
          </p:nvPr>
        </p:nvSpPr>
        <p:spPr>
          <a:xfrm>
            <a:off x="538366" y="4075981"/>
            <a:ext cx="2571751" cy="997211"/>
          </a:xfr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30" name="Picture Placeholder 9"/>
          <p:cNvSpPr>
            <a:spLocks noGrp="1"/>
          </p:cNvSpPr>
          <p:nvPr>
            <p:ph type="pic" sz="quarter" idx="20"/>
          </p:nvPr>
        </p:nvSpPr>
        <p:spPr>
          <a:xfrm>
            <a:off x="3311624" y="4064233"/>
            <a:ext cx="2589717" cy="997211"/>
          </a:xfr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31" name="Picture Placeholder 9"/>
          <p:cNvSpPr>
            <a:spLocks noGrp="1"/>
          </p:cNvSpPr>
          <p:nvPr>
            <p:ph type="pic" sz="quarter" idx="21"/>
          </p:nvPr>
        </p:nvSpPr>
        <p:spPr>
          <a:xfrm>
            <a:off x="6067451" y="4075981"/>
            <a:ext cx="2600235" cy="997211"/>
          </a:xfr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32" name="Text Placeholder 6"/>
          <p:cNvSpPr>
            <a:spLocks noGrp="1"/>
          </p:cNvSpPr>
          <p:nvPr>
            <p:ph type="body" sz="quarter" idx="22" hasCustomPrompt="1"/>
          </p:nvPr>
        </p:nvSpPr>
        <p:spPr>
          <a:xfrm>
            <a:off x="510493" y="5035502"/>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33" name="Text Placeholder 6"/>
          <p:cNvSpPr>
            <a:spLocks noGrp="1"/>
          </p:cNvSpPr>
          <p:nvPr>
            <p:ph type="body" sz="quarter" idx="23" hasCustomPrompt="1"/>
          </p:nvPr>
        </p:nvSpPr>
        <p:spPr>
          <a:xfrm>
            <a:off x="510493" y="558054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34" name="Text Placeholder 6"/>
          <p:cNvSpPr>
            <a:spLocks noGrp="1"/>
          </p:cNvSpPr>
          <p:nvPr>
            <p:ph type="body" sz="quarter" idx="24" hasCustomPrompt="1"/>
          </p:nvPr>
        </p:nvSpPr>
        <p:spPr>
          <a:xfrm>
            <a:off x="3290384"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7" name="Text Placeholder 6"/>
          <p:cNvSpPr>
            <a:spLocks noGrp="1"/>
          </p:cNvSpPr>
          <p:nvPr>
            <p:ph type="body" sz="quarter" idx="25" hasCustomPrompt="1"/>
          </p:nvPr>
        </p:nvSpPr>
        <p:spPr>
          <a:xfrm>
            <a:off x="3290384"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48" name="Text Placeholder 6"/>
          <p:cNvSpPr>
            <a:spLocks noGrp="1"/>
          </p:cNvSpPr>
          <p:nvPr>
            <p:ph type="body" sz="quarter" idx="26" hasCustomPrompt="1"/>
          </p:nvPr>
        </p:nvSpPr>
        <p:spPr>
          <a:xfrm>
            <a:off x="6049105"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9" name="Text Placeholder 6"/>
          <p:cNvSpPr>
            <a:spLocks noGrp="1"/>
          </p:cNvSpPr>
          <p:nvPr>
            <p:ph type="body" sz="quarter" idx="27" hasCustomPrompt="1"/>
          </p:nvPr>
        </p:nvSpPr>
        <p:spPr>
          <a:xfrm>
            <a:off x="6049105"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50" name="Rectangle 49"/>
          <p:cNvSpPr/>
          <p:nvPr userDrawn="1"/>
        </p:nvSpPr>
        <p:spPr>
          <a:xfrm>
            <a:off x="510493" y="4046039"/>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latin typeface="Arial" panose="020B0604020202020204" pitchFamily="34" charset="0"/>
              <a:cs typeface="Arial" panose="020B0604020202020204" pitchFamily="34" charset="0"/>
            </a:endParaRPr>
          </a:p>
        </p:txBody>
      </p:sp>
      <p:sp>
        <p:nvSpPr>
          <p:cNvPr id="51" name="Rectangle 50"/>
          <p:cNvSpPr/>
          <p:nvPr userDrawn="1"/>
        </p:nvSpPr>
        <p:spPr>
          <a:xfrm>
            <a:off x="3290383"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latin typeface="Arial" panose="020B0604020202020204" pitchFamily="34" charset="0"/>
              <a:cs typeface="Arial" panose="020B0604020202020204" pitchFamily="34" charset="0"/>
            </a:endParaRPr>
          </a:p>
        </p:txBody>
      </p:sp>
      <p:sp>
        <p:nvSpPr>
          <p:cNvPr id="52" name="Rectangle 51"/>
          <p:cNvSpPr/>
          <p:nvPr userDrawn="1"/>
        </p:nvSpPr>
        <p:spPr>
          <a:xfrm>
            <a:off x="6049105"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latin typeface="Arial" panose="020B0604020202020204" pitchFamily="34" charset="0"/>
              <a:cs typeface="Arial" panose="020B0604020202020204" pitchFamily="34" charset="0"/>
            </a:endParaRPr>
          </a:p>
        </p:txBody>
      </p:sp>
      <p:sp>
        <p:nvSpPr>
          <p:cNvPr id="35" name="Rectangle 34"/>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Tree>
    <p:extLst>
      <p:ext uri="{BB962C8B-B14F-4D97-AF65-F5344CB8AC3E}">
        <p14:creationId xmlns:p14="http://schemas.microsoft.com/office/powerpoint/2010/main" val="7402769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35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39070" y="1436366"/>
            <a:ext cx="2571047" cy="974276"/>
          </a:xfrm>
        </p:spPr>
        <p:txBody>
          <a:bodyPr/>
          <a:lstStyle/>
          <a:p>
            <a:endParaRPr lang="en-US" dirty="0"/>
          </a:p>
        </p:txBody>
      </p:sp>
      <p:sp>
        <p:nvSpPr>
          <p:cNvPr id="17" name="Picture Placeholder 9"/>
          <p:cNvSpPr>
            <a:spLocks noGrp="1"/>
          </p:cNvSpPr>
          <p:nvPr>
            <p:ph type="pic" sz="quarter" idx="15"/>
          </p:nvPr>
        </p:nvSpPr>
        <p:spPr>
          <a:xfrm>
            <a:off x="3306636" y="1426953"/>
            <a:ext cx="2589717" cy="997211"/>
          </a:xfrm>
        </p:spPr>
        <p:txBody>
          <a:bodyPr/>
          <a:lstStyle/>
          <a:p>
            <a:endParaRPr lang="en-US" dirty="0"/>
          </a:p>
        </p:txBody>
      </p:sp>
      <p:sp>
        <p:nvSpPr>
          <p:cNvPr id="21" name="Picture Placeholder 9"/>
          <p:cNvSpPr>
            <a:spLocks noGrp="1"/>
          </p:cNvSpPr>
          <p:nvPr>
            <p:ph type="pic" sz="quarter" idx="18"/>
          </p:nvPr>
        </p:nvSpPr>
        <p:spPr>
          <a:xfrm>
            <a:off x="6067452" y="1428344"/>
            <a:ext cx="2600235" cy="997211"/>
          </a:xfrm>
        </p:spPr>
        <p:txBody>
          <a:bodyPr/>
          <a:lstStyle/>
          <a:p>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hasCustomPrompt="1"/>
          </p:nvPr>
        </p:nvSpPr>
        <p:spPr>
          <a:xfrm>
            <a:off x="510493" y="239389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8" name="Text Placeholder 6"/>
          <p:cNvSpPr>
            <a:spLocks noGrp="1"/>
          </p:cNvSpPr>
          <p:nvPr>
            <p:ph type="body" sz="quarter" idx="11" hasCustomPrompt="1"/>
          </p:nvPr>
        </p:nvSpPr>
        <p:spPr>
          <a:xfrm>
            <a:off x="510493" y="2944660"/>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5" name="Text Placeholder 6"/>
          <p:cNvSpPr>
            <a:spLocks noGrp="1"/>
          </p:cNvSpPr>
          <p:nvPr>
            <p:ph type="body" sz="quarter" idx="13" hasCustomPrompt="1"/>
          </p:nvPr>
        </p:nvSpPr>
        <p:spPr>
          <a:xfrm>
            <a:off x="3290384" y="238587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16" name="Text Placeholder 6"/>
          <p:cNvSpPr>
            <a:spLocks noGrp="1"/>
          </p:cNvSpPr>
          <p:nvPr>
            <p:ph type="body" sz="quarter" idx="14" hasCustomPrompt="1"/>
          </p:nvPr>
        </p:nvSpPr>
        <p:spPr>
          <a:xfrm>
            <a:off x="3290384"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9" name="Text Placeholder 6"/>
          <p:cNvSpPr>
            <a:spLocks noGrp="1"/>
          </p:cNvSpPr>
          <p:nvPr>
            <p:ph type="body" sz="quarter" idx="16" hasCustomPrompt="1"/>
          </p:nvPr>
        </p:nvSpPr>
        <p:spPr>
          <a:xfrm>
            <a:off x="6049105" y="2376351"/>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20" name="Text Placeholder 6"/>
          <p:cNvSpPr>
            <a:spLocks noGrp="1"/>
          </p:cNvSpPr>
          <p:nvPr>
            <p:ph type="body" sz="quarter" idx="17" hasCustomPrompt="1"/>
          </p:nvPr>
        </p:nvSpPr>
        <p:spPr>
          <a:xfrm>
            <a:off x="6049105"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4" name="Rectangle 13"/>
          <p:cNvSpPr/>
          <p:nvPr userDrawn="1"/>
        </p:nvSpPr>
        <p:spPr>
          <a:xfrm>
            <a:off x="510493" y="1410148"/>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18" name="Rectangle 17"/>
          <p:cNvSpPr/>
          <p:nvPr userDrawn="1"/>
        </p:nvSpPr>
        <p:spPr>
          <a:xfrm>
            <a:off x="3290383"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2" name="Rectangle 21"/>
          <p:cNvSpPr/>
          <p:nvPr userDrawn="1"/>
        </p:nvSpPr>
        <p:spPr>
          <a:xfrm>
            <a:off x="6049105"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8"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t>
            </a:r>
            <a:r>
              <a:rPr lang="en-US" sz="800" dirty="0">
                <a:solidFill>
                  <a:srgbClr val="81BC00"/>
                </a:solidFill>
                <a:latin typeface="Arial" panose="020B0604020202020204" pitchFamily="34" charset="0"/>
                <a:ea typeface="ＭＳ Ｐゴシック" charset="0"/>
                <a:cs typeface="Arial" panose="020B0604020202020204" pitchFamily="34" charset="0"/>
                <a:sym typeface="Frutiger Next Pro Bold" charset="0"/>
              </a:rPr>
              <a:t>&amp;</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
        <p:nvSpPr>
          <p:cNvPr id="29" name="Picture Placeholder 9"/>
          <p:cNvSpPr>
            <a:spLocks noGrp="1"/>
          </p:cNvSpPr>
          <p:nvPr>
            <p:ph type="pic" sz="quarter" idx="19"/>
          </p:nvPr>
        </p:nvSpPr>
        <p:spPr>
          <a:xfrm>
            <a:off x="538366" y="4075981"/>
            <a:ext cx="2571751" cy="997211"/>
          </a:xfrm>
        </p:spPr>
        <p:txBody>
          <a:bodyPr/>
          <a:lstStyle/>
          <a:p>
            <a:endParaRPr lang="en-US" dirty="0"/>
          </a:p>
        </p:txBody>
      </p:sp>
      <p:sp>
        <p:nvSpPr>
          <p:cNvPr id="30" name="Picture Placeholder 9"/>
          <p:cNvSpPr>
            <a:spLocks noGrp="1"/>
          </p:cNvSpPr>
          <p:nvPr>
            <p:ph type="pic" sz="quarter" idx="20"/>
          </p:nvPr>
        </p:nvSpPr>
        <p:spPr>
          <a:xfrm>
            <a:off x="3311624" y="4064233"/>
            <a:ext cx="2589717" cy="997211"/>
          </a:xfrm>
        </p:spPr>
        <p:txBody>
          <a:bodyPr/>
          <a:lstStyle/>
          <a:p>
            <a:endParaRPr lang="en-US" dirty="0"/>
          </a:p>
        </p:txBody>
      </p:sp>
      <p:sp>
        <p:nvSpPr>
          <p:cNvPr id="31" name="Picture Placeholder 9"/>
          <p:cNvSpPr>
            <a:spLocks noGrp="1"/>
          </p:cNvSpPr>
          <p:nvPr>
            <p:ph type="pic" sz="quarter" idx="21"/>
          </p:nvPr>
        </p:nvSpPr>
        <p:spPr>
          <a:xfrm>
            <a:off x="6067451" y="4075981"/>
            <a:ext cx="2600235" cy="997211"/>
          </a:xfrm>
        </p:spPr>
        <p:txBody>
          <a:bodyPr/>
          <a:lstStyle/>
          <a:p>
            <a:endParaRPr lang="en-US" dirty="0"/>
          </a:p>
        </p:txBody>
      </p:sp>
      <p:sp>
        <p:nvSpPr>
          <p:cNvPr id="32" name="Text Placeholder 6"/>
          <p:cNvSpPr>
            <a:spLocks noGrp="1"/>
          </p:cNvSpPr>
          <p:nvPr>
            <p:ph type="body" sz="quarter" idx="22" hasCustomPrompt="1"/>
          </p:nvPr>
        </p:nvSpPr>
        <p:spPr>
          <a:xfrm>
            <a:off x="510493" y="5035502"/>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33" name="Text Placeholder 6"/>
          <p:cNvSpPr>
            <a:spLocks noGrp="1"/>
          </p:cNvSpPr>
          <p:nvPr>
            <p:ph type="body" sz="quarter" idx="23" hasCustomPrompt="1"/>
          </p:nvPr>
        </p:nvSpPr>
        <p:spPr>
          <a:xfrm>
            <a:off x="510493" y="558054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34" name="Text Placeholder 6"/>
          <p:cNvSpPr>
            <a:spLocks noGrp="1"/>
          </p:cNvSpPr>
          <p:nvPr>
            <p:ph type="body" sz="quarter" idx="24" hasCustomPrompt="1"/>
          </p:nvPr>
        </p:nvSpPr>
        <p:spPr>
          <a:xfrm>
            <a:off x="3290384"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7" name="Text Placeholder 6"/>
          <p:cNvSpPr>
            <a:spLocks noGrp="1"/>
          </p:cNvSpPr>
          <p:nvPr>
            <p:ph type="body" sz="quarter" idx="25" hasCustomPrompt="1"/>
          </p:nvPr>
        </p:nvSpPr>
        <p:spPr>
          <a:xfrm>
            <a:off x="3290384"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48" name="Text Placeholder 6"/>
          <p:cNvSpPr>
            <a:spLocks noGrp="1"/>
          </p:cNvSpPr>
          <p:nvPr>
            <p:ph type="body" sz="quarter" idx="26" hasCustomPrompt="1"/>
          </p:nvPr>
        </p:nvSpPr>
        <p:spPr>
          <a:xfrm>
            <a:off x="6049105"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9" name="Text Placeholder 6"/>
          <p:cNvSpPr>
            <a:spLocks noGrp="1"/>
          </p:cNvSpPr>
          <p:nvPr>
            <p:ph type="body" sz="quarter" idx="27" hasCustomPrompt="1"/>
          </p:nvPr>
        </p:nvSpPr>
        <p:spPr>
          <a:xfrm>
            <a:off x="6049105"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50" name="Rectangle 49"/>
          <p:cNvSpPr/>
          <p:nvPr userDrawn="1"/>
        </p:nvSpPr>
        <p:spPr>
          <a:xfrm>
            <a:off x="510493" y="4046039"/>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1" name="Rectangle 50"/>
          <p:cNvSpPr/>
          <p:nvPr userDrawn="1"/>
        </p:nvSpPr>
        <p:spPr>
          <a:xfrm>
            <a:off x="3290383"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2" name="Rectangle 51"/>
          <p:cNvSpPr/>
          <p:nvPr userDrawn="1"/>
        </p:nvSpPr>
        <p:spPr>
          <a:xfrm>
            <a:off x="6049105"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35" name="Rectangle 34"/>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Tree>
    <p:extLst>
      <p:ext uri="{BB962C8B-B14F-4D97-AF65-F5344CB8AC3E}">
        <p14:creationId xmlns:p14="http://schemas.microsoft.com/office/powerpoint/2010/main" val="37915250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39070" y="1436366"/>
            <a:ext cx="2571047" cy="974276"/>
          </a:xfrm>
        </p:spPr>
        <p:txBody>
          <a:bodyPr/>
          <a:lstStyle/>
          <a:p>
            <a:endParaRPr lang="en-US" dirty="0"/>
          </a:p>
        </p:txBody>
      </p:sp>
      <p:sp>
        <p:nvSpPr>
          <p:cNvPr id="17" name="Picture Placeholder 9"/>
          <p:cNvSpPr>
            <a:spLocks noGrp="1"/>
          </p:cNvSpPr>
          <p:nvPr>
            <p:ph type="pic" sz="quarter" idx="15"/>
          </p:nvPr>
        </p:nvSpPr>
        <p:spPr>
          <a:xfrm>
            <a:off x="3306636" y="1426953"/>
            <a:ext cx="2589717" cy="997211"/>
          </a:xfrm>
        </p:spPr>
        <p:txBody>
          <a:bodyPr/>
          <a:lstStyle/>
          <a:p>
            <a:endParaRPr lang="en-US" dirty="0"/>
          </a:p>
        </p:txBody>
      </p:sp>
      <p:sp>
        <p:nvSpPr>
          <p:cNvPr id="21" name="Picture Placeholder 9"/>
          <p:cNvSpPr>
            <a:spLocks noGrp="1"/>
          </p:cNvSpPr>
          <p:nvPr>
            <p:ph type="pic" sz="quarter" idx="18"/>
          </p:nvPr>
        </p:nvSpPr>
        <p:spPr>
          <a:xfrm>
            <a:off x="6067452" y="1428344"/>
            <a:ext cx="2600235" cy="997211"/>
          </a:xfrm>
        </p:spPr>
        <p:txBody>
          <a:bodyPr/>
          <a:lstStyle/>
          <a:p>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hasCustomPrompt="1"/>
          </p:nvPr>
        </p:nvSpPr>
        <p:spPr>
          <a:xfrm>
            <a:off x="510493" y="239389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8" name="Text Placeholder 6"/>
          <p:cNvSpPr>
            <a:spLocks noGrp="1"/>
          </p:cNvSpPr>
          <p:nvPr>
            <p:ph type="body" sz="quarter" idx="11" hasCustomPrompt="1"/>
          </p:nvPr>
        </p:nvSpPr>
        <p:spPr>
          <a:xfrm>
            <a:off x="510493" y="2944660"/>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5" name="Text Placeholder 6"/>
          <p:cNvSpPr>
            <a:spLocks noGrp="1"/>
          </p:cNvSpPr>
          <p:nvPr>
            <p:ph type="body" sz="quarter" idx="13" hasCustomPrompt="1"/>
          </p:nvPr>
        </p:nvSpPr>
        <p:spPr>
          <a:xfrm>
            <a:off x="3290384" y="238587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16" name="Text Placeholder 6"/>
          <p:cNvSpPr>
            <a:spLocks noGrp="1"/>
          </p:cNvSpPr>
          <p:nvPr>
            <p:ph type="body" sz="quarter" idx="14" hasCustomPrompt="1"/>
          </p:nvPr>
        </p:nvSpPr>
        <p:spPr>
          <a:xfrm>
            <a:off x="3290384"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9" name="Text Placeholder 6"/>
          <p:cNvSpPr>
            <a:spLocks noGrp="1"/>
          </p:cNvSpPr>
          <p:nvPr>
            <p:ph type="body" sz="quarter" idx="16" hasCustomPrompt="1"/>
          </p:nvPr>
        </p:nvSpPr>
        <p:spPr>
          <a:xfrm>
            <a:off x="6049105" y="2376351"/>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20" name="Text Placeholder 6"/>
          <p:cNvSpPr>
            <a:spLocks noGrp="1"/>
          </p:cNvSpPr>
          <p:nvPr>
            <p:ph type="body" sz="quarter" idx="17" hasCustomPrompt="1"/>
          </p:nvPr>
        </p:nvSpPr>
        <p:spPr>
          <a:xfrm>
            <a:off x="6049105"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4" name="Rectangle 13"/>
          <p:cNvSpPr/>
          <p:nvPr userDrawn="1"/>
        </p:nvSpPr>
        <p:spPr>
          <a:xfrm>
            <a:off x="510493" y="1410148"/>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18" name="Rectangle 17"/>
          <p:cNvSpPr/>
          <p:nvPr userDrawn="1"/>
        </p:nvSpPr>
        <p:spPr>
          <a:xfrm>
            <a:off x="3290383"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2" name="Rectangle 21"/>
          <p:cNvSpPr/>
          <p:nvPr userDrawn="1"/>
        </p:nvSpPr>
        <p:spPr>
          <a:xfrm>
            <a:off x="6049105"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8"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
        <p:nvSpPr>
          <p:cNvPr id="29" name="Picture Placeholder 9"/>
          <p:cNvSpPr>
            <a:spLocks noGrp="1"/>
          </p:cNvSpPr>
          <p:nvPr>
            <p:ph type="pic" sz="quarter" idx="19"/>
          </p:nvPr>
        </p:nvSpPr>
        <p:spPr>
          <a:xfrm>
            <a:off x="538366" y="4075981"/>
            <a:ext cx="2571751" cy="997211"/>
          </a:xfrm>
        </p:spPr>
        <p:txBody>
          <a:bodyPr/>
          <a:lstStyle/>
          <a:p>
            <a:endParaRPr lang="en-US" dirty="0"/>
          </a:p>
        </p:txBody>
      </p:sp>
      <p:sp>
        <p:nvSpPr>
          <p:cNvPr id="30" name="Picture Placeholder 9"/>
          <p:cNvSpPr>
            <a:spLocks noGrp="1"/>
          </p:cNvSpPr>
          <p:nvPr>
            <p:ph type="pic" sz="quarter" idx="20"/>
          </p:nvPr>
        </p:nvSpPr>
        <p:spPr>
          <a:xfrm>
            <a:off x="3311624" y="4064233"/>
            <a:ext cx="2589717" cy="997211"/>
          </a:xfrm>
        </p:spPr>
        <p:txBody>
          <a:bodyPr/>
          <a:lstStyle/>
          <a:p>
            <a:endParaRPr lang="en-US" dirty="0"/>
          </a:p>
        </p:txBody>
      </p:sp>
      <p:sp>
        <p:nvSpPr>
          <p:cNvPr id="31" name="Picture Placeholder 9"/>
          <p:cNvSpPr>
            <a:spLocks noGrp="1"/>
          </p:cNvSpPr>
          <p:nvPr>
            <p:ph type="pic" sz="quarter" idx="21"/>
          </p:nvPr>
        </p:nvSpPr>
        <p:spPr>
          <a:xfrm>
            <a:off x="6067451" y="4075981"/>
            <a:ext cx="2600235" cy="997211"/>
          </a:xfrm>
        </p:spPr>
        <p:txBody>
          <a:bodyPr/>
          <a:lstStyle/>
          <a:p>
            <a:endParaRPr lang="en-US" dirty="0"/>
          </a:p>
        </p:txBody>
      </p:sp>
      <p:sp>
        <p:nvSpPr>
          <p:cNvPr id="32" name="Text Placeholder 6"/>
          <p:cNvSpPr>
            <a:spLocks noGrp="1"/>
          </p:cNvSpPr>
          <p:nvPr>
            <p:ph type="body" sz="quarter" idx="22" hasCustomPrompt="1"/>
          </p:nvPr>
        </p:nvSpPr>
        <p:spPr>
          <a:xfrm>
            <a:off x="510493" y="5035502"/>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33" name="Text Placeholder 6"/>
          <p:cNvSpPr>
            <a:spLocks noGrp="1"/>
          </p:cNvSpPr>
          <p:nvPr>
            <p:ph type="body" sz="quarter" idx="23" hasCustomPrompt="1"/>
          </p:nvPr>
        </p:nvSpPr>
        <p:spPr>
          <a:xfrm>
            <a:off x="510493" y="558054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34" name="Text Placeholder 6"/>
          <p:cNvSpPr>
            <a:spLocks noGrp="1"/>
          </p:cNvSpPr>
          <p:nvPr>
            <p:ph type="body" sz="quarter" idx="24" hasCustomPrompt="1"/>
          </p:nvPr>
        </p:nvSpPr>
        <p:spPr>
          <a:xfrm>
            <a:off x="3290384"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7" name="Text Placeholder 6"/>
          <p:cNvSpPr>
            <a:spLocks noGrp="1"/>
          </p:cNvSpPr>
          <p:nvPr>
            <p:ph type="body" sz="quarter" idx="25" hasCustomPrompt="1"/>
          </p:nvPr>
        </p:nvSpPr>
        <p:spPr>
          <a:xfrm>
            <a:off x="3290384"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48" name="Text Placeholder 6"/>
          <p:cNvSpPr>
            <a:spLocks noGrp="1"/>
          </p:cNvSpPr>
          <p:nvPr>
            <p:ph type="body" sz="quarter" idx="26" hasCustomPrompt="1"/>
          </p:nvPr>
        </p:nvSpPr>
        <p:spPr>
          <a:xfrm>
            <a:off x="6049105"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9" name="Text Placeholder 6"/>
          <p:cNvSpPr>
            <a:spLocks noGrp="1"/>
          </p:cNvSpPr>
          <p:nvPr>
            <p:ph type="body" sz="quarter" idx="27" hasCustomPrompt="1"/>
          </p:nvPr>
        </p:nvSpPr>
        <p:spPr>
          <a:xfrm>
            <a:off x="6049105"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50" name="Rectangle 49"/>
          <p:cNvSpPr/>
          <p:nvPr userDrawn="1"/>
        </p:nvSpPr>
        <p:spPr>
          <a:xfrm>
            <a:off x="510493" y="4046039"/>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1" name="Rectangle 50"/>
          <p:cNvSpPr/>
          <p:nvPr userDrawn="1"/>
        </p:nvSpPr>
        <p:spPr>
          <a:xfrm>
            <a:off x="3290383"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2" name="Rectangle 51"/>
          <p:cNvSpPr/>
          <p:nvPr userDrawn="1"/>
        </p:nvSpPr>
        <p:spPr>
          <a:xfrm>
            <a:off x="6049105"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35" name="Rectangle 34"/>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Tree>
    <p:extLst>
      <p:ext uri="{BB962C8B-B14F-4D97-AF65-F5344CB8AC3E}">
        <p14:creationId xmlns:p14="http://schemas.microsoft.com/office/powerpoint/2010/main" val="118994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Picture Placeholder 6"/>
          <p:cNvSpPr>
            <a:spLocks noGrp="1"/>
          </p:cNvSpPr>
          <p:nvPr>
            <p:ph type="pic" sz="quarter" idx="13" hasCustomPrompt="1"/>
          </p:nvPr>
        </p:nvSpPr>
        <p:spPr>
          <a:xfrm>
            <a:off x="0" y="0"/>
            <a:ext cx="12192000" cy="6858000"/>
          </a:xfrm>
        </p:spPr>
        <p:txBody>
          <a:bodyPr anchor="ctr">
            <a:noAutofit/>
          </a:bodyPr>
          <a:lstStyle>
            <a:lvl1pPr marL="0" indent="0" algn="ctr">
              <a:buNone/>
              <a:defRPr/>
            </a:lvl1pPr>
          </a:lstStyle>
          <a:p>
            <a:r>
              <a:rPr lang="en-US" dirty="0"/>
              <a:t>Insert Picture</a:t>
            </a:r>
          </a:p>
        </p:txBody>
      </p:sp>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510493" y="2055813"/>
            <a:ext cx="5509307" cy="268382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055813"/>
            <a:ext cx="5410200" cy="268382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noAutofit/>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6" name="Footer Placeholder 5"/>
          <p:cNvSpPr>
            <a:spLocks noGrp="1"/>
          </p:cNvSpPr>
          <p:nvPr>
            <p:ph type="ftr" sz="quarter" idx="11"/>
          </p:nvPr>
        </p:nvSpPr>
        <p:spPr/>
        <p:txBody>
          <a:bodyPr>
            <a:noAutofit/>
          </a:bodyPr>
          <a:lstStyle/>
          <a:p>
            <a:endParaRPr lang="en-US" dirty="0">
              <a:solidFill>
                <a:srgbClr val="5C5C5C">
                  <a:tint val="75000"/>
                </a:srgbClr>
              </a:solidFill>
            </a:endParaRPr>
          </a:p>
        </p:txBody>
      </p:sp>
      <p:sp>
        <p:nvSpPr>
          <p:cNvPr id="7" name="Slide Number Placeholder 6"/>
          <p:cNvSpPr>
            <a:spLocks noGrp="1"/>
          </p:cNvSpPr>
          <p:nvPr>
            <p:ph type="sldNum" sz="quarter" idx="12"/>
          </p:nvPr>
        </p:nvSpPr>
        <p:spPr/>
        <p:txBody>
          <a:bodyPr>
            <a:noAutofit/>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Content Placeholder 2"/>
          <p:cNvSpPr>
            <a:spLocks noGrp="1"/>
          </p:cNvSpPr>
          <p:nvPr>
            <p:ph sz="half" idx="15"/>
          </p:nvPr>
        </p:nvSpPr>
        <p:spPr>
          <a:xfrm>
            <a:off x="511177" y="4853940"/>
            <a:ext cx="11071225" cy="1137285"/>
          </a:xfrm>
        </p:spPr>
        <p:txBody>
          <a:bodyP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11" name="Text Placeholder 8"/>
          <p:cNvSpPr>
            <a:spLocks noGrp="1"/>
          </p:cNvSpPr>
          <p:nvPr>
            <p:ph type="body" sz="quarter" idx="14"/>
          </p:nvPr>
        </p:nvSpPr>
        <p:spPr>
          <a:xfrm>
            <a:off x="511177" y="1279083"/>
            <a:ext cx="11071225" cy="647700"/>
          </a:xfrm>
        </p:spPr>
        <p:txBody>
          <a:bodyPr>
            <a:noAutofit/>
          </a:bodyPr>
          <a:lstStyle>
            <a:lvl1pPr marL="0" indent="0">
              <a:buNone/>
              <a:defRPr sz="24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19033308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39070" y="1436366"/>
            <a:ext cx="2571047" cy="974276"/>
          </a:xfrm>
        </p:spPr>
        <p:txBody>
          <a:bodyPr/>
          <a:lstStyle/>
          <a:p>
            <a:endParaRPr lang="en-US" dirty="0"/>
          </a:p>
        </p:txBody>
      </p:sp>
      <p:sp>
        <p:nvSpPr>
          <p:cNvPr id="17" name="Picture Placeholder 9"/>
          <p:cNvSpPr>
            <a:spLocks noGrp="1"/>
          </p:cNvSpPr>
          <p:nvPr>
            <p:ph type="pic" sz="quarter" idx="15"/>
          </p:nvPr>
        </p:nvSpPr>
        <p:spPr>
          <a:xfrm>
            <a:off x="3306636" y="1426953"/>
            <a:ext cx="2589717" cy="997211"/>
          </a:xfrm>
        </p:spPr>
        <p:txBody>
          <a:bodyPr/>
          <a:lstStyle/>
          <a:p>
            <a:endParaRPr lang="en-US" dirty="0"/>
          </a:p>
        </p:txBody>
      </p:sp>
      <p:sp>
        <p:nvSpPr>
          <p:cNvPr id="21" name="Picture Placeholder 9"/>
          <p:cNvSpPr>
            <a:spLocks noGrp="1"/>
          </p:cNvSpPr>
          <p:nvPr>
            <p:ph type="pic" sz="quarter" idx="18"/>
          </p:nvPr>
        </p:nvSpPr>
        <p:spPr>
          <a:xfrm>
            <a:off x="6067452" y="1428344"/>
            <a:ext cx="2600235" cy="997211"/>
          </a:xfrm>
        </p:spPr>
        <p:txBody>
          <a:bodyPr/>
          <a:lstStyle/>
          <a:p>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hasCustomPrompt="1"/>
          </p:nvPr>
        </p:nvSpPr>
        <p:spPr>
          <a:xfrm>
            <a:off x="510493" y="239389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8" name="Text Placeholder 6"/>
          <p:cNvSpPr>
            <a:spLocks noGrp="1"/>
          </p:cNvSpPr>
          <p:nvPr>
            <p:ph type="body" sz="quarter" idx="11" hasCustomPrompt="1"/>
          </p:nvPr>
        </p:nvSpPr>
        <p:spPr>
          <a:xfrm>
            <a:off x="510493" y="2944660"/>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5" name="Text Placeholder 6"/>
          <p:cNvSpPr>
            <a:spLocks noGrp="1"/>
          </p:cNvSpPr>
          <p:nvPr>
            <p:ph type="body" sz="quarter" idx="13" hasCustomPrompt="1"/>
          </p:nvPr>
        </p:nvSpPr>
        <p:spPr>
          <a:xfrm>
            <a:off x="3290384" y="238587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16" name="Text Placeholder 6"/>
          <p:cNvSpPr>
            <a:spLocks noGrp="1"/>
          </p:cNvSpPr>
          <p:nvPr>
            <p:ph type="body" sz="quarter" idx="14" hasCustomPrompt="1"/>
          </p:nvPr>
        </p:nvSpPr>
        <p:spPr>
          <a:xfrm>
            <a:off x="3290384"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9" name="Text Placeholder 6"/>
          <p:cNvSpPr>
            <a:spLocks noGrp="1"/>
          </p:cNvSpPr>
          <p:nvPr>
            <p:ph type="body" sz="quarter" idx="16" hasCustomPrompt="1"/>
          </p:nvPr>
        </p:nvSpPr>
        <p:spPr>
          <a:xfrm>
            <a:off x="6049105" y="2376351"/>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20" name="Text Placeholder 6"/>
          <p:cNvSpPr>
            <a:spLocks noGrp="1"/>
          </p:cNvSpPr>
          <p:nvPr>
            <p:ph type="body" sz="quarter" idx="17" hasCustomPrompt="1"/>
          </p:nvPr>
        </p:nvSpPr>
        <p:spPr>
          <a:xfrm>
            <a:off x="6049105"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4" name="Rectangle 13"/>
          <p:cNvSpPr/>
          <p:nvPr userDrawn="1"/>
        </p:nvSpPr>
        <p:spPr>
          <a:xfrm>
            <a:off x="510493" y="1410148"/>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18" name="Rectangle 17"/>
          <p:cNvSpPr/>
          <p:nvPr userDrawn="1"/>
        </p:nvSpPr>
        <p:spPr>
          <a:xfrm>
            <a:off x="3290383"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2" name="Rectangle 21"/>
          <p:cNvSpPr/>
          <p:nvPr userDrawn="1"/>
        </p:nvSpPr>
        <p:spPr>
          <a:xfrm>
            <a:off x="6049105"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8"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
        <p:nvSpPr>
          <p:cNvPr id="29" name="Picture Placeholder 9"/>
          <p:cNvSpPr>
            <a:spLocks noGrp="1"/>
          </p:cNvSpPr>
          <p:nvPr>
            <p:ph type="pic" sz="quarter" idx="19"/>
          </p:nvPr>
        </p:nvSpPr>
        <p:spPr>
          <a:xfrm>
            <a:off x="538366" y="4075981"/>
            <a:ext cx="2571751" cy="997211"/>
          </a:xfrm>
        </p:spPr>
        <p:txBody>
          <a:bodyPr/>
          <a:lstStyle/>
          <a:p>
            <a:endParaRPr lang="en-US" dirty="0"/>
          </a:p>
        </p:txBody>
      </p:sp>
      <p:sp>
        <p:nvSpPr>
          <p:cNvPr id="30" name="Picture Placeholder 9"/>
          <p:cNvSpPr>
            <a:spLocks noGrp="1"/>
          </p:cNvSpPr>
          <p:nvPr>
            <p:ph type="pic" sz="quarter" idx="20"/>
          </p:nvPr>
        </p:nvSpPr>
        <p:spPr>
          <a:xfrm>
            <a:off x="3311624" y="4064233"/>
            <a:ext cx="2589717" cy="997211"/>
          </a:xfrm>
        </p:spPr>
        <p:txBody>
          <a:bodyPr/>
          <a:lstStyle/>
          <a:p>
            <a:endParaRPr lang="en-US" dirty="0"/>
          </a:p>
        </p:txBody>
      </p:sp>
      <p:sp>
        <p:nvSpPr>
          <p:cNvPr id="31" name="Picture Placeholder 9"/>
          <p:cNvSpPr>
            <a:spLocks noGrp="1"/>
          </p:cNvSpPr>
          <p:nvPr>
            <p:ph type="pic" sz="quarter" idx="21"/>
          </p:nvPr>
        </p:nvSpPr>
        <p:spPr>
          <a:xfrm>
            <a:off x="6067451" y="4075981"/>
            <a:ext cx="2600235" cy="997211"/>
          </a:xfrm>
        </p:spPr>
        <p:txBody>
          <a:bodyPr/>
          <a:lstStyle/>
          <a:p>
            <a:endParaRPr lang="en-US" dirty="0"/>
          </a:p>
        </p:txBody>
      </p:sp>
      <p:sp>
        <p:nvSpPr>
          <p:cNvPr id="32" name="Text Placeholder 6"/>
          <p:cNvSpPr>
            <a:spLocks noGrp="1"/>
          </p:cNvSpPr>
          <p:nvPr>
            <p:ph type="body" sz="quarter" idx="22" hasCustomPrompt="1"/>
          </p:nvPr>
        </p:nvSpPr>
        <p:spPr>
          <a:xfrm>
            <a:off x="510493" y="5035502"/>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33" name="Text Placeholder 6"/>
          <p:cNvSpPr>
            <a:spLocks noGrp="1"/>
          </p:cNvSpPr>
          <p:nvPr>
            <p:ph type="body" sz="quarter" idx="23" hasCustomPrompt="1"/>
          </p:nvPr>
        </p:nvSpPr>
        <p:spPr>
          <a:xfrm>
            <a:off x="510493" y="558054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34" name="Text Placeholder 6"/>
          <p:cNvSpPr>
            <a:spLocks noGrp="1"/>
          </p:cNvSpPr>
          <p:nvPr>
            <p:ph type="body" sz="quarter" idx="24" hasCustomPrompt="1"/>
          </p:nvPr>
        </p:nvSpPr>
        <p:spPr>
          <a:xfrm>
            <a:off x="3290384"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7" name="Text Placeholder 6"/>
          <p:cNvSpPr>
            <a:spLocks noGrp="1"/>
          </p:cNvSpPr>
          <p:nvPr>
            <p:ph type="body" sz="quarter" idx="25" hasCustomPrompt="1"/>
          </p:nvPr>
        </p:nvSpPr>
        <p:spPr>
          <a:xfrm>
            <a:off x="3290384"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48" name="Text Placeholder 6"/>
          <p:cNvSpPr>
            <a:spLocks noGrp="1"/>
          </p:cNvSpPr>
          <p:nvPr>
            <p:ph type="body" sz="quarter" idx="26" hasCustomPrompt="1"/>
          </p:nvPr>
        </p:nvSpPr>
        <p:spPr>
          <a:xfrm>
            <a:off x="6049105"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9" name="Text Placeholder 6"/>
          <p:cNvSpPr>
            <a:spLocks noGrp="1"/>
          </p:cNvSpPr>
          <p:nvPr>
            <p:ph type="body" sz="quarter" idx="27" hasCustomPrompt="1"/>
          </p:nvPr>
        </p:nvSpPr>
        <p:spPr>
          <a:xfrm>
            <a:off x="6049105"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50" name="Rectangle 49"/>
          <p:cNvSpPr/>
          <p:nvPr userDrawn="1"/>
        </p:nvSpPr>
        <p:spPr>
          <a:xfrm>
            <a:off x="510493" y="4046039"/>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1" name="Rectangle 50"/>
          <p:cNvSpPr/>
          <p:nvPr userDrawn="1"/>
        </p:nvSpPr>
        <p:spPr>
          <a:xfrm>
            <a:off x="3290383"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2" name="Rectangle 51"/>
          <p:cNvSpPr/>
          <p:nvPr userDrawn="1"/>
        </p:nvSpPr>
        <p:spPr>
          <a:xfrm>
            <a:off x="6049105"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35" name="Rectangle 34"/>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Tree>
    <p:extLst>
      <p:ext uri="{BB962C8B-B14F-4D97-AF65-F5344CB8AC3E}">
        <p14:creationId xmlns:p14="http://schemas.microsoft.com/office/powerpoint/2010/main" val="6466235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41537" y="1393805"/>
            <a:ext cx="1884911" cy="986736"/>
          </a:xfrm>
        </p:spPr>
        <p:txBody>
          <a:bodyPr/>
          <a:lstStyle/>
          <a:p>
            <a:endParaRPr lang="en-US" dirty="0"/>
          </a:p>
        </p:txBody>
      </p:sp>
      <p:sp>
        <p:nvSpPr>
          <p:cNvPr id="17" name="Picture Placeholder 9"/>
          <p:cNvSpPr>
            <a:spLocks noGrp="1"/>
          </p:cNvSpPr>
          <p:nvPr>
            <p:ph type="pic" sz="quarter" idx="15"/>
          </p:nvPr>
        </p:nvSpPr>
        <p:spPr>
          <a:xfrm>
            <a:off x="2634858" y="1393805"/>
            <a:ext cx="1884911" cy="986736"/>
          </a:xfrm>
        </p:spPr>
        <p:txBody>
          <a:bodyPr/>
          <a:lstStyle/>
          <a:p>
            <a:endParaRPr lang="en-US" dirty="0"/>
          </a:p>
        </p:txBody>
      </p:sp>
      <p:sp>
        <p:nvSpPr>
          <p:cNvPr id="21" name="Picture Placeholder 9"/>
          <p:cNvSpPr>
            <a:spLocks noGrp="1"/>
          </p:cNvSpPr>
          <p:nvPr>
            <p:ph type="pic" sz="quarter" idx="18"/>
          </p:nvPr>
        </p:nvSpPr>
        <p:spPr>
          <a:xfrm>
            <a:off x="4735044" y="1393805"/>
            <a:ext cx="1828465" cy="986736"/>
          </a:xfrm>
        </p:spPr>
        <p:txBody>
          <a:bodyPr/>
          <a:lstStyle/>
          <a:p>
            <a:endParaRPr lang="en-US" dirty="0"/>
          </a:p>
        </p:txBody>
      </p:sp>
      <p:sp>
        <p:nvSpPr>
          <p:cNvPr id="7" name="Text Placeholder 6"/>
          <p:cNvSpPr>
            <a:spLocks noGrp="1"/>
          </p:cNvSpPr>
          <p:nvPr>
            <p:ph type="body" sz="quarter" idx="10" hasCustomPrompt="1"/>
          </p:nvPr>
        </p:nvSpPr>
        <p:spPr>
          <a:xfrm>
            <a:off x="532011" y="2350703"/>
            <a:ext cx="1911000" cy="612163"/>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8" name="Text Placeholder 6"/>
          <p:cNvSpPr>
            <a:spLocks noGrp="1"/>
          </p:cNvSpPr>
          <p:nvPr>
            <p:ph type="body" sz="quarter" idx="11" hasCustomPrompt="1"/>
          </p:nvPr>
        </p:nvSpPr>
        <p:spPr>
          <a:xfrm>
            <a:off x="532011" y="2924326"/>
            <a:ext cx="1911000" cy="754789"/>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5" name="Text Placeholder 6"/>
          <p:cNvSpPr>
            <a:spLocks noGrp="1"/>
          </p:cNvSpPr>
          <p:nvPr>
            <p:ph type="body" sz="quarter" idx="13" hasCustomPrompt="1"/>
          </p:nvPr>
        </p:nvSpPr>
        <p:spPr>
          <a:xfrm>
            <a:off x="2612631" y="2350703"/>
            <a:ext cx="1911000" cy="612163"/>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16" name="Text Placeholder 6"/>
          <p:cNvSpPr>
            <a:spLocks noGrp="1"/>
          </p:cNvSpPr>
          <p:nvPr>
            <p:ph type="body" sz="quarter" idx="14" hasCustomPrompt="1"/>
          </p:nvPr>
        </p:nvSpPr>
        <p:spPr>
          <a:xfrm>
            <a:off x="2612631" y="2924326"/>
            <a:ext cx="1911000" cy="754789"/>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9" name="Text Placeholder 6"/>
          <p:cNvSpPr>
            <a:spLocks noGrp="1"/>
          </p:cNvSpPr>
          <p:nvPr>
            <p:ph type="body" sz="quarter" idx="16" hasCustomPrompt="1"/>
          </p:nvPr>
        </p:nvSpPr>
        <p:spPr>
          <a:xfrm>
            <a:off x="4688121" y="2350703"/>
            <a:ext cx="1911000" cy="612163"/>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20" name="Text Placeholder 6"/>
          <p:cNvSpPr>
            <a:spLocks noGrp="1"/>
          </p:cNvSpPr>
          <p:nvPr>
            <p:ph type="body" sz="quarter" idx="17" hasCustomPrompt="1"/>
          </p:nvPr>
        </p:nvSpPr>
        <p:spPr>
          <a:xfrm>
            <a:off x="4688121" y="2924326"/>
            <a:ext cx="1911000" cy="754789"/>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4" name="Rectangle 13"/>
          <p:cNvSpPr/>
          <p:nvPr userDrawn="1"/>
        </p:nvSpPr>
        <p:spPr>
          <a:xfrm>
            <a:off x="532009" y="1350058"/>
            <a:ext cx="1911001" cy="2453593"/>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18" name="Rectangle 17"/>
          <p:cNvSpPr/>
          <p:nvPr userDrawn="1"/>
        </p:nvSpPr>
        <p:spPr>
          <a:xfrm>
            <a:off x="2612630" y="1350058"/>
            <a:ext cx="1911001" cy="2453593"/>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2" name="Rectangle 21"/>
          <p:cNvSpPr/>
          <p:nvPr userDrawn="1"/>
        </p:nvSpPr>
        <p:spPr>
          <a:xfrm>
            <a:off x="4688121" y="1350058"/>
            <a:ext cx="1911001" cy="2453593"/>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7" name="Rectangle 26"/>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
        <p:nvSpPr>
          <p:cNvPr id="28"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
        <p:nvSpPr>
          <p:cNvPr id="29" name="Picture Placeholder 9"/>
          <p:cNvSpPr>
            <a:spLocks noGrp="1"/>
          </p:cNvSpPr>
          <p:nvPr>
            <p:ph type="pic" sz="quarter" idx="28"/>
          </p:nvPr>
        </p:nvSpPr>
        <p:spPr>
          <a:xfrm>
            <a:off x="6810533" y="1378885"/>
            <a:ext cx="1828465" cy="986736"/>
          </a:xfrm>
        </p:spPr>
        <p:txBody>
          <a:bodyPr/>
          <a:lstStyle/>
          <a:p>
            <a:endParaRPr lang="en-US" dirty="0"/>
          </a:p>
        </p:txBody>
      </p:sp>
      <p:sp>
        <p:nvSpPr>
          <p:cNvPr id="31" name="Text Placeholder 6"/>
          <p:cNvSpPr>
            <a:spLocks noGrp="1"/>
          </p:cNvSpPr>
          <p:nvPr>
            <p:ph type="body" sz="quarter" idx="30" hasCustomPrompt="1"/>
          </p:nvPr>
        </p:nvSpPr>
        <p:spPr>
          <a:xfrm>
            <a:off x="6763611" y="2345308"/>
            <a:ext cx="1911000" cy="612163"/>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32" name="Text Placeholder 6"/>
          <p:cNvSpPr>
            <a:spLocks noGrp="1"/>
          </p:cNvSpPr>
          <p:nvPr>
            <p:ph type="body" sz="quarter" idx="31" hasCustomPrompt="1"/>
          </p:nvPr>
        </p:nvSpPr>
        <p:spPr>
          <a:xfrm>
            <a:off x="6763611" y="2918931"/>
            <a:ext cx="1911000" cy="754789"/>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47" name="Rectangle 46"/>
          <p:cNvSpPr/>
          <p:nvPr userDrawn="1"/>
        </p:nvSpPr>
        <p:spPr>
          <a:xfrm>
            <a:off x="6763609" y="1344664"/>
            <a:ext cx="1911001" cy="2453593"/>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Tree>
    <p:extLst>
      <p:ext uri="{BB962C8B-B14F-4D97-AF65-F5344CB8AC3E}">
        <p14:creationId xmlns:p14="http://schemas.microsoft.com/office/powerpoint/2010/main" val="6728808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39070" y="1436366"/>
            <a:ext cx="2571047" cy="974276"/>
          </a:xfrm>
        </p:spPr>
        <p:txBody>
          <a:bodyPr/>
          <a:lstStyle/>
          <a:p>
            <a:endParaRPr lang="en-US" dirty="0"/>
          </a:p>
        </p:txBody>
      </p:sp>
      <p:sp>
        <p:nvSpPr>
          <p:cNvPr id="17" name="Picture Placeholder 9"/>
          <p:cNvSpPr>
            <a:spLocks noGrp="1"/>
          </p:cNvSpPr>
          <p:nvPr>
            <p:ph type="pic" sz="quarter" idx="15"/>
          </p:nvPr>
        </p:nvSpPr>
        <p:spPr>
          <a:xfrm>
            <a:off x="3306636" y="1426953"/>
            <a:ext cx="2589717" cy="997211"/>
          </a:xfrm>
        </p:spPr>
        <p:txBody>
          <a:bodyPr/>
          <a:lstStyle/>
          <a:p>
            <a:endParaRPr lang="en-US" dirty="0"/>
          </a:p>
        </p:txBody>
      </p:sp>
      <p:sp>
        <p:nvSpPr>
          <p:cNvPr id="21" name="Picture Placeholder 9"/>
          <p:cNvSpPr>
            <a:spLocks noGrp="1"/>
          </p:cNvSpPr>
          <p:nvPr>
            <p:ph type="pic" sz="quarter" idx="18"/>
          </p:nvPr>
        </p:nvSpPr>
        <p:spPr>
          <a:xfrm>
            <a:off x="6067452" y="1428344"/>
            <a:ext cx="2600235" cy="997211"/>
          </a:xfrm>
        </p:spPr>
        <p:txBody>
          <a:bodyPr/>
          <a:lstStyle/>
          <a:p>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hasCustomPrompt="1"/>
          </p:nvPr>
        </p:nvSpPr>
        <p:spPr>
          <a:xfrm>
            <a:off x="510493" y="239389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8" name="Text Placeholder 6"/>
          <p:cNvSpPr>
            <a:spLocks noGrp="1"/>
          </p:cNvSpPr>
          <p:nvPr>
            <p:ph type="body" sz="quarter" idx="11" hasCustomPrompt="1"/>
          </p:nvPr>
        </p:nvSpPr>
        <p:spPr>
          <a:xfrm>
            <a:off x="510493" y="2944660"/>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5" name="Text Placeholder 6"/>
          <p:cNvSpPr>
            <a:spLocks noGrp="1"/>
          </p:cNvSpPr>
          <p:nvPr>
            <p:ph type="body" sz="quarter" idx="13" hasCustomPrompt="1"/>
          </p:nvPr>
        </p:nvSpPr>
        <p:spPr>
          <a:xfrm>
            <a:off x="3290384" y="238587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16" name="Text Placeholder 6"/>
          <p:cNvSpPr>
            <a:spLocks noGrp="1"/>
          </p:cNvSpPr>
          <p:nvPr>
            <p:ph type="body" sz="quarter" idx="14" hasCustomPrompt="1"/>
          </p:nvPr>
        </p:nvSpPr>
        <p:spPr>
          <a:xfrm>
            <a:off x="3290384"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9" name="Text Placeholder 6"/>
          <p:cNvSpPr>
            <a:spLocks noGrp="1"/>
          </p:cNvSpPr>
          <p:nvPr>
            <p:ph type="body" sz="quarter" idx="16" hasCustomPrompt="1"/>
          </p:nvPr>
        </p:nvSpPr>
        <p:spPr>
          <a:xfrm>
            <a:off x="6049105" y="2376351"/>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20" name="Text Placeholder 6"/>
          <p:cNvSpPr>
            <a:spLocks noGrp="1"/>
          </p:cNvSpPr>
          <p:nvPr>
            <p:ph type="body" sz="quarter" idx="17" hasCustomPrompt="1"/>
          </p:nvPr>
        </p:nvSpPr>
        <p:spPr>
          <a:xfrm>
            <a:off x="6049105"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4" name="Rectangle 13"/>
          <p:cNvSpPr/>
          <p:nvPr userDrawn="1"/>
        </p:nvSpPr>
        <p:spPr>
          <a:xfrm>
            <a:off x="510493" y="1410148"/>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18" name="Rectangle 17"/>
          <p:cNvSpPr/>
          <p:nvPr userDrawn="1"/>
        </p:nvSpPr>
        <p:spPr>
          <a:xfrm>
            <a:off x="3290383"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2" name="Rectangle 21"/>
          <p:cNvSpPr/>
          <p:nvPr userDrawn="1"/>
        </p:nvSpPr>
        <p:spPr>
          <a:xfrm>
            <a:off x="6049105"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8"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
        <p:nvSpPr>
          <p:cNvPr id="29" name="Picture Placeholder 9"/>
          <p:cNvSpPr>
            <a:spLocks noGrp="1"/>
          </p:cNvSpPr>
          <p:nvPr>
            <p:ph type="pic" sz="quarter" idx="19"/>
          </p:nvPr>
        </p:nvSpPr>
        <p:spPr>
          <a:xfrm>
            <a:off x="538366" y="4075981"/>
            <a:ext cx="2571751" cy="997211"/>
          </a:xfrm>
        </p:spPr>
        <p:txBody>
          <a:bodyPr/>
          <a:lstStyle/>
          <a:p>
            <a:endParaRPr lang="en-US" dirty="0"/>
          </a:p>
        </p:txBody>
      </p:sp>
      <p:sp>
        <p:nvSpPr>
          <p:cNvPr id="30" name="Picture Placeholder 9"/>
          <p:cNvSpPr>
            <a:spLocks noGrp="1"/>
          </p:cNvSpPr>
          <p:nvPr>
            <p:ph type="pic" sz="quarter" idx="20"/>
          </p:nvPr>
        </p:nvSpPr>
        <p:spPr>
          <a:xfrm>
            <a:off x="3311624" y="4064233"/>
            <a:ext cx="2589717" cy="997211"/>
          </a:xfrm>
        </p:spPr>
        <p:txBody>
          <a:bodyPr/>
          <a:lstStyle/>
          <a:p>
            <a:endParaRPr lang="en-US" dirty="0"/>
          </a:p>
        </p:txBody>
      </p:sp>
      <p:sp>
        <p:nvSpPr>
          <p:cNvPr id="31" name="Picture Placeholder 9"/>
          <p:cNvSpPr>
            <a:spLocks noGrp="1"/>
          </p:cNvSpPr>
          <p:nvPr>
            <p:ph type="pic" sz="quarter" idx="21"/>
          </p:nvPr>
        </p:nvSpPr>
        <p:spPr>
          <a:xfrm>
            <a:off x="6067451" y="4075981"/>
            <a:ext cx="2600235" cy="997211"/>
          </a:xfrm>
        </p:spPr>
        <p:txBody>
          <a:bodyPr/>
          <a:lstStyle/>
          <a:p>
            <a:endParaRPr lang="en-US" dirty="0"/>
          </a:p>
        </p:txBody>
      </p:sp>
      <p:sp>
        <p:nvSpPr>
          <p:cNvPr id="32" name="Text Placeholder 6"/>
          <p:cNvSpPr>
            <a:spLocks noGrp="1"/>
          </p:cNvSpPr>
          <p:nvPr>
            <p:ph type="body" sz="quarter" idx="22" hasCustomPrompt="1"/>
          </p:nvPr>
        </p:nvSpPr>
        <p:spPr>
          <a:xfrm>
            <a:off x="510493" y="5035502"/>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33" name="Text Placeholder 6"/>
          <p:cNvSpPr>
            <a:spLocks noGrp="1"/>
          </p:cNvSpPr>
          <p:nvPr>
            <p:ph type="body" sz="quarter" idx="23" hasCustomPrompt="1"/>
          </p:nvPr>
        </p:nvSpPr>
        <p:spPr>
          <a:xfrm>
            <a:off x="510493" y="558054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34" name="Text Placeholder 6"/>
          <p:cNvSpPr>
            <a:spLocks noGrp="1"/>
          </p:cNvSpPr>
          <p:nvPr>
            <p:ph type="body" sz="quarter" idx="24" hasCustomPrompt="1"/>
          </p:nvPr>
        </p:nvSpPr>
        <p:spPr>
          <a:xfrm>
            <a:off x="3290384"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7" name="Text Placeholder 6"/>
          <p:cNvSpPr>
            <a:spLocks noGrp="1"/>
          </p:cNvSpPr>
          <p:nvPr>
            <p:ph type="body" sz="quarter" idx="25" hasCustomPrompt="1"/>
          </p:nvPr>
        </p:nvSpPr>
        <p:spPr>
          <a:xfrm>
            <a:off x="3290384"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48" name="Text Placeholder 6"/>
          <p:cNvSpPr>
            <a:spLocks noGrp="1"/>
          </p:cNvSpPr>
          <p:nvPr>
            <p:ph type="body" sz="quarter" idx="26" hasCustomPrompt="1"/>
          </p:nvPr>
        </p:nvSpPr>
        <p:spPr>
          <a:xfrm>
            <a:off x="6049105"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9" name="Text Placeholder 6"/>
          <p:cNvSpPr>
            <a:spLocks noGrp="1"/>
          </p:cNvSpPr>
          <p:nvPr>
            <p:ph type="body" sz="quarter" idx="27" hasCustomPrompt="1"/>
          </p:nvPr>
        </p:nvSpPr>
        <p:spPr>
          <a:xfrm>
            <a:off x="6049105"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50" name="Rectangle 49"/>
          <p:cNvSpPr/>
          <p:nvPr userDrawn="1"/>
        </p:nvSpPr>
        <p:spPr>
          <a:xfrm>
            <a:off x="510493" y="4046039"/>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1" name="Rectangle 50"/>
          <p:cNvSpPr/>
          <p:nvPr userDrawn="1"/>
        </p:nvSpPr>
        <p:spPr>
          <a:xfrm>
            <a:off x="3290383"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2" name="Rectangle 51"/>
          <p:cNvSpPr/>
          <p:nvPr userDrawn="1"/>
        </p:nvSpPr>
        <p:spPr>
          <a:xfrm>
            <a:off x="6049105"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35" name="Rectangle 34"/>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Tree>
    <p:extLst>
      <p:ext uri="{BB962C8B-B14F-4D97-AF65-F5344CB8AC3E}">
        <p14:creationId xmlns:p14="http://schemas.microsoft.com/office/powerpoint/2010/main" val="10898312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539070" y="1436366"/>
            <a:ext cx="2571047" cy="974276"/>
          </a:xfrm>
        </p:spPr>
        <p:txBody>
          <a:bodyPr/>
          <a:lstStyle/>
          <a:p>
            <a:endParaRPr lang="en-US" dirty="0"/>
          </a:p>
        </p:txBody>
      </p:sp>
      <p:sp>
        <p:nvSpPr>
          <p:cNvPr id="17" name="Picture Placeholder 9"/>
          <p:cNvSpPr>
            <a:spLocks noGrp="1"/>
          </p:cNvSpPr>
          <p:nvPr>
            <p:ph type="pic" sz="quarter" idx="15"/>
          </p:nvPr>
        </p:nvSpPr>
        <p:spPr>
          <a:xfrm>
            <a:off x="3306636" y="1426953"/>
            <a:ext cx="2589717" cy="997211"/>
          </a:xfrm>
        </p:spPr>
        <p:txBody>
          <a:bodyPr/>
          <a:lstStyle/>
          <a:p>
            <a:endParaRPr lang="en-US" dirty="0"/>
          </a:p>
        </p:txBody>
      </p:sp>
      <p:sp>
        <p:nvSpPr>
          <p:cNvPr id="21" name="Picture Placeholder 9"/>
          <p:cNvSpPr>
            <a:spLocks noGrp="1"/>
          </p:cNvSpPr>
          <p:nvPr>
            <p:ph type="pic" sz="quarter" idx="18"/>
          </p:nvPr>
        </p:nvSpPr>
        <p:spPr>
          <a:xfrm>
            <a:off x="6067452" y="1428344"/>
            <a:ext cx="2600235" cy="997211"/>
          </a:xfrm>
        </p:spPr>
        <p:txBody>
          <a:bodyPr/>
          <a:lstStyle/>
          <a:p>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0" hasCustomPrompt="1"/>
          </p:nvPr>
        </p:nvSpPr>
        <p:spPr>
          <a:xfrm>
            <a:off x="510493" y="239389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8" name="Text Placeholder 6"/>
          <p:cNvSpPr>
            <a:spLocks noGrp="1"/>
          </p:cNvSpPr>
          <p:nvPr>
            <p:ph type="body" sz="quarter" idx="11" hasCustomPrompt="1"/>
          </p:nvPr>
        </p:nvSpPr>
        <p:spPr>
          <a:xfrm>
            <a:off x="510493" y="2944660"/>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5" name="Text Placeholder 6"/>
          <p:cNvSpPr>
            <a:spLocks noGrp="1"/>
          </p:cNvSpPr>
          <p:nvPr>
            <p:ph type="body" sz="quarter" idx="13" hasCustomPrompt="1"/>
          </p:nvPr>
        </p:nvSpPr>
        <p:spPr>
          <a:xfrm>
            <a:off x="3290384" y="238587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16" name="Text Placeholder 6"/>
          <p:cNvSpPr>
            <a:spLocks noGrp="1"/>
          </p:cNvSpPr>
          <p:nvPr>
            <p:ph type="body" sz="quarter" idx="14" hasCustomPrompt="1"/>
          </p:nvPr>
        </p:nvSpPr>
        <p:spPr>
          <a:xfrm>
            <a:off x="3290384"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9" name="Text Placeholder 6"/>
          <p:cNvSpPr>
            <a:spLocks noGrp="1"/>
          </p:cNvSpPr>
          <p:nvPr>
            <p:ph type="body" sz="quarter" idx="16" hasCustomPrompt="1"/>
          </p:nvPr>
        </p:nvSpPr>
        <p:spPr>
          <a:xfrm>
            <a:off x="6049105" y="2376351"/>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20" name="Text Placeholder 6"/>
          <p:cNvSpPr>
            <a:spLocks noGrp="1"/>
          </p:cNvSpPr>
          <p:nvPr>
            <p:ph type="body" sz="quarter" idx="17" hasCustomPrompt="1"/>
          </p:nvPr>
        </p:nvSpPr>
        <p:spPr>
          <a:xfrm>
            <a:off x="6049105" y="297473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14" name="Rectangle 13"/>
          <p:cNvSpPr/>
          <p:nvPr userDrawn="1"/>
        </p:nvSpPr>
        <p:spPr>
          <a:xfrm>
            <a:off x="510493" y="1410148"/>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18" name="Rectangle 17"/>
          <p:cNvSpPr/>
          <p:nvPr userDrawn="1"/>
        </p:nvSpPr>
        <p:spPr>
          <a:xfrm>
            <a:off x="3290383"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2" name="Rectangle 21"/>
          <p:cNvSpPr/>
          <p:nvPr userDrawn="1"/>
        </p:nvSpPr>
        <p:spPr>
          <a:xfrm>
            <a:off x="6049105" y="140047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28" name="Rectangle 2"/>
          <p:cNvSpPr>
            <a:spLocks/>
          </p:cNvSpPr>
          <p:nvPr userDrawn="1"/>
        </p:nvSpPr>
        <p:spPr bwMode="auto">
          <a:xfrm>
            <a:off x="10155880" y="6628869"/>
            <a:ext cx="157892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Analytics &amp; Information Management - Service Line Overview / </a:t>
            </a:r>
            <a:fld id="{275BAEB0-9CF5-46A3-9FA9-B8F172252491}" type="slidenum">
              <a:rPr lang="en-US" sz="800">
                <a:solidFill>
                  <a:srgbClr val="A6A6A6"/>
                </a:solidFill>
                <a:latin typeface="Arial" panose="020B0604020202020204" pitchFamily="34" charset="0"/>
                <a:ea typeface="ＭＳ Ｐゴシック" charset="0"/>
                <a:cs typeface="Arial" panose="020B0604020202020204" pitchFamily="34" charset="0"/>
              </a:rPr>
              <a:pPr algn="r" defTabSz="914377"/>
              <a:t>‹#›</a:t>
            </a:fld>
            <a:endParaRPr lang="en-US" sz="800" dirty="0">
              <a:solidFill>
                <a:srgbClr val="A6A6A6"/>
              </a:solidFill>
              <a:latin typeface="Arial" panose="020B0604020202020204" pitchFamily="34" charset="0"/>
              <a:ea typeface="ＭＳ Ｐゴシック" charset="0"/>
              <a:cs typeface="Arial" panose="020B0604020202020204" pitchFamily="34" charset="0"/>
            </a:endParaRPr>
          </a:p>
        </p:txBody>
      </p:sp>
      <p:sp>
        <p:nvSpPr>
          <p:cNvPr id="29" name="Picture Placeholder 9"/>
          <p:cNvSpPr>
            <a:spLocks noGrp="1"/>
          </p:cNvSpPr>
          <p:nvPr>
            <p:ph type="pic" sz="quarter" idx="19"/>
          </p:nvPr>
        </p:nvSpPr>
        <p:spPr>
          <a:xfrm>
            <a:off x="538366" y="4075981"/>
            <a:ext cx="2571751" cy="997211"/>
          </a:xfrm>
        </p:spPr>
        <p:txBody>
          <a:bodyPr/>
          <a:lstStyle/>
          <a:p>
            <a:endParaRPr lang="en-US" dirty="0"/>
          </a:p>
        </p:txBody>
      </p:sp>
      <p:sp>
        <p:nvSpPr>
          <p:cNvPr id="30" name="Picture Placeholder 9"/>
          <p:cNvSpPr>
            <a:spLocks noGrp="1"/>
          </p:cNvSpPr>
          <p:nvPr>
            <p:ph type="pic" sz="quarter" idx="20"/>
          </p:nvPr>
        </p:nvSpPr>
        <p:spPr>
          <a:xfrm>
            <a:off x="3311624" y="4064233"/>
            <a:ext cx="2589717" cy="997211"/>
          </a:xfrm>
        </p:spPr>
        <p:txBody>
          <a:bodyPr/>
          <a:lstStyle/>
          <a:p>
            <a:endParaRPr lang="en-US" dirty="0"/>
          </a:p>
        </p:txBody>
      </p:sp>
      <p:sp>
        <p:nvSpPr>
          <p:cNvPr id="31" name="Picture Placeholder 9"/>
          <p:cNvSpPr>
            <a:spLocks noGrp="1"/>
          </p:cNvSpPr>
          <p:nvPr>
            <p:ph type="pic" sz="quarter" idx="21"/>
          </p:nvPr>
        </p:nvSpPr>
        <p:spPr>
          <a:xfrm>
            <a:off x="6067451" y="4075981"/>
            <a:ext cx="2600235" cy="997211"/>
          </a:xfrm>
        </p:spPr>
        <p:txBody>
          <a:bodyPr/>
          <a:lstStyle/>
          <a:p>
            <a:endParaRPr lang="en-US" dirty="0"/>
          </a:p>
        </p:txBody>
      </p:sp>
      <p:sp>
        <p:nvSpPr>
          <p:cNvPr id="32" name="Text Placeholder 6"/>
          <p:cNvSpPr>
            <a:spLocks noGrp="1"/>
          </p:cNvSpPr>
          <p:nvPr>
            <p:ph type="body" sz="quarter" idx="22" hasCustomPrompt="1"/>
          </p:nvPr>
        </p:nvSpPr>
        <p:spPr>
          <a:xfrm>
            <a:off x="510493" y="5035502"/>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33" name="Text Placeholder 6"/>
          <p:cNvSpPr>
            <a:spLocks noGrp="1"/>
          </p:cNvSpPr>
          <p:nvPr>
            <p:ph type="body" sz="quarter" idx="23" hasCustomPrompt="1"/>
          </p:nvPr>
        </p:nvSpPr>
        <p:spPr>
          <a:xfrm>
            <a:off x="510493" y="558054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34" name="Text Placeholder 6"/>
          <p:cNvSpPr>
            <a:spLocks noGrp="1"/>
          </p:cNvSpPr>
          <p:nvPr>
            <p:ph type="body" sz="quarter" idx="24" hasCustomPrompt="1"/>
          </p:nvPr>
        </p:nvSpPr>
        <p:spPr>
          <a:xfrm>
            <a:off x="3290384"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7" name="Text Placeholder 6"/>
          <p:cNvSpPr>
            <a:spLocks noGrp="1"/>
          </p:cNvSpPr>
          <p:nvPr>
            <p:ph type="body" sz="quarter" idx="25" hasCustomPrompt="1"/>
          </p:nvPr>
        </p:nvSpPr>
        <p:spPr>
          <a:xfrm>
            <a:off x="3290384"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48" name="Text Placeholder 6"/>
          <p:cNvSpPr>
            <a:spLocks noGrp="1"/>
          </p:cNvSpPr>
          <p:nvPr>
            <p:ph type="body" sz="quarter" idx="26" hasCustomPrompt="1"/>
          </p:nvPr>
        </p:nvSpPr>
        <p:spPr>
          <a:xfrm>
            <a:off x="6049105" y="5037006"/>
            <a:ext cx="2628107" cy="618661"/>
          </a:xfrm>
          <a:ln>
            <a:noFill/>
          </a:ln>
        </p:spPr>
        <p:txBody>
          <a:bodyPr vert="horz" lIns="91440" tIns="45720" rIns="91440" bIns="45720" rtlCol="0">
            <a:noAutofit/>
          </a:bodyPr>
          <a:lstStyle>
            <a:lvl1pPr>
              <a:defRPr lang="en-US" sz="1400" baseline="0" dirty="0">
                <a:solidFill>
                  <a:schemeClr val="accent5"/>
                </a:solidFill>
              </a:defRPr>
            </a:lvl1pPr>
          </a:lstStyle>
          <a:p>
            <a:pPr marL="0" lvl="0" indent="0">
              <a:buNone/>
            </a:pPr>
            <a:r>
              <a:rPr lang="en-US" dirty="0"/>
              <a:t>Category Subtitle wrap to two lines</a:t>
            </a:r>
          </a:p>
        </p:txBody>
      </p:sp>
      <p:sp>
        <p:nvSpPr>
          <p:cNvPr id="49" name="Text Placeholder 6"/>
          <p:cNvSpPr>
            <a:spLocks noGrp="1"/>
          </p:cNvSpPr>
          <p:nvPr>
            <p:ph type="body" sz="quarter" idx="27" hasCustomPrompt="1"/>
          </p:nvPr>
        </p:nvSpPr>
        <p:spPr>
          <a:xfrm>
            <a:off x="6049105" y="5610629"/>
            <a:ext cx="2628107" cy="762803"/>
          </a:xfrm>
        </p:spPr>
        <p:txBody>
          <a:bodyPr vert="horz" lIns="91440" tIns="45720" rIns="91440" bIns="45720" rtlCol="0">
            <a:noAutofit/>
          </a:bodyPr>
          <a:lstStyle>
            <a:lvl1pPr>
              <a:defRPr lang="en-US" sz="1000" baseline="0" dirty="0" smtClean="0">
                <a:solidFill>
                  <a:schemeClr val="bg1"/>
                </a:solidFill>
              </a:defRPr>
            </a:lvl1pPr>
          </a:lstStyle>
          <a:p>
            <a:pPr marL="0" lvl="0" indent="0">
              <a:buNone/>
            </a:pPr>
            <a:r>
              <a:rPr lang="en-US" dirty="0"/>
              <a:t>Provide insight to true profitability of customers and products through visibility into cost drivers, rates, and allocations based on analytic data models, what-if scenario modeling, and pricing strategies </a:t>
            </a:r>
          </a:p>
        </p:txBody>
      </p:sp>
      <p:sp>
        <p:nvSpPr>
          <p:cNvPr id="50" name="Rectangle 49"/>
          <p:cNvSpPr/>
          <p:nvPr userDrawn="1"/>
        </p:nvSpPr>
        <p:spPr>
          <a:xfrm>
            <a:off x="510493" y="4046039"/>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1" name="Rectangle 50"/>
          <p:cNvSpPr/>
          <p:nvPr userDrawn="1"/>
        </p:nvSpPr>
        <p:spPr>
          <a:xfrm>
            <a:off x="3290383"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52" name="Rectangle 51"/>
          <p:cNvSpPr/>
          <p:nvPr userDrawn="1"/>
        </p:nvSpPr>
        <p:spPr>
          <a:xfrm>
            <a:off x="6049105" y="4036361"/>
            <a:ext cx="2628108" cy="2479640"/>
          </a:xfrm>
          <a:prstGeom prst="rect">
            <a:avLst/>
          </a:prstGeom>
          <a:noFill/>
          <a:ln w="127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800" dirty="0">
              <a:solidFill>
                <a:prstClr val="white"/>
              </a:solidFill>
            </a:endParaRPr>
          </a:p>
        </p:txBody>
      </p:sp>
      <p:sp>
        <p:nvSpPr>
          <p:cNvPr id="35" name="Rectangle 34"/>
          <p:cNvSpPr>
            <a:spLocks/>
          </p:cNvSpPr>
          <p:nvPr userDrawn="1"/>
        </p:nvSpPr>
        <p:spPr bwMode="auto">
          <a:xfrm>
            <a:off x="762002" y="6629758"/>
            <a:ext cx="268983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oAutofit/>
          </a:bodyPr>
          <a:lstStyle/>
          <a:p>
            <a:pPr algn="r" defTabSz="914377"/>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Bold" charset="0"/>
              </a:rPr>
              <a:t>Copyright © 2016 Deloitte Development LLC. All rights reserved.</a:t>
            </a:r>
            <a:r>
              <a:rPr lang="en-US" sz="800" dirty="0">
                <a:solidFill>
                  <a:srgbClr val="A6A6A6"/>
                </a:solidFill>
                <a:latin typeface="Arial" panose="020B0604020202020204" pitchFamily="34" charset="0"/>
                <a:ea typeface="ＭＳ Ｐゴシック" charset="0"/>
                <a:cs typeface="Arial" panose="020B0604020202020204" pitchFamily="34" charset="0"/>
                <a:sym typeface="Frutiger Next Pro Light" charset="0"/>
              </a:rPr>
              <a:t>.</a:t>
            </a:r>
          </a:p>
        </p:txBody>
      </p:sp>
    </p:spTree>
    <p:extLst>
      <p:ext uri="{BB962C8B-B14F-4D97-AF65-F5344CB8AC3E}">
        <p14:creationId xmlns:p14="http://schemas.microsoft.com/office/powerpoint/2010/main" val="36530263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124"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914400" y="397933"/>
            <a:ext cx="10363200" cy="594360"/>
          </a:xfrm>
        </p:spPr>
        <p:txBody>
          <a:bodyPr vert="horz" lIns="0" tIns="45720" rIns="0" bIns="0" rtlCol="0" anchor="b" anchorCtr="0">
            <a:noAutofit/>
          </a:bodyPr>
          <a:lstStyle>
            <a:lvl1pPr>
              <a:defRPr lang="en-US" sz="3600" b="0" spc="-75" dirty="0">
                <a:latin typeface="+mj-lt"/>
              </a:defRPr>
            </a:lvl1pPr>
          </a:lstStyle>
          <a:p>
            <a:pPr lvl="0" defTabSz="685783">
              <a:lnSpc>
                <a:spcPct val="85000"/>
              </a:lnSpc>
            </a:pPr>
            <a:r>
              <a:rPr lang="en-US"/>
              <a:t>Click to edit Master title style</a:t>
            </a:r>
            <a:endParaRPr lang="en-US" dirty="0"/>
          </a:p>
        </p:txBody>
      </p:sp>
    </p:spTree>
    <p:extLst>
      <p:ext uri="{BB962C8B-B14F-4D97-AF65-F5344CB8AC3E}">
        <p14:creationId xmlns:p14="http://schemas.microsoft.com/office/powerpoint/2010/main" val="1785057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148"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469900" y="402587"/>
            <a:ext cx="11252200" cy="334103"/>
          </a:xfrm>
        </p:spPr>
        <p:txBody>
          <a:bodyPr vert="horz" lIns="0" tIns="0" rIns="0" bIns="0" rtlCol="0" anchor="b" anchorCtr="0">
            <a:noAutofit/>
          </a:bodyPr>
          <a:lstStyle>
            <a:lvl1pPr>
              <a:defRPr lang="en-US" sz="2800" spc="-100" baseline="0"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defTabSz="914377">
              <a:lnSpc>
                <a:spcPct val="80000"/>
              </a:lnSpc>
              <a:spcBef>
                <a:spcPts val="400"/>
              </a:spcBef>
              <a:spcAft>
                <a:spcPts val="400"/>
              </a:spcAft>
            </a:pPr>
            <a:r>
              <a:rPr lang="en-US" dirty="0"/>
              <a:t>Click to edit Master title style</a:t>
            </a:r>
          </a:p>
        </p:txBody>
      </p:sp>
    </p:spTree>
    <p:extLst>
      <p:ext uri="{BB962C8B-B14F-4D97-AF65-F5344CB8AC3E}">
        <p14:creationId xmlns:p14="http://schemas.microsoft.com/office/powerpoint/2010/main" val="31178515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172"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469900" y="402587"/>
            <a:ext cx="11252200" cy="334103"/>
          </a:xfrm>
        </p:spPr>
        <p:txBody>
          <a:bodyPr vert="horz" lIns="0" tIns="0" rIns="0" bIns="0" rtlCol="0" anchor="b" anchorCtr="0">
            <a:noAutofit/>
          </a:bodyPr>
          <a:lstStyle>
            <a:lvl1pPr>
              <a:defRPr lang="en-US" sz="2800" spc="-100" baseline="0"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defTabSz="914377">
              <a:lnSpc>
                <a:spcPct val="80000"/>
              </a:lnSpc>
              <a:spcBef>
                <a:spcPts val="400"/>
              </a:spcBef>
              <a:spcAft>
                <a:spcPts val="400"/>
              </a:spcAft>
            </a:pPr>
            <a:r>
              <a:rPr lang="en-US" dirty="0"/>
              <a:t>Click to edit Master title style</a:t>
            </a:r>
          </a:p>
        </p:txBody>
      </p:sp>
    </p:spTree>
    <p:extLst>
      <p:ext uri="{BB962C8B-B14F-4D97-AF65-F5344CB8AC3E}">
        <p14:creationId xmlns:p14="http://schemas.microsoft.com/office/powerpoint/2010/main" val="39702707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4196"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469900" y="402587"/>
            <a:ext cx="11252200" cy="334103"/>
          </a:xfrm>
        </p:spPr>
        <p:txBody>
          <a:bodyPr vert="horz" lIns="0" tIns="0" rIns="0" bIns="0" rtlCol="0" anchor="b" anchorCtr="0">
            <a:noAutofit/>
          </a:bodyPr>
          <a:lstStyle>
            <a:lvl1pPr>
              <a:defRPr lang="en-US" sz="2800" spc="-100" baseline="0"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defTabSz="914377">
              <a:lnSpc>
                <a:spcPct val="80000"/>
              </a:lnSpc>
              <a:spcBef>
                <a:spcPts val="400"/>
              </a:spcBef>
              <a:spcAft>
                <a:spcPts val="400"/>
              </a:spcAft>
            </a:pPr>
            <a:r>
              <a:rPr lang="en-US" dirty="0"/>
              <a:t>Click to edit Master title style</a:t>
            </a:r>
          </a:p>
        </p:txBody>
      </p:sp>
    </p:spTree>
    <p:extLst>
      <p:ext uri="{BB962C8B-B14F-4D97-AF65-F5344CB8AC3E}">
        <p14:creationId xmlns:p14="http://schemas.microsoft.com/office/powerpoint/2010/main" val="7388559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5220"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469900" y="402587"/>
            <a:ext cx="11252200" cy="334103"/>
          </a:xfrm>
        </p:spPr>
        <p:txBody>
          <a:bodyPr vert="horz" lIns="0" tIns="0" rIns="0" bIns="0" rtlCol="0" anchor="b" anchorCtr="0">
            <a:noAutofit/>
          </a:bodyPr>
          <a:lstStyle>
            <a:lvl1pPr>
              <a:defRPr lang="en-US" sz="2800" spc="-100" baseline="0"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defTabSz="914377">
              <a:lnSpc>
                <a:spcPct val="80000"/>
              </a:lnSpc>
              <a:spcBef>
                <a:spcPts val="400"/>
              </a:spcBef>
              <a:spcAft>
                <a:spcPts val="400"/>
              </a:spcAft>
            </a:pPr>
            <a:r>
              <a:rPr lang="en-US" dirty="0"/>
              <a:t>Click to edit Master title style</a:t>
            </a:r>
          </a:p>
        </p:txBody>
      </p:sp>
    </p:spTree>
    <p:extLst>
      <p:ext uri="{BB962C8B-B14F-4D97-AF65-F5344CB8AC3E}">
        <p14:creationId xmlns:p14="http://schemas.microsoft.com/office/powerpoint/2010/main" val="37646775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3"/>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9"/>
            <a:ext cx="11252200" cy="4633383"/>
          </a:xfrm>
          <a:prstGeom prst="rect">
            <a:avLst/>
          </a:prstGeom>
        </p:spPr>
        <p:txBody>
          <a:bodyPr vert="horz" lIns="0" tIns="0" rIns="0" bIns="0" rtlCol="0">
            <a:noAutofit/>
          </a:bodyPr>
          <a:lstStyle>
            <a:lvl1pPr marL="0" indent="0" algn="l">
              <a:buFontTx/>
              <a:buNone/>
              <a:defRPr/>
            </a:lvl1pPr>
            <a:lvl2pPr marL="126997" indent="-126997" algn="l">
              <a:buClrTx/>
              <a:buSzPct val="100000"/>
              <a:buFont typeface="Arial" panose="020B0604020202020204" pitchFamily="34" charset="0"/>
              <a:buChar char="•"/>
              <a:defRPr/>
            </a:lvl2pPr>
            <a:lvl3pPr marL="279393" indent="-126997" algn="l">
              <a:buClrTx/>
              <a:buSzPct val="100000"/>
              <a:buFont typeface="Arial" panose="020B0604020202020204" pitchFamily="34" charset="0"/>
              <a:buChar char="−"/>
              <a:defRPr/>
            </a:lvl3pPr>
            <a:lvl4pPr marL="431789" indent="-126997" algn="l">
              <a:buClrTx/>
              <a:buSzPct val="100000"/>
              <a:buFont typeface="Arial" panose="020B0604020202020204" pitchFamily="34" charset="0"/>
              <a:buChar char="◦"/>
              <a:defRPr/>
            </a:lvl4pPr>
            <a:lvl5pPr marL="584185" indent="-126997"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481078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8" name="Picture Placeholder 6"/>
          <p:cNvSpPr>
            <a:spLocks noGrp="1"/>
          </p:cNvSpPr>
          <p:nvPr>
            <p:ph type="pic" sz="quarter" idx="13" hasCustomPrompt="1"/>
          </p:nvPr>
        </p:nvSpPr>
        <p:spPr>
          <a:xfrm>
            <a:off x="0" y="0"/>
            <a:ext cx="12192000" cy="6858000"/>
          </a:xfrm>
        </p:spPr>
        <p:txBody>
          <a:bodyPr anchor="ctr">
            <a:noAutofit/>
          </a:bodyPr>
          <a:lstStyle>
            <a:lvl1pPr marL="0" indent="0" algn="ctr">
              <a:buNone/>
              <a:defRPr/>
            </a:lvl1pPr>
          </a:lstStyle>
          <a:p>
            <a:r>
              <a:rPr lang="en-US" dirty="0"/>
              <a:t>Insert Picture</a:t>
            </a:r>
          </a:p>
        </p:txBody>
      </p:sp>
      <p:sp>
        <p:nvSpPr>
          <p:cNvPr id="2" name="Title 1"/>
          <p:cNvSpPr>
            <a:spLocks noGrp="1"/>
          </p:cNvSpPr>
          <p:nvPr>
            <p:ph type="title"/>
          </p:nvPr>
        </p:nvSpPr>
        <p:spPr/>
        <p:txBody>
          <a:bodyPr>
            <a:noAutofit/>
          </a:bodyPr>
          <a:lstStyle/>
          <a:p>
            <a:r>
              <a:rPr lang="en-US"/>
              <a:t>Click to edit Master title style</a:t>
            </a:r>
          </a:p>
        </p:txBody>
      </p:sp>
      <p:sp>
        <p:nvSpPr>
          <p:cNvPr id="5" name="Date Placeholder 4"/>
          <p:cNvSpPr>
            <a:spLocks noGrp="1"/>
          </p:cNvSpPr>
          <p:nvPr>
            <p:ph type="dt" sz="half" idx="10"/>
          </p:nvPr>
        </p:nvSpPr>
        <p:spPr>
          <a:xfrm>
            <a:off x="838200" y="6356351"/>
            <a:ext cx="2743200" cy="365125"/>
          </a:xfrm>
          <a:prstGeom prst="rect">
            <a:avLst/>
          </a:prstGeom>
        </p:spPr>
        <p:txBody>
          <a:bodyPr>
            <a:noAutofit/>
          </a:bodyPr>
          <a:lstStyle/>
          <a:p>
            <a:pPr defTabSz="914377"/>
            <a:fld id="{95922EAA-9DB7-4759-A39E-BD4002B6CA88}" type="datetimeFigureOut">
              <a:rPr lang="en-US" smtClean="0">
                <a:solidFill>
                  <a:srgbClr val="5C5C5C"/>
                </a:solidFill>
              </a:rPr>
              <a:pPr defTabSz="914377"/>
              <a:t>2/24/2020</a:t>
            </a:fld>
            <a:endParaRPr lang="en-US" dirty="0">
              <a:solidFill>
                <a:srgbClr val="5C5C5C"/>
              </a:solidFill>
            </a:endParaRPr>
          </a:p>
        </p:txBody>
      </p:sp>
      <p:sp>
        <p:nvSpPr>
          <p:cNvPr id="6" name="Footer Placeholder 5"/>
          <p:cNvSpPr>
            <a:spLocks noGrp="1"/>
          </p:cNvSpPr>
          <p:nvPr>
            <p:ph type="ftr" sz="quarter" idx="11"/>
          </p:nvPr>
        </p:nvSpPr>
        <p:spPr/>
        <p:txBody>
          <a:bodyPr>
            <a:noAutofit/>
          </a:bodyPr>
          <a:lstStyle/>
          <a:p>
            <a:endParaRPr lang="en-US" dirty="0">
              <a:solidFill>
                <a:srgbClr val="5C5C5C">
                  <a:tint val="75000"/>
                </a:srgbClr>
              </a:solidFill>
            </a:endParaRPr>
          </a:p>
        </p:txBody>
      </p:sp>
      <p:sp>
        <p:nvSpPr>
          <p:cNvPr id="7" name="Slide Number Placeholder 6"/>
          <p:cNvSpPr>
            <a:spLocks noGrp="1"/>
          </p:cNvSpPr>
          <p:nvPr>
            <p:ph type="sldNum" sz="quarter" idx="12"/>
          </p:nvPr>
        </p:nvSpPr>
        <p:spPr/>
        <p:txBody>
          <a:bodyPr>
            <a:noAutofit/>
          </a:bodyPr>
          <a:lstStyle/>
          <a:p>
            <a:fld id="{56C0D935-D802-48C2-BA0B-1A8DBFF4C45B}" type="slidenum">
              <a:rPr lang="en-US" smtClean="0">
                <a:solidFill>
                  <a:srgbClr val="5C5C5C">
                    <a:tint val="75000"/>
                  </a:srgbClr>
                </a:solidFill>
              </a:rPr>
              <a:pPr/>
              <a:t>‹#›</a:t>
            </a:fld>
            <a:endParaRPr lang="en-US" dirty="0">
              <a:solidFill>
                <a:srgbClr val="5C5C5C">
                  <a:tint val="75000"/>
                </a:srgbClr>
              </a:solidFill>
            </a:endParaRPr>
          </a:p>
        </p:txBody>
      </p:sp>
      <p:sp>
        <p:nvSpPr>
          <p:cNvPr id="10" name="Content Placeholder 2"/>
          <p:cNvSpPr>
            <a:spLocks noGrp="1"/>
          </p:cNvSpPr>
          <p:nvPr>
            <p:ph sz="half" idx="15"/>
          </p:nvPr>
        </p:nvSpPr>
        <p:spPr>
          <a:xfrm>
            <a:off x="511177" y="4853940"/>
            <a:ext cx="11071225" cy="1137285"/>
          </a:xfrm>
        </p:spPr>
        <p:txBody>
          <a:bodyP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2" name="Content Placeholder 2"/>
          <p:cNvSpPr>
            <a:spLocks noGrp="1"/>
          </p:cNvSpPr>
          <p:nvPr>
            <p:ph sz="half" idx="1"/>
          </p:nvPr>
        </p:nvSpPr>
        <p:spPr>
          <a:xfrm>
            <a:off x="1223913" y="2055814"/>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3" name="Content Placeholder 2"/>
          <p:cNvSpPr>
            <a:spLocks noGrp="1"/>
          </p:cNvSpPr>
          <p:nvPr>
            <p:ph sz="half" idx="16"/>
          </p:nvPr>
        </p:nvSpPr>
        <p:spPr>
          <a:xfrm>
            <a:off x="1223913" y="2723198"/>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4" name="Content Placeholder 2"/>
          <p:cNvSpPr>
            <a:spLocks noGrp="1"/>
          </p:cNvSpPr>
          <p:nvPr>
            <p:ph sz="half" idx="17"/>
          </p:nvPr>
        </p:nvSpPr>
        <p:spPr>
          <a:xfrm>
            <a:off x="1223913" y="3396933"/>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5" name="Content Placeholder 2"/>
          <p:cNvSpPr>
            <a:spLocks noGrp="1"/>
          </p:cNvSpPr>
          <p:nvPr>
            <p:ph sz="half" idx="18"/>
          </p:nvPr>
        </p:nvSpPr>
        <p:spPr>
          <a:xfrm>
            <a:off x="6671461" y="2055814"/>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6" name="Content Placeholder 2"/>
          <p:cNvSpPr>
            <a:spLocks noGrp="1"/>
          </p:cNvSpPr>
          <p:nvPr>
            <p:ph sz="half" idx="19"/>
          </p:nvPr>
        </p:nvSpPr>
        <p:spPr>
          <a:xfrm>
            <a:off x="6671461" y="2723198"/>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27" name="Content Placeholder 2"/>
          <p:cNvSpPr>
            <a:spLocks noGrp="1"/>
          </p:cNvSpPr>
          <p:nvPr>
            <p:ph sz="half" idx="20"/>
          </p:nvPr>
        </p:nvSpPr>
        <p:spPr>
          <a:xfrm>
            <a:off x="6671461" y="3396933"/>
            <a:ext cx="4910940" cy="618807"/>
          </a:xfrm>
        </p:spPr>
        <p:txBody>
          <a:bodyPr anchor="ctr">
            <a:noAutofit/>
          </a:bodyPr>
          <a:lstStyle>
            <a:lvl1pPr marL="0" indent="0">
              <a:buNone/>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
        <p:nvSpPr>
          <p:cNvPr id="19" name="Text Placeholder 8"/>
          <p:cNvSpPr>
            <a:spLocks noGrp="1"/>
          </p:cNvSpPr>
          <p:nvPr>
            <p:ph type="body" sz="quarter" idx="14"/>
          </p:nvPr>
        </p:nvSpPr>
        <p:spPr>
          <a:xfrm>
            <a:off x="511177" y="1279083"/>
            <a:ext cx="11071225" cy="647700"/>
          </a:xfrm>
        </p:spPr>
        <p:txBody>
          <a:bodyPr>
            <a:noAutofit/>
          </a:bodyPr>
          <a:lstStyle>
            <a:lvl1pPr marL="0" indent="0">
              <a:buNone/>
              <a:defRPr sz="2400"/>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Master text styles</a:t>
            </a:r>
          </a:p>
        </p:txBody>
      </p:sp>
    </p:spTree>
    <p:extLst>
      <p:ext uri="{BB962C8B-B14F-4D97-AF65-F5344CB8AC3E}">
        <p14:creationId xmlns:p14="http://schemas.microsoft.com/office/powerpoint/2010/main" val="30814765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6244"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nvPr>
        </p:nvSpPr>
        <p:spPr>
          <a:xfrm>
            <a:off x="469900" y="402587"/>
            <a:ext cx="11252200" cy="334103"/>
          </a:xfrm>
        </p:spPr>
        <p:txBody>
          <a:bodyPr vert="horz" lIns="0" tIns="0" rIns="0" bIns="0" rtlCol="0" anchor="b" anchorCtr="0">
            <a:noAutofit/>
          </a:bodyPr>
          <a:lstStyle>
            <a:lvl1pPr>
              <a:defRPr lang="en-US" sz="2800" spc="-100" baseline="0"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defTabSz="914377">
              <a:lnSpc>
                <a:spcPct val="80000"/>
              </a:lnSpc>
              <a:spcBef>
                <a:spcPts val="400"/>
              </a:spcBef>
              <a:spcAft>
                <a:spcPts val="400"/>
              </a:spcAft>
            </a:pPr>
            <a:r>
              <a:rPr lang="en-US" dirty="0"/>
              <a:t>Click to edit Master title style</a:t>
            </a:r>
          </a:p>
        </p:txBody>
      </p:sp>
    </p:spTree>
    <p:extLst>
      <p:ext uri="{BB962C8B-B14F-4D97-AF65-F5344CB8AC3E}">
        <p14:creationId xmlns:p14="http://schemas.microsoft.com/office/powerpoint/2010/main" val="270496465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74625419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1"/>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3"/>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722650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0493" y="237939"/>
            <a:ext cx="11071907"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510493" y="1698437"/>
            <a:ext cx="11071907" cy="435133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endParaRPr lang="en-US" dirty="0">
              <a:solidFill>
                <a:srgbClr val="5C5C5C">
                  <a:tint val="75000"/>
                </a:srgb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56C0D935-D802-48C2-BA0B-1A8DBFF4C45B}" type="slidenum">
              <a:rPr lang="en-US" smtClean="0">
                <a:solidFill>
                  <a:srgbClr val="5C5C5C">
                    <a:tint val="75000"/>
                  </a:srgbClr>
                </a:solidFill>
              </a:rPr>
              <a:pPr defTabSz="914377"/>
              <a:t>‹#›</a:t>
            </a:fld>
            <a:endParaRPr lang="en-US" dirty="0">
              <a:solidFill>
                <a:srgbClr val="5C5C5C">
                  <a:tint val="75000"/>
                </a:srgbClr>
              </a:solidFill>
            </a:endParaRPr>
          </a:p>
        </p:txBody>
      </p:sp>
      <p:sp>
        <p:nvSpPr>
          <p:cNvPr id="7" name="TextBox 6"/>
          <p:cNvSpPr txBox="1"/>
          <p:nvPr userDrawn="1"/>
        </p:nvSpPr>
        <p:spPr bwMode="gray">
          <a:xfrm>
            <a:off x="-1599058" y="6481704"/>
            <a:ext cx="5255515" cy="123111"/>
          </a:xfrm>
          <a:prstGeom prst="rect">
            <a:avLst/>
          </a:prstGeom>
          <a:noFill/>
        </p:spPr>
        <p:txBody>
          <a:bodyPr wrap="square" lIns="0" tIns="0" rIns="0" bIns="0" rtlCol="0" anchor="b">
            <a:spAutoFit/>
          </a:bodyPr>
          <a:lstStyle/>
          <a:p>
            <a:pPr algn="r" defTabSz="914377">
              <a:defRPr/>
            </a:pPr>
            <a:r>
              <a:rPr lang="en-US" sz="800" dirty="0">
                <a:solidFill>
                  <a:srgbClr val="8C8C8C"/>
                </a:solidFill>
              </a:rPr>
              <a:t>Copyright © 2019 Deloitte Development LLC. All rights reserved.</a:t>
            </a:r>
          </a:p>
        </p:txBody>
      </p:sp>
    </p:spTree>
    <p:extLst>
      <p:ext uri="{BB962C8B-B14F-4D97-AF65-F5344CB8AC3E}">
        <p14:creationId xmlns:p14="http://schemas.microsoft.com/office/powerpoint/2010/main" val="298995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Lst>
  <p:txStyles>
    <p:titleStyle>
      <a:lvl1pPr algn="l" defTabSz="914377" rtl="0" eaLnBrk="1" latinLnBrk="0" hangingPunct="1">
        <a:lnSpc>
          <a:spcPct val="90000"/>
        </a:lnSpc>
        <a:spcBef>
          <a:spcPct val="0"/>
        </a:spcBef>
        <a:buNone/>
        <a:defRPr sz="5400" kern="1200" cap="all" spc="51" baseline="0">
          <a:solidFill>
            <a:schemeClr val="bg1"/>
          </a:solidFill>
          <a:latin typeface="+mj-lt"/>
          <a:ea typeface="+mj-ea"/>
          <a:cs typeface="+mj-cs"/>
        </a:defRPr>
      </a:lvl1pPr>
    </p:titleStyle>
    <p:bodyStyle>
      <a:lvl1pPr marL="228594" indent="-228594" algn="l" defTabSz="914377"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783"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2971"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160"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349"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p15:clr>
            <a:srgbClr val="F26B43"/>
          </p15:clr>
        </p15:guide>
        <p15:guide id="2" pos="72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484437" y="5280205"/>
            <a:ext cx="7279965" cy="797320"/>
          </a:xfrm>
          <a:prstGeom prst="rect">
            <a:avLst/>
          </a:prstGeom>
        </p:spPr>
        <p:txBody>
          <a:bodyPr vert="horz" lIns="0" tIns="0" rIns="0" bIns="0" rtlCol="0" anchor="t" anchorCtr="0">
            <a:noAutofit/>
          </a:bodyPr>
          <a:lstStyle>
            <a:lvl1pPr marL="228594" indent="-228594" algn="l" defTabSz="914377"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783"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2971"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160"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349"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Analytics </a:t>
            </a:r>
            <a:r>
              <a:rPr lang="en-US" sz="2400" dirty="0">
                <a:solidFill>
                  <a:schemeClr val="bg1"/>
                </a:solidFill>
                <a:sym typeface="Frutiger Next Pro Light" charset="0"/>
              </a:rPr>
              <a:t>&amp; Cognitive</a:t>
            </a:r>
            <a:endParaRPr lang="en-US" sz="2400" dirty="0">
              <a:solidFill>
                <a:schemeClr val="bg1"/>
              </a:solidFill>
            </a:endParaRPr>
          </a:p>
          <a:p>
            <a:pPr marL="0" indent="0">
              <a:spcBef>
                <a:spcPts val="600"/>
              </a:spcBef>
              <a:buNone/>
            </a:pPr>
            <a:r>
              <a:rPr lang="en-US" dirty="0">
                <a:solidFill>
                  <a:schemeClr val="accent5"/>
                </a:solidFill>
              </a:rPr>
              <a:t>Project - RMIT</a:t>
            </a:r>
          </a:p>
        </p:txBody>
      </p:sp>
      <p:sp>
        <p:nvSpPr>
          <p:cNvPr id="7" name="Text Placeholder 4"/>
          <p:cNvSpPr txBox="1">
            <a:spLocks/>
          </p:cNvSpPr>
          <p:nvPr/>
        </p:nvSpPr>
        <p:spPr>
          <a:xfrm>
            <a:off x="484437" y="6123173"/>
            <a:ext cx="5594349" cy="298451"/>
          </a:xfrm>
          <a:prstGeom prst="rect">
            <a:avLst/>
          </a:prstGeom>
        </p:spPr>
        <p:txBody>
          <a:bodyPr vert="horz" lIns="0" tIns="0" rIns="0" bIns="0" rtlCol="0">
            <a:noAutofit/>
          </a:bodyPr>
          <a:lstStyle>
            <a:lvl1pPr marL="228594" indent="-228594" algn="l" defTabSz="914377"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783"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2971"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160"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349" indent="-228594" algn="l" defTabSz="914377"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300" dirty="0">
                <a:solidFill>
                  <a:schemeClr val="bg1"/>
                </a:solidFill>
                <a:cs typeface="Open Sans Light"/>
              </a:rPr>
              <a:t>February 2020</a:t>
            </a:r>
          </a:p>
        </p:txBody>
      </p:sp>
      <p:pic>
        <p:nvPicPr>
          <p:cNvPr id="8" name="Picture Placeholder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0731" y="947827"/>
            <a:ext cx="4424215" cy="4424215"/>
          </a:xfrm>
          <a:prstGeom prst="rect">
            <a:avLst/>
          </a:prstGeom>
        </p:spPr>
      </p:pic>
      <p:pic>
        <p:nvPicPr>
          <p:cNvPr id="3" name="Picture 2"/>
          <p:cNvPicPr>
            <a:picLocks noChangeAspect="1"/>
          </p:cNvPicPr>
          <p:nvPr/>
        </p:nvPicPr>
        <p:blipFill>
          <a:blip r:embed="rId3"/>
          <a:stretch>
            <a:fillRect/>
          </a:stretch>
        </p:blipFill>
        <p:spPr>
          <a:xfrm>
            <a:off x="308947" y="277669"/>
            <a:ext cx="2438400" cy="723900"/>
          </a:xfrm>
          <a:prstGeom prst="rect">
            <a:avLst/>
          </a:prstGeom>
        </p:spPr>
      </p:pic>
    </p:spTree>
    <p:extLst>
      <p:ext uri="{BB962C8B-B14F-4D97-AF65-F5344CB8AC3E}">
        <p14:creationId xmlns:p14="http://schemas.microsoft.com/office/powerpoint/2010/main" val="342338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150" name="TextBox 149">
            <a:extLst>
              <a:ext uri="{FF2B5EF4-FFF2-40B4-BE49-F238E27FC236}">
                <a16:creationId xmlns:a16="http://schemas.microsoft.com/office/drawing/2014/main" id="{F59D42F8-9EDD-44D7-B96C-FADD455EF10E}"/>
              </a:ext>
            </a:extLst>
          </p:cNvPr>
          <p:cNvSpPr txBox="1"/>
          <p:nvPr/>
        </p:nvSpPr>
        <p:spPr>
          <a:xfrm>
            <a:off x="428615" y="526750"/>
            <a:ext cx="11159888" cy="492443"/>
          </a:xfrm>
          <a:prstGeom prst="rect">
            <a:avLst/>
          </a:prstGeom>
          <a:noFill/>
        </p:spPr>
        <p:txBody>
          <a:bodyPr wrap="square" rtlCol="0">
            <a:spAutoFit/>
          </a:bodyPr>
          <a:lstStyle/>
          <a:p>
            <a:pPr fontAlgn="base">
              <a:spcBef>
                <a:spcPct val="0"/>
              </a:spcBef>
              <a:spcAft>
                <a:spcPct val="0"/>
              </a:spcAft>
            </a:pPr>
            <a:r>
              <a:rPr lang="en-US" sz="1300" dirty="0">
                <a:solidFill>
                  <a:schemeClr val="bg1"/>
                </a:solidFill>
                <a:cs typeface="Arial" pitchFamily="34" charset="0"/>
              </a:rPr>
              <a:t>RMIT </a:t>
            </a:r>
            <a:r>
              <a:rPr lang="en-AU" sz="1300" dirty="0">
                <a:solidFill>
                  <a:schemeClr val="bg1"/>
                </a:solidFill>
                <a:cs typeface="Arial" pitchFamily="34" charset="0"/>
              </a:rPr>
              <a:t>goal is to further progress towards being</a:t>
            </a:r>
            <a:r>
              <a:rPr lang="en-US" sz="1300" dirty="0">
                <a:solidFill>
                  <a:schemeClr val="bg1"/>
                </a:solidFill>
                <a:cs typeface="Arial" pitchFamily="34" charset="0"/>
              </a:rPr>
              <a:t> the leading global university of technology, design and enterprise. </a:t>
            </a:r>
            <a:r>
              <a:rPr lang="en-AU" sz="1300" dirty="0">
                <a:solidFill>
                  <a:schemeClr val="bg1"/>
                </a:solidFill>
                <a:cs typeface="Arial" pitchFamily="34" charset="0"/>
              </a:rPr>
              <a:t>Project Pi will assist in unifying RMIT processes and introducing Workday - a simple, smart platform for all of the University’s HR, finance and procurement functions</a:t>
            </a:r>
            <a:endParaRPr lang="en-US" sz="1300" dirty="0">
              <a:solidFill>
                <a:schemeClr val="bg1"/>
              </a:solidFill>
              <a:cs typeface="Arial" pitchFamily="34" charset="0"/>
            </a:endParaRPr>
          </a:p>
        </p:txBody>
      </p:sp>
      <p:grpSp>
        <p:nvGrpSpPr>
          <p:cNvPr id="23" name="Group 22">
            <a:extLst>
              <a:ext uri="{FF2B5EF4-FFF2-40B4-BE49-F238E27FC236}">
                <a16:creationId xmlns:a16="http://schemas.microsoft.com/office/drawing/2014/main" id="{5965EEC9-710C-49DB-AFEF-8762B75CD55B}"/>
              </a:ext>
            </a:extLst>
          </p:cNvPr>
          <p:cNvGrpSpPr/>
          <p:nvPr/>
        </p:nvGrpSpPr>
        <p:grpSpPr>
          <a:xfrm>
            <a:off x="180744" y="5862633"/>
            <a:ext cx="11760375" cy="603827"/>
            <a:chOff x="335087" y="776860"/>
            <a:chExt cx="11760375" cy="603827"/>
          </a:xfrm>
        </p:grpSpPr>
        <p:sp>
          <p:nvSpPr>
            <p:cNvPr id="24" name="Rectangle 23"/>
            <p:cNvSpPr/>
            <p:nvPr/>
          </p:nvSpPr>
          <p:spPr>
            <a:xfrm>
              <a:off x="10559440" y="860556"/>
              <a:ext cx="1183406" cy="407804"/>
            </a:xfrm>
            <a:prstGeom prst="rect">
              <a:avLst/>
            </a:prstGeom>
          </p:spPr>
          <p:txBody>
            <a:bodyPr wrap="square">
              <a:spAutoFit/>
            </a:bodyPr>
            <a:lstStyle/>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srgbClr val="92D050"/>
                  </a:solidFill>
                  <a:effectLst/>
                  <a:uLnTx/>
                  <a:uFillTx/>
                  <a:ea typeface="Verdana" panose="020B0604030504040204" pitchFamily="34" charset="0"/>
                  <a:cs typeface="Verdana" panose="020B0604030504040204" pitchFamily="34" charset="0"/>
                </a:rPr>
                <a:t> </a:t>
              </a:r>
              <a:r>
                <a:rPr kumimoji="0" lang="en-US" sz="9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DevOps</a:t>
              </a:r>
              <a:endParaRPr kumimoji="0" lang="en-US" sz="900" b="1" i="0" u="none" strike="noStrike" kern="0" cap="none" spc="0" normalizeH="0" baseline="0" noProof="0" dirty="0">
                <a:ln>
                  <a:noFill/>
                </a:ln>
                <a:solidFill>
                  <a:srgbClr val="041E42"/>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schemeClr val="accent5"/>
                  </a:solidFill>
                  <a:effectLst/>
                  <a:uLnTx/>
                  <a:uFillTx/>
                  <a:ea typeface="Verdana" panose="020B0604030504040204" pitchFamily="34" charset="0"/>
                  <a:cs typeface="Verdana" panose="020B0604030504040204" pitchFamily="34" charset="0"/>
                </a:rPr>
                <a:t>  Not Applied</a:t>
              </a:r>
            </a:p>
          </p:txBody>
        </p:sp>
        <p:sp>
          <p:nvSpPr>
            <p:cNvPr id="25" name="Rectangle 24"/>
            <p:cNvSpPr/>
            <p:nvPr/>
          </p:nvSpPr>
          <p:spPr>
            <a:xfrm>
              <a:off x="10853033" y="832321"/>
              <a:ext cx="1242429" cy="230832"/>
            </a:xfrm>
            <a:prstGeom prst="rect">
              <a:avLst/>
            </a:prstGeom>
            <a:noFill/>
          </p:spPr>
          <p:txBody>
            <a:bodyPr wrap="square">
              <a:spAutoFit/>
            </a:bodyPr>
            <a:lstStyle/>
            <a:p>
              <a:pPr marL="0" marR="0" lvl="0" indent="0" algn="l" defTabSz="914400" rtl="0" eaLnBrk="1" fontAlgn="auto" latinLnBrk="0" hangingPunct="1">
                <a:lnSpc>
                  <a:spcPct val="100000"/>
                </a:lnSpc>
                <a:spcBef>
                  <a:spcPts val="312"/>
                </a:spcBef>
                <a:spcAft>
                  <a:spcPts val="0"/>
                </a:spcAft>
                <a:buClrTx/>
                <a:buSzTx/>
                <a:buFontTx/>
                <a:buNone/>
                <a:tabLst/>
                <a:defRPr/>
              </a:pPr>
              <a:endParaRPr kumimoji="0" lang="en-US" sz="900" b="1" i="0" u="none" strike="noStrike" kern="0" cap="none" spc="0" normalizeH="0" baseline="0" noProof="0" dirty="0">
                <a:ln>
                  <a:noFill/>
                </a:ln>
                <a:solidFill>
                  <a:srgbClr val="041E42"/>
                </a:solidFill>
                <a:effectLst/>
                <a:uLnTx/>
                <a:uFillTx/>
                <a:ea typeface="Verdana" panose="020B0604030504040204" pitchFamily="34" charset="0"/>
                <a:cs typeface="Verdana" panose="020B0604030504040204" pitchFamily="34" charset="0"/>
              </a:endParaRPr>
            </a:p>
          </p:txBody>
        </p:sp>
        <p:sp>
          <p:nvSpPr>
            <p:cNvPr id="38" name="Rectangle 37"/>
            <p:cNvSpPr/>
            <p:nvPr/>
          </p:nvSpPr>
          <p:spPr bwMode="gray">
            <a:xfrm>
              <a:off x="10257021" y="792426"/>
              <a:ext cx="1645920" cy="548482"/>
            </a:xfrm>
            <a:prstGeom prst="rect">
              <a:avLst/>
            </a:prstGeom>
            <a:noFill/>
            <a:ln w="19050" algn="ctr">
              <a:solidFill>
                <a:srgbClr val="92D05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00" b="1" i="0" u="none" strike="noStrike" kern="0" cap="none" spc="0" normalizeH="0" baseline="0" noProof="0" dirty="0">
                <a:ln>
                  <a:noFill/>
                </a:ln>
                <a:solidFill>
                  <a:prstClr val="white"/>
                </a:solidFill>
                <a:effectLst/>
                <a:uLnTx/>
                <a:uFillTx/>
                <a:ea typeface="+mn-ea"/>
                <a:cs typeface="+mn-cs"/>
              </a:endParaRPr>
            </a:p>
          </p:txBody>
        </p:sp>
        <p:grpSp>
          <p:nvGrpSpPr>
            <p:cNvPr id="39" name="Group 38">
              <a:extLst>
                <a:ext uri="{FF2B5EF4-FFF2-40B4-BE49-F238E27FC236}">
                  <a16:creationId xmlns:a16="http://schemas.microsoft.com/office/drawing/2014/main" id="{E1E76CE1-CADB-4238-A3E4-5745019C989C}"/>
                </a:ext>
              </a:extLst>
            </p:cNvPr>
            <p:cNvGrpSpPr/>
            <p:nvPr/>
          </p:nvGrpSpPr>
          <p:grpSpPr>
            <a:xfrm>
              <a:off x="335087" y="776860"/>
              <a:ext cx="10364963" cy="603827"/>
              <a:chOff x="335087" y="776860"/>
              <a:chExt cx="10364963" cy="603827"/>
            </a:xfrm>
          </p:grpSpPr>
          <p:sp>
            <p:nvSpPr>
              <p:cNvPr id="40" name="Rectangle 39"/>
              <p:cNvSpPr/>
              <p:nvPr/>
            </p:nvSpPr>
            <p:spPr>
              <a:xfrm>
                <a:off x="335087" y="1149855"/>
                <a:ext cx="1581039"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ea typeface="+mn-ea"/>
                    <a:cs typeface="+mn-cs"/>
                  </a:rPr>
                  <a:t>Highlights</a:t>
                </a:r>
              </a:p>
            </p:txBody>
          </p:sp>
          <p:sp>
            <p:nvSpPr>
              <p:cNvPr id="41" name="Rectangle 40"/>
              <p:cNvSpPr/>
              <p:nvPr/>
            </p:nvSpPr>
            <p:spPr bwMode="gray">
              <a:xfrm>
                <a:off x="1186290" y="776860"/>
                <a:ext cx="1842055" cy="564048"/>
              </a:xfrm>
              <a:prstGeom prst="rect">
                <a:avLst/>
              </a:prstGeom>
              <a:noFill/>
              <a:ln w="19050" algn="ctr">
                <a:solidFill>
                  <a:srgbClr val="92D05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00" b="1" i="0" u="none" strike="noStrike" kern="0" cap="none" spc="0" normalizeH="0" baseline="0" noProof="0" dirty="0">
                  <a:ln>
                    <a:noFill/>
                  </a:ln>
                  <a:solidFill>
                    <a:prstClr val="white"/>
                  </a:solidFill>
                  <a:effectLst/>
                  <a:uLnTx/>
                  <a:uFillTx/>
                  <a:ea typeface="+mn-ea"/>
                  <a:cs typeface="+mn-cs"/>
                </a:endParaRPr>
              </a:p>
            </p:txBody>
          </p:sp>
          <p:sp>
            <p:nvSpPr>
              <p:cNvPr id="42" name="Rectangle 41"/>
              <p:cNvSpPr/>
              <p:nvPr/>
            </p:nvSpPr>
            <p:spPr>
              <a:xfrm>
                <a:off x="1208230" y="835270"/>
                <a:ext cx="1820115" cy="407804"/>
              </a:xfrm>
              <a:prstGeom prst="rect">
                <a:avLst/>
              </a:prstGeom>
            </p:spPr>
            <p:txBody>
              <a:bodyPr wrap="square">
                <a:spAutoFit/>
              </a:bodyPr>
              <a:lstStyle/>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Resource Mix</a:t>
                </a:r>
              </a:p>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(On:Offsite:Client) = </a:t>
                </a:r>
                <a:r>
                  <a:rPr kumimoji="0" lang="en-US" sz="900" b="1" i="0" u="none" strike="noStrike" kern="0" cap="none" spc="0" normalizeH="0" baseline="0" noProof="0" dirty="0">
                    <a:ln>
                      <a:noFill/>
                    </a:ln>
                    <a:solidFill>
                      <a:schemeClr val="accent5"/>
                    </a:solidFill>
                    <a:effectLst/>
                    <a:uLnTx/>
                    <a:uFillTx/>
                    <a:ea typeface="Verdana" panose="020B0604030504040204" pitchFamily="34" charset="0"/>
                    <a:cs typeface="Verdana" panose="020B0604030504040204" pitchFamily="34" charset="0"/>
                  </a:rPr>
                  <a:t>8:5:5</a:t>
                </a:r>
              </a:p>
            </p:txBody>
          </p:sp>
          <p:sp>
            <p:nvSpPr>
              <p:cNvPr id="43" name="Rectangle 42"/>
              <p:cNvSpPr/>
              <p:nvPr/>
            </p:nvSpPr>
            <p:spPr bwMode="gray">
              <a:xfrm>
                <a:off x="3181818" y="776860"/>
                <a:ext cx="1671999" cy="564048"/>
              </a:xfrm>
              <a:prstGeom prst="rect">
                <a:avLst/>
              </a:prstGeom>
              <a:noFill/>
              <a:ln w="19050" algn="ctr">
                <a:solidFill>
                  <a:srgbClr val="92D05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00" b="1" i="0" u="none" strike="noStrike" kern="0" cap="none" spc="0" normalizeH="0" baseline="0" noProof="0" dirty="0">
                  <a:ln>
                    <a:noFill/>
                  </a:ln>
                  <a:solidFill>
                    <a:prstClr val="white"/>
                  </a:solidFill>
                  <a:effectLst/>
                  <a:uLnTx/>
                  <a:uFillTx/>
                  <a:ea typeface="+mn-ea"/>
                  <a:cs typeface="+mn-cs"/>
                </a:endParaRPr>
              </a:p>
            </p:txBody>
          </p:sp>
          <p:sp>
            <p:nvSpPr>
              <p:cNvPr id="44" name="Rectangle 43"/>
              <p:cNvSpPr/>
              <p:nvPr/>
            </p:nvSpPr>
            <p:spPr>
              <a:xfrm>
                <a:off x="3189215" y="831415"/>
                <a:ext cx="1639831" cy="407804"/>
              </a:xfrm>
              <a:prstGeom prst="rect">
                <a:avLst/>
              </a:prstGeom>
            </p:spPr>
            <p:txBody>
              <a:bodyPr wrap="square">
                <a:spAutoFit/>
              </a:bodyPr>
              <a:lstStyle/>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Delivery Methodology</a:t>
                </a:r>
                <a:endParaRPr kumimoji="0" lang="en-US" sz="900" b="1" i="0" u="none" strike="noStrike" kern="0" cap="none" spc="0" normalizeH="0" baseline="0" noProof="0" dirty="0">
                  <a:ln>
                    <a:noFill/>
                  </a:ln>
                  <a:solidFill>
                    <a:srgbClr val="041E42"/>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schemeClr val="accent5"/>
                    </a:solidFill>
                    <a:effectLst/>
                    <a:uLnTx/>
                    <a:uFillTx/>
                    <a:ea typeface="Verdana" panose="020B0604030504040204" pitchFamily="34" charset="0"/>
                    <a:cs typeface="Verdana" panose="020B0604030504040204" pitchFamily="34" charset="0"/>
                  </a:rPr>
                  <a:t>Hybrid</a:t>
                </a:r>
              </a:p>
            </p:txBody>
          </p:sp>
          <p:sp>
            <p:nvSpPr>
              <p:cNvPr id="45" name="Rectangle 44"/>
              <p:cNvSpPr/>
              <p:nvPr/>
            </p:nvSpPr>
            <p:spPr bwMode="gray">
              <a:xfrm>
                <a:off x="4972946" y="776862"/>
                <a:ext cx="1645920" cy="564046"/>
              </a:xfrm>
              <a:prstGeom prst="rect">
                <a:avLst/>
              </a:prstGeom>
              <a:noFill/>
              <a:ln w="19050" algn="ctr">
                <a:solidFill>
                  <a:srgbClr val="92D05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00" b="1" i="0" u="none" strike="noStrike" kern="0" cap="none" spc="0" normalizeH="0" baseline="0" noProof="0" dirty="0">
                  <a:ln>
                    <a:noFill/>
                  </a:ln>
                  <a:solidFill>
                    <a:prstClr val="white"/>
                  </a:solidFill>
                  <a:effectLst/>
                  <a:uLnTx/>
                  <a:uFillTx/>
                  <a:ea typeface="+mn-ea"/>
                  <a:cs typeface="+mn-cs"/>
                </a:endParaRPr>
              </a:p>
            </p:txBody>
          </p:sp>
          <p:sp>
            <p:nvSpPr>
              <p:cNvPr id="46" name="Rectangle 45"/>
              <p:cNvSpPr/>
              <p:nvPr/>
            </p:nvSpPr>
            <p:spPr bwMode="gray">
              <a:xfrm>
                <a:off x="6702153" y="781278"/>
                <a:ext cx="1645920" cy="559630"/>
              </a:xfrm>
              <a:prstGeom prst="rect">
                <a:avLst/>
              </a:prstGeom>
              <a:noFill/>
              <a:ln w="19050" algn="ctr">
                <a:solidFill>
                  <a:srgbClr val="92D05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00" b="1" i="0" u="none" strike="noStrike" kern="0" cap="none" spc="0" normalizeH="0" baseline="0" noProof="0" dirty="0">
                  <a:ln>
                    <a:noFill/>
                  </a:ln>
                  <a:solidFill>
                    <a:prstClr val="white"/>
                  </a:solidFill>
                  <a:effectLst/>
                  <a:uLnTx/>
                  <a:uFillTx/>
                  <a:ea typeface="+mn-ea"/>
                  <a:cs typeface="+mn-cs"/>
                </a:endParaRPr>
              </a:p>
            </p:txBody>
          </p:sp>
          <p:sp>
            <p:nvSpPr>
              <p:cNvPr id="47" name="Rectangle 46"/>
              <p:cNvSpPr/>
              <p:nvPr/>
            </p:nvSpPr>
            <p:spPr>
              <a:xfrm>
                <a:off x="6805135" y="843664"/>
                <a:ext cx="1542938" cy="407804"/>
              </a:xfrm>
              <a:prstGeom prst="rect">
                <a:avLst/>
              </a:prstGeom>
            </p:spPr>
            <p:txBody>
              <a:bodyPr wrap="square">
                <a:spAutoFit/>
              </a:bodyPr>
              <a:lstStyle/>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srgbClr val="92D050"/>
                    </a:solidFill>
                    <a:effectLst/>
                    <a:uLnTx/>
                    <a:uFillTx/>
                    <a:ea typeface="Verdana" panose="020B0604030504040204" pitchFamily="34" charset="0"/>
                    <a:cs typeface="Verdana" panose="020B0604030504040204" pitchFamily="34" charset="0"/>
                  </a:rPr>
                  <a:t>     </a:t>
                </a:r>
                <a:r>
                  <a:rPr kumimoji="0" lang="en-US" sz="9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Data Volume</a:t>
                </a:r>
                <a:endParaRPr kumimoji="0" lang="en-US" sz="900" b="1" i="0" u="none" strike="noStrike" kern="0" cap="none" spc="0" normalizeH="0" baseline="0" noProof="0" dirty="0">
                  <a:ln>
                    <a:noFill/>
                  </a:ln>
                  <a:solidFill>
                    <a:srgbClr val="041E42"/>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schemeClr val="accent5"/>
                    </a:solidFill>
                    <a:effectLst/>
                    <a:uLnTx/>
                    <a:uFillTx/>
                    <a:ea typeface="Verdana" panose="020B0604030504040204" pitchFamily="34" charset="0"/>
                    <a:cs typeface="Verdana" panose="020B0604030504040204" pitchFamily="34" charset="0"/>
                  </a:rPr>
                  <a:t>   </a:t>
                </a:r>
                <a:r>
                  <a:rPr lang="en-US" sz="900" b="1" kern="0" dirty="0">
                    <a:solidFill>
                      <a:schemeClr val="accent5"/>
                    </a:solidFill>
                    <a:ea typeface="Verdana" panose="020B0604030504040204" pitchFamily="34" charset="0"/>
                    <a:cs typeface="Verdana" panose="020B0604030504040204" pitchFamily="34" charset="0"/>
                  </a:rPr>
                  <a:t>~20 GB</a:t>
                </a:r>
                <a:endParaRPr kumimoji="0" lang="en-US" sz="900" b="1" i="0" u="none" strike="noStrike" kern="0" cap="none" spc="0" normalizeH="0" baseline="0" noProof="0" dirty="0">
                  <a:ln>
                    <a:noFill/>
                  </a:ln>
                  <a:solidFill>
                    <a:schemeClr val="accent5"/>
                  </a:solidFill>
                  <a:effectLst/>
                  <a:uLnTx/>
                  <a:uFillTx/>
                  <a:ea typeface="Verdana" panose="020B0604030504040204" pitchFamily="34" charset="0"/>
                  <a:cs typeface="Verdana" panose="020B0604030504040204" pitchFamily="34" charset="0"/>
                </a:endParaRPr>
              </a:p>
            </p:txBody>
          </p:sp>
          <p:sp>
            <p:nvSpPr>
              <p:cNvPr id="48" name="Rectangle 47"/>
              <p:cNvSpPr/>
              <p:nvPr/>
            </p:nvSpPr>
            <p:spPr bwMode="gray">
              <a:xfrm>
                <a:off x="8491973" y="792187"/>
                <a:ext cx="1645921" cy="548721"/>
              </a:xfrm>
              <a:prstGeom prst="rect">
                <a:avLst/>
              </a:prstGeom>
              <a:noFill/>
              <a:ln w="19050" algn="ctr">
                <a:solidFill>
                  <a:srgbClr val="92D05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900" b="1" i="0" u="none" strike="noStrike" kern="0" cap="none" spc="0" normalizeH="0" baseline="0" noProof="0" dirty="0">
                  <a:ln>
                    <a:noFill/>
                  </a:ln>
                  <a:solidFill>
                    <a:prstClr val="white"/>
                  </a:solidFill>
                  <a:effectLst/>
                  <a:uLnTx/>
                  <a:uFillTx/>
                  <a:ea typeface="+mn-ea"/>
                  <a:cs typeface="+mn-cs"/>
                </a:endParaRPr>
              </a:p>
            </p:txBody>
          </p:sp>
          <p:sp>
            <p:nvSpPr>
              <p:cNvPr id="49" name="Rectangle 48"/>
              <p:cNvSpPr/>
              <p:nvPr/>
            </p:nvSpPr>
            <p:spPr>
              <a:xfrm>
                <a:off x="8708361" y="851557"/>
                <a:ext cx="1378787" cy="407804"/>
              </a:xfrm>
              <a:prstGeom prst="rect">
                <a:avLst/>
              </a:prstGeom>
            </p:spPr>
            <p:txBody>
              <a:bodyPr wrap="square">
                <a:spAutoFit/>
              </a:bodyPr>
              <a:lstStyle/>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srgbClr val="92D050"/>
                    </a:solidFill>
                    <a:effectLst/>
                    <a:uLnTx/>
                    <a:uFillTx/>
                    <a:ea typeface="Verdana" panose="020B0604030504040204" pitchFamily="34" charset="0"/>
                    <a:cs typeface="Verdana" panose="020B0604030504040204" pitchFamily="34" charset="0"/>
                  </a:rPr>
                  <a:t> </a:t>
                </a:r>
                <a:r>
                  <a:rPr kumimoji="0" lang="en-US" sz="9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Industry </a:t>
                </a:r>
              </a:p>
              <a:p>
                <a:pPr marL="0" marR="0" lvl="0" indent="0" algn="ctr" defTabSz="914400" rtl="0" eaLnBrk="1" fontAlgn="auto" latinLnBrk="0" hangingPunct="1">
                  <a:lnSpc>
                    <a:spcPct val="100000"/>
                  </a:lnSpc>
                  <a:spcBef>
                    <a:spcPts val="312"/>
                  </a:spcBef>
                  <a:spcAft>
                    <a:spcPts val="0"/>
                  </a:spcAft>
                  <a:buClrTx/>
                  <a:buSzTx/>
                  <a:buFontTx/>
                  <a:buNone/>
                  <a:tabLst/>
                  <a:defRPr/>
                </a:pPr>
                <a:r>
                  <a:rPr lang="en-US" sz="900" b="1" kern="0" dirty="0">
                    <a:solidFill>
                      <a:schemeClr val="accent5"/>
                    </a:solidFill>
                    <a:ea typeface="Verdana" panose="020B0604030504040204" pitchFamily="34" charset="0"/>
                    <a:cs typeface="Verdana" panose="020B0604030504040204" pitchFamily="34" charset="0"/>
                  </a:rPr>
                  <a:t>  TMT</a:t>
                </a:r>
              </a:p>
            </p:txBody>
          </p:sp>
          <p:sp>
            <p:nvSpPr>
              <p:cNvPr id="50" name="Rectangle 49"/>
              <p:cNvSpPr/>
              <p:nvPr/>
            </p:nvSpPr>
            <p:spPr>
              <a:xfrm>
                <a:off x="5372699" y="838482"/>
                <a:ext cx="1183406" cy="407804"/>
              </a:xfrm>
              <a:prstGeom prst="rect">
                <a:avLst/>
              </a:prstGeom>
            </p:spPr>
            <p:txBody>
              <a:bodyPr wrap="square">
                <a:spAutoFit/>
              </a:bodyPr>
              <a:lstStyle/>
              <a:p>
                <a:pPr marL="0" marR="0" lvl="0" indent="0" algn="ctr" defTabSz="914400" rtl="0" eaLnBrk="1" fontAlgn="auto" latinLnBrk="0" hangingPunct="1">
                  <a:lnSpc>
                    <a:spcPct val="100000"/>
                  </a:lnSpc>
                  <a:spcBef>
                    <a:spcPts val="312"/>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Project Duration</a:t>
                </a:r>
                <a:endParaRPr kumimoji="0" lang="en-US" sz="900" b="1" i="0" u="none" strike="noStrike" kern="0" cap="none" spc="0" normalizeH="0" baseline="0" noProof="0" dirty="0">
                  <a:ln>
                    <a:noFill/>
                  </a:ln>
                  <a:solidFill>
                    <a:srgbClr val="041E42"/>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312"/>
                  </a:spcBef>
                  <a:spcAft>
                    <a:spcPts val="0"/>
                  </a:spcAft>
                  <a:buClrTx/>
                  <a:buSzTx/>
                  <a:buFontTx/>
                  <a:buNone/>
                  <a:tabLst/>
                  <a:defRPr/>
                </a:pPr>
                <a:r>
                  <a:rPr lang="en-US" sz="900" b="1" kern="0" noProof="0" dirty="0">
                    <a:solidFill>
                      <a:schemeClr val="accent5"/>
                    </a:solidFill>
                    <a:ea typeface="Verdana" panose="020B0604030504040204" pitchFamily="34" charset="0"/>
                    <a:cs typeface="Verdana" panose="020B0604030504040204" pitchFamily="34" charset="0"/>
                  </a:rPr>
                  <a:t>17</a:t>
                </a:r>
                <a:r>
                  <a:rPr kumimoji="0" lang="en-US" sz="900" b="1" i="0" u="none" strike="noStrike" kern="0" cap="none" spc="0" normalizeH="0" baseline="0" noProof="0" dirty="0">
                    <a:ln>
                      <a:noFill/>
                    </a:ln>
                    <a:solidFill>
                      <a:schemeClr val="accent5"/>
                    </a:solidFill>
                    <a:effectLst/>
                    <a:uLnTx/>
                    <a:uFillTx/>
                    <a:ea typeface="Verdana" panose="020B0604030504040204" pitchFamily="34" charset="0"/>
                    <a:cs typeface="Verdana" panose="020B0604030504040204" pitchFamily="34" charset="0"/>
                  </a:rPr>
                  <a:t> Months</a:t>
                </a:r>
              </a:p>
            </p:txBody>
          </p:sp>
          <p:sp>
            <p:nvSpPr>
              <p:cNvPr id="51" name="Freeform 375"/>
              <p:cNvSpPr>
                <a:spLocks noChangeAspect="1" noEditPoints="1"/>
              </p:cNvSpPr>
              <p:nvPr/>
            </p:nvSpPr>
            <p:spPr bwMode="auto">
              <a:xfrm>
                <a:off x="505108" y="803339"/>
                <a:ext cx="400703" cy="369676"/>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solidFill>
                <a:srgbClr val="81BC00"/>
              </a:solidFill>
              <a:ln>
                <a:solidFill>
                  <a:srgbClr val="44546A">
                    <a:lumMod val="50000"/>
                  </a:srgb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ea typeface="+mn-ea"/>
                  <a:cs typeface="+mn-cs"/>
                </a:endParaRPr>
              </a:p>
            </p:txBody>
          </p:sp>
          <p:grpSp>
            <p:nvGrpSpPr>
              <p:cNvPr id="52" name="Group 991">
                <a:extLst>
                  <a:ext uri="{FF2B5EF4-FFF2-40B4-BE49-F238E27FC236}">
                    <a16:creationId xmlns:a16="http://schemas.microsoft.com/office/drawing/2014/main" id="{87A8648E-36AD-4C31-8866-A1F029984D8A}"/>
                  </a:ext>
                </a:extLst>
              </p:cNvPr>
              <p:cNvGrpSpPr>
                <a:grpSpLocks noChangeAspect="1"/>
              </p:cNvGrpSpPr>
              <p:nvPr/>
            </p:nvGrpSpPr>
            <p:grpSpPr bwMode="auto">
              <a:xfrm>
                <a:off x="5023985" y="831415"/>
                <a:ext cx="395230" cy="394072"/>
                <a:chOff x="5285" y="4317"/>
                <a:chExt cx="341" cy="340"/>
              </a:xfrm>
              <a:solidFill>
                <a:schemeClr val="accent5"/>
              </a:solidFill>
            </p:grpSpPr>
            <p:sp>
              <p:nvSpPr>
                <p:cNvPr id="62" name="Freeform 992">
                  <a:extLst>
                    <a:ext uri="{FF2B5EF4-FFF2-40B4-BE49-F238E27FC236}">
                      <a16:creationId xmlns:a16="http://schemas.microsoft.com/office/drawing/2014/main" id="{55F3A24D-9012-4C09-A392-4A6ADF5691FD}"/>
                    </a:ext>
                  </a:extLst>
                </p:cNvPr>
                <p:cNvSpPr>
                  <a:spLocks noEditPoints="1"/>
                </p:cNvSpPr>
                <p:nvPr/>
              </p:nvSpPr>
              <p:spPr bwMode="auto">
                <a:xfrm>
                  <a:off x="5285" y="4317"/>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sp>
              <p:nvSpPr>
                <p:cNvPr id="63" name="Freeform 993">
                  <a:extLst>
                    <a:ext uri="{FF2B5EF4-FFF2-40B4-BE49-F238E27FC236}">
                      <a16:creationId xmlns:a16="http://schemas.microsoft.com/office/drawing/2014/main" id="{4A642C4D-3D77-4ED0-944F-22565066A738}"/>
                    </a:ext>
                  </a:extLst>
                </p:cNvPr>
                <p:cNvSpPr>
                  <a:spLocks noEditPoints="1"/>
                </p:cNvSpPr>
                <p:nvPr/>
              </p:nvSpPr>
              <p:spPr bwMode="auto">
                <a:xfrm>
                  <a:off x="5349" y="4381"/>
                  <a:ext cx="213" cy="212"/>
                </a:xfrm>
                <a:custGeom>
                  <a:avLst/>
                  <a:gdLst>
                    <a:gd name="T0" fmla="*/ 160 w 320"/>
                    <a:gd name="T1" fmla="*/ 0 h 320"/>
                    <a:gd name="T2" fmla="*/ 0 w 320"/>
                    <a:gd name="T3" fmla="*/ 160 h 320"/>
                    <a:gd name="T4" fmla="*/ 160 w 320"/>
                    <a:gd name="T5" fmla="*/ 320 h 320"/>
                    <a:gd name="T6" fmla="*/ 320 w 320"/>
                    <a:gd name="T7" fmla="*/ 160 h 320"/>
                    <a:gd name="T8" fmla="*/ 160 w 320"/>
                    <a:gd name="T9" fmla="*/ 0 h 320"/>
                    <a:gd name="T10" fmla="*/ 160 w 320"/>
                    <a:gd name="T11" fmla="*/ 298 h 320"/>
                    <a:gd name="T12" fmla="*/ 21 w 320"/>
                    <a:gd name="T13" fmla="*/ 160 h 320"/>
                    <a:gd name="T14" fmla="*/ 160 w 320"/>
                    <a:gd name="T15" fmla="*/ 21 h 320"/>
                    <a:gd name="T16" fmla="*/ 298 w 320"/>
                    <a:gd name="T17" fmla="*/ 160 h 320"/>
                    <a:gd name="T18" fmla="*/ 160 w 320"/>
                    <a:gd name="T19" fmla="*/ 298 h 320"/>
                    <a:gd name="T20" fmla="*/ 210 w 320"/>
                    <a:gd name="T21" fmla="*/ 120 h 320"/>
                    <a:gd name="T22" fmla="*/ 210 w 320"/>
                    <a:gd name="T23" fmla="*/ 135 h 320"/>
                    <a:gd name="T24" fmla="*/ 167 w 320"/>
                    <a:gd name="T25" fmla="*/ 178 h 320"/>
                    <a:gd name="T26" fmla="*/ 160 w 320"/>
                    <a:gd name="T27" fmla="*/ 181 h 320"/>
                    <a:gd name="T28" fmla="*/ 152 w 320"/>
                    <a:gd name="T29" fmla="*/ 178 h 320"/>
                    <a:gd name="T30" fmla="*/ 77 w 320"/>
                    <a:gd name="T31" fmla="*/ 103 h 320"/>
                    <a:gd name="T32" fmla="*/ 77 w 320"/>
                    <a:gd name="T33" fmla="*/ 88 h 320"/>
                    <a:gd name="T34" fmla="*/ 93 w 320"/>
                    <a:gd name="T35" fmla="*/ 88 h 320"/>
                    <a:gd name="T36" fmla="*/ 160 w 320"/>
                    <a:gd name="T37" fmla="*/ 155 h 320"/>
                    <a:gd name="T38" fmla="*/ 195 w 320"/>
                    <a:gd name="T39" fmla="*/ 120 h 320"/>
                    <a:gd name="T40" fmla="*/ 210 w 320"/>
                    <a:gd name="T41" fmla="*/ 120 h 320"/>
                    <a:gd name="T42" fmla="*/ 149 w 320"/>
                    <a:gd name="T43" fmla="*/ 64 h 320"/>
                    <a:gd name="T44" fmla="*/ 149 w 320"/>
                    <a:gd name="T45" fmla="*/ 53 h 320"/>
                    <a:gd name="T46" fmla="*/ 160 w 320"/>
                    <a:gd name="T47" fmla="*/ 42 h 320"/>
                    <a:gd name="T48" fmla="*/ 170 w 320"/>
                    <a:gd name="T49" fmla="*/ 53 h 320"/>
                    <a:gd name="T50" fmla="*/ 170 w 320"/>
                    <a:gd name="T51" fmla="*/ 64 h 320"/>
                    <a:gd name="T52" fmla="*/ 160 w 320"/>
                    <a:gd name="T53" fmla="*/ 74 h 320"/>
                    <a:gd name="T54" fmla="*/ 149 w 320"/>
                    <a:gd name="T55" fmla="*/ 64 h 320"/>
                    <a:gd name="T56" fmla="*/ 170 w 320"/>
                    <a:gd name="T57" fmla="*/ 256 h 320"/>
                    <a:gd name="T58" fmla="*/ 170 w 320"/>
                    <a:gd name="T59" fmla="*/ 266 h 320"/>
                    <a:gd name="T60" fmla="*/ 160 w 320"/>
                    <a:gd name="T61" fmla="*/ 277 h 320"/>
                    <a:gd name="T62" fmla="*/ 149 w 320"/>
                    <a:gd name="T63" fmla="*/ 266 h 320"/>
                    <a:gd name="T64" fmla="*/ 149 w 320"/>
                    <a:gd name="T65" fmla="*/ 256 h 320"/>
                    <a:gd name="T66" fmla="*/ 160 w 320"/>
                    <a:gd name="T67" fmla="*/ 245 h 320"/>
                    <a:gd name="T68" fmla="*/ 170 w 320"/>
                    <a:gd name="T69" fmla="*/ 256 h 320"/>
                    <a:gd name="T70" fmla="*/ 277 w 320"/>
                    <a:gd name="T71" fmla="*/ 160 h 320"/>
                    <a:gd name="T72" fmla="*/ 266 w 320"/>
                    <a:gd name="T73" fmla="*/ 170 h 320"/>
                    <a:gd name="T74" fmla="*/ 256 w 320"/>
                    <a:gd name="T75" fmla="*/ 170 h 320"/>
                    <a:gd name="T76" fmla="*/ 245 w 320"/>
                    <a:gd name="T77" fmla="*/ 160 h 320"/>
                    <a:gd name="T78" fmla="*/ 256 w 320"/>
                    <a:gd name="T79" fmla="*/ 149 h 320"/>
                    <a:gd name="T80" fmla="*/ 266 w 320"/>
                    <a:gd name="T81" fmla="*/ 149 h 320"/>
                    <a:gd name="T82" fmla="*/ 277 w 320"/>
                    <a:gd name="T83" fmla="*/ 160 h 320"/>
                    <a:gd name="T84" fmla="*/ 74 w 320"/>
                    <a:gd name="T85" fmla="*/ 160 h 320"/>
                    <a:gd name="T86" fmla="*/ 64 w 320"/>
                    <a:gd name="T87" fmla="*/ 170 h 320"/>
                    <a:gd name="T88" fmla="*/ 53 w 320"/>
                    <a:gd name="T89" fmla="*/ 170 h 320"/>
                    <a:gd name="T90" fmla="*/ 42 w 320"/>
                    <a:gd name="T91" fmla="*/ 160 h 320"/>
                    <a:gd name="T92" fmla="*/ 53 w 320"/>
                    <a:gd name="T93" fmla="*/ 149 h 320"/>
                    <a:gd name="T94" fmla="*/ 64 w 320"/>
                    <a:gd name="T95" fmla="*/ 149 h 320"/>
                    <a:gd name="T96" fmla="*/ 74 w 320"/>
                    <a:gd name="T97"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20">
                      <a:moveTo>
                        <a:pt x="160" y="0"/>
                      </a:moveTo>
                      <a:cubicBezTo>
                        <a:pt x="71" y="0"/>
                        <a:pt x="0" y="71"/>
                        <a:pt x="0" y="160"/>
                      </a:cubicBezTo>
                      <a:cubicBezTo>
                        <a:pt x="0" y="248"/>
                        <a:pt x="71" y="320"/>
                        <a:pt x="160" y="320"/>
                      </a:cubicBezTo>
                      <a:cubicBezTo>
                        <a:pt x="248" y="320"/>
                        <a:pt x="320" y="248"/>
                        <a:pt x="320" y="160"/>
                      </a:cubicBezTo>
                      <a:cubicBezTo>
                        <a:pt x="320" y="71"/>
                        <a:pt x="248" y="0"/>
                        <a:pt x="160" y="0"/>
                      </a:cubicBezTo>
                      <a:close/>
                      <a:moveTo>
                        <a:pt x="160" y="298"/>
                      </a:moveTo>
                      <a:cubicBezTo>
                        <a:pt x="83" y="298"/>
                        <a:pt x="21" y="236"/>
                        <a:pt x="21" y="160"/>
                      </a:cubicBezTo>
                      <a:cubicBezTo>
                        <a:pt x="21" y="83"/>
                        <a:pt x="83" y="21"/>
                        <a:pt x="160" y="21"/>
                      </a:cubicBezTo>
                      <a:cubicBezTo>
                        <a:pt x="236" y="21"/>
                        <a:pt x="298" y="83"/>
                        <a:pt x="298" y="160"/>
                      </a:cubicBezTo>
                      <a:cubicBezTo>
                        <a:pt x="298" y="236"/>
                        <a:pt x="236" y="298"/>
                        <a:pt x="160" y="298"/>
                      </a:cubicBezTo>
                      <a:close/>
                      <a:moveTo>
                        <a:pt x="210" y="120"/>
                      </a:moveTo>
                      <a:cubicBezTo>
                        <a:pt x="214" y="124"/>
                        <a:pt x="214" y="131"/>
                        <a:pt x="210" y="135"/>
                      </a:cubicBezTo>
                      <a:cubicBezTo>
                        <a:pt x="167" y="178"/>
                        <a:pt x="167" y="178"/>
                        <a:pt x="167" y="178"/>
                      </a:cubicBezTo>
                      <a:cubicBezTo>
                        <a:pt x="165" y="180"/>
                        <a:pt x="162" y="181"/>
                        <a:pt x="160" y="181"/>
                      </a:cubicBezTo>
                      <a:cubicBezTo>
                        <a:pt x="157" y="181"/>
                        <a:pt x="154" y="180"/>
                        <a:pt x="152" y="178"/>
                      </a:cubicBezTo>
                      <a:cubicBezTo>
                        <a:pt x="77" y="103"/>
                        <a:pt x="77" y="103"/>
                        <a:pt x="77" y="103"/>
                      </a:cubicBezTo>
                      <a:cubicBezTo>
                        <a:pt x="73" y="99"/>
                        <a:pt x="73" y="92"/>
                        <a:pt x="77" y="88"/>
                      </a:cubicBezTo>
                      <a:cubicBezTo>
                        <a:pt x="82" y="84"/>
                        <a:pt x="88" y="84"/>
                        <a:pt x="93" y="88"/>
                      </a:cubicBezTo>
                      <a:cubicBezTo>
                        <a:pt x="160" y="155"/>
                        <a:pt x="160" y="155"/>
                        <a:pt x="160" y="155"/>
                      </a:cubicBezTo>
                      <a:cubicBezTo>
                        <a:pt x="195" y="120"/>
                        <a:pt x="195" y="120"/>
                        <a:pt x="195" y="120"/>
                      </a:cubicBezTo>
                      <a:cubicBezTo>
                        <a:pt x="199" y="116"/>
                        <a:pt x="206" y="116"/>
                        <a:pt x="210" y="120"/>
                      </a:cubicBezTo>
                      <a:close/>
                      <a:moveTo>
                        <a:pt x="149" y="64"/>
                      </a:moveTo>
                      <a:cubicBezTo>
                        <a:pt x="149" y="53"/>
                        <a:pt x="149" y="53"/>
                        <a:pt x="149" y="53"/>
                      </a:cubicBezTo>
                      <a:cubicBezTo>
                        <a:pt x="149" y="47"/>
                        <a:pt x="154" y="42"/>
                        <a:pt x="160" y="42"/>
                      </a:cubicBezTo>
                      <a:cubicBezTo>
                        <a:pt x="166" y="42"/>
                        <a:pt x="170" y="47"/>
                        <a:pt x="170" y="53"/>
                      </a:cubicBezTo>
                      <a:cubicBezTo>
                        <a:pt x="170" y="64"/>
                        <a:pt x="170" y="64"/>
                        <a:pt x="170" y="64"/>
                      </a:cubicBezTo>
                      <a:cubicBezTo>
                        <a:pt x="170" y="70"/>
                        <a:pt x="166" y="74"/>
                        <a:pt x="160" y="74"/>
                      </a:cubicBezTo>
                      <a:cubicBezTo>
                        <a:pt x="154" y="74"/>
                        <a:pt x="149" y="70"/>
                        <a:pt x="149" y="64"/>
                      </a:cubicBezTo>
                      <a:close/>
                      <a:moveTo>
                        <a:pt x="170" y="256"/>
                      </a:moveTo>
                      <a:cubicBezTo>
                        <a:pt x="170" y="266"/>
                        <a:pt x="170" y="266"/>
                        <a:pt x="170" y="266"/>
                      </a:cubicBezTo>
                      <a:cubicBezTo>
                        <a:pt x="170" y="272"/>
                        <a:pt x="166" y="277"/>
                        <a:pt x="160" y="277"/>
                      </a:cubicBezTo>
                      <a:cubicBezTo>
                        <a:pt x="154" y="277"/>
                        <a:pt x="149" y="272"/>
                        <a:pt x="149" y="266"/>
                      </a:cubicBezTo>
                      <a:cubicBezTo>
                        <a:pt x="149" y="256"/>
                        <a:pt x="149" y="256"/>
                        <a:pt x="149" y="256"/>
                      </a:cubicBezTo>
                      <a:cubicBezTo>
                        <a:pt x="149" y="250"/>
                        <a:pt x="154" y="245"/>
                        <a:pt x="160" y="245"/>
                      </a:cubicBezTo>
                      <a:cubicBezTo>
                        <a:pt x="166" y="245"/>
                        <a:pt x="170" y="250"/>
                        <a:pt x="170" y="256"/>
                      </a:cubicBezTo>
                      <a:close/>
                      <a:moveTo>
                        <a:pt x="277" y="160"/>
                      </a:moveTo>
                      <a:cubicBezTo>
                        <a:pt x="277" y="166"/>
                        <a:pt x="272" y="170"/>
                        <a:pt x="266" y="170"/>
                      </a:cubicBezTo>
                      <a:cubicBezTo>
                        <a:pt x="256" y="170"/>
                        <a:pt x="256" y="170"/>
                        <a:pt x="256" y="170"/>
                      </a:cubicBezTo>
                      <a:cubicBezTo>
                        <a:pt x="250" y="170"/>
                        <a:pt x="245" y="166"/>
                        <a:pt x="245" y="160"/>
                      </a:cubicBezTo>
                      <a:cubicBezTo>
                        <a:pt x="245" y="154"/>
                        <a:pt x="250" y="149"/>
                        <a:pt x="256" y="149"/>
                      </a:cubicBezTo>
                      <a:cubicBezTo>
                        <a:pt x="266" y="149"/>
                        <a:pt x="266" y="149"/>
                        <a:pt x="266" y="149"/>
                      </a:cubicBezTo>
                      <a:cubicBezTo>
                        <a:pt x="272" y="149"/>
                        <a:pt x="277" y="154"/>
                        <a:pt x="277" y="160"/>
                      </a:cubicBezTo>
                      <a:close/>
                      <a:moveTo>
                        <a:pt x="74" y="160"/>
                      </a:moveTo>
                      <a:cubicBezTo>
                        <a:pt x="74" y="166"/>
                        <a:pt x="70" y="170"/>
                        <a:pt x="64" y="170"/>
                      </a:cubicBezTo>
                      <a:cubicBezTo>
                        <a:pt x="53" y="170"/>
                        <a:pt x="53" y="170"/>
                        <a:pt x="53" y="170"/>
                      </a:cubicBezTo>
                      <a:cubicBezTo>
                        <a:pt x="47" y="170"/>
                        <a:pt x="42" y="166"/>
                        <a:pt x="42" y="160"/>
                      </a:cubicBezTo>
                      <a:cubicBezTo>
                        <a:pt x="42" y="154"/>
                        <a:pt x="47" y="149"/>
                        <a:pt x="53" y="149"/>
                      </a:cubicBezTo>
                      <a:cubicBezTo>
                        <a:pt x="64" y="149"/>
                        <a:pt x="64" y="149"/>
                        <a:pt x="64" y="149"/>
                      </a:cubicBezTo>
                      <a:cubicBezTo>
                        <a:pt x="70" y="149"/>
                        <a:pt x="74" y="154"/>
                        <a:pt x="74" y="160"/>
                      </a:cubicBezTo>
                      <a:close/>
                    </a:path>
                  </a:pathLst>
                </a:custGeom>
                <a:grpFill/>
                <a:ln>
                  <a:solidFill>
                    <a:schemeClr val="accent5">
                      <a:lumMod val="7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grpSp>
          <p:grpSp>
            <p:nvGrpSpPr>
              <p:cNvPr id="53" name="Group 367">
                <a:extLst>
                  <a:ext uri="{FF2B5EF4-FFF2-40B4-BE49-F238E27FC236}">
                    <a16:creationId xmlns:a16="http://schemas.microsoft.com/office/drawing/2014/main" id="{C94B3D84-EE06-4B19-A8E7-53E6D8E9F5BE}"/>
                  </a:ext>
                </a:extLst>
              </p:cNvPr>
              <p:cNvGrpSpPr>
                <a:grpSpLocks noChangeAspect="1"/>
              </p:cNvGrpSpPr>
              <p:nvPr/>
            </p:nvGrpSpPr>
            <p:grpSpPr bwMode="auto">
              <a:xfrm>
                <a:off x="6805135" y="882287"/>
                <a:ext cx="354709" cy="355752"/>
                <a:chOff x="4383" y="2091"/>
                <a:chExt cx="340" cy="341"/>
              </a:xfrm>
              <a:solidFill>
                <a:schemeClr val="accent4"/>
              </a:solidFill>
            </p:grpSpPr>
            <p:sp>
              <p:nvSpPr>
                <p:cNvPr id="60" name="Freeform 262">
                  <a:extLst>
                    <a:ext uri="{FF2B5EF4-FFF2-40B4-BE49-F238E27FC236}">
                      <a16:creationId xmlns:a16="http://schemas.microsoft.com/office/drawing/2014/main" id="{F0E0BEC8-561B-4D08-809F-63CC61CA2165}"/>
                    </a:ext>
                  </a:extLst>
                </p:cNvPr>
                <p:cNvSpPr>
                  <a:spLocks noEditPoints="1"/>
                </p:cNvSpPr>
                <p:nvPr/>
              </p:nvSpPr>
              <p:spPr bwMode="auto">
                <a:xfrm>
                  <a:off x="4445" y="2169"/>
                  <a:ext cx="200" cy="170"/>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grpFill/>
                <a:ln>
                  <a:solidFill>
                    <a:schemeClr val="accent5">
                      <a:lumMod val="7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sp>
              <p:nvSpPr>
                <p:cNvPr id="61" name="Freeform 263">
                  <a:extLst>
                    <a:ext uri="{FF2B5EF4-FFF2-40B4-BE49-F238E27FC236}">
                      <a16:creationId xmlns:a16="http://schemas.microsoft.com/office/drawing/2014/main" id="{34483B99-3849-4004-AC12-3E6AD7661FC0}"/>
                    </a:ext>
                  </a:extLst>
                </p:cNvPr>
                <p:cNvSpPr>
                  <a:spLocks noEditPoints="1"/>
                </p:cNvSpPr>
                <p:nvPr/>
              </p:nvSpPr>
              <p:spPr bwMode="auto">
                <a:xfrm>
                  <a:off x="4383" y="2091"/>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5">
                      <a:lumMod val="7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grpSp>
          <p:grpSp>
            <p:nvGrpSpPr>
              <p:cNvPr id="54" name="Group 870">
                <a:extLst>
                  <a:ext uri="{FF2B5EF4-FFF2-40B4-BE49-F238E27FC236}">
                    <a16:creationId xmlns:a16="http://schemas.microsoft.com/office/drawing/2014/main" id="{F1F01CC0-6933-4BEB-8AA9-14B2B7A96A54}"/>
                  </a:ext>
                </a:extLst>
              </p:cNvPr>
              <p:cNvGrpSpPr>
                <a:grpSpLocks noChangeAspect="1"/>
              </p:cNvGrpSpPr>
              <p:nvPr/>
            </p:nvGrpSpPr>
            <p:grpSpPr bwMode="auto">
              <a:xfrm>
                <a:off x="8565477" y="868219"/>
                <a:ext cx="368713" cy="367631"/>
                <a:chOff x="6610" y="3178"/>
                <a:chExt cx="341" cy="340"/>
              </a:xfrm>
              <a:solidFill>
                <a:schemeClr val="accent3"/>
              </a:solidFill>
            </p:grpSpPr>
            <p:sp>
              <p:nvSpPr>
                <p:cNvPr id="58" name="Freeform 871">
                  <a:extLst>
                    <a:ext uri="{FF2B5EF4-FFF2-40B4-BE49-F238E27FC236}">
                      <a16:creationId xmlns:a16="http://schemas.microsoft.com/office/drawing/2014/main" id="{6DCC1CC5-9871-48A8-B97E-2412B471FEC0}"/>
                    </a:ext>
                  </a:extLst>
                </p:cNvPr>
                <p:cNvSpPr>
                  <a:spLocks noEditPoints="1"/>
                </p:cNvSpPr>
                <p:nvPr/>
              </p:nvSpPr>
              <p:spPr bwMode="auto">
                <a:xfrm>
                  <a:off x="6610" y="3178"/>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5">
                      <a:lumMod val="7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sp>
              <p:nvSpPr>
                <p:cNvPr id="59" name="Freeform 872">
                  <a:extLst>
                    <a:ext uri="{FF2B5EF4-FFF2-40B4-BE49-F238E27FC236}">
                      <a16:creationId xmlns:a16="http://schemas.microsoft.com/office/drawing/2014/main" id="{4FFD0436-B36A-46AA-931F-54C42B531763}"/>
                    </a:ext>
                  </a:extLst>
                </p:cNvPr>
                <p:cNvSpPr>
                  <a:spLocks noEditPoints="1"/>
                </p:cNvSpPr>
                <p:nvPr/>
              </p:nvSpPr>
              <p:spPr bwMode="auto">
                <a:xfrm>
                  <a:off x="6688" y="3248"/>
                  <a:ext cx="184" cy="206"/>
                </a:xfrm>
                <a:custGeom>
                  <a:avLst/>
                  <a:gdLst>
                    <a:gd name="T0" fmla="*/ 267 w 277"/>
                    <a:gd name="T1" fmla="*/ 11 h 310"/>
                    <a:gd name="T2" fmla="*/ 149 w 277"/>
                    <a:gd name="T3" fmla="*/ 11 h 310"/>
                    <a:gd name="T4" fmla="*/ 139 w 277"/>
                    <a:gd name="T5" fmla="*/ 0 h 310"/>
                    <a:gd name="T6" fmla="*/ 128 w 277"/>
                    <a:gd name="T7" fmla="*/ 11 h 310"/>
                    <a:gd name="T8" fmla="*/ 11 w 277"/>
                    <a:gd name="T9" fmla="*/ 11 h 310"/>
                    <a:gd name="T10" fmla="*/ 0 w 277"/>
                    <a:gd name="T11" fmla="*/ 22 h 310"/>
                    <a:gd name="T12" fmla="*/ 0 w 277"/>
                    <a:gd name="T13" fmla="*/ 214 h 310"/>
                    <a:gd name="T14" fmla="*/ 11 w 277"/>
                    <a:gd name="T15" fmla="*/ 224 h 310"/>
                    <a:gd name="T16" fmla="*/ 81 w 277"/>
                    <a:gd name="T17" fmla="*/ 224 h 310"/>
                    <a:gd name="T18" fmla="*/ 54 w 277"/>
                    <a:gd name="T19" fmla="*/ 295 h 310"/>
                    <a:gd name="T20" fmla="*/ 60 w 277"/>
                    <a:gd name="T21" fmla="*/ 309 h 310"/>
                    <a:gd name="T22" fmla="*/ 64 w 277"/>
                    <a:gd name="T23" fmla="*/ 310 h 310"/>
                    <a:gd name="T24" fmla="*/ 74 w 277"/>
                    <a:gd name="T25" fmla="*/ 303 h 310"/>
                    <a:gd name="T26" fmla="*/ 103 w 277"/>
                    <a:gd name="T27" fmla="*/ 224 h 310"/>
                    <a:gd name="T28" fmla="*/ 128 w 277"/>
                    <a:gd name="T29" fmla="*/ 224 h 310"/>
                    <a:gd name="T30" fmla="*/ 128 w 277"/>
                    <a:gd name="T31" fmla="*/ 267 h 310"/>
                    <a:gd name="T32" fmla="*/ 139 w 277"/>
                    <a:gd name="T33" fmla="*/ 278 h 310"/>
                    <a:gd name="T34" fmla="*/ 149 w 277"/>
                    <a:gd name="T35" fmla="*/ 267 h 310"/>
                    <a:gd name="T36" fmla="*/ 149 w 277"/>
                    <a:gd name="T37" fmla="*/ 224 h 310"/>
                    <a:gd name="T38" fmla="*/ 174 w 277"/>
                    <a:gd name="T39" fmla="*/ 224 h 310"/>
                    <a:gd name="T40" fmla="*/ 203 w 277"/>
                    <a:gd name="T41" fmla="*/ 303 h 310"/>
                    <a:gd name="T42" fmla="*/ 213 w 277"/>
                    <a:gd name="T43" fmla="*/ 310 h 310"/>
                    <a:gd name="T44" fmla="*/ 217 w 277"/>
                    <a:gd name="T45" fmla="*/ 309 h 310"/>
                    <a:gd name="T46" fmla="*/ 223 w 277"/>
                    <a:gd name="T47" fmla="*/ 295 h 310"/>
                    <a:gd name="T48" fmla="*/ 197 w 277"/>
                    <a:gd name="T49" fmla="*/ 224 h 310"/>
                    <a:gd name="T50" fmla="*/ 267 w 277"/>
                    <a:gd name="T51" fmla="*/ 224 h 310"/>
                    <a:gd name="T52" fmla="*/ 277 w 277"/>
                    <a:gd name="T53" fmla="*/ 214 h 310"/>
                    <a:gd name="T54" fmla="*/ 277 w 277"/>
                    <a:gd name="T55" fmla="*/ 22 h 310"/>
                    <a:gd name="T56" fmla="*/ 267 w 277"/>
                    <a:gd name="T57" fmla="*/ 11 h 310"/>
                    <a:gd name="T58" fmla="*/ 256 w 277"/>
                    <a:gd name="T59" fmla="*/ 203 h 310"/>
                    <a:gd name="T60" fmla="*/ 21 w 277"/>
                    <a:gd name="T61" fmla="*/ 203 h 310"/>
                    <a:gd name="T62" fmla="*/ 21 w 277"/>
                    <a:gd name="T63" fmla="*/ 32 h 310"/>
                    <a:gd name="T64" fmla="*/ 256 w 277"/>
                    <a:gd name="T65" fmla="*/ 32 h 310"/>
                    <a:gd name="T66" fmla="*/ 256 w 277"/>
                    <a:gd name="T67" fmla="*/ 20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310">
                      <a:moveTo>
                        <a:pt x="267" y="11"/>
                      </a:moveTo>
                      <a:cubicBezTo>
                        <a:pt x="149" y="11"/>
                        <a:pt x="149" y="11"/>
                        <a:pt x="149" y="11"/>
                      </a:cubicBezTo>
                      <a:cubicBezTo>
                        <a:pt x="149" y="5"/>
                        <a:pt x="145" y="0"/>
                        <a:pt x="139" y="0"/>
                      </a:cubicBezTo>
                      <a:cubicBezTo>
                        <a:pt x="133" y="0"/>
                        <a:pt x="128" y="5"/>
                        <a:pt x="128" y="11"/>
                      </a:cubicBezTo>
                      <a:cubicBezTo>
                        <a:pt x="11" y="11"/>
                        <a:pt x="11" y="11"/>
                        <a:pt x="11" y="11"/>
                      </a:cubicBezTo>
                      <a:cubicBezTo>
                        <a:pt x="5" y="11"/>
                        <a:pt x="0" y="16"/>
                        <a:pt x="0" y="22"/>
                      </a:cubicBezTo>
                      <a:cubicBezTo>
                        <a:pt x="0" y="214"/>
                        <a:pt x="0" y="214"/>
                        <a:pt x="0" y="214"/>
                      </a:cubicBezTo>
                      <a:cubicBezTo>
                        <a:pt x="0" y="220"/>
                        <a:pt x="5" y="224"/>
                        <a:pt x="11" y="224"/>
                      </a:cubicBezTo>
                      <a:cubicBezTo>
                        <a:pt x="81" y="224"/>
                        <a:pt x="81" y="224"/>
                        <a:pt x="81" y="224"/>
                      </a:cubicBezTo>
                      <a:cubicBezTo>
                        <a:pt x="54" y="295"/>
                        <a:pt x="54" y="295"/>
                        <a:pt x="54" y="295"/>
                      </a:cubicBezTo>
                      <a:cubicBezTo>
                        <a:pt x="52" y="301"/>
                        <a:pt x="55" y="307"/>
                        <a:pt x="60" y="309"/>
                      </a:cubicBezTo>
                      <a:cubicBezTo>
                        <a:pt x="61" y="309"/>
                        <a:pt x="63" y="310"/>
                        <a:pt x="64" y="310"/>
                      </a:cubicBezTo>
                      <a:cubicBezTo>
                        <a:pt x="68" y="310"/>
                        <a:pt x="72" y="307"/>
                        <a:pt x="74" y="303"/>
                      </a:cubicBezTo>
                      <a:cubicBezTo>
                        <a:pt x="103" y="224"/>
                        <a:pt x="103" y="224"/>
                        <a:pt x="103" y="224"/>
                      </a:cubicBezTo>
                      <a:cubicBezTo>
                        <a:pt x="128" y="224"/>
                        <a:pt x="128" y="224"/>
                        <a:pt x="128" y="224"/>
                      </a:cubicBezTo>
                      <a:cubicBezTo>
                        <a:pt x="128" y="267"/>
                        <a:pt x="128" y="267"/>
                        <a:pt x="128" y="267"/>
                      </a:cubicBezTo>
                      <a:cubicBezTo>
                        <a:pt x="128" y="273"/>
                        <a:pt x="133" y="278"/>
                        <a:pt x="139" y="278"/>
                      </a:cubicBezTo>
                      <a:cubicBezTo>
                        <a:pt x="145" y="278"/>
                        <a:pt x="149" y="273"/>
                        <a:pt x="149" y="267"/>
                      </a:cubicBezTo>
                      <a:cubicBezTo>
                        <a:pt x="149" y="224"/>
                        <a:pt x="149" y="224"/>
                        <a:pt x="149" y="224"/>
                      </a:cubicBezTo>
                      <a:cubicBezTo>
                        <a:pt x="174" y="224"/>
                        <a:pt x="174" y="224"/>
                        <a:pt x="174" y="224"/>
                      </a:cubicBezTo>
                      <a:cubicBezTo>
                        <a:pt x="203" y="303"/>
                        <a:pt x="203" y="303"/>
                        <a:pt x="203" y="303"/>
                      </a:cubicBezTo>
                      <a:cubicBezTo>
                        <a:pt x="205" y="307"/>
                        <a:pt x="209" y="310"/>
                        <a:pt x="213" y="310"/>
                      </a:cubicBezTo>
                      <a:cubicBezTo>
                        <a:pt x="215" y="310"/>
                        <a:pt x="216" y="309"/>
                        <a:pt x="217" y="309"/>
                      </a:cubicBezTo>
                      <a:cubicBezTo>
                        <a:pt x="223" y="307"/>
                        <a:pt x="225" y="301"/>
                        <a:pt x="223" y="295"/>
                      </a:cubicBezTo>
                      <a:cubicBezTo>
                        <a:pt x="197" y="224"/>
                        <a:pt x="197" y="224"/>
                        <a:pt x="197" y="224"/>
                      </a:cubicBezTo>
                      <a:cubicBezTo>
                        <a:pt x="267" y="224"/>
                        <a:pt x="267" y="224"/>
                        <a:pt x="267" y="224"/>
                      </a:cubicBezTo>
                      <a:cubicBezTo>
                        <a:pt x="273" y="224"/>
                        <a:pt x="277" y="220"/>
                        <a:pt x="277" y="214"/>
                      </a:cubicBezTo>
                      <a:cubicBezTo>
                        <a:pt x="277" y="22"/>
                        <a:pt x="277" y="22"/>
                        <a:pt x="277" y="22"/>
                      </a:cubicBezTo>
                      <a:cubicBezTo>
                        <a:pt x="277" y="16"/>
                        <a:pt x="273" y="11"/>
                        <a:pt x="267" y="11"/>
                      </a:cubicBezTo>
                      <a:close/>
                      <a:moveTo>
                        <a:pt x="256" y="203"/>
                      </a:moveTo>
                      <a:cubicBezTo>
                        <a:pt x="21" y="203"/>
                        <a:pt x="21" y="203"/>
                        <a:pt x="21" y="203"/>
                      </a:cubicBezTo>
                      <a:cubicBezTo>
                        <a:pt x="21" y="32"/>
                        <a:pt x="21" y="32"/>
                        <a:pt x="21" y="32"/>
                      </a:cubicBezTo>
                      <a:cubicBezTo>
                        <a:pt x="256" y="32"/>
                        <a:pt x="256" y="32"/>
                        <a:pt x="256" y="32"/>
                      </a:cubicBezTo>
                      <a:lnTo>
                        <a:pt x="256" y="203"/>
                      </a:lnTo>
                      <a:close/>
                    </a:path>
                  </a:pathLst>
                </a:custGeom>
                <a:grpFill/>
                <a:ln>
                  <a:solidFill>
                    <a:schemeClr val="accent5">
                      <a:lumMod val="7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grpSp>
          <p:grpSp>
            <p:nvGrpSpPr>
              <p:cNvPr id="55" name="Group 112">
                <a:extLst>
                  <a:ext uri="{FF2B5EF4-FFF2-40B4-BE49-F238E27FC236}">
                    <a16:creationId xmlns:a16="http://schemas.microsoft.com/office/drawing/2014/main" id="{3A636517-ADF5-4696-BDE9-823B8A0AAAD5}"/>
                  </a:ext>
                </a:extLst>
              </p:cNvPr>
              <p:cNvGrpSpPr>
                <a:grpSpLocks noChangeAspect="1"/>
              </p:cNvGrpSpPr>
              <p:nvPr/>
            </p:nvGrpSpPr>
            <p:grpSpPr bwMode="auto">
              <a:xfrm>
                <a:off x="10331029" y="882728"/>
                <a:ext cx="369021" cy="369021"/>
                <a:chOff x="1157" y="393"/>
                <a:chExt cx="340" cy="340"/>
              </a:xfrm>
              <a:solidFill>
                <a:schemeClr val="accent2"/>
              </a:solidFill>
            </p:grpSpPr>
            <p:sp>
              <p:nvSpPr>
                <p:cNvPr id="56" name="Freeform 113">
                  <a:extLst>
                    <a:ext uri="{FF2B5EF4-FFF2-40B4-BE49-F238E27FC236}">
                      <a16:creationId xmlns:a16="http://schemas.microsoft.com/office/drawing/2014/main" id="{1ADC8C84-7F46-4113-8D26-471AD1023F9E}"/>
                    </a:ext>
                  </a:extLst>
                </p:cNvPr>
                <p:cNvSpPr>
                  <a:spLocks noEditPoints="1"/>
                </p:cNvSpPr>
                <p:nvPr/>
              </p:nvSpPr>
              <p:spPr bwMode="auto">
                <a:xfrm>
                  <a:off x="1157" y="393"/>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solidFill>
                    <a:schemeClr val="accent5">
                      <a:lumMod val="7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sp>
              <p:nvSpPr>
                <p:cNvPr id="57" name="Freeform 114">
                  <a:extLst>
                    <a:ext uri="{FF2B5EF4-FFF2-40B4-BE49-F238E27FC236}">
                      <a16:creationId xmlns:a16="http://schemas.microsoft.com/office/drawing/2014/main" id="{1668BA63-E896-4DFF-90CA-3A9D140C4574}"/>
                    </a:ext>
                  </a:extLst>
                </p:cNvPr>
                <p:cNvSpPr>
                  <a:spLocks noEditPoints="1"/>
                </p:cNvSpPr>
                <p:nvPr/>
              </p:nvSpPr>
              <p:spPr bwMode="auto">
                <a:xfrm>
                  <a:off x="1221" y="457"/>
                  <a:ext cx="212" cy="177"/>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grpFill/>
                <a:ln>
                  <a:solidFill>
                    <a:schemeClr val="accent5">
                      <a:lumMod val="75000"/>
                    </a:scheme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C5C5C"/>
                    </a:solidFill>
                    <a:effectLst/>
                    <a:uLnTx/>
                    <a:uFillTx/>
                    <a:ea typeface="+mn-ea"/>
                    <a:cs typeface="+mn-cs"/>
                  </a:endParaRPr>
                </a:p>
              </p:txBody>
            </p:sp>
          </p:grpSp>
        </p:grpSp>
      </p:grpSp>
      <p:sp>
        <p:nvSpPr>
          <p:cNvPr id="65" name="Title 3"/>
          <p:cNvSpPr txBox="1">
            <a:spLocks/>
          </p:cNvSpPr>
          <p:nvPr/>
        </p:nvSpPr>
        <p:spPr>
          <a:xfrm>
            <a:off x="503679" y="210895"/>
            <a:ext cx="11265384"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90000"/>
              </a:lnSpc>
              <a:spcBef>
                <a:spcPct val="0"/>
              </a:spcBef>
              <a:spcAft>
                <a:spcPts val="0"/>
              </a:spcAft>
              <a:buClrTx/>
              <a:buSzTx/>
              <a:buFontTx/>
              <a:buNone/>
              <a:tabLst/>
              <a:defRPr/>
            </a:pPr>
            <a:r>
              <a:rPr lang="en-US" sz="2000" b="1" dirty="0">
                <a:solidFill>
                  <a:schemeClr val="accent5"/>
                </a:solidFill>
                <a:latin typeface="+mn-lt"/>
                <a:cs typeface="Calibri" panose="020F0502020204030204" pitchFamily="34" charset="0"/>
              </a:rPr>
              <a:t>RMIT(Project Pi) – Data Conversion Implementation</a:t>
            </a:r>
            <a:endParaRPr kumimoji="0" lang="en-US" sz="2000" b="1" i="0" u="none" strike="noStrike" kern="1200" cap="none" spc="0" normalizeH="0" baseline="0" noProof="0" dirty="0">
              <a:ln>
                <a:noFill/>
              </a:ln>
              <a:solidFill>
                <a:schemeClr val="accent5"/>
              </a:solidFill>
              <a:effectLst/>
              <a:uLnTx/>
              <a:uFillTx/>
              <a:latin typeface="+mn-lt"/>
              <a:cs typeface="Calibri" panose="020F0502020204030204" pitchFamily="34" charset="0"/>
            </a:endParaRPr>
          </a:p>
        </p:txBody>
      </p:sp>
      <p:sp>
        <p:nvSpPr>
          <p:cNvPr id="112" name="TextBox 111">
            <a:extLst>
              <a:ext uri="{FF2B5EF4-FFF2-40B4-BE49-F238E27FC236}">
                <a16:creationId xmlns:a16="http://schemas.microsoft.com/office/drawing/2014/main" id="{4800426D-FC6B-41DB-826A-D8623E8AF5B5}"/>
              </a:ext>
            </a:extLst>
          </p:cNvPr>
          <p:cNvSpPr txBox="1"/>
          <p:nvPr/>
        </p:nvSpPr>
        <p:spPr>
          <a:xfrm>
            <a:off x="572082" y="3810540"/>
            <a:ext cx="1191312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400"/>
                </a:solidFill>
                <a:effectLst/>
                <a:uLnTx/>
                <a:uFillTx/>
                <a:ea typeface="+mn-ea"/>
                <a:cs typeface="Calibri" panose="020F0502020204030204" pitchFamily="34" charset="0"/>
              </a:rPr>
              <a:t>       </a:t>
            </a:r>
            <a:r>
              <a:rPr kumimoji="0" lang="en-US" sz="1400" b="1" i="0" u="none" strike="noStrike" kern="1200" cap="none" spc="0" normalizeH="0" noProof="0" dirty="0">
                <a:ln>
                  <a:noFill/>
                </a:ln>
                <a:solidFill>
                  <a:srgbClr val="92D400"/>
                </a:solidFill>
                <a:effectLst/>
                <a:uLnTx/>
                <a:uFillTx/>
                <a:ea typeface="+mn-ea"/>
                <a:cs typeface="Calibri" panose="020F0502020204030204" pitchFamily="34" charset="0"/>
              </a:rPr>
              <a:t> </a:t>
            </a:r>
            <a:r>
              <a:rPr kumimoji="0" lang="en-US" sz="1400" b="1" i="0" u="none" strike="noStrike" kern="1200" cap="none" spc="0" normalizeH="0" baseline="0" noProof="0" dirty="0">
                <a:ln>
                  <a:noFill/>
                </a:ln>
                <a:solidFill>
                  <a:srgbClr val="92D400"/>
                </a:solidFill>
                <a:effectLst/>
                <a:uLnTx/>
                <a:uFillTx/>
                <a:ea typeface="+mn-ea"/>
                <a:cs typeface="Calibri" panose="020F0502020204030204" pitchFamily="34" charset="0"/>
              </a:rPr>
              <a:t>Key Accomplishments(so far)                                    </a:t>
            </a:r>
            <a:r>
              <a:rPr kumimoji="0" lang="en-US" sz="1400" b="1" i="0" u="none" strike="noStrike" kern="1200" cap="none" spc="0" normalizeH="0" noProof="0" dirty="0">
                <a:ln>
                  <a:noFill/>
                </a:ln>
                <a:solidFill>
                  <a:srgbClr val="92D400"/>
                </a:solidFill>
                <a:effectLst/>
                <a:uLnTx/>
                <a:uFillTx/>
                <a:ea typeface="+mn-ea"/>
                <a:cs typeface="Calibri" panose="020F0502020204030204" pitchFamily="34" charset="0"/>
              </a:rPr>
              <a:t>      </a:t>
            </a:r>
            <a:r>
              <a:rPr kumimoji="0" lang="en-US" sz="1400" b="1" i="0" u="none" strike="noStrike" kern="1200" cap="none" spc="0" normalizeH="0" baseline="0" noProof="0" dirty="0">
                <a:ln>
                  <a:noFill/>
                </a:ln>
                <a:solidFill>
                  <a:srgbClr val="92D400"/>
                </a:solidFill>
                <a:effectLst/>
                <a:uLnTx/>
                <a:uFillTx/>
                <a:ea typeface="+mn-ea"/>
                <a:cs typeface="Calibri" panose="020F0502020204030204" pitchFamily="34" charset="0"/>
              </a:rPr>
              <a:t>Accelerators                                                     </a:t>
            </a:r>
            <a:r>
              <a:rPr kumimoji="0" lang="en-US" sz="1400" b="1" i="0" u="none" strike="noStrike" kern="1200" cap="none" spc="0" normalizeH="0" noProof="0" dirty="0">
                <a:ln>
                  <a:noFill/>
                </a:ln>
                <a:solidFill>
                  <a:srgbClr val="92D400"/>
                </a:solidFill>
                <a:effectLst/>
                <a:uLnTx/>
                <a:uFillTx/>
                <a:ea typeface="+mn-ea"/>
                <a:cs typeface="Calibri" panose="020F0502020204030204" pitchFamily="34" charset="0"/>
              </a:rPr>
              <a:t>                     </a:t>
            </a:r>
            <a:r>
              <a:rPr kumimoji="0" lang="en-US" sz="1400" b="1" i="0" u="none" strike="noStrike" kern="1200" cap="none" spc="0" normalizeH="0" baseline="0" noProof="0" dirty="0">
                <a:ln>
                  <a:noFill/>
                </a:ln>
                <a:solidFill>
                  <a:srgbClr val="92D400"/>
                </a:solidFill>
                <a:effectLst/>
                <a:uLnTx/>
                <a:uFillTx/>
                <a:ea typeface="+mn-ea"/>
                <a:cs typeface="Calibri" panose="020F0502020204030204" pitchFamily="34" charset="0"/>
              </a:rPr>
              <a:t>Accolades</a:t>
            </a:r>
          </a:p>
        </p:txBody>
      </p:sp>
      <p:sp>
        <p:nvSpPr>
          <p:cNvPr id="113" name="Rectangle 112">
            <a:extLst>
              <a:ext uri="{FF2B5EF4-FFF2-40B4-BE49-F238E27FC236}">
                <a16:creationId xmlns:a16="http://schemas.microsoft.com/office/drawing/2014/main" id="{CE35F0DD-176B-416D-9D72-7388E8FDFF2F}"/>
              </a:ext>
            </a:extLst>
          </p:cNvPr>
          <p:cNvSpPr/>
          <p:nvPr/>
        </p:nvSpPr>
        <p:spPr>
          <a:xfrm>
            <a:off x="630704" y="4149527"/>
            <a:ext cx="3434911" cy="155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spcBef>
                <a:spcPts val="200"/>
              </a:spcBef>
              <a:buFont typeface="Arial" panose="020B0604020202020204" pitchFamily="34" charset="0"/>
              <a:buChar char="•"/>
              <a:defRPr/>
            </a:pPr>
            <a:r>
              <a:rPr lang="en-US" sz="900" dirty="0">
                <a:solidFill>
                  <a:prstClr val="white"/>
                </a:solidFill>
                <a:ea typeface="ＭＳ Ｐゴシック" pitchFamily="50" charset="-128"/>
                <a:cs typeface="Calibri" panose="020F0502020204030204" pitchFamily="34" charset="0"/>
              </a:rPr>
              <a:t>Created ABC framework which is leveraged by RMIT data warehouse to capture records violating pre-defined data integrity criteria</a:t>
            </a:r>
          </a:p>
          <a:p>
            <a:pPr marL="228600" indent="-228600">
              <a:spcBef>
                <a:spcPts val="200"/>
              </a:spcBef>
              <a:buFont typeface="Arial" panose="020B0604020202020204" pitchFamily="34" charset="0"/>
              <a:buChar char="•"/>
              <a:defRPr/>
            </a:pPr>
            <a:r>
              <a:rPr lang="en-US" altLang="ja-JP" sz="900" dirty="0">
                <a:solidFill>
                  <a:prstClr val="white"/>
                </a:solidFill>
                <a:ea typeface="ＭＳ Ｐゴシック" pitchFamily="50" charset="-128"/>
                <a:cs typeface="Calibri" panose="020F0502020204030204" pitchFamily="34" charset="0"/>
              </a:rPr>
              <a:t>Completed P1 build for HR and FIN/ PRC subject areas in a timeframe of 12 weeks</a:t>
            </a:r>
          </a:p>
          <a:p>
            <a:pPr marL="228600" indent="-228600">
              <a:spcBef>
                <a:spcPts val="200"/>
              </a:spcBef>
              <a:buFont typeface="Arial" panose="020B0604020202020204" pitchFamily="34" charset="0"/>
              <a:buChar char="•"/>
              <a:defRPr/>
            </a:pPr>
            <a:r>
              <a:rPr lang="en-US" altLang="ja-JP" sz="900" dirty="0">
                <a:solidFill>
                  <a:prstClr val="white"/>
                </a:solidFill>
                <a:ea typeface="ＭＳ Ｐゴシック" pitchFamily="50" charset="-128"/>
                <a:cs typeface="Calibri" panose="020F0502020204030204" pitchFamily="34" charset="0"/>
              </a:rPr>
              <a:t>A flexible and reusable QAQC framework was built to ensure that staging data matches with the source data</a:t>
            </a:r>
          </a:p>
          <a:p>
            <a:pPr marL="228600" indent="-228600">
              <a:spcBef>
                <a:spcPts val="200"/>
              </a:spcBef>
              <a:buFont typeface="Arial" panose="020B0604020202020204" pitchFamily="34" charset="0"/>
              <a:buChar char="•"/>
              <a:defRPr/>
            </a:pPr>
            <a:r>
              <a:rPr lang="en-US" altLang="ja-JP" sz="900" dirty="0">
                <a:solidFill>
                  <a:prstClr val="white"/>
                </a:solidFill>
                <a:ea typeface="ＭＳ Ｐゴシック" pitchFamily="50" charset="-128"/>
                <a:cs typeface="Calibri" panose="020F0502020204030204" pitchFamily="34" charset="0"/>
              </a:rPr>
              <a:t>Delivered draft version of Technical Validation and Business Reconciliation documents </a:t>
            </a:r>
          </a:p>
          <a:p>
            <a:pPr marL="228600" indent="-228600">
              <a:spcBef>
                <a:spcPts val="200"/>
              </a:spcBef>
              <a:buFont typeface="Arial" panose="020B0604020202020204" pitchFamily="34" charset="0"/>
              <a:buChar char="•"/>
              <a:defRPr/>
            </a:pPr>
            <a:r>
              <a:rPr lang="en-US" altLang="ja-JP" sz="900" dirty="0">
                <a:solidFill>
                  <a:prstClr val="white"/>
                </a:solidFill>
                <a:ea typeface="ＭＳ Ｐゴシック" pitchFamily="50" charset="-128"/>
                <a:cs typeface="Calibri" panose="020F0502020204030204" pitchFamily="34" charset="0"/>
              </a:rPr>
              <a:t>Created reporting layer for checking data conversion framework (ABC and QAQC) effectiveness.</a:t>
            </a:r>
          </a:p>
        </p:txBody>
      </p:sp>
      <p:grpSp>
        <p:nvGrpSpPr>
          <p:cNvPr id="114" name="Group 675">
            <a:extLst>
              <a:ext uri="{FF2B5EF4-FFF2-40B4-BE49-F238E27FC236}">
                <a16:creationId xmlns:a16="http://schemas.microsoft.com/office/drawing/2014/main" id="{B036CF64-426C-4B31-A86D-339AA3DEF1E3}"/>
              </a:ext>
            </a:extLst>
          </p:cNvPr>
          <p:cNvGrpSpPr>
            <a:grpSpLocks noChangeAspect="1"/>
          </p:cNvGrpSpPr>
          <p:nvPr/>
        </p:nvGrpSpPr>
        <p:grpSpPr bwMode="auto">
          <a:xfrm>
            <a:off x="631139" y="3837442"/>
            <a:ext cx="274320" cy="274320"/>
            <a:chOff x="6583" y="2681"/>
            <a:chExt cx="340" cy="340"/>
          </a:xfrm>
          <a:solidFill>
            <a:schemeClr val="accent2"/>
          </a:solidFill>
        </p:grpSpPr>
        <p:sp>
          <p:nvSpPr>
            <p:cNvPr id="115" name="Freeform 676">
              <a:extLst>
                <a:ext uri="{FF2B5EF4-FFF2-40B4-BE49-F238E27FC236}">
                  <a16:creationId xmlns:a16="http://schemas.microsoft.com/office/drawing/2014/main" id="{C4AA3796-0447-4D7D-A21D-949FCC9B9D74}"/>
                </a:ext>
              </a:extLst>
            </p:cNvPr>
            <p:cNvSpPr>
              <a:spLocks noEditPoints="1"/>
            </p:cNvSpPr>
            <p:nvPr/>
          </p:nvSpPr>
          <p:spPr bwMode="auto">
            <a:xfrm>
              <a:off x="6583" y="26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1"/>
            </a:solidFill>
            <a:ln>
              <a:solidFill>
                <a:srgbClr val="86BC25"/>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Frutiger Next Pro Light"/>
                <a:ea typeface="+mn-ea"/>
                <a:cs typeface="+mn-cs"/>
              </a:endParaRPr>
            </a:p>
          </p:txBody>
        </p:sp>
        <p:sp>
          <p:nvSpPr>
            <p:cNvPr id="116" name="Freeform 677">
              <a:extLst>
                <a:ext uri="{FF2B5EF4-FFF2-40B4-BE49-F238E27FC236}">
                  <a16:creationId xmlns:a16="http://schemas.microsoft.com/office/drawing/2014/main" id="{26E68C2A-9FFE-4EAD-AB28-1AEF121AC042}"/>
                </a:ext>
              </a:extLst>
            </p:cNvPr>
            <p:cNvSpPr>
              <a:spLocks noEditPoints="1"/>
            </p:cNvSpPr>
            <p:nvPr/>
          </p:nvSpPr>
          <p:spPr bwMode="auto">
            <a:xfrm>
              <a:off x="6672" y="2741"/>
              <a:ext cx="162" cy="224"/>
            </a:xfrm>
            <a:custGeom>
              <a:avLst/>
              <a:gdLst>
                <a:gd name="T0" fmla="*/ 233 w 244"/>
                <a:gd name="T1" fmla="*/ 122 h 336"/>
                <a:gd name="T2" fmla="*/ 241 w 244"/>
                <a:gd name="T3" fmla="*/ 90 h 336"/>
                <a:gd name="T4" fmla="*/ 218 w 244"/>
                <a:gd name="T5" fmla="*/ 67 h 336"/>
                <a:gd name="T6" fmla="*/ 209 w 244"/>
                <a:gd name="T7" fmla="*/ 35 h 336"/>
                <a:gd name="T8" fmla="*/ 177 w 244"/>
                <a:gd name="T9" fmla="*/ 26 h 336"/>
                <a:gd name="T10" fmla="*/ 154 w 244"/>
                <a:gd name="T11" fmla="*/ 2 h 336"/>
                <a:gd name="T12" fmla="*/ 122 w 244"/>
                <a:gd name="T13" fmla="*/ 11 h 336"/>
                <a:gd name="T14" fmla="*/ 90 w 244"/>
                <a:gd name="T15" fmla="*/ 2 h 336"/>
                <a:gd name="T16" fmla="*/ 66 w 244"/>
                <a:gd name="T17" fmla="*/ 26 h 336"/>
                <a:gd name="T18" fmla="*/ 34 w 244"/>
                <a:gd name="T19" fmla="*/ 35 h 336"/>
                <a:gd name="T20" fmla="*/ 26 w 244"/>
                <a:gd name="T21" fmla="*/ 67 h 336"/>
                <a:gd name="T22" fmla="*/ 2 w 244"/>
                <a:gd name="T23" fmla="*/ 90 h 336"/>
                <a:gd name="T24" fmla="*/ 11 w 244"/>
                <a:gd name="T25" fmla="*/ 122 h 336"/>
                <a:gd name="T26" fmla="*/ 2 w 244"/>
                <a:gd name="T27" fmla="*/ 154 h 336"/>
                <a:gd name="T28" fmla="*/ 26 w 244"/>
                <a:gd name="T29" fmla="*/ 177 h 336"/>
                <a:gd name="T30" fmla="*/ 34 w 244"/>
                <a:gd name="T31" fmla="*/ 209 h 336"/>
                <a:gd name="T32" fmla="*/ 58 w 244"/>
                <a:gd name="T33" fmla="*/ 217 h 336"/>
                <a:gd name="T34" fmla="*/ 63 w 244"/>
                <a:gd name="T35" fmla="*/ 334 h 336"/>
                <a:gd name="T36" fmla="*/ 122 w 244"/>
                <a:gd name="T37" fmla="*/ 305 h 336"/>
                <a:gd name="T38" fmla="*/ 175 w 244"/>
                <a:gd name="T39" fmla="*/ 335 h 336"/>
                <a:gd name="T40" fmla="*/ 186 w 244"/>
                <a:gd name="T41" fmla="*/ 325 h 336"/>
                <a:gd name="T42" fmla="*/ 186 w 244"/>
                <a:gd name="T43" fmla="*/ 217 h 336"/>
                <a:gd name="T44" fmla="*/ 217 w 244"/>
                <a:gd name="T45" fmla="*/ 187 h 336"/>
                <a:gd name="T46" fmla="*/ 225 w 244"/>
                <a:gd name="T47" fmla="*/ 172 h 336"/>
                <a:gd name="T48" fmla="*/ 236 w 244"/>
                <a:gd name="T49" fmla="*/ 131 h 336"/>
                <a:gd name="T50" fmla="*/ 116 w 244"/>
                <a:gd name="T51" fmla="*/ 284 h 336"/>
                <a:gd name="T52" fmla="*/ 79 w 244"/>
                <a:gd name="T53" fmla="*/ 235 h 336"/>
                <a:gd name="T54" fmla="*/ 95 w 244"/>
                <a:gd name="T55" fmla="*/ 242 h 336"/>
                <a:gd name="T56" fmla="*/ 122 w 244"/>
                <a:gd name="T57" fmla="*/ 233 h 336"/>
                <a:gd name="T58" fmla="*/ 154 w 244"/>
                <a:gd name="T59" fmla="*/ 242 h 336"/>
                <a:gd name="T60" fmla="*/ 164 w 244"/>
                <a:gd name="T61" fmla="*/ 306 h 336"/>
                <a:gd name="T62" fmla="*/ 213 w 244"/>
                <a:gd name="T63" fmla="*/ 154 h 336"/>
                <a:gd name="T64" fmla="*/ 195 w 244"/>
                <a:gd name="T65" fmla="*/ 185 h 336"/>
                <a:gd name="T66" fmla="*/ 185 w 244"/>
                <a:gd name="T67" fmla="*/ 195 h 336"/>
                <a:gd name="T68" fmla="*/ 154 w 244"/>
                <a:gd name="T69" fmla="*/ 212 h 336"/>
                <a:gd name="T70" fmla="*/ 148 w 244"/>
                <a:gd name="T71" fmla="*/ 218 h 336"/>
                <a:gd name="T72" fmla="*/ 122 w 244"/>
                <a:gd name="T73" fmla="*/ 212 h 336"/>
                <a:gd name="T74" fmla="*/ 95 w 244"/>
                <a:gd name="T75" fmla="*/ 221 h 336"/>
                <a:gd name="T76" fmla="*/ 77 w 244"/>
                <a:gd name="T77" fmla="*/ 200 h 336"/>
                <a:gd name="T78" fmla="*/ 49 w 244"/>
                <a:gd name="T79" fmla="*/ 195 h 336"/>
                <a:gd name="T80" fmla="*/ 44 w 244"/>
                <a:gd name="T81" fmla="*/ 167 h 336"/>
                <a:gd name="T82" fmla="*/ 23 w 244"/>
                <a:gd name="T83" fmla="*/ 149 h 336"/>
                <a:gd name="T84" fmla="*/ 32 w 244"/>
                <a:gd name="T85" fmla="*/ 122 h 336"/>
                <a:gd name="T86" fmla="*/ 23 w 244"/>
                <a:gd name="T87" fmla="*/ 96 h 336"/>
                <a:gd name="T88" fmla="*/ 44 w 244"/>
                <a:gd name="T89" fmla="*/ 77 h 336"/>
                <a:gd name="T90" fmla="*/ 49 w 244"/>
                <a:gd name="T91" fmla="*/ 50 h 336"/>
                <a:gd name="T92" fmla="*/ 77 w 244"/>
                <a:gd name="T93" fmla="*/ 45 h 336"/>
                <a:gd name="T94" fmla="*/ 95 w 244"/>
                <a:gd name="T95" fmla="*/ 26 h 336"/>
                <a:gd name="T96" fmla="*/ 103 w 244"/>
                <a:gd name="T97" fmla="*/ 28 h 336"/>
                <a:gd name="T98" fmla="*/ 140 w 244"/>
                <a:gd name="T99" fmla="*/ 27 h 336"/>
                <a:gd name="T100" fmla="*/ 154 w 244"/>
                <a:gd name="T101" fmla="*/ 30 h 336"/>
                <a:gd name="T102" fmla="*/ 185 w 244"/>
                <a:gd name="T103" fmla="*/ 48 h 336"/>
                <a:gd name="T104" fmla="*/ 195 w 244"/>
                <a:gd name="T105" fmla="*/ 59 h 336"/>
                <a:gd name="T106" fmla="*/ 213 w 244"/>
                <a:gd name="T107" fmla="*/ 90 h 336"/>
                <a:gd name="T108" fmla="*/ 217 w 244"/>
                <a:gd name="T109" fmla="*/ 104 h 336"/>
                <a:gd name="T110" fmla="*/ 217 w 244"/>
                <a:gd name="T111" fmla="*/ 140 h 336"/>
                <a:gd name="T112" fmla="*/ 213 w 244"/>
                <a:gd name="T113" fmla="*/ 15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4" h="336">
                  <a:moveTo>
                    <a:pt x="236" y="131"/>
                  </a:moveTo>
                  <a:cubicBezTo>
                    <a:pt x="235" y="128"/>
                    <a:pt x="233" y="124"/>
                    <a:pt x="233" y="122"/>
                  </a:cubicBezTo>
                  <a:cubicBezTo>
                    <a:pt x="233" y="120"/>
                    <a:pt x="235" y="116"/>
                    <a:pt x="236" y="113"/>
                  </a:cubicBezTo>
                  <a:cubicBezTo>
                    <a:pt x="239" y="107"/>
                    <a:pt x="244" y="99"/>
                    <a:pt x="241" y="90"/>
                  </a:cubicBezTo>
                  <a:cubicBezTo>
                    <a:pt x="239" y="81"/>
                    <a:pt x="231" y="76"/>
                    <a:pt x="225" y="72"/>
                  </a:cubicBezTo>
                  <a:cubicBezTo>
                    <a:pt x="222" y="70"/>
                    <a:pt x="219" y="68"/>
                    <a:pt x="218" y="67"/>
                  </a:cubicBezTo>
                  <a:cubicBezTo>
                    <a:pt x="217" y="65"/>
                    <a:pt x="217" y="61"/>
                    <a:pt x="217" y="57"/>
                  </a:cubicBezTo>
                  <a:cubicBezTo>
                    <a:pt x="216" y="50"/>
                    <a:pt x="216" y="41"/>
                    <a:pt x="209" y="35"/>
                  </a:cubicBezTo>
                  <a:cubicBezTo>
                    <a:pt x="203" y="28"/>
                    <a:pt x="194" y="28"/>
                    <a:pt x="186" y="27"/>
                  </a:cubicBezTo>
                  <a:cubicBezTo>
                    <a:pt x="183" y="27"/>
                    <a:pt x="179" y="27"/>
                    <a:pt x="177" y="26"/>
                  </a:cubicBezTo>
                  <a:cubicBezTo>
                    <a:pt x="176" y="25"/>
                    <a:pt x="173" y="21"/>
                    <a:pt x="172" y="19"/>
                  </a:cubicBezTo>
                  <a:cubicBezTo>
                    <a:pt x="168" y="13"/>
                    <a:pt x="163" y="5"/>
                    <a:pt x="154" y="2"/>
                  </a:cubicBezTo>
                  <a:cubicBezTo>
                    <a:pt x="145" y="0"/>
                    <a:pt x="137" y="4"/>
                    <a:pt x="130" y="8"/>
                  </a:cubicBezTo>
                  <a:cubicBezTo>
                    <a:pt x="128" y="9"/>
                    <a:pt x="123" y="11"/>
                    <a:pt x="122" y="11"/>
                  </a:cubicBezTo>
                  <a:cubicBezTo>
                    <a:pt x="120" y="11"/>
                    <a:pt x="116" y="9"/>
                    <a:pt x="113" y="8"/>
                  </a:cubicBezTo>
                  <a:cubicBezTo>
                    <a:pt x="106" y="4"/>
                    <a:pt x="98" y="0"/>
                    <a:pt x="90" y="2"/>
                  </a:cubicBezTo>
                  <a:cubicBezTo>
                    <a:pt x="81" y="5"/>
                    <a:pt x="76" y="13"/>
                    <a:pt x="72" y="19"/>
                  </a:cubicBezTo>
                  <a:cubicBezTo>
                    <a:pt x="70" y="21"/>
                    <a:pt x="68" y="25"/>
                    <a:pt x="66" y="26"/>
                  </a:cubicBezTo>
                  <a:cubicBezTo>
                    <a:pt x="65" y="27"/>
                    <a:pt x="60" y="27"/>
                    <a:pt x="57" y="27"/>
                  </a:cubicBezTo>
                  <a:cubicBezTo>
                    <a:pt x="50" y="28"/>
                    <a:pt x="41" y="28"/>
                    <a:pt x="34" y="35"/>
                  </a:cubicBezTo>
                  <a:cubicBezTo>
                    <a:pt x="28" y="41"/>
                    <a:pt x="27" y="50"/>
                    <a:pt x="27" y="57"/>
                  </a:cubicBezTo>
                  <a:cubicBezTo>
                    <a:pt x="27" y="61"/>
                    <a:pt x="26" y="65"/>
                    <a:pt x="26" y="67"/>
                  </a:cubicBezTo>
                  <a:cubicBezTo>
                    <a:pt x="25" y="68"/>
                    <a:pt x="21" y="70"/>
                    <a:pt x="18" y="72"/>
                  </a:cubicBezTo>
                  <a:cubicBezTo>
                    <a:pt x="12" y="76"/>
                    <a:pt x="5" y="81"/>
                    <a:pt x="2" y="90"/>
                  </a:cubicBezTo>
                  <a:cubicBezTo>
                    <a:pt x="0" y="99"/>
                    <a:pt x="4" y="107"/>
                    <a:pt x="7" y="113"/>
                  </a:cubicBezTo>
                  <a:cubicBezTo>
                    <a:pt x="9" y="116"/>
                    <a:pt x="11" y="120"/>
                    <a:pt x="11" y="122"/>
                  </a:cubicBezTo>
                  <a:cubicBezTo>
                    <a:pt x="11" y="124"/>
                    <a:pt x="9" y="128"/>
                    <a:pt x="7" y="131"/>
                  </a:cubicBezTo>
                  <a:cubicBezTo>
                    <a:pt x="4" y="137"/>
                    <a:pt x="0" y="145"/>
                    <a:pt x="2" y="154"/>
                  </a:cubicBezTo>
                  <a:cubicBezTo>
                    <a:pt x="5" y="163"/>
                    <a:pt x="12" y="168"/>
                    <a:pt x="18" y="172"/>
                  </a:cubicBezTo>
                  <a:cubicBezTo>
                    <a:pt x="21" y="174"/>
                    <a:pt x="25" y="176"/>
                    <a:pt x="26" y="177"/>
                  </a:cubicBezTo>
                  <a:cubicBezTo>
                    <a:pt x="26" y="179"/>
                    <a:pt x="27" y="183"/>
                    <a:pt x="27" y="187"/>
                  </a:cubicBezTo>
                  <a:cubicBezTo>
                    <a:pt x="27" y="194"/>
                    <a:pt x="28" y="203"/>
                    <a:pt x="34" y="209"/>
                  </a:cubicBezTo>
                  <a:cubicBezTo>
                    <a:pt x="41" y="216"/>
                    <a:pt x="50" y="216"/>
                    <a:pt x="57" y="217"/>
                  </a:cubicBezTo>
                  <a:cubicBezTo>
                    <a:pt x="57" y="217"/>
                    <a:pt x="57" y="217"/>
                    <a:pt x="58" y="217"/>
                  </a:cubicBezTo>
                  <a:cubicBezTo>
                    <a:pt x="58" y="325"/>
                    <a:pt x="58" y="325"/>
                    <a:pt x="58" y="325"/>
                  </a:cubicBezTo>
                  <a:cubicBezTo>
                    <a:pt x="58" y="329"/>
                    <a:pt x="60" y="332"/>
                    <a:pt x="63" y="334"/>
                  </a:cubicBezTo>
                  <a:cubicBezTo>
                    <a:pt x="66" y="336"/>
                    <a:pt x="71" y="336"/>
                    <a:pt x="74" y="334"/>
                  </a:cubicBezTo>
                  <a:cubicBezTo>
                    <a:pt x="122" y="305"/>
                    <a:pt x="122" y="305"/>
                    <a:pt x="122" y="305"/>
                  </a:cubicBezTo>
                  <a:cubicBezTo>
                    <a:pt x="170" y="334"/>
                    <a:pt x="170" y="334"/>
                    <a:pt x="170" y="334"/>
                  </a:cubicBezTo>
                  <a:cubicBezTo>
                    <a:pt x="171" y="335"/>
                    <a:pt x="173" y="335"/>
                    <a:pt x="175" y="335"/>
                  </a:cubicBezTo>
                  <a:cubicBezTo>
                    <a:pt x="177" y="335"/>
                    <a:pt x="179" y="335"/>
                    <a:pt x="180" y="334"/>
                  </a:cubicBezTo>
                  <a:cubicBezTo>
                    <a:pt x="184" y="332"/>
                    <a:pt x="186" y="329"/>
                    <a:pt x="186" y="325"/>
                  </a:cubicBezTo>
                  <a:cubicBezTo>
                    <a:pt x="186" y="217"/>
                    <a:pt x="186" y="217"/>
                    <a:pt x="186" y="217"/>
                  </a:cubicBezTo>
                  <a:cubicBezTo>
                    <a:pt x="186" y="217"/>
                    <a:pt x="186" y="217"/>
                    <a:pt x="186" y="217"/>
                  </a:cubicBezTo>
                  <a:cubicBezTo>
                    <a:pt x="194" y="216"/>
                    <a:pt x="203" y="216"/>
                    <a:pt x="209" y="209"/>
                  </a:cubicBezTo>
                  <a:cubicBezTo>
                    <a:pt x="216" y="203"/>
                    <a:pt x="216" y="194"/>
                    <a:pt x="217" y="187"/>
                  </a:cubicBezTo>
                  <a:cubicBezTo>
                    <a:pt x="217" y="183"/>
                    <a:pt x="217" y="179"/>
                    <a:pt x="218" y="177"/>
                  </a:cubicBezTo>
                  <a:cubicBezTo>
                    <a:pt x="219" y="176"/>
                    <a:pt x="222" y="174"/>
                    <a:pt x="225" y="172"/>
                  </a:cubicBezTo>
                  <a:cubicBezTo>
                    <a:pt x="231" y="168"/>
                    <a:pt x="239" y="163"/>
                    <a:pt x="241" y="154"/>
                  </a:cubicBezTo>
                  <a:cubicBezTo>
                    <a:pt x="244" y="145"/>
                    <a:pt x="239" y="137"/>
                    <a:pt x="236" y="131"/>
                  </a:cubicBezTo>
                  <a:close/>
                  <a:moveTo>
                    <a:pt x="127" y="284"/>
                  </a:moveTo>
                  <a:cubicBezTo>
                    <a:pt x="124" y="282"/>
                    <a:pt x="120" y="282"/>
                    <a:pt x="116" y="284"/>
                  </a:cubicBezTo>
                  <a:cubicBezTo>
                    <a:pt x="79" y="306"/>
                    <a:pt x="79" y="306"/>
                    <a:pt x="79" y="306"/>
                  </a:cubicBezTo>
                  <a:cubicBezTo>
                    <a:pt x="79" y="235"/>
                    <a:pt x="79" y="235"/>
                    <a:pt x="79" y="235"/>
                  </a:cubicBezTo>
                  <a:cubicBezTo>
                    <a:pt x="82" y="238"/>
                    <a:pt x="85" y="240"/>
                    <a:pt x="90" y="242"/>
                  </a:cubicBezTo>
                  <a:cubicBezTo>
                    <a:pt x="91" y="242"/>
                    <a:pt x="93" y="242"/>
                    <a:pt x="95" y="242"/>
                  </a:cubicBezTo>
                  <a:cubicBezTo>
                    <a:pt x="102" y="242"/>
                    <a:pt x="108" y="239"/>
                    <a:pt x="113" y="236"/>
                  </a:cubicBezTo>
                  <a:cubicBezTo>
                    <a:pt x="116" y="235"/>
                    <a:pt x="120" y="233"/>
                    <a:pt x="122" y="233"/>
                  </a:cubicBezTo>
                  <a:cubicBezTo>
                    <a:pt x="123" y="233"/>
                    <a:pt x="128" y="235"/>
                    <a:pt x="130" y="236"/>
                  </a:cubicBezTo>
                  <a:cubicBezTo>
                    <a:pt x="137" y="240"/>
                    <a:pt x="145" y="244"/>
                    <a:pt x="154" y="242"/>
                  </a:cubicBezTo>
                  <a:cubicBezTo>
                    <a:pt x="158" y="240"/>
                    <a:pt x="161" y="238"/>
                    <a:pt x="164" y="235"/>
                  </a:cubicBezTo>
                  <a:cubicBezTo>
                    <a:pt x="164" y="306"/>
                    <a:pt x="164" y="306"/>
                    <a:pt x="164" y="306"/>
                  </a:cubicBezTo>
                  <a:lnTo>
                    <a:pt x="127" y="284"/>
                  </a:lnTo>
                  <a:close/>
                  <a:moveTo>
                    <a:pt x="213" y="154"/>
                  </a:moveTo>
                  <a:cubicBezTo>
                    <a:pt x="208" y="157"/>
                    <a:pt x="203" y="161"/>
                    <a:pt x="199" y="167"/>
                  </a:cubicBezTo>
                  <a:cubicBezTo>
                    <a:pt x="196" y="173"/>
                    <a:pt x="196" y="179"/>
                    <a:pt x="195" y="185"/>
                  </a:cubicBezTo>
                  <a:cubicBezTo>
                    <a:pt x="195" y="188"/>
                    <a:pt x="195" y="193"/>
                    <a:pt x="194" y="194"/>
                  </a:cubicBezTo>
                  <a:cubicBezTo>
                    <a:pt x="193" y="195"/>
                    <a:pt x="188" y="195"/>
                    <a:pt x="185" y="195"/>
                  </a:cubicBezTo>
                  <a:cubicBezTo>
                    <a:pt x="179" y="195"/>
                    <a:pt x="172" y="195"/>
                    <a:pt x="166" y="199"/>
                  </a:cubicBezTo>
                  <a:cubicBezTo>
                    <a:pt x="161" y="202"/>
                    <a:pt x="157" y="207"/>
                    <a:pt x="154" y="212"/>
                  </a:cubicBezTo>
                  <a:cubicBezTo>
                    <a:pt x="152" y="215"/>
                    <a:pt x="149" y="218"/>
                    <a:pt x="148" y="218"/>
                  </a:cubicBezTo>
                  <a:cubicBezTo>
                    <a:pt x="148" y="218"/>
                    <a:pt x="148" y="218"/>
                    <a:pt x="148" y="218"/>
                  </a:cubicBezTo>
                  <a:cubicBezTo>
                    <a:pt x="147" y="218"/>
                    <a:pt x="143" y="217"/>
                    <a:pt x="140" y="216"/>
                  </a:cubicBezTo>
                  <a:cubicBezTo>
                    <a:pt x="135" y="213"/>
                    <a:pt x="129" y="212"/>
                    <a:pt x="122" y="212"/>
                  </a:cubicBezTo>
                  <a:cubicBezTo>
                    <a:pt x="115" y="212"/>
                    <a:pt x="109" y="215"/>
                    <a:pt x="103" y="217"/>
                  </a:cubicBezTo>
                  <a:cubicBezTo>
                    <a:pt x="101" y="219"/>
                    <a:pt x="96" y="221"/>
                    <a:pt x="95" y="221"/>
                  </a:cubicBezTo>
                  <a:cubicBezTo>
                    <a:pt x="94" y="220"/>
                    <a:pt x="91" y="216"/>
                    <a:pt x="90" y="214"/>
                  </a:cubicBezTo>
                  <a:cubicBezTo>
                    <a:pt x="86" y="209"/>
                    <a:pt x="83" y="203"/>
                    <a:pt x="77" y="200"/>
                  </a:cubicBezTo>
                  <a:cubicBezTo>
                    <a:pt x="71" y="196"/>
                    <a:pt x="64" y="196"/>
                    <a:pt x="58" y="196"/>
                  </a:cubicBezTo>
                  <a:cubicBezTo>
                    <a:pt x="55" y="195"/>
                    <a:pt x="50" y="195"/>
                    <a:pt x="49" y="195"/>
                  </a:cubicBezTo>
                  <a:cubicBezTo>
                    <a:pt x="49" y="193"/>
                    <a:pt x="48" y="188"/>
                    <a:pt x="48" y="185"/>
                  </a:cubicBezTo>
                  <a:cubicBezTo>
                    <a:pt x="48" y="179"/>
                    <a:pt x="47" y="173"/>
                    <a:pt x="44" y="167"/>
                  </a:cubicBezTo>
                  <a:cubicBezTo>
                    <a:pt x="41" y="161"/>
                    <a:pt x="35" y="157"/>
                    <a:pt x="30" y="154"/>
                  </a:cubicBezTo>
                  <a:cubicBezTo>
                    <a:pt x="28" y="152"/>
                    <a:pt x="23" y="150"/>
                    <a:pt x="23" y="149"/>
                  </a:cubicBezTo>
                  <a:cubicBezTo>
                    <a:pt x="23" y="147"/>
                    <a:pt x="25" y="143"/>
                    <a:pt x="26" y="140"/>
                  </a:cubicBezTo>
                  <a:cubicBezTo>
                    <a:pt x="29" y="135"/>
                    <a:pt x="32" y="129"/>
                    <a:pt x="32" y="122"/>
                  </a:cubicBezTo>
                  <a:cubicBezTo>
                    <a:pt x="32" y="115"/>
                    <a:pt x="29" y="109"/>
                    <a:pt x="26" y="104"/>
                  </a:cubicBezTo>
                  <a:cubicBezTo>
                    <a:pt x="25" y="101"/>
                    <a:pt x="23" y="97"/>
                    <a:pt x="23" y="96"/>
                  </a:cubicBezTo>
                  <a:cubicBezTo>
                    <a:pt x="23" y="94"/>
                    <a:pt x="28" y="92"/>
                    <a:pt x="30" y="90"/>
                  </a:cubicBezTo>
                  <a:cubicBezTo>
                    <a:pt x="35" y="87"/>
                    <a:pt x="41" y="83"/>
                    <a:pt x="44" y="77"/>
                  </a:cubicBezTo>
                  <a:cubicBezTo>
                    <a:pt x="47" y="71"/>
                    <a:pt x="48" y="65"/>
                    <a:pt x="48" y="59"/>
                  </a:cubicBezTo>
                  <a:cubicBezTo>
                    <a:pt x="48" y="56"/>
                    <a:pt x="49" y="51"/>
                    <a:pt x="49" y="50"/>
                  </a:cubicBezTo>
                  <a:cubicBezTo>
                    <a:pt x="50" y="49"/>
                    <a:pt x="55" y="49"/>
                    <a:pt x="58" y="49"/>
                  </a:cubicBezTo>
                  <a:cubicBezTo>
                    <a:pt x="64" y="49"/>
                    <a:pt x="71" y="49"/>
                    <a:pt x="77" y="45"/>
                  </a:cubicBezTo>
                  <a:cubicBezTo>
                    <a:pt x="83" y="42"/>
                    <a:pt x="86" y="37"/>
                    <a:pt x="90" y="32"/>
                  </a:cubicBezTo>
                  <a:cubicBezTo>
                    <a:pt x="91" y="29"/>
                    <a:pt x="94" y="26"/>
                    <a:pt x="95" y="26"/>
                  </a:cubicBezTo>
                  <a:cubicBezTo>
                    <a:pt x="95" y="26"/>
                    <a:pt x="95" y="26"/>
                    <a:pt x="95" y="26"/>
                  </a:cubicBezTo>
                  <a:cubicBezTo>
                    <a:pt x="96" y="26"/>
                    <a:pt x="101" y="27"/>
                    <a:pt x="103" y="28"/>
                  </a:cubicBezTo>
                  <a:cubicBezTo>
                    <a:pt x="109" y="31"/>
                    <a:pt x="115" y="32"/>
                    <a:pt x="122" y="32"/>
                  </a:cubicBezTo>
                  <a:cubicBezTo>
                    <a:pt x="129" y="32"/>
                    <a:pt x="135" y="29"/>
                    <a:pt x="140" y="27"/>
                  </a:cubicBezTo>
                  <a:cubicBezTo>
                    <a:pt x="143" y="25"/>
                    <a:pt x="147" y="23"/>
                    <a:pt x="148" y="23"/>
                  </a:cubicBezTo>
                  <a:cubicBezTo>
                    <a:pt x="149" y="24"/>
                    <a:pt x="152" y="28"/>
                    <a:pt x="154" y="30"/>
                  </a:cubicBezTo>
                  <a:cubicBezTo>
                    <a:pt x="157" y="35"/>
                    <a:pt x="161" y="41"/>
                    <a:pt x="166" y="44"/>
                  </a:cubicBezTo>
                  <a:cubicBezTo>
                    <a:pt x="172" y="48"/>
                    <a:pt x="179" y="48"/>
                    <a:pt x="185" y="48"/>
                  </a:cubicBezTo>
                  <a:cubicBezTo>
                    <a:pt x="188" y="49"/>
                    <a:pt x="193" y="49"/>
                    <a:pt x="194" y="49"/>
                  </a:cubicBezTo>
                  <a:cubicBezTo>
                    <a:pt x="195" y="51"/>
                    <a:pt x="195" y="56"/>
                    <a:pt x="195" y="59"/>
                  </a:cubicBezTo>
                  <a:cubicBezTo>
                    <a:pt x="196" y="65"/>
                    <a:pt x="196" y="71"/>
                    <a:pt x="199" y="77"/>
                  </a:cubicBezTo>
                  <a:cubicBezTo>
                    <a:pt x="203" y="83"/>
                    <a:pt x="208" y="87"/>
                    <a:pt x="213" y="90"/>
                  </a:cubicBezTo>
                  <a:cubicBezTo>
                    <a:pt x="216" y="92"/>
                    <a:pt x="220" y="94"/>
                    <a:pt x="221" y="95"/>
                  </a:cubicBezTo>
                  <a:cubicBezTo>
                    <a:pt x="221" y="97"/>
                    <a:pt x="218" y="101"/>
                    <a:pt x="217" y="104"/>
                  </a:cubicBezTo>
                  <a:cubicBezTo>
                    <a:pt x="214" y="109"/>
                    <a:pt x="211" y="115"/>
                    <a:pt x="211" y="122"/>
                  </a:cubicBezTo>
                  <a:cubicBezTo>
                    <a:pt x="211" y="129"/>
                    <a:pt x="214" y="135"/>
                    <a:pt x="217" y="140"/>
                  </a:cubicBezTo>
                  <a:cubicBezTo>
                    <a:pt x="218" y="143"/>
                    <a:pt x="221" y="147"/>
                    <a:pt x="221" y="148"/>
                  </a:cubicBezTo>
                  <a:cubicBezTo>
                    <a:pt x="220" y="150"/>
                    <a:pt x="216" y="152"/>
                    <a:pt x="213" y="154"/>
                  </a:cubicBezTo>
                  <a:close/>
                </a:path>
              </a:pathLst>
            </a:custGeom>
            <a:solidFill>
              <a:srgbClr val="86BC25"/>
            </a:solidFill>
            <a:ln>
              <a:solidFill>
                <a:srgbClr val="86BC25"/>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Frutiger Next Pro Light"/>
                <a:ea typeface="+mn-ea"/>
                <a:cs typeface="+mn-cs"/>
              </a:endParaRPr>
            </a:p>
          </p:txBody>
        </p:sp>
        <p:sp>
          <p:nvSpPr>
            <p:cNvPr id="117" name="Freeform 678">
              <a:extLst>
                <a:ext uri="{FF2B5EF4-FFF2-40B4-BE49-F238E27FC236}">
                  <a16:creationId xmlns:a16="http://schemas.microsoft.com/office/drawing/2014/main" id="{214FF2BA-2827-4CED-940D-42AF63345364}"/>
                </a:ext>
              </a:extLst>
            </p:cNvPr>
            <p:cNvSpPr>
              <a:spLocks noEditPoints="1"/>
            </p:cNvSpPr>
            <p:nvPr/>
          </p:nvSpPr>
          <p:spPr bwMode="auto">
            <a:xfrm>
              <a:off x="6717" y="2807"/>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solidFill>
              <a:srgbClr val="86BC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Frutiger Next Pro Light"/>
                <a:ea typeface="+mn-ea"/>
                <a:cs typeface="+mn-cs"/>
              </a:endParaRPr>
            </a:p>
          </p:txBody>
        </p:sp>
      </p:grpSp>
      <p:sp>
        <p:nvSpPr>
          <p:cNvPr id="119" name="Rectangle 118">
            <a:extLst>
              <a:ext uri="{FF2B5EF4-FFF2-40B4-BE49-F238E27FC236}">
                <a16:creationId xmlns:a16="http://schemas.microsoft.com/office/drawing/2014/main" id="{D3BDD48C-AC1C-47CB-9ADB-FC682A984C8A}"/>
              </a:ext>
            </a:extLst>
          </p:cNvPr>
          <p:cNvSpPr/>
          <p:nvPr/>
        </p:nvSpPr>
        <p:spPr>
          <a:xfrm>
            <a:off x="8271651" y="4149527"/>
            <a:ext cx="3371024" cy="230832"/>
          </a:xfrm>
          <a:prstGeom prst="rect">
            <a:avLst/>
          </a:prstGeom>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prstClr val="white"/>
                </a:solidFill>
                <a:cs typeface="Calibri" panose="020F0502020204030204" pitchFamily="34" charset="0"/>
              </a:rPr>
              <a:t>Upcoming</a:t>
            </a:r>
            <a:endParaRPr kumimoji="0" lang="en-US" sz="900" b="0" i="0" u="none" strike="noStrike" kern="1200" cap="none" spc="0" normalizeH="0" baseline="0" noProof="0" dirty="0">
              <a:ln>
                <a:noFill/>
              </a:ln>
              <a:solidFill>
                <a:prstClr val="white"/>
              </a:solidFill>
              <a:effectLst/>
              <a:uLnTx/>
              <a:uFillTx/>
              <a:cs typeface="Calibri" panose="020F0502020204030204" pitchFamily="34" charset="0"/>
            </a:endParaRPr>
          </a:p>
        </p:txBody>
      </p:sp>
      <p:grpSp>
        <p:nvGrpSpPr>
          <p:cNvPr id="120" name="Group 669">
            <a:extLst>
              <a:ext uri="{FF2B5EF4-FFF2-40B4-BE49-F238E27FC236}">
                <a16:creationId xmlns:a16="http://schemas.microsoft.com/office/drawing/2014/main" id="{E52605B5-EE03-45B2-8D63-9306316C8900}"/>
              </a:ext>
            </a:extLst>
          </p:cNvPr>
          <p:cNvGrpSpPr>
            <a:grpSpLocks noChangeAspect="1"/>
          </p:cNvGrpSpPr>
          <p:nvPr/>
        </p:nvGrpSpPr>
        <p:grpSpPr bwMode="auto">
          <a:xfrm>
            <a:off x="8227507" y="3858991"/>
            <a:ext cx="274320" cy="274320"/>
            <a:chOff x="1910" y="2326"/>
            <a:chExt cx="340" cy="340"/>
          </a:xfrm>
          <a:solidFill>
            <a:schemeClr val="accent1"/>
          </a:solidFill>
        </p:grpSpPr>
        <p:sp>
          <p:nvSpPr>
            <p:cNvPr id="121" name="Freeform 670">
              <a:extLst>
                <a:ext uri="{FF2B5EF4-FFF2-40B4-BE49-F238E27FC236}">
                  <a16:creationId xmlns:a16="http://schemas.microsoft.com/office/drawing/2014/main" id="{371A3274-89C6-4E37-BEE3-A5E9D560FC6F}"/>
                </a:ext>
              </a:extLst>
            </p:cNvPr>
            <p:cNvSpPr>
              <a:spLocks noEditPoints="1"/>
            </p:cNvSpPr>
            <p:nvPr/>
          </p:nvSpPr>
          <p:spPr bwMode="auto">
            <a:xfrm>
              <a:off x="1910" y="232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5">
                  <a:lumMod val="60000"/>
                  <a:lumOff val="4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122" name="Freeform 671">
              <a:extLst>
                <a:ext uri="{FF2B5EF4-FFF2-40B4-BE49-F238E27FC236}">
                  <a16:creationId xmlns:a16="http://schemas.microsoft.com/office/drawing/2014/main" id="{397B614C-482B-40A7-9DB2-7E307954979B}"/>
                </a:ext>
              </a:extLst>
            </p:cNvPr>
            <p:cNvSpPr>
              <a:spLocks noEditPoints="1"/>
            </p:cNvSpPr>
            <p:nvPr/>
          </p:nvSpPr>
          <p:spPr bwMode="auto">
            <a:xfrm>
              <a:off x="1973" y="2390"/>
              <a:ext cx="214" cy="212"/>
            </a:xfrm>
            <a:custGeom>
              <a:avLst/>
              <a:gdLst>
                <a:gd name="T0" fmla="*/ 298 w 322"/>
                <a:gd name="T1" fmla="*/ 67 h 320"/>
                <a:gd name="T2" fmla="*/ 246 w 322"/>
                <a:gd name="T3" fmla="*/ 55 h 320"/>
                <a:gd name="T4" fmla="*/ 246 w 322"/>
                <a:gd name="T5" fmla="*/ 10 h 320"/>
                <a:gd name="T6" fmla="*/ 235 w 322"/>
                <a:gd name="T7" fmla="*/ 0 h 320"/>
                <a:gd name="T8" fmla="*/ 86 w 322"/>
                <a:gd name="T9" fmla="*/ 0 h 320"/>
                <a:gd name="T10" fmla="*/ 75 w 322"/>
                <a:gd name="T11" fmla="*/ 10 h 320"/>
                <a:gd name="T12" fmla="*/ 76 w 322"/>
                <a:gd name="T13" fmla="*/ 55 h 320"/>
                <a:gd name="T14" fmla="*/ 23 w 322"/>
                <a:gd name="T15" fmla="*/ 67 h 320"/>
                <a:gd name="T16" fmla="*/ 52 w 322"/>
                <a:gd name="T17" fmla="*/ 177 h 320"/>
                <a:gd name="T18" fmla="*/ 104 w 322"/>
                <a:gd name="T19" fmla="*/ 213 h 320"/>
                <a:gd name="T20" fmla="*/ 107 w 322"/>
                <a:gd name="T21" fmla="*/ 213 h 320"/>
                <a:gd name="T22" fmla="*/ 109 w 322"/>
                <a:gd name="T23" fmla="*/ 213 h 320"/>
                <a:gd name="T24" fmla="*/ 121 w 322"/>
                <a:gd name="T25" fmla="*/ 227 h 320"/>
                <a:gd name="T26" fmla="*/ 146 w 322"/>
                <a:gd name="T27" fmla="*/ 243 h 320"/>
                <a:gd name="T28" fmla="*/ 119 w 322"/>
                <a:gd name="T29" fmla="*/ 305 h 320"/>
                <a:gd name="T30" fmla="*/ 120 w 322"/>
                <a:gd name="T31" fmla="*/ 315 h 320"/>
                <a:gd name="T32" fmla="*/ 129 w 322"/>
                <a:gd name="T33" fmla="*/ 320 h 320"/>
                <a:gd name="T34" fmla="*/ 193 w 322"/>
                <a:gd name="T35" fmla="*/ 320 h 320"/>
                <a:gd name="T36" fmla="*/ 202 w 322"/>
                <a:gd name="T37" fmla="*/ 315 h 320"/>
                <a:gd name="T38" fmla="*/ 202 w 322"/>
                <a:gd name="T39" fmla="*/ 305 h 320"/>
                <a:gd name="T40" fmla="*/ 176 w 322"/>
                <a:gd name="T41" fmla="*/ 243 h 320"/>
                <a:gd name="T42" fmla="*/ 201 w 322"/>
                <a:gd name="T43" fmla="*/ 227 h 320"/>
                <a:gd name="T44" fmla="*/ 212 w 322"/>
                <a:gd name="T45" fmla="*/ 213 h 320"/>
                <a:gd name="T46" fmla="*/ 214 w 322"/>
                <a:gd name="T47" fmla="*/ 213 h 320"/>
                <a:gd name="T48" fmla="*/ 217 w 322"/>
                <a:gd name="T49" fmla="*/ 213 h 320"/>
                <a:gd name="T50" fmla="*/ 270 w 322"/>
                <a:gd name="T51" fmla="*/ 177 h 320"/>
                <a:gd name="T52" fmla="*/ 298 w 322"/>
                <a:gd name="T53" fmla="*/ 67 h 320"/>
                <a:gd name="T54" fmla="*/ 66 w 322"/>
                <a:gd name="T55" fmla="*/ 161 h 320"/>
                <a:gd name="T56" fmla="*/ 39 w 322"/>
                <a:gd name="T57" fmla="*/ 81 h 320"/>
                <a:gd name="T58" fmla="*/ 77 w 322"/>
                <a:gd name="T59" fmla="*/ 77 h 320"/>
                <a:gd name="T60" fmla="*/ 97 w 322"/>
                <a:gd name="T61" fmla="*/ 186 h 320"/>
                <a:gd name="T62" fmla="*/ 66 w 322"/>
                <a:gd name="T63" fmla="*/ 161 h 320"/>
                <a:gd name="T64" fmla="*/ 145 w 322"/>
                <a:gd name="T65" fmla="*/ 298 h 320"/>
                <a:gd name="T66" fmla="*/ 161 w 322"/>
                <a:gd name="T67" fmla="*/ 262 h 320"/>
                <a:gd name="T68" fmla="*/ 176 w 322"/>
                <a:gd name="T69" fmla="*/ 298 h 320"/>
                <a:gd name="T70" fmla="*/ 145 w 322"/>
                <a:gd name="T71" fmla="*/ 298 h 320"/>
                <a:gd name="T72" fmla="*/ 185 w 322"/>
                <a:gd name="T73" fmla="*/ 213 h 320"/>
                <a:gd name="T74" fmla="*/ 161 w 322"/>
                <a:gd name="T75" fmla="*/ 224 h 320"/>
                <a:gd name="T76" fmla="*/ 136 w 322"/>
                <a:gd name="T77" fmla="*/ 213 h 320"/>
                <a:gd name="T78" fmla="*/ 96 w 322"/>
                <a:gd name="T79" fmla="*/ 21 h 320"/>
                <a:gd name="T80" fmla="*/ 225 w 322"/>
                <a:gd name="T81" fmla="*/ 21 h 320"/>
                <a:gd name="T82" fmla="*/ 185 w 322"/>
                <a:gd name="T83" fmla="*/ 213 h 320"/>
                <a:gd name="T84" fmla="*/ 255 w 322"/>
                <a:gd name="T85" fmla="*/ 161 h 320"/>
                <a:gd name="T86" fmla="*/ 225 w 322"/>
                <a:gd name="T87" fmla="*/ 186 h 320"/>
                <a:gd name="T88" fmla="*/ 245 w 322"/>
                <a:gd name="T89" fmla="*/ 77 h 320"/>
                <a:gd name="T90" fmla="*/ 283 w 322"/>
                <a:gd name="T91" fmla="*/ 81 h 320"/>
                <a:gd name="T92" fmla="*/ 255 w 322"/>
                <a:gd name="T93" fmla="*/ 16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20">
                  <a:moveTo>
                    <a:pt x="298" y="67"/>
                  </a:moveTo>
                  <a:cubicBezTo>
                    <a:pt x="286" y="54"/>
                    <a:pt x="268" y="50"/>
                    <a:pt x="246" y="55"/>
                  </a:cubicBezTo>
                  <a:cubicBezTo>
                    <a:pt x="247" y="30"/>
                    <a:pt x="246" y="12"/>
                    <a:pt x="246" y="10"/>
                  </a:cubicBezTo>
                  <a:cubicBezTo>
                    <a:pt x="246" y="4"/>
                    <a:pt x="241" y="0"/>
                    <a:pt x="235" y="0"/>
                  </a:cubicBezTo>
                  <a:cubicBezTo>
                    <a:pt x="86" y="0"/>
                    <a:pt x="86" y="0"/>
                    <a:pt x="86" y="0"/>
                  </a:cubicBezTo>
                  <a:cubicBezTo>
                    <a:pt x="80" y="0"/>
                    <a:pt x="76" y="4"/>
                    <a:pt x="75" y="10"/>
                  </a:cubicBezTo>
                  <a:cubicBezTo>
                    <a:pt x="75" y="12"/>
                    <a:pt x="75" y="30"/>
                    <a:pt x="76" y="55"/>
                  </a:cubicBezTo>
                  <a:cubicBezTo>
                    <a:pt x="54" y="50"/>
                    <a:pt x="35" y="54"/>
                    <a:pt x="23" y="67"/>
                  </a:cubicBezTo>
                  <a:cubicBezTo>
                    <a:pt x="0" y="92"/>
                    <a:pt x="12" y="140"/>
                    <a:pt x="52" y="177"/>
                  </a:cubicBezTo>
                  <a:cubicBezTo>
                    <a:pt x="67" y="191"/>
                    <a:pt x="85" y="207"/>
                    <a:pt x="104" y="213"/>
                  </a:cubicBezTo>
                  <a:cubicBezTo>
                    <a:pt x="105" y="213"/>
                    <a:pt x="106" y="213"/>
                    <a:pt x="107" y="213"/>
                  </a:cubicBezTo>
                  <a:cubicBezTo>
                    <a:pt x="108" y="213"/>
                    <a:pt x="109" y="213"/>
                    <a:pt x="109" y="213"/>
                  </a:cubicBezTo>
                  <a:cubicBezTo>
                    <a:pt x="113" y="218"/>
                    <a:pt x="117" y="223"/>
                    <a:pt x="121" y="227"/>
                  </a:cubicBezTo>
                  <a:cubicBezTo>
                    <a:pt x="128" y="235"/>
                    <a:pt x="136" y="240"/>
                    <a:pt x="146" y="243"/>
                  </a:cubicBezTo>
                  <a:cubicBezTo>
                    <a:pt x="119" y="305"/>
                    <a:pt x="119" y="305"/>
                    <a:pt x="119" y="305"/>
                  </a:cubicBezTo>
                  <a:cubicBezTo>
                    <a:pt x="117" y="308"/>
                    <a:pt x="118" y="312"/>
                    <a:pt x="120" y="315"/>
                  </a:cubicBezTo>
                  <a:cubicBezTo>
                    <a:pt x="122" y="318"/>
                    <a:pt x="125" y="320"/>
                    <a:pt x="129" y="320"/>
                  </a:cubicBezTo>
                  <a:cubicBezTo>
                    <a:pt x="193" y="320"/>
                    <a:pt x="193" y="320"/>
                    <a:pt x="193" y="320"/>
                  </a:cubicBezTo>
                  <a:cubicBezTo>
                    <a:pt x="196" y="320"/>
                    <a:pt x="200" y="318"/>
                    <a:pt x="202" y="315"/>
                  </a:cubicBezTo>
                  <a:cubicBezTo>
                    <a:pt x="204" y="312"/>
                    <a:pt x="204" y="308"/>
                    <a:pt x="202" y="305"/>
                  </a:cubicBezTo>
                  <a:cubicBezTo>
                    <a:pt x="176" y="243"/>
                    <a:pt x="176" y="243"/>
                    <a:pt x="176" y="243"/>
                  </a:cubicBezTo>
                  <a:cubicBezTo>
                    <a:pt x="185" y="240"/>
                    <a:pt x="193" y="235"/>
                    <a:pt x="201" y="227"/>
                  </a:cubicBezTo>
                  <a:cubicBezTo>
                    <a:pt x="205" y="223"/>
                    <a:pt x="209" y="218"/>
                    <a:pt x="212" y="213"/>
                  </a:cubicBezTo>
                  <a:cubicBezTo>
                    <a:pt x="213" y="213"/>
                    <a:pt x="213" y="213"/>
                    <a:pt x="214" y="213"/>
                  </a:cubicBezTo>
                  <a:cubicBezTo>
                    <a:pt x="215" y="213"/>
                    <a:pt x="216" y="213"/>
                    <a:pt x="217" y="213"/>
                  </a:cubicBezTo>
                  <a:cubicBezTo>
                    <a:pt x="236" y="207"/>
                    <a:pt x="254" y="191"/>
                    <a:pt x="270" y="177"/>
                  </a:cubicBezTo>
                  <a:cubicBezTo>
                    <a:pt x="309" y="140"/>
                    <a:pt x="322" y="92"/>
                    <a:pt x="298" y="67"/>
                  </a:cubicBezTo>
                  <a:close/>
                  <a:moveTo>
                    <a:pt x="66" y="161"/>
                  </a:moveTo>
                  <a:cubicBezTo>
                    <a:pt x="37" y="134"/>
                    <a:pt x="24" y="97"/>
                    <a:pt x="39" y="81"/>
                  </a:cubicBezTo>
                  <a:cubicBezTo>
                    <a:pt x="46" y="74"/>
                    <a:pt x="60" y="72"/>
                    <a:pt x="77" y="77"/>
                  </a:cubicBezTo>
                  <a:cubicBezTo>
                    <a:pt x="79" y="112"/>
                    <a:pt x="85" y="153"/>
                    <a:pt x="97" y="186"/>
                  </a:cubicBezTo>
                  <a:cubicBezTo>
                    <a:pt x="86" y="179"/>
                    <a:pt x="76" y="170"/>
                    <a:pt x="66" y="161"/>
                  </a:cubicBezTo>
                  <a:close/>
                  <a:moveTo>
                    <a:pt x="145" y="298"/>
                  </a:moveTo>
                  <a:cubicBezTo>
                    <a:pt x="161" y="262"/>
                    <a:pt x="161" y="262"/>
                    <a:pt x="161" y="262"/>
                  </a:cubicBezTo>
                  <a:cubicBezTo>
                    <a:pt x="176" y="298"/>
                    <a:pt x="176" y="298"/>
                    <a:pt x="176" y="298"/>
                  </a:cubicBezTo>
                  <a:lnTo>
                    <a:pt x="145" y="298"/>
                  </a:lnTo>
                  <a:close/>
                  <a:moveTo>
                    <a:pt x="185" y="213"/>
                  </a:moveTo>
                  <a:cubicBezTo>
                    <a:pt x="178" y="220"/>
                    <a:pt x="170" y="224"/>
                    <a:pt x="161" y="224"/>
                  </a:cubicBezTo>
                  <a:cubicBezTo>
                    <a:pt x="151" y="224"/>
                    <a:pt x="143" y="220"/>
                    <a:pt x="136" y="213"/>
                  </a:cubicBezTo>
                  <a:cubicBezTo>
                    <a:pt x="102" y="177"/>
                    <a:pt x="96" y="70"/>
                    <a:pt x="96" y="21"/>
                  </a:cubicBezTo>
                  <a:cubicBezTo>
                    <a:pt x="225" y="21"/>
                    <a:pt x="225" y="21"/>
                    <a:pt x="225" y="21"/>
                  </a:cubicBezTo>
                  <a:cubicBezTo>
                    <a:pt x="225" y="70"/>
                    <a:pt x="220" y="177"/>
                    <a:pt x="185" y="213"/>
                  </a:cubicBezTo>
                  <a:close/>
                  <a:moveTo>
                    <a:pt x="255" y="161"/>
                  </a:moveTo>
                  <a:cubicBezTo>
                    <a:pt x="246" y="170"/>
                    <a:pt x="235" y="179"/>
                    <a:pt x="225" y="186"/>
                  </a:cubicBezTo>
                  <a:cubicBezTo>
                    <a:pt x="237" y="153"/>
                    <a:pt x="242" y="112"/>
                    <a:pt x="245" y="77"/>
                  </a:cubicBezTo>
                  <a:cubicBezTo>
                    <a:pt x="261" y="72"/>
                    <a:pt x="275" y="74"/>
                    <a:pt x="283" y="81"/>
                  </a:cubicBezTo>
                  <a:cubicBezTo>
                    <a:pt x="297" y="97"/>
                    <a:pt x="284" y="134"/>
                    <a:pt x="255" y="161"/>
                  </a:cubicBezTo>
                  <a:close/>
                </a:path>
              </a:pathLst>
            </a:custGeom>
            <a:grpFill/>
            <a:ln>
              <a:solidFill>
                <a:schemeClr val="accent5">
                  <a:lumMod val="60000"/>
                  <a:lumOff val="4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C5C5C"/>
                </a:solidFill>
                <a:effectLst/>
                <a:uLnTx/>
                <a:uFillTx/>
                <a:latin typeface="Frutiger Next Pro Light"/>
                <a:ea typeface="+mn-ea"/>
                <a:cs typeface="+mn-cs"/>
              </a:endParaRPr>
            </a:p>
          </p:txBody>
        </p:sp>
      </p:grpSp>
      <p:sp>
        <p:nvSpPr>
          <p:cNvPr id="123" name="Freeform 306"/>
          <p:cNvSpPr>
            <a:spLocks noEditPoints="1"/>
          </p:cNvSpPr>
          <p:nvPr/>
        </p:nvSpPr>
        <p:spPr bwMode="auto">
          <a:xfrm>
            <a:off x="4441390" y="3904490"/>
            <a:ext cx="173661" cy="142906"/>
          </a:xfrm>
          <a:custGeom>
            <a:avLst/>
            <a:gdLst>
              <a:gd name="T0" fmla="*/ 246 w 255"/>
              <a:gd name="T1" fmla="*/ 53 h 320"/>
              <a:gd name="T2" fmla="*/ 212 w 255"/>
              <a:gd name="T3" fmla="*/ 46 h 320"/>
              <a:gd name="T4" fmla="*/ 212 w 255"/>
              <a:gd name="T5" fmla="*/ 32 h 320"/>
              <a:gd name="T6" fmla="*/ 180 w 255"/>
              <a:gd name="T7" fmla="*/ 0 h 320"/>
              <a:gd name="T8" fmla="*/ 148 w 255"/>
              <a:gd name="T9" fmla="*/ 31 h 320"/>
              <a:gd name="T10" fmla="*/ 54 w 255"/>
              <a:gd name="T11" fmla="*/ 11 h 320"/>
              <a:gd name="T12" fmla="*/ 43 w 255"/>
              <a:gd name="T13" fmla="*/ 16 h 320"/>
              <a:gd name="T14" fmla="*/ 43 w 255"/>
              <a:gd name="T15" fmla="*/ 176 h 320"/>
              <a:gd name="T16" fmla="*/ 52 w 255"/>
              <a:gd name="T17" fmla="*/ 181 h 320"/>
              <a:gd name="T18" fmla="*/ 54 w 255"/>
              <a:gd name="T19" fmla="*/ 181 h 320"/>
              <a:gd name="T20" fmla="*/ 148 w 255"/>
              <a:gd name="T21" fmla="*/ 160 h 320"/>
              <a:gd name="T22" fmla="*/ 148 w 255"/>
              <a:gd name="T23" fmla="*/ 288 h 320"/>
              <a:gd name="T24" fmla="*/ 180 w 255"/>
              <a:gd name="T25" fmla="*/ 320 h 320"/>
              <a:gd name="T26" fmla="*/ 212 w 255"/>
              <a:gd name="T27" fmla="*/ 288 h 320"/>
              <a:gd name="T28" fmla="*/ 212 w 255"/>
              <a:gd name="T29" fmla="*/ 146 h 320"/>
              <a:gd name="T30" fmla="*/ 246 w 255"/>
              <a:gd name="T31" fmla="*/ 138 h 320"/>
              <a:gd name="T32" fmla="*/ 255 w 255"/>
              <a:gd name="T33" fmla="*/ 128 h 320"/>
              <a:gd name="T34" fmla="*/ 255 w 255"/>
              <a:gd name="T35" fmla="*/ 64 h 320"/>
              <a:gd name="T36" fmla="*/ 246 w 255"/>
              <a:gd name="T37" fmla="*/ 53 h 320"/>
              <a:gd name="T38" fmla="*/ 169 w 255"/>
              <a:gd name="T39" fmla="*/ 32 h 320"/>
              <a:gd name="T40" fmla="*/ 180 w 255"/>
              <a:gd name="T41" fmla="*/ 21 h 320"/>
              <a:gd name="T42" fmla="*/ 191 w 255"/>
              <a:gd name="T43" fmla="*/ 32 h 320"/>
              <a:gd name="T44" fmla="*/ 191 w 255"/>
              <a:gd name="T45" fmla="*/ 41 h 320"/>
              <a:gd name="T46" fmla="*/ 169 w 255"/>
              <a:gd name="T47" fmla="*/ 36 h 320"/>
              <a:gd name="T48" fmla="*/ 169 w 255"/>
              <a:gd name="T49" fmla="*/ 32 h 320"/>
              <a:gd name="T50" fmla="*/ 191 w 255"/>
              <a:gd name="T51" fmla="*/ 288 h 320"/>
              <a:gd name="T52" fmla="*/ 180 w 255"/>
              <a:gd name="T53" fmla="*/ 298 h 320"/>
              <a:gd name="T54" fmla="*/ 169 w 255"/>
              <a:gd name="T55" fmla="*/ 288 h 320"/>
              <a:gd name="T56" fmla="*/ 169 w 255"/>
              <a:gd name="T57" fmla="*/ 155 h 320"/>
              <a:gd name="T58" fmla="*/ 191 w 255"/>
              <a:gd name="T59" fmla="*/ 150 h 320"/>
              <a:gd name="T60" fmla="*/ 191 w 255"/>
              <a:gd name="T61" fmla="*/ 288 h 320"/>
              <a:gd name="T62" fmla="*/ 233 w 255"/>
              <a:gd name="T63" fmla="*/ 119 h 320"/>
              <a:gd name="T64" fmla="*/ 58 w 255"/>
              <a:gd name="T65" fmla="*/ 158 h 320"/>
              <a:gd name="T66" fmla="*/ 58 w 255"/>
              <a:gd name="T67" fmla="*/ 33 h 320"/>
              <a:gd name="T68" fmla="*/ 233 w 255"/>
              <a:gd name="T69" fmla="*/ 72 h 320"/>
              <a:gd name="T70" fmla="*/ 233 w 255"/>
              <a:gd name="T71" fmla="*/ 11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5" h="320">
                <a:moveTo>
                  <a:pt x="246" y="53"/>
                </a:moveTo>
                <a:cubicBezTo>
                  <a:pt x="212" y="46"/>
                  <a:pt x="212" y="46"/>
                  <a:pt x="212" y="46"/>
                </a:cubicBezTo>
                <a:cubicBezTo>
                  <a:pt x="212" y="32"/>
                  <a:pt x="212" y="32"/>
                  <a:pt x="212" y="32"/>
                </a:cubicBezTo>
                <a:cubicBezTo>
                  <a:pt x="212" y="14"/>
                  <a:pt x="198" y="0"/>
                  <a:pt x="180" y="0"/>
                </a:cubicBezTo>
                <a:cubicBezTo>
                  <a:pt x="162" y="0"/>
                  <a:pt x="148" y="14"/>
                  <a:pt x="148" y="31"/>
                </a:cubicBezTo>
                <a:cubicBezTo>
                  <a:pt x="54" y="11"/>
                  <a:pt x="54" y="11"/>
                  <a:pt x="54" y="11"/>
                </a:cubicBezTo>
                <a:cubicBezTo>
                  <a:pt x="50" y="10"/>
                  <a:pt x="45" y="12"/>
                  <a:pt x="43" y="16"/>
                </a:cubicBezTo>
                <a:cubicBezTo>
                  <a:pt x="41" y="19"/>
                  <a:pt x="0" y="98"/>
                  <a:pt x="43" y="176"/>
                </a:cubicBezTo>
                <a:cubicBezTo>
                  <a:pt x="45" y="179"/>
                  <a:pt x="48" y="181"/>
                  <a:pt x="52" y="181"/>
                </a:cubicBezTo>
                <a:cubicBezTo>
                  <a:pt x="53" y="181"/>
                  <a:pt x="54" y="181"/>
                  <a:pt x="54" y="181"/>
                </a:cubicBezTo>
                <a:cubicBezTo>
                  <a:pt x="148" y="160"/>
                  <a:pt x="148" y="160"/>
                  <a:pt x="148" y="160"/>
                </a:cubicBezTo>
                <a:cubicBezTo>
                  <a:pt x="148" y="288"/>
                  <a:pt x="148" y="288"/>
                  <a:pt x="148" y="288"/>
                </a:cubicBezTo>
                <a:cubicBezTo>
                  <a:pt x="148" y="305"/>
                  <a:pt x="162" y="320"/>
                  <a:pt x="180" y="320"/>
                </a:cubicBezTo>
                <a:cubicBezTo>
                  <a:pt x="198" y="320"/>
                  <a:pt x="212" y="305"/>
                  <a:pt x="212" y="288"/>
                </a:cubicBezTo>
                <a:cubicBezTo>
                  <a:pt x="212" y="146"/>
                  <a:pt x="212" y="146"/>
                  <a:pt x="212" y="146"/>
                </a:cubicBezTo>
                <a:cubicBezTo>
                  <a:pt x="246" y="138"/>
                  <a:pt x="246" y="138"/>
                  <a:pt x="246" y="138"/>
                </a:cubicBezTo>
                <a:cubicBezTo>
                  <a:pt x="251" y="137"/>
                  <a:pt x="255" y="133"/>
                  <a:pt x="255" y="128"/>
                </a:cubicBezTo>
                <a:cubicBezTo>
                  <a:pt x="255" y="64"/>
                  <a:pt x="255" y="64"/>
                  <a:pt x="255" y="64"/>
                </a:cubicBezTo>
                <a:cubicBezTo>
                  <a:pt x="255" y="59"/>
                  <a:pt x="251" y="54"/>
                  <a:pt x="246" y="53"/>
                </a:cubicBezTo>
                <a:close/>
                <a:moveTo>
                  <a:pt x="169" y="32"/>
                </a:moveTo>
                <a:cubicBezTo>
                  <a:pt x="169" y="26"/>
                  <a:pt x="174" y="21"/>
                  <a:pt x="180" y="21"/>
                </a:cubicBezTo>
                <a:cubicBezTo>
                  <a:pt x="186" y="21"/>
                  <a:pt x="191" y="26"/>
                  <a:pt x="191" y="32"/>
                </a:cubicBezTo>
                <a:cubicBezTo>
                  <a:pt x="191" y="41"/>
                  <a:pt x="191" y="41"/>
                  <a:pt x="191" y="41"/>
                </a:cubicBezTo>
                <a:cubicBezTo>
                  <a:pt x="169" y="36"/>
                  <a:pt x="169" y="36"/>
                  <a:pt x="169" y="36"/>
                </a:cubicBezTo>
                <a:lnTo>
                  <a:pt x="169" y="32"/>
                </a:lnTo>
                <a:close/>
                <a:moveTo>
                  <a:pt x="191" y="288"/>
                </a:moveTo>
                <a:cubicBezTo>
                  <a:pt x="191" y="294"/>
                  <a:pt x="186" y="298"/>
                  <a:pt x="180" y="298"/>
                </a:cubicBezTo>
                <a:cubicBezTo>
                  <a:pt x="174" y="298"/>
                  <a:pt x="169" y="294"/>
                  <a:pt x="169" y="288"/>
                </a:cubicBezTo>
                <a:cubicBezTo>
                  <a:pt x="169" y="155"/>
                  <a:pt x="169" y="155"/>
                  <a:pt x="169" y="155"/>
                </a:cubicBezTo>
                <a:cubicBezTo>
                  <a:pt x="191" y="150"/>
                  <a:pt x="191" y="150"/>
                  <a:pt x="191" y="150"/>
                </a:cubicBezTo>
                <a:lnTo>
                  <a:pt x="191" y="288"/>
                </a:lnTo>
                <a:close/>
                <a:moveTo>
                  <a:pt x="233" y="119"/>
                </a:moveTo>
                <a:cubicBezTo>
                  <a:pt x="58" y="158"/>
                  <a:pt x="58" y="158"/>
                  <a:pt x="58" y="158"/>
                </a:cubicBezTo>
                <a:cubicBezTo>
                  <a:pt x="32" y="106"/>
                  <a:pt x="50" y="52"/>
                  <a:pt x="58" y="33"/>
                </a:cubicBezTo>
                <a:cubicBezTo>
                  <a:pt x="233" y="72"/>
                  <a:pt x="233" y="72"/>
                  <a:pt x="233" y="72"/>
                </a:cubicBezTo>
                <a:lnTo>
                  <a:pt x="233" y="119"/>
                </a:lnTo>
                <a:close/>
              </a:path>
            </a:pathLst>
          </a:custGeom>
          <a:solidFill>
            <a:schemeClr val="accent4"/>
          </a:solidFill>
          <a:ln>
            <a:solidFill>
              <a:srgbClr val="81BC0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124" name="Freeform 676">
            <a:extLst>
              <a:ext uri="{FF2B5EF4-FFF2-40B4-BE49-F238E27FC236}">
                <a16:creationId xmlns:a16="http://schemas.microsoft.com/office/drawing/2014/main" id="{C4AA3796-0447-4D7D-A21D-949FCC9B9D74}"/>
              </a:ext>
            </a:extLst>
          </p:cNvPr>
          <p:cNvSpPr>
            <a:spLocks noEditPoints="1"/>
          </p:cNvSpPr>
          <p:nvPr/>
        </p:nvSpPr>
        <p:spPr bwMode="auto">
          <a:xfrm>
            <a:off x="4401380" y="3838768"/>
            <a:ext cx="274320" cy="27432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1"/>
          </a:solidFill>
          <a:ln>
            <a:solidFill>
              <a:srgbClr val="86BC25"/>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Frutiger Next Pro Light"/>
              <a:ea typeface="+mn-ea"/>
              <a:cs typeface="+mn-cs"/>
            </a:endParaRPr>
          </a:p>
        </p:txBody>
      </p:sp>
      <p:sp>
        <p:nvSpPr>
          <p:cNvPr id="125" name="Freeform 26">
            <a:extLst>
              <a:ext uri="{FF2B5EF4-FFF2-40B4-BE49-F238E27FC236}">
                <a16:creationId xmlns:a16="http://schemas.microsoft.com/office/drawing/2014/main" id="{F8BD70C1-B43F-43BE-877D-3325A1DA7974}"/>
              </a:ext>
            </a:extLst>
          </p:cNvPr>
          <p:cNvSpPr>
            <a:spLocks noEditPoints="1"/>
          </p:cNvSpPr>
          <p:nvPr/>
        </p:nvSpPr>
        <p:spPr bwMode="auto">
          <a:xfrm>
            <a:off x="714722" y="1205976"/>
            <a:ext cx="3006941" cy="327859"/>
          </a:xfrm>
          <a:custGeom>
            <a:avLst/>
            <a:gdLst>
              <a:gd name="T0" fmla="*/ 116 w 202"/>
              <a:gd name="T1" fmla="*/ 174 h 184"/>
              <a:gd name="T2" fmla="*/ 95 w 202"/>
              <a:gd name="T3" fmla="*/ 179 h 184"/>
              <a:gd name="T4" fmla="*/ 85 w 202"/>
              <a:gd name="T5" fmla="*/ 176 h 184"/>
              <a:gd name="T6" fmla="*/ 77 w 202"/>
              <a:gd name="T7" fmla="*/ 171 h 184"/>
              <a:gd name="T8" fmla="*/ 60 w 202"/>
              <a:gd name="T9" fmla="*/ 174 h 184"/>
              <a:gd name="T10" fmla="*/ 46 w 202"/>
              <a:gd name="T11" fmla="*/ 177 h 184"/>
              <a:gd name="T12" fmla="*/ 34 w 202"/>
              <a:gd name="T13" fmla="*/ 177 h 184"/>
              <a:gd name="T14" fmla="*/ 28 w 202"/>
              <a:gd name="T15" fmla="*/ 180 h 184"/>
              <a:gd name="T16" fmla="*/ 16 w 202"/>
              <a:gd name="T17" fmla="*/ 179 h 184"/>
              <a:gd name="T18" fmla="*/ 13 w 202"/>
              <a:gd name="T19" fmla="*/ 166 h 184"/>
              <a:gd name="T20" fmla="*/ 16 w 202"/>
              <a:gd name="T21" fmla="*/ 151 h 184"/>
              <a:gd name="T22" fmla="*/ 14 w 202"/>
              <a:gd name="T23" fmla="*/ 140 h 184"/>
              <a:gd name="T24" fmla="*/ 13 w 202"/>
              <a:gd name="T25" fmla="*/ 128 h 184"/>
              <a:gd name="T26" fmla="*/ 11 w 202"/>
              <a:gd name="T27" fmla="*/ 116 h 184"/>
              <a:gd name="T28" fmla="*/ 7 w 202"/>
              <a:gd name="T29" fmla="*/ 104 h 184"/>
              <a:gd name="T30" fmla="*/ 6 w 202"/>
              <a:gd name="T31" fmla="*/ 92 h 184"/>
              <a:gd name="T32" fmla="*/ 5 w 202"/>
              <a:gd name="T33" fmla="*/ 79 h 184"/>
              <a:gd name="T34" fmla="*/ 8 w 202"/>
              <a:gd name="T35" fmla="*/ 65 h 184"/>
              <a:gd name="T36" fmla="*/ 11 w 202"/>
              <a:gd name="T37" fmla="*/ 54 h 184"/>
              <a:gd name="T38" fmla="*/ 13 w 202"/>
              <a:gd name="T39" fmla="*/ 43 h 184"/>
              <a:gd name="T40" fmla="*/ 9 w 202"/>
              <a:gd name="T41" fmla="*/ 31 h 184"/>
              <a:gd name="T42" fmla="*/ 14 w 202"/>
              <a:gd name="T43" fmla="*/ 21 h 184"/>
              <a:gd name="T44" fmla="*/ 23 w 202"/>
              <a:gd name="T45" fmla="*/ 12 h 184"/>
              <a:gd name="T46" fmla="*/ 37 w 202"/>
              <a:gd name="T47" fmla="*/ 8 h 184"/>
              <a:gd name="T48" fmla="*/ 58 w 202"/>
              <a:gd name="T49" fmla="*/ 7 h 184"/>
              <a:gd name="T50" fmla="*/ 67 w 202"/>
              <a:gd name="T51" fmla="*/ 8 h 184"/>
              <a:gd name="T52" fmla="*/ 76 w 202"/>
              <a:gd name="T53" fmla="*/ 9 h 184"/>
              <a:gd name="T54" fmla="*/ 52 w 202"/>
              <a:gd name="T55" fmla="*/ 29 h 184"/>
              <a:gd name="T56" fmla="*/ 80 w 202"/>
              <a:gd name="T57" fmla="*/ 8 h 184"/>
              <a:gd name="T58" fmla="*/ 99 w 202"/>
              <a:gd name="T59" fmla="*/ 2 h 184"/>
              <a:gd name="T60" fmla="*/ 99 w 202"/>
              <a:gd name="T61" fmla="*/ 15 h 184"/>
              <a:gd name="T62" fmla="*/ 103 w 202"/>
              <a:gd name="T63" fmla="*/ 14 h 184"/>
              <a:gd name="T64" fmla="*/ 125 w 202"/>
              <a:gd name="T65" fmla="*/ 1 h 184"/>
              <a:gd name="T66" fmla="*/ 127 w 202"/>
              <a:gd name="T67" fmla="*/ 8 h 184"/>
              <a:gd name="T68" fmla="*/ 141 w 202"/>
              <a:gd name="T69" fmla="*/ 3 h 184"/>
              <a:gd name="T70" fmla="*/ 151 w 202"/>
              <a:gd name="T71" fmla="*/ 6 h 184"/>
              <a:gd name="T72" fmla="*/ 164 w 202"/>
              <a:gd name="T73" fmla="*/ 4 h 184"/>
              <a:gd name="T74" fmla="*/ 174 w 202"/>
              <a:gd name="T75" fmla="*/ 6 h 184"/>
              <a:gd name="T76" fmla="*/ 185 w 202"/>
              <a:gd name="T77" fmla="*/ 6 h 184"/>
              <a:gd name="T78" fmla="*/ 195 w 202"/>
              <a:gd name="T79" fmla="*/ 13 h 184"/>
              <a:gd name="T80" fmla="*/ 192 w 202"/>
              <a:gd name="T81" fmla="*/ 22 h 184"/>
              <a:gd name="T82" fmla="*/ 195 w 202"/>
              <a:gd name="T83" fmla="*/ 30 h 184"/>
              <a:gd name="T84" fmla="*/ 193 w 202"/>
              <a:gd name="T85" fmla="*/ 48 h 184"/>
              <a:gd name="T86" fmla="*/ 199 w 202"/>
              <a:gd name="T87" fmla="*/ 52 h 184"/>
              <a:gd name="T88" fmla="*/ 199 w 202"/>
              <a:gd name="T89" fmla="*/ 58 h 184"/>
              <a:gd name="T90" fmla="*/ 199 w 202"/>
              <a:gd name="T91" fmla="*/ 74 h 184"/>
              <a:gd name="T92" fmla="*/ 191 w 202"/>
              <a:gd name="T93" fmla="*/ 89 h 184"/>
              <a:gd name="T94" fmla="*/ 194 w 202"/>
              <a:gd name="T95" fmla="*/ 100 h 184"/>
              <a:gd name="T96" fmla="*/ 200 w 202"/>
              <a:gd name="T97" fmla="*/ 111 h 184"/>
              <a:gd name="T98" fmla="*/ 196 w 202"/>
              <a:gd name="T99" fmla="*/ 128 h 184"/>
              <a:gd name="T100" fmla="*/ 200 w 202"/>
              <a:gd name="T101" fmla="*/ 138 h 184"/>
              <a:gd name="T102" fmla="*/ 197 w 202"/>
              <a:gd name="T103" fmla="*/ 154 h 184"/>
              <a:gd name="T104" fmla="*/ 190 w 202"/>
              <a:gd name="T105" fmla="*/ 171 h 184"/>
              <a:gd name="T106" fmla="*/ 177 w 202"/>
              <a:gd name="T107" fmla="*/ 178 h 184"/>
              <a:gd name="T108" fmla="*/ 165 w 202"/>
              <a:gd name="T109" fmla="*/ 176 h 184"/>
              <a:gd name="T110" fmla="*/ 153 w 202"/>
              <a:gd name="T111" fmla="*/ 175 h 184"/>
              <a:gd name="T112" fmla="*/ 140 w 202"/>
              <a:gd name="T113" fmla="*/ 175 h 184"/>
              <a:gd name="T114" fmla="*/ 130 w 202"/>
              <a:gd name="T115" fmla="*/ 176 h 184"/>
              <a:gd name="T116" fmla="*/ 41 w 202"/>
              <a:gd name="T117" fmla="*/ 163 h 184"/>
              <a:gd name="T118" fmla="*/ 21 w 202"/>
              <a:gd name="T119" fmla="*/ 127 h 184"/>
              <a:gd name="T120" fmla="*/ 21 w 202"/>
              <a:gd name="T121" fmla="*/ 12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184">
                <a:moveTo>
                  <a:pt x="126" y="177"/>
                </a:moveTo>
                <a:cubicBezTo>
                  <a:pt x="124" y="177"/>
                  <a:pt x="123" y="179"/>
                  <a:pt x="121" y="178"/>
                </a:cubicBezTo>
                <a:cubicBezTo>
                  <a:pt x="119" y="176"/>
                  <a:pt x="118" y="175"/>
                  <a:pt x="119" y="173"/>
                </a:cubicBezTo>
                <a:cubicBezTo>
                  <a:pt x="118" y="174"/>
                  <a:pt x="117" y="174"/>
                  <a:pt x="116" y="174"/>
                </a:cubicBezTo>
                <a:cubicBezTo>
                  <a:pt x="114" y="175"/>
                  <a:pt x="112" y="177"/>
                  <a:pt x="111" y="178"/>
                </a:cubicBezTo>
                <a:cubicBezTo>
                  <a:pt x="107" y="179"/>
                  <a:pt x="107" y="179"/>
                  <a:pt x="104" y="177"/>
                </a:cubicBezTo>
                <a:cubicBezTo>
                  <a:pt x="102" y="178"/>
                  <a:pt x="101" y="178"/>
                  <a:pt x="98" y="178"/>
                </a:cubicBezTo>
                <a:cubicBezTo>
                  <a:pt x="97" y="177"/>
                  <a:pt x="96" y="178"/>
                  <a:pt x="95" y="179"/>
                </a:cubicBezTo>
                <a:cubicBezTo>
                  <a:pt x="93" y="179"/>
                  <a:pt x="91" y="180"/>
                  <a:pt x="89" y="181"/>
                </a:cubicBezTo>
                <a:cubicBezTo>
                  <a:pt x="88" y="181"/>
                  <a:pt x="87" y="182"/>
                  <a:pt x="86" y="180"/>
                </a:cubicBezTo>
                <a:cubicBezTo>
                  <a:pt x="86" y="179"/>
                  <a:pt x="85" y="179"/>
                  <a:pt x="85" y="178"/>
                </a:cubicBezTo>
                <a:cubicBezTo>
                  <a:pt x="85" y="177"/>
                  <a:pt x="85" y="177"/>
                  <a:pt x="85" y="176"/>
                </a:cubicBezTo>
                <a:cubicBezTo>
                  <a:pt x="86" y="175"/>
                  <a:pt x="87" y="174"/>
                  <a:pt x="88" y="173"/>
                </a:cubicBezTo>
                <a:cubicBezTo>
                  <a:pt x="88" y="173"/>
                  <a:pt x="88" y="173"/>
                  <a:pt x="88" y="173"/>
                </a:cubicBezTo>
                <a:cubicBezTo>
                  <a:pt x="86" y="171"/>
                  <a:pt x="84" y="172"/>
                  <a:pt x="83" y="173"/>
                </a:cubicBezTo>
                <a:cubicBezTo>
                  <a:pt x="80" y="176"/>
                  <a:pt x="78" y="174"/>
                  <a:pt x="77" y="171"/>
                </a:cubicBezTo>
                <a:cubicBezTo>
                  <a:pt x="74" y="172"/>
                  <a:pt x="70" y="173"/>
                  <a:pt x="68" y="175"/>
                </a:cubicBezTo>
                <a:cubicBezTo>
                  <a:pt x="66" y="176"/>
                  <a:pt x="65" y="177"/>
                  <a:pt x="64" y="177"/>
                </a:cubicBezTo>
                <a:cubicBezTo>
                  <a:pt x="63" y="178"/>
                  <a:pt x="62" y="177"/>
                  <a:pt x="61" y="176"/>
                </a:cubicBezTo>
                <a:cubicBezTo>
                  <a:pt x="61" y="176"/>
                  <a:pt x="61" y="175"/>
                  <a:pt x="60" y="174"/>
                </a:cubicBezTo>
                <a:cubicBezTo>
                  <a:pt x="58" y="175"/>
                  <a:pt x="57" y="176"/>
                  <a:pt x="55" y="177"/>
                </a:cubicBezTo>
                <a:cubicBezTo>
                  <a:pt x="54" y="179"/>
                  <a:pt x="52" y="180"/>
                  <a:pt x="51" y="181"/>
                </a:cubicBezTo>
                <a:cubicBezTo>
                  <a:pt x="49" y="183"/>
                  <a:pt x="46" y="182"/>
                  <a:pt x="46" y="179"/>
                </a:cubicBezTo>
                <a:cubicBezTo>
                  <a:pt x="46" y="178"/>
                  <a:pt x="46" y="178"/>
                  <a:pt x="46" y="177"/>
                </a:cubicBezTo>
                <a:cubicBezTo>
                  <a:pt x="44" y="179"/>
                  <a:pt x="42" y="180"/>
                  <a:pt x="41" y="181"/>
                </a:cubicBezTo>
                <a:cubicBezTo>
                  <a:pt x="39" y="182"/>
                  <a:pt x="38" y="183"/>
                  <a:pt x="37" y="184"/>
                </a:cubicBezTo>
                <a:cubicBezTo>
                  <a:pt x="36" y="184"/>
                  <a:pt x="35" y="184"/>
                  <a:pt x="34" y="183"/>
                </a:cubicBezTo>
                <a:cubicBezTo>
                  <a:pt x="32" y="182"/>
                  <a:pt x="32" y="179"/>
                  <a:pt x="34" y="177"/>
                </a:cubicBezTo>
                <a:cubicBezTo>
                  <a:pt x="34" y="177"/>
                  <a:pt x="35" y="176"/>
                  <a:pt x="35" y="176"/>
                </a:cubicBezTo>
                <a:cubicBezTo>
                  <a:pt x="35" y="176"/>
                  <a:pt x="35" y="176"/>
                  <a:pt x="35" y="176"/>
                </a:cubicBezTo>
                <a:cubicBezTo>
                  <a:pt x="34" y="176"/>
                  <a:pt x="33" y="177"/>
                  <a:pt x="32" y="178"/>
                </a:cubicBezTo>
                <a:cubicBezTo>
                  <a:pt x="31" y="179"/>
                  <a:pt x="30" y="180"/>
                  <a:pt x="28" y="180"/>
                </a:cubicBezTo>
                <a:cubicBezTo>
                  <a:pt x="27" y="181"/>
                  <a:pt x="26" y="181"/>
                  <a:pt x="25" y="180"/>
                </a:cubicBezTo>
                <a:cubicBezTo>
                  <a:pt x="24" y="178"/>
                  <a:pt x="23" y="178"/>
                  <a:pt x="24" y="176"/>
                </a:cubicBezTo>
                <a:cubicBezTo>
                  <a:pt x="22" y="177"/>
                  <a:pt x="21" y="178"/>
                  <a:pt x="20" y="179"/>
                </a:cubicBezTo>
                <a:cubicBezTo>
                  <a:pt x="19" y="180"/>
                  <a:pt x="17" y="180"/>
                  <a:pt x="16" y="179"/>
                </a:cubicBezTo>
                <a:cubicBezTo>
                  <a:pt x="16" y="179"/>
                  <a:pt x="15" y="178"/>
                  <a:pt x="15" y="178"/>
                </a:cubicBezTo>
                <a:cubicBezTo>
                  <a:pt x="14" y="177"/>
                  <a:pt x="14" y="176"/>
                  <a:pt x="15" y="174"/>
                </a:cubicBezTo>
                <a:cubicBezTo>
                  <a:pt x="12" y="174"/>
                  <a:pt x="10" y="172"/>
                  <a:pt x="11" y="171"/>
                </a:cubicBezTo>
                <a:cubicBezTo>
                  <a:pt x="11" y="169"/>
                  <a:pt x="13" y="167"/>
                  <a:pt x="13" y="166"/>
                </a:cubicBezTo>
                <a:cubicBezTo>
                  <a:pt x="12" y="164"/>
                  <a:pt x="11" y="163"/>
                  <a:pt x="9" y="161"/>
                </a:cubicBezTo>
                <a:cubicBezTo>
                  <a:pt x="12" y="157"/>
                  <a:pt x="16" y="154"/>
                  <a:pt x="18" y="149"/>
                </a:cubicBezTo>
                <a:cubicBezTo>
                  <a:pt x="18" y="149"/>
                  <a:pt x="18" y="149"/>
                  <a:pt x="18" y="149"/>
                </a:cubicBezTo>
                <a:cubicBezTo>
                  <a:pt x="17" y="149"/>
                  <a:pt x="17" y="150"/>
                  <a:pt x="16" y="151"/>
                </a:cubicBezTo>
                <a:cubicBezTo>
                  <a:pt x="14" y="152"/>
                  <a:pt x="12" y="151"/>
                  <a:pt x="11" y="149"/>
                </a:cubicBezTo>
                <a:cubicBezTo>
                  <a:pt x="10" y="148"/>
                  <a:pt x="11" y="147"/>
                  <a:pt x="12" y="146"/>
                </a:cubicBezTo>
                <a:cubicBezTo>
                  <a:pt x="14" y="143"/>
                  <a:pt x="16" y="140"/>
                  <a:pt x="18" y="137"/>
                </a:cubicBezTo>
                <a:cubicBezTo>
                  <a:pt x="17" y="138"/>
                  <a:pt x="15" y="139"/>
                  <a:pt x="14" y="140"/>
                </a:cubicBezTo>
                <a:cubicBezTo>
                  <a:pt x="12" y="141"/>
                  <a:pt x="10" y="141"/>
                  <a:pt x="9" y="140"/>
                </a:cubicBezTo>
                <a:cubicBezTo>
                  <a:pt x="8" y="139"/>
                  <a:pt x="7" y="137"/>
                  <a:pt x="8" y="135"/>
                </a:cubicBezTo>
                <a:cubicBezTo>
                  <a:pt x="9" y="133"/>
                  <a:pt x="11" y="131"/>
                  <a:pt x="12" y="129"/>
                </a:cubicBezTo>
                <a:cubicBezTo>
                  <a:pt x="12" y="128"/>
                  <a:pt x="13" y="128"/>
                  <a:pt x="13" y="128"/>
                </a:cubicBezTo>
                <a:cubicBezTo>
                  <a:pt x="10" y="128"/>
                  <a:pt x="8" y="126"/>
                  <a:pt x="8" y="124"/>
                </a:cubicBezTo>
                <a:cubicBezTo>
                  <a:pt x="8" y="123"/>
                  <a:pt x="9" y="122"/>
                  <a:pt x="9" y="121"/>
                </a:cubicBezTo>
                <a:cubicBezTo>
                  <a:pt x="10" y="120"/>
                  <a:pt x="12" y="118"/>
                  <a:pt x="13" y="116"/>
                </a:cubicBezTo>
                <a:cubicBezTo>
                  <a:pt x="12" y="116"/>
                  <a:pt x="12" y="116"/>
                  <a:pt x="11" y="116"/>
                </a:cubicBezTo>
                <a:cubicBezTo>
                  <a:pt x="9" y="117"/>
                  <a:pt x="7" y="115"/>
                  <a:pt x="7" y="113"/>
                </a:cubicBezTo>
                <a:cubicBezTo>
                  <a:pt x="7" y="112"/>
                  <a:pt x="7" y="111"/>
                  <a:pt x="8" y="110"/>
                </a:cubicBezTo>
                <a:cubicBezTo>
                  <a:pt x="9" y="108"/>
                  <a:pt x="11" y="106"/>
                  <a:pt x="13" y="104"/>
                </a:cubicBezTo>
                <a:cubicBezTo>
                  <a:pt x="11" y="104"/>
                  <a:pt x="9" y="106"/>
                  <a:pt x="7" y="104"/>
                </a:cubicBezTo>
                <a:cubicBezTo>
                  <a:pt x="6" y="104"/>
                  <a:pt x="6" y="102"/>
                  <a:pt x="5" y="101"/>
                </a:cubicBezTo>
                <a:cubicBezTo>
                  <a:pt x="7" y="99"/>
                  <a:pt x="8" y="98"/>
                  <a:pt x="9" y="96"/>
                </a:cubicBezTo>
                <a:cubicBezTo>
                  <a:pt x="8" y="95"/>
                  <a:pt x="8" y="94"/>
                  <a:pt x="7" y="92"/>
                </a:cubicBezTo>
                <a:cubicBezTo>
                  <a:pt x="7" y="92"/>
                  <a:pt x="6" y="92"/>
                  <a:pt x="6" y="92"/>
                </a:cubicBezTo>
                <a:cubicBezTo>
                  <a:pt x="4" y="91"/>
                  <a:pt x="3" y="88"/>
                  <a:pt x="4" y="86"/>
                </a:cubicBezTo>
                <a:cubicBezTo>
                  <a:pt x="4" y="86"/>
                  <a:pt x="5" y="86"/>
                  <a:pt x="5" y="85"/>
                </a:cubicBezTo>
                <a:cubicBezTo>
                  <a:pt x="6" y="85"/>
                  <a:pt x="6" y="84"/>
                  <a:pt x="5" y="83"/>
                </a:cubicBezTo>
                <a:cubicBezTo>
                  <a:pt x="4" y="82"/>
                  <a:pt x="4" y="81"/>
                  <a:pt x="5" y="79"/>
                </a:cubicBezTo>
                <a:cubicBezTo>
                  <a:pt x="6" y="77"/>
                  <a:pt x="7" y="76"/>
                  <a:pt x="8" y="74"/>
                </a:cubicBezTo>
                <a:cubicBezTo>
                  <a:pt x="9" y="74"/>
                  <a:pt x="8" y="73"/>
                  <a:pt x="8" y="73"/>
                </a:cubicBezTo>
                <a:cubicBezTo>
                  <a:pt x="5" y="70"/>
                  <a:pt x="6" y="69"/>
                  <a:pt x="8" y="67"/>
                </a:cubicBezTo>
                <a:cubicBezTo>
                  <a:pt x="9" y="66"/>
                  <a:pt x="9" y="65"/>
                  <a:pt x="8" y="65"/>
                </a:cubicBezTo>
                <a:cubicBezTo>
                  <a:pt x="6" y="62"/>
                  <a:pt x="6" y="63"/>
                  <a:pt x="8" y="60"/>
                </a:cubicBezTo>
                <a:cubicBezTo>
                  <a:pt x="10" y="57"/>
                  <a:pt x="12" y="55"/>
                  <a:pt x="14" y="53"/>
                </a:cubicBezTo>
                <a:cubicBezTo>
                  <a:pt x="14" y="52"/>
                  <a:pt x="14" y="52"/>
                  <a:pt x="14" y="52"/>
                </a:cubicBezTo>
                <a:cubicBezTo>
                  <a:pt x="13" y="53"/>
                  <a:pt x="12" y="54"/>
                  <a:pt x="11" y="54"/>
                </a:cubicBezTo>
                <a:cubicBezTo>
                  <a:pt x="10" y="56"/>
                  <a:pt x="8" y="58"/>
                  <a:pt x="6" y="60"/>
                </a:cubicBezTo>
                <a:cubicBezTo>
                  <a:pt x="5" y="62"/>
                  <a:pt x="3" y="62"/>
                  <a:pt x="2" y="60"/>
                </a:cubicBezTo>
                <a:cubicBezTo>
                  <a:pt x="0" y="57"/>
                  <a:pt x="2" y="55"/>
                  <a:pt x="3" y="54"/>
                </a:cubicBezTo>
                <a:cubicBezTo>
                  <a:pt x="6" y="50"/>
                  <a:pt x="10" y="47"/>
                  <a:pt x="13" y="43"/>
                </a:cubicBezTo>
                <a:cubicBezTo>
                  <a:pt x="11" y="44"/>
                  <a:pt x="8" y="42"/>
                  <a:pt x="8" y="39"/>
                </a:cubicBezTo>
                <a:cubicBezTo>
                  <a:pt x="8" y="38"/>
                  <a:pt x="8" y="37"/>
                  <a:pt x="9" y="37"/>
                </a:cubicBezTo>
                <a:cubicBezTo>
                  <a:pt x="10" y="37"/>
                  <a:pt x="11" y="36"/>
                  <a:pt x="11" y="35"/>
                </a:cubicBezTo>
                <a:cubicBezTo>
                  <a:pt x="10" y="34"/>
                  <a:pt x="10" y="32"/>
                  <a:pt x="9" y="31"/>
                </a:cubicBezTo>
                <a:cubicBezTo>
                  <a:pt x="9" y="30"/>
                  <a:pt x="9" y="29"/>
                  <a:pt x="10" y="29"/>
                </a:cubicBezTo>
                <a:cubicBezTo>
                  <a:pt x="11" y="28"/>
                  <a:pt x="13" y="27"/>
                  <a:pt x="14" y="25"/>
                </a:cubicBezTo>
                <a:cubicBezTo>
                  <a:pt x="14" y="25"/>
                  <a:pt x="15" y="24"/>
                  <a:pt x="15" y="24"/>
                </a:cubicBezTo>
                <a:cubicBezTo>
                  <a:pt x="14" y="23"/>
                  <a:pt x="15" y="22"/>
                  <a:pt x="14" y="21"/>
                </a:cubicBezTo>
                <a:cubicBezTo>
                  <a:pt x="13" y="21"/>
                  <a:pt x="13" y="19"/>
                  <a:pt x="14" y="19"/>
                </a:cubicBezTo>
                <a:cubicBezTo>
                  <a:pt x="15" y="17"/>
                  <a:pt x="16" y="16"/>
                  <a:pt x="18" y="14"/>
                </a:cubicBezTo>
                <a:cubicBezTo>
                  <a:pt x="18" y="14"/>
                  <a:pt x="19" y="13"/>
                  <a:pt x="20" y="12"/>
                </a:cubicBezTo>
                <a:cubicBezTo>
                  <a:pt x="21" y="11"/>
                  <a:pt x="22" y="11"/>
                  <a:pt x="23" y="12"/>
                </a:cubicBezTo>
                <a:cubicBezTo>
                  <a:pt x="24" y="13"/>
                  <a:pt x="26" y="13"/>
                  <a:pt x="27" y="13"/>
                </a:cubicBezTo>
                <a:cubicBezTo>
                  <a:pt x="28" y="13"/>
                  <a:pt x="28" y="13"/>
                  <a:pt x="29" y="14"/>
                </a:cubicBezTo>
                <a:cubicBezTo>
                  <a:pt x="30" y="14"/>
                  <a:pt x="30" y="14"/>
                  <a:pt x="31" y="14"/>
                </a:cubicBezTo>
                <a:cubicBezTo>
                  <a:pt x="33" y="12"/>
                  <a:pt x="35" y="10"/>
                  <a:pt x="37" y="8"/>
                </a:cubicBezTo>
                <a:cubicBezTo>
                  <a:pt x="38" y="8"/>
                  <a:pt x="38" y="8"/>
                  <a:pt x="38" y="8"/>
                </a:cubicBezTo>
                <a:cubicBezTo>
                  <a:pt x="40" y="7"/>
                  <a:pt x="43" y="10"/>
                  <a:pt x="43" y="12"/>
                </a:cubicBezTo>
                <a:cubicBezTo>
                  <a:pt x="46" y="10"/>
                  <a:pt x="49" y="8"/>
                  <a:pt x="52" y="5"/>
                </a:cubicBezTo>
                <a:cubicBezTo>
                  <a:pt x="54" y="3"/>
                  <a:pt x="57" y="4"/>
                  <a:pt x="58" y="7"/>
                </a:cubicBezTo>
                <a:cubicBezTo>
                  <a:pt x="58" y="7"/>
                  <a:pt x="58" y="8"/>
                  <a:pt x="58" y="9"/>
                </a:cubicBezTo>
                <a:cubicBezTo>
                  <a:pt x="59" y="8"/>
                  <a:pt x="60" y="7"/>
                  <a:pt x="61" y="6"/>
                </a:cubicBezTo>
                <a:cubicBezTo>
                  <a:pt x="62" y="4"/>
                  <a:pt x="64" y="4"/>
                  <a:pt x="65" y="6"/>
                </a:cubicBezTo>
                <a:cubicBezTo>
                  <a:pt x="66" y="6"/>
                  <a:pt x="67" y="7"/>
                  <a:pt x="67" y="8"/>
                </a:cubicBezTo>
                <a:cubicBezTo>
                  <a:pt x="67" y="8"/>
                  <a:pt x="68" y="8"/>
                  <a:pt x="68" y="8"/>
                </a:cubicBezTo>
                <a:cubicBezTo>
                  <a:pt x="70" y="6"/>
                  <a:pt x="71" y="5"/>
                  <a:pt x="72" y="4"/>
                </a:cubicBezTo>
                <a:cubicBezTo>
                  <a:pt x="73" y="4"/>
                  <a:pt x="73" y="4"/>
                  <a:pt x="73" y="4"/>
                </a:cubicBezTo>
                <a:cubicBezTo>
                  <a:pt x="75" y="4"/>
                  <a:pt x="77" y="7"/>
                  <a:pt x="76" y="9"/>
                </a:cubicBezTo>
                <a:cubicBezTo>
                  <a:pt x="76" y="9"/>
                  <a:pt x="76" y="9"/>
                  <a:pt x="76" y="9"/>
                </a:cubicBezTo>
                <a:cubicBezTo>
                  <a:pt x="71" y="14"/>
                  <a:pt x="65" y="18"/>
                  <a:pt x="60" y="22"/>
                </a:cubicBezTo>
                <a:cubicBezTo>
                  <a:pt x="58" y="24"/>
                  <a:pt x="56" y="26"/>
                  <a:pt x="53" y="28"/>
                </a:cubicBezTo>
                <a:cubicBezTo>
                  <a:pt x="53" y="29"/>
                  <a:pt x="52" y="29"/>
                  <a:pt x="52" y="29"/>
                </a:cubicBezTo>
                <a:cubicBezTo>
                  <a:pt x="53" y="29"/>
                  <a:pt x="54" y="28"/>
                  <a:pt x="54" y="28"/>
                </a:cubicBezTo>
                <a:cubicBezTo>
                  <a:pt x="58" y="25"/>
                  <a:pt x="62" y="22"/>
                  <a:pt x="66" y="19"/>
                </a:cubicBezTo>
                <a:cubicBezTo>
                  <a:pt x="69" y="17"/>
                  <a:pt x="72" y="14"/>
                  <a:pt x="75" y="12"/>
                </a:cubicBezTo>
                <a:cubicBezTo>
                  <a:pt x="76" y="11"/>
                  <a:pt x="78" y="10"/>
                  <a:pt x="80" y="8"/>
                </a:cubicBezTo>
                <a:cubicBezTo>
                  <a:pt x="80" y="8"/>
                  <a:pt x="83" y="9"/>
                  <a:pt x="83" y="10"/>
                </a:cubicBezTo>
                <a:cubicBezTo>
                  <a:pt x="83" y="11"/>
                  <a:pt x="83" y="11"/>
                  <a:pt x="84" y="12"/>
                </a:cubicBezTo>
                <a:cubicBezTo>
                  <a:pt x="86" y="10"/>
                  <a:pt x="88" y="9"/>
                  <a:pt x="91" y="7"/>
                </a:cubicBezTo>
                <a:cubicBezTo>
                  <a:pt x="94" y="6"/>
                  <a:pt x="96" y="4"/>
                  <a:pt x="99" y="2"/>
                </a:cubicBezTo>
                <a:cubicBezTo>
                  <a:pt x="100" y="1"/>
                  <a:pt x="101" y="1"/>
                  <a:pt x="102" y="2"/>
                </a:cubicBezTo>
                <a:cubicBezTo>
                  <a:pt x="104" y="3"/>
                  <a:pt x="105" y="4"/>
                  <a:pt x="107" y="5"/>
                </a:cubicBezTo>
                <a:cubicBezTo>
                  <a:pt x="108" y="6"/>
                  <a:pt x="108" y="7"/>
                  <a:pt x="107" y="8"/>
                </a:cubicBezTo>
                <a:cubicBezTo>
                  <a:pt x="105" y="11"/>
                  <a:pt x="102" y="13"/>
                  <a:pt x="99" y="15"/>
                </a:cubicBezTo>
                <a:cubicBezTo>
                  <a:pt x="98" y="16"/>
                  <a:pt x="97" y="17"/>
                  <a:pt x="96" y="18"/>
                </a:cubicBezTo>
                <a:cubicBezTo>
                  <a:pt x="96" y="18"/>
                  <a:pt x="97" y="18"/>
                  <a:pt x="97" y="18"/>
                </a:cubicBezTo>
                <a:cubicBezTo>
                  <a:pt x="98" y="17"/>
                  <a:pt x="100" y="15"/>
                  <a:pt x="102" y="14"/>
                </a:cubicBezTo>
                <a:cubicBezTo>
                  <a:pt x="102" y="14"/>
                  <a:pt x="103" y="13"/>
                  <a:pt x="103" y="14"/>
                </a:cubicBezTo>
                <a:cubicBezTo>
                  <a:pt x="104" y="14"/>
                  <a:pt x="105" y="13"/>
                  <a:pt x="105" y="13"/>
                </a:cubicBezTo>
                <a:cubicBezTo>
                  <a:pt x="109" y="10"/>
                  <a:pt x="114" y="8"/>
                  <a:pt x="118" y="6"/>
                </a:cubicBezTo>
                <a:cubicBezTo>
                  <a:pt x="119" y="5"/>
                  <a:pt x="121" y="5"/>
                  <a:pt x="122" y="4"/>
                </a:cubicBezTo>
                <a:cubicBezTo>
                  <a:pt x="123" y="3"/>
                  <a:pt x="124" y="2"/>
                  <a:pt x="125" y="1"/>
                </a:cubicBezTo>
                <a:cubicBezTo>
                  <a:pt x="126" y="1"/>
                  <a:pt x="127" y="0"/>
                  <a:pt x="128" y="1"/>
                </a:cubicBezTo>
                <a:cubicBezTo>
                  <a:pt x="128" y="2"/>
                  <a:pt x="129" y="2"/>
                  <a:pt x="130" y="3"/>
                </a:cubicBezTo>
                <a:cubicBezTo>
                  <a:pt x="131" y="4"/>
                  <a:pt x="130" y="6"/>
                  <a:pt x="129" y="7"/>
                </a:cubicBezTo>
                <a:cubicBezTo>
                  <a:pt x="128" y="8"/>
                  <a:pt x="128" y="8"/>
                  <a:pt x="127" y="8"/>
                </a:cubicBezTo>
                <a:cubicBezTo>
                  <a:pt x="126" y="9"/>
                  <a:pt x="126" y="10"/>
                  <a:pt x="127" y="11"/>
                </a:cubicBezTo>
                <a:cubicBezTo>
                  <a:pt x="125" y="13"/>
                  <a:pt x="122" y="15"/>
                  <a:pt x="120" y="17"/>
                </a:cubicBezTo>
                <a:cubicBezTo>
                  <a:pt x="120" y="17"/>
                  <a:pt x="120" y="17"/>
                  <a:pt x="121" y="18"/>
                </a:cubicBezTo>
                <a:cubicBezTo>
                  <a:pt x="127" y="13"/>
                  <a:pt x="134" y="8"/>
                  <a:pt x="141" y="3"/>
                </a:cubicBezTo>
                <a:cubicBezTo>
                  <a:pt x="142" y="3"/>
                  <a:pt x="143" y="4"/>
                  <a:pt x="144" y="5"/>
                </a:cubicBezTo>
                <a:cubicBezTo>
                  <a:pt x="145" y="4"/>
                  <a:pt x="146" y="3"/>
                  <a:pt x="147" y="3"/>
                </a:cubicBezTo>
                <a:cubicBezTo>
                  <a:pt x="148" y="3"/>
                  <a:pt x="149" y="3"/>
                  <a:pt x="149" y="4"/>
                </a:cubicBezTo>
                <a:cubicBezTo>
                  <a:pt x="150" y="5"/>
                  <a:pt x="150" y="5"/>
                  <a:pt x="151" y="6"/>
                </a:cubicBezTo>
                <a:cubicBezTo>
                  <a:pt x="152" y="5"/>
                  <a:pt x="154" y="3"/>
                  <a:pt x="156" y="2"/>
                </a:cubicBezTo>
                <a:cubicBezTo>
                  <a:pt x="157" y="3"/>
                  <a:pt x="158" y="4"/>
                  <a:pt x="160" y="6"/>
                </a:cubicBezTo>
                <a:cubicBezTo>
                  <a:pt x="160" y="5"/>
                  <a:pt x="161" y="5"/>
                  <a:pt x="161" y="4"/>
                </a:cubicBezTo>
                <a:cubicBezTo>
                  <a:pt x="162" y="3"/>
                  <a:pt x="163" y="3"/>
                  <a:pt x="164" y="4"/>
                </a:cubicBezTo>
                <a:cubicBezTo>
                  <a:pt x="165" y="5"/>
                  <a:pt x="166" y="6"/>
                  <a:pt x="166" y="8"/>
                </a:cubicBezTo>
                <a:cubicBezTo>
                  <a:pt x="166" y="8"/>
                  <a:pt x="166" y="9"/>
                  <a:pt x="166" y="9"/>
                </a:cubicBezTo>
                <a:cubicBezTo>
                  <a:pt x="169" y="8"/>
                  <a:pt x="171" y="8"/>
                  <a:pt x="173" y="7"/>
                </a:cubicBezTo>
                <a:cubicBezTo>
                  <a:pt x="173" y="7"/>
                  <a:pt x="174" y="6"/>
                  <a:pt x="174" y="6"/>
                </a:cubicBezTo>
                <a:cubicBezTo>
                  <a:pt x="175" y="5"/>
                  <a:pt x="175" y="5"/>
                  <a:pt x="176" y="5"/>
                </a:cubicBezTo>
                <a:cubicBezTo>
                  <a:pt x="178" y="5"/>
                  <a:pt x="180" y="7"/>
                  <a:pt x="180" y="9"/>
                </a:cubicBezTo>
                <a:cubicBezTo>
                  <a:pt x="180" y="10"/>
                  <a:pt x="179" y="10"/>
                  <a:pt x="179" y="11"/>
                </a:cubicBezTo>
                <a:cubicBezTo>
                  <a:pt x="181" y="9"/>
                  <a:pt x="183" y="8"/>
                  <a:pt x="185" y="6"/>
                </a:cubicBezTo>
                <a:cubicBezTo>
                  <a:pt x="185" y="5"/>
                  <a:pt x="186" y="4"/>
                  <a:pt x="187" y="4"/>
                </a:cubicBezTo>
                <a:cubicBezTo>
                  <a:pt x="188" y="5"/>
                  <a:pt x="190" y="5"/>
                  <a:pt x="190" y="7"/>
                </a:cubicBezTo>
                <a:cubicBezTo>
                  <a:pt x="190" y="7"/>
                  <a:pt x="190" y="7"/>
                  <a:pt x="191" y="8"/>
                </a:cubicBezTo>
                <a:cubicBezTo>
                  <a:pt x="192" y="9"/>
                  <a:pt x="194" y="11"/>
                  <a:pt x="195" y="13"/>
                </a:cubicBezTo>
                <a:cubicBezTo>
                  <a:pt x="192" y="17"/>
                  <a:pt x="189" y="20"/>
                  <a:pt x="186" y="24"/>
                </a:cubicBezTo>
                <a:cubicBezTo>
                  <a:pt x="186" y="24"/>
                  <a:pt x="186" y="24"/>
                  <a:pt x="187" y="25"/>
                </a:cubicBezTo>
                <a:cubicBezTo>
                  <a:pt x="188" y="24"/>
                  <a:pt x="189" y="23"/>
                  <a:pt x="190" y="22"/>
                </a:cubicBezTo>
                <a:cubicBezTo>
                  <a:pt x="190" y="22"/>
                  <a:pt x="191" y="21"/>
                  <a:pt x="192" y="22"/>
                </a:cubicBezTo>
                <a:cubicBezTo>
                  <a:pt x="195" y="23"/>
                  <a:pt x="196" y="25"/>
                  <a:pt x="194" y="28"/>
                </a:cubicBezTo>
                <a:cubicBezTo>
                  <a:pt x="194" y="29"/>
                  <a:pt x="193" y="30"/>
                  <a:pt x="192" y="31"/>
                </a:cubicBezTo>
                <a:cubicBezTo>
                  <a:pt x="192" y="31"/>
                  <a:pt x="192" y="31"/>
                  <a:pt x="192" y="32"/>
                </a:cubicBezTo>
                <a:cubicBezTo>
                  <a:pt x="193" y="31"/>
                  <a:pt x="194" y="30"/>
                  <a:pt x="195" y="30"/>
                </a:cubicBezTo>
                <a:cubicBezTo>
                  <a:pt x="197" y="28"/>
                  <a:pt x="199" y="28"/>
                  <a:pt x="200" y="30"/>
                </a:cubicBezTo>
                <a:cubicBezTo>
                  <a:pt x="201" y="31"/>
                  <a:pt x="201" y="31"/>
                  <a:pt x="202" y="32"/>
                </a:cubicBezTo>
                <a:cubicBezTo>
                  <a:pt x="199" y="36"/>
                  <a:pt x="196" y="40"/>
                  <a:pt x="193" y="44"/>
                </a:cubicBezTo>
                <a:cubicBezTo>
                  <a:pt x="191" y="46"/>
                  <a:pt x="191" y="47"/>
                  <a:pt x="193" y="48"/>
                </a:cubicBezTo>
                <a:cubicBezTo>
                  <a:pt x="193" y="48"/>
                  <a:pt x="193" y="48"/>
                  <a:pt x="193" y="48"/>
                </a:cubicBezTo>
                <a:cubicBezTo>
                  <a:pt x="194" y="48"/>
                  <a:pt x="195" y="46"/>
                  <a:pt x="196" y="46"/>
                </a:cubicBezTo>
                <a:cubicBezTo>
                  <a:pt x="197" y="47"/>
                  <a:pt x="198" y="48"/>
                  <a:pt x="199" y="49"/>
                </a:cubicBezTo>
                <a:cubicBezTo>
                  <a:pt x="200" y="50"/>
                  <a:pt x="199" y="51"/>
                  <a:pt x="199" y="52"/>
                </a:cubicBezTo>
                <a:cubicBezTo>
                  <a:pt x="197" y="54"/>
                  <a:pt x="196" y="56"/>
                  <a:pt x="194" y="58"/>
                </a:cubicBezTo>
                <a:cubicBezTo>
                  <a:pt x="194" y="58"/>
                  <a:pt x="194" y="59"/>
                  <a:pt x="194" y="59"/>
                </a:cubicBezTo>
                <a:cubicBezTo>
                  <a:pt x="195" y="59"/>
                  <a:pt x="195" y="58"/>
                  <a:pt x="195" y="58"/>
                </a:cubicBezTo>
                <a:cubicBezTo>
                  <a:pt x="196" y="56"/>
                  <a:pt x="198" y="56"/>
                  <a:pt x="199" y="58"/>
                </a:cubicBezTo>
                <a:cubicBezTo>
                  <a:pt x="202" y="61"/>
                  <a:pt x="201" y="61"/>
                  <a:pt x="199" y="63"/>
                </a:cubicBezTo>
                <a:cubicBezTo>
                  <a:pt x="198" y="65"/>
                  <a:pt x="197" y="67"/>
                  <a:pt x="195" y="68"/>
                </a:cubicBezTo>
                <a:cubicBezTo>
                  <a:pt x="198" y="69"/>
                  <a:pt x="198" y="71"/>
                  <a:pt x="199" y="72"/>
                </a:cubicBezTo>
                <a:cubicBezTo>
                  <a:pt x="199" y="72"/>
                  <a:pt x="199" y="73"/>
                  <a:pt x="199" y="74"/>
                </a:cubicBezTo>
                <a:cubicBezTo>
                  <a:pt x="197" y="77"/>
                  <a:pt x="195" y="80"/>
                  <a:pt x="194" y="83"/>
                </a:cubicBezTo>
                <a:cubicBezTo>
                  <a:pt x="193" y="83"/>
                  <a:pt x="193" y="84"/>
                  <a:pt x="193" y="85"/>
                </a:cubicBezTo>
                <a:cubicBezTo>
                  <a:pt x="193" y="86"/>
                  <a:pt x="193" y="87"/>
                  <a:pt x="192" y="88"/>
                </a:cubicBezTo>
                <a:cubicBezTo>
                  <a:pt x="191" y="88"/>
                  <a:pt x="191" y="89"/>
                  <a:pt x="191" y="89"/>
                </a:cubicBezTo>
                <a:cubicBezTo>
                  <a:pt x="191" y="90"/>
                  <a:pt x="192" y="90"/>
                  <a:pt x="192" y="90"/>
                </a:cubicBezTo>
                <a:cubicBezTo>
                  <a:pt x="194" y="91"/>
                  <a:pt x="195" y="93"/>
                  <a:pt x="194" y="95"/>
                </a:cubicBezTo>
                <a:cubicBezTo>
                  <a:pt x="193" y="97"/>
                  <a:pt x="192" y="99"/>
                  <a:pt x="191" y="101"/>
                </a:cubicBezTo>
                <a:cubicBezTo>
                  <a:pt x="192" y="101"/>
                  <a:pt x="193" y="101"/>
                  <a:pt x="194" y="100"/>
                </a:cubicBezTo>
                <a:cubicBezTo>
                  <a:pt x="195" y="99"/>
                  <a:pt x="196" y="100"/>
                  <a:pt x="197" y="100"/>
                </a:cubicBezTo>
                <a:cubicBezTo>
                  <a:pt x="198" y="100"/>
                  <a:pt x="199" y="101"/>
                  <a:pt x="199" y="102"/>
                </a:cubicBezTo>
                <a:cubicBezTo>
                  <a:pt x="200" y="104"/>
                  <a:pt x="199" y="106"/>
                  <a:pt x="198" y="107"/>
                </a:cubicBezTo>
                <a:cubicBezTo>
                  <a:pt x="200" y="108"/>
                  <a:pt x="201" y="109"/>
                  <a:pt x="200" y="111"/>
                </a:cubicBezTo>
                <a:cubicBezTo>
                  <a:pt x="200" y="113"/>
                  <a:pt x="199" y="114"/>
                  <a:pt x="197" y="116"/>
                </a:cubicBezTo>
                <a:cubicBezTo>
                  <a:pt x="198" y="116"/>
                  <a:pt x="199" y="117"/>
                  <a:pt x="200" y="117"/>
                </a:cubicBezTo>
                <a:cubicBezTo>
                  <a:pt x="202" y="118"/>
                  <a:pt x="202" y="120"/>
                  <a:pt x="201" y="122"/>
                </a:cubicBezTo>
                <a:cubicBezTo>
                  <a:pt x="199" y="124"/>
                  <a:pt x="198" y="126"/>
                  <a:pt x="196" y="128"/>
                </a:cubicBezTo>
                <a:cubicBezTo>
                  <a:pt x="198" y="129"/>
                  <a:pt x="201" y="129"/>
                  <a:pt x="200" y="131"/>
                </a:cubicBezTo>
                <a:cubicBezTo>
                  <a:pt x="200" y="133"/>
                  <a:pt x="199" y="135"/>
                  <a:pt x="198" y="137"/>
                </a:cubicBezTo>
                <a:cubicBezTo>
                  <a:pt x="198" y="137"/>
                  <a:pt x="198" y="137"/>
                  <a:pt x="198" y="137"/>
                </a:cubicBezTo>
                <a:cubicBezTo>
                  <a:pt x="199" y="137"/>
                  <a:pt x="200" y="137"/>
                  <a:pt x="200" y="138"/>
                </a:cubicBezTo>
                <a:cubicBezTo>
                  <a:pt x="201" y="140"/>
                  <a:pt x="201" y="141"/>
                  <a:pt x="200" y="143"/>
                </a:cubicBezTo>
                <a:cubicBezTo>
                  <a:pt x="200" y="144"/>
                  <a:pt x="199" y="144"/>
                  <a:pt x="199" y="145"/>
                </a:cubicBezTo>
                <a:cubicBezTo>
                  <a:pt x="198" y="146"/>
                  <a:pt x="198" y="146"/>
                  <a:pt x="199" y="146"/>
                </a:cubicBezTo>
                <a:cubicBezTo>
                  <a:pt x="201" y="149"/>
                  <a:pt x="199" y="152"/>
                  <a:pt x="197" y="154"/>
                </a:cubicBezTo>
                <a:cubicBezTo>
                  <a:pt x="197" y="154"/>
                  <a:pt x="197" y="154"/>
                  <a:pt x="197" y="154"/>
                </a:cubicBezTo>
                <a:cubicBezTo>
                  <a:pt x="198" y="156"/>
                  <a:pt x="198" y="159"/>
                  <a:pt x="199" y="161"/>
                </a:cubicBezTo>
                <a:cubicBezTo>
                  <a:pt x="199" y="162"/>
                  <a:pt x="198" y="163"/>
                  <a:pt x="197" y="164"/>
                </a:cubicBezTo>
                <a:cubicBezTo>
                  <a:pt x="195" y="166"/>
                  <a:pt x="193" y="169"/>
                  <a:pt x="190" y="171"/>
                </a:cubicBezTo>
                <a:cubicBezTo>
                  <a:pt x="188" y="173"/>
                  <a:pt x="186" y="175"/>
                  <a:pt x="184" y="176"/>
                </a:cubicBezTo>
                <a:cubicBezTo>
                  <a:pt x="183" y="177"/>
                  <a:pt x="183" y="177"/>
                  <a:pt x="183" y="177"/>
                </a:cubicBezTo>
                <a:cubicBezTo>
                  <a:pt x="181" y="176"/>
                  <a:pt x="181" y="177"/>
                  <a:pt x="180" y="178"/>
                </a:cubicBezTo>
                <a:cubicBezTo>
                  <a:pt x="179" y="178"/>
                  <a:pt x="178" y="179"/>
                  <a:pt x="177" y="178"/>
                </a:cubicBezTo>
                <a:cubicBezTo>
                  <a:pt x="176" y="177"/>
                  <a:pt x="175" y="176"/>
                  <a:pt x="174" y="176"/>
                </a:cubicBezTo>
                <a:cubicBezTo>
                  <a:pt x="173" y="177"/>
                  <a:pt x="172" y="178"/>
                  <a:pt x="171" y="179"/>
                </a:cubicBezTo>
                <a:cubicBezTo>
                  <a:pt x="170" y="181"/>
                  <a:pt x="169" y="181"/>
                  <a:pt x="167" y="180"/>
                </a:cubicBezTo>
                <a:cubicBezTo>
                  <a:pt x="166" y="179"/>
                  <a:pt x="165" y="178"/>
                  <a:pt x="165" y="176"/>
                </a:cubicBezTo>
                <a:cubicBezTo>
                  <a:pt x="164" y="176"/>
                  <a:pt x="163" y="177"/>
                  <a:pt x="162" y="177"/>
                </a:cubicBezTo>
                <a:cubicBezTo>
                  <a:pt x="161" y="177"/>
                  <a:pt x="160" y="176"/>
                  <a:pt x="159" y="176"/>
                </a:cubicBezTo>
                <a:cubicBezTo>
                  <a:pt x="158" y="175"/>
                  <a:pt x="158" y="175"/>
                  <a:pt x="157" y="176"/>
                </a:cubicBezTo>
                <a:cubicBezTo>
                  <a:pt x="155" y="176"/>
                  <a:pt x="154" y="176"/>
                  <a:pt x="153" y="175"/>
                </a:cubicBezTo>
                <a:cubicBezTo>
                  <a:pt x="153" y="175"/>
                  <a:pt x="152" y="174"/>
                  <a:pt x="152" y="175"/>
                </a:cubicBezTo>
                <a:cubicBezTo>
                  <a:pt x="150" y="175"/>
                  <a:pt x="149" y="175"/>
                  <a:pt x="148" y="174"/>
                </a:cubicBezTo>
                <a:cubicBezTo>
                  <a:pt x="147" y="174"/>
                  <a:pt x="146" y="174"/>
                  <a:pt x="146" y="174"/>
                </a:cubicBezTo>
                <a:cubicBezTo>
                  <a:pt x="144" y="176"/>
                  <a:pt x="143" y="177"/>
                  <a:pt x="140" y="175"/>
                </a:cubicBezTo>
                <a:cubicBezTo>
                  <a:pt x="140" y="175"/>
                  <a:pt x="139" y="175"/>
                  <a:pt x="138" y="175"/>
                </a:cubicBezTo>
                <a:cubicBezTo>
                  <a:pt x="137" y="175"/>
                  <a:pt x="137" y="175"/>
                  <a:pt x="136" y="175"/>
                </a:cubicBezTo>
                <a:cubicBezTo>
                  <a:pt x="135" y="177"/>
                  <a:pt x="134" y="177"/>
                  <a:pt x="132" y="176"/>
                </a:cubicBezTo>
                <a:cubicBezTo>
                  <a:pt x="132" y="176"/>
                  <a:pt x="131" y="176"/>
                  <a:pt x="130" y="176"/>
                </a:cubicBezTo>
                <a:cubicBezTo>
                  <a:pt x="128" y="178"/>
                  <a:pt x="128" y="178"/>
                  <a:pt x="126" y="177"/>
                </a:cubicBezTo>
                <a:close/>
                <a:moveTo>
                  <a:pt x="48" y="157"/>
                </a:moveTo>
                <a:cubicBezTo>
                  <a:pt x="48" y="157"/>
                  <a:pt x="48" y="157"/>
                  <a:pt x="47" y="156"/>
                </a:cubicBezTo>
                <a:cubicBezTo>
                  <a:pt x="45" y="159"/>
                  <a:pt x="43" y="161"/>
                  <a:pt x="41" y="163"/>
                </a:cubicBezTo>
                <a:cubicBezTo>
                  <a:pt x="41" y="163"/>
                  <a:pt x="42" y="163"/>
                  <a:pt x="42" y="163"/>
                </a:cubicBezTo>
                <a:cubicBezTo>
                  <a:pt x="44" y="161"/>
                  <a:pt x="45" y="160"/>
                  <a:pt x="47" y="158"/>
                </a:cubicBezTo>
                <a:cubicBezTo>
                  <a:pt x="48" y="158"/>
                  <a:pt x="48" y="157"/>
                  <a:pt x="48" y="157"/>
                </a:cubicBezTo>
                <a:close/>
                <a:moveTo>
                  <a:pt x="21" y="127"/>
                </a:moveTo>
                <a:cubicBezTo>
                  <a:pt x="21" y="127"/>
                  <a:pt x="21" y="127"/>
                  <a:pt x="21" y="128"/>
                </a:cubicBezTo>
                <a:cubicBezTo>
                  <a:pt x="23" y="126"/>
                  <a:pt x="24" y="125"/>
                  <a:pt x="26" y="124"/>
                </a:cubicBezTo>
                <a:cubicBezTo>
                  <a:pt x="26" y="123"/>
                  <a:pt x="26" y="123"/>
                  <a:pt x="26" y="121"/>
                </a:cubicBezTo>
                <a:cubicBezTo>
                  <a:pt x="24" y="123"/>
                  <a:pt x="23" y="125"/>
                  <a:pt x="21" y="127"/>
                </a:cubicBezTo>
                <a:close/>
                <a:moveTo>
                  <a:pt x="69" y="24"/>
                </a:moveTo>
                <a:cubicBezTo>
                  <a:pt x="67" y="25"/>
                  <a:pt x="68" y="27"/>
                  <a:pt x="68" y="28"/>
                </a:cubicBezTo>
                <a:cubicBezTo>
                  <a:pt x="69" y="27"/>
                  <a:pt x="70" y="26"/>
                  <a:pt x="69" y="24"/>
                </a:cubicBezTo>
                <a:close/>
              </a:path>
            </a:pathLst>
          </a:custGeom>
          <a:solidFill>
            <a:schemeClr val="accent6">
              <a:lumMod val="75000"/>
            </a:schemeClr>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ea typeface="+mn-ea"/>
                <a:cs typeface="Calibri" panose="020F0502020204030204" pitchFamily="34" charset="0"/>
              </a:rPr>
              <a:t>ISSUE</a:t>
            </a:r>
          </a:p>
        </p:txBody>
      </p:sp>
      <p:sp>
        <p:nvSpPr>
          <p:cNvPr id="126" name="Freeform 26">
            <a:extLst>
              <a:ext uri="{FF2B5EF4-FFF2-40B4-BE49-F238E27FC236}">
                <a16:creationId xmlns:a16="http://schemas.microsoft.com/office/drawing/2014/main" id="{FC3CB572-F080-401F-8200-26058DF97E7B}"/>
              </a:ext>
            </a:extLst>
          </p:cNvPr>
          <p:cNvSpPr>
            <a:spLocks noEditPoints="1"/>
          </p:cNvSpPr>
          <p:nvPr/>
        </p:nvSpPr>
        <p:spPr bwMode="auto">
          <a:xfrm>
            <a:off x="8400700" y="1171623"/>
            <a:ext cx="3006941" cy="328172"/>
          </a:xfrm>
          <a:custGeom>
            <a:avLst/>
            <a:gdLst>
              <a:gd name="T0" fmla="*/ 116 w 202"/>
              <a:gd name="T1" fmla="*/ 174 h 184"/>
              <a:gd name="T2" fmla="*/ 95 w 202"/>
              <a:gd name="T3" fmla="*/ 179 h 184"/>
              <a:gd name="T4" fmla="*/ 85 w 202"/>
              <a:gd name="T5" fmla="*/ 176 h 184"/>
              <a:gd name="T6" fmla="*/ 77 w 202"/>
              <a:gd name="T7" fmla="*/ 171 h 184"/>
              <a:gd name="T8" fmla="*/ 60 w 202"/>
              <a:gd name="T9" fmla="*/ 174 h 184"/>
              <a:gd name="T10" fmla="*/ 46 w 202"/>
              <a:gd name="T11" fmla="*/ 177 h 184"/>
              <a:gd name="T12" fmla="*/ 34 w 202"/>
              <a:gd name="T13" fmla="*/ 177 h 184"/>
              <a:gd name="T14" fmla="*/ 28 w 202"/>
              <a:gd name="T15" fmla="*/ 180 h 184"/>
              <a:gd name="T16" fmla="*/ 16 w 202"/>
              <a:gd name="T17" fmla="*/ 179 h 184"/>
              <a:gd name="T18" fmla="*/ 13 w 202"/>
              <a:gd name="T19" fmla="*/ 166 h 184"/>
              <a:gd name="T20" fmla="*/ 16 w 202"/>
              <a:gd name="T21" fmla="*/ 151 h 184"/>
              <a:gd name="T22" fmla="*/ 14 w 202"/>
              <a:gd name="T23" fmla="*/ 140 h 184"/>
              <a:gd name="T24" fmla="*/ 13 w 202"/>
              <a:gd name="T25" fmla="*/ 128 h 184"/>
              <a:gd name="T26" fmla="*/ 11 w 202"/>
              <a:gd name="T27" fmla="*/ 116 h 184"/>
              <a:gd name="T28" fmla="*/ 7 w 202"/>
              <a:gd name="T29" fmla="*/ 104 h 184"/>
              <a:gd name="T30" fmla="*/ 6 w 202"/>
              <a:gd name="T31" fmla="*/ 92 h 184"/>
              <a:gd name="T32" fmla="*/ 5 w 202"/>
              <a:gd name="T33" fmla="*/ 79 h 184"/>
              <a:gd name="T34" fmla="*/ 8 w 202"/>
              <a:gd name="T35" fmla="*/ 65 h 184"/>
              <a:gd name="T36" fmla="*/ 11 w 202"/>
              <a:gd name="T37" fmla="*/ 54 h 184"/>
              <a:gd name="T38" fmla="*/ 13 w 202"/>
              <a:gd name="T39" fmla="*/ 43 h 184"/>
              <a:gd name="T40" fmla="*/ 9 w 202"/>
              <a:gd name="T41" fmla="*/ 31 h 184"/>
              <a:gd name="T42" fmla="*/ 14 w 202"/>
              <a:gd name="T43" fmla="*/ 21 h 184"/>
              <a:gd name="T44" fmla="*/ 23 w 202"/>
              <a:gd name="T45" fmla="*/ 12 h 184"/>
              <a:gd name="T46" fmla="*/ 37 w 202"/>
              <a:gd name="T47" fmla="*/ 8 h 184"/>
              <a:gd name="T48" fmla="*/ 58 w 202"/>
              <a:gd name="T49" fmla="*/ 7 h 184"/>
              <a:gd name="T50" fmla="*/ 67 w 202"/>
              <a:gd name="T51" fmla="*/ 8 h 184"/>
              <a:gd name="T52" fmla="*/ 76 w 202"/>
              <a:gd name="T53" fmla="*/ 9 h 184"/>
              <a:gd name="T54" fmla="*/ 52 w 202"/>
              <a:gd name="T55" fmla="*/ 29 h 184"/>
              <a:gd name="T56" fmla="*/ 80 w 202"/>
              <a:gd name="T57" fmla="*/ 8 h 184"/>
              <a:gd name="T58" fmla="*/ 99 w 202"/>
              <a:gd name="T59" fmla="*/ 2 h 184"/>
              <a:gd name="T60" fmla="*/ 99 w 202"/>
              <a:gd name="T61" fmla="*/ 15 h 184"/>
              <a:gd name="T62" fmla="*/ 103 w 202"/>
              <a:gd name="T63" fmla="*/ 14 h 184"/>
              <a:gd name="T64" fmla="*/ 125 w 202"/>
              <a:gd name="T65" fmla="*/ 1 h 184"/>
              <a:gd name="T66" fmla="*/ 127 w 202"/>
              <a:gd name="T67" fmla="*/ 8 h 184"/>
              <a:gd name="T68" fmla="*/ 141 w 202"/>
              <a:gd name="T69" fmla="*/ 3 h 184"/>
              <a:gd name="T70" fmla="*/ 151 w 202"/>
              <a:gd name="T71" fmla="*/ 6 h 184"/>
              <a:gd name="T72" fmla="*/ 164 w 202"/>
              <a:gd name="T73" fmla="*/ 4 h 184"/>
              <a:gd name="T74" fmla="*/ 174 w 202"/>
              <a:gd name="T75" fmla="*/ 6 h 184"/>
              <a:gd name="T76" fmla="*/ 185 w 202"/>
              <a:gd name="T77" fmla="*/ 6 h 184"/>
              <a:gd name="T78" fmla="*/ 195 w 202"/>
              <a:gd name="T79" fmla="*/ 13 h 184"/>
              <a:gd name="T80" fmla="*/ 192 w 202"/>
              <a:gd name="T81" fmla="*/ 22 h 184"/>
              <a:gd name="T82" fmla="*/ 195 w 202"/>
              <a:gd name="T83" fmla="*/ 30 h 184"/>
              <a:gd name="T84" fmla="*/ 193 w 202"/>
              <a:gd name="T85" fmla="*/ 48 h 184"/>
              <a:gd name="T86" fmla="*/ 199 w 202"/>
              <a:gd name="T87" fmla="*/ 52 h 184"/>
              <a:gd name="T88" fmla="*/ 199 w 202"/>
              <a:gd name="T89" fmla="*/ 58 h 184"/>
              <a:gd name="T90" fmla="*/ 199 w 202"/>
              <a:gd name="T91" fmla="*/ 74 h 184"/>
              <a:gd name="T92" fmla="*/ 191 w 202"/>
              <a:gd name="T93" fmla="*/ 89 h 184"/>
              <a:gd name="T94" fmla="*/ 194 w 202"/>
              <a:gd name="T95" fmla="*/ 100 h 184"/>
              <a:gd name="T96" fmla="*/ 200 w 202"/>
              <a:gd name="T97" fmla="*/ 111 h 184"/>
              <a:gd name="T98" fmla="*/ 196 w 202"/>
              <a:gd name="T99" fmla="*/ 128 h 184"/>
              <a:gd name="T100" fmla="*/ 200 w 202"/>
              <a:gd name="T101" fmla="*/ 138 h 184"/>
              <a:gd name="T102" fmla="*/ 197 w 202"/>
              <a:gd name="T103" fmla="*/ 154 h 184"/>
              <a:gd name="T104" fmla="*/ 190 w 202"/>
              <a:gd name="T105" fmla="*/ 171 h 184"/>
              <a:gd name="T106" fmla="*/ 177 w 202"/>
              <a:gd name="T107" fmla="*/ 178 h 184"/>
              <a:gd name="T108" fmla="*/ 165 w 202"/>
              <a:gd name="T109" fmla="*/ 176 h 184"/>
              <a:gd name="T110" fmla="*/ 153 w 202"/>
              <a:gd name="T111" fmla="*/ 175 h 184"/>
              <a:gd name="T112" fmla="*/ 140 w 202"/>
              <a:gd name="T113" fmla="*/ 175 h 184"/>
              <a:gd name="T114" fmla="*/ 130 w 202"/>
              <a:gd name="T115" fmla="*/ 176 h 184"/>
              <a:gd name="T116" fmla="*/ 41 w 202"/>
              <a:gd name="T117" fmla="*/ 163 h 184"/>
              <a:gd name="T118" fmla="*/ 21 w 202"/>
              <a:gd name="T119" fmla="*/ 127 h 184"/>
              <a:gd name="T120" fmla="*/ 21 w 202"/>
              <a:gd name="T121" fmla="*/ 12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184">
                <a:moveTo>
                  <a:pt x="126" y="177"/>
                </a:moveTo>
                <a:cubicBezTo>
                  <a:pt x="124" y="177"/>
                  <a:pt x="123" y="179"/>
                  <a:pt x="121" y="178"/>
                </a:cubicBezTo>
                <a:cubicBezTo>
                  <a:pt x="119" y="176"/>
                  <a:pt x="118" y="175"/>
                  <a:pt x="119" y="173"/>
                </a:cubicBezTo>
                <a:cubicBezTo>
                  <a:pt x="118" y="174"/>
                  <a:pt x="117" y="174"/>
                  <a:pt x="116" y="174"/>
                </a:cubicBezTo>
                <a:cubicBezTo>
                  <a:pt x="114" y="175"/>
                  <a:pt x="112" y="177"/>
                  <a:pt x="111" y="178"/>
                </a:cubicBezTo>
                <a:cubicBezTo>
                  <a:pt x="107" y="179"/>
                  <a:pt x="107" y="179"/>
                  <a:pt x="104" y="177"/>
                </a:cubicBezTo>
                <a:cubicBezTo>
                  <a:pt x="102" y="178"/>
                  <a:pt x="101" y="178"/>
                  <a:pt x="98" y="178"/>
                </a:cubicBezTo>
                <a:cubicBezTo>
                  <a:pt x="97" y="177"/>
                  <a:pt x="96" y="178"/>
                  <a:pt x="95" y="179"/>
                </a:cubicBezTo>
                <a:cubicBezTo>
                  <a:pt x="93" y="179"/>
                  <a:pt x="91" y="180"/>
                  <a:pt x="89" y="181"/>
                </a:cubicBezTo>
                <a:cubicBezTo>
                  <a:pt x="88" y="181"/>
                  <a:pt x="87" y="182"/>
                  <a:pt x="86" y="180"/>
                </a:cubicBezTo>
                <a:cubicBezTo>
                  <a:pt x="86" y="179"/>
                  <a:pt x="85" y="179"/>
                  <a:pt x="85" y="178"/>
                </a:cubicBezTo>
                <a:cubicBezTo>
                  <a:pt x="85" y="177"/>
                  <a:pt x="85" y="177"/>
                  <a:pt x="85" y="176"/>
                </a:cubicBezTo>
                <a:cubicBezTo>
                  <a:pt x="86" y="175"/>
                  <a:pt x="87" y="174"/>
                  <a:pt x="88" y="173"/>
                </a:cubicBezTo>
                <a:cubicBezTo>
                  <a:pt x="88" y="173"/>
                  <a:pt x="88" y="173"/>
                  <a:pt x="88" y="173"/>
                </a:cubicBezTo>
                <a:cubicBezTo>
                  <a:pt x="86" y="171"/>
                  <a:pt x="84" y="172"/>
                  <a:pt x="83" y="173"/>
                </a:cubicBezTo>
                <a:cubicBezTo>
                  <a:pt x="80" y="176"/>
                  <a:pt x="78" y="174"/>
                  <a:pt x="77" y="171"/>
                </a:cubicBezTo>
                <a:cubicBezTo>
                  <a:pt x="74" y="172"/>
                  <a:pt x="70" y="173"/>
                  <a:pt x="68" y="175"/>
                </a:cubicBezTo>
                <a:cubicBezTo>
                  <a:pt x="66" y="176"/>
                  <a:pt x="65" y="177"/>
                  <a:pt x="64" y="177"/>
                </a:cubicBezTo>
                <a:cubicBezTo>
                  <a:pt x="63" y="178"/>
                  <a:pt x="62" y="177"/>
                  <a:pt x="61" y="176"/>
                </a:cubicBezTo>
                <a:cubicBezTo>
                  <a:pt x="61" y="176"/>
                  <a:pt x="61" y="175"/>
                  <a:pt x="60" y="174"/>
                </a:cubicBezTo>
                <a:cubicBezTo>
                  <a:pt x="58" y="175"/>
                  <a:pt x="57" y="176"/>
                  <a:pt x="55" y="177"/>
                </a:cubicBezTo>
                <a:cubicBezTo>
                  <a:pt x="54" y="179"/>
                  <a:pt x="52" y="180"/>
                  <a:pt x="51" y="181"/>
                </a:cubicBezTo>
                <a:cubicBezTo>
                  <a:pt x="49" y="183"/>
                  <a:pt x="46" y="182"/>
                  <a:pt x="46" y="179"/>
                </a:cubicBezTo>
                <a:cubicBezTo>
                  <a:pt x="46" y="178"/>
                  <a:pt x="46" y="178"/>
                  <a:pt x="46" y="177"/>
                </a:cubicBezTo>
                <a:cubicBezTo>
                  <a:pt x="44" y="179"/>
                  <a:pt x="42" y="180"/>
                  <a:pt x="41" y="181"/>
                </a:cubicBezTo>
                <a:cubicBezTo>
                  <a:pt x="39" y="182"/>
                  <a:pt x="38" y="183"/>
                  <a:pt x="37" y="184"/>
                </a:cubicBezTo>
                <a:cubicBezTo>
                  <a:pt x="36" y="184"/>
                  <a:pt x="35" y="184"/>
                  <a:pt x="34" y="183"/>
                </a:cubicBezTo>
                <a:cubicBezTo>
                  <a:pt x="32" y="182"/>
                  <a:pt x="32" y="179"/>
                  <a:pt x="34" y="177"/>
                </a:cubicBezTo>
                <a:cubicBezTo>
                  <a:pt x="34" y="177"/>
                  <a:pt x="35" y="176"/>
                  <a:pt x="35" y="176"/>
                </a:cubicBezTo>
                <a:cubicBezTo>
                  <a:pt x="35" y="176"/>
                  <a:pt x="35" y="176"/>
                  <a:pt x="35" y="176"/>
                </a:cubicBezTo>
                <a:cubicBezTo>
                  <a:pt x="34" y="176"/>
                  <a:pt x="33" y="177"/>
                  <a:pt x="32" y="178"/>
                </a:cubicBezTo>
                <a:cubicBezTo>
                  <a:pt x="31" y="179"/>
                  <a:pt x="30" y="180"/>
                  <a:pt x="28" y="180"/>
                </a:cubicBezTo>
                <a:cubicBezTo>
                  <a:pt x="27" y="181"/>
                  <a:pt x="26" y="181"/>
                  <a:pt x="25" y="180"/>
                </a:cubicBezTo>
                <a:cubicBezTo>
                  <a:pt x="24" y="178"/>
                  <a:pt x="23" y="178"/>
                  <a:pt x="24" y="176"/>
                </a:cubicBezTo>
                <a:cubicBezTo>
                  <a:pt x="22" y="177"/>
                  <a:pt x="21" y="178"/>
                  <a:pt x="20" y="179"/>
                </a:cubicBezTo>
                <a:cubicBezTo>
                  <a:pt x="19" y="180"/>
                  <a:pt x="17" y="180"/>
                  <a:pt x="16" y="179"/>
                </a:cubicBezTo>
                <a:cubicBezTo>
                  <a:pt x="16" y="179"/>
                  <a:pt x="15" y="178"/>
                  <a:pt x="15" y="178"/>
                </a:cubicBezTo>
                <a:cubicBezTo>
                  <a:pt x="14" y="177"/>
                  <a:pt x="14" y="176"/>
                  <a:pt x="15" y="174"/>
                </a:cubicBezTo>
                <a:cubicBezTo>
                  <a:pt x="12" y="174"/>
                  <a:pt x="10" y="172"/>
                  <a:pt x="11" y="171"/>
                </a:cubicBezTo>
                <a:cubicBezTo>
                  <a:pt x="11" y="169"/>
                  <a:pt x="13" y="167"/>
                  <a:pt x="13" y="166"/>
                </a:cubicBezTo>
                <a:cubicBezTo>
                  <a:pt x="12" y="164"/>
                  <a:pt x="11" y="163"/>
                  <a:pt x="9" y="161"/>
                </a:cubicBezTo>
                <a:cubicBezTo>
                  <a:pt x="12" y="157"/>
                  <a:pt x="16" y="154"/>
                  <a:pt x="18" y="149"/>
                </a:cubicBezTo>
                <a:cubicBezTo>
                  <a:pt x="18" y="149"/>
                  <a:pt x="18" y="149"/>
                  <a:pt x="18" y="149"/>
                </a:cubicBezTo>
                <a:cubicBezTo>
                  <a:pt x="17" y="149"/>
                  <a:pt x="17" y="150"/>
                  <a:pt x="16" y="151"/>
                </a:cubicBezTo>
                <a:cubicBezTo>
                  <a:pt x="14" y="152"/>
                  <a:pt x="12" y="151"/>
                  <a:pt x="11" y="149"/>
                </a:cubicBezTo>
                <a:cubicBezTo>
                  <a:pt x="10" y="148"/>
                  <a:pt x="11" y="147"/>
                  <a:pt x="12" y="146"/>
                </a:cubicBezTo>
                <a:cubicBezTo>
                  <a:pt x="14" y="143"/>
                  <a:pt x="16" y="140"/>
                  <a:pt x="18" y="137"/>
                </a:cubicBezTo>
                <a:cubicBezTo>
                  <a:pt x="17" y="138"/>
                  <a:pt x="15" y="139"/>
                  <a:pt x="14" y="140"/>
                </a:cubicBezTo>
                <a:cubicBezTo>
                  <a:pt x="12" y="141"/>
                  <a:pt x="10" y="141"/>
                  <a:pt x="9" y="140"/>
                </a:cubicBezTo>
                <a:cubicBezTo>
                  <a:pt x="8" y="139"/>
                  <a:pt x="7" y="137"/>
                  <a:pt x="8" y="135"/>
                </a:cubicBezTo>
                <a:cubicBezTo>
                  <a:pt x="9" y="133"/>
                  <a:pt x="11" y="131"/>
                  <a:pt x="12" y="129"/>
                </a:cubicBezTo>
                <a:cubicBezTo>
                  <a:pt x="12" y="128"/>
                  <a:pt x="13" y="128"/>
                  <a:pt x="13" y="128"/>
                </a:cubicBezTo>
                <a:cubicBezTo>
                  <a:pt x="10" y="128"/>
                  <a:pt x="8" y="126"/>
                  <a:pt x="8" y="124"/>
                </a:cubicBezTo>
                <a:cubicBezTo>
                  <a:pt x="8" y="123"/>
                  <a:pt x="9" y="122"/>
                  <a:pt x="9" y="121"/>
                </a:cubicBezTo>
                <a:cubicBezTo>
                  <a:pt x="10" y="120"/>
                  <a:pt x="12" y="118"/>
                  <a:pt x="13" y="116"/>
                </a:cubicBezTo>
                <a:cubicBezTo>
                  <a:pt x="12" y="116"/>
                  <a:pt x="12" y="116"/>
                  <a:pt x="11" y="116"/>
                </a:cubicBezTo>
                <a:cubicBezTo>
                  <a:pt x="9" y="117"/>
                  <a:pt x="7" y="115"/>
                  <a:pt x="7" y="113"/>
                </a:cubicBezTo>
                <a:cubicBezTo>
                  <a:pt x="7" y="112"/>
                  <a:pt x="7" y="111"/>
                  <a:pt x="8" y="110"/>
                </a:cubicBezTo>
                <a:cubicBezTo>
                  <a:pt x="9" y="108"/>
                  <a:pt x="11" y="106"/>
                  <a:pt x="13" y="104"/>
                </a:cubicBezTo>
                <a:cubicBezTo>
                  <a:pt x="11" y="104"/>
                  <a:pt x="9" y="106"/>
                  <a:pt x="7" y="104"/>
                </a:cubicBezTo>
                <a:cubicBezTo>
                  <a:pt x="6" y="104"/>
                  <a:pt x="6" y="102"/>
                  <a:pt x="5" y="101"/>
                </a:cubicBezTo>
                <a:cubicBezTo>
                  <a:pt x="7" y="99"/>
                  <a:pt x="8" y="98"/>
                  <a:pt x="9" y="96"/>
                </a:cubicBezTo>
                <a:cubicBezTo>
                  <a:pt x="8" y="95"/>
                  <a:pt x="8" y="94"/>
                  <a:pt x="7" y="92"/>
                </a:cubicBezTo>
                <a:cubicBezTo>
                  <a:pt x="7" y="92"/>
                  <a:pt x="6" y="92"/>
                  <a:pt x="6" y="92"/>
                </a:cubicBezTo>
                <a:cubicBezTo>
                  <a:pt x="4" y="91"/>
                  <a:pt x="3" y="88"/>
                  <a:pt x="4" y="86"/>
                </a:cubicBezTo>
                <a:cubicBezTo>
                  <a:pt x="4" y="86"/>
                  <a:pt x="5" y="86"/>
                  <a:pt x="5" y="85"/>
                </a:cubicBezTo>
                <a:cubicBezTo>
                  <a:pt x="6" y="85"/>
                  <a:pt x="6" y="84"/>
                  <a:pt x="5" y="83"/>
                </a:cubicBezTo>
                <a:cubicBezTo>
                  <a:pt x="4" y="82"/>
                  <a:pt x="4" y="81"/>
                  <a:pt x="5" y="79"/>
                </a:cubicBezTo>
                <a:cubicBezTo>
                  <a:pt x="6" y="77"/>
                  <a:pt x="7" y="76"/>
                  <a:pt x="8" y="74"/>
                </a:cubicBezTo>
                <a:cubicBezTo>
                  <a:pt x="9" y="74"/>
                  <a:pt x="8" y="73"/>
                  <a:pt x="8" y="73"/>
                </a:cubicBezTo>
                <a:cubicBezTo>
                  <a:pt x="5" y="70"/>
                  <a:pt x="6" y="69"/>
                  <a:pt x="8" y="67"/>
                </a:cubicBezTo>
                <a:cubicBezTo>
                  <a:pt x="9" y="66"/>
                  <a:pt x="9" y="65"/>
                  <a:pt x="8" y="65"/>
                </a:cubicBezTo>
                <a:cubicBezTo>
                  <a:pt x="6" y="62"/>
                  <a:pt x="6" y="63"/>
                  <a:pt x="8" y="60"/>
                </a:cubicBezTo>
                <a:cubicBezTo>
                  <a:pt x="10" y="57"/>
                  <a:pt x="12" y="55"/>
                  <a:pt x="14" y="53"/>
                </a:cubicBezTo>
                <a:cubicBezTo>
                  <a:pt x="14" y="52"/>
                  <a:pt x="14" y="52"/>
                  <a:pt x="14" y="52"/>
                </a:cubicBezTo>
                <a:cubicBezTo>
                  <a:pt x="13" y="53"/>
                  <a:pt x="12" y="54"/>
                  <a:pt x="11" y="54"/>
                </a:cubicBezTo>
                <a:cubicBezTo>
                  <a:pt x="10" y="56"/>
                  <a:pt x="8" y="58"/>
                  <a:pt x="6" y="60"/>
                </a:cubicBezTo>
                <a:cubicBezTo>
                  <a:pt x="5" y="62"/>
                  <a:pt x="3" y="62"/>
                  <a:pt x="2" y="60"/>
                </a:cubicBezTo>
                <a:cubicBezTo>
                  <a:pt x="0" y="57"/>
                  <a:pt x="2" y="55"/>
                  <a:pt x="3" y="54"/>
                </a:cubicBezTo>
                <a:cubicBezTo>
                  <a:pt x="6" y="50"/>
                  <a:pt x="10" y="47"/>
                  <a:pt x="13" y="43"/>
                </a:cubicBezTo>
                <a:cubicBezTo>
                  <a:pt x="11" y="44"/>
                  <a:pt x="8" y="42"/>
                  <a:pt x="8" y="39"/>
                </a:cubicBezTo>
                <a:cubicBezTo>
                  <a:pt x="8" y="38"/>
                  <a:pt x="8" y="37"/>
                  <a:pt x="9" y="37"/>
                </a:cubicBezTo>
                <a:cubicBezTo>
                  <a:pt x="10" y="37"/>
                  <a:pt x="11" y="36"/>
                  <a:pt x="11" y="35"/>
                </a:cubicBezTo>
                <a:cubicBezTo>
                  <a:pt x="10" y="34"/>
                  <a:pt x="10" y="32"/>
                  <a:pt x="9" y="31"/>
                </a:cubicBezTo>
                <a:cubicBezTo>
                  <a:pt x="9" y="30"/>
                  <a:pt x="9" y="29"/>
                  <a:pt x="10" y="29"/>
                </a:cubicBezTo>
                <a:cubicBezTo>
                  <a:pt x="11" y="28"/>
                  <a:pt x="13" y="27"/>
                  <a:pt x="14" y="25"/>
                </a:cubicBezTo>
                <a:cubicBezTo>
                  <a:pt x="14" y="25"/>
                  <a:pt x="15" y="24"/>
                  <a:pt x="15" y="24"/>
                </a:cubicBezTo>
                <a:cubicBezTo>
                  <a:pt x="14" y="23"/>
                  <a:pt x="15" y="22"/>
                  <a:pt x="14" y="21"/>
                </a:cubicBezTo>
                <a:cubicBezTo>
                  <a:pt x="13" y="21"/>
                  <a:pt x="13" y="19"/>
                  <a:pt x="14" y="19"/>
                </a:cubicBezTo>
                <a:cubicBezTo>
                  <a:pt x="15" y="17"/>
                  <a:pt x="16" y="16"/>
                  <a:pt x="18" y="14"/>
                </a:cubicBezTo>
                <a:cubicBezTo>
                  <a:pt x="18" y="14"/>
                  <a:pt x="19" y="13"/>
                  <a:pt x="20" y="12"/>
                </a:cubicBezTo>
                <a:cubicBezTo>
                  <a:pt x="21" y="11"/>
                  <a:pt x="22" y="11"/>
                  <a:pt x="23" y="12"/>
                </a:cubicBezTo>
                <a:cubicBezTo>
                  <a:pt x="24" y="13"/>
                  <a:pt x="26" y="13"/>
                  <a:pt x="27" y="13"/>
                </a:cubicBezTo>
                <a:cubicBezTo>
                  <a:pt x="28" y="13"/>
                  <a:pt x="28" y="13"/>
                  <a:pt x="29" y="14"/>
                </a:cubicBezTo>
                <a:cubicBezTo>
                  <a:pt x="30" y="14"/>
                  <a:pt x="30" y="14"/>
                  <a:pt x="31" y="14"/>
                </a:cubicBezTo>
                <a:cubicBezTo>
                  <a:pt x="33" y="12"/>
                  <a:pt x="35" y="10"/>
                  <a:pt x="37" y="8"/>
                </a:cubicBezTo>
                <a:cubicBezTo>
                  <a:pt x="38" y="8"/>
                  <a:pt x="38" y="8"/>
                  <a:pt x="38" y="8"/>
                </a:cubicBezTo>
                <a:cubicBezTo>
                  <a:pt x="40" y="7"/>
                  <a:pt x="43" y="10"/>
                  <a:pt x="43" y="12"/>
                </a:cubicBezTo>
                <a:cubicBezTo>
                  <a:pt x="46" y="10"/>
                  <a:pt x="49" y="8"/>
                  <a:pt x="52" y="5"/>
                </a:cubicBezTo>
                <a:cubicBezTo>
                  <a:pt x="54" y="3"/>
                  <a:pt x="57" y="4"/>
                  <a:pt x="58" y="7"/>
                </a:cubicBezTo>
                <a:cubicBezTo>
                  <a:pt x="58" y="7"/>
                  <a:pt x="58" y="8"/>
                  <a:pt x="58" y="9"/>
                </a:cubicBezTo>
                <a:cubicBezTo>
                  <a:pt x="59" y="8"/>
                  <a:pt x="60" y="7"/>
                  <a:pt x="61" y="6"/>
                </a:cubicBezTo>
                <a:cubicBezTo>
                  <a:pt x="62" y="4"/>
                  <a:pt x="64" y="4"/>
                  <a:pt x="65" y="6"/>
                </a:cubicBezTo>
                <a:cubicBezTo>
                  <a:pt x="66" y="6"/>
                  <a:pt x="67" y="7"/>
                  <a:pt x="67" y="8"/>
                </a:cubicBezTo>
                <a:cubicBezTo>
                  <a:pt x="67" y="8"/>
                  <a:pt x="68" y="8"/>
                  <a:pt x="68" y="8"/>
                </a:cubicBezTo>
                <a:cubicBezTo>
                  <a:pt x="70" y="6"/>
                  <a:pt x="71" y="5"/>
                  <a:pt x="72" y="4"/>
                </a:cubicBezTo>
                <a:cubicBezTo>
                  <a:pt x="73" y="4"/>
                  <a:pt x="73" y="4"/>
                  <a:pt x="73" y="4"/>
                </a:cubicBezTo>
                <a:cubicBezTo>
                  <a:pt x="75" y="4"/>
                  <a:pt x="77" y="7"/>
                  <a:pt x="76" y="9"/>
                </a:cubicBezTo>
                <a:cubicBezTo>
                  <a:pt x="76" y="9"/>
                  <a:pt x="76" y="9"/>
                  <a:pt x="76" y="9"/>
                </a:cubicBezTo>
                <a:cubicBezTo>
                  <a:pt x="71" y="14"/>
                  <a:pt x="65" y="18"/>
                  <a:pt x="60" y="22"/>
                </a:cubicBezTo>
                <a:cubicBezTo>
                  <a:pt x="58" y="24"/>
                  <a:pt x="56" y="26"/>
                  <a:pt x="53" y="28"/>
                </a:cubicBezTo>
                <a:cubicBezTo>
                  <a:pt x="53" y="29"/>
                  <a:pt x="52" y="29"/>
                  <a:pt x="52" y="29"/>
                </a:cubicBezTo>
                <a:cubicBezTo>
                  <a:pt x="53" y="29"/>
                  <a:pt x="54" y="28"/>
                  <a:pt x="54" y="28"/>
                </a:cubicBezTo>
                <a:cubicBezTo>
                  <a:pt x="58" y="25"/>
                  <a:pt x="62" y="22"/>
                  <a:pt x="66" y="19"/>
                </a:cubicBezTo>
                <a:cubicBezTo>
                  <a:pt x="69" y="17"/>
                  <a:pt x="72" y="14"/>
                  <a:pt x="75" y="12"/>
                </a:cubicBezTo>
                <a:cubicBezTo>
                  <a:pt x="76" y="11"/>
                  <a:pt x="78" y="10"/>
                  <a:pt x="80" y="8"/>
                </a:cubicBezTo>
                <a:cubicBezTo>
                  <a:pt x="80" y="8"/>
                  <a:pt x="83" y="9"/>
                  <a:pt x="83" y="10"/>
                </a:cubicBezTo>
                <a:cubicBezTo>
                  <a:pt x="83" y="11"/>
                  <a:pt x="83" y="11"/>
                  <a:pt x="84" y="12"/>
                </a:cubicBezTo>
                <a:cubicBezTo>
                  <a:pt x="86" y="10"/>
                  <a:pt x="88" y="9"/>
                  <a:pt x="91" y="7"/>
                </a:cubicBezTo>
                <a:cubicBezTo>
                  <a:pt x="94" y="6"/>
                  <a:pt x="96" y="4"/>
                  <a:pt x="99" y="2"/>
                </a:cubicBezTo>
                <a:cubicBezTo>
                  <a:pt x="100" y="1"/>
                  <a:pt x="101" y="1"/>
                  <a:pt x="102" y="2"/>
                </a:cubicBezTo>
                <a:cubicBezTo>
                  <a:pt x="104" y="3"/>
                  <a:pt x="105" y="4"/>
                  <a:pt x="107" y="5"/>
                </a:cubicBezTo>
                <a:cubicBezTo>
                  <a:pt x="108" y="6"/>
                  <a:pt x="108" y="7"/>
                  <a:pt x="107" y="8"/>
                </a:cubicBezTo>
                <a:cubicBezTo>
                  <a:pt x="105" y="11"/>
                  <a:pt x="102" y="13"/>
                  <a:pt x="99" y="15"/>
                </a:cubicBezTo>
                <a:cubicBezTo>
                  <a:pt x="98" y="16"/>
                  <a:pt x="97" y="17"/>
                  <a:pt x="96" y="18"/>
                </a:cubicBezTo>
                <a:cubicBezTo>
                  <a:pt x="96" y="18"/>
                  <a:pt x="97" y="18"/>
                  <a:pt x="97" y="18"/>
                </a:cubicBezTo>
                <a:cubicBezTo>
                  <a:pt x="98" y="17"/>
                  <a:pt x="100" y="15"/>
                  <a:pt x="102" y="14"/>
                </a:cubicBezTo>
                <a:cubicBezTo>
                  <a:pt x="102" y="14"/>
                  <a:pt x="103" y="13"/>
                  <a:pt x="103" y="14"/>
                </a:cubicBezTo>
                <a:cubicBezTo>
                  <a:pt x="104" y="14"/>
                  <a:pt x="105" y="13"/>
                  <a:pt x="105" y="13"/>
                </a:cubicBezTo>
                <a:cubicBezTo>
                  <a:pt x="109" y="10"/>
                  <a:pt x="114" y="8"/>
                  <a:pt x="118" y="6"/>
                </a:cubicBezTo>
                <a:cubicBezTo>
                  <a:pt x="119" y="5"/>
                  <a:pt x="121" y="5"/>
                  <a:pt x="122" y="4"/>
                </a:cubicBezTo>
                <a:cubicBezTo>
                  <a:pt x="123" y="3"/>
                  <a:pt x="124" y="2"/>
                  <a:pt x="125" y="1"/>
                </a:cubicBezTo>
                <a:cubicBezTo>
                  <a:pt x="126" y="1"/>
                  <a:pt x="127" y="0"/>
                  <a:pt x="128" y="1"/>
                </a:cubicBezTo>
                <a:cubicBezTo>
                  <a:pt x="128" y="2"/>
                  <a:pt x="129" y="2"/>
                  <a:pt x="130" y="3"/>
                </a:cubicBezTo>
                <a:cubicBezTo>
                  <a:pt x="131" y="4"/>
                  <a:pt x="130" y="6"/>
                  <a:pt x="129" y="7"/>
                </a:cubicBezTo>
                <a:cubicBezTo>
                  <a:pt x="128" y="8"/>
                  <a:pt x="128" y="8"/>
                  <a:pt x="127" y="8"/>
                </a:cubicBezTo>
                <a:cubicBezTo>
                  <a:pt x="126" y="9"/>
                  <a:pt x="126" y="10"/>
                  <a:pt x="127" y="11"/>
                </a:cubicBezTo>
                <a:cubicBezTo>
                  <a:pt x="125" y="13"/>
                  <a:pt x="122" y="15"/>
                  <a:pt x="120" y="17"/>
                </a:cubicBezTo>
                <a:cubicBezTo>
                  <a:pt x="120" y="17"/>
                  <a:pt x="120" y="17"/>
                  <a:pt x="121" y="18"/>
                </a:cubicBezTo>
                <a:cubicBezTo>
                  <a:pt x="127" y="13"/>
                  <a:pt x="134" y="8"/>
                  <a:pt x="141" y="3"/>
                </a:cubicBezTo>
                <a:cubicBezTo>
                  <a:pt x="142" y="3"/>
                  <a:pt x="143" y="4"/>
                  <a:pt x="144" y="5"/>
                </a:cubicBezTo>
                <a:cubicBezTo>
                  <a:pt x="145" y="4"/>
                  <a:pt x="146" y="3"/>
                  <a:pt x="147" y="3"/>
                </a:cubicBezTo>
                <a:cubicBezTo>
                  <a:pt x="148" y="3"/>
                  <a:pt x="149" y="3"/>
                  <a:pt x="149" y="4"/>
                </a:cubicBezTo>
                <a:cubicBezTo>
                  <a:pt x="150" y="5"/>
                  <a:pt x="150" y="5"/>
                  <a:pt x="151" y="6"/>
                </a:cubicBezTo>
                <a:cubicBezTo>
                  <a:pt x="152" y="5"/>
                  <a:pt x="154" y="3"/>
                  <a:pt x="156" y="2"/>
                </a:cubicBezTo>
                <a:cubicBezTo>
                  <a:pt x="157" y="3"/>
                  <a:pt x="158" y="4"/>
                  <a:pt x="160" y="6"/>
                </a:cubicBezTo>
                <a:cubicBezTo>
                  <a:pt x="160" y="5"/>
                  <a:pt x="161" y="5"/>
                  <a:pt x="161" y="4"/>
                </a:cubicBezTo>
                <a:cubicBezTo>
                  <a:pt x="162" y="3"/>
                  <a:pt x="163" y="3"/>
                  <a:pt x="164" y="4"/>
                </a:cubicBezTo>
                <a:cubicBezTo>
                  <a:pt x="165" y="5"/>
                  <a:pt x="166" y="6"/>
                  <a:pt x="166" y="8"/>
                </a:cubicBezTo>
                <a:cubicBezTo>
                  <a:pt x="166" y="8"/>
                  <a:pt x="166" y="9"/>
                  <a:pt x="166" y="9"/>
                </a:cubicBezTo>
                <a:cubicBezTo>
                  <a:pt x="169" y="8"/>
                  <a:pt x="171" y="8"/>
                  <a:pt x="173" y="7"/>
                </a:cubicBezTo>
                <a:cubicBezTo>
                  <a:pt x="173" y="7"/>
                  <a:pt x="174" y="6"/>
                  <a:pt x="174" y="6"/>
                </a:cubicBezTo>
                <a:cubicBezTo>
                  <a:pt x="175" y="5"/>
                  <a:pt x="175" y="5"/>
                  <a:pt x="176" y="5"/>
                </a:cubicBezTo>
                <a:cubicBezTo>
                  <a:pt x="178" y="5"/>
                  <a:pt x="180" y="7"/>
                  <a:pt x="180" y="9"/>
                </a:cubicBezTo>
                <a:cubicBezTo>
                  <a:pt x="180" y="10"/>
                  <a:pt x="179" y="10"/>
                  <a:pt x="179" y="11"/>
                </a:cubicBezTo>
                <a:cubicBezTo>
                  <a:pt x="181" y="9"/>
                  <a:pt x="183" y="8"/>
                  <a:pt x="185" y="6"/>
                </a:cubicBezTo>
                <a:cubicBezTo>
                  <a:pt x="185" y="5"/>
                  <a:pt x="186" y="4"/>
                  <a:pt x="187" y="4"/>
                </a:cubicBezTo>
                <a:cubicBezTo>
                  <a:pt x="188" y="5"/>
                  <a:pt x="190" y="5"/>
                  <a:pt x="190" y="7"/>
                </a:cubicBezTo>
                <a:cubicBezTo>
                  <a:pt x="190" y="7"/>
                  <a:pt x="190" y="7"/>
                  <a:pt x="191" y="8"/>
                </a:cubicBezTo>
                <a:cubicBezTo>
                  <a:pt x="192" y="9"/>
                  <a:pt x="194" y="11"/>
                  <a:pt x="195" y="13"/>
                </a:cubicBezTo>
                <a:cubicBezTo>
                  <a:pt x="192" y="17"/>
                  <a:pt x="189" y="20"/>
                  <a:pt x="186" y="24"/>
                </a:cubicBezTo>
                <a:cubicBezTo>
                  <a:pt x="186" y="24"/>
                  <a:pt x="186" y="24"/>
                  <a:pt x="187" y="25"/>
                </a:cubicBezTo>
                <a:cubicBezTo>
                  <a:pt x="188" y="24"/>
                  <a:pt x="189" y="23"/>
                  <a:pt x="190" y="22"/>
                </a:cubicBezTo>
                <a:cubicBezTo>
                  <a:pt x="190" y="22"/>
                  <a:pt x="191" y="21"/>
                  <a:pt x="192" y="22"/>
                </a:cubicBezTo>
                <a:cubicBezTo>
                  <a:pt x="195" y="23"/>
                  <a:pt x="196" y="25"/>
                  <a:pt x="194" y="28"/>
                </a:cubicBezTo>
                <a:cubicBezTo>
                  <a:pt x="194" y="29"/>
                  <a:pt x="193" y="30"/>
                  <a:pt x="192" y="31"/>
                </a:cubicBezTo>
                <a:cubicBezTo>
                  <a:pt x="192" y="31"/>
                  <a:pt x="192" y="31"/>
                  <a:pt x="192" y="32"/>
                </a:cubicBezTo>
                <a:cubicBezTo>
                  <a:pt x="193" y="31"/>
                  <a:pt x="194" y="30"/>
                  <a:pt x="195" y="30"/>
                </a:cubicBezTo>
                <a:cubicBezTo>
                  <a:pt x="197" y="28"/>
                  <a:pt x="199" y="28"/>
                  <a:pt x="200" y="30"/>
                </a:cubicBezTo>
                <a:cubicBezTo>
                  <a:pt x="201" y="31"/>
                  <a:pt x="201" y="31"/>
                  <a:pt x="202" y="32"/>
                </a:cubicBezTo>
                <a:cubicBezTo>
                  <a:pt x="199" y="36"/>
                  <a:pt x="196" y="40"/>
                  <a:pt x="193" y="44"/>
                </a:cubicBezTo>
                <a:cubicBezTo>
                  <a:pt x="191" y="46"/>
                  <a:pt x="191" y="47"/>
                  <a:pt x="193" y="48"/>
                </a:cubicBezTo>
                <a:cubicBezTo>
                  <a:pt x="193" y="48"/>
                  <a:pt x="193" y="48"/>
                  <a:pt x="193" y="48"/>
                </a:cubicBezTo>
                <a:cubicBezTo>
                  <a:pt x="194" y="48"/>
                  <a:pt x="195" y="46"/>
                  <a:pt x="196" y="46"/>
                </a:cubicBezTo>
                <a:cubicBezTo>
                  <a:pt x="197" y="47"/>
                  <a:pt x="198" y="48"/>
                  <a:pt x="199" y="49"/>
                </a:cubicBezTo>
                <a:cubicBezTo>
                  <a:pt x="200" y="50"/>
                  <a:pt x="199" y="51"/>
                  <a:pt x="199" y="52"/>
                </a:cubicBezTo>
                <a:cubicBezTo>
                  <a:pt x="197" y="54"/>
                  <a:pt x="196" y="56"/>
                  <a:pt x="194" y="58"/>
                </a:cubicBezTo>
                <a:cubicBezTo>
                  <a:pt x="194" y="58"/>
                  <a:pt x="194" y="59"/>
                  <a:pt x="194" y="59"/>
                </a:cubicBezTo>
                <a:cubicBezTo>
                  <a:pt x="195" y="59"/>
                  <a:pt x="195" y="58"/>
                  <a:pt x="195" y="58"/>
                </a:cubicBezTo>
                <a:cubicBezTo>
                  <a:pt x="196" y="56"/>
                  <a:pt x="198" y="56"/>
                  <a:pt x="199" y="58"/>
                </a:cubicBezTo>
                <a:cubicBezTo>
                  <a:pt x="202" y="61"/>
                  <a:pt x="201" y="61"/>
                  <a:pt x="199" y="63"/>
                </a:cubicBezTo>
                <a:cubicBezTo>
                  <a:pt x="198" y="65"/>
                  <a:pt x="197" y="67"/>
                  <a:pt x="195" y="68"/>
                </a:cubicBezTo>
                <a:cubicBezTo>
                  <a:pt x="198" y="69"/>
                  <a:pt x="198" y="71"/>
                  <a:pt x="199" y="72"/>
                </a:cubicBezTo>
                <a:cubicBezTo>
                  <a:pt x="199" y="72"/>
                  <a:pt x="199" y="73"/>
                  <a:pt x="199" y="74"/>
                </a:cubicBezTo>
                <a:cubicBezTo>
                  <a:pt x="197" y="77"/>
                  <a:pt x="195" y="80"/>
                  <a:pt x="194" y="83"/>
                </a:cubicBezTo>
                <a:cubicBezTo>
                  <a:pt x="193" y="83"/>
                  <a:pt x="193" y="84"/>
                  <a:pt x="193" y="85"/>
                </a:cubicBezTo>
                <a:cubicBezTo>
                  <a:pt x="193" y="86"/>
                  <a:pt x="193" y="87"/>
                  <a:pt x="192" y="88"/>
                </a:cubicBezTo>
                <a:cubicBezTo>
                  <a:pt x="191" y="88"/>
                  <a:pt x="191" y="89"/>
                  <a:pt x="191" y="89"/>
                </a:cubicBezTo>
                <a:cubicBezTo>
                  <a:pt x="191" y="90"/>
                  <a:pt x="192" y="90"/>
                  <a:pt x="192" y="90"/>
                </a:cubicBezTo>
                <a:cubicBezTo>
                  <a:pt x="194" y="91"/>
                  <a:pt x="195" y="93"/>
                  <a:pt x="194" y="95"/>
                </a:cubicBezTo>
                <a:cubicBezTo>
                  <a:pt x="193" y="97"/>
                  <a:pt x="192" y="99"/>
                  <a:pt x="191" y="101"/>
                </a:cubicBezTo>
                <a:cubicBezTo>
                  <a:pt x="192" y="101"/>
                  <a:pt x="193" y="101"/>
                  <a:pt x="194" y="100"/>
                </a:cubicBezTo>
                <a:cubicBezTo>
                  <a:pt x="195" y="99"/>
                  <a:pt x="196" y="100"/>
                  <a:pt x="197" y="100"/>
                </a:cubicBezTo>
                <a:cubicBezTo>
                  <a:pt x="198" y="100"/>
                  <a:pt x="199" y="101"/>
                  <a:pt x="199" y="102"/>
                </a:cubicBezTo>
                <a:cubicBezTo>
                  <a:pt x="200" y="104"/>
                  <a:pt x="199" y="106"/>
                  <a:pt x="198" y="107"/>
                </a:cubicBezTo>
                <a:cubicBezTo>
                  <a:pt x="200" y="108"/>
                  <a:pt x="201" y="109"/>
                  <a:pt x="200" y="111"/>
                </a:cubicBezTo>
                <a:cubicBezTo>
                  <a:pt x="200" y="113"/>
                  <a:pt x="199" y="114"/>
                  <a:pt x="197" y="116"/>
                </a:cubicBezTo>
                <a:cubicBezTo>
                  <a:pt x="198" y="116"/>
                  <a:pt x="199" y="117"/>
                  <a:pt x="200" y="117"/>
                </a:cubicBezTo>
                <a:cubicBezTo>
                  <a:pt x="202" y="118"/>
                  <a:pt x="202" y="120"/>
                  <a:pt x="201" y="122"/>
                </a:cubicBezTo>
                <a:cubicBezTo>
                  <a:pt x="199" y="124"/>
                  <a:pt x="198" y="126"/>
                  <a:pt x="196" y="128"/>
                </a:cubicBezTo>
                <a:cubicBezTo>
                  <a:pt x="198" y="129"/>
                  <a:pt x="201" y="129"/>
                  <a:pt x="200" y="131"/>
                </a:cubicBezTo>
                <a:cubicBezTo>
                  <a:pt x="200" y="133"/>
                  <a:pt x="199" y="135"/>
                  <a:pt x="198" y="137"/>
                </a:cubicBezTo>
                <a:cubicBezTo>
                  <a:pt x="198" y="137"/>
                  <a:pt x="198" y="137"/>
                  <a:pt x="198" y="137"/>
                </a:cubicBezTo>
                <a:cubicBezTo>
                  <a:pt x="199" y="137"/>
                  <a:pt x="200" y="137"/>
                  <a:pt x="200" y="138"/>
                </a:cubicBezTo>
                <a:cubicBezTo>
                  <a:pt x="201" y="140"/>
                  <a:pt x="201" y="141"/>
                  <a:pt x="200" y="143"/>
                </a:cubicBezTo>
                <a:cubicBezTo>
                  <a:pt x="200" y="144"/>
                  <a:pt x="199" y="144"/>
                  <a:pt x="199" y="145"/>
                </a:cubicBezTo>
                <a:cubicBezTo>
                  <a:pt x="198" y="146"/>
                  <a:pt x="198" y="146"/>
                  <a:pt x="199" y="146"/>
                </a:cubicBezTo>
                <a:cubicBezTo>
                  <a:pt x="201" y="149"/>
                  <a:pt x="199" y="152"/>
                  <a:pt x="197" y="154"/>
                </a:cubicBezTo>
                <a:cubicBezTo>
                  <a:pt x="197" y="154"/>
                  <a:pt x="197" y="154"/>
                  <a:pt x="197" y="154"/>
                </a:cubicBezTo>
                <a:cubicBezTo>
                  <a:pt x="198" y="156"/>
                  <a:pt x="198" y="159"/>
                  <a:pt x="199" y="161"/>
                </a:cubicBezTo>
                <a:cubicBezTo>
                  <a:pt x="199" y="162"/>
                  <a:pt x="198" y="163"/>
                  <a:pt x="197" y="164"/>
                </a:cubicBezTo>
                <a:cubicBezTo>
                  <a:pt x="195" y="166"/>
                  <a:pt x="193" y="169"/>
                  <a:pt x="190" y="171"/>
                </a:cubicBezTo>
                <a:cubicBezTo>
                  <a:pt x="188" y="173"/>
                  <a:pt x="186" y="175"/>
                  <a:pt x="184" y="176"/>
                </a:cubicBezTo>
                <a:cubicBezTo>
                  <a:pt x="183" y="177"/>
                  <a:pt x="183" y="177"/>
                  <a:pt x="183" y="177"/>
                </a:cubicBezTo>
                <a:cubicBezTo>
                  <a:pt x="181" y="176"/>
                  <a:pt x="181" y="177"/>
                  <a:pt x="180" y="178"/>
                </a:cubicBezTo>
                <a:cubicBezTo>
                  <a:pt x="179" y="178"/>
                  <a:pt x="178" y="179"/>
                  <a:pt x="177" y="178"/>
                </a:cubicBezTo>
                <a:cubicBezTo>
                  <a:pt x="176" y="177"/>
                  <a:pt x="175" y="176"/>
                  <a:pt x="174" y="176"/>
                </a:cubicBezTo>
                <a:cubicBezTo>
                  <a:pt x="173" y="177"/>
                  <a:pt x="172" y="178"/>
                  <a:pt x="171" y="179"/>
                </a:cubicBezTo>
                <a:cubicBezTo>
                  <a:pt x="170" y="181"/>
                  <a:pt x="169" y="181"/>
                  <a:pt x="167" y="180"/>
                </a:cubicBezTo>
                <a:cubicBezTo>
                  <a:pt x="166" y="179"/>
                  <a:pt x="165" y="178"/>
                  <a:pt x="165" y="176"/>
                </a:cubicBezTo>
                <a:cubicBezTo>
                  <a:pt x="164" y="176"/>
                  <a:pt x="163" y="177"/>
                  <a:pt x="162" y="177"/>
                </a:cubicBezTo>
                <a:cubicBezTo>
                  <a:pt x="161" y="177"/>
                  <a:pt x="160" y="176"/>
                  <a:pt x="159" y="176"/>
                </a:cubicBezTo>
                <a:cubicBezTo>
                  <a:pt x="158" y="175"/>
                  <a:pt x="158" y="175"/>
                  <a:pt x="157" y="176"/>
                </a:cubicBezTo>
                <a:cubicBezTo>
                  <a:pt x="155" y="176"/>
                  <a:pt x="154" y="176"/>
                  <a:pt x="153" y="175"/>
                </a:cubicBezTo>
                <a:cubicBezTo>
                  <a:pt x="153" y="175"/>
                  <a:pt x="152" y="174"/>
                  <a:pt x="152" y="175"/>
                </a:cubicBezTo>
                <a:cubicBezTo>
                  <a:pt x="150" y="175"/>
                  <a:pt x="149" y="175"/>
                  <a:pt x="148" y="174"/>
                </a:cubicBezTo>
                <a:cubicBezTo>
                  <a:pt x="147" y="174"/>
                  <a:pt x="146" y="174"/>
                  <a:pt x="146" y="174"/>
                </a:cubicBezTo>
                <a:cubicBezTo>
                  <a:pt x="144" y="176"/>
                  <a:pt x="143" y="177"/>
                  <a:pt x="140" y="175"/>
                </a:cubicBezTo>
                <a:cubicBezTo>
                  <a:pt x="140" y="175"/>
                  <a:pt x="139" y="175"/>
                  <a:pt x="138" y="175"/>
                </a:cubicBezTo>
                <a:cubicBezTo>
                  <a:pt x="137" y="175"/>
                  <a:pt x="137" y="175"/>
                  <a:pt x="136" y="175"/>
                </a:cubicBezTo>
                <a:cubicBezTo>
                  <a:pt x="135" y="177"/>
                  <a:pt x="134" y="177"/>
                  <a:pt x="132" y="176"/>
                </a:cubicBezTo>
                <a:cubicBezTo>
                  <a:pt x="132" y="176"/>
                  <a:pt x="131" y="176"/>
                  <a:pt x="130" y="176"/>
                </a:cubicBezTo>
                <a:cubicBezTo>
                  <a:pt x="128" y="178"/>
                  <a:pt x="128" y="178"/>
                  <a:pt x="126" y="177"/>
                </a:cubicBezTo>
                <a:close/>
                <a:moveTo>
                  <a:pt x="48" y="157"/>
                </a:moveTo>
                <a:cubicBezTo>
                  <a:pt x="48" y="157"/>
                  <a:pt x="48" y="157"/>
                  <a:pt x="47" y="156"/>
                </a:cubicBezTo>
                <a:cubicBezTo>
                  <a:pt x="45" y="159"/>
                  <a:pt x="43" y="161"/>
                  <a:pt x="41" y="163"/>
                </a:cubicBezTo>
                <a:cubicBezTo>
                  <a:pt x="41" y="163"/>
                  <a:pt x="42" y="163"/>
                  <a:pt x="42" y="163"/>
                </a:cubicBezTo>
                <a:cubicBezTo>
                  <a:pt x="44" y="161"/>
                  <a:pt x="45" y="160"/>
                  <a:pt x="47" y="158"/>
                </a:cubicBezTo>
                <a:cubicBezTo>
                  <a:pt x="48" y="158"/>
                  <a:pt x="48" y="157"/>
                  <a:pt x="48" y="157"/>
                </a:cubicBezTo>
                <a:close/>
                <a:moveTo>
                  <a:pt x="21" y="127"/>
                </a:moveTo>
                <a:cubicBezTo>
                  <a:pt x="21" y="127"/>
                  <a:pt x="21" y="127"/>
                  <a:pt x="21" y="128"/>
                </a:cubicBezTo>
                <a:cubicBezTo>
                  <a:pt x="23" y="126"/>
                  <a:pt x="24" y="125"/>
                  <a:pt x="26" y="124"/>
                </a:cubicBezTo>
                <a:cubicBezTo>
                  <a:pt x="26" y="123"/>
                  <a:pt x="26" y="123"/>
                  <a:pt x="26" y="121"/>
                </a:cubicBezTo>
                <a:cubicBezTo>
                  <a:pt x="24" y="123"/>
                  <a:pt x="23" y="125"/>
                  <a:pt x="21" y="127"/>
                </a:cubicBezTo>
                <a:close/>
                <a:moveTo>
                  <a:pt x="69" y="24"/>
                </a:moveTo>
                <a:cubicBezTo>
                  <a:pt x="67" y="25"/>
                  <a:pt x="68" y="27"/>
                  <a:pt x="68" y="28"/>
                </a:cubicBezTo>
                <a:cubicBezTo>
                  <a:pt x="69" y="27"/>
                  <a:pt x="70" y="26"/>
                  <a:pt x="69" y="24"/>
                </a:cubicBezTo>
                <a:close/>
              </a:path>
            </a:pathLst>
          </a:custGeom>
          <a:solidFill>
            <a:schemeClr val="accent3">
              <a:lumMod val="75000"/>
            </a:schemeClr>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white"/>
                </a:solidFill>
                <a:cs typeface="Calibri" panose="020F0502020204030204" pitchFamily="34" charset="0"/>
              </a:rPr>
              <a:t>IMPACT</a:t>
            </a:r>
          </a:p>
        </p:txBody>
      </p:sp>
      <p:sp>
        <p:nvSpPr>
          <p:cNvPr id="127" name="Freeform 26">
            <a:extLst>
              <a:ext uri="{FF2B5EF4-FFF2-40B4-BE49-F238E27FC236}">
                <a16:creationId xmlns:a16="http://schemas.microsoft.com/office/drawing/2014/main" id="{DD7A7637-5EA7-4AC0-8E7B-4130EDFBE547}"/>
              </a:ext>
            </a:extLst>
          </p:cNvPr>
          <p:cNvSpPr>
            <a:spLocks noEditPoints="1"/>
          </p:cNvSpPr>
          <p:nvPr/>
        </p:nvSpPr>
        <p:spPr bwMode="auto">
          <a:xfrm>
            <a:off x="4529288" y="1171936"/>
            <a:ext cx="3006941" cy="327859"/>
          </a:xfrm>
          <a:custGeom>
            <a:avLst/>
            <a:gdLst>
              <a:gd name="T0" fmla="*/ 116 w 202"/>
              <a:gd name="T1" fmla="*/ 174 h 184"/>
              <a:gd name="T2" fmla="*/ 95 w 202"/>
              <a:gd name="T3" fmla="*/ 179 h 184"/>
              <a:gd name="T4" fmla="*/ 85 w 202"/>
              <a:gd name="T5" fmla="*/ 176 h 184"/>
              <a:gd name="T6" fmla="*/ 77 w 202"/>
              <a:gd name="T7" fmla="*/ 171 h 184"/>
              <a:gd name="T8" fmla="*/ 60 w 202"/>
              <a:gd name="T9" fmla="*/ 174 h 184"/>
              <a:gd name="T10" fmla="*/ 46 w 202"/>
              <a:gd name="T11" fmla="*/ 177 h 184"/>
              <a:gd name="T12" fmla="*/ 34 w 202"/>
              <a:gd name="T13" fmla="*/ 177 h 184"/>
              <a:gd name="T14" fmla="*/ 28 w 202"/>
              <a:gd name="T15" fmla="*/ 180 h 184"/>
              <a:gd name="T16" fmla="*/ 16 w 202"/>
              <a:gd name="T17" fmla="*/ 179 h 184"/>
              <a:gd name="T18" fmla="*/ 13 w 202"/>
              <a:gd name="T19" fmla="*/ 166 h 184"/>
              <a:gd name="T20" fmla="*/ 16 w 202"/>
              <a:gd name="T21" fmla="*/ 151 h 184"/>
              <a:gd name="T22" fmla="*/ 14 w 202"/>
              <a:gd name="T23" fmla="*/ 140 h 184"/>
              <a:gd name="T24" fmla="*/ 13 w 202"/>
              <a:gd name="T25" fmla="*/ 128 h 184"/>
              <a:gd name="T26" fmla="*/ 11 w 202"/>
              <a:gd name="T27" fmla="*/ 116 h 184"/>
              <a:gd name="T28" fmla="*/ 7 w 202"/>
              <a:gd name="T29" fmla="*/ 104 h 184"/>
              <a:gd name="T30" fmla="*/ 6 w 202"/>
              <a:gd name="T31" fmla="*/ 92 h 184"/>
              <a:gd name="T32" fmla="*/ 5 w 202"/>
              <a:gd name="T33" fmla="*/ 79 h 184"/>
              <a:gd name="T34" fmla="*/ 8 w 202"/>
              <a:gd name="T35" fmla="*/ 65 h 184"/>
              <a:gd name="T36" fmla="*/ 11 w 202"/>
              <a:gd name="T37" fmla="*/ 54 h 184"/>
              <a:gd name="T38" fmla="*/ 13 w 202"/>
              <a:gd name="T39" fmla="*/ 43 h 184"/>
              <a:gd name="T40" fmla="*/ 9 w 202"/>
              <a:gd name="T41" fmla="*/ 31 h 184"/>
              <a:gd name="T42" fmla="*/ 14 w 202"/>
              <a:gd name="T43" fmla="*/ 21 h 184"/>
              <a:gd name="T44" fmla="*/ 23 w 202"/>
              <a:gd name="T45" fmla="*/ 12 h 184"/>
              <a:gd name="T46" fmla="*/ 37 w 202"/>
              <a:gd name="T47" fmla="*/ 8 h 184"/>
              <a:gd name="T48" fmla="*/ 58 w 202"/>
              <a:gd name="T49" fmla="*/ 7 h 184"/>
              <a:gd name="T50" fmla="*/ 67 w 202"/>
              <a:gd name="T51" fmla="*/ 8 h 184"/>
              <a:gd name="T52" fmla="*/ 76 w 202"/>
              <a:gd name="T53" fmla="*/ 9 h 184"/>
              <a:gd name="T54" fmla="*/ 52 w 202"/>
              <a:gd name="T55" fmla="*/ 29 h 184"/>
              <a:gd name="T56" fmla="*/ 80 w 202"/>
              <a:gd name="T57" fmla="*/ 8 h 184"/>
              <a:gd name="T58" fmla="*/ 99 w 202"/>
              <a:gd name="T59" fmla="*/ 2 h 184"/>
              <a:gd name="T60" fmla="*/ 99 w 202"/>
              <a:gd name="T61" fmla="*/ 15 h 184"/>
              <a:gd name="T62" fmla="*/ 103 w 202"/>
              <a:gd name="T63" fmla="*/ 14 h 184"/>
              <a:gd name="T64" fmla="*/ 125 w 202"/>
              <a:gd name="T65" fmla="*/ 1 h 184"/>
              <a:gd name="T66" fmla="*/ 127 w 202"/>
              <a:gd name="T67" fmla="*/ 8 h 184"/>
              <a:gd name="T68" fmla="*/ 141 w 202"/>
              <a:gd name="T69" fmla="*/ 3 h 184"/>
              <a:gd name="T70" fmla="*/ 151 w 202"/>
              <a:gd name="T71" fmla="*/ 6 h 184"/>
              <a:gd name="T72" fmla="*/ 164 w 202"/>
              <a:gd name="T73" fmla="*/ 4 h 184"/>
              <a:gd name="T74" fmla="*/ 174 w 202"/>
              <a:gd name="T75" fmla="*/ 6 h 184"/>
              <a:gd name="T76" fmla="*/ 185 w 202"/>
              <a:gd name="T77" fmla="*/ 6 h 184"/>
              <a:gd name="T78" fmla="*/ 195 w 202"/>
              <a:gd name="T79" fmla="*/ 13 h 184"/>
              <a:gd name="T80" fmla="*/ 192 w 202"/>
              <a:gd name="T81" fmla="*/ 22 h 184"/>
              <a:gd name="T82" fmla="*/ 195 w 202"/>
              <a:gd name="T83" fmla="*/ 30 h 184"/>
              <a:gd name="T84" fmla="*/ 193 w 202"/>
              <a:gd name="T85" fmla="*/ 48 h 184"/>
              <a:gd name="T86" fmla="*/ 199 w 202"/>
              <a:gd name="T87" fmla="*/ 52 h 184"/>
              <a:gd name="T88" fmla="*/ 199 w 202"/>
              <a:gd name="T89" fmla="*/ 58 h 184"/>
              <a:gd name="T90" fmla="*/ 199 w 202"/>
              <a:gd name="T91" fmla="*/ 74 h 184"/>
              <a:gd name="T92" fmla="*/ 191 w 202"/>
              <a:gd name="T93" fmla="*/ 89 h 184"/>
              <a:gd name="T94" fmla="*/ 194 w 202"/>
              <a:gd name="T95" fmla="*/ 100 h 184"/>
              <a:gd name="T96" fmla="*/ 200 w 202"/>
              <a:gd name="T97" fmla="*/ 111 h 184"/>
              <a:gd name="T98" fmla="*/ 196 w 202"/>
              <a:gd name="T99" fmla="*/ 128 h 184"/>
              <a:gd name="T100" fmla="*/ 200 w 202"/>
              <a:gd name="T101" fmla="*/ 138 h 184"/>
              <a:gd name="T102" fmla="*/ 197 w 202"/>
              <a:gd name="T103" fmla="*/ 154 h 184"/>
              <a:gd name="T104" fmla="*/ 190 w 202"/>
              <a:gd name="T105" fmla="*/ 171 h 184"/>
              <a:gd name="T106" fmla="*/ 177 w 202"/>
              <a:gd name="T107" fmla="*/ 178 h 184"/>
              <a:gd name="T108" fmla="*/ 165 w 202"/>
              <a:gd name="T109" fmla="*/ 176 h 184"/>
              <a:gd name="T110" fmla="*/ 153 w 202"/>
              <a:gd name="T111" fmla="*/ 175 h 184"/>
              <a:gd name="T112" fmla="*/ 140 w 202"/>
              <a:gd name="T113" fmla="*/ 175 h 184"/>
              <a:gd name="T114" fmla="*/ 130 w 202"/>
              <a:gd name="T115" fmla="*/ 176 h 184"/>
              <a:gd name="T116" fmla="*/ 41 w 202"/>
              <a:gd name="T117" fmla="*/ 163 h 184"/>
              <a:gd name="T118" fmla="*/ 21 w 202"/>
              <a:gd name="T119" fmla="*/ 127 h 184"/>
              <a:gd name="T120" fmla="*/ 21 w 202"/>
              <a:gd name="T121" fmla="*/ 12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184">
                <a:moveTo>
                  <a:pt x="126" y="177"/>
                </a:moveTo>
                <a:cubicBezTo>
                  <a:pt x="124" y="177"/>
                  <a:pt x="123" y="179"/>
                  <a:pt x="121" y="178"/>
                </a:cubicBezTo>
                <a:cubicBezTo>
                  <a:pt x="119" y="176"/>
                  <a:pt x="118" y="175"/>
                  <a:pt x="119" y="173"/>
                </a:cubicBezTo>
                <a:cubicBezTo>
                  <a:pt x="118" y="174"/>
                  <a:pt x="117" y="174"/>
                  <a:pt x="116" y="174"/>
                </a:cubicBezTo>
                <a:cubicBezTo>
                  <a:pt x="114" y="175"/>
                  <a:pt x="112" y="177"/>
                  <a:pt x="111" y="178"/>
                </a:cubicBezTo>
                <a:cubicBezTo>
                  <a:pt x="107" y="179"/>
                  <a:pt x="107" y="179"/>
                  <a:pt x="104" y="177"/>
                </a:cubicBezTo>
                <a:cubicBezTo>
                  <a:pt x="102" y="178"/>
                  <a:pt x="101" y="178"/>
                  <a:pt x="98" y="178"/>
                </a:cubicBezTo>
                <a:cubicBezTo>
                  <a:pt x="97" y="177"/>
                  <a:pt x="96" y="178"/>
                  <a:pt x="95" y="179"/>
                </a:cubicBezTo>
                <a:cubicBezTo>
                  <a:pt x="93" y="179"/>
                  <a:pt x="91" y="180"/>
                  <a:pt x="89" y="181"/>
                </a:cubicBezTo>
                <a:cubicBezTo>
                  <a:pt x="88" y="181"/>
                  <a:pt x="87" y="182"/>
                  <a:pt x="86" y="180"/>
                </a:cubicBezTo>
                <a:cubicBezTo>
                  <a:pt x="86" y="179"/>
                  <a:pt x="85" y="179"/>
                  <a:pt x="85" y="178"/>
                </a:cubicBezTo>
                <a:cubicBezTo>
                  <a:pt x="85" y="177"/>
                  <a:pt x="85" y="177"/>
                  <a:pt x="85" y="176"/>
                </a:cubicBezTo>
                <a:cubicBezTo>
                  <a:pt x="86" y="175"/>
                  <a:pt x="87" y="174"/>
                  <a:pt x="88" y="173"/>
                </a:cubicBezTo>
                <a:cubicBezTo>
                  <a:pt x="88" y="173"/>
                  <a:pt x="88" y="173"/>
                  <a:pt x="88" y="173"/>
                </a:cubicBezTo>
                <a:cubicBezTo>
                  <a:pt x="86" y="171"/>
                  <a:pt x="84" y="172"/>
                  <a:pt x="83" y="173"/>
                </a:cubicBezTo>
                <a:cubicBezTo>
                  <a:pt x="80" y="176"/>
                  <a:pt x="78" y="174"/>
                  <a:pt x="77" y="171"/>
                </a:cubicBezTo>
                <a:cubicBezTo>
                  <a:pt x="74" y="172"/>
                  <a:pt x="70" y="173"/>
                  <a:pt x="68" y="175"/>
                </a:cubicBezTo>
                <a:cubicBezTo>
                  <a:pt x="66" y="176"/>
                  <a:pt x="65" y="177"/>
                  <a:pt x="64" y="177"/>
                </a:cubicBezTo>
                <a:cubicBezTo>
                  <a:pt x="63" y="178"/>
                  <a:pt x="62" y="177"/>
                  <a:pt x="61" y="176"/>
                </a:cubicBezTo>
                <a:cubicBezTo>
                  <a:pt x="61" y="176"/>
                  <a:pt x="61" y="175"/>
                  <a:pt x="60" y="174"/>
                </a:cubicBezTo>
                <a:cubicBezTo>
                  <a:pt x="58" y="175"/>
                  <a:pt x="57" y="176"/>
                  <a:pt x="55" y="177"/>
                </a:cubicBezTo>
                <a:cubicBezTo>
                  <a:pt x="54" y="179"/>
                  <a:pt x="52" y="180"/>
                  <a:pt x="51" y="181"/>
                </a:cubicBezTo>
                <a:cubicBezTo>
                  <a:pt x="49" y="183"/>
                  <a:pt x="46" y="182"/>
                  <a:pt x="46" y="179"/>
                </a:cubicBezTo>
                <a:cubicBezTo>
                  <a:pt x="46" y="178"/>
                  <a:pt x="46" y="178"/>
                  <a:pt x="46" y="177"/>
                </a:cubicBezTo>
                <a:cubicBezTo>
                  <a:pt x="44" y="179"/>
                  <a:pt x="42" y="180"/>
                  <a:pt x="41" y="181"/>
                </a:cubicBezTo>
                <a:cubicBezTo>
                  <a:pt x="39" y="182"/>
                  <a:pt x="38" y="183"/>
                  <a:pt x="37" y="184"/>
                </a:cubicBezTo>
                <a:cubicBezTo>
                  <a:pt x="36" y="184"/>
                  <a:pt x="35" y="184"/>
                  <a:pt x="34" y="183"/>
                </a:cubicBezTo>
                <a:cubicBezTo>
                  <a:pt x="32" y="182"/>
                  <a:pt x="32" y="179"/>
                  <a:pt x="34" y="177"/>
                </a:cubicBezTo>
                <a:cubicBezTo>
                  <a:pt x="34" y="177"/>
                  <a:pt x="35" y="176"/>
                  <a:pt x="35" y="176"/>
                </a:cubicBezTo>
                <a:cubicBezTo>
                  <a:pt x="35" y="176"/>
                  <a:pt x="35" y="176"/>
                  <a:pt x="35" y="176"/>
                </a:cubicBezTo>
                <a:cubicBezTo>
                  <a:pt x="34" y="176"/>
                  <a:pt x="33" y="177"/>
                  <a:pt x="32" y="178"/>
                </a:cubicBezTo>
                <a:cubicBezTo>
                  <a:pt x="31" y="179"/>
                  <a:pt x="30" y="180"/>
                  <a:pt x="28" y="180"/>
                </a:cubicBezTo>
                <a:cubicBezTo>
                  <a:pt x="27" y="181"/>
                  <a:pt x="26" y="181"/>
                  <a:pt x="25" y="180"/>
                </a:cubicBezTo>
                <a:cubicBezTo>
                  <a:pt x="24" y="178"/>
                  <a:pt x="23" y="178"/>
                  <a:pt x="24" y="176"/>
                </a:cubicBezTo>
                <a:cubicBezTo>
                  <a:pt x="22" y="177"/>
                  <a:pt x="21" y="178"/>
                  <a:pt x="20" y="179"/>
                </a:cubicBezTo>
                <a:cubicBezTo>
                  <a:pt x="19" y="180"/>
                  <a:pt x="17" y="180"/>
                  <a:pt x="16" y="179"/>
                </a:cubicBezTo>
                <a:cubicBezTo>
                  <a:pt x="16" y="179"/>
                  <a:pt x="15" y="178"/>
                  <a:pt x="15" y="178"/>
                </a:cubicBezTo>
                <a:cubicBezTo>
                  <a:pt x="14" y="177"/>
                  <a:pt x="14" y="176"/>
                  <a:pt x="15" y="174"/>
                </a:cubicBezTo>
                <a:cubicBezTo>
                  <a:pt x="12" y="174"/>
                  <a:pt x="10" y="172"/>
                  <a:pt x="11" y="171"/>
                </a:cubicBezTo>
                <a:cubicBezTo>
                  <a:pt x="11" y="169"/>
                  <a:pt x="13" y="167"/>
                  <a:pt x="13" y="166"/>
                </a:cubicBezTo>
                <a:cubicBezTo>
                  <a:pt x="12" y="164"/>
                  <a:pt x="11" y="163"/>
                  <a:pt x="9" y="161"/>
                </a:cubicBezTo>
                <a:cubicBezTo>
                  <a:pt x="12" y="157"/>
                  <a:pt x="16" y="154"/>
                  <a:pt x="18" y="149"/>
                </a:cubicBezTo>
                <a:cubicBezTo>
                  <a:pt x="18" y="149"/>
                  <a:pt x="18" y="149"/>
                  <a:pt x="18" y="149"/>
                </a:cubicBezTo>
                <a:cubicBezTo>
                  <a:pt x="17" y="149"/>
                  <a:pt x="17" y="150"/>
                  <a:pt x="16" y="151"/>
                </a:cubicBezTo>
                <a:cubicBezTo>
                  <a:pt x="14" y="152"/>
                  <a:pt x="12" y="151"/>
                  <a:pt x="11" y="149"/>
                </a:cubicBezTo>
                <a:cubicBezTo>
                  <a:pt x="10" y="148"/>
                  <a:pt x="11" y="147"/>
                  <a:pt x="12" y="146"/>
                </a:cubicBezTo>
                <a:cubicBezTo>
                  <a:pt x="14" y="143"/>
                  <a:pt x="16" y="140"/>
                  <a:pt x="18" y="137"/>
                </a:cubicBezTo>
                <a:cubicBezTo>
                  <a:pt x="17" y="138"/>
                  <a:pt x="15" y="139"/>
                  <a:pt x="14" y="140"/>
                </a:cubicBezTo>
                <a:cubicBezTo>
                  <a:pt x="12" y="141"/>
                  <a:pt x="10" y="141"/>
                  <a:pt x="9" y="140"/>
                </a:cubicBezTo>
                <a:cubicBezTo>
                  <a:pt x="8" y="139"/>
                  <a:pt x="7" y="137"/>
                  <a:pt x="8" y="135"/>
                </a:cubicBezTo>
                <a:cubicBezTo>
                  <a:pt x="9" y="133"/>
                  <a:pt x="11" y="131"/>
                  <a:pt x="12" y="129"/>
                </a:cubicBezTo>
                <a:cubicBezTo>
                  <a:pt x="12" y="128"/>
                  <a:pt x="13" y="128"/>
                  <a:pt x="13" y="128"/>
                </a:cubicBezTo>
                <a:cubicBezTo>
                  <a:pt x="10" y="128"/>
                  <a:pt x="8" y="126"/>
                  <a:pt x="8" y="124"/>
                </a:cubicBezTo>
                <a:cubicBezTo>
                  <a:pt x="8" y="123"/>
                  <a:pt x="9" y="122"/>
                  <a:pt x="9" y="121"/>
                </a:cubicBezTo>
                <a:cubicBezTo>
                  <a:pt x="10" y="120"/>
                  <a:pt x="12" y="118"/>
                  <a:pt x="13" y="116"/>
                </a:cubicBezTo>
                <a:cubicBezTo>
                  <a:pt x="12" y="116"/>
                  <a:pt x="12" y="116"/>
                  <a:pt x="11" y="116"/>
                </a:cubicBezTo>
                <a:cubicBezTo>
                  <a:pt x="9" y="117"/>
                  <a:pt x="7" y="115"/>
                  <a:pt x="7" y="113"/>
                </a:cubicBezTo>
                <a:cubicBezTo>
                  <a:pt x="7" y="112"/>
                  <a:pt x="7" y="111"/>
                  <a:pt x="8" y="110"/>
                </a:cubicBezTo>
                <a:cubicBezTo>
                  <a:pt x="9" y="108"/>
                  <a:pt x="11" y="106"/>
                  <a:pt x="13" y="104"/>
                </a:cubicBezTo>
                <a:cubicBezTo>
                  <a:pt x="11" y="104"/>
                  <a:pt x="9" y="106"/>
                  <a:pt x="7" y="104"/>
                </a:cubicBezTo>
                <a:cubicBezTo>
                  <a:pt x="6" y="104"/>
                  <a:pt x="6" y="102"/>
                  <a:pt x="5" y="101"/>
                </a:cubicBezTo>
                <a:cubicBezTo>
                  <a:pt x="7" y="99"/>
                  <a:pt x="8" y="98"/>
                  <a:pt x="9" y="96"/>
                </a:cubicBezTo>
                <a:cubicBezTo>
                  <a:pt x="8" y="95"/>
                  <a:pt x="8" y="94"/>
                  <a:pt x="7" y="92"/>
                </a:cubicBezTo>
                <a:cubicBezTo>
                  <a:pt x="7" y="92"/>
                  <a:pt x="6" y="92"/>
                  <a:pt x="6" y="92"/>
                </a:cubicBezTo>
                <a:cubicBezTo>
                  <a:pt x="4" y="91"/>
                  <a:pt x="3" y="88"/>
                  <a:pt x="4" y="86"/>
                </a:cubicBezTo>
                <a:cubicBezTo>
                  <a:pt x="4" y="86"/>
                  <a:pt x="5" y="86"/>
                  <a:pt x="5" y="85"/>
                </a:cubicBezTo>
                <a:cubicBezTo>
                  <a:pt x="6" y="85"/>
                  <a:pt x="6" y="84"/>
                  <a:pt x="5" y="83"/>
                </a:cubicBezTo>
                <a:cubicBezTo>
                  <a:pt x="4" y="82"/>
                  <a:pt x="4" y="81"/>
                  <a:pt x="5" y="79"/>
                </a:cubicBezTo>
                <a:cubicBezTo>
                  <a:pt x="6" y="77"/>
                  <a:pt x="7" y="76"/>
                  <a:pt x="8" y="74"/>
                </a:cubicBezTo>
                <a:cubicBezTo>
                  <a:pt x="9" y="74"/>
                  <a:pt x="8" y="73"/>
                  <a:pt x="8" y="73"/>
                </a:cubicBezTo>
                <a:cubicBezTo>
                  <a:pt x="5" y="70"/>
                  <a:pt x="6" y="69"/>
                  <a:pt x="8" y="67"/>
                </a:cubicBezTo>
                <a:cubicBezTo>
                  <a:pt x="9" y="66"/>
                  <a:pt x="9" y="65"/>
                  <a:pt x="8" y="65"/>
                </a:cubicBezTo>
                <a:cubicBezTo>
                  <a:pt x="6" y="62"/>
                  <a:pt x="6" y="63"/>
                  <a:pt x="8" y="60"/>
                </a:cubicBezTo>
                <a:cubicBezTo>
                  <a:pt x="10" y="57"/>
                  <a:pt x="12" y="55"/>
                  <a:pt x="14" y="53"/>
                </a:cubicBezTo>
                <a:cubicBezTo>
                  <a:pt x="14" y="52"/>
                  <a:pt x="14" y="52"/>
                  <a:pt x="14" y="52"/>
                </a:cubicBezTo>
                <a:cubicBezTo>
                  <a:pt x="13" y="53"/>
                  <a:pt x="12" y="54"/>
                  <a:pt x="11" y="54"/>
                </a:cubicBezTo>
                <a:cubicBezTo>
                  <a:pt x="10" y="56"/>
                  <a:pt x="8" y="58"/>
                  <a:pt x="6" y="60"/>
                </a:cubicBezTo>
                <a:cubicBezTo>
                  <a:pt x="5" y="62"/>
                  <a:pt x="3" y="62"/>
                  <a:pt x="2" y="60"/>
                </a:cubicBezTo>
                <a:cubicBezTo>
                  <a:pt x="0" y="57"/>
                  <a:pt x="2" y="55"/>
                  <a:pt x="3" y="54"/>
                </a:cubicBezTo>
                <a:cubicBezTo>
                  <a:pt x="6" y="50"/>
                  <a:pt x="10" y="47"/>
                  <a:pt x="13" y="43"/>
                </a:cubicBezTo>
                <a:cubicBezTo>
                  <a:pt x="11" y="44"/>
                  <a:pt x="8" y="42"/>
                  <a:pt x="8" y="39"/>
                </a:cubicBezTo>
                <a:cubicBezTo>
                  <a:pt x="8" y="38"/>
                  <a:pt x="8" y="37"/>
                  <a:pt x="9" y="37"/>
                </a:cubicBezTo>
                <a:cubicBezTo>
                  <a:pt x="10" y="37"/>
                  <a:pt x="11" y="36"/>
                  <a:pt x="11" y="35"/>
                </a:cubicBezTo>
                <a:cubicBezTo>
                  <a:pt x="10" y="34"/>
                  <a:pt x="10" y="32"/>
                  <a:pt x="9" y="31"/>
                </a:cubicBezTo>
                <a:cubicBezTo>
                  <a:pt x="9" y="30"/>
                  <a:pt x="9" y="29"/>
                  <a:pt x="10" y="29"/>
                </a:cubicBezTo>
                <a:cubicBezTo>
                  <a:pt x="11" y="28"/>
                  <a:pt x="13" y="27"/>
                  <a:pt x="14" y="25"/>
                </a:cubicBezTo>
                <a:cubicBezTo>
                  <a:pt x="14" y="25"/>
                  <a:pt x="15" y="24"/>
                  <a:pt x="15" y="24"/>
                </a:cubicBezTo>
                <a:cubicBezTo>
                  <a:pt x="14" y="23"/>
                  <a:pt x="15" y="22"/>
                  <a:pt x="14" y="21"/>
                </a:cubicBezTo>
                <a:cubicBezTo>
                  <a:pt x="13" y="21"/>
                  <a:pt x="13" y="19"/>
                  <a:pt x="14" y="19"/>
                </a:cubicBezTo>
                <a:cubicBezTo>
                  <a:pt x="15" y="17"/>
                  <a:pt x="16" y="16"/>
                  <a:pt x="18" y="14"/>
                </a:cubicBezTo>
                <a:cubicBezTo>
                  <a:pt x="18" y="14"/>
                  <a:pt x="19" y="13"/>
                  <a:pt x="20" y="12"/>
                </a:cubicBezTo>
                <a:cubicBezTo>
                  <a:pt x="21" y="11"/>
                  <a:pt x="22" y="11"/>
                  <a:pt x="23" y="12"/>
                </a:cubicBezTo>
                <a:cubicBezTo>
                  <a:pt x="24" y="13"/>
                  <a:pt x="26" y="13"/>
                  <a:pt x="27" y="13"/>
                </a:cubicBezTo>
                <a:cubicBezTo>
                  <a:pt x="28" y="13"/>
                  <a:pt x="28" y="13"/>
                  <a:pt x="29" y="14"/>
                </a:cubicBezTo>
                <a:cubicBezTo>
                  <a:pt x="30" y="14"/>
                  <a:pt x="30" y="14"/>
                  <a:pt x="31" y="14"/>
                </a:cubicBezTo>
                <a:cubicBezTo>
                  <a:pt x="33" y="12"/>
                  <a:pt x="35" y="10"/>
                  <a:pt x="37" y="8"/>
                </a:cubicBezTo>
                <a:cubicBezTo>
                  <a:pt x="38" y="8"/>
                  <a:pt x="38" y="8"/>
                  <a:pt x="38" y="8"/>
                </a:cubicBezTo>
                <a:cubicBezTo>
                  <a:pt x="40" y="7"/>
                  <a:pt x="43" y="10"/>
                  <a:pt x="43" y="12"/>
                </a:cubicBezTo>
                <a:cubicBezTo>
                  <a:pt x="46" y="10"/>
                  <a:pt x="49" y="8"/>
                  <a:pt x="52" y="5"/>
                </a:cubicBezTo>
                <a:cubicBezTo>
                  <a:pt x="54" y="3"/>
                  <a:pt x="57" y="4"/>
                  <a:pt x="58" y="7"/>
                </a:cubicBezTo>
                <a:cubicBezTo>
                  <a:pt x="58" y="7"/>
                  <a:pt x="58" y="8"/>
                  <a:pt x="58" y="9"/>
                </a:cubicBezTo>
                <a:cubicBezTo>
                  <a:pt x="59" y="8"/>
                  <a:pt x="60" y="7"/>
                  <a:pt x="61" y="6"/>
                </a:cubicBezTo>
                <a:cubicBezTo>
                  <a:pt x="62" y="4"/>
                  <a:pt x="64" y="4"/>
                  <a:pt x="65" y="6"/>
                </a:cubicBezTo>
                <a:cubicBezTo>
                  <a:pt x="66" y="6"/>
                  <a:pt x="67" y="7"/>
                  <a:pt x="67" y="8"/>
                </a:cubicBezTo>
                <a:cubicBezTo>
                  <a:pt x="67" y="8"/>
                  <a:pt x="68" y="8"/>
                  <a:pt x="68" y="8"/>
                </a:cubicBezTo>
                <a:cubicBezTo>
                  <a:pt x="70" y="6"/>
                  <a:pt x="71" y="5"/>
                  <a:pt x="72" y="4"/>
                </a:cubicBezTo>
                <a:cubicBezTo>
                  <a:pt x="73" y="4"/>
                  <a:pt x="73" y="4"/>
                  <a:pt x="73" y="4"/>
                </a:cubicBezTo>
                <a:cubicBezTo>
                  <a:pt x="75" y="4"/>
                  <a:pt x="77" y="7"/>
                  <a:pt x="76" y="9"/>
                </a:cubicBezTo>
                <a:cubicBezTo>
                  <a:pt x="76" y="9"/>
                  <a:pt x="76" y="9"/>
                  <a:pt x="76" y="9"/>
                </a:cubicBezTo>
                <a:cubicBezTo>
                  <a:pt x="71" y="14"/>
                  <a:pt x="65" y="18"/>
                  <a:pt x="60" y="22"/>
                </a:cubicBezTo>
                <a:cubicBezTo>
                  <a:pt x="58" y="24"/>
                  <a:pt x="56" y="26"/>
                  <a:pt x="53" y="28"/>
                </a:cubicBezTo>
                <a:cubicBezTo>
                  <a:pt x="53" y="29"/>
                  <a:pt x="52" y="29"/>
                  <a:pt x="52" y="29"/>
                </a:cubicBezTo>
                <a:cubicBezTo>
                  <a:pt x="53" y="29"/>
                  <a:pt x="54" y="28"/>
                  <a:pt x="54" y="28"/>
                </a:cubicBezTo>
                <a:cubicBezTo>
                  <a:pt x="58" y="25"/>
                  <a:pt x="62" y="22"/>
                  <a:pt x="66" y="19"/>
                </a:cubicBezTo>
                <a:cubicBezTo>
                  <a:pt x="69" y="17"/>
                  <a:pt x="72" y="14"/>
                  <a:pt x="75" y="12"/>
                </a:cubicBezTo>
                <a:cubicBezTo>
                  <a:pt x="76" y="11"/>
                  <a:pt x="78" y="10"/>
                  <a:pt x="80" y="8"/>
                </a:cubicBezTo>
                <a:cubicBezTo>
                  <a:pt x="80" y="8"/>
                  <a:pt x="83" y="9"/>
                  <a:pt x="83" y="10"/>
                </a:cubicBezTo>
                <a:cubicBezTo>
                  <a:pt x="83" y="11"/>
                  <a:pt x="83" y="11"/>
                  <a:pt x="84" y="12"/>
                </a:cubicBezTo>
                <a:cubicBezTo>
                  <a:pt x="86" y="10"/>
                  <a:pt x="88" y="9"/>
                  <a:pt x="91" y="7"/>
                </a:cubicBezTo>
                <a:cubicBezTo>
                  <a:pt x="94" y="6"/>
                  <a:pt x="96" y="4"/>
                  <a:pt x="99" y="2"/>
                </a:cubicBezTo>
                <a:cubicBezTo>
                  <a:pt x="100" y="1"/>
                  <a:pt x="101" y="1"/>
                  <a:pt x="102" y="2"/>
                </a:cubicBezTo>
                <a:cubicBezTo>
                  <a:pt x="104" y="3"/>
                  <a:pt x="105" y="4"/>
                  <a:pt x="107" y="5"/>
                </a:cubicBezTo>
                <a:cubicBezTo>
                  <a:pt x="108" y="6"/>
                  <a:pt x="108" y="7"/>
                  <a:pt x="107" y="8"/>
                </a:cubicBezTo>
                <a:cubicBezTo>
                  <a:pt x="105" y="11"/>
                  <a:pt x="102" y="13"/>
                  <a:pt x="99" y="15"/>
                </a:cubicBezTo>
                <a:cubicBezTo>
                  <a:pt x="98" y="16"/>
                  <a:pt x="97" y="17"/>
                  <a:pt x="96" y="18"/>
                </a:cubicBezTo>
                <a:cubicBezTo>
                  <a:pt x="96" y="18"/>
                  <a:pt x="97" y="18"/>
                  <a:pt x="97" y="18"/>
                </a:cubicBezTo>
                <a:cubicBezTo>
                  <a:pt x="98" y="17"/>
                  <a:pt x="100" y="15"/>
                  <a:pt x="102" y="14"/>
                </a:cubicBezTo>
                <a:cubicBezTo>
                  <a:pt x="102" y="14"/>
                  <a:pt x="103" y="13"/>
                  <a:pt x="103" y="14"/>
                </a:cubicBezTo>
                <a:cubicBezTo>
                  <a:pt x="104" y="14"/>
                  <a:pt x="105" y="13"/>
                  <a:pt x="105" y="13"/>
                </a:cubicBezTo>
                <a:cubicBezTo>
                  <a:pt x="109" y="10"/>
                  <a:pt x="114" y="8"/>
                  <a:pt x="118" y="6"/>
                </a:cubicBezTo>
                <a:cubicBezTo>
                  <a:pt x="119" y="5"/>
                  <a:pt x="121" y="5"/>
                  <a:pt x="122" y="4"/>
                </a:cubicBezTo>
                <a:cubicBezTo>
                  <a:pt x="123" y="3"/>
                  <a:pt x="124" y="2"/>
                  <a:pt x="125" y="1"/>
                </a:cubicBezTo>
                <a:cubicBezTo>
                  <a:pt x="126" y="1"/>
                  <a:pt x="127" y="0"/>
                  <a:pt x="128" y="1"/>
                </a:cubicBezTo>
                <a:cubicBezTo>
                  <a:pt x="128" y="2"/>
                  <a:pt x="129" y="2"/>
                  <a:pt x="130" y="3"/>
                </a:cubicBezTo>
                <a:cubicBezTo>
                  <a:pt x="131" y="4"/>
                  <a:pt x="130" y="6"/>
                  <a:pt x="129" y="7"/>
                </a:cubicBezTo>
                <a:cubicBezTo>
                  <a:pt x="128" y="8"/>
                  <a:pt x="128" y="8"/>
                  <a:pt x="127" y="8"/>
                </a:cubicBezTo>
                <a:cubicBezTo>
                  <a:pt x="126" y="9"/>
                  <a:pt x="126" y="10"/>
                  <a:pt x="127" y="11"/>
                </a:cubicBezTo>
                <a:cubicBezTo>
                  <a:pt x="125" y="13"/>
                  <a:pt x="122" y="15"/>
                  <a:pt x="120" y="17"/>
                </a:cubicBezTo>
                <a:cubicBezTo>
                  <a:pt x="120" y="17"/>
                  <a:pt x="120" y="17"/>
                  <a:pt x="121" y="18"/>
                </a:cubicBezTo>
                <a:cubicBezTo>
                  <a:pt x="127" y="13"/>
                  <a:pt x="134" y="8"/>
                  <a:pt x="141" y="3"/>
                </a:cubicBezTo>
                <a:cubicBezTo>
                  <a:pt x="142" y="3"/>
                  <a:pt x="143" y="4"/>
                  <a:pt x="144" y="5"/>
                </a:cubicBezTo>
                <a:cubicBezTo>
                  <a:pt x="145" y="4"/>
                  <a:pt x="146" y="3"/>
                  <a:pt x="147" y="3"/>
                </a:cubicBezTo>
                <a:cubicBezTo>
                  <a:pt x="148" y="3"/>
                  <a:pt x="149" y="3"/>
                  <a:pt x="149" y="4"/>
                </a:cubicBezTo>
                <a:cubicBezTo>
                  <a:pt x="150" y="5"/>
                  <a:pt x="150" y="5"/>
                  <a:pt x="151" y="6"/>
                </a:cubicBezTo>
                <a:cubicBezTo>
                  <a:pt x="152" y="5"/>
                  <a:pt x="154" y="3"/>
                  <a:pt x="156" y="2"/>
                </a:cubicBezTo>
                <a:cubicBezTo>
                  <a:pt x="157" y="3"/>
                  <a:pt x="158" y="4"/>
                  <a:pt x="160" y="6"/>
                </a:cubicBezTo>
                <a:cubicBezTo>
                  <a:pt x="160" y="5"/>
                  <a:pt x="161" y="5"/>
                  <a:pt x="161" y="4"/>
                </a:cubicBezTo>
                <a:cubicBezTo>
                  <a:pt x="162" y="3"/>
                  <a:pt x="163" y="3"/>
                  <a:pt x="164" y="4"/>
                </a:cubicBezTo>
                <a:cubicBezTo>
                  <a:pt x="165" y="5"/>
                  <a:pt x="166" y="6"/>
                  <a:pt x="166" y="8"/>
                </a:cubicBezTo>
                <a:cubicBezTo>
                  <a:pt x="166" y="8"/>
                  <a:pt x="166" y="9"/>
                  <a:pt x="166" y="9"/>
                </a:cubicBezTo>
                <a:cubicBezTo>
                  <a:pt x="169" y="8"/>
                  <a:pt x="171" y="8"/>
                  <a:pt x="173" y="7"/>
                </a:cubicBezTo>
                <a:cubicBezTo>
                  <a:pt x="173" y="7"/>
                  <a:pt x="174" y="6"/>
                  <a:pt x="174" y="6"/>
                </a:cubicBezTo>
                <a:cubicBezTo>
                  <a:pt x="175" y="5"/>
                  <a:pt x="175" y="5"/>
                  <a:pt x="176" y="5"/>
                </a:cubicBezTo>
                <a:cubicBezTo>
                  <a:pt x="178" y="5"/>
                  <a:pt x="180" y="7"/>
                  <a:pt x="180" y="9"/>
                </a:cubicBezTo>
                <a:cubicBezTo>
                  <a:pt x="180" y="10"/>
                  <a:pt x="179" y="10"/>
                  <a:pt x="179" y="11"/>
                </a:cubicBezTo>
                <a:cubicBezTo>
                  <a:pt x="181" y="9"/>
                  <a:pt x="183" y="8"/>
                  <a:pt x="185" y="6"/>
                </a:cubicBezTo>
                <a:cubicBezTo>
                  <a:pt x="185" y="5"/>
                  <a:pt x="186" y="4"/>
                  <a:pt x="187" y="4"/>
                </a:cubicBezTo>
                <a:cubicBezTo>
                  <a:pt x="188" y="5"/>
                  <a:pt x="190" y="5"/>
                  <a:pt x="190" y="7"/>
                </a:cubicBezTo>
                <a:cubicBezTo>
                  <a:pt x="190" y="7"/>
                  <a:pt x="190" y="7"/>
                  <a:pt x="191" y="8"/>
                </a:cubicBezTo>
                <a:cubicBezTo>
                  <a:pt x="192" y="9"/>
                  <a:pt x="194" y="11"/>
                  <a:pt x="195" y="13"/>
                </a:cubicBezTo>
                <a:cubicBezTo>
                  <a:pt x="192" y="17"/>
                  <a:pt x="189" y="20"/>
                  <a:pt x="186" y="24"/>
                </a:cubicBezTo>
                <a:cubicBezTo>
                  <a:pt x="186" y="24"/>
                  <a:pt x="186" y="24"/>
                  <a:pt x="187" y="25"/>
                </a:cubicBezTo>
                <a:cubicBezTo>
                  <a:pt x="188" y="24"/>
                  <a:pt x="189" y="23"/>
                  <a:pt x="190" y="22"/>
                </a:cubicBezTo>
                <a:cubicBezTo>
                  <a:pt x="190" y="22"/>
                  <a:pt x="191" y="21"/>
                  <a:pt x="192" y="22"/>
                </a:cubicBezTo>
                <a:cubicBezTo>
                  <a:pt x="195" y="23"/>
                  <a:pt x="196" y="25"/>
                  <a:pt x="194" y="28"/>
                </a:cubicBezTo>
                <a:cubicBezTo>
                  <a:pt x="194" y="29"/>
                  <a:pt x="193" y="30"/>
                  <a:pt x="192" y="31"/>
                </a:cubicBezTo>
                <a:cubicBezTo>
                  <a:pt x="192" y="31"/>
                  <a:pt x="192" y="31"/>
                  <a:pt x="192" y="32"/>
                </a:cubicBezTo>
                <a:cubicBezTo>
                  <a:pt x="193" y="31"/>
                  <a:pt x="194" y="30"/>
                  <a:pt x="195" y="30"/>
                </a:cubicBezTo>
                <a:cubicBezTo>
                  <a:pt x="197" y="28"/>
                  <a:pt x="199" y="28"/>
                  <a:pt x="200" y="30"/>
                </a:cubicBezTo>
                <a:cubicBezTo>
                  <a:pt x="201" y="31"/>
                  <a:pt x="201" y="31"/>
                  <a:pt x="202" y="32"/>
                </a:cubicBezTo>
                <a:cubicBezTo>
                  <a:pt x="199" y="36"/>
                  <a:pt x="196" y="40"/>
                  <a:pt x="193" y="44"/>
                </a:cubicBezTo>
                <a:cubicBezTo>
                  <a:pt x="191" y="46"/>
                  <a:pt x="191" y="47"/>
                  <a:pt x="193" y="48"/>
                </a:cubicBezTo>
                <a:cubicBezTo>
                  <a:pt x="193" y="48"/>
                  <a:pt x="193" y="48"/>
                  <a:pt x="193" y="48"/>
                </a:cubicBezTo>
                <a:cubicBezTo>
                  <a:pt x="194" y="48"/>
                  <a:pt x="195" y="46"/>
                  <a:pt x="196" y="46"/>
                </a:cubicBezTo>
                <a:cubicBezTo>
                  <a:pt x="197" y="47"/>
                  <a:pt x="198" y="48"/>
                  <a:pt x="199" y="49"/>
                </a:cubicBezTo>
                <a:cubicBezTo>
                  <a:pt x="200" y="50"/>
                  <a:pt x="199" y="51"/>
                  <a:pt x="199" y="52"/>
                </a:cubicBezTo>
                <a:cubicBezTo>
                  <a:pt x="197" y="54"/>
                  <a:pt x="196" y="56"/>
                  <a:pt x="194" y="58"/>
                </a:cubicBezTo>
                <a:cubicBezTo>
                  <a:pt x="194" y="58"/>
                  <a:pt x="194" y="59"/>
                  <a:pt x="194" y="59"/>
                </a:cubicBezTo>
                <a:cubicBezTo>
                  <a:pt x="195" y="59"/>
                  <a:pt x="195" y="58"/>
                  <a:pt x="195" y="58"/>
                </a:cubicBezTo>
                <a:cubicBezTo>
                  <a:pt x="196" y="56"/>
                  <a:pt x="198" y="56"/>
                  <a:pt x="199" y="58"/>
                </a:cubicBezTo>
                <a:cubicBezTo>
                  <a:pt x="202" y="61"/>
                  <a:pt x="201" y="61"/>
                  <a:pt x="199" y="63"/>
                </a:cubicBezTo>
                <a:cubicBezTo>
                  <a:pt x="198" y="65"/>
                  <a:pt x="197" y="67"/>
                  <a:pt x="195" y="68"/>
                </a:cubicBezTo>
                <a:cubicBezTo>
                  <a:pt x="198" y="69"/>
                  <a:pt x="198" y="71"/>
                  <a:pt x="199" y="72"/>
                </a:cubicBezTo>
                <a:cubicBezTo>
                  <a:pt x="199" y="72"/>
                  <a:pt x="199" y="73"/>
                  <a:pt x="199" y="74"/>
                </a:cubicBezTo>
                <a:cubicBezTo>
                  <a:pt x="197" y="77"/>
                  <a:pt x="195" y="80"/>
                  <a:pt x="194" y="83"/>
                </a:cubicBezTo>
                <a:cubicBezTo>
                  <a:pt x="193" y="83"/>
                  <a:pt x="193" y="84"/>
                  <a:pt x="193" y="85"/>
                </a:cubicBezTo>
                <a:cubicBezTo>
                  <a:pt x="193" y="86"/>
                  <a:pt x="193" y="87"/>
                  <a:pt x="192" y="88"/>
                </a:cubicBezTo>
                <a:cubicBezTo>
                  <a:pt x="191" y="88"/>
                  <a:pt x="191" y="89"/>
                  <a:pt x="191" y="89"/>
                </a:cubicBezTo>
                <a:cubicBezTo>
                  <a:pt x="191" y="90"/>
                  <a:pt x="192" y="90"/>
                  <a:pt x="192" y="90"/>
                </a:cubicBezTo>
                <a:cubicBezTo>
                  <a:pt x="194" y="91"/>
                  <a:pt x="195" y="93"/>
                  <a:pt x="194" y="95"/>
                </a:cubicBezTo>
                <a:cubicBezTo>
                  <a:pt x="193" y="97"/>
                  <a:pt x="192" y="99"/>
                  <a:pt x="191" y="101"/>
                </a:cubicBezTo>
                <a:cubicBezTo>
                  <a:pt x="192" y="101"/>
                  <a:pt x="193" y="101"/>
                  <a:pt x="194" y="100"/>
                </a:cubicBezTo>
                <a:cubicBezTo>
                  <a:pt x="195" y="99"/>
                  <a:pt x="196" y="100"/>
                  <a:pt x="197" y="100"/>
                </a:cubicBezTo>
                <a:cubicBezTo>
                  <a:pt x="198" y="100"/>
                  <a:pt x="199" y="101"/>
                  <a:pt x="199" y="102"/>
                </a:cubicBezTo>
                <a:cubicBezTo>
                  <a:pt x="200" y="104"/>
                  <a:pt x="199" y="106"/>
                  <a:pt x="198" y="107"/>
                </a:cubicBezTo>
                <a:cubicBezTo>
                  <a:pt x="200" y="108"/>
                  <a:pt x="201" y="109"/>
                  <a:pt x="200" y="111"/>
                </a:cubicBezTo>
                <a:cubicBezTo>
                  <a:pt x="200" y="113"/>
                  <a:pt x="199" y="114"/>
                  <a:pt x="197" y="116"/>
                </a:cubicBezTo>
                <a:cubicBezTo>
                  <a:pt x="198" y="116"/>
                  <a:pt x="199" y="117"/>
                  <a:pt x="200" y="117"/>
                </a:cubicBezTo>
                <a:cubicBezTo>
                  <a:pt x="202" y="118"/>
                  <a:pt x="202" y="120"/>
                  <a:pt x="201" y="122"/>
                </a:cubicBezTo>
                <a:cubicBezTo>
                  <a:pt x="199" y="124"/>
                  <a:pt x="198" y="126"/>
                  <a:pt x="196" y="128"/>
                </a:cubicBezTo>
                <a:cubicBezTo>
                  <a:pt x="198" y="129"/>
                  <a:pt x="201" y="129"/>
                  <a:pt x="200" y="131"/>
                </a:cubicBezTo>
                <a:cubicBezTo>
                  <a:pt x="200" y="133"/>
                  <a:pt x="199" y="135"/>
                  <a:pt x="198" y="137"/>
                </a:cubicBezTo>
                <a:cubicBezTo>
                  <a:pt x="198" y="137"/>
                  <a:pt x="198" y="137"/>
                  <a:pt x="198" y="137"/>
                </a:cubicBezTo>
                <a:cubicBezTo>
                  <a:pt x="199" y="137"/>
                  <a:pt x="200" y="137"/>
                  <a:pt x="200" y="138"/>
                </a:cubicBezTo>
                <a:cubicBezTo>
                  <a:pt x="201" y="140"/>
                  <a:pt x="201" y="141"/>
                  <a:pt x="200" y="143"/>
                </a:cubicBezTo>
                <a:cubicBezTo>
                  <a:pt x="200" y="144"/>
                  <a:pt x="199" y="144"/>
                  <a:pt x="199" y="145"/>
                </a:cubicBezTo>
                <a:cubicBezTo>
                  <a:pt x="198" y="146"/>
                  <a:pt x="198" y="146"/>
                  <a:pt x="199" y="146"/>
                </a:cubicBezTo>
                <a:cubicBezTo>
                  <a:pt x="201" y="149"/>
                  <a:pt x="199" y="152"/>
                  <a:pt x="197" y="154"/>
                </a:cubicBezTo>
                <a:cubicBezTo>
                  <a:pt x="197" y="154"/>
                  <a:pt x="197" y="154"/>
                  <a:pt x="197" y="154"/>
                </a:cubicBezTo>
                <a:cubicBezTo>
                  <a:pt x="198" y="156"/>
                  <a:pt x="198" y="159"/>
                  <a:pt x="199" y="161"/>
                </a:cubicBezTo>
                <a:cubicBezTo>
                  <a:pt x="199" y="162"/>
                  <a:pt x="198" y="163"/>
                  <a:pt x="197" y="164"/>
                </a:cubicBezTo>
                <a:cubicBezTo>
                  <a:pt x="195" y="166"/>
                  <a:pt x="193" y="169"/>
                  <a:pt x="190" y="171"/>
                </a:cubicBezTo>
                <a:cubicBezTo>
                  <a:pt x="188" y="173"/>
                  <a:pt x="186" y="175"/>
                  <a:pt x="184" y="176"/>
                </a:cubicBezTo>
                <a:cubicBezTo>
                  <a:pt x="183" y="177"/>
                  <a:pt x="183" y="177"/>
                  <a:pt x="183" y="177"/>
                </a:cubicBezTo>
                <a:cubicBezTo>
                  <a:pt x="181" y="176"/>
                  <a:pt x="181" y="177"/>
                  <a:pt x="180" y="178"/>
                </a:cubicBezTo>
                <a:cubicBezTo>
                  <a:pt x="179" y="178"/>
                  <a:pt x="178" y="179"/>
                  <a:pt x="177" y="178"/>
                </a:cubicBezTo>
                <a:cubicBezTo>
                  <a:pt x="176" y="177"/>
                  <a:pt x="175" y="176"/>
                  <a:pt x="174" y="176"/>
                </a:cubicBezTo>
                <a:cubicBezTo>
                  <a:pt x="173" y="177"/>
                  <a:pt x="172" y="178"/>
                  <a:pt x="171" y="179"/>
                </a:cubicBezTo>
                <a:cubicBezTo>
                  <a:pt x="170" y="181"/>
                  <a:pt x="169" y="181"/>
                  <a:pt x="167" y="180"/>
                </a:cubicBezTo>
                <a:cubicBezTo>
                  <a:pt x="166" y="179"/>
                  <a:pt x="165" y="178"/>
                  <a:pt x="165" y="176"/>
                </a:cubicBezTo>
                <a:cubicBezTo>
                  <a:pt x="164" y="176"/>
                  <a:pt x="163" y="177"/>
                  <a:pt x="162" y="177"/>
                </a:cubicBezTo>
                <a:cubicBezTo>
                  <a:pt x="161" y="177"/>
                  <a:pt x="160" y="176"/>
                  <a:pt x="159" y="176"/>
                </a:cubicBezTo>
                <a:cubicBezTo>
                  <a:pt x="158" y="175"/>
                  <a:pt x="158" y="175"/>
                  <a:pt x="157" y="176"/>
                </a:cubicBezTo>
                <a:cubicBezTo>
                  <a:pt x="155" y="176"/>
                  <a:pt x="154" y="176"/>
                  <a:pt x="153" y="175"/>
                </a:cubicBezTo>
                <a:cubicBezTo>
                  <a:pt x="153" y="175"/>
                  <a:pt x="152" y="174"/>
                  <a:pt x="152" y="175"/>
                </a:cubicBezTo>
                <a:cubicBezTo>
                  <a:pt x="150" y="175"/>
                  <a:pt x="149" y="175"/>
                  <a:pt x="148" y="174"/>
                </a:cubicBezTo>
                <a:cubicBezTo>
                  <a:pt x="147" y="174"/>
                  <a:pt x="146" y="174"/>
                  <a:pt x="146" y="174"/>
                </a:cubicBezTo>
                <a:cubicBezTo>
                  <a:pt x="144" y="176"/>
                  <a:pt x="143" y="177"/>
                  <a:pt x="140" y="175"/>
                </a:cubicBezTo>
                <a:cubicBezTo>
                  <a:pt x="140" y="175"/>
                  <a:pt x="139" y="175"/>
                  <a:pt x="138" y="175"/>
                </a:cubicBezTo>
                <a:cubicBezTo>
                  <a:pt x="137" y="175"/>
                  <a:pt x="137" y="175"/>
                  <a:pt x="136" y="175"/>
                </a:cubicBezTo>
                <a:cubicBezTo>
                  <a:pt x="135" y="177"/>
                  <a:pt x="134" y="177"/>
                  <a:pt x="132" y="176"/>
                </a:cubicBezTo>
                <a:cubicBezTo>
                  <a:pt x="132" y="176"/>
                  <a:pt x="131" y="176"/>
                  <a:pt x="130" y="176"/>
                </a:cubicBezTo>
                <a:cubicBezTo>
                  <a:pt x="128" y="178"/>
                  <a:pt x="128" y="178"/>
                  <a:pt x="126" y="177"/>
                </a:cubicBezTo>
                <a:close/>
                <a:moveTo>
                  <a:pt x="48" y="157"/>
                </a:moveTo>
                <a:cubicBezTo>
                  <a:pt x="48" y="157"/>
                  <a:pt x="48" y="157"/>
                  <a:pt x="47" y="156"/>
                </a:cubicBezTo>
                <a:cubicBezTo>
                  <a:pt x="45" y="159"/>
                  <a:pt x="43" y="161"/>
                  <a:pt x="41" y="163"/>
                </a:cubicBezTo>
                <a:cubicBezTo>
                  <a:pt x="41" y="163"/>
                  <a:pt x="42" y="163"/>
                  <a:pt x="42" y="163"/>
                </a:cubicBezTo>
                <a:cubicBezTo>
                  <a:pt x="44" y="161"/>
                  <a:pt x="45" y="160"/>
                  <a:pt x="47" y="158"/>
                </a:cubicBezTo>
                <a:cubicBezTo>
                  <a:pt x="48" y="158"/>
                  <a:pt x="48" y="157"/>
                  <a:pt x="48" y="157"/>
                </a:cubicBezTo>
                <a:close/>
                <a:moveTo>
                  <a:pt x="21" y="127"/>
                </a:moveTo>
                <a:cubicBezTo>
                  <a:pt x="21" y="127"/>
                  <a:pt x="21" y="127"/>
                  <a:pt x="21" y="128"/>
                </a:cubicBezTo>
                <a:cubicBezTo>
                  <a:pt x="23" y="126"/>
                  <a:pt x="24" y="125"/>
                  <a:pt x="26" y="124"/>
                </a:cubicBezTo>
                <a:cubicBezTo>
                  <a:pt x="26" y="123"/>
                  <a:pt x="26" y="123"/>
                  <a:pt x="26" y="121"/>
                </a:cubicBezTo>
                <a:cubicBezTo>
                  <a:pt x="24" y="123"/>
                  <a:pt x="23" y="125"/>
                  <a:pt x="21" y="127"/>
                </a:cubicBezTo>
                <a:close/>
                <a:moveTo>
                  <a:pt x="69" y="24"/>
                </a:moveTo>
                <a:cubicBezTo>
                  <a:pt x="67" y="25"/>
                  <a:pt x="68" y="27"/>
                  <a:pt x="68" y="28"/>
                </a:cubicBezTo>
                <a:cubicBezTo>
                  <a:pt x="69" y="27"/>
                  <a:pt x="70" y="26"/>
                  <a:pt x="69" y="24"/>
                </a:cubicBezTo>
                <a:close/>
              </a:path>
            </a:pathLst>
          </a:custGeom>
          <a:solidFill>
            <a:schemeClr val="accent5">
              <a:lumMod val="75000"/>
            </a:schemeClr>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white"/>
                </a:solidFill>
                <a:cs typeface="Calibri" panose="020F0502020204030204" pitchFamily="34" charset="0"/>
              </a:rPr>
              <a:t>SOLUTION</a:t>
            </a:r>
          </a:p>
        </p:txBody>
      </p:sp>
      <p:sp>
        <p:nvSpPr>
          <p:cNvPr id="128" name="Rounded Rectangle 127"/>
          <p:cNvSpPr/>
          <p:nvPr/>
        </p:nvSpPr>
        <p:spPr>
          <a:xfrm>
            <a:off x="8239425" y="1636169"/>
            <a:ext cx="3370044" cy="2004327"/>
          </a:xfrm>
          <a:prstGeom prst="roundRect">
            <a:avLst>
              <a:gd name="adj" fmla="val 10178"/>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t">
            <a:noAutofit/>
          </a:bodyPr>
          <a:lstStyle/>
          <a:p>
            <a:pPr marL="171450" lvl="1" indent="-171450" defTabSz="1088474">
              <a:spcAft>
                <a:spcPts val="300"/>
              </a:spcAft>
              <a:buClr>
                <a:prstClr val="white"/>
              </a:buClr>
              <a:buSzPct val="88000"/>
              <a:buFont typeface="Arial" panose="020B0604020202020204" pitchFamily="34" charset="0"/>
              <a:buChar char="•"/>
              <a:defRPr/>
            </a:pPr>
            <a:r>
              <a:rPr lang="en-AU" sz="1100" dirty="0">
                <a:solidFill>
                  <a:schemeClr val="bg1"/>
                </a:solidFill>
                <a:cs typeface="Calibri" panose="020F0502020204030204" pitchFamily="34" charset="0"/>
              </a:rPr>
              <a:t>Made all day-to-day university interactions seamless </a:t>
            </a:r>
          </a:p>
          <a:p>
            <a:pPr marL="171450" lvl="1" indent="-171450" defTabSz="1088474">
              <a:spcAft>
                <a:spcPts val="300"/>
              </a:spcAft>
              <a:buClr>
                <a:prstClr val="white"/>
              </a:buClr>
              <a:buSzPct val="88000"/>
              <a:buFont typeface="Arial" panose="020B0604020202020204" pitchFamily="34" charset="0"/>
              <a:buChar char="•"/>
              <a:defRPr/>
            </a:pPr>
            <a:r>
              <a:rPr lang="en-AU" sz="1100" dirty="0">
                <a:solidFill>
                  <a:schemeClr val="bg1"/>
                </a:solidFill>
                <a:cs typeface="Calibri" panose="020F0502020204030204" pitchFamily="34" charset="0"/>
              </a:rPr>
              <a:t>Provide RMIT with reliable and accurate information so they can better support, create and deliver transformative education programs</a:t>
            </a:r>
          </a:p>
          <a:p>
            <a:pPr marL="171450" lvl="1" indent="-171450" defTabSz="1088474">
              <a:spcAft>
                <a:spcPts val="300"/>
              </a:spcAft>
              <a:buClr>
                <a:prstClr val="white"/>
              </a:buClr>
              <a:buSzPct val="88000"/>
              <a:buFont typeface="Arial" panose="020B0604020202020204" pitchFamily="34" charset="0"/>
              <a:buChar char="•"/>
              <a:defRPr/>
            </a:pPr>
            <a:r>
              <a:rPr lang="en-AU" sz="1100" dirty="0">
                <a:solidFill>
                  <a:schemeClr val="bg1"/>
                </a:solidFill>
                <a:cs typeface="Calibri" panose="020F0502020204030204" pitchFamily="34" charset="0"/>
              </a:rPr>
              <a:t>Enabled students and staff to access what they need anywhere, anytime and however they choose. </a:t>
            </a:r>
          </a:p>
        </p:txBody>
      </p:sp>
      <p:sp>
        <p:nvSpPr>
          <p:cNvPr id="129" name="Rounded Rectangle 128"/>
          <p:cNvSpPr/>
          <p:nvPr/>
        </p:nvSpPr>
        <p:spPr>
          <a:xfrm>
            <a:off x="656552" y="1661777"/>
            <a:ext cx="3364883" cy="1980601"/>
          </a:xfrm>
          <a:prstGeom prst="roundRect">
            <a:avLst>
              <a:gd name="adj" fmla="val 10178"/>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t">
            <a:noAutofit/>
          </a:bodyPr>
          <a:lstStyle/>
          <a:p>
            <a:pPr marL="171450" indent="-171450" fontAlgn="base">
              <a:spcAft>
                <a:spcPts val="300"/>
              </a:spcAft>
              <a:buFont typeface="Arial" panose="020B0604020202020204" pitchFamily="34" charset="0"/>
              <a:buChar char="•"/>
            </a:pPr>
            <a:r>
              <a:rPr lang="en-US" sz="1100" kern="0" dirty="0">
                <a:solidFill>
                  <a:schemeClr val="bg1"/>
                </a:solidFill>
                <a:cs typeface="Calibri" panose="020F0502020204030204" pitchFamily="34" charset="0"/>
              </a:rPr>
              <a:t>Need for efficient strategy to get insights into data</a:t>
            </a:r>
          </a:p>
          <a:p>
            <a:pPr marL="171450" indent="-171450" fontAlgn="base">
              <a:spcAft>
                <a:spcPts val="300"/>
              </a:spcAft>
              <a:buFont typeface="Arial" panose="020B0604020202020204" pitchFamily="34" charset="0"/>
              <a:buChar char="•"/>
            </a:pPr>
            <a:r>
              <a:rPr lang="en-US" sz="1100" dirty="0">
                <a:solidFill>
                  <a:schemeClr val="bg1"/>
                </a:solidFill>
              </a:rPr>
              <a:t>No system architecture to serve as a single-source of truth for client</a:t>
            </a:r>
            <a:endParaRPr lang="en-US" sz="1100" kern="0" dirty="0">
              <a:solidFill>
                <a:schemeClr val="bg1"/>
              </a:solidFill>
              <a:cs typeface="Calibri" panose="020F0502020204030204" pitchFamily="34" charset="0"/>
            </a:endParaRPr>
          </a:p>
          <a:p>
            <a:pPr marL="171450" indent="-171450" fontAlgn="base">
              <a:spcAft>
                <a:spcPts val="300"/>
              </a:spcAft>
              <a:buFont typeface="Arial" panose="020B0604020202020204" pitchFamily="34" charset="0"/>
              <a:buChar char="•"/>
            </a:pPr>
            <a:r>
              <a:rPr lang="en-US" sz="1100" kern="0" dirty="0">
                <a:solidFill>
                  <a:schemeClr val="bg1"/>
                </a:solidFill>
                <a:cs typeface="Calibri" panose="020F0502020204030204" pitchFamily="34" charset="0"/>
              </a:rPr>
              <a:t>Need for standardized frameworks for data ingestion and provisioning the data into ERP</a:t>
            </a:r>
            <a:endParaRPr lang="en-US" sz="1100" dirty="0">
              <a:solidFill>
                <a:schemeClr val="bg1"/>
              </a:solidFill>
              <a:cs typeface="Calibri" panose="020F0502020204030204" pitchFamily="34" charset="0"/>
            </a:endParaRPr>
          </a:p>
        </p:txBody>
      </p:sp>
      <p:grpSp>
        <p:nvGrpSpPr>
          <p:cNvPr id="130" name="Group 129"/>
          <p:cNvGrpSpPr>
            <a:grpSpLocks noChangeAspect="1"/>
          </p:cNvGrpSpPr>
          <p:nvPr/>
        </p:nvGrpSpPr>
        <p:grpSpPr>
          <a:xfrm rot="14692753">
            <a:off x="7954214" y="1065014"/>
            <a:ext cx="637852" cy="637852"/>
            <a:chOff x="7677265" y="1068334"/>
            <a:chExt cx="896935" cy="896938"/>
          </a:xfrm>
          <a:solidFill>
            <a:schemeClr val="bg2">
              <a:lumMod val="25000"/>
            </a:schemeClr>
          </a:solidFill>
        </p:grpSpPr>
        <p:sp>
          <p:nvSpPr>
            <p:cNvPr id="131" name="Teardrop 130"/>
            <p:cNvSpPr/>
            <p:nvPr/>
          </p:nvSpPr>
          <p:spPr>
            <a:xfrm rot="452004">
              <a:off x="7677265" y="1068334"/>
              <a:ext cx="896935" cy="896938"/>
            </a:xfrm>
            <a:prstGeom prst="teardrop">
              <a:avLst/>
            </a:prstGeom>
            <a:grpFill/>
            <a:ln w="9525"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132" name="Oval 131"/>
            <p:cNvSpPr/>
            <p:nvPr/>
          </p:nvSpPr>
          <p:spPr>
            <a:xfrm rot="1014371">
              <a:off x="7710575" y="1113644"/>
              <a:ext cx="822604" cy="822606"/>
            </a:xfrm>
            <a:prstGeom prst="ellipse">
              <a:avLst/>
            </a:prstGeom>
            <a:solidFill>
              <a:schemeClr val="accent1"/>
            </a:solidFill>
            <a:ln w="9525"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33" name="Freeform 8"/>
          <p:cNvSpPr>
            <a:spLocks noEditPoints="1"/>
          </p:cNvSpPr>
          <p:nvPr/>
        </p:nvSpPr>
        <p:spPr bwMode="auto">
          <a:xfrm>
            <a:off x="8146784" y="1250006"/>
            <a:ext cx="249735" cy="230126"/>
          </a:xfrm>
          <a:custGeom>
            <a:avLst/>
            <a:gdLst>
              <a:gd name="T0" fmla="*/ 645 w 3437"/>
              <a:gd name="T1" fmla="*/ 1152 h 3001"/>
              <a:gd name="T2" fmla="*/ 2454 w 3437"/>
              <a:gd name="T3" fmla="*/ 265 h 3001"/>
              <a:gd name="T4" fmla="*/ 2369 w 3437"/>
              <a:gd name="T5" fmla="*/ 514 h 3001"/>
              <a:gd name="T6" fmla="*/ 2171 w 3437"/>
              <a:gd name="T7" fmla="*/ 890 h 3001"/>
              <a:gd name="T8" fmla="*/ 1977 w 3437"/>
              <a:gd name="T9" fmla="*/ 1050 h 3001"/>
              <a:gd name="T10" fmla="*/ 1779 w 3437"/>
              <a:gd name="T11" fmla="*/ 1262 h 3001"/>
              <a:gd name="T12" fmla="*/ 1511 w 3437"/>
              <a:gd name="T13" fmla="*/ 1373 h 3001"/>
              <a:gd name="T14" fmla="*/ 1653 w 3437"/>
              <a:gd name="T15" fmla="*/ 2612 h 3001"/>
              <a:gd name="T16" fmla="*/ 2255 w 3437"/>
              <a:gd name="T17" fmla="*/ 2611 h 3001"/>
              <a:gd name="T18" fmla="*/ 2787 w 3437"/>
              <a:gd name="T19" fmla="*/ 2593 h 3001"/>
              <a:gd name="T20" fmla="*/ 2979 w 3437"/>
              <a:gd name="T21" fmla="*/ 2556 h 3001"/>
              <a:gd name="T22" fmla="*/ 3031 w 3437"/>
              <a:gd name="T23" fmla="*/ 2398 h 3001"/>
              <a:gd name="T24" fmla="*/ 2959 w 3437"/>
              <a:gd name="T25" fmla="*/ 2291 h 3001"/>
              <a:gd name="T26" fmla="*/ 2994 w 3437"/>
              <a:gd name="T27" fmla="*/ 2280 h 3001"/>
              <a:gd name="T28" fmla="*/ 3106 w 3437"/>
              <a:gd name="T29" fmla="*/ 2222 h 3001"/>
              <a:gd name="T30" fmla="*/ 3111 w 3437"/>
              <a:gd name="T31" fmla="*/ 2062 h 3001"/>
              <a:gd name="T32" fmla="*/ 3008 w 3437"/>
              <a:gd name="T33" fmla="*/ 1975 h 3001"/>
              <a:gd name="T34" fmla="*/ 3016 w 3437"/>
              <a:gd name="T35" fmla="*/ 1964 h 3001"/>
              <a:gd name="T36" fmla="*/ 3124 w 3437"/>
              <a:gd name="T37" fmla="*/ 1914 h 3001"/>
              <a:gd name="T38" fmla="*/ 3176 w 3437"/>
              <a:gd name="T39" fmla="*/ 1746 h 3001"/>
              <a:gd name="T40" fmla="*/ 3083 w 3437"/>
              <a:gd name="T41" fmla="*/ 1609 h 3001"/>
              <a:gd name="T42" fmla="*/ 2990 w 3437"/>
              <a:gd name="T43" fmla="*/ 1573 h 3001"/>
              <a:gd name="T44" fmla="*/ 3052 w 3437"/>
              <a:gd name="T45" fmla="*/ 1562 h 3001"/>
              <a:gd name="T46" fmla="*/ 3179 w 3437"/>
              <a:gd name="T47" fmla="*/ 1485 h 3001"/>
              <a:gd name="T48" fmla="*/ 3191 w 3437"/>
              <a:gd name="T49" fmla="*/ 1322 h 3001"/>
              <a:gd name="T50" fmla="*/ 3077 w 3437"/>
              <a:gd name="T51" fmla="*/ 1249 h 3001"/>
              <a:gd name="T52" fmla="*/ 3009 w 3437"/>
              <a:gd name="T53" fmla="*/ 1241 h 3001"/>
              <a:gd name="T54" fmla="*/ 2842 w 3437"/>
              <a:gd name="T55" fmla="*/ 1236 h 3001"/>
              <a:gd name="T56" fmla="*/ 2624 w 3437"/>
              <a:gd name="T57" fmla="*/ 1150 h 3001"/>
              <a:gd name="T58" fmla="*/ 2514 w 3437"/>
              <a:gd name="T59" fmla="*/ 880 h 3001"/>
              <a:gd name="T60" fmla="*/ 2608 w 3437"/>
              <a:gd name="T61" fmla="*/ 521 h 3001"/>
              <a:gd name="T62" fmla="*/ 2596 w 3437"/>
              <a:gd name="T63" fmla="*/ 286 h 3001"/>
              <a:gd name="T64" fmla="*/ 2475 w 3437"/>
              <a:gd name="T65" fmla="*/ 0 h 3001"/>
              <a:gd name="T66" fmla="*/ 2608 w 3437"/>
              <a:gd name="T67" fmla="*/ 25 h 3001"/>
              <a:gd name="T68" fmla="*/ 2805 w 3437"/>
              <a:gd name="T69" fmla="*/ 196 h 3001"/>
              <a:gd name="T70" fmla="*/ 2832 w 3437"/>
              <a:gd name="T71" fmla="*/ 552 h 3001"/>
              <a:gd name="T72" fmla="*/ 2744 w 3437"/>
              <a:gd name="T73" fmla="*/ 849 h 3001"/>
              <a:gd name="T74" fmla="*/ 2797 w 3437"/>
              <a:gd name="T75" fmla="*/ 1000 h 3001"/>
              <a:gd name="T76" fmla="*/ 2998 w 3437"/>
              <a:gd name="T77" fmla="*/ 1047 h 3001"/>
              <a:gd name="T78" fmla="*/ 3082 w 3437"/>
              <a:gd name="T79" fmla="*/ 1049 h 3001"/>
              <a:gd name="T80" fmla="*/ 3370 w 3437"/>
              <a:gd name="T81" fmla="*/ 1176 h 3001"/>
              <a:gd name="T82" fmla="*/ 3428 w 3437"/>
              <a:gd name="T83" fmla="*/ 1445 h 3001"/>
              <a:gd name="T84" fmla="*/ 3375 w 3437"/>
              <a:gd name="T85" fmla="*/ 1649 h 3001"/>
              <a:gd name="T86" fmla="*/ 3383 w 3437"/>
              <a:gd name="T87" fmla="*/ 1889 h 3001"/>
              <a:gd name="T88" fmla="*/ 3348 w 3437"/>
              <a:gd name="T89" fmla="*/ 2083 h 3001"/>
              <a:gd name="T90" fmla="*/ 3317 w 3437"/>
              <a:gd name="T91" fmla="*/ 2324 h 3001"/>
              <a:gd name="T92" fmla="*/ 3240 w 3437"/>
              <a:gd name="T93" fmla="*/ 2522 h 3001"/>
              <a:gd name="T94" fmla="*/ 3143 w 3437"/>
              <a:gd name="T95" fmla="*/ 2716 h 3001"/>
              <a:gd name="T96" fmla="*/ 2909 w 3437"/>
              <a:gd name="T97" fmla="*/ 2809 h 3001"/>
              <a:gd name="T98" fmla="*/ 2460 w 3437"/>
              <a:gd name="T99" fmla="*/ 2834 h 3001"/>
              <a:gd name="T100" fmla="*/ 1804 w 3437"/>
              <a:gd name="T101" fmla="*/ 2838 h 3001"/>
              <a:gd name="T102" fmla="*/ 1446 w 3437"/>
              <a:gd name="T103" fmla="*/ 2836 h 3001"/>
              <a:gd name="T104" fmla="*/ 1215 w 3437"/>
              <a:gd name="T105" fmla="*/ 2832 h 3001"/>
              <a:gd name="T106" fmla="*/ 1401 w 3437"/>
              <a:gd name="T107" fmla="*/ 1156 h 3001"/>
              <a:gd name="T108" fmla="*/ 1613 w 3437"/>
              <a:gd name="T109" fmla="*/ 1097 h 3001"/>
              <a:gd name="T110" fmla="*/ 1813 w 3437"/>
              <a:gd name="T111" fmla="*/ 892 h 3001"/>
              <a:gd name="T112" fmla="*/ 2000 w 3437"/>
              <a:gd name="T113" fmla="*/ 742 h 3001"/>
              <a:gd name="T114" fmla="*/ 2160 w 3437"/>
              <a:gd name="T115" fmla="*/ 405 h 3001"/>
              <a:gd name="T116" fmla="*/ 2315 w 3437"/>
              <a:gd name="T117" fmla="*/ 82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37" h="3001">
                <a:moveTo>
                  <a:pt x="828" y="1152"/>
                </a:moveTo>
                <a:lnTo>
                  <a:pt x="1038" y="1152"/>
                </a:lnTo>
                <a:lnTo>
                  <a:pt x="1038" y="3001"/>
                </a:lnTo>
                <a:lnTo>
                  <a:pt x="828" y="3001"/>
                </a:lnTo>
                <a:lnTo>
                  <a:pt x="828" y="1152"/>
                </a:lnTo>
                <a:close/>
                <a:moveTo>
                  <a:pt x="0" y="1152"/>
                </a:moveTo>
                <a:lnTo>
                  <a:pt x="645" y="1152"/>
                </a:lnTo>
                <a:lnTo>
                  <a:pt x="645" y="3001"/>
                </a:lnTo>
                <a:lnTo>
                  <a:pt x="0" y="3001"/>
                </a:lnTo>
                <a:lnTo>
                  <a:pt x="0" y="1152"/>
                </a:lnTo>
                <a:close/>
                <a:moveTo>
                  <a:pt x="2499" y="231"/>
                </a:moveTo>
                <a:lnTo>
                  <a:pt x="2484" y="236"/>
                </a:lnTo>
                <a:lnTo>
                  <a:pt x="2468" y="247"/>
                </a:lnTo>
                <a:lnTo>
                  <a:pt x="2454" y="265"/>
                </a:lnTo>
                <a:lnTo>
                  <a:pt x="2439" y="289"/>
                </a:lnTo>
                <a:lnTo>
                  <a:pt x="2425" y="317"/>
                </a:lnTo>
                <a:lnTo>
                  <a:pt x="2413" y="351"/>
                </a:lnTo>
                <a:lnTo>
                  <a:pt x="2400" y="387"/>
                </a:lnTo>
                <a:lnTo>
                  <a:pt x="2389" y="427"/>
                </a:lnTo>
                <a:lnTo>
                  <a:pt x="2378" y="469"/>
                </a:lnTo>
                <a:lnTo>
                  <a:pt x="2369" y="514"/>
                </a:lnTo>
                <a:lnTo>
                  <a:pt x="2355" y="569"/>
                </a:lnTo>
                <a:lnTo>
                  <a:pt x="2338" y="623"/>
                </a:lnTo>
                <a:lnTo>
                  <a:pt x="2315" y="676"/>
                </a:lnTo>
                <a:lnTo>
                  <a:pt x="2288" y="729"/>
                </a:lnTo>
                <a:lnTo>
                  <a:pt x="2254" y="781"/>
                </a:lnTo>
                <a:lnTo>
                  <a:pt x="2216" y="836"/>
                </a:lnTo>
                <a:lnTo>
                  <a:pt x="2171" y="890"/>
                </a:lnTo>
                <a:lnTo>
                  <a:pt x="2140" y="922"/>
                </a:lnTo>
                <a:lnTo>
                  <a:pt x="2110" y="950"/>
                </a:lnTo>
                <a:lnTo>
                  <a:pt x="2081" y="974"/>
                </a:lnTo>
                <a:lnTo>
                  <a:pt x="2052" y="996"/>
                </a:lnTo>
                <a:lnTo>
                  <a:pt x="2025" y="1015"/>
                </a:lnTo>
                <a:lnTo>
                  <a:pt x="1999" y="1033"/>
                </a:lnTo>
                <a:lnTo>
                  <a:pt x="1977" y="1050"/>
                </a:lnTo>
                <a:lnTo>
                  <a:pt x="1956" y="1067"/>
                </a:lnTo>
                <a:lnTo>
                  <a:pt x="1937" y="1087"/>
                </a:lnTo>
                <a:lnTo>
                  <a:pt x="1921" y="1109"/>
                </a:lnTo>
                <a:lnTo>
                  <a:pt x="1887" y="1155"/>
                </a:lnTo>
                <a:lnTo>
                  <a:pt x="1852" y="1195"/>
                </a:lnTo>
                <a:lnTo>
                  <a:pt x="1816" y="1231"/>
                </a:lnTo>
                <a:lnTo>
                  <a:pt x="1779" y="1262"/>
                </a:lnTo>
                <a:lnTo>
                  <a:pt x="1741" y="1288"/>
                </a:lnTo>
                <a:lnTo>
                  <a:pt x="1702" y="1311"/>
                </a:lnTo>
                <a:lnTo>
                  <a:pt x="1664" y="1330"/>
                </a:lnTo>
                <a:lnTo>
                  <a:pt x="1625" y="1345"/>
                </a:lnTo>
                <a:lnTo>
                  <a:pt x="1587" y="1357"/>
                </a:lnTo>
                <a:lnTo>
                  <a:pt x="1549" y="1367"/>
                </a:lnTo>
                <a:lnTo>
                  <a:pt x="1511" y="1373"/>
                </a:lnTo>
                <a:lnTo>
                  <a:pt x="1476" y="1378"/>
                </a:lnTo>
                <a:lnTo>
                  <a:pt x="1440" y="1381"/>
                </a:lnTo>
                <a:lnTo>
                  <a:pt x="1441" y="2610"/>
                </a:lnTo>
                <a:lnTo>
                  <a:pt x="1485" y="2610"/>
                </a:lnTo>
                <a:lnTo>
                  <a:pt x="1536" y="2611"/>
                </a:lnTo>
                <a:lnTo>
                  <a:pt x="1593" y="2611"/>
                </a:lnTo>
                <a:lnTo>
                  <a:pt x="1653" y="2612"/>
                </a:lnTo>
                <a:lnTo>
                  <a:pt x="1718" y="2612"/>
                </a:lnTo>
                <a:lnTo>
                  <a:pt x="1786" y="2612"/>
                </a:lnTo>
                <a:lnTo>
                  <a:pt x="1858" y="2612"/>
                </a:lnTo>
                <a:lnTo>
                  <a:pt x="1931" y="2612"/>
                </a:lnTo>
                <a:lnTo>
                  <a:pt x="2044" y="2612"/>
                </a:lnTo>
                <a:lnTo>
                  <a:pt x="2153" y="2612"/>
                </a:lnTo>
                <a:lnTo>
                  <a:pt x="2255" y="2611"/>
                </a:lnTo>
                <a:lnTo>
                  <a:pt x="2351" y="2609"/>
                </a:lnTo>
                <a:lnTo>
                  <a:pt x="2440" y="2608"/>
                </a:lnTo>
                <a:lnTo>
                  <a:pt x="2524" y="2606"/>
                </a:lnTo>
                <a:lnTo>
                  <a:pt x="2600" y="2603"/>
                </a:lnTo>
                <a:lnTo>
                  <a:pt x="2669" y="2600"/>
                </a:lnTo>
                <a:lnTo>
                  <a:pt x="2731" y="2597"/>
                </a:lnTo>
                <a:lnTo>
                  <a:pt x="2787" y="2593"/>
                </a:lnTo>
                <a:lnTo>
                  <a:pt x="2835" y="2589"/>
                </a:lnTo>
                <a:lnTo>
                  <a:pt x="2874" y="2585"/>
                </a:lnTo>
                <a:lnTo>
                  <a:pt x="2907" y="2581"/>
                </a:lnTo>
                <a:lnTo>
                  <a:pt x="2925" y="2576"/>
                </a:lnTo>
                <a:lnTo>
                  <a:pt x="2944" y="2571"/>
                </a:lnTo>
                <a:lnTo>
                  <a:pt x="2962" y="2564"/>
                </a:lnTo>
                <a:lnTo>
                  <a:pt x="2979" y="2556"/>
                </a:lnTo>
                <a:lnTo>
                  <a:pt x="2994" y="2544"/>
                </a:lnTo>
                <a:lnTo>
                  <a:pt x="3006" y="2531"/>
                </a:lnTo>
                <a:lnTo>
                  <a:pt x="3022" y="2501"/>
                </a:lnTo>
                <a:lnTo>
                  <a:pt x="3032" y="2474"/>
                </a:lnTo>
                <a:lnTo>
                  <a:pt x="3036" y="2447"/>
                </a:lnTo>
                <a:lnTo>
                  <a:pt x="3036" y="2422"/>
                </a:lnTo>
                <a:lnTo>
                  <a:pt x="3031" y="2398"/>
                </a:lnTo>
                <a:lnTo>
                  <a:pt x="3023" y="2376"/>
                </a:lnTo>
                <a:lnTo>
                  <a:pt x="3013" y="2355"/>
                </a:lnTo>
                <a:lnTo>
                  <a:pt x="3003" y="2338"/>
                </a:lnTo>
                <a:lnTo>
                  <a:pt x="2990" y="2322"/>
                </a:lnTo>
                <a:lnTo>
                  <a:pt x="2979" y="2308"/>
                </a:lnTo>
                <a:lnTo>
                  <a:pt x="2968" y="2298"/>
                </a:lnTo>
                <a:lnTo>
                  <a:pt x="2959" y="2291"/>
                </a:lnTo>
                <a:lnTo>
                  <a:pt x="2953" y="2285"/>
                </a:lnTo>
                <a:lnTo>
                  <a:pt x="2951" y="2283"/>
                </a:lnTo>
                <a:lnTo>
                  <a:pt x="2953" y="2283"/>
                </a:lnTo>
                <a:lnTo>
                  <a:pt x="2959" y="2283"/>
                </a:lnTo>
                <a:lnTo>
                  <a:pt x="2968" y="2283"/>
                </a:lnTo>
                <a:lnTo>
                  <a:pt x="2980" y="2282"/>
                </a:lnTo>
                <a:lnTo>
                  <a:pt x="2994" y="2280"/>
                </a:lnTo>
                <a:lnTo>
                  <a:pt x="3010" y="2277"/>
                </a:lnTo>
                <a:lnTo>
                  <a:pt x="3027" y="2273"/>
                </a:lnTo>
                <a:lnTo>
                  <a:pt x="3043" y="2267"/>
                </a:lnTo>
                <a:lnTo>
                  <a:pt x="3060" y="2258"/>
                </a:lnTo>
                <a:lnTo>
                  <a:pt x="3077" y="2249"/>
                </a:lnTo>
                <a:lnTo>
                  <a:pt x="3092" y="2236"/>
                </a:lnTo>
                <a:lnTo>
                  <a:pt x="3106" y="2222"/>
                </a:lnTo>
                <a:lnTo>
                  <a:pt x="3117" y="2204"/>
                </a:lnTo>
                <a:lnTo>
                  <a:pt x="3126" y="2183"/>
                </a:lnTo>
                <a:lnTo>
                  <a:pt x="3132" y="2159"/>
                </a:lnTo>
                <a:lnTo>
                  <a:pt x="3133" y="2131"/>
                </a:lnTo>
                <a:lnTo>
                  <a:pt x="3130" y="2106"/>
                </a:lnTo>
                <a:lnTo>
                  <a:pt x="3123" y="2083"/>
                </a:lnTo>
                <a:lnTo>
                  <a:pt x="3111" y="2062"/>
                </a:lnTo>
                <a:lnTo>
                  <a:pt x="3099" y="2043"/>
                </a:lnTo>
                <a:lnTo>
                  <a:pt x="3084" y="2027"/>
                </a:lnTo>
                <a:lnTo>
                  <a:pt x="3067" y="2012"/>
                </a:lnTo>
                <a:lnTo>
                  <a:pt x="3052" y="2000"/>
                </a:lnTo>
                <a:lnTo>
                  <a:pt x="3035" y="1989"/>
                </a:lnTo>
                <a:lnTo>
                  <a:pt x="3020" y="1981"/>
                </a:lnTo>
                <a:lnTo>
                  <a:pt x="3008" y="1975"/>
                </a:lnTo>
                <a:lnTo>
                  <a:pt x="2998" y="1970"/>
                </a:lnTo>
                <a:lnTo>
                  <a:pt x="2991" y="1967"/>
                </a:lnTo>
                <a:lnTo>
                  <a:pt x="2989" y="1966"/>
                </a:lnTo>
                <a:lnTo>
                  <a:pt x="2991" y="1966"/>
                </a:lnTo>
                <a:lnTo>
                  <a:pt x="2996" y="1966"/>
                </a:lnTo>
                <a:lnTo>
                  <a:pt x="3005" y="1965"/>
                </a:lnTo>
                <a:lnTo>
                  <a:pt x="3016" y="1964"/>
                </a:lnTo>
                <a:lnTo>
                  <a:pt x="3029" y="1961"/>
                </a:lnTo>
                <a:lnTo>
                  <a:pt x="3043" y="1957"/>
                </a:lnTo>
                <a:lnTo>
                  <a:pt x="3059" y="1953"/>
                </a:lnTo>
                <a:lnTo>
                  <a:pt x="3076" y="1945"/>
                </a:lnTo>
                <a:lnTo>
                  <a:pt x="3092" y="1937"/>
                </a:lnTo>
                <a:lnTo>
                  <a:pt x="3108" y="1927"/>
                </a:lnTo>
                <a:lnTo>
                  <a:pt x="3124" y="1914"/>
                </a:lnTo>
                <a:lnTo>
                  <a:pt x="3138" y="1898"/>
                </a:lnTo>
                <a:lnTo>
                  <a:pt x="3152" y="1881"/>
                </a:lnTo>
                <a:lnTo>
                  <a:pt x="3162" y="1860"/>
                </a:lnTo>
                <a:lnTo>
                  <a:pt x="3171" y="1836"/>
                </a:lnTo>
                <a:lnTo>
                  <a:pt x="3176" y="1809"/>
                </a:lnTo>
                <a:lnTo>
                  <a:pt x="3178" y="1777"/>
                </a:lnTo>
                <a:lnTo>
                  <a:pt x="3176" y="1746"/>
                </a:lnTo>
                <a:lnTo>
                  <a:pt x="3170" y="1717"/>
                </a:lnTo>
                <a:lnTo>
                  <a:pt x="3160" y="1692"/>
                </a:lnTo>
                <a:lnTo>
                  <a:pt x="3149" y="1670"/>
                </a:lnTo>
                <a:lnTo>
                  <a:pt x="3134" y="1651"/>
                </a:lnTo>
                <a:lnTo>
                  <a:pt x="3118" y="1635"/>
                </a:lnTo>
                <a:lnTo>
                  <a:pt x="3101" y="1620"/>
                </a:lnTo>
                <a:lnTo>
                  <a:pt x="3083" y="1609"/>
                </a:lnTo>
                <a:lnTo>
                  <a:pt x="3065" y="1598"/>
                </a:lnTo>
                <a:lnTo>
                  <a:pt x="3048" y="1591"/>
                </a:lnTo>
                <a:lnTo>
                  <a:pt x="3033" y="1585"/>
                </a:lnTo>
                <a:lnTo>
                  <a:pt x="3018" y="1579"/>
                </a:lnTo>
                <a:lnTo>
                  <a:pt x="3006" y="1576"/>
                </a:lnTo>
                <a:lnTo>
                  <a:pt x="2996" y="1574"/>
                </a:lnTo>
                <a:lnTo>
                  <a:pt x="2990" y="1573"/>
                </a:lnTo>
                <a:lnTo>
                  <a:pt x="2988" y="1572"/>
                </a:lnTo>
                <a:lnTo>
                  <a:pt x="2990" y="1572"/>
                </a:lnTo>
                <a:lnTo>
                  <a:pt x="2996" y="1572"/>
                </a:lnTo>
                <a:lnTo>
                  <a:pt x="3007" y="1571"/>
                </a:lnTo>
                <a:lnTo>
                  <a:pt x="3019" y="1569"/>
                </a:lnTo>
                <a:lnTo>
                  <a:pt x="3034" y="1566"/>
                </a:lnTo>
                <a:lnTo>
                  <a:pt x="3052" y="1562"/>
                </a:lnTo>
                <a:lnTo>
                  <a:pt x="3070" y="1556"/>
                </a:lnTo>
                <a:lnTo>
                  <a:pt x="3089" y="1550"/>
                </a:lnTo>
                <a:lnTo>
                  <a:pt x="3109" y="1541"/>
                </a:lnTo>
                <a:lnTo>
                  <a:pt x="3128" y="1530"/>
                </a:lnTo>
                <a:lnTo>
                  <a:pt x="3147" y="1518"/>
                </a:lnTo>
                <a:lnTo>
                  <a:pt x="3164" y="1503"/>
                </a:lnTo>
                <a:lnTo>
                  <a:pt x="3179" y="1485"/>
                </a:lnTo>
                <a:lnTo>
                  <a:pt x="3192" y="1466"/>
                </a:lnTo>
                <a:lnTo>
                  <a:pt x="3202" y="1443"/>
                </a:lnTo>
                <a:lnTo>
                  <a:pt x="3208" y="1418"/>
                </a:lnTo>
                <a:lnTo>
                  <a:pt x="3210" y="1388"/>
                </a:lnTo>
                <a:lnTo>
                  <a:pt x="3208" y="1363"/>
                </a:lnTo>
                <a:lnTo>
                  <a:pt x="3202" y="1341"/>
                </a:lnTo>
                <a:lnTo>
                  <a:pt x="3191" y="1322"/>
                </a:lnTo>
                <a:lnTo>
                  <a:pt x="3179" y="1305"/>
                </a:lnTo>
                <a:lnTo>
                  <a:pt x="3164" y="1290"/>
                </a:lnTo>
                <a:lnTo>
                  <a:pt x="3148" y="1279"/>
                </a:lnTo>
                <a:lnTo>
                  <a:pt x="3130" y="1268"/>
                </a:lnTo>
                <a:lnTo>
                  <a:pt x="3112" y="1260"/>
                </a:lnTo>
                <a:lnTo>
                  <a:pt x="3093" y="1254"/>
                </a:lnTo>
                <a:lnTo>
                  <a:pt x="3077" y="1249"/>
                </a:lnTo>
                <a:lnTo>
                  <a:pt x="3060" y="1246"/>
                </a:lnTo>
                <a:lnTo>
                  <a:pt x="3046" y="1242"/>
                </a:lnTo>
                <a:lnTo>
                  <a:pt x="3035" y="1241"/>
                </a:lnTo>
                <a:lnTo>
                  <a:pt x="3027" y="1241"/>
                </a:lnTo>
                <a:lnTo>
                  <a:pt x="3019" y="1241"/>
                </a:lnTo>
                <a:lnTo>
                  <a:pt x="3017" y="1241"/>
                </a:lnTo>
                <a:lnTo>
                  <a:pt x="3009" y="1241"/>
                </a:lnTo>
                <a:lnTo>
                  <a:pt x="2998" y="1241"/>
                </a:lnTo>
                <a:lnTo>
                  <a:pt x="2979" y="1241"/>
                </a:lnTo>
                <a:lnTo>
                  <a:pt x="2956" y="1242"/>
                </a:lnTo>
                <a:lnTo>
                  <a:pt x="2929" y="1242"/>
                </a:lnTo>
                <a:lnTo>
                  <a:pt x="2902" y="1241"/>
                </a:lnTo>
                <a:lnTo>
                  <a:pt x="2872" y="1239"/>
                </a:lnTo>
                <a:lnTo>
                  <a:pt x="2842" y="1236"/>
                </a:lnTo>
                <a:lnTo>
                  <a:pt x="2809" y="1232"/>
                </a:lnTo>
                <a:lnTo>
                  <a:pt x="2777" y="1225"/>
                </a:lnTo>
                <a:lnTo>
                  <a:pt x="2745" y="1216"/>
                </a:lnTo>
                <a:lnTo>
                  <a:pt x="2713" y="1204"/>
                </a:lnTo>
                <a:lnTo>
                  <a:pt x="2682" y="1189"/>
                </a:lnTo>
                <a:lnTo>
                  <a:pt x="2652" y="1171"/>
                </a:lnTo>
                <a:lnTo>
                  <a:pt x="2624" y="1150"/>
                </a:lnTo>
                <a:lnTo>
                  <a:pt x="2598" y="1123"/>
                </a:lnTo>
                <a:lnTo>
                  <a:pt x="2574" y="1093"/>
                </a:lnTo>
                <a:lnTo>
                  <a:pt x="2551" y="1056"/>
                </a:lnTo>
                <a:lnTo>
                  <a:pt x="2534" y="1015"/>
                </a:lnTo>
                <a:lnTo>
                  <a:pt x="2521" y="972"/>
                </a:lnTo>
                <a:lnTo>
                  <a:pt x="2515" y="927"/>
                </a:lnTo>
                <a:lnTo>
                  <a:pt x="2514" y="880"/>
                </a:lnTo>
                <a:lnTo>
                  <a:pt x="2517" y="830"/>
                </a:lnTo>
                <a:lnTo>
                  <a:pt x="2527" y="778"/>
                </a:lnTo>
                <a:lnTo>
                  <a:pt x="2541" y="724"/>
                </a:lnTo>
                <a:lnTo>
                  <a:pt x="2561" y="668"/>
                </a:lnTo>
                <a:lnTo>
                  <a:pt x="2580" y="615"/>
                </a:lnTo>
                <a:lnTo>
                  <a:pt x="2596" y="566"/>
                </a:lnTo>
                <a:lnTo>
                  <a:pt x="2608" y="521"/>
                </a:lnTo>
                <a:lnTo>
                  <a:pt x="2616" y="477"/>
                </a:lnTo>
                <a:lnTo>
                  <a:pt x="2622" y="436"/>
                </a:lnTo>
                <a:lnTo>
                  <a:pt x="2624" y="400"/>
                </a:lnTo>
                <a:lnTo>
                  <a:pt x="2622" y="365"/>
                </a:lnTo>
                <a:lnTo>
                  <a:pt x="2616" y="336"/>
                </a:lnTo>
                <a:lnTo>
                  <a:pt x="2608" y="309"/>
                </a:lnTo>
                <a:lnTo>
                  <a:pt x="2596" y="286"/>
                </a:lnTo>
                <a:lnTo>
                  <a:pt x="2582" y="269"/>
                </a:lnTo>
                <a:lnTo>
                  <a:pt x="2565" y="256"/>
                </a:lnTo>
                <a:lnTo>
                  <a:pt x="2549" y="245"/>
                </a:lnTo>
                <a:lnTo>
                  <a:pt x="2531" y="238"/>
                </a:lnTo>
                <a:lnTo>
                  <a:pt x="2515" y="233"/>
                </a:lnTo>
                <a:lnTo>
                  <a:pt x="2499" y="231"/>
                </a:lnTo>
                <a:close/>
                <a:moveTo>
                  <a:pt x="2475" y="0"/>
                </a:moveTo>
                <a:lnTo>
                  <a:pt x="2480" y="0"/>
                </a:lnTo>
                <a:lnTo>
                  <a:pt x="2491" y="0"/>
                </a:lnTo>
                <a:lnTo>
                  <a:pt x="2508" y="2"/>
                </a:lnTo>
                <a:lnTo>
                  <a:pt x="2529" y="4"/>
                </a:lnTo>
                <a:lnTo>
                  <a:pt x="2553" y="9"/>
                </a:lnTo>
                <a:lnTo>
                  <a:pt x="2579" y="16"/>
                </a:lnTo>
                <a:lnTo>
                  <a:pt x="2608" y="25"/>
                </a:lnTo>
                <a:lnTo>
                  <a:pt x="2637" y="37"/>
                </a:lnTo>
                <a:lnTo>
                  <a:pt x="2668" y="52"/>
                </a:lnTo>
                <a:lnTo>
                  <a:pt x="2699" y="72"/>
                </a:lnTo>
                <a:lnTo>
                  <a:pt x="2728" y="96"/>
                </a:lnTo>
                <a:lnTo>
                  <a:pt x="2756" y="124"/>
                </a:lnTo>
                <a:lnTo>
                  <a:pt x="2782" y="158"/>
                </a:lnTo>
                <a:lnTo>
                  <a:pt x="2805" y="196"/>
                </a:lnTo>
                <a:lnTo>
                  <a:pt x="2823" y="238"/>
                </a:lnTo>
                <a:lnTo>
                  <a:pt x="2837" y="283"/>
                </a:lnTo>
                <a:lnTo>
                  <a:pt x="2846" y="331"/>
                </a:lnTo>
                <a:lnTo>
                  <a:pt x="2849" y="382"/>
                </a:lnTo>
                <a:lnTo>
                  <a:pt x="2848" y="435"/>
                </a:lnTo>
                <a:lnTo>
                  <a:pt x="2843" y="492"/>
                </a:lnTo>
                <a:lnTo>
                  <a:pt x="2832" y="552"/>
                </a:lnTo>
                <a:lnTo>
                  <a:pt x="2817" y="615"/>
                </a:lnTo>
                <a:lnTo>
                  <a:pt x="2797" y="681"/>
                </a:lnTo>
                <a:lnTo>
                  <a:pt x="2772" y="749"/>
                </a:lnTo>
                <a:lnTo>
                  <a:pt x="2764" y="773"/>
                </a:lnTo>
                <a:lnTo>
                  <a:pt x="2756" y="798"/>
                </a:lnTo>
                <a:lnTo>
                  <a:pt x="2749" y="823"/>
                </a:lnTo>
                <a:lnTo>
                  <a:pt x="2744" y="849"/>
                </a:lnTo>
                <a:lnTo>
                  <a:pt x="2741" y="875"/>
                </a:lnTo>
                <a:lnTo>
                  <a:pt x="2741" y="900"/>
                </a:lnTo>
                <a:lnTo>
                  <a:pt x="2744" y="923"/>
                </a:lnTo>
                <a:lnTo>
                  <a:pt x="2750" y="946"/>
                </a:lnTo>
                <a:lnTo>
                  <a:pt x="2760" y="966"/>
                </a:lnTo>
                <a:lnTo>
                  <a:pt x="2777" y="985"/>
                </a:lnTo>
                <a:lnTo>
                  <a:pt x="2797" y="1000"/>
                </a:lnTo>
                <a:lnTo>
                  <a:pt x="2822" y="1014"/>
                </a:lnTo>
                <a:lnTo>
                  <a:pt x="2849" y="1024"/>
                </a:lnTo>
                <a:lnTo>
                  <a:pt x="2878" y="1033"/>
                </a:lnTo>
                <a:lnTo>
                  <a:pt x="2909" y="1040"/>
                </a:lnTo>
                <a:lnTo>
                  <a:pt x="2939" y="1044"/>
                </a:lnTo>
                <a:lnTo>
                  <a:pt x="2969" y="1046"/>
                </a:lnTo>
                <a:lnTo>
                  <a:pt x="2998" y="1047"/>
                </a:lnTo>
                <a:lnTo>
                  <a:pt x="3004" y="1047"/>
                </a:lnTo>
                <a:lnTo>
                  <a:pt x="3007" y="1047"/>
                </a:lnTo>
                <a:lnTo>
                  <a:pt x="3009" y="1047"/>
                </a:lnTo>
                <a:lnTo>
                  <a:pt x="3012" y="1047"/>
                </a:lnTo>
                <a:lnTo>
                  <a:pt x="3017" y="1047"/>
                </a:lnTo>
                <a:lnTo>
                  <a:pt x="3027" y="1047"/>
                </a:lnTo>
                <a:lnTo>
                  <a:pt x="3082" y="1049"/>
                </a:lnTo>
                <a:lnTo>
                  <a:pt x="3135" y="1056"/>
                </a:lnTo>
                <a:lnTo>
                  <a:pt x="3184" y="1066"/>
                </a:lnTo>
                <a:lnTo>
                  <a:pt x="3229" y="1081"/>
                </a:lnTo>
                <a:lnTo>
                  <a:pt x="3271" y="1099"/>
                </a:lnTo>
                <a:lnTo>
                  <a:pt x="3308" y="1121"/>
                </a:lnTo>
                <a:lnTo>
                  <a:pt x="3341" y="1146"/>
                </a:lnTo>
                <a:lnTo>
                  <a:pt x="3370" y="1176"/>
                </a:lnTo>
                <a:lnTo>
                  <a:pt x="3393" y="1208"/>
                </a:lnTo>
                <a:lnTo>
                  <a:pt x="3412" y="1242"/>
                </a:lnTo>
                <a:lnTo>
                  <a:pt x="3425" y="1281"/>
                </a:lnTo>
                <a:lnTo>
                  <a:pt x="3434" y="1322"/>
                </a:lnTo>
                <a:lnTo>
                  <a:pt x="3437" y="1365"/>
                </a:lnTo>
                <a:lnTo>
                  <a:pt x="3435" y="1406"/>
                </a:lnTo>
                <a:lnTo>
                  <a:pt x="3428" y="1445"/>
                </a:lnTo>
                <a:lnTo>
                  <a:pt x="3417" y="1481"/>
                </a:lnTo>
                <a:lnTo>
                  <a:pt x="3403" y="1515"/>
                </a:lnTo>
                <a:lnTo>
                  <a:pt x="3386" y="1545"/>
                </a:lnTo>
                <a:lnTo>
                  <a:pt x="3366" y="1572"/>
                </a:lnTo>
                <a:lnTo>
                  <a:pt x="3344" y="1597"/>
                </a:lnTo>
                <a:lnTo>
                  <a:pt x="3361" y="1622"/>
                </a:lnTo>
                <a:lnTo>
                  <a:pt x="3375" y="1649"/>
                </a:lnTo>
                <a:lnTo>
                  <a:pt x="3388" y="1678"/>
                </a:lnTo>
                <a:lnTo>
                  <a:pt x="3397" y="1710"/>
                </a:lnTo>
                <a:lnTo>
                  <a:pt x="3402" y="1743"/>
                </a:lnTo>
                <a:lnTo>
                  <a:pt x="3404" y="1777"/>
                </a:lnTo>
                <a:lnTo>
                  <a:pt x="3402" y="1817"/>
                </a:lnTo>
                <a:lnTo>
                  <a:pt x="3395" y="1855"/>
                </a:lnTo>
                <a:lnTo>
                  <a:pt x="3383" y="1889"/>
                </a:lnTo>
                <a:lnTo>
                  <a:pt x="3369" y="1921"/>
                </a:lnTo>
                <a:lnTo>
                  <a:pt x="3352" y="1951"/>
                </a:lnTo>
                <a:lnTo>
                  <a:pt x="3333" y="1977"/>
                </a:lnTo>
                <a:lnTo>
                  <a:pt x="3314" y="2001"/>
                </a:lnTo>
                <a:lnTo>
                  <a:pt x="3327" y="2026"/>
                </a:lnTo>
                <a:lnTo>
                  <a:pt x="3339" y="2053"/>
                </a:lnTo>
                <a:lnTo>
                  <a:pt x="3348" y="2083"/>
                </a:lnTo>
                <a:lnTo>
                  <a:pt x="3354" y="2114"/>
                </a:lnTo>
                <a:lnTo>
                  <a:pt x="3358" y="2148"/>
                </a:lnTo>
                <a:lnTo>
                  <a:pt x="3357" y="2182"/>
                </a:lnTo>
                <a:lnTo>
                  <a:pt x="3353" y="2223"/>
                </a:lnTo>
                <a:lnTo>
                  <a:pt x="3345" y="2260"/>
                </a:lnTo>
                <a:lnTo>
                  <a:pt x="3332" y="2294"/>
                </a:lnTo>
                <a:lnTo>
                  <a:pt x="3317" y="2324"/>
                </a:lnTo>
                <a:lnTo>
                  <a:pt x="3300" y="2351"/>
                </a:lnTo>
                <a:lnTo>
                  <a:pt x="3280" y="2376"/>
                </a:lnTo>
                <a:lnTo>
                  <a:pt x="3259" y="2397"/>
                </a:lnTo>
                <a:lnTo>
                  <a:pt x="3237" y="2416"/>
                </a:lnTo>
                <a:lnTo>
                  <a:pt x="3240" y="2449"/>
                </a:lnTo>
                <a:lnTo>
                  <a:pt x="3243" y="2485"/>
                </a:lnTo>
                <a:lnTo>
                  <a:pt x="3240" y="2522"/>
                </a:lnTo>
                <a:lnTo>
                  <a:pt x="3234" y="2561"/>
                </a:lnTo>
                <a:lnTo>
                  <a:pt x="3223" y="2599"/>
                </a:lnTo>
                <a:lnTo>
                  <a:pt x="3205" y="2639"/>
                </a:lnTo>
                <a:lnTo>
                  <a:pt x="3194" y="2658"/>
                </a:lnTo>
                <a:lnTo>
                  <a:pt x="3180" y="2677"/>
                </a:lnTo>
                <a:lnTo>
                  <a:pt x="3163" y="2696"/>
                </a:lnTo>
                <a:lnTo>
                  <a:pt x="3143" y="2716"/>
                </a:lnTo>
                <a:lnTo>
                  <a:pt x="3119" y="2735"/>
                </a:lnTo>
                <a:lnTo>
                  <a:pt x="3093" y="2753"/>
                </a:lnTo>
                <a:lnTo>
                  <a:pt x="3062" y="2768"/>
                </a:lnTo>
                <a:lnTo>
                  <a:pt x="3028" y="2783"/>
                </a:lnTo>
                <a:lnTo>
                  <a:pt x="2988" y="2794"/>
                </a:lnTo>
                <a:lnTo>
                  <a:pt x="2944" y="2804"/>
                </a:lnTo>
                <a:lnTo>
                  <a:pt x="2909" y="2809"/>
                </a:lnTo>
                <a:lnTo>
                  <a:pt x="2866" y="2814"/>
                </a:lnTo>
                <a:lnTo>
                  <a:pt x="2816" y="2818"/>
                </a:lnTo>
                <a:lnTo>
                  <a:pt x="2758" y="2823"/>
                </a:lnTo>
                <a:lnTo>
                  <a:pt x="2695" y="2826"/>
                </a:lnTo>
                <a:lnTo>
                  <a:pt x="2624" y="2829"/>
                </a:lnTo>
                <a:lnTo>
                  <a:pt x="2545" y="2831"/>
                </a:lnTo>
                <a:lnTo>
                  <a:pt x="2460" y="2834"/>
                </a:lnTo>
                <a:lnTo>
                  <a:pt x="2368" y="2835"/>
                </a:lnTo>
                <a:lnTo>
                  <a:pt x="2269" y="2837"/>
                </a:lnTo>
                <a:lnTo>
                  <a:pt x="2163" y="2838"/>
                </a:lnTo>
                <a:lnTo>
                  <a:pt x="2051" y="2838"/>
                </a:lnTo>
                <a:lnTo>
                  <a:pt x="1931" y="2839"/>
                </a:lnTo>
                <a:lnTo>
                  <a:pt x="1867" y="2839"/>
                </a:lnTo>
                <a:lnTo>
                  <a:pt x="1804" y="2838"/>
                </a:lnTo>
                <a:lnTo>
                  <a:pt x="1744" y="2838"/>
                </a:lnTo>
                <a:lnTo>
                  <a:pt x="1685" y="2838"/>
                </a:lnTo>
                <a:lnTo>
                  <a:pt x="1630" y="2838"/>
                </a:lnTo>
                <a:lnTo>
                  <a:pt x="1579" y="2837"/>
                </a:lnTo>
                <a:lnTo>
                  <a:pt x="1530" y="2837"/>
                </a:lnTo>
                <a:lnTo>
                  <a:pt x="1486" y="2836"/>
                </a:lnTo>
                <a:lnTo>
                  <a:pt x="1446" y="2836"/>
                </a:lnTo>
                <a:lnTo>
                  <a:pt x="1412" y="2835"/>
                </a:lnTo>
                <a:lnTo>
                  <a:pt x="1383" y="2835"/>
                </a:lnTo>
                <a:lnTo>
                  <a:pt x="1359" y="2835"/>
                </a:lnTo>
                <a:lnTo>
                  <a:pt x="1341" y="2834"/>
                </a:lnTo>
                <a:lnTo>
                  <a:pt x="1330" y="2834"/>
                </a:lnTo>
                <a:lnTo>
                  <a:pt x="1325" y="2834"/>
                </a:lnTo>
                <a:lnTo>
                  <a:pt x="1215" y="2832"/>
                </a:lnTo>
                <a:lnTo>
                  <a:pt x="1213" y="1144"/>
                </a:lnTo>
                <a:lnTo>
                  <a:pt x="1337" y="1156"/>
                </a:lnTo>
                <a:lnTo>
                  <a:pt x="1341" y="1156"/>
                </a:lnTo>
                <a:lnTo>
                  <a:pt x="1348" y="1156"/>
                </a:lnTo>
                <a:lnTo>
                  <a:pt x="1361" y="1157"/>
                </a:lnTo>
                <a:lnTo>
                  <a:pt x="1375" y="1157"/>
                </a:lnTo>
                <a:lnTo>
                  <a:pt x="1401" y="1156"/>
                </a:lnTo>
                <a:lnTo>
                  <a:pt x="1427" y="1155"/>
                </a:lnTo>
                <a:lnTo>
                  <a:pt x="1456" y="1152"/>
                </a:lnTo>
                <a:lnTo>
                  <a:pt x="1486" y="1146"/>
                </a:lnTo>
                <a:lnTo>
                  <a:pt x="1517" y="1139"/>
                </a:lnTo>
                <a:lnTo>
                  <a:pt x="1550" y="1129"/>
                </a:lnTo>
                <a:lnTo>
                  <a:pt x="1582" y="1115"/>
                </a:lnTo>
                <a:lnTo>
                  <a:pt x="1613" y="1097"/>
                </a:lnTo>
                <a:lnTo>
                  <a:pt x="1646" y="1077"/>
                </a:lnTo>
                <a:lnTo>
                  <a:pt x="1676" y="1050"/>
                </a:lnTo>
                <a:lnTo>
                  <a:pt x="1705" y="1019"/>
                </a:lnTo>
                <a:lnTo>
                  <a:pt x="1732" y="983"/>
                </a:lnTo>
                <a:lnTo>
                  <a:pt x="1759" y="948"/>
                </a:lnTo>
                <a:lnTo>
                  <a:pt x="1786" y="918"/>
                </a:lnTo>
                <a:lnTo>
                  <a:pt x="1813" y="892"/>
                </a:lnTo>
                <a:lnTo>
                  <a:pt x="1841" y="869"/>
                </a:lnTo>
                <a:lnTo>
                  <a:pt x="1868" y="848"/>
                </a:lnTo>
                <a:lnTo>
                  <a:pt x="1895" y="829"/>
                </a:lnTo>
                <a:lnTo>
                  <a:pt x="1923" y="810"/>
                </a:lnTo>
                <a:lnTo>
                  <a:pt x="1949" y="790"/>
                </a:lnTo>
                <a:lnTo>
                  <a:pt x="1975" y="768"/>
                </a:lnTo>
                <a:lnTo>
                  <a:pt x="2000" y="742"/>
                </a:lnTo>
                <a:lnTo>
                  <a:pt x="2038" y="695"/>
                </a:lnTo>
                <a:lnTo>
                  <a:pt x="2071" y="649"/>
                </a:lnTo>
                <a:lnTo>
                  <a:pt x="2098" y="603"/>
                </a:lnTo>
                <a:lnTo>
                  <a:pt x="2119" y="559"/>
                </a:lnTo>
                <a:lnTo>
                  <a:pt x="2135" y="515"/>
                </a:lnTo>
                <a:lnTo>
                  <a:pt x="2146" y="472"/>
                </a:lnTo>
                <a:lnTo>
                  <a:pt x="2160" y="405"/>
                </a:lnTo>
                <a:lnTo>
                  <a:pt x="2178" y="343"/>
                </a:lnTo>
                <a:lnTo>
                  <a:pt x="2197" y="287"/>
                </a:lnTo>
                <a:lnTo>
                  <a:pt x="2218" y="236"/>
                </a:lnTo>
                <a:lnTo>
                  <a:pt x="2241" y="190"/>
                </a:lnTo>
                <a:lnTo>
                  <a:pt x="2264" y="149"/>
                </a:lnTo>
                <a:lnTo>
                  <a:pt x="2289" y="114"/>
                </a:lnTo>
                <a:lnTo>
                  <a:pt x="2315" y="82"/>
                </a:lnTo>
                <a:lnTo>
                  <a:pt x="2342" y="57"/>
                </a:lnTo>
                <a:lnTo>
                  <a:pt x="2368" y="37"/>
                </a:lnTo>
                <a:lnTo>
                  <a:pt x="2395" y="20"/>
                </a:lnTo>
                <a:lnTo>
                  <a:pt x="2422" y="8"/>
                </a:lnTo>
                <a:lnTo>
                  <a:pt x="2449" y="2"/>
                </a:lnTo>
                <a:lnTo>
                  <a:pt x="2475" y="0"/>
                </a:lnTo>
                <a:close/>
              </a:path>
            </a:pathLst>
          </a:custGeom>
          <a:solidFill>
            <a:schemeClr val="accent1"/>
          </a:solidFill>
          <a:ln w="0">
            <a:solidFill>
              <a:schemeClr val="accent5"/>
            </a:solidFill>
            <a:prstDash val="solid"/>
            <a:round/>
            <a:headEnd/>
            <a:tailEnd/>
          </a:ln>
        </p:spPr>
        <p:txBody>
          <a:bodyPr vert="horz" wrap="square" lIns="101885" tIns="50941" rIns="101885" bIns="50941" numCol="1" anchor="t" anchorCtr="0" compatLnSpc="1">
            <a:prstTxWarp prst="textNoShape">
              <a:avLst/>
            </a:prstTxWarp>
          </a:bodyPr>
          <a:lstStyle/>
          <a:p>
            <a:pPr marL="0" marR="0" lvl="0" indent="0" algn="l" defTabSz="101884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grpSp>
        <p:nvGrpSpPr>
          <p:cNvPr id="134" name="Group 133"/>
          <p:cNvGrpSpPr/>
          <p:nvPr/>
        </p:nvGrpSpPr>
        <p:grpSpPr>
          <a:xfrm>
            <a:off x="333252" y="1052676"/>
            <a:ext cx="637853" cy="637853"/>
            <a:chOff x="166999" y="1259933"/>
            <a:chExt cx="637853" cy="637853"/>
          </a:xfrm>
        </p:grpSpPr>
        <p:grpSp>
          <p:nvGrpSpPr>
            <p:cNvPr id="135" name="Group 134"/>
            <p:cNvGrpSpPr>
              <a:grpSpLocks noChangeAspect="1"/>
            </p:cNvGrpSpPr>
            <p:nvPr/>
          </p:nvGrpSpPr>
          <p:grpSpPr>
            <a:xfrm rot="15061771">
              <a:off x="166999" y="1259933"/>
              <a:ext cx="637853" cy="637853"/>
              <a:chOff x="7753232" y="95402"/>
              <a:chExt cx="896937" cy="896937"/>
            </a:xfrm>
            <a:solidFill>
              <a:srgbClr val="0070C0"/>
            </a:solidFill>
          </p:grpSpPr>
          <p:sp>
            <p:nvSpPr>
              <p:cNvPr id="139" name="Teardrop 138"/>
              <p:cNvSpPr/>
              <p:nvPr/>
            </p:nvSpPr>
            <p:spPr>
              <a:xfrm>
                <a:off x="7753232" y="95402"/>
                <a:ext cx="896937" cy="896937"/>
              </a:xfrm>
              <a:prstGeom prst="teardrop">
                <a:avLst/>
              </a:prstGeom>
              <a:grpFill/>
              <a:ln w="9525"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140" name="Oval 139"/>
              <p:cNvSpPr/>
              <p:nvPr/>
            </p:nvSpPr>
            <p:spPr>
              <a:xfrm>
                <a:off x="7793672" y="129795"/>
                <a:ext cx="822602" cy="822602"/>
              </a:xfrm>
              <a:prstGeom prst="ellipse">
                <a:avLst/>
              </a:prstGeom>
              <a:solidFill>
                <a:schemeClr val="accent1"/>
              </a:solidFill>
              <a:ln w="9525"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136" name="Group 135"/>
            <p:cNvGrpSpPr/>
            <p:nvPr/>
          </p:nvGrpSpPr>
          <p:grpSpPr>
            <a:xfrm>
              <a:off x="342422" y="1436104"/>
              <a:ext cx="294655" cy="272165"/>
              <a:chOff x="4369817" y="6042750"/>
              <a:chExt cx="614418" cy="824543"/>
            </a:xfrm>
            <a:solidFill>
              <a:schemeClr val="accent1"/>
            </a:solidFill>
          </p:grpSpPr>
          <p:sp>
            <p:nvSpPr>
              <p:cNvPr id="137" name="Freeform 53"/>
              <p:cNvSpPr>
                <a:spLocks noEditPoints="1"/>
              </p:cNvSpPr>
              <p:nvPr/>
            </p:nvSpPr>
            <p:spPr bwMode="auto">
              <a:xfrm>
                <a:off x="4369817" y="6042750"/>
                <a:ext cx="614418" cy="824543"/>
              </a:xfrm>
              <a:custGeom>
                <a:avLst/>
                <a:gdLst>
                  <a:gd name="T0" fmla="*/ 406 w 544"/>
                  <a:gd name="T1" fmla="*/ 92 h 591"/>
                  <a:gd name="T2" fmla="*/ 62 w 544"/>
                  <a:gd name="T3" fmla="*/ 240 h 591"/>
                  <a:gd name="T4" fmla="*/ 8 w 544"/>
                  <a:gd name="T5" fmla="*/ 347 h 591"/>
                  <a:gd name="T6" fmla="*/ 52 w 544"/>
                  <a:gd name="T7" fmla="*/ 375 h 591"/>
                  <a:gd name="T8" fmla="*/ 52 w 544"/>
                  <a:gd name="T9" fmla="*/ 418 h 591"/>
                  <a:gd name="T10" fmla="*/ 60 w 544"/>
                  <a:gd name="T11" fmla="*/ 447 h 591"/>
                  <a:gd name="T12" fmla="*/ 74 w 544"/>
                  <a:gd name="T13" fmla="*/ 515 h 591"/>
                  <a:gd name="T14" fmla="*/ 207 w 544"/>
                  <a:gd name="T15" fmla="*/ 590 h 591"/>
                  <a:gd name="T16" fmla="*/ 419 w 544"/>
                  <a:gd name="T17" fmla="*/ 591 h 591"/>
                  <a:gd name="T18" fmla="*/ 451 w 544"/>
                  <a:gd name="T19" fmla="*/ 353 h 591"/>
                  <a:gd name="T20" fmla="*/ 261 w 544"/>
                  <a:gd name="T21" fmla="*/ 95 h 591"/>
                  <a:gd name="T22" fmla="*/ 269 w 544"/>
                  <a:gd name="T23" fmla="*/ 129 h 591"/>
                  <a:gd name="T24" fmla="*/ 252 w 544"/>
                  <a:gd name="T25" fmla="*/ 129 h 591"/>
                  <a:gd name="T26" fmla="*/ 168 w 544"/>
                  <a:gd name="T27" fmla="*/ 227 h 591"/>
                  <a:gd name="T28" fmla="*/ 134 w 544"/>
                  <a:gd name="T29" fmla="*/ 218 h 591"/>
                  <a:gd name="T30" fmla="*/ 168 w 544"/>
                  <a:gd name="T31" fmla="*/ 210 h 591"/>
                  <a:gd name="T32" fmla="*/ 168 w 544"/>
                  <a:gd name="T33" fmla="*/ 227 h 591"/>
                  <a:gd name="T34" fmla="*/ 184 w 544"/>
                  <a:gd name="T35" fmla="*/ 165 h 591"/>
                  <a:gd name="T36" fmla="*/ 167 w 544"/>
                  <a:gd name="T37" fmla="*/ 135 h 591"/>
                  <a:gd name="T38" fmla="*/ 196 w 544"/>
                  <a:gd name="T39" fmla="*/ 153 h 591"/>
                  <a:gd name="T40" fmla="*/ 190 w 544"/>
                  <a:gd name="T41" fmla="*/ 167 h 591"/>
                  <a:gd name="T42" fmla="*/ 293 w 544"/>
                  <a:gd name="T43" fmla="*/ 336 h 591"/>
                  <a:gd name="T44" fmla="*/ 266 w 544"/>
                  <a:gd name="T45" fmla="*/ 360 h 591"/>
                  <a:gd name="T46" fmla="*/ 240 w 544"/>
                  <a:gd name="T47" fmla="*/ 338 h 591"/>
                  <a:gd name="T48" fmla="*/ 240 w 544"/>
                  <a:gd name="T49" fmla="*/ 328 h 591"/>
                  <a:gd name="T50" fmla="*/ 292 w 544"/>
                  <a:gd name="T51" fmla="*/ 328 h 591"/>
                  <a:gd name="T52" fmla="*/ 293 w 544"/>
                  <a:gd name="T53" fmla="*/ 335 h 591"/>
                  <a:gd name="T54" fmla="*/ 295 w 544"/>
                  <a:gd name="T55" fmla="*/ 313 h 591"/>
                  <a:gd name="T56" fmla="*/ 238 w 544"/>
                  <a:gd name="T57" fmla="*/ 311 h 591"/>
                  <a:gd name="T58" fmla="*/ 267 w 544"/>
                  <a:gd name="T59" fmla="*/ 164 h 591"/>
                  <a:gd name="T60" fmla="*/ 296 w 544"/>
                  <a:gd name="T61" fmla="*/ 311 h 591"/>
                  <a:gd name="T62" fmla="*/ 339 w 544"/>
                  <a:gd name="T63" fmla="*/ 159 h 591"/>
                  <a:gd name="T64" fmla="*/ 327 w 544"/>
                  <a:gd name="T65" fmla="*/ 159 h 591"/>
                  <a:gd name="T66" fmla="*/ 344 w 544"/>
                  <a:gd name="T67" fmla="*/ 130 h 591"/>
                  <a:gd name="T68" fmla="*/ 356 w 544"/>
                  <a:gd name="T69" fmla="*/ 142 h 591"/>
                  <a:gd name="T70" fmla="*/ 367 w 544"/>
                  <a:gd name="T71" fmla="*/ 227 h 591"/>
                  <a:gd name="T72" fmla="*/ 367 w 544"/>
                  <a:gd name="T73" fmla="*/ 210 h 591"/>
                  <a:gd name="T74" fmla="*/ 401 w 544"/>
                  <a:gd name="T75" fmla="*/ 218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4" h="591">
                    <a:moveTo>
                      <a:pt x="451" y="353"/>
                    </a:moveTo>
                    <a:cubicBezTo>
                      <a:pt x="451" y="353"/>
                      <a:pt x="544" y="194"/>
                      <a:pt x="406" y="92"/>
                    </a:cubicBezTo>
                    <a:cubicBezTo>
                      <a:pt x="406" y="92"/>
                      <a:pt x="269" y="0"/>
                      <a:pt x="113" y="99"/>
                    </a:cubicBezTo>
                    <a:cubicBezTo>
                      <a:pt x="113" y="99"/>
                      <a:pt x="50" y="140"/>
                      <a:pt x="62" y="240"/>
                    </a:cubicBezTo>
                    <a:cubicBezTo>
                      <a:pt x="62" y="240"/>
                      <a:pt x="70" y="271"/>
                      <a:pt x="63" y="282"/>
                    </a:cubicBezTo>
                    <a:cubicBezTo>
                      <a:pt x="8" y="347"/>
                      <a:pt x="8" y="347"/>
                      <a:pt x="8" y="347"/>
                    </a:cubicBezTo>
                    <a:cubicBezTo>
                      <a:pt x="8" y="347"/>
                      <a:pt x="0" y="366"/>
                      <a:pt x="22" y="368"/>
                    </a:cubicBezTo>
                    <a:cubicBezTo>
                      <a:pt x="52" y="375"/>
                      <a:pt x="52" y="375"/>
                      <a:pt x="52" y="375"/>
                    </a:cubicBezTo>
                    <a:cubicBezTo>
                      <a:pt x="53" y="397"/>
                      <a:pt x="53" y="397"/>
                      <a:pt x="53" y="397"/>
                    </a:cubicBezTo>
                    <a:cubicBezTo>
                      <a:pt x="53" y="397"/>
                      <a:pt x="37" y="408"/>
                      <a:pt x="52" y="418"/>
                    </a:cubicBezTo>
                    <a:cubicBezTo>
                      <a:pt x="52" y="418"/>
                      <a:pt x="62" y="424"/>
                      <a:pt x="53" y="428"/>
                    </a:cubicBezTo>
                    <a:cubicBezTo>
                      <a:pt x="53" y="428"/>
                      <a:pt x="37" y="439"/>
                      <a:pt x="60" y="447"/>
                    </a:cubicBezTo>
                    <a:cubicBezTo>
                      <a:pt x="60" y="447"/>
                      <a:pt x="70" y="456"/>
                      <a:pt x="63" y="469"/>
                    </a:cubicBezTo>
                    <a:cubicBezTo>
                      <a:pt x="63" y="469"/>
                      <a:pt x="45" y="494"/>
                      <a:pt x="74" y="515"/>
                    </a:cubicBezTo>
                    <a:cubicBezTo>
                      <a:pt x="78" y="516"/>
                      <a:pt x="92" y="531"/>
                      <a:pt x="189" y="510"/>
                    </a:cubicBezTo>
                    <a:cubicBezTo>
                      <a:pt x="189" y="510"/>
                      <a:pt x="212" y="519"/>
                      <a:pt x="207" y="590"/>
                    </a:cubicBezTo>
                    <a:cubicBezTo>
                      <a:pt x="214" y="590"/>
                      <a:pt x="402" y="591"/>
                      <a:pt x="402" y="591"/>
                    </a:cubicBezTo>
                    <a:cubicBezTo>
                      <a:pt x="419" y="591"/>
                      <a:pt x="419" y="591"/>
                      <a:pt x="419" y="591"/>
                    </a:cubicBezTo>
                    <a:cubicBezTo>
                      <a:pt x="419" y="591"/>
                      <a:pt x="404" y="520"/>
                      <a:pt x="407" y="460"/>
                    </a:cubicBezTo>
                    <a:cubicBezTo>
                      <a:pt x="407" y="460"/>
                      <a:pt x="422" y="395"/>
                      <a:pt x="451" y="353"/>
                    </a:cubicBezTo>
                    <a:close/>
                    <a:moveTo>
                      <a:pt x="252" y="104"/>
                    </a:moveTo>
                    <a:cubicBezTo>
                      <a:pt x="252" y="99"/>
                      <a:pt x="256" y="95"/>
                      <a:pt x="261" y="95"/>
                    </a:cubicBezTo>
                    <a:cubicBezTo>
                      <a:pt x="266" y="95"/>
                      <a:pt x="269" y="99"/>
                      <a:pt x="269" y="104"/>
                    </a:cubicBezTo>
                    <a:cubicBezTo>
                      <a:pt x="269" y="129"/>
                      <a:pt x="269" y="129"/>
                      <a:pt x="269" y="129"/>
                    </a:cubicBezTo>
                    <a:cubicBezTo>
                      <a:pt x="269" y="133"/>
                      <a:pt x="266" y="137"/>
                      <a:pt x="261" y="137"/>
                    </a:cubicBezTo>
                    <a:cubicBezTo>
                      <a:pt x="256" y="137"/>
                      <a:pt x="252" y="133"/>
                      <a:pt x="252" y="129"/>
                    </a:cubicBezTo>
                    <a:lnTo>
                      <a:pt x="252" y="104"/>
                    </a:lnTo>
                    <a:close/>
                    <a:moveTo>
                      <a:pt x="168" y="227"/>
                    </a:moveTo>
                    <a:cubicBezTo>
                      <a:pt x="143" y="227"/>
                      <a:pt x="143" y="227"/>
                      <a:pt x="143" y="227"/>
                    </a:cubicBezTo>
                    <a:cubicBezTo>
                      <a:pt x="138" y="227"/>
                      <a:pt x="134" y="223"/>
                      <a:pt x="134" y="218"/>
                    </a:cubicBezTo>
                    <a:cubicBezTo>
                      <a:pt x="134" y="213"/>
                      <a:pt x="138" y="210"/>
                      <a:pt x="143" y="210"/>
                    </a:cubicBezTo>
                    <a:cubicBezTo>
                      <a:pt x="168" y="210"/>
                      <a:pt x="168" y="210"/>
                      <a:pt x="168" y="210"/>
                    </a:cubicBezTo>
                    <a:cubicBezTo>
                      <a:pt x="172" y="210"/>
                      <a:pt x="176" y="213"/>
                      <a:pt x="176" y="218"/>
                    </a:cubicBezTo>
                    <a:cubicBezTo>
                      <a:pt x="176" y="223"/>
                      <a:pt x="172" y="227"/>
                      <a:pt x="168" y="227"/>
                    </a:cubicBezTo>
                    <a:close/>
                    <a:moveTo>
                      <a:pt x="190" y="167"/>
                    </a:moveTo>
                    <a:cubicBezTo>
                      <a:pt x="188" y="167"/>
                      <a:pt x="186" y="167"/>
                      <a:pt x="184" y="165"/>
                    </a:cubicBezTo>
                    <a:cubicBezTo>
                      <a:pt x="167" y="147"/>
                      <a:pt x="167" y="147"/>
                      <a:pt x="167" y="147"/>
                    </a:cubicBezTo>
                    <a:cubicBezTo>
                      <a:pt x="163" y="144"/>
                      <a:pt x="163" y="139"/>
                      <a:pt x="167" y="135"/>
                    </a:cubicBezTo>
                    <a:cubicBezTo>
                      <a:pt x="170" y="132"/>
                      <a:pt x="175" y="132"/>
                      <a:pt x="179" y="135"/>
                    </a:cubicBezTo>
                    <a:cubicBezTo>
                      <a:pt x="196" y="153"/>
                      <a:pt x="196" y="153"/>
                      <a:pt x="196" y="153"/>
                    </a:cubicBezTo>
                    <a:cubicBezTo>
                      <a:pt x="200" y="156"/>
                      <a:pt x="200" y="162"/>
                      <a:pt x="196" y="165"/>
                    </a:cubicBezTo>
                    <a:cubicBezTo>
                      <a:pt x="195" y="167"/>
                      <a:pt x="192" y="167"/>
                      <a:pt x="190" y="167"/>
                    </a:cubicBezTo>
                    <a:close/>
                    <a:moveTo>
                      <a:pt x="293" y="335"/>
                    </a:moveTo>
                    <a:cubicBezTo>
                      <a:pt x="293" y="336"/>
                      <a:pt x="293" y="336"/>
                      <a:pt x="293" y="336"/>
                    </a:cubicBezTo>
                    <a:cubicBezTo>
                      <a:pt x="293" y="337"/>
                      <a:pt x="293" y="337"/>
                      <a:pt x="293" y="338"/>
                    </a:cubicBezTo>
                    <a:cubicBezTo>
                      <a:pt x="290" y="351"/>
                      <a:pt x="280" y="360"/>
                      <a:pt x="266" y="360"/>
                    </a:cubicBezTo>
                    <a:cubicBezTo>
                      <a:pt x="253" y="360"/>
                      <a:pt x="242" y="351"/>
                      <a:pt x="240" y="338"/>
                    </a:cubicBezTo>
                    <a:cubicBezTo>
                      <a:pt x="240" y="338"/>
                      <a:pt x="240" y="338"/>
                      <a:pt x="240" y="338"/>
                    </a:cubicBezTo>
                    <a:cubicBezTo>
                      <a:pt x="240" y="332"/>
                      <a:pt x="240" y="332"/>
                      <a:pt x="240" y="332"/>
                    </a:cubicBezTo>
                    <a:cubicBezTo>
                      <a:pt x="240" y="328"/>
                      <a:pt x="240" y="328"/>
                      <a:pt x="240" y="328"/>
                    </a:cubicBezTo>
                    <a:cubicBezTo>
                      <a:pt x="241" y="328"/>
                      <a:pt x="241" y="328"/>
                      <a:pt x="241" y="328"/>
                    </a:cubicBezTo>
                    <a:cubicBezTo>
                      <a:pt x="292" y="328"/>
                      <a:pt x="292" y="328"/>
                      <a:pt x="292" y="328"/>
                    </a:cubicBezTo>
                    <a:cubicBezTo>
                      <a:pt x="293" y="328"/>
                      <a:pt x="293" y="328"/>
                      <a:pt x="293" y="328"/>
                    </a:cubicBezTo>
                    <a:lnTo>
                      <a:pt x="293" y="335"/>
                    </a:lnTo>
                    <a:close/>
                    <a:moveTo>
                      <a:pt x="296" y="311"/>
                    </a:moveTo>
                    <a:cubicBezTo>
                      <a:pt x="296" y="312"/>
                      <a:pt x="296" y="313"/>
                      <a:pt x="295" y="313"/>
                    </a:cubicBezTo>
                    <a:cubicBezTo>
                      <a:pt x="241" y="313"/>
                      <a:pt x="241" y="313"/>
                      <a:pt x="241" y="313"/>
                    </a:cubicBezTo>
                    <a:cubicBezTo>
                      <a:pt x="240" y="313"/>
                      <a:pt x="239" y="312"/>
                      <a:pt x="238" y="311"/>
                    </a:cubicBezTo>
                    <a:cubicBezTo>
                      <a:pt x="227" y="286"/>
                      <a:pt x="195" y="274"/>
                      <a:pt x="195" y="236"/>
                    </a:cubicBezTo>
                    <a:cubicBezTo>
                      <a:pt x="195" y="196"/>
                      <a:pt x="228" y="164"/>
                      <a:pt x="267" y="164"/>
                    </a:cubicBezTo>
                    <a:cubicBezTo>
                      <a:pt x="307" y="164"/>
                      <a:pt x="340" y="196"/>
                      <a:pt x="340" y="236"/>
                    </a:cubicBezTo>
                    <a:cubicBezTo>
                      <a:pt x="340" y="276"/>
                      <a:pt x="303" y="294"/>
                      <a:pt x="296" y="311"/>
                    </a:cubicBezTo>
                    <a:close/>
                    <a:moveTo>
                      <a:pt x="356" y="142"/>
                    </a:moveTo>
                    <a:cubicBezTo>
                      <a:pt x="339" y="159"/>
                      <a:pt x="339" y="159"/>
                      <a:pt x="339" y="159"/>
                    </a:cubicBezTo>
                    <a:cubicBezTo>
                      <a:pt x="337" y="161"/>
                      <a:pt x="335" y="162"/>
                      <a:pt x="333" y="162"/>
                    </a:cubicBezTo>
                    <a:cubicBezTo>
                      <a:pt x="331" y="162"/>
                      <a:pt x="328" y="161"/>
                      <a:pt x="327" y="159"/>
                    </a:cubicBezTo>
                    <a:cubicBezTo>
                      <a:pt x="323" y="156"/>
                      <a:pt x="323" y="151"/>
                      <a:pt x="327" y="147"/>
                    </a:cubicBezTo>
                    <a:cubicBezTo>
                      <a:pt x="344" y="130"/>
                      <a:pt x="344" y="130"/>
                      <a:pt x="344" y="130"/>
                    </a:cubicBezTo>
                    <a:cubicBezTo>
                      <a:pt x="348" y="126"/>
                      <a:pt x="353" y="126"/>
                      <a:pt x="356" y="130"/>
                    </a:cubicBezTo>
                    <a:cubicBezTo>
                      <a:pt x="360" y="133"/>
                      <a:pt x="360" y="138"/>
                      <a:pt x="356" y="142"/>
                    </a:cubicBezTo>
                    <a:close/>
                    <a:moveTo>
                      <a:pt x="392" y="227"/>
                    </a:moveTo>
                    <a:cubicBezTo>
                      <a:pt x="367" y="227"/>
                      <a:pt x="367" y="227"/>
                      <a:pt x="367" y="227"/>
                    </a:cubicBezTo>
                    <a:cubicBezTo>
                      <a:pt x="363" y="227"/>
                      <a:pt x="359" y="223"/>
                      <a:pt x="359" y="218"/>
                    </a:cubicBezTo>
                    <a:cubicBezTo>
                      <a:pt x="359" y="213"/>
                      <a:pt x="363" y="210"/>
                      <a:pt x="367" y="210"/>
                    </a:cubicBezTo>
                    <a:cubicBezTo>
                      <a:pt x="392" y="210"/>
                      <a:pt x="392" y="210"/>
                      <a:pt x="392" y="210"/>
                    </a:cubicBezTo>
                    <a:cubicBezTo>
                      <a:pt x="397" y="210"/>
                      <a:pt x="401" y="213"/>
                      <a:pt x="401" y="218"/>
                    </a:cubicBezTo>
                    <a:cubicBezTo>
                      <a:pt x="401" y="223"/>
                      <a:pt x="397" y="227"/>
                      <a:pt x="392" y="227"/>
                    </a:cubicBezTo>
                    <a:close/>
                  </a:path>
                </a:pathLst>
              </a:custGeom>
              <a:grpFill/>
              <a:ln w="9525">
                <a:solidFill>
                  <a:schemeClr val="accent5"/>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rutiger Next Pro Light"/>
                  <a:ea typeface="+mn-ea"/>
                  <a:cs typeface="+mn-cs"/>
                </a:endParaRPr>
              </a:p>
            </p:txBody>
          </p:sp>
          <p:sp>
            <p:nvSpPr>
              <p:cNvPr id="138" name="Freeform 54"/>
              <p:cNvSpPr>
                <a:spLocks/>
              </p:cNvSpPr>
              <p:nvPr/>
            </p:nvSpPr>
            <p:spPr bwMode="auto">
              <a:xfrm>
                <a:off x="4583789" y="6434310"/>
                <a:ext cx="80971" cy="62976"/>
              </a:xfrm>
              <a:custGeom>
                <a:avLst/>
                <a:gdLst>
                  <a:gd name="T0" fmla="*/ 44 w 59"/>
                  <a:gd name="T1" fmla="*/ 0 h 47"/>
                  <a:gd name="T2" fmla="*/ 1 w 59"/>
                  <a:gd name="T3" fmla="*/ 37 h 47"/>
                  <a:gd name="T4" fmla="*/ 4 w 59"/>
                  <a:gd name="T5" fmla="*/ 46 h 47"/>
                  <a:gd name="T6" fmla="*/ 13 w 59"/>
                  <a:gd name="T7" fmla="*/ 43 h 47"/>
                  <a:gd name="T8" fmla="*/ 52 w 59"/>
                  <a:gd name="T9" fmla="*/ 12 h 47"/>
                  <a:gd name="T10" fmla="*/ 57 w 59"/>
                  <a:gd name="T11" fmla="*/ 4 h 47"/>
                  <a:gd name="T12" fmla="*/ 44 w 59"/>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9" h="47">
                    <a:moveTo>
                      <a:pt x="44" y="0"/>
                    </a:moveTo>
                    <a:cubicBezTo>
                      <a:pt x="19" y="4"/>
                      <a:pt x="7" y="14"/>
                      <a:pt x="1" y="37"/>
                    </a:cubicBezTo>
                    <a:cubicBezTo>
                      <a:pt x="0" y="41"/>
                      <a:pt x="1" y="45"/>
                      <a:pt x="4" y="46"/>
                    </a:cubicBezTo>
                    <a:cubicBezTo>
                      <a:pt x="7" y="47"/>
                      <a:pt x="11" y="46"/>
                      <a:pt x="13" y="43"/>
                    </a:cubicBezTo>
                    <a:cubicBezTo>
                      <a:pt x="21" y="29"/>
                      <a:pt x="34" y="18"/>
                      <a:pt x="52" y="12"/>
                    </a:cubicBezTo>
                    <a:cubicBezTo>
                      <a:pt x="56" y="11"/>
                      <a:pt x="59" y="8"/>
                      <a:pt x="57" y="4"/>
                    </a:cubicBezTo>
                    <a:cubicBezTo>
                      <a:pt x="55" y="1"/>
                      <a:pt x="49" y="0"/>
                      <a:pt x="44" y="0"/>
                    </a:cubicBezTo>
                    <a:close/>
                  </a:path>
                </a:pathLst>
              </a:custGeom>
              <a:grpFill/>
              <a:ln w="9525">
                <a:solidFill>
                  <a:srgbClr val="81BC00"/>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rutiger Next Pro Light"/>
                  <a:ea typeface="+mn-ea"/>
                  <a:cs typeface="+mn-cs"/>
                </a:endParaRPr>
              </a:p>
            </p:txBody>
          </p:sp>
        </p:grpSp>
      </p:grpSp>
      <p:sp>
        <p:nvSpPr>
          <p:cNvPr id="141" name="Rounded Rectangle 140"/>
          <p:cNvSpPr/>
          <p:nvPr/>
        </p:nvSpPr>
        <p:spPr>
          <a:xfrm>
            <a:off x="4467147" y="1659894"/>
            <a:ext cx="3338448" cy="1980602"/>
          </a:xfrm>
          <a:prstGeom prst="roundRect">
            <a:avLst>
              <a:gd name="adj" fmla="val 10178"/>
            </a:avLst>
          </a:pr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t">
            <a:noAutofit/>
          </a:bodyPr>
          <a:lstStyle/>
          <a:p>
            <a:pPr marL="228594" lvl="1" indent="-228594" defTabSz="1088474">
              <a:spcAft>
                <a:spcPts val="300"/>
              </a:spcAft>
              <a:buClr>
                <a:prstClr val="white"/>
              </a:buClr>
              <a:buSzPct val="88000"/>
              <a:buFont typeface="Arial" panose="020B0604020202020204" pitchFamily="34" charset="0"/>
              <a:buChar char="•"/>
              <a:defRPr/>
            </a:pPr>
            <a:r>
              <a:rPr lang="en-US" sz="1100" dirty="0">
                <a:solidFill>
                  <a:schemeClr val="bg1"/>
                </a:solidFill>
                <a:cs typeface="Calibri" panose="020F0502020204030204" pitchFamily="34" charset="0"/>
              </a:rPr>
              <a:t>Establish an ETL based data platform to meet client needs of day-to-day business operations</a:t>
            </a:r>
          </a:p>
          <a:p>
            <a:pPr marL="228594" lvl="1" indent="-228594" defTabSz="1088474">
              <a:spcAft>
                <a:spcPts val="300"/>
              </a:spcAft>
              <a:buClr>
                <a:prstClr val="white"/>
              </a:buClr>
              <a:buSzPct val="88000"/>
              <a:buFont typeface="Arial" panose="020B0604020202020204" pitchFamily="34" charset="0"/>
              <a:buChar char="•"/>
              <a:defRPr/>
            </a:pPr>
            <a:r>
              <a:rPr lang="en-US" sz="1100" dirty="0">
                <a:solidFill>
                  <a:schemeClr val="bg1"/>
                </a:solidFill>
                <a:cs typeface="Calibri" panose="020F0502020204030204" pitchFamily="34" charset="0"/>
              </a:rPr>
              <a:t>Design a business transformation program, involving redesigning core business processes</a:t>
            </a:r>
          </a:p>
          <a:p>
            <a:pPr marL="228594" lvl="1" indent="-228594" defTabSz="1088474">
              <a:spcAft>
                <a:spcPts val="300"/>
              </a:spcAft>
              <a:buClr>
                <a:prstClr val="white"/>
              </a:buClr>
              <a:buSzPct val="88000"/>
              <a:buFont typeface="Arial" panose="020B0604020202020204" pitchFamily="34" charset="0"/>
              <a:buChar char="•"/>
              <a:defRPr/>
            </a:pPr>
            <a:r>
              <a:rPr lang="en-US" sz="1100" dirty="0">
                <a:solidFill>
                  <a:schemeClr val="bg1"/>
                </a:solidFill>
                <a:cs typeface="Calibri" panose="020F0502020204030204" pitchFamily="34" charset="0"/>
              </a:rPr>
              <a:t>The project is coupled with introducing Workday as the new Enterprise Resource Platform (ERP) for all of the university’s HR, Finance and Procurement functions</a:t>
            </a:r>
            <a:endParaRPr lang="en-US" sz="1100" dirty="0">
              <a:solidFill>
                <a:prstClr val="white"/>
              </a:solidFill>
              <a:latin typeface="Calibri" panose="020F0502020204030204" pitchFamily="34" charset="0"/>
              <a:cs typeface="Calibri" panose="020F0502020204030204" pitchFamily="34" charset="0"/>
            </a:endParaRPr>
          </a:p>
        </p:txBody>
      </p:sp>
      <p:grpSp>
        <p:nvGrpSpPr>
          <p:cNvPr id="142" name="Group 141"/>
          <p:cNvGrpSpPr/>
          <p:nvPr/>
        </p:nvGrpSpPr>
        <p:grpSpPr>
          <a:xfrm>
            <a:off x="4122971" y="1029477"/>
            <a:ext cx="637852" cy="637852"/>
            <a:chOff x="4036996" y="1255453"/>
            <a:chExt cx="637852" cy="637852"/>
          </a:xfrm>
        </p:grpSpPr>
        <p:grpSp>
          <p:nvGrpSpPr>
            <p:cNvPr id="143" name="Group 142">
              <a:extLst>
                <a:ext uri="{FF2B5EF4-FFF2-40B4-BE49-F238E27FC236}">
                  <a16:creationId xmlns:a16="http://schemas.microsoft.com/office/drawing/2014/main" id="{6F0D900C-388B-480F-974E-2864FC7869A9}"/>
                </a:ext>
              </a:extLst>
            </p:cNvPr>
            <p:cNvGrpSpPr/>
            <p:nvPr/>
          </p:nvGrpSpPr>
          <p:grpSpPr>
            <a:xfrm>
              <a:off x="4302189" y="1485162"/>
              <a:ext cx="110483" cy="138871"/>
              <a:chOff x="4905376" y="6315868"/>
              <a:chExt cx="322263" cy="392113"/>
            </a:xfrm>
            <a:solidFill>
              <a:schemeClr val="accent1"/>
            </a:solidFill>
          </p:grpSpPr>
          <p:sp>
            <p:nvSpPr>
              <p:cNvPr id="147" name="Freeform 168">
                <a:extLst>
                  <a:ext uri="{FF2B5EF4-FFF2-40B4-BE49-F238E27FC236}">
                    <a16:creationId xmlns:a16="http://schemas.microsoft.com/office/drawing/2014/main" id="{4E77504A-774D-47CF-827C-E3801E8DCD14}"/>
                  </a:ext>
                </a:extLst>
              </p:cNvPr>
              <p:cNvSpPr>
                <a:spLocks/>
              </p:cNvSpPr>
              <p:nvPr/>
            </p:nvSpPr>
            <p:spPr bwMode="auto">
              <a:xfrm>
                <a:off x="4905376" y="6315868"/>
                <a:ext cx="38100" cy="33338"/>
              </a:xfrm>
              <a:custGeom>
                <a:avLst/>
                <a:gdLst>
                  <a:gd name="T0" fmla="*/ 24 w 24"/>
                  <a:gd name="T1" fmla="*/ 0 h 21"/>
                  <a:gd name="T2" fmla="*/ 0 w 24"/>
                  <a:gd name="T3" fmla="*/ 0 h 21"/>
                  <a:gd name="T4" fmla="*/ 0 w 24"/>
                  <a:gd name="T5" fmla="*/ 21 h 21"/>
                  <a:gd name="T6" fmla="*/ 24 w 24"/>
                  <a:gd name="T7" fmla="*/ 0 h 21"/>
                </a:gdLst>
                <a:ahLst/>
                <a:cxnLst>
                  <a:cxn ang="0">
                    <a:pos x="T0" y="T1"/>
                  </a:cxn>
                  <a:cxn ang="0">
                    <a:pos x="T2" y="T3"/>
                  </a:cxn>
                  <a:cxn ang="0">
                    <a:pos x="T4" y="T5"/>
                  </a:cxn>
                  <a:cxn ang="0">
                    <a:pos x="T6" y="T7"/>
                  </a:cxn>
                </a:cxnLst>
                <a:rect l="0" t="0" r="r" b="b"/>
                <a:pathLst>
                  <a:path w="24" h="21">
                    <a:moveTo>
                      <a:pt x="24" y="0"/>
                    </a:moveTo>
                    <a:lnTo>
                      <a:pt x="0" y="0"/>
                    </a:lnTo>
                    <a:lnTo>
                      <a:pt x="0" y="21"/>
                    </a:lnTo>
                    <a:lnTo>
                      <a:pt x="24" y="0"/>
                    </a:lnTo>
                    <a:close/>
                  </a:path>
                </a:pathLst>
              </a:custGeom>
              <a:grpFill/>
              <a:ln w="9525">
                <a:solidFill>
                  <a:srgbClr val="81BC00"/>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rutiger Next Pro Light"/>
                  <a:ea typeface="+mn-ea"/>
                  <a:cs typeface="+mn-cs"/>
                </a:endParaRPr>
              </a:p>
            </p:txBody>
          </p:sp>
          <p:sp>
            <p:nvSpPr>
              <p:cNvPr id="148" name="Rectangle 169">
                <a:extLst>
                  <a:ext uri="{FF2B5EF4-FFF2-40B4-BE49-F238E27FC236}">
                    <a16:creationId xmlns:a16="http://schemas.microsoft.com/office/drawing/2014/main" id="{CC876060-83FA-461E-98E5-54153077F17E}"/>
                  </a:ext>
                </a:extLst>
              </p:cNvPr>
              <p:cNvSpPr>
                <a:spLocks noChangeArrowheads="1"/>
              </p:cNvSpPr>
              <p:nvPr/>
            </p:nvSpPr>
            <p:spPr bwMode="auto">
              <a:xfrm>
                <a:off x="4979989" y="6666705"/>
                <a:ext cx="109537" cy="28575"/>
              </a:xfrm>
              <a:prstGeom prst="rect">
                <a:avLst/>
              </a:prstGeom>
              <a:grpFill/>
              <a:ln>
                <a:solidFill>
                  <a:srgbClr val="81BC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rutiger Next Pro Light"/>
                  <a:ea typeface="+mn-ea"/>
                  <a:cs typeface="+mn-cs"/>
                </a:endParaRPr>
              </a:p>
            </p:txBody>
          </p:sp>
          <p:sp>
            <p:nvSpPr>
              <p:cNvPr id="149" name="Rectangle 174">
                <a:extLst>
                  <a:ext uri="{FF2B5EF4-FFF2-40B4-BE49-F238E27FC236}">
                    <a16:creationId xmlns:a16="http://schemas.microsoft.com/office/drawing/2014/main" id="{206681CB-1047-4E15-AA99-98A9DF8B2B0F}"/>
                  </a:ext>
                </a:extLst>
              </p:cNvPr>
              <p:cNvSpPr>
                <a:spLocks noChangeArrowheads="1"/>
              </p:cNvSpPr>
              <p:nvPr/>
            </p:nvSpPr>
            <p:spPr bwMode="auto">
              <a:xfrm>
                <a:off x="4979989" y="6406355"/>
                <a:ext cx="225426" cy="26988"/>
              </a:xfrm>
              <a:prstGeom prst="rect">
                <a:avLst/>
              </a:prstGeom>
              <a:grpFill/>
              <a:ln>
                <a:solidFill>
                  <a:srgbClr val="81BC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rutiger Next Pro Light"/>
                  <a:ea typeface="+mn-ea"/>
                  <a:cs typeface="+mn-cs"/>
                </a:endParaRPr>
              </a:p>
            </p:txBody>
          </p:sp>
          <p:sp>
            <p:nvSpPr>
              <p:cNvPr id="151" name="Freeform 177">
                <a:extLst>
                  <a:ext uri="{FF2B5EF4-FFF2-40B4-BE49-F238E27FC236}">
                    <a16:creationId xmlns:a16="http://schemas.microsoft.com/office/drawing/2014/main" id="{16E07E64-CCFA-4D29-9E0E-EA78B6F805E8}"/>
                  </a:ext>
                </a:extLst>
              </p:cNvPr>
              <p:cNvSpPr>
                <a:spLocks/>
              </p:cNvSpPr>
              <p:nvPr/>
            </p:nvSpPr>
            <p:spPr bwMode="auto">
              <a:xfrm>
                <a:off x="5105402" y="6582569"/>
                <a:ext cx="122237" cy="125412"/>
              </a:xfrm>
              <a:custGeom>
                <a:avLst/>
                <a:gdLst>
                  <a:gd name="T0" fmla="*/ 35 w 93"/>
                  <a:gd name="T1" fmla="*/ 96 h 96"/>
                  <a:gd name="T2" fmla="*/ 27 w 93"/>
                  <a:gd name="T3" fmla="*/ 92 h 96"/>
                  <a:gd name="T4" fmla="*/ 3 w 93"/>
                  <a:gd name="T5" fmla="*/ 60 h 96"/>
                  <a:gd name="T6" fmla="*/ 5 w 93"/>
                  <a:gd name="T7" fmla="*/ 47 h 96"/>
                  <a:gd name="T8" fmla="*/ 18 w 93"/>
                  <a:gd name="T9" fmla="*/ 49 h 96"/>
                  <a:gd name="T10" fmla="*/ 34 w 93"/>
                  <a:gd name="T11" fmla="*/ 70 h 96"/>
                  <a:gd name="T12" fmla="*/ 74 w 93"/>
                  <a:gd name="T13" fmla="*/ 6 h 96"/>
                  <a:gd name="T14" fmla="*/ 87 w 93"/>
                  <a:gd name="T15" fmla="*/ 3 h 96"/>
                  <a:gd name="T16" fmla="*/ 90 w 93"/>
                  <a:gd name="T17" fmla="*/ 16 h 96"/>
                  <a:gd name="T18" fmla="*/ 43 w 93"/>
                  <a:gd name="T19" fmla="*/ 92 h 96"/>
                  <a:gd name="T20" fmla="*/ 35 w 93"/>
                  <a:gd name="T21" fmla="*/ 96 h 96"/>
                  <a:gd name="T22" fmla="*/ 35 w 93"/>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96">
                    <a:moveTo>
                      <a:pt x="35" y="96"/>
                    </a:moveTo>
                    <a:cubicBezTo>
                      <a:pt x="32" y="96"/>
                      <a:pt x="29" y="95"/>
                      <a:pt x="27" y="92"/>
                    </a:cubicBezTo>
                    <a:cubicBezTo>
                      <a:pt x="3" y="60"/>
                      <a:pt x="3" y="60"/>
                      <a:pt x="3" y="60"/>
                    </a:cubicBezTo>
                    <a:cubicBezTo>
                      <a:pt x="0" y="56"/>
                      <a:pt x="1" y="50"/>
                      <a:pt x="5" y="47"/>
                    </a:cubicBezTo>
                    <a:cubicBezTo>
                      <a:pt x="9" y="44"/>
                      <a:pt x="15" y="45"/>
                      <a:pt x="18" y="49"/>
                    </a:cubicBezTo>
                    <a:cubicBezTo>
                      <a:pt x="34" y="70"/>
                      <a:pt x="34" y="70"/>
                      <a:pt x="34" y="70"/>
                    </a:cubicBezTo>
                    <a:cubicBezTo>
                      <a:pt x="74" y="6"/>
                      <a:pt x="74" y="6"/>
                      <a:pt x="74" y="6"/>
                    </a:cubicBezTo>
                    <a:cubicBezTo>
                      <a:pt x="77" y="1"/>
                      <a:pt x="83" y="0"/>
                      <a:pt x="87" y="3"/>
                    </a:cubicBezTo>
                    <a:cubicBezTo>
                      <a:pt x="92" y="5"/>
                      <a:pt x="93" y="11"/>
                      <a:pt x="90" y="16"/>
                    </a:cubicBezTo>
                    <a:cubicBezTo>
                      <a:pt x="43" y="92"/>
                      <a:pt x="43" y="92"/>
                      <a:pt x="43" y="92"/>
                    </a:cubicBezTo>
                    <a:cubicBezTo>
                      <a:pt x="41" y="94"/>
                      <a:pt x="38" y="96"/>
                      <a:pt x="35" y="96"/>
                    </a:cubicBezTo>
                    <a:cubicBezTo>
                      <a:pt x="35" y="96"/>
                      <a:pt x="35" y="96"/>
                      <a:pt x="35" y="96"/>
                    </a:cubicBezTo>
                    <a:close/>
                  </a:path>
                </a:pathLst>
              </a:custGeom>
              <a:grpFill/>
              <a:ln>
                <a:solidFill>
                  <a:srgbClr val="81BC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rutiger Next Pro Light"/>
                  <a:ea typeface="+mn-ea"/>
                  <a:cs typeface="+mn-cs"/>
                </a:endParaRPr>
              </a:p>
            </p:txBody>
          </p:sp>
        </p:grpSp>
        <p:sp>
          <p:nvSpPr>
            <p:cNvPr id="144" name="Teardrop 143"/>
            <p:cNvSpPr/>
            <p:nvPr/>
          </p:nvSpPr>
          <p:spPr>
            <a:xfrm rot="15207234">
              <a:off x="4036996" y="1255453"/>
              <a:ext cx="637852" cy="637852"/>
            </a:xfrm>
            <a:prstGeom prst="teardrop">
              <a:avLst/>
            </a:prstGeom>
            <a:solidFill>
              <a:srgbClr val="81BC00"/>
            </a:solidFill>
            <a:ln w="9525"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145" name="Oval 144">
              <a:extLst>
                <a:ext uri="{FF2B5EF4-FFF2-40B4-BE49-F238E27FC236}">
                  <a16:creationId xmlns:a16="http://schemas.microsoft.com/office/drawing/2014/main" id="{4C410431-6A76-488E-8DF9-D486EC0F9546}"/>
                </a:ext>
              </a:extLst>
            </p:cNvPr>
            <p:cNvSpPr/>
            <p:nvPr/>
          </p:nvSpPr>
          <p:spPr>
            <a:xfrm rot="15707124">
              <a:off x="4061527" y="1276606"/>
              <a:ext cx="584991" cy="584990"/>
            </a:xfrm>
            <a:prstGeom prst="ellipse">
              <a:avLst/>
            </a:prstGeom>
            <a:solidFill>
              <a:schemeClr val="accent1"/>
            </a:solidFill>
            <a:ln w="9525"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146" name="Freeform 783">
              <a:extLst>
                <a:ext uri="{FF2B5EF4-FFF2-40B4-BE49-F238E27FC236}">
                  <a16:creationId xmlns:a16="http://schemas.microsoft.com/office/drawing/2014/main" id="{AE917FD9-7BE1-44AC-9BF4-51A4AA164336}"/>
                </a:ext>
              </a:extLst>
            </p:cNvPr>
            <p:cNvSpPr>
              <a:spLocks noEditPoints="1"/>
            </p:cNvSpPr>
            <p:nvPr/>
          </p:nvSpPr>
          <p:spPr bwMode="auto">
            <a:xfrm>
              <a:off x="4252852" y="1440193"/>
              <a:ext cx="202341" cy="233905"/>
            </a:xfrm>
            <a:custGeom>
              <a:avLst/>
              <a:gdLst>
                <a:gd name="T0" fmla="*/ 216 w 216"/>
                <a:gd name="T1" fmla="*/ 277 h 320"/>
                <a:gd name="T2" fmla="*/ 195 w 216"/>
                <a:gd name="T3" fmla="*/ 277 h 320"/>
                <a:gd name="T4" fmla="*/ 184 w 216"/>
                <a:gd name="T5" fmla="*/ 245 h 320"/>
                <a:gd name="T6" fmla="*/ 173 w 216"/>
                <a:gd name="T7" fmla="*/ 266 h 320"/>
                <a:gd name="T8" fmla="*/ 152 w 216"/>
                <a:gd name="T9" fmla="*/ 266 h 320"/>
                <a:gd name="T10" fmla="*/ 141 w 216"/>
                <a:gd name="T11" fmla="*/ 224 h 320"/>
                <a:gd name="T12" fmla="*/ 131 w 216"/>
                <a:gd name="T13" fmla="*/ 266 h 320"/>
                <a:gd name="T14" fmla="*/ 109 w 216"/>
                <a:gd name="T15" fmla="*/ 266 h 320"/>
                <a:gd name="T16" fmla="*/ 99 w 216"/>
                <a:gd name="T17" fmla="*/ 160 h 320"/>
                <a:gd name="T18" fmla="*/ 88 w 216"/>
                <a:gd name="T19" fmla="*/ 298 h 320"/>
                <a:gd name="T20" fmla="*/ 82 w 216"/>
                <a:gd name="T21" fmla="*/ 312 h 320"/>
                <a:gd name="T22" fmla="*/ 53 w 216"/>
                <a:gd name="T23" fmla="*/ 275 h 320"/>
                <a:gd name="T24" fmla="*/ 31 w 216"/>
                <a:gd name="T25" fmla="*/ 256 h 320"/>
                <a:gd name="T26" fmla="*/ 25 w 216"/>
                <a:gd name="T27" fmla="*/ 260 h 320"/>
                <a:gd name="T28" fmla="*/ 32 w 216"/>
                <a:gd name="T29" fmla="*/ 284 h 320"/>
                <a:gd name="T30" fmla="*/ 36 w 216"/>
                <a:gd name="T31" fmla="*/ 319 h 320"/>
                <a:gd name="T32" fmla="*/ 22 w 216"/>
                <a:gd name="T33" fmla="*/ 314 h 320"/>
                <a:gd name="T34" fmla="*/ 5 w 216"/>
                <a:gd name="T35" fmla="*/ 252 h 320"/>
                <a:gd name="T36" fmla="*/ 49 w 216"/>
                <a:gd name="T37" fmla="*/ 239 h 320"/>
                <a:gd name="T38" fmla="*/ 67 w 216"/>
                <a:gd name="T39" fmla="*/ 170 h 320"/>
                <a:gd name="T40" fmla="*/ 131 w 216"/>
                <a:gd name="T41" fmla="*/ 170 h 320"/>
                <a:gd name="T42" fmla="*/ 141 w 216"/>
                <a:gd name="T43" fmla="*/ 202 h 320"/>
                <a:gd name="T44" fmla="*/ 184 w 216"/>
                <a:gd name="T45" fmla="*/ 224 h 320"/>
                <a:gd name="T46" fmla="*/ 24 w 216"/>
                <a:gd name="T47" fmla="*/ 42 h 320"/>
                <a:gd name="T48" fmla="*/ 24 w 216"/>
                <a:gd name="T49" fmla="*/ 0 h 320"/>
                <a:gd name="T50" fmla="*/ 24 w 216"/>
                <a:gd name="T51" fmla="*/ 42 h 320"/>
                <a:gd name="T52" fmla="*/ 120 w 216"/>
                <a:gd name="T53" fmla="*/ 21 h 320"/>
                <a:gd name="T54" fmla="*/ 78 w 216"/>
                <a:gd name="T55" fmla="*/ 21 h 320"/>
                <a:gd name="T56" fmla="*/ 173 w 216"/>
                <a:gd name="T57" fmla="*/ 42 h 320"/>
                <a:gd name="T58" fmla="*/ 173 w 216"/>
                <a:gd name="T59" fmla="*/ 0 h 320"/>
                <a:gd name="T60" fmla="*/ 173 w 216"/>
                <a:gd name="T61" fmla="*/ 42 h 320"/>
                <a:gd name="T62" fmla="*/ 45 w 216"/>
                <a:gd name="T63" fmla="*/ 96 h 320"/>
                <a:gd name="T64" fmla="*/ 3 w 216"/>
                <a:gd name="T65" fmla="*/ 96 h 320"/>
                <a:gd name="T66" fmla="*/ 24 w 216"/>
                <a:gd name="T67" fmla="*/ 191 h 320"/>
                <a:gd name="T68" fmla="*/ 24 w 216"/>
                <a:gd name="T69" fmla="*/ 149 h 320"/>
                <a:gd name="T70" fmla="*/ 24 w 216"/>
                <a:gd name="T71" fmla="*/ 191 h 320"/>
                <a:gd name="T72" fmla="*/ 120 w 216"/>
                <a:gd name="T73" fmla="*/ 96 h 320"/>
                <a:gd name="T74" fmla="*/ 78 w 216"/>
                <a:gd name="T75" fmla="*/ 96 h 320"/>
                <a:gd name="T76" fmla="*/ 173 w 216"/>
                <a:gd name="T77" fmla="*/ 117 h 320"/>
                <a:gd name="T78" fmla="*/ 173 w 216"/>
                <a:gd name="T79" fmla="*/ 75 h 320"/>
                <a:gd name="T80" fmla="*/ 173 w 216"/>
                <a:gd name="T81" fmla="*/ 117 h 320"/>
                <a:gd name="T82" fmla="*/ 194 w 216"/>
                <a:gd name="T83" fmla="*/ 170 h 320"/>
                <a:gd name="T84" fmla="*/ 152 w 216"/>
                <a:gd name="T85" fmla="*/ 17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20">
                  <a:moveTo>
                    <a:pt x="216" y="256"/>
                  </a:moveTo>
                  <a:cubicBezTo>
                    <a:pt x="216" y="277"/>
                    <a:pt x="216" y="277"/>
                    <a:pt x="216" y="277"/>
                  </a:cubicBezTo>
                  <a:cubicBezTo>
                    <a:pt x="216" y="283"/>
                    <a:pt x="211" y="288"/>
                    <a:pt x="205" y="288"/>
                  </a:cubicBezTo>
                  <a:cubicBezTo>
                    <a:pt x="199" y="288"/>
                    <a:pt x="195" y="283"/>
                    <a:pt x="195" y="277"/>
                  </a:cubicBezTo>
                  <a:cubicBezTo>
                    <a:pt x="195" y="256"/>
                    <a:pt x="195" y="256"/>
                    <a:pt x="195" y="256"/>
                  </a:cubicBezTo>
                  <a:cubicBezTo>
                    <a:pt x="195" y="250"/>
                    <a:pt x="190" y="245"/>
                    <a:pt x="184" y="245"/>
                  </a:cubicBezTo>
                  <a:cubicBezTo>
                    <a:pt x="178" y="245"/>
                    <a:pt x="173" y="250"/>
                    <a:pt x="173" y="256"/>
                  </a:cubicBezTo>
                  <a:cubicBezTo>
                    <a:pt x="173" y="266"/>
                    <a:pt x="173" y="266"/>
                    <a:pt x="173" y="266"/>
                  </a:cubicBezTo>
                  <a:cubicBezTo>
                    <a:pt x="173" y="272"/>
                    <a:pt x="169" y="277"/>
                    <a:pt x="163" y="277"/>
                  </a:cubicBezTo>
                  <a:cubicBezTo>
                    <a:pt x="157" y="277"/>
                    <a:pt x="152" y="272"/>
                    <a:pt x="152" y="266"/>
                  </a:cubicBezTo>
                  <a:cubicBezTo>
                    <a:pt x="152" y="234"/>
                    <a:pt x="152" y="234"/>
                    <a:pt x="152" y="234"/>
                  </a:cubicBezTo>
                  <a:cubicBezTo>
                    <a:pt x="152" y="228"/>
                    <a:pt x="147" y="224"/>
                    <a:pt x="141" y="224"/>
                  </a:cubicBezTo>
                  <a:cubicBezTo>
                    <a:pt x="135" y="224"/>
                    <a:pt x="131" y="228"/>
                    <a:pt x="131" y="234"/>
                  </a:cubicBezTo>
                  <a:cubicBezTo>
                    <a:pt x="131" y="266"/>
                    <a:pt x="131" y="266"/>
                    <a:pt x="131" y="266"/>
                  </a:cubicBezTo>
                  <a:cubicBezTo>
                    <a:pt x="131" y="272"/>
                    <a:pt x="126" y="277"/>
                    <a:pt x="120" y="277"/>
                  </a:cubicBezTo>
                  <a:cubicBezTo>
                    <a:pt x="114" y="277"/>
                    <a:pt x="109" y="272"/>
                    <a:pt x="109" y="266"/>
                  </a:cubicBezTo>
                  <a:cubicBezTo>
                    <a:pt x="109" y="170"/>
                    <a:pt x="109" y="170"/>
                    <a:pt x="109" y="170"/>
                  </a:cubicBezTo>
                  <a:cubicBezTo>
                    <a:pt x="109" y="164"/>
                    <a:pt x="105" y="160"/>
                    <a:pt x="99" y="160"/>
                  </a:cubicBezTo>
                  <a:cubicBezTo>
                    <a:pt x="93" y="160"/>
                    <a:pt x="88" y="164"/>
                    <a:pt x="88" y="170"/>
                  </a:cubicBezTo>
                  <a:cubicBezTo>
                    <a:pt x="88" y="298"/>
                    <a:pt x="88" y="298"/>
                    <a:pt x="88" y="298"/>
                  </a:cubicBezTo>
                  <a:cubicBezTo>
                    <a:pt x="88" y="299"/>
                    <a:pt x="88" y="299"/>
                    <a:pt x="88" y="300"/>
                  </a:cubicBezTo>
                  <a:cubicBezTo>
                    <a:pt x="89" y="305"/>
                    <a:pt x="87" y="310"/>
                    <a:pt x="82" y="312"/>
                  </a:cubicBezTo>
                  <a:cubicBezTo>
                    <a:pt x="77" y="314"/>
                    <a:pt x="70" y="312"/>
                    <a:pt x="68" y="307"/>
                  </a:cubicBezTo>
                  <a:cubicBezTo>
                    <a:pt x="53" y="275"/>
                    <a:pt x="53" y="275"/>
                    <a:pt x="53" y="275"/>
                  </a:cubicBezTo>
                  <a:cubicBezTo>
                    <a:pt x="50" y="269"/>
                    <a:pt x="46" y="262"/>
                    <a:pt x="38" y="258"/>
                  </a:cubicBezTo>
                  <a:cubicBezTo>
                    <a:pt x="36" y="257"/>
                    <a:pt x="33" y="255"/>
                    <a:pt x="31" y="256"/>
                  </a:cubicBezTo>
                  <a:cubicBezTo>
                    <a:pt x="31" y="256"/>
                    <a:pt x="30" y="256"/>
                    <a:pt x="29" y="257"/>
                  </a:cubicBezTo>
                  <a:cubicBezTo>
                    <a:pt x="26" y="257"/>
                    <a:pt x="25" y="259"/>
                    <a:pt x="25" y="260"/>
                  </a:cubicBezTo>
                  <a:cubicBezTo>
                    <a:pt x="23" y="264"/>
                    <a:pt x="24" y="272"/>
                    <a:pt x="31" y="283"/>
                  </a:cubicBezTo>
                  <a:cubicBezTo>
                    <a:pt x="31" y="283"/>
                    <a:pt x="32" y="283"/>
                    <a:pt x="32" y="284"/>
                  </a:cubicBezTo>
                  <a:cubicBezTo>
                    <a:pt x="41" y="305"/>
                    <a:pt x="41" y="305"/>
                    <a:pt x="41" y="305"/>
                  </a:cubicBezTo>
                  <a:cubicBezTo>
                    <a:pt x="44" y="310"/>
                    <a:pt x="42" y="316"/>
                    <a:pt x="36" y="319"/>
                  </a:cubicBezTo>
                  <a:cubicBezTo>
                    <a:pt x="35" y="319"/>
                    <a:pt x="33" y="320"/>
                    <a:pt x="32" y="320"/>
                  </a:cubicBezTo>
                  <a:cubicBezTo>
                    <a:pt x="28" y="320"/>
                    <a:pt x="24" y="317"/>
                    <a:pt x="22" y="314"/>
                  </a:cubicBezTo>
                  <a:cubicBezTo>
                    <a:pt x="13" y="293"/>
                    <a:pt x="13" y="293"/>
                    <a:pt x="13" y="293"/>
                  </a:cubicBezTo>
                  <a:cubicBezTo>
                    <a:pt x="3" y="278"/>
                    <a:pt x="0" y="263"/>
                    <a:pt x="5" y="252"/>
                  </a:cubicBezTo>
                  <a:cubicBezTo>
                    <a:pt x="8" y="244"/>
                    <a:pt x="15" y="238"/>
                    <a:pt x="23" y="236"/>
                  </a:cubicBezTo>
                  <a:cubicBezTo>
                    <a:pt x="31" y="233"/>
                    <a:pt x="40" y="234"/>
                    <a:pt x="49" y="239"/>
                  </a:cubicBezTo>
                  <a:cubicBezTo>
                    <a:pt x="56" y="243"/>
                    <a:pt x="61" y="249"/>
                    <a:pt x="67" y="256"/>
                  </a:cubicBezTo>
                  <a:cubicBezTo>
                    <a:pt x="67" y="170"/>
                    <a:pt x="67" y="170"/>
                    <a:pt x="67" y="170"/>
                  </a:cubicBezTo>
                  <a:cubicBezTo>
                    <a:pt x="67" y="153"/>
                    <a:pt x="81" y="138"/>
                    <a:pt x="99" y="138"/>
                  </a:cubicBezTo>
                  <a:cubicBezTo>
                    <a:pt x="116" y="138"/>
                    <a:pt x="131" y="153"/>
                    <a:pt x="131" y="170"/>
                  </a:cubicBezTo>
                  <a:cubicBezTo>
                    <a:pt x="131" y="204"/>
                    <a:pt x="131" y="204"/>
                    <a:pt x="131" y="204"/>
                  </a:cubicBezTo>
                  <a:cubicBezTo>
                    <a:pt x="135" y="203"/>
                    <a:pt x="138" y="202"/>
                    <a:pt x="141" y="202"/>
                  </a:cubicBezTo>
                  <a:cubicBezTo>
                    <a:pt x="156" y="202"/>
                    <a:pt x="168" y="212"/>
                    <a:pt x="172" y="226"/>
                  </a:cubicBezTo>
                  <a:cubicBezTo>
                    <a:pt x="176" y="225"/>
                    <a:pt x="180" y="224"/>
                    <a:pt x="184" y="224"/>
                  </a:cubicBezTo>
                  <a:cubicBezTo>
                    <a:pt x="202" y="224"/>
                    <a:pt x="216" y="238"/>
                    <a:pt x="216" y="256"/>
                  </a:cubicBezTo>
                  <a:close/>
                  <a:moveTo>
                    <a:pt x="24" y="42"/>
                  </a:moveTo>
                  <a:cubicBezTo>
                    <a:pt x="36" y="42"/>
                    <a:pt x="45" y="33"/>
                    <a:pt x="45" y="21"/>
                  </a:cubicBezTo>
                  <a:cubicBezTo>
                    <a:pt x="45" y="9"/>
                    <a:pt x="36" y="0"/>
                    <a:pt x="24" y="0"/>
                  </a:cubicBezTo>
                  <a:cubicBezTo>
                    <a:pt x="12" y="0"/>
                    <a:pt x="3" y="9"/>
                    <a:pt x="3" y="21"/>
                  </a:cubicBezTo>
                  <a:cubicBezTo>
                    <a:pt x="3" y="33"/>
                    <a:pt x="12" y="42"/>
                    <a:pt x="24" y="42"/>
                  </a:cubicBezTo>
                  <a:close/>
                  <a:moveTo>
                    <a:pt x="99" y="42"/>
                  </a:moveTo>
                  <a:cubicBezTo>
                    <a:pt x="110" y="42"/>
                    <a:pt x="120" y="33"/>
                    <a:pt x="120" y="21"/>
                  </a:cubicBezTo>
                  <a:cubicBezTo>
                    <a:pt x="120" y="9"/>
                    <a:pt x="110" y="0"/>
                    <a:pt x="99" y="0"/>
                  </a:cubicBezTo>
                  <a:cubicBezTo>
                    <a:pt x="87" y="0"/>
                    <a:pt x="78" y="9"/>
                    <a:pt x="78" y="21"/>
                  </a:cubicBezTo>
                  <a:cubicBezTo>
                    <a:pt x="78" y="33"/>
                    <a:pt x="87" y="42"/>
                    <a:pt x="99" y="42"/>
                  </a:cubicBezTo>
                  <a:close/>
                  <a:moveTo>
                    <a:pt x="173" y="42"/>
                  </a:moveTo>
                  <a:cubicBezTo>
                    <a:pt x="185" y="42"/>
                    <a:pt x="194" y="33"/>
                    <a:pt x="194" y="21"/>
                  </a:cubicBezTo>
                  <a:cubicBezTo>
                    <a:pt x="194" y="9"/>
                    <a:pt x="185" y="0"/>
                    <a:pt x="173" y="0"/>
                  </a:cubicBezTo>
                  <a:cubicBezTo>
                    <a:pt x="162" y="0"/>
                    <a:pt x="152" y="9"/>
                    <a:pt x="152" y="21"/>
                  </a:cubicBezTo>
                  <a:cubicBezTo>
                    <a:pt x="152" y="33"/>
                    <a:pt x="162" y="42"/>
                    <a:pt x="173" y="42"/>
                  </a:cubicBezTo>
                  <a:close/>
                  <a:moveTo>
                    <a:pt x="24" y="117"/>
                  </a:moveTo>
                  <a:cubicBezTo>
                    <a:pt x="36" y="117"/>
                    <a:pt x="45" y="107"/>
                    <a:pt x="45" y="96"/>
                  </a:cubicBezTo>
                  <a:cubicBezTo>
                    <a:pt x="45" y="84"/>
                    <a:pt x="36" y="75"/>
                    <a:pt x="24" y="75"/>
                  </a:cubicBezTo>
                  <a:cubicBezTo>
                    <a:pt x="12" y="75"/>
                    <a:pt x="3" y="84"/>
                    <a:pt x="3" y="96"/>
                  </a:cubicBezTo>
                  <a:cubicBezTo>
                    <a:pt x="3" y="107"/>
                    <a:pt x="12" y="117"/>
                    <a:pt x="24" y="117"/>
                  </a:cubicBezTo>
                  <a:close/>
                  <a:moveTo>
                    <a:pt x="24" y="191"/>
                  </a:moveTo>
                  <a:cubicBezTo>
                    <a:pt x="36" y="191"/>
                    <a:pt x="45" y="182"/>
                    <a:pt x="45" y="170"/>
                  </a:cubicBezTo>
                  <a:cubicBezTo>
                    <a:pt x="45" y="159"/>
                    <a:pt x="36" y="149"/>
                    <a:pt x="24" y="149"/>
                  </a:cubicBezTo>
                  <a:cubicBezTo>
                    <a:pt x="12" y="149"/>
                    <a:pt x="3" y="159"/>
                    <a:pt x="3" y="170"/>
                  </a:cubicBezTo>
                  <a:cubicBezTo>
                    <a:pt x="3" y="182"/>
                    <a:pt x="12" y="191"/>
                    <a:pt x="24" y="191"/>
                  </a:cubicBezTo>
                  <a:close/>
                  <a:moveTo>
                    <a:pt x="99" y="117"/>
                  </a:moveTo>
                  <a:cubicBezTo>
                    <a:pt x="110" y="117"/>
                    <a:pt x="120" y="107"/>
                    <a:pt x="120" y="96"/>
                  </a:cubicBezTo>
                  <a:cubicBezTo>
                    <a:pt x="120" y="84"/>
                    <a:pt x="110" y="75"/>
                    <a:pt x="99" y="75"/>
                  </a:cubicBezTo>
                  <a:cubicBezTo>
                    <a:pt x="87" y="75"/>
                    <a:pt x="78" y="84"/>
                    <a:pt x="78" y="96"/>
                  </a:cubicBezTo>
                  <a:cubicBezTo>
                    <a:pt x="78" y="107"/>
                    <a:pt x="87" y="117"/>
                    <a:pt x="99" y="117"/>
                  </a:cubicBezTo>
                  <a:close/>
                  <a:moveTo>
                    <a:pt x="173" y="117"/>
                  </a:moveTo>
                  <a:cubicBezTo>
                    <a:pt x="185" y="117"/>
                    <a:pt x="194" y="107"/>
                    <a:pt x="194" y="96"/>
                  </a:cubicBezTo>
                  <a:cubicBezTo>
                    <a:pt x="194" y="84"/>
                    <a:pt x="185" y="75"/>
                    <a:pt x="173" y="75"/>
                  </a:cubicBezTo>
                  <a:cubicBezTo>
                    <a:pt x="162" y="75"/>
                    <a:pt x="152" y="84"/>
                    <a:pt x="152" y="96"/>
                  </a:cubicBezTo>
                  <a:cubicBezTo>
                    <a:pt x="152" y="107"/>
                    <a:pt x="162" y="117"/>
                    <a:pt x="173" y="117"/>
                  </a:cubicBezTo>
                  <a:close/>
                  <a:moveTo>
                    <a:pt x="173" y="191"/>
                  </a:moveTo>
                  <a:cubicBezTo>
                    <a:pt x="185" y="191"/>
                    <a:pt x="194" y="182"/>
                    <a:pt x="194" y="170"/>
                  </a:cubicBezTo>
                  <a:cubicBezTo>
                    <a:pt x="194" y="159"/>
                    <a:pt x="185" y="149"/>
                    <a:pt x="173" y="149"/>
                  </a:cubicBezTo>
                  <a:cubicBezTo>
                    <a:pt x="162" y="149"/>
                    <a:pt x="152" y="159"/>
                    <a:pt x="152" y="170"/>
                  </a:cubicBezTo>
                  <a:cubicBezTo>
                    <a:pt x="152" y="182"/>
                    <a:pt x="162" y="191"/>
                    <a:pt x="173" y="191"/>
                  </a:cubicBezTo>
                  <a:close/>
                </a:path>
              </a:pathLst>
            </a:custGeom>
            <a:solidFill>
              <a:schemeClr val="accent2"/>
            </a:solidFill>
            <a:ln>
              <a:solidFill>
                <a:schemeClr val="accent5"/>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C5C5C"/>
                </a:solidFill>
                <a:effectLst/>
                <a:uLnTx/>
                <a:uFillTx/>
                <a:latin typeface="Frutiger Next Pro Light"/>
                <a:ea typeface="+mn-ea"/>
                <a:cs typeface="+mn-cs"/>
              </a:endParaRPr>
            </a:p>
          </p:txBody>
        </p:sp>
      </p:grpSp>
      <p:sp>
        <p:nvSpPr>
          <p:cNvPr id="152" name="Rectangle 151">
            <a:extLst>
              <a:ext uri="{FF2B5EF4-FFF2-40B4-BE49-F238E27FC236}">
                <a16:creationId xmlns:a16="http://schemas.microsoft.com/office/drawing/2014/main" id="{D3BDD48C-AC1C-47CB-9ADB-FC682A984C8A}"/>
              </a:ext>
            </a:extLst>
          </p:cNvPr>
          <p:cNvSpPr/>
          <p:nvPr/>
        </p:nvSpPr>
        <p:spPr>
          <a:xfrm>
            <a:off x="4442129" y="4149527"/>
            <a:ext cx="3371024" cy="923330"/>
          </a:xfrm>
          <a:prstGeom prst="rect">
            <a:avLst/>
          </a:prstGeom>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schemeClr val="bg1"/>
                </a:solidFill>
                <a:cs typeface="Calibri" panose="020F0502020204030204" pitchFamily="34" charset="0"/>
              </a:rPr>
              <a:t>ETL Extract Generator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schemeClr val="bg1"/>
                </a:solidFill>
                <a:cs typeface="Calibri" panose="020F0502020204030204" pitchFamily="34" charset="0"/>
              </a:rPr>
              <a:t>BC &amp; QC Frameworks</a:t>
            </a:r>
          </a:p>
          <a:p>
            <a:pPr marL="171450" lvl="0" indent="-171450">
              <a:buFont typeface="Arial" panose="020B0604020202020204" pitchFamily="34" charset="0"/>
              <a:buChar char="•"/>
              <a:defRPr/>
            </a:pPr>
            <a:r>
              <a:rPr kumimoji="0" lang="en-US" sz="900" b="0" i="0" u="none" strike="noStrike" kern="1200" cap="none" spc="0" normalizeH="0" baseline="0" noProof="0" dirty="0">
                <a:ln>
                  <a:noFill/>
                </a:ln>
                <a:solidFill>
                  <a:schemeClr val="bg1"/>
                </a:solidFill>
                <a:effectLst/>
                <a:uLnTx/>
                <a:uFillTx/>
                <a:cs typeface="Calibri" panose="020F0502020204030204" pitchFamily="34" charset="0"/>
              </a:rPr>
              <a:t>Hoover : Deloitte’s </a:t>
            </a:r>
            <a:r>
              <a:rPr lang="en-US" sz="900" dirty="0">
                <a:solidFill>
                  <a:schemeClr val="bg1"/>
                </a:solidFill>
                <a:cs typeface="Calibri" panose="020F0502020204030204" pitchFamily="34" charset="0"/>
              </a:rPr>
              <a:t>proprietary tool </a:t>
            </a:r>
            <a:r>
              <a:rPr kumimoji="0" lang="en-US" sz="900" b="0" i="0" u="none" strike="noStrike" kern="1200" cap="none" spc="0" normalizeH="0" baseline="0" noProof="0" dirty="0">
                <a:ln>
                  <a:noFill/>
                </a:ln>
                <a:solidFill>
                  <a:schemeClr val="bg1"/>
                </a:solidFill>
                <a:effectLst/>
                <a:uLnTx/>
                <a:uFillTx/>
                <a:cs typeface="Calibri" panose="020F0502020204030204" pitchFamily="34" charset="0"/>
              </a:rPr>
              <a:t>that reads data from CSV files and loads into </a:t>
            </a:r>
            <a:r>
              <a:rPr lang="en-US" sz="900" dirty="0">
                <a:solidFill>
                  <a:schemeClr val="bg1"/>
                </a:solidFill>
                <a:cs typeface="Calibri" panose="020F0502020204030204" pitchFamily="34" charset="0"/>
              </a:rPr>
              <a:t>W</a:t>
            </a:r>
            <a:r>
              <a:rPr kumimoji="0" lang="en-US" sz="900" b="0" i="0" u="none" strike="noStrike" kern="1200" cap="none" spc="0" normalizeH="0" baseline="0" noProof="0" dirty="0" err="1">
                <a:ln>
                  <a:noFill/>
                </a:ln>
                <a:solidFill>
                  <a:schemeClr val="bg1"/>
                </a:solidFill>
                <a:effectLst/>
                <a:uLnTx/>
                <a:uFillTx/>
                <a:cs typeface="Calibri" panose="020F0502020204030204" pitchFamily="34" charset="0"/>
              </a:rPr>
              <a:t>orkday</a:t>
            </a:r>
            <a:endParaRPr kumimoji="0" lang="en-US" sz="900" b="0" i="0" u="none" strike="noStrike" kern="1200" cap="none" spc="0" normalizeH="0" baseline="0" noProof="0" dirty="0">
              <a:ln>
                <a:noFill/>
              </a:ln>
              <a:solidFill>
                <a:schemeClr val="bg1"/>
              </a:solidFill>
              <a:effectLst/>
              <a:uLnTx/>
              <a:uFillTx/>
              <a:cs typeface="Calibri" panose="020F0502020204030204" pitchFamily="34" charset="0"/>
            </a:endParaRPr>
          </a:p>
          <a:p>
            <a:pPr marL="171450" lvl="0" indent="-171450">
              <a:buFont typeface="Arial" panose="020B0604020202020204" pitchFamily="34" charset="0"/>
              <a:buChar char="•"/>
              <a:defRPr/>
            </a:pPr>
            <a:r>
              <a:rPr lang="en-US" sz="900" dirty="0">
                <a:solidFill>
                  <a:schemeClr val="bg1"/>
                </a:solidFill>
                <a:cs typeface="Calibri" panose="020F0502020204030204" pitchFamily="34" charset="0"/>
              </a:rPr>
              <a:t>Custom solution to compare SSIS’s generated extract and data which is actually loaded into Workday</a:t>
            </a:r>
            <a:endParaRPr kumimoji="0" lang="en-US" sz="900" b="0" i="0" u="none" strike="noStrike" kern="1200" cap="none" spc="0" normalizeH="0" baseline="0" noProof="0" dirty="0">
              <a:ln>
                <a:noFill/>
              </a:ln>
              <a:solidFill>
                <a:schemeClr val="bg1"/>
              </a:solidFill>
              <a:effectLst/>
              <a:uLnTx/>
              <a:uFillTx/>
              <a:cs typeface="Calibri" panose="020F0502020204030204" pitchFamily="34" charset="0"/>
            </a:endParaRPr>
          </a:p>
        </p:txBody>
      </p:sp>
    </p:spTree>
    <p:extLst>
      <p:ext uri="{BB962C8B-B14F-4D97-AF65-F5344CB8AC3E}">
        <p14:creationId xmlns:p14="http://schemas.microsoft.com/office/powerpoint/2010/main" val="269404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7347988" y="4374995"/>
            <a:ext cx="895927" cy="246221"/>
          </a:xfrm>
          <a:prstGeom prst="rect">
            <a:avLst/>
          </a:prstGeom>
          <a:noFill/>
        </p:spPr>
        <p:txBody>
          <a:bodyPr wrap="square" rtlCol="0">
            <a:spAutoFit/>
          </a:bodyPr>
          <a:lstStyle/>
          <a:p>
            <a:r>
              <a:rPr lang="en-US" sz="1000" dirty="0">
                <a:solidFill>
                  <a:schemeClr val="bg1"/>
                </a:solidFill>
              </a:rPr>
              <a:t>DELOITTE</a:t>
            </a:r>
          </a:p>
        </p:txBody>
      </p:sp>
      <p:cxnSp>
        <p:nvCxnSpPr>
          <p:cNvPr id="87" name="Straight Arrow Connector 86"/>
          <p:cNvCxnSpPr/>
          <p:nvPr/>
        </p:nvCxnSpPr>
        <p:spPr>
          <a:xfrm>
            <a:off x="3947468" y="4599567"/>
            <a:ext cx="7589213" cy="0"/>
          </a:xfrm>
          <a:prstGeom prst="straightConnector1">
            <a:avLst/>
          </a:prstGeom>
          <a:ln cap="sq">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65" name="Title 3"/>
          <p:cNvSpPr txBox="1">
            <a:spLocks/>
          </p:cNvSpPr>
          <p:nvPr/>
        </p:nvSpPr>
        <p:spPr>
          <a:xfrm>
            <a:off x="503679" y="210895"/>
            <a:ext cx="11265384"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lvl="0">
              <a:defRPr/>
            </a:pPr>
            <a:r>
              <a:rPr lang="en-US" sz="2000" b="1" dirty="0">
                <a:solidFill>
                  <a:schemeClr val="accent5"/>
                </a:solidFill>
                <a:cs typeface="Calibri" panose="020F0502020204030204" pitchFamily="34" charset="0"/>
              </a:rPr>
              <a:t>RMIT – Data Conversion Implementation</a:t>
            </a:r>
          </a:p>
        </p:txBody>
      </p:sp>
      <p:sp>
        <p:nvSpPr>
          <p:cNvPr id="75" name="object 2">
            <a:extLst>
              <a:ext uri="{FF2B5EF4-FFF2-40B4-BE49-F238E27FC236}">
                <a16:creationId xmlns:a16="http://schemas.microsoft.com/office/drawing/2014/main" id="{C5F637CA-3DA9-4661-A67C-15C88175E96E}"/>
              </a:ext>
            </a:extLst>
          </p:cNvPr>
          <p:cNvSpPr txBox="1"/>
          <p:nvPr/>
        </p:nvSpPr>
        <p:spPr>
          <a:xfrm>
            <a:off x="512915" y="551371"/>
            <a:ext cx="8439150" cy="232692"/>
          </a:xfrm>
          <a:prstGeom prst="rect">
            <a:avLst/>
          </a:prstGeom>
        </p:spPr>
        <p:txBody>
          <a:bodyPr vert="horz" wrap="square" lIns="0" tIns="0" rIns="0" bIns="0" rtlCol="0">
            <a:spAutoFit/>
          </a:bodyPr>
          <a:lstStyle/>
          <a:p>
            <a:pPr marL="9525" marR="3810">
              <a:lnSpc>
                <a:spcPct val="107500"/>
              </a:lnSpc>
            </a:pPr>
            <a:r>
              <a:rPr lang="en-US" altLang="en-US" sz="1400" spc="-23" dirty="0">
                <a:solidFill>
                  <a:schemeClr val="bg1"/>
                </a:solidFill>
                <a:ea typeface="Open Sans Light" panose="020B0306030504020204" pitchFamily="34" charset="0"/>
                <a:cs typeface="Open Sans Light" panose="020B0306030504020204" pitchFamily="34" charset="0"/>
              </a:rPr>
              <a:t>Reference architecture of the implementation.</a:t>
            </a:r>
          </a:p>
        </p:txBody>
      </p:sp>
      <p:pic>
        <p:nvPicPr>
          <p:cNvPr id="76" name="Picture 75"/>
          <p:cNvPicPr/>
          <p:nvPr/>
        </p:nvPicPr>
        <p:blipFill>
          <a:blip r:embed="rId2"/>
          <a:stretch>
            <a:fillRect/>
          </a:stretch>
        </p:blipFill>
        <p:spPr>
          <a:xfrm>
            <a:off x="665019" y="914397"/>
            <a:ext cx="10843491" cy="3459108"/>
          </a:xfrm>
          <a:prstGeom prst="rect">
            <a:avLst/>
          </a:prstGeom>
        </p:spPr>
      </p:pic>
      <p:cxnSp>
        <p:nvCxnSpPr>
          <p:cNvPr id="7" name="Straight Arrow Connector 6"/>
          <p:cNvCxnSpPr/>
          <p:nvPr/>
        </p:nvCxnSpPr>
        <p:spPr>
          <a:xfrm>
            <a:off x="646547" y="4599567"/>
            <a:ext cx="3300921" cy="0"/>
          </a:xfrm>
          <a:prstGeom prst="straightConnector1">
            <a:avLst/>
          </a:prstGeom>
          <a:ln cap="sq">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6505" y="4378031"/>
            <a:ext cx="895927" cy="246221"/>
          </a:xfrm>
          <a:prstGeom prst="rect">
            <a:avLst/>
          </a:prstGeom>
          <a:noFill/>
        </p:spPr>
        <p:txBody>
          <a:bodyPr wrap="square" rtlCol="0">
            <a:spAutoFit/>
          </a:bodyPr>
          <a:lstStyle/>
          <a:p>
            <a:r>
              <a:rPr lang="en-US" sz="1000" dirty="0">
                <a:solidFill>
                  <a:schemeClr val="bg1"/>
                </a:solidFill>
              </a:rPr>
              <a:t>RMIT</a:t>
            </a:r>
          </a:p>
        </p:txBody>
      </p:sp>
      <p:cxnSp>
        <p:nvCxnSpPr>
          <p:cNvPr id="94" name="Straight Connector 93">
            <a:extLst>
              <a:ext uri="{FF2B5EF4-FFF2-40B4-BE49-F238E27FC236}">
                <a16:creationId xmlns:a16="http://schemas.microsoft.com/office/drawing/2014/main" id="{6ED1F7FB-E546-45B9-909D-65E6D0654CF1}"/>
              </a:ext>
            </a:extLst>
          </p:cNvPr>
          <p:cNvCxnSpPr/>
          <p:nvPr/>
        </p:nvCxnSpPr>
        <p:spPr>
          <a:xfrm>
            <a:off x="663385" y="4747578"/>
            <a:ext cx="1084512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ED1F7FB-E546-45B9-909D-65E6D0654CF1}"/>
              </a:ext>
            </a:extLst>
          </p:cNvPr>
          <p:cNvCxnSpPr/>
          <p:nvPr/>
        </p:nvCxnSpPr>
        <p:spPr>
          <a:xfrm>
            <a:off x="663385" y="4747578"/>
            <a:ext cx="0" cy="141307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48145" y="4801456"/>
            <a:ext cx="3140922" cy="116955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Data from</a:t>
            </a:r>
            <a:r>
              <a:rPr lang="en-AU" sz="1000" dirty="0">
                <a:solidFill>
                  <a:schemeClr val="bg1"/>
                </a:solidFill>
              </a:rPr>
              <a:t> SAP source systems will be extracted and loaded into the Landing database (SQL Server) using ETL- SAP BODS. </a:t>
            </a:r>
          </a:p>
          <a:p>
            <a:pPr marL="171450" indent="-171450">
              <a:buFont typeface="Arial" panose="020B0604020202020204" pitchFamily="34" charset="0"/>
              <a:buChar char="•"/>
            </a:pPr>
            <a:r>
              <a:rPr lang="en-AU" sz="1000" dirty="0">
                <a:solidFill>
                  <a:schemeClr val="bg1"/>
                </a:solidFill>
              </a:rPr>
              <a:t>Other source systems will push the data in the form of files (CSV, Excel etc.) into RMIT’s secured file server. Data from these files is then loaded into the Landing database (SQL Server) using SAP BODS.</a:t>
            </a:r>
            <a:endParaRPr lang="en-US" sz="1000" dirty="0">
              <a:solidFill>
                <a:schemeClr val="bg1"/>
              </a:solidFill>
            </a:endParaRPr>
          </a:p>
        </p:txBody>
      </p:sp>
      <p:sp>
        <p:nvSpPr>
          <p:cNvPr id="100" name="TextBox 99"/>
          <p:cNvSpPr txBox="1"/>
          <p:nvPr/>
        </p:nvSpPr>
        <p:spPr>
          <a:xfrm>
            <a:off x="4041718" y="4801456"/>
            <a:ext cx="1725274" cy="1169551"/>
          </a:xfrm>
          <a:prstGeom prst="rect">
            <a:avLst/>
          </a:prstGeom>
          <a:noFill/>
        </p:spPr>
        <p:txBody>
          <a:bodyPr wrap="square" rtlCol="0">
            <a:spAutoFit/>
          </a:bodyPr>
          <a:lstStyle/>
          <a:p>
            <a:r>
              <a:rPr lang="en-AU" sz="1000" dirty="0">
                <a:solidFill>
                  <a:schemeClr val="bg1"/>
                </a:solidFill>
              </a:rPr>
              <a:t>Data from the Landing database will be consolidated and transformed based on target system requirements and loaded into the Staging database (SQL Server) using SSIS.</a:t>
            </a:r>
            <a:endParaRPr lang="en-US" sz="1000" dirty="0">
              <a:solidFill>
                <a:schemeClr val="bg1"/>
              </a:solidFill>
            </a:endParaRPr>
          </a:p>
        </p:txBody>
      </p:sp>
      <p:sp>
        <p:nvSpPr>
          <p:cNvPr id="102" name="TextBox 101"/>
          <p:cNvSpPr txBox="1"/>
          <p:nvPr/>
        </p:nvSpPr>
        <p:spPr>
          <a:xfrm>
            <a:off x="5901874" y="4801455"/>
            <a:ext cx="1618009" cy="1015663"/>
          </a:xfrm>
          <a:prstGeom prst="rect">
            <a:avLst/>
          </a:prstGeom>
          <a:noFill/>
        </p:spPr>
        <p:txBody>
          <a:bodyPr wrap="square" rtlCol="0">
            <a:spAutoFit/>
          </a:bodyPr>
          <a:lstStyle/>
          <a:p>
            <a:r>
              <a:rPr lang="en-AU" sz="1000" dirty="0">
                <a:solidFill>
                  <a:schemeClr val="bg1"/>
                </a:solidFill>
              </a:rPr>
              <a:t>Furthermore, migration extracts (to be consumed by the translate and load tool) will be built using SSIS and stored in RMIT’s secured file server.</a:t>
            </a:r>
            <a:endParaRPr lang="en-US" sz="1000" dirty="0">
              <a:solidFill>
                <a:schemeClr val="bg1"/>
              </a:solidFill>
            </a:endParaRPr>
          </a:p>
        </p:txBody>
      </p:sp>
      <p:sp>
        <p:nvSpPr>
          <p:cNvPr id="104" name="TextBox 103"/>
          <p:cNvSpPr txBox="1"/>
          <p:nvPr/>
        </p:nvSpPr>
        <p:spPr>
          <a:xfrm>
            <a:off x="7654767" y="4801455"/>
            <a:ext cx="3669020" cy="1015663"/>
          </a:xfrm>
          <a:prstGeom prst="rect">
            <a:avLst/>
          </a:prstGeom>
          <a:noFill/>
        </p:spPr>
        <p:txBody>
          <a:bodyPr wrap="square" rtlCol="0">
            <a:spAutoFit/>
          </a:bodyPr>
          <a:lstStyle/>
          <a:p>
            <a:r>
              <a:rPr lang="en-AU" sz="1000" dirty="0">
                <a:solidFill>
                  <a:schemeClr val="bg1"/>
                </a:solidFill>
              </a:rPr>
              <a:t>The translate and load tool will pull files from the file server and translate the data into target system format and consequently load it into the target system using Deloitte’s proprietary application i.e. Hoover. All conversion errors will be listed in the error reports. The target system will generate reports for validation and reconciliation. </a:t>
            </a:r>
            <a:endParaRPr lang="en-US" sz="1000" dirty="0">
              <a:solidFill>
                <a:schemeClr val="bg1"/>
              </a:solidFill>
            </a:endParaRPr>
          </a:p>
        </p:txBody>
      </p:sp>
      <p:cxnSp>
        <p:nvCxnSpPr>
          <p:cNvPr id="109" name="Straight Connector 108">
            <a:extLst>
              <a:ext uri="{FF2B5EF4-FFF2-40B4-BE49-F238E27FC236}">
                <a16:creationId xmlns:a16="http://schemas.microsoft.com/office/drawing/2014/main" id="{6ED1F7FB-E546-45B9-909D-65E6D0654CF1}"/>
              </a:ext>
            </a:extLst>
          </p:cNvPr>
          <p:cNvCxnSpPr/>
          <p:nvPr/>
        </p:nvCxnSpPr>
        <p:spPr>
          <a:xfrm>
            <a:off x="668007" y="6156122"/>
            <a:ext cx="1084512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ED1F7FB-E546-45B9-909D-65E6D0654CF1}"/>
              </a:ext>
            </a:extLst>
          </p:cNvPr>
          <p:cNvCxnSpPr/>
          <p:nvPr/>
        </p:nvCxnSpPr>
        <p:spPr>
          <a:xfrm>
            <a:off x="3956993" y="4764250"/>
            <a:ext cx="0" cy="141307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ED1F7FB-E546-45B9-909D-65E6D0654CF1}"/>
              </a:ext>
            </a:extLst>
          </p:cNvPr>
          <p:cNvCxnSpPr/>
          <p:nvPr/>
        </p:nvCxnSpPr>
        <p:spPr>
          <a:xfrm>
            <a:off x="5852184" y="4750395"/>
            <a:ext cx="0" cy="141307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ED1F7FB-E546-45B9-909D-65E6D0654CF1}"/>
              </a:ext>
            </a:extLst>
          </p:cNvPr>
          <p:cNvCxnSpPr/>
          <p:nvPr/>
        </p:nvCxnSpPr>
        <p:spPr>
          <a:xfrm>
            <a:off x="7538402" y="4755015"/>
            <a:ext cx="0" cy="141307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ED1F7FB-E546-45B9-909D-65E6D0654CF1}"/>
              </a:ext>
            </a:extLst>
          </p:cNvPr>
          <p:cNvCxnSpPr/>
          <p:nvPr/>
        </p:nvCxnSpPr>
        <p:spPr>
          <a:xfrm>
            <a:off x="11535157" y="4750397"/>
            <a:ext cx="0" cy="141307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3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65" name="Title 3"/>
          <p:cNvSpPr txBox="1">
            <a:spLocks/>
          </p:cNvSpPr>
          <p:nvPr/>
        </p:nvSpPr>
        <p:spPr>
          <a:xfrm>
            <a:off x="503679" y="210895"/>
            <a:ext cx="11265384"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lvl="0">
              <a:defRPr/>
            </a:pPr>
            <a:r>
              <a:rPr lang="en-US" sz="2000" b="1" dirty="0">
                <a:solidFill>
                  <a:schemeClr val="accent5"/>
                </a:solidFill>
              </a:rPr>
              <a:t>Relevant Accelerators to fast-track Migration</a:t>
            </a:r>
            <a:endParaRPr lang="en-US" sz="2000" b="1" dirty="0">
              <a:solidFill>
                <a:schemeClr val="accent5"/>
              </a:solidFill>
              <a:cs typeface="Calibri" panose="020F0502020204030204" pitchFamily="34" charset="0"/>
            </a:endParaRPr>
          </a:p>
        </p:txBody>
      </p:sp>
      <p:sp>
        <p:nvSpPr>
          <p:cNvPr id="21" name="Text Placeholder 16">
            <a:extLst>
              <a:ext uri="{FF2B5EF4-FFF2-40B4-BE49-F238E27FC236}">
                <a16:creationId xmlns:a16="http://schemas.microsoft.com/office/drawing/2014/main" id="{5527E1FD-701E-486F-A221-BF49966F2988}"/>
              </a:ext>
            </a:extLst>
          </p:cNvPr>
          <p:cNvSpPr txBox="1">
            <a:spLocks/>
          </p:cNvSpPr>
          <p:nvPr/>
        </p:nvSpPr>
        <p:spPr>
          <a:xfrm>
            <a:off x="503679" y="687499"/>
            <a:ext cx="11170024" cy="324765"/>
          </a:xfrm>
          <a:prstGeom prst="rect">
            <a:avLst/>
          </a:prstGeom>
        </p:spPr>
        <p:txBody>
          <a:bodyPr vert="horz" lIns="0" tIns="0" rIns="0" bIns="0" rtlCol="0">
            <a:noAutofit/>
          </a:bodyPr>
          <a:lstStyle>
            <a:lvl1pPr indent="0">
              <a:spcBef>
                <a:spcPts val="167"/>
              </a:spcBef>
              <a:spcAft>
                <a:spcPts val="1333"/>
              </a:spcAft>
              <a:buSzPct val="100000"/>
              <a:buFontTx/>
              <a:buNone/>
              <a:defRPr sz="1500" b="0">
                <a:solidFill>
                  <a:schemeClr val="tx2"/>
                </a:solidFill>
              </a:defRPr>
            </a:lvl1pPr>
            <a:lvl2pPr marL="127000" indent="-127000">
              <a:spcBef>
                <a:spcPts val="0"/>
              </a:spcBef>
              <a:spcAft>
                <a:spcPts val="1333"/>
              </a:spcAft>
              <a:buClrTx/>
              <a:buSzPct val="100000"/>
              <a:buFont typeface="Arial" panose="020B0604020202020204" pitchFamily="34" charset="0"/>
              <a:buChar char="•"/>
              <a:defRPr lang="en-US" sz="1200" b="0" dirty="0" smtClean="0"/>
            </a:lvl2pPr>
            <a:lvl3pPr marL="279400" indent="-127000">
              <a:spcBef>
                <a:spcPts val="0"/>
              </a:spcBef>
              <a:spcAft>
                <a:spcPts val="1333"/>
              </a:spcAft>
              <a:buClrTx/>
              <a:buSzPct val="100000"/>
              <a:buFont typeface="Arial" panose="020B0604020202020204" pitchFamily="34" charset="0"/>
              <a:buChar char="−"/>
              <a:defRPr lang="en-US" sz="1200" dirty="0" smtClean="0"/>
            </a:lvl3pPr>
            <a:lvl4pPr marL="431800" indent="-127000">
              <a:spcBef>
                <a:spcPts val="0"/>
              </a:spcBef>
              <a:spcAft>
                <a:spcPts val="1333"/>
              </a:spcAft>
              <a:buClrTx/>
              <a:buSzPct val="100000"/>
              <a:buFont typeface="Arial" panose="020B0604020202020204" pitchFamily="34" charset="0"/>
              <a:buChar char="◦"/>
              <a:defRPr lang="en-US" sz="1200" baseline="0" dirty="0" smtClean="0"/>
            </a:lvl4pPr>
            <a:lvl5pPr marL="584200" indent="-127000" defTabSz="1064657">
              <a:spcBef>
                <a:spcPts val="0"/>
              </a:spcBef>
              <a:spcAft>
                <a:spcPts val="1333"/>
              </a:spcAft>
              <a:buClrTx/>
              <a:buSzPct val="100000"/>
              <a:buFont typeface="Arial" panose="020B0604020202020204" pitchFamily="34" charset="0"/>
              <a:buChar char="−"/>
              <a:tabLst/>
              <a:defRPr lang="en-US" sz="1200" baseline="0" dirty="0" smtClean="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endParaRPr lang="en-US" sz="1400" dirty="0">
              <a:solidFill>
                <a:schemeClr val="bg1"/>
              </a:solidFill>
            </a:endParaRPr>
          </a:p>
        </p:txBody>
      </p:sp>
      <p:sp>
        <p:nvSpPr>
          <p:cNvPr id="23" name="object 2">
            <a:extLst>
              <a:ext uri="{FF2B5EF4-FFF2-40B4-BE49-F238E27FC236}">
                <a16:creationId xmlns:a16="http://schemas.microsoft.com/office/drawing/2014/main" id="{AF78D317-EB5F-41BE-88E3-BF7EF16540CC}"/>
              </a:ext>
            </a:extLst>
          </p:cNvPr>
          <p:cNvSpPr txBox="1"/>
          <p:nvPr/>
        </p:nvSpPr>
        <p:spPr>
          <a:xfrm>
            <a:off x="512914" y="551371"/>
            <a:ext cx="11059961" cy="430887"/>
          </a:xfrm>
          <a:prstGeom prst="rect">
            <a:avLst/>
          </a:prstGeom>
        </p:spPr>
        <p:txBody>
          <a:bodyPr vert="horz" wrap="square" lIns="0" tIns="0" rIns="0" bIns="0" rtlCol="0">
            <a:spAutoFit/>
          </a:bodyPr>
          <a:lstStyle/>
          <a:p>
            <a:r>
              <a:rPr lang="en-US" sz="1400" dirty="0">
                <a:solidFill>
                  <a:schemeClr val="bg1"/>
                </a:solidFill>
              </a:rPr>
              <a:t>Reusable accelerators, framework and utilities developed by Deloitte for rapid and quality deliverables for Data Conversion delivery during different project phases.</a:t>
            </a:r>
          </a:p>
        </p:txBody>
      </p:sp>
      <p:graphicFrame>
        <p:nvGraphicFramePr>
          <p:cNvPr id="4" name="Table 3">
            <a:extLst>
              <a:ext uri="{FF2B5EF4-FFF2-40B4-BE49-F238E27FC236}">
                <a16:creationId xmlns:a16="http://schemas.microsoft.com/office/drawing/2014/main" id="{12A1D7C6-34D9-42B1-B35E-69EA6C287DA9}"/>
              </a:ext>
            </a:extLst>
          </p:cNvPr>
          <p:cNvGraphicFramePr>
            <a:graphicFrameLocks noGrp="1"/>
          </p:cNvGraphicFramePr>
          <p:nvPr>
            <p:extLst>
              <p:ext uri="{D42A27DB-BD31-4B8C-83A1-F6EECF244321}">
                <p14:modId xmlns:p14="http://schemas.microsoft.com/office/powerpoint/2010/main" val="449449902"/>
              </p:ext>
            </p:extLst>
          </p:nvPr>
        </p:nvGraphicFramePr>
        <p:xfrm>
          <a:off x="628650" y="1437726"/>
          <a:ext cx="10848975" cy="4239174"/>
        </p:xfrm>
        <a:graphic>
          <a:graphicData uri="http://schemas.openxmlformats.org/drawingml/2006/table">
            <a:tbl>
              <a:tblPr firstRow="1" bandRow="1">
                <a:tableStyleId>{5C22544A-7EE6-4342-B048-85BDC9FD1C3A}</a:tableStyleId>
              </a:tblPr>
              <a:tblGrid>
                <a:gridCol w="2143125">
                  <a:extLst>
                    <a:ext uri="{9D8B030D-6E8A-4147-A177-3AD203B41FA5}">
                      <a16:colId xmlns:a16="http://schemas.microsoft.com/office/drawing/2014/main" val="3928236906"/>
                    </a:ext>
                  </a:extLst>
                </a:gridCol>
                <a:gridCol w="2667000">
                  <a:extLst>
                    <a:ext uri="{9D8B030D-6E8A-4147-A177-3AD203B41FA5}">
                      <a16:colId xmlns:a16="http://schemas.microsoft.com/office/drawing/2014/main" val="451490137"/>
                    </a:ext>
                  </a:extLst>
                </a:gridCol>
                <a:gridCol w="2562540">
                  <a:extLst>
                    <a:ext uri="{9D8B030D-6E8A-4147-A177-3AD203B41FA5}">
                      <a16:colId xmlns:a16="http://schemas.microsoft.com/office/drawing/2014/main" val="1794958321"/>
                    </a:ext>
                  </a:extLst>
                </a:gridCol>
                <a:gridCol w="695262">
                  <a:extLst>
                    <a:ext uri="{9D8B030D-6E8A-4147-A177-3AD203B41FA5}">
                      <a16:colId xmlns:a16="http://schemas.microsoft.com/office/drawing/2014/main" val="1057761236"/>
                    </a:ext>
                  </a:extLst>
                </a:gridCol>
                <a:gridCol w="695262">
                  <a:extLst>
                    <a:ext uri="{9D8B030D-6E8A-4147-A177-3AD203B41FA5}">
                      <a16:colId xmlns:a16="http://schemas.microsoft.com/office/drawing/2014/main" val="2907890434"/>
                    </a:ext>
                  </a:extLst>
                </a:gridCol>
                <a:gridCol w="695262">
                  <a:extLst>
                    <a:ext uri="{9D8B030D-6E8A-4147-A177-3AD203B41FA5}">
                      <a16:colId xmlns:a16="http://schemas.microsoft.com/office/drawing/2014/main" val="3739604448"/>
                    </a:ext>
                  </a:extLst>
                </a:gridCol>
                <a:gridCol w="695262">
                  <a:extLst>
                    <a:ext uri="{9D8B030D-6E8A-4147-A177-3AD203B41FA5}">
                      <a16:colId xmlns:a16="http://schemas.microsoft.com/office/drawing/2014/main" val="2986733740"/>
                    </a:ext>
                  </a:extLst>
                </a:gridCol>
                <a:gridCol w="695262">
                  <a:extLst>
                    <a:ext uri="{9D8B030D-6E8A-4147-A177-3AD203B41FA5}">
                      <a16:colId xmlns:a16="http://schemas.microsoft.com/office/drawing/2014/main" val="112296474"/>
                    </a:ext>
                  </a:extLst>
                </a:gridCol>
              </a:tblGrid>
              <a:tr h="302457">
                <a:tc rowSpan="2">
                  <a:txBody>
                    <a:bodyPr/>
                    <a:lstStyle/>
                    <a:p>
                      <a:pPr algn="ctr" rtl="0" fontAlgn="ctr"/>
                      <a:r>
                        <a:rPr lang="en-US" sz="1200" u="none" strike="noStrike" dirty="0">
                          <a:effectLst/>
                        </a:rPr>
                        <a:t>Accelerator</a:t>
                      </a:r>
                      <a:endParaRPr lang="en-US" sz="1200" b="1" i="0" u="none" strike="noStrike" dirty="0">
                        <a:solidFill>
                          <a:srgbClr val="FFFFFF"/>
                        </a:solidFill>
                        <a:effectLst/>
                        <a:latin typeface="Frutiger Next Pro Light"/>
                      </a:endParaRPr>
                    </a:p>
                  </a:txBody>
                  <a:tcPr marL="6350" marR="6350" marT="6350" marB="0" anchor="ctr"/>
                </a:tc>
                <a:tc rowSpan="2">
                  <a:txBody>
                    <a:bodyPr/>
                    <a:lstStyle/>
                    <a:p>
                      <a:pPr algn="ctr" rtl="0" fontAlgn="ctr"/>
                      <a:r>
                        <a:rPr lang="en-US" sz="1200" u="none" strike="noStrike" dirty="0">
                          <a:effectLst/>
                        </a:rPr>
                        <a:t>Description</a:t>
                      </a:r>
                      <a:endParaRPr lang="en-US" sz="1200" b="1" i="0" u="none" strike="noStrike" dirty="0">
                        <a:solidFill>
                          <a:srgbClr val="FFFFFF"/>
                        </a:solidFill>
                        <a:effectLst/>
                        <a:latin typeface="Frutiger Next Pro Light"/>
                      </a:endParaRPr>
                    </a:p>
                  </a:txBody>
                  <a:tcPr marL="6350" marR="6350" marT="6350" marB="0" anchor="ctr"/>
                </a:tc>
                <a:tc rowSpan="2">
                  <a:txBody>
                    <a:bodyPr/>
                    <a:lstStyle/>
                    <a:p>
                      <a:pPr algn="ctr" rtl="0" fontAlgn="ctr"/>
                      <a:r>
                        <a:rPr lang="en-US" sz="1200" u="none" strike="noStrike" dirty="0">
                          <a:effectLst/>
                        </a:rPr>
                        <a:t>Prior Impacts / Benefits</a:t>
                      </a:r>
                      <a:endParaRPr lang="en-US" sz="1200" b="1" i="0" u="none" strike="noStrike" dirty="0">
                        <a:solidFill>
                          <a:srgbClr val="FFFFFF"/>
                        </a:solidFill>
                        <a:effectLst/>
                        <a:latin typeface="Frutiger Next Pro Light"/>
                      </a:endParaRPr>
                    </a:p>
                  </a:txBody>
                  <a:tcPr marL="6350" marR="6350" marT="6350" marB="0" anchor="ctr"/>
                </a:tc>
                <a:tc gridSpan="5">
                  <a:txBody>
                    <a:bodyPr/>
                    <a:lstStyle/>
                    <a:p>
                      <a:pPr algn="ctr" rtl="0" fontAlgn="ctr"/>
                      <a:r>
                        <a:rPr lang="en-US" sz="1200" u="none" strike="noStrike" dirty="0">
                          <a:effectLst/>
                        </a:rPr>
                        <a:t>Phase of the Project</a:t>
                      </a:r>
                      <a:endParaRPr lang="en-US" sz="1200" b="1" i="0" u="none" strike="noStrike" dirty="0">
                        <a:solidFill>
                          <a:srgbClr val="FFFFFF"/>
                        </a:solidFill>
                        <a:effectLst/>
                        <a:latin typeface="Frutiger Next Pro Light"/>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76486148"/>
                  </a:ext>
                </a:extLst>
              </a:tr>
              <a:tr h="38650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1050" u="none" strike="noStrike" dirty="0">
                          <a:solidFill>
                            <a:schemeClr val="accent1"/>
                          </a:solidFill>
                          <a:effectLst/>
                        </a:rPr>
                        <a:t>Build</a:t>
                      </a:r>
                      <a:endParaRPr lang="en-US" sz="1050" b="1" i="0" u="none" strike="noStrike" dirty="0">
                        <a:solidFill>
                          <a:schemeClr val="accent1"/>
                        </a:solidFill>
                        <a:effectLst/>
                        <a:latin typeface="Frutiger Next Pro Light"/>
                      </a:endParaRPr>
                    </a:p>
                  </a:txBody>
                  <a:tcPr marL="6350" marR="6350" marT="6350" marB="0" anchor="ctr"/>
                </a:tc>
                <a:tc>
                  <a:txBody>
                    <a:bodyPr/>
                    <a:lstStyle/>
                    <a:p>
                      <a:pPr algn="ctr" rtl="0" fontAlgn="ctr"/>
                      <a:r>
                        <a:rPr lang="en-US" sz="1050" u="none" strike="noStrike" dirty="0">
                          <a:solidFill>
                            <a:schemeClr val="accent1"/>
                          </a:solidFill>
                          <a:effectLst/>
                        </a:rPr>
                        <a:t>Testing</a:t>
                      </a:r>
                      <a:endParaRPr lang="en-US" sz="1050" b="1" i="0" u="none" strike="noStrike" dirty="0">
                        <a:solidFill>
                          <a:schemeClr val="accent1"/>
                        </a:solidFill>
                        <a:effectLst/>
                        <a:latin typeface="Frutiger Next Pro Light"/>
                      </a:endParaRPr>
                    </a:p>
                  </a:txBody>
                  <a:tcPr marL="6350" marR="6350" marT="6350" marB="0" anchor="ctr"/>
                </a:tc>
                <a:tc>
                  <a:txBody>
                    <a:bodyPr/>
                    <a:lstStyle/>
                    <a:p>
                      <a:pPr algn="ctr" rtl="0" fontAlgn="ctr"/>
                      <a:r>
                        <a:rPr lang="en-US" sz="1050" u="none" strike="noStrike" dirty="0">
                          <a:solidFill>
                            <a:schemeClr val="accent1"/>
                          </a:solidFill>
                          <a:effectLst/>
                        </a:rPr>
                        <a:t>Deploy</a:t>
                      </a:r>
                      <a:endParaRPr lang="en-US" sz="1050" b="1" i="0" u="none" strike="noStrike" dirty="0">
                        <a:solidFill>
                          <a:schemeClr val="accent1"/>
                        </a:solidFill>
                        <a:effectLst/>
                        <a:latin typeface="Frutiger Next Pro Light"/>
                      </a:endParaRPr>
                    </a:p>
                  </a:txBody>
                  <a:tcPr marL="6350" marR="6350" marT="6350" marB="0" anchor="ctr"/>
                </a:tc>
                <a:tc>
                  <a:txBody>
                    <a:bodyPr/>
                    <a:lstStyle/>
                    <a:p>
                      <a:pPr algn="ctr" rtl="0" fontAlgn="ctr"/>
                      <a:r>
                        <a:rPr lang="en-US" sz="1050" u="none" strike="noStrike" dirty="0">
                          <a:solidFill>
                            <a:schemeClr val="accent1"/>
                          </a:solidFill>
                          <a:effectLst/>
                        </a:rPr>
                        <a:t>Audit &amp; Validation</a:t>
                      </a:r>
                      <a:endParaRPr lang="en-US" sz="1050" b="1" i="0" u="none" strike="noStrike" dirty="0">
                        <a:solidFill>
                          <a:schemeClr val="accent1"/>
                        </a:solidFill>
                        <a:effectLst/>
                        <a:latin typeface="Frutiger Next Pro Light"/>
                      </a:endParaRPr>
                    </a:p>
                  </a:txBody>
                  <a:tcPr marL="6350" marR="6350" marT="6350" marB="0" anchor="ctr"/>
                </a:tc>
                <a:tc>
                  <a:txBody>
                    <a:bodyPr/>
                    <a:lstStyle/>
                    <a:p>
                      <a:pPr algn="ctr" rtl="0" fontAlgn="ctr"/>
                      <a:r>
                        <a:rPr lang="en-US" sz="1050" u="none" strike="noStrike" dirty="0">
                          <a:solidFill>
                            <a:schemeClr val="accent1"/>
                          </a:solidFill>
                          <a:effectLst/>
                        </a:rPr>
                        <a:t>Data Load</a:t>
                      </a:r>
                      <a:endParaRPr lang="en-US" sz="1050" b="1" i="0" u="none" strike="noStrike" dirty="0">
                        <a:solidFill>
                          <a:schemeClr val="accent1"/>
                        </a:solidFill>
                        <a:effectLst/>
                        <a:latin typeface="Frutiger Next Pro Light"/>
                      </a:endParaRPr>
                    </a:p>
                  </a:txBody>
                  <a:tcPr marL="6350" marR="6350" marT="6350" marB="0" anchor="ctr"/>
                </a:tc>
                <a:extLst>
                  <a:ext uri="{0D108BD9-81ED-4DB2-BD59-A6C34878D82A}">
                    <a16:rowId xmlns:a16="http://schemas.microsoft.com/office/drawing/2014/main" val="1427160441"/>
                  </a:ext>
                </a:extLst>
              </a:tr>
              <a:tr h="719638">
                <a:tc>
                  <a:txBody>
                    <a:bodyPr/>
                    <a:lstStyle/>
                    <a:p>
                      <a:pPr lvl="1" algn="l" rtl="0" fontAlgn="ctr"/>
                      <a:r>
                        <a:rPr lang="en-US" sz="1050" b="0" u="none" strike="noStrike" dirty="0">
                          <a:solidFill>
                            <a:schemeClr val="accent1"/>
                          </a:solidFill>
                          <a:effectLst/>
                        </a:rPr>
                        <a:t>ETL Job Generator</a:t>
                      </a:r>
                      <a:endParaRPr lang="en-US" sz="1050" b="0" i="0" u="none" strike="noStrike" dirty="0">
                        <a:solidFill>
                          <a:schemeClr val="accent1"/>
                        </a:solidFill>
                        <a:effectLst/>
                        <a:latin typeface="Frutiger Next Pro Light"/>
                      </a:endParaRPr>
                    </a:p>
                  </a:txBody>
                  <a:tcPr marL="6350" marR="6350" marT="6350" marB="0" anchor="ctr"/>
                </a:tc>
                <a:tc>
                  <a:txBody>
                    <a:bodyPr/>
                    <a:lstStyle/>
                    <a:p>
                      <a:pPr lvl="0" algn="l" rtl="0" fontAlgn="ctr"/>
                      <a:r>
                        <a:rPr lang="sv-SE" sz="1050" b="0" u="none" strike="noStrike" dirty="0">
                          <a:solidFill>
                            <a:schemeClr val="accent1"/>
                          </a:solidFill>
                          <a:effectLst/>
                        </a:rPr>
                        <a:t>Metadata driven ETL extract generator enables     automated development of SSIS ETLs and supporting SQL Query in build</a:t>
                      </a:r>
                      <a:endParaRPr lang="sv-SE" sz="1050" b="0" i="0" u="none" strike="noStrike" dirty="0">
                        <a:solidFill>
                          <a:schemeClr val="accent1"/>
                        </a:solidFill>
                        <a:effectLst/>
                        <a:latin typeface="Frutiger Next Pro Light"/>
                      </a:endParaRPr>
                    </a:p>
                  </a:txBody>
                  <a:tcPr marL="6350" marR="6350" marT="6350" marB="0" anchor="ctr"/>
                </a:tc>
                <a:tc>
                  <a:txBody>
                    <a:bodyPr/>
                    <a:lstStyle/>
                    <a:p>
                      <a:pPr marL="171450" indent="-171450" algn="l" rtl="0" fontAlgn="ctr">
                        <a:buClr>
                          <a:srgbClr val="5C5C5C"/>
                        </a:buClr>
                        <a:buSzPts val="900"/>
                        <a:buFont typeface="Wingdings" panose="05000000000000000000" pitchFamily="2" charset="2"/>
                        <a:buChar char="§"/>
                      </a:pPr>
                      <a:r>
                        <a:rPr lang="en-US" sz="1050" b="0" i="0" u="none" strike="noStrike" dirty="0">
                          <a:solidFill>
                            <a:schemeClr val="accent1"/>
                          </a:solidFill>
                          <a:effectLst/>
                          <a:latin typeface="+mn-lt"/>
                        </a:rPr>
                        <a:t>Saved effort for building individual ETLs  through the use of Metadata, reducing 60% effort</a:t>
                      </a:r>
                      <a:endParaRPr lang="en-US" sz="1050" b="0" i="0" u="none" strike="noStrike" dirty="0">
                        <a:solidFill>
                          <a:schemeClr val="accent1"/>
                        </a:solidFill>
                        <a:effectLst/>
                        <a:latin typeface="Frutiger Next Pro Light"/>
                      </a:endParaRPr>
                    </a:p>
                  </a:txBody>
                  <a:tcPr marL="95250" marR="6350" marT="6350" marB="0" anchor="ctr"/>
                </a:tc>
                <a:tc>
                  <a:txBody>
                    <a:bodyPr/>
                    <a:lstStyle/>
                    <a:p>
                      <a:pPr algn="l" fontAlgn="b"/>
                      <a:r>
                        <a:rPr lang="en-US" sz="1050" u="none" strike="noStrike" dirty="0">
                          <a:solidFill>
                            <a:schemeClr val="accent5"/>
                          </a:solidFill>
                          <a:effectLst/>
                        </a:rPr>
                        <a:t> </a:t>
                      </a:r>
                      <a:endParaRPr lang="en-US" sz="1050" b="0" i="0" u="none" strike="noStrike" dirty="0">
                        <a:solidFill>
                          <a:schemeClr val="accent5"/>
                        </a:solidFill>
                        <a:effectLst/>
                        <a:latin typeface="Arial" panose="020B0604020202020204" pitchFamily="34" charset="0"/>
                      </a:endParaRPr>
                    </a:p>
                  </a:txBody>
                  <a:tcPr marL="6350" marR="6350" marT="6350" marB="0" anchor="b">
                    <a:solidFill>
                      <a:schemeClr val="accent5"/>
                    </a:solidFill>
                  </a:tcPr>
                </a:tc>
                <a:tc>
                  <a:txBody>
                    <a:bodyPr/>
                    <a:lstStyle/>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solidFill>
                      <a:schemeClr val="accent5"/>
                    </a:solidFill>
                  </a:tcPr>
                </a:tc>
                <a:tc>
                  <a:txBody>
                    <a:bodyPr/>
                    <a:lstStyle/>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636090844"/>
                  </a:ext>
                </a:extLst>
              </a:tr>
              <a:tr h="2110939">
                <a:tc>
                  <a:txBody>
                    <a:bodyPr/>
                    <a:lstStyle/>
                    <a:p>
                      <a:pPr lvl="1" algn="l" rtl="0" fontAlgn="ctr"/>
                      <a:r>
                        <a:rPr lang="en-US" sz="1050" b="0" u="none" strike="noStrike" dirty="0">
                          <a:solidFill>
                            <a:schemeClr val="accent1"/>
                          </a:solidFill>
                          <a:effectLst/>
                        </a:rPr>
                        <a:t>ABC and QAQC Framework</a:t>
                      </a:r>
                      <a:endParaRPr lang="en-US" sz="1050" b="0" i="0" u="none" strike="noStrike" dirty="0">
                        <a:solidFill>
                          <a:schemeClr val="accent1"/>
                        </a:solidFill>
                        <a:effectLst/>
                        <a:latin typeface="Frutiger Next Pro Light"/>
                      </a:endParaRPr>
                    </a:p>
                  </a:txBody>
                  <a:tcPr marL="6350" marR="6350" marT="6350" marB="0" anchor="ctr"/>
                </a:tc>
                <a:tc>
                  <a:txBody>
                    <a:bodyPr/>
                    <a:lstStyle/>
                    <a:p>
                      <a:pPr algn="l" rtl="0" fontAlgn="ctr"/>
                      <a:r>
                        <a:rPr lang="en-US" sz="1050" b="0" u="none" strike="noStrike" dirty="0">
                          <a:solidFill>
                            <a:schemeClr val="accent1"/>
                          </a:solidFill>
                          <a:effectLst/>
                        </a:rPr>
                        <a:t>ABC is a tool-agnostic framework to capture job execution information with Job statistics, rejected &amp; error records and QAQC framework makes sure the data is as    expected and the counts are matching between the landing and staging databases and also captures the percentage of required field getting populated as null among the total target data</a:t>
                      </a:r>
                      <a:endParaRPr lang="en-US" sz="1050" b="0" i="0" u="none" strike="noStrike" dirty="0">
                        <a:solidFill>
                          <a:schemeClr val="accent1"/>
                        </a:solidFill>
                        <a:effectLst/>
                        <a:latin typeface="Frutiger Next Pro Light"/>
                      </a:endParaRPr>
                    </a:p>
                  </a:txBody>
                  <a:tcPr marL="6350" marR="6350" marT="6350" marB="0" anchor="ctr"/>
                </a:tc>
                <a:tc>
                  <a:txBody>
                    <a:bodyPr/>
                    <a:lstStyle/>
                    <a:p>
                      <a:pPr marL="171450" indent="-171450" algn="l" rtl="0" fontAlgn="ctr">
                        <a:buClr>
                          <a:srgbClr val="5C5C5C"/>
                        </a:buClr>
                        <a:buSzPts val="900"/>
                        <a:buFont typeface="Wingdings" panose="05000000000000000000" pitchFamily="2" charset="2"/>
                        <a:buChar char="§"/>
                      </a:pPr>
                      <a:r>
                        <a:rPr lang="en-US" sz="1050" b="0" i="0" u="none" strike="noStrike" dirty="0">
                          <a:solidFill>
                            <a:schemeClr val="accent1"/>
                          </a:solidFill>
                          <a:effectLst/>
                          <a:latin typeface="+mn-lt"/>
                        </a:rPr>
                        <a:t>Saved manual effort of job monitoring, errors tracking, etc. through a quick deployable template.</a:t>
                      </a:r>
                      <a:endParaRPr lang="en-US" sz="1050" b="0" i="0" u="none" strike="noStrike" dirty="0">
                        <a:solidFill>
                          <a:schemeClr val="accent1"/>
                        </a:solidFill>
                        <a:effectLst/>
                        <a:latin typeface="Frutiger Next Pro Light"/>
                      </a:endParaRPr>
                    </a:p>
                    <a:p>
                      <a:pPr marL="171450" indent="-171450" algn="l" rtl="0" fontAlgn="ctr">
                        <a:buFont typeface="Wingdings" panose="05000000000000000000" pitchFamily="2" charset="2"/>
                        <a:buChar char="§"/>
                      </a:pPr>
                      <a:r>
                        <a:rPr lang="en-US" sz="1050" b="0" i="0" u="none" strike="noStrike" dirty="0">
                          <a:solidFill>
                            <a:schemeClr val="accent1"/>
                          </a:solidFill>
                          <a:effectLst/>
                          <a:latin typeface="+mn-lt"/>
                        </a:rPr>
                        <a:t>It certifies and enriches the results of technical validations</a:t>
                      </a:r>
                      <a:endParaRPr lang="en-US" sz="1050" b="0" i="0" u="none" strike="noStrike" dirty="0">
                        <a:solidFill>
                          <a:schemeClr val="accent1"/>
                        </a:solidFill>
                        <a:effectLst/>
                        <a:latin typeface="Frutiger Next Pro Light"/>
                      </a:endParaRPr>
                    </a:p>
                    <a:p>
                      <a:pPr marL="171450" indent="-171450" algn="l" rtl="0" fontAlgn="ctr">
                        <a:buClr>
                          <a:srgbClr val="5C5C5C"/>
                        </a:buClr>
                        <a:buSzPts val="900"/>
                        <a:buFont typeface="Wingdings" panose="05000000000000000000" pitchFamily="2" charset="2"/>
                        <a:buChar char="§"/>
                      </a:pPr>
                      <a:r>
                        <a:rPr lang="en-US" sz="1050" b="0" i="0" u="none" strike="noStrike" dirty="0">
                          <a:solidFill>
                            <a:schemeClr val="accent1"/>
                          </a:solidFill>
                          <a:effectLst/>
                          <a:latin typeface="+mn-lt"/>
                        </a:rPr>
                        <a:t>Ensures data extracted from the source systems is correctly reflected in the target systems</a:t>
                      </a:r>
                      <a:endParaRPr lang="en-US" sz="1050" b="0" i="0" u="none" strike="noStrike" dirty="0">
                        <a:solidFill>
                          <a:schemeClr val="accent1"/>
                        </a:solidFill>
                        <a:effectLst/>
                        <a:latin typeface="Frutiger Next Pro Light"/>
                      </a:endParaRPr>
                    </a:p>
                  </a:txBody>
                  <a:tcPr marL="95250" marR="6350" marT="6350" marB="0" anchor="ctr"/>
                </a:tc>
                <a:tc>
                  <a:txBody>
                    <a:bodyPr/>
                    <a:lstStyle/>
                    <a:p>
                      <a:pPr algn="l" fontAlgn="b"/>
                      <a:r>
                        <a:rPr lang="en-US" sz="1050" u="none" strike="noStrike" dirty="0">
                          <a:solidFill>
                            <a:schemeClr val="accent5"/>
                          </a:solidFill>
                          <a:effectLst/>
                          <a:highlight>
                            <a:srgbClr val="00FF00"/>
                          </a:highlight>
                        </a:rPr>
                        <a:t> </a:t>
                      </a:r>
                      <a:endParaRPr lang="en-US" sz="1050" b="0" i="0" u="none" strike="noStrike" dirty="0">
                        <a:solidFill>
                          <a:schemeClr val="accent5"/>
                        </a:solidFill>
                        <a:effectLst/>
                        <a:highlight>
                          <a:srgbClr val="00FF00"/>
                        </a:highlight>
                        <a:latin typeface="Arial" panose="020B0604020202020204" pitchFamily="34" charset="0"/>
                      </a:endParaRPr>
                    </a:p>
                    <a:p>
                      <a:pPr algn="l" fontAlgn="b"/>
                      <a:r>
                        <a:rPr lang="en-US" sz="1050" u="none" strike="noStrike" dirty="0">
                          <a:solidFill>
                            <a:schemeClr val="accent5"/>
                          </a:solidFill>
                          <a:effectLst/>
                        </a:rPr>
                        <a:t> </a:t>
                      </a:r>
                      <a:endParaRPr lang="en-US" sz="1050" b="0" i="0" u="none" strike="noStrike" dirty="0">
                        <a:solidFill>
                          <a:schemeClr val="accent5"/>
                        </a:solidFill>
                        <a:effectLst/>
                        <a:latin typeface="Arial" panose="020B0604020202020204" pitchFamily="34" charset="0"/>
                      </a:endParaRPr>
                    </a:p>
                  </a:txBody>
                  <a:tcPr marL="6350" marR="6350" marT="6350" marB="0" anchor="b">
                    <a:solidFill>
                      <a:schemeClr val="accent5"/>
                    </a:solidFill>
                  </a:tcPr>
                </a:tc>
                <a:tc>
                  <a:txBody>
                    <a:bodyPr/>
                    <a:lstStyle/>
                    <a:p>
                      <a:pPr algn="l" fontAlgn="b"/>
                      <a:r>
                        <a:rPr lang="en-US" sz="1050" u="none" strike="noStrike" dirty="0">
                          <a:effectLst/>
                          <a:highlight>
                            <a:srgbClr val="00FF00"/>
                          </a:highlight>
                        </a:rPr>
                        <a:t> </a:t>
                      </a:r>
                      <a:endParaRPr lang="en-US" sz="1050" b="0" i="0" u="none" strike="noStrike" dirty="0">
                        <a:solidFill>
                          <a:srgbClr val="000000"/>
                        </a:solidFill>
                        <a:effectLst/>
                        <a:highlight>
                          <a:srgbClr val="00FF00"/>
                        </a:highlight>
                        <a:latin typeface="Arial" panose="020B0604020202020204" pitchFamily="34" charset="0"/>
                      </a:endParaRPr>
                    </a:p>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solidFill>
                      <a:schemeClr val="accent5"/>
                    </a:solidFill>
                  </a:tcPr>
                </a:tc>
                <a:tc>
                  <a:txBody>
                    <a:bodyPr/>
                    <a:lstStyle/>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solidFill>
                      <a:schemeClr val="accent5"/>
                    </a:solidFill>
                  </a:tcPr>
                </a:tc>
                <a:tc>
                  <a:txBody>
                    <a:bodyPr/>
                    <a:lstStyle/>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p>
                      <a:pPr algn="l" fontAlgn="b"/>
                      <a:endParaRPr lang="en-US" sz="1050" u="none" strike="noStrike" dirty="0">
                        <a:effectLst/>
                      </a:endParaRPr>
                    </a:p>
                    <a:p>
                      <a:pPr algn="l" fontAlgn="b"/>
                      <a:r>
                        <a:rPr lang="en-US" sz="1050" u="none" strike="noStrike" dirty="0">
                          <a:effectLst/>
                        </a:rPr>
                        <a:t> </a:t>
                      </a:r>
                      <a:endParaRPr lang="en-US" sz="105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78123467"/>
                  </a:ext>
                </a:extLst>
              </a:tr>
              <a:tr h="719638">
                <a:tc>
                  <a:txBody>
                    <a:bodyPr/>
                    <a:lstStyle/>
                    <a:p>
                      <a:pPr lvl="1" algn="l" rtl="0" fontAlgn="ctr"/>
                      <a:r>
                        <a:rPr lang="en-US" sz="1050" b="0" i="0" u="none" strike="noStrike" dirty="0">
                          <a:solidFill>
                            <a:schemeClr val="accent1"/>
                          </a:solidFill>
                          <a:effectLst/>
                          <a:latin typeface="Frutiger Next Pro Light"/>
                        </a:rPr>
                        <a:t>Data comparison custom solution</a:t>
                      </a:r>
                    </a:p>
                  </a:txBody>
                  <a:tcPr marL="6350" marR="6350" marT="6350" marB="0" anchor="ctr"/>
                </a:tc>
                <a:tc>
                  <a:txBody>
                    <a:bodyPr/>
                    <a:lstStyle/>
                    <a:p>
                      <a:pPr algn="l" rtl="0" fontAlgn="ctr"/>
                      <a:r>
                        <a:rPr lang="en-US" sz="1050" b="0" i="0" u="none" strike="noStrike" dirty="0">
                          <a:solidFill>
                            <a:schemeClr val="accent1"/>
                          </a:solidFill>
                          <a:effectLst/>
                          <a:latin typeface="Frutiger Next Pro Light"/>
                        </a:rPr>
                        <a:t>Custom solution build on C# and SSIS to compare SSIS’s extract generated and output file received after workday loads</a:t>
                      </a:r>
                    </a:p>
                  </a:txBody>
                  <a:tcPr marL="6350" marR="6350" marT="6350" marB="0" anchor="ctr"/>
                </a:tc>
                <a:tc>
                  <a:txBody>
                    <a:bodyPr/>
                    <a:lstStyle/>
                    <a:p>
                      <a:pPr marL="171450" indent="-171450" algn="l" rtl="0" fontAlgn="ctr">
                        <a:buClr>
                          <a:srgbClr val="5C5C5C"/>
                        </a:buClr>
                        <a:buSzPts val="900"/>
                        <a:buFont typeface="Wingdings" panose="05000000000000000000" pitchFamily="2" charset="2"/>
                        <a:buChar char="§"/>
                      </a:pPr>
                      <a:r>
                        <a:rPr lang="en-US" sz="1050" b="0" i="0" u="none" strike="noStrike" dirty="0">
                          <a:solidFill>
                            <a:schemeClr val="accent1"/>
                          </a:solidFill>
                          <a:effectLst/>
                          <a:latin typeface="Frutiger Next Pro Light"/>
                        </a:rPr>
                        <a:t>Saved manual efforts to compare data between staging and workday</a:t>
                      </a:r>
                    </a:p>
                  </a:txBody>
                  <a:tcPr marL="95250" marR="6350" marT="6350" marB="0" anchor="ctr"/>
                </a:tc>
                <a:tc>
                  <a:txBody>
                    <a:bodyPr/>
                    <a:lstStyle/>
                    <a:p>
                      <a:pPr algn="l" fontAlgn="b"/>
                      <a:endParaRPr lang="en-US" sz="1050" b="0" i="0" u="none" strike="noStrike" dirty="0">
                        <a:solidFill>
                          <a:schemeClr val="accent5"/>
                        </a:solidFill>
                        <a:effectLst/>
                        <a:latin typeface="Arial" panose="020B0604020202020204" pitchFamily="34" charset="0"/>
                      </a:endParaRPr>
                    </a:p>
                  </a:txBody>
                  <a:tcPr marL="6350" marR="6350" marT="6350" marB="0" anchor="b">
                    <a:solidFill>
                      <a:schemeClr val="accent5"/>
                    </a:solidFill>
                  </a:tcPr>
                </a:tc>
                <a:tc>
                  <a:txBody>
                    <a:bodyPr/>
                    <a:lstStyle/>
                    <a:p>
                      <a:pPr algn="l" fontAlgn="b"/>
                      <a:endParaRPr lang="en-US" sz="1050" b="0" i="0" u="none" strike="noStrike" dirty="0">
                        <a:solidFill>
                          <a:srgbClr val="000000"/>
                        </a:solidFill>
                        <a:effectLst/>
                        <a:latin typeface="Arial" panose="020B0604020202020204" pitchFamily="34" charset="0"/>
                      </a:endParaRPr>
                    </a:p>
                  </a:txBody>
                  <a:tcPr marL="6350" marR="6350" marT="6350" marB="0" anchor="b">
                    <a:solidFill>
                      <a:schemeClr val="accent5"/>
                    </a:solidFill>
                  </a:tcPr>
                </a:tc>
                <a:tc>
                  <a:txBody>
                    <a:bodyPr/>
                    <a:lstStyle/>
                    <a:p>
                      <a:pPr algn="l" fontAlgn="b"/>
                      <a:endParaRPr lang="en-US" sz="105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endParaRPr lang="en-US" sz="1050" b="0" i="0" u="none" strike="noStrike" dirty="0">
                        <a:solidFill>
                          <a:srgbClr val="000000"/>
                        </a:solidFill>
                        <a:effectLst/>
                        <a:latin typeface="Arial" panose="020B0604020202020204" pitchFamily="34" charset="0"/>
                      </a:endParaRPr>
                    </a:p>
                  </a:txBody>
                  <a:tcPr marL="6350" marR="6350" marT="6350" marB="0" anchor="b">
                    <a:solidFill>
                      <a:schemeClr val="accent5"/>
                    </a:solidFill>
                  </a:tcPr>
                </a:tc>
                <a:tc>
                  <a:txBody>
                    <a:bodyPr/>
                    <a:lstStyle/>
                    <a:p>
                      <a:pPr algn="l" fontAlgn="b"/>
                      <a:endParaRPr lang="en-US" sz="105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0441597"/>
                  </a:ext>
                </a:extLst>
              </a:tr>
            </a:tbl>
          </a:graphicData>
        </a:graphic>
      </p:graphicFrame>
    </p:spTree>
    <p:extLst>
      <p:ext uri="{BB962C8B-B14F-4D97-AF65-F5344CB8AC3E}">
        <p14:creationId xmlns:p14="http://schemas.microsoft.com/office/powerpoint/2010/main" val="338308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65" name="Title 3"/>
          <p:cNvSpPr txBox="1">
            <a:spLocks/>
          </p:cNvSpPr>
          <p:nvPr/>
        </p:nvSpPr>
        <p:spPr>
          <a:xfrm>
            <a:off x="503679" y="210895"/>
            <a:ext cx="11265384"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lvl="0">
              <a:defRPr/>
            </a:pPr>
            <a:r>
              <a:rPr lang="en-US" sz="2000" b="1" dirty="0">
                <a:solidFill>
                  <a:schemeClr val="accent5"/>
                </a:solidFill>
              </a:rPr>
              <a:t>SSIS ETL Builder Accelerator</a:t>
            </a:r>
            <a:endParaRPr lang="en-US" sz="2000" b="1" dirty="0">
              <a:solidFill>
                <a:schemeClr val="accent5"/>
              </a:solidFill>
              <a:cs typeface="Calibri" panose="020F0502020204030204" pitchFamily="34" charset="0"/>
            </a:endParaRPr>
          </a:p>
        </p:txBody>
      </p:sp>
      <p:sp>
        <p:nvSpPr>
          <p:cNvPr id="21" name="Text Placeholder 16">
            <a:extLst>
              <a:ext uri="{FF2B5EF4-FFF2-40B4-BE49-F238E27FC236}">
                <a16:creationId xmlns:a16="http://schemas.microsoft.com/office/drawing/2014/main" id="{5527E1FD-701E-486F-A221-BF49966F2988}"/>
              </a:ext>
            </a:extLst>
          </p:cNvPr>
          <p:cNvSpPr txBox="1">
            <a:spLocks/>
          </p:cNvSpPr>
          <p:nvPr/>
        </p:nvSpPr>
        <p:spPr>
          <a:xfrm>
            <a:off x="503679" y="687499"/>
            <a:ext cx="11170024" cy="324765"/>
          </a:xfrm>
          <a:prstGeom prst="rect">
            <a:avLst/>
          </a:prstGeom>
        </p:spPr>
        <p:txBody>
          <a:bodyPr vert="horz" lIns="0" tIns="0" rIns="0" bIns="0" rtlCol="0">
            <a:noAutofit/>
          </a:bodyPr>
          <a:lstStyle>
            <a:lvl1pPr indent="0">
              <a:spcBef>
                <a:spcPts val="167"/>
              </a:spcBef>
              <a:spcAft>
                <a:spcPts val="1333"/>
              </a:spcAft>
              <a:buSzPct val="100000"/>
              <a:buFontTx/>
              <a:buNone/>
              <a:defRPr sz="1500" b="0">
                <a:solidFill>
                  <a:schemeClr val="tx2"/>
                </a:solidFill>
              </a:defRPr>
            </a:lvl1pPr>
            <a:lvl2pPr marL="127000" indent="-127000">
              <a:spcBef>
                <a:spcPts val="0"/>
              </a:spcBef>
              <a:spcAft>
                <a:spcPts val="1333"/>
              </a:spcAft>
              <a:buClrTx/>
              <a:buSzPct val="100000"/>
              <a:buFont typeface="Arial" panose="020B0604020202020204" pitchFamily="34" charset="0"/>
              <a:buChar char="•"/>
              <a:defRPr lang="en-US" sz="1200" b="0" dirty="0" smtClean="0"/>
            </a:lvl2pPr>
            <a:lvl3pPr marL="279400" indent="-127000">
              <a:spcBef>
                <a:spcPts val="0"/>
              </a:spcBef>
              <a:spcAft>
                <a:spcPts val="1333"/>
              </a:spcAft>
              <a:buClrTx/>
              <a:buSzPct val="100000"/>
              <a:buFont typeface="Arial" panose="020B0604020202020204" pitchFamily="34" charset="0"/>
              <a:buChar char="−"/>
              <a:defRPr lang="en-US" sz="1200" dirty="0" smtClean="0"/>
            </a:lvl3pPr>
            <a:lvl4pPr marL="431800" indent="-127000">
              <a:spcBef>
                <a:spcPts val="0"/>
              </a:spcBef>
              <a:spcAft>
                <a:spcPts val="1333"/>
              </a:spcAft>
              <a:buClrTx/>
              <a:buSzPct val="100000"/>
              <a:buFont typeface="Arial" panose="020B0604020202020204" pitchFamily="34" charset="0"/>
              <a:buChar char="◦"/>
              <a:defRPr lang="en-US" sz="1200" baseline="0" dirty="0" smtClean="0"/>
            </a:lvl4pPr>
            <a:lvl5pPr marL="584200" indent="-127000" defTabSz="1064657">
              <a:spcBef>
                <a:spcPts val="0"/>
              </a:spcBef>
              <a:spcAft>
                <a:spcPts val="1333"/>
              </a:spcAft>
              <a:buClrTx/>
              <a:buSzPct val="100000"/>
              <a:buFont typeface="Arial" panose="020B0604020202020204" pitchFamily="34" charset="0"/>
              <a:buChar char="−"/>
              <a:tabLst/>
              <a:defRPr lang="en-US" sz="1200" baseline="0" dirty="0" smtClean="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endParaRPr lang="en-US" sz="1400" dirty="0">
              <a:solidFill>
                <a:schemeClr val="bg1"/>
              </a:solidFill>
            </a:endParaRPr>
          </a:p>
        </p:txBody>
      </p:sp>
      <p:sp>
        <p:nvSpPr>
          <p:cNvPr id="9" name="object 2">
            <a:extLst>
              <a:ext uri="{FF2B5EF4-FFF2-40B4-BE49-F238E27FC236}">
                <a16:creationId xmlns:a16="http://schemas.microsoft.com/office/drawing/2014/main" id="{AAC7C49E-9FF2-41A6-B0B2-36D3B514D777}"/>
              </a:ext>
            </a:extLst>
          </p:cNvPr>
          <p:cNvSpPr txBox="1"/>
          <p:nvPr/>
        </p:nvSpPr>
        <p:spPr>
          <a:xfrm>
            <a:off x="512914" y="551371"/>
            <a:ext cx="11059961" cy="215444"/>
          </a:xfrm>
          <a:prstGeom prst="rect">
            <a:avLst/>
          </a:prstGeom>
        </p:spPr>
        <p:txBody>
          <a:bodyPr vert="horz" wrap="square" lIns="0" tIns="0" rIns="0" bIns="0" rtlCol="0">
            <a:spAutoFit/>
          </a:bodyPr>
          <a:lstStyle/>
          <a:p>
            <a:r>
              <a:rPr lang="en-US" sz="1400" dirty="0">
                <a:solidFill>
                  <a:schemeClr val="bg1"/>
                </a:solidFill>
              </a:rPr>
              <a:t>Enables creation of SSIS packages dynamically using C# object model</a:t>
            </a:r>
          </a:p>
        </p:txBody>
      </p:sp>
      <p:sp>
        <p:nvSpPr>
          <p:cNvPr id="10" name="Rectangle 1083">
            <a:extLst>
              <a:ext uri="{FF2B5EF4-FFF2-40B4-BE49-F238E27FC236}">
                <a16:creationId xmlns:a16="http://schemas.microsoft.com/office/drawing/2014/main" id="{4803BB6C-CAA5-47BE-950B-7F199C16C24A}"/>
              </a:ext>
            </a:extLst>
          </p:cNvPr>
          <p:cNvSpPr txBox="1">
            <a:spLocks noChangeArrowheads="1"/>
          </p:cNvSpPr>
          <p:nvPr/>
        </p:nvSpPr>
        <p:spPr>
          <a:xfrm>
            <a:off x="441960" y="721654"/>
            <a:ext cx="4629614" cy="5663715"/>
          </a:xfrm>
          <a:prstGeom prst="rect">
            <a:avLst/>
          </a:prstGeom>
          <a:noFill/>
        </p:spPr>
        <p:txBody>
          <a:bodyPr/>
          <a:lstStyle>
            <a:lvl1pPr marL="342900" indent="-342900" algn="l" rtl="0" eaLnBrk="1" fontAlgn="base" hangingPunct="1">
              <a:lnSpc>
                <a:spcPct val="106000"/>
              </a:lnSpc>
              <a:spcBef>
                <a:spcPct val="40000"/>
              </a:spcBef>
              <a:spcAft>
                <a:spcPct val="0"/>
              </a:spcAft>
              <a:buClr>
                <a:schemeClr val="tx1"/>
              </a:buClr>
              <a:buSzPct val="80000"/>
              <a:buFont typeface="Wingdings" pitchFamily="2" charset="2"/>
              <a:defRPr sz="2000">
                <a:solidFill>
                  <a:schemeClr val="tx1"/>
                </a:solidFill>
                <a:latin typeface="+mn-lt"/>
                <a:ea typeface="+mn-ea"/>
                <a:cs typeface="+mn-cs"/>
              </a:defRPr>
            </a:lvl1pPr>
            <a:lvl2pPr marL="227013" indent="-225425" algn="l" rtl="0" eaLnBrk="1" fontAlgn="base" hangingPunct="1">
              <a:lnSpc>
                <a:spcPct val="106000"/>
              </a:lnSpc>
              <a:spcBef>
                <a:spcPct val="40000"/>
              </a:spcBef>
              <a:spcAft>
                <a:spcPct val="0"/>
              </a:spcAft>
              <a:buClr>
                <a:schemeClr val="tx1"/>
              </a:buClr>
              <a:buFont typeface="Wingdings 2" pitchFamily="18" charset="2"/>
              <a:buChar char="¡"/>
              <a:defRPr sz="2000">
                <a:solidFill>
                  <a:schemeClr val="tx1"/>
                </a:solidFill>
                <a:latin typeface="+mn-lt"/>
              </a:defRPr>
            </a:lvl2pPr>
            <a:lvl3pPr marL="457200" indent="-228600" algn="l" rtl="0" eaLnBrk="1" fontAlgn="base" hangingPunct="1">
              <a:lnSpc>
                <a:spcPct val="106000"/>
              </a:lnSpc>
              <a:spcBef>
                <a:spcPct val="20000"/>
              </a:spcBef>
              <a:spcAft>
                <a:spcPct val="0"/>
              </a:spcAft>
              <a:buClr>
                <a:schemeClr val="tx1"/>
              </a:buClr>
              <a:buFont typeface="Arial" charset="0"/>
              <a:buChar char="–"/>
              <a:defRPr>
                <a:solidFill>
                  <a:schemeClr val="tx1"/>
                </a:solidFill>
                <a:latin typeface="+mn-lt"/>
              </a:defRPr>
            </a:lvl3pPr>
            <a:lvl4pPr marL="681038" indent="-222250" algn="l" rtl="0" eaLnBrk="1" fontAlgn="base" hangingPunct="1">
              <a:lnSpc>
                <a:spcPct val="106000"/>
              </a:lnSpc>
              <a:spcBef>
                <a:spcPct val="20000"/>
              </a:spcBef>
              <a:spcAft>
                <a:spcPct val="0"/>
              </a:spcAft>
              <a:buClr>
                <a:schemeClr val="tx1"/>
              </a:buClr>
              <a:buChar char="•"/>
              <a:defRPr>
                <a:solidFill>
                  <a:schemeClr val="tx1"/>
                </a:solidFill>
                <a:latin typeface="+mn-lt"/>
              </a:defRPr>
            </a:lvl4pPr>
            <a:lvl5pPr marL="1722438" indent="-236538" algn="l" rtl="0" eaLnBrk="1" fontAlgn="base" hangingPunct="1">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pPr>
            <a:r>
              <a:rPr lang="en-US" sz="1400" b="1" dirty="0">
                <a:solidFill>
                  <a:schemeClr val="accent5"/>
                </a:solidFill>
              </a:rPr>
              <a:t>Use Case</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Manually building Dataflow tasks of consistent type requires significant efforts if built through SSIS Designer.</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Code review is time consuming when done by opening individual Dataflow Tasks and go through each of the transformation and verify the naming convention and logic.</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Minor changes across all multiple dataflow tasks again requires significant amount of time.</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Mass Dataflow tasks having similar logic requires lot of time when built individually.</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Impact analysis of code change can done through design template only, no need to open the code and hence reduces the time in effort estimates of any change request.</a:t>
            </a:r>
            <a:endParaRPr lang="en-US" sz="1400" b="1" dirty="0">
              <a:solidFill>
                <a:schemeClr val="accent5"/>
              </a:solidFill>
            </a:endParaRPr>
          </a:p>
          <a:p>
            <a:pPr marL="0" indent="0">
              <a:buClr>
                <a:srgbClr val="000000"/>
              </a:buClr>
            </a:pPr>
            <a:r>
              <a:rPr lang="en-US" sz="1400" b="1" dirty="0">
                <a:solidFill>
                  <a:schemeClr val="accent5"/>
                </a:solidFill>
              </a:rPr>
              <a:t>Solution</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User can input an low level design document for which multiple packages are to be generated.</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Tool extracts the configurable properties from the input and displays in grid.</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Tool accepts the number of packages to be generated from user and provides a user friendly approach (Excel) to configure the properties for those new packages at one time.</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Dynamically builds SSIS </a:t>
            </a:r>
            <a:r>
              <a:rPr lang="en-US" sz="1000" dirty="0" err="1">
                <a:solidFill>
                  <a:schemeClr val="bg1"/>
                </a:solidFill>
                <a:cs typeface="Arial" pitchFamily="34" charset="0"/>
              </a:rPr>
              <a:t>dtsx</a:t>
            </a:r>
            <a:r>
              <a:rPr lang="en-US" sz="1000" dirty="0">
                <a:solidFill>
                  <a:schemeClr val="bg1"/>
                </a:solidFill>
                <a:cs typeface="Arial" pitchFamily="34" charset="0"/>
              </a:rPr>
              <a:t> files using the properties provided by the user.</a:t>
            </a:r>
            <a:endParaRPr lang="en-US" sz="1000" dirty="0">
              <a:solidFill>
                <a:srgbClr val="002776"/>
              </a:solidFill>
              <a:cs typeface="Arial" pitchFamily="34" charset="0"/>
            </a:endParaRPr>
          </a:p>
          <a:p>
            <a:pPr marL="0" indent="0">
              <a:buClr>
                <a:srgbClr val="000000"/>
              </a:buClr>
            </a:pPr>
            <a:r>
              <a:rPr lang="en-US" sz="1400" b="1" dirty="0">
                <a:solidFill>
                  <a:schemeClr val="accent5"/>
                </a:solidFill>
              </a:rPr>
              <a:t>Benefits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Reduced manual effort of creating packages by automating package creation from a generic template provided as input.</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Provides consistency in the new packages created which can help in maintaining quality of the code with reduced code review comments</a:t>
            </a:r>
            <a:endParaRPr lang="en-US" sz="1000" dirty="0">
              <a:solidFill>
                <a:srgbClr val="002776"/>
              </a:solidFill>
              <a:cs typeface="Arial" pitchFamily="34" charset="0"/>
            </a:endParaRPr>
          </a:p>
          <a:p>
            <a:pPr marL="0" indent="0">
              <a:buClr>
                <a:srgbClr val="000000"/>
              </a:buClr>
            </a:pPr>
            <a:r>
              <a:rPr lang="en-US" sz="1400" b="1" dirty="0">
                <a:solidFill>
                  <a:schemeClr val="accent5"/>
                </a:solidFill>
              </a:rPr>
              <a:t>Adopting the app</a:t>
            </a:r>
            <a:endParaRPr lang="en-US" sz="1050" dirty="0">
              <a:solidFill>
                <a:schemeClr val="accent5"/>
              </a:solidFill>
            </a:endParaRPr>
          </a:p>
          <a:p>
            <a:pPr marL="171450" indent="-171450" algn="just">
              <a:spcBef>
                <a:spcPct val="0"/>
              </a:spcBef>
              <a:buSzPct val="100000"/>
              <a:buFont typeface="Arial" pitchFamily="34" charset="0"/>
              <a:buChar char="•"/>
            </a:pPr>
            <a:r>
              <a:rPr lang="en-US" sz="1000" dirty="0">
                <a:solidFill>
                  <a:schemeClr val="bg1"/>
                </a:solidFill>
                <a:cs typeface="Arial" pitchFamily="34" charset="0"/>
              </a:rPr>
              <a:t>Application needs installation of SQL Server data tools, Dot Net 4.5 framework, MS Excel, MS Access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Application needs a database instance where user must have admin access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SQL Server instance must have read access to the location where </a:t>
            </a:r>
            <a:r>
              <a:rPr lang="en-US" sz="1000" dirty="0" err="1">
                <a:solidFill>
                  <a:schemeClr val="bg1"/>
                </a:solidFill>
                <a:cs typeface="Arial" pitchFamily="34" charset="0"/>
              </a:rPr>
              <a:t>dtsx</a:t>
            </a:r>
            <a:r>
              <a:rPr lang="en-US" sz="1000" dirty="0">
                <a:solidFill>
                  <a:schemeClr val="bg1"/>
                </a:solidFill>
                <a:cs typeface="Arial" pitchFamily="34" charset="0"/>
              </a:rPr>
              <a:t> files under review are kept</a:t>
            </a:r>
          </a:p>
          <a:p>
            <a:pPr marL="0" indent="0"/>
            <a:endParaRPr lang="en-US" sz="1050" dirty="0">
              <a:solidFill>
                <a:srgbClr val="002776"/>
              </a:solidFill>
            </a:endParaRPr>
          </a:p>
          <a:p>
            <a:pPr marL="0" indent="0"/>
            <a:endParaRPr lang="en-US" sz="1050" dirty="0">
              <a:solidFill>
                <a:srgbClr val="002776"/>
              </a:solidFill>
            </a:endParaRPr>
          </a:p>
          <a:p>
            <a:pPr marL="171450" indent="-171450">
              <a:buClr>
                <a:srgbClr val="000000"/>
              </a:buClr>
              <a:buFont typeface="Arial" pitchFamily="34" charset="0"/>
              <a:buChar char="•"/>
            </a:pPr>
            <a:endParaRPr lang="en-US" sz="1050" dirty="0">
              <a:solidFill>
                <a:srgbClr val="002776"/>
              </a:solidFill>
            </a:endParaRPr>
          </a:p>
        </p:txBody>
      </p:sp>
      <p:pic>
        <p:nvPicPr>
          <p:cNvPr id="11" name="Picture 10">
            <a:extLst>
              <a:ext uri="{FF2B5EF4-FFF2-40B4-BE49-F238E27FC236}">
                <a16:creationId xmlns:a16="http://schemas.microsoft.com/office/drawing/2014/main" id="{65304E68-F0E7-43C2-B0F8-CC8E6089C721}"/>
              </a:ext>
            </a:extLst>
          </p:cNvPr>
          <p:cNvPicPr>
            <a:picLocks noChangeAspect="1"/>
          </p:cNvPicPr>
          <p:nvPr/>
        </p:nvPicPr>
        <p:blipFill>
          <a:blip r:embed="rId2"/>
          <a:stretch>
            <a:fillRect/>
          </a:stretch>
        </p:blipFill>
        <p:spPr>
          <a:xfrm>
            <a:off x="5368207" y="946878"/>
            <a:ext cx="2995275" cy="2962487"/>
          </a:xfrm>
          <a:prstGeom prst="rect">
            <a:avLst/>
          </a:prstGeom>
        </p:spPr>
      </p:pic>
      <p:pic>
        <p:nvPicPr>
          <p:cNvPr id="12" name="Picture 11">
            <a:extLst>
              <a:ext uri="{FF2B5EF4-FFF2-40B4-BE49-F238E27FC236}">
                <a16:creationId xmlns:a16="http://schemas.microsoft.com/office/drawing/2014/main" id="{298D7ED8-B746-4938-ADDA-B2BC9A623AE9}"/>
              </a:ext>
            </a:extLst>
          </p:cNvPr>
          <p:cNvPicPr>
            <a:picLocks noChangeAspect="1"/>
          </p:cNvPicPr>
          <p:nvPr/>
        </p:nvPicPr>
        <p:blipFill>
          <a:blip r:embed="rId3"/>
          <a:stretch>
            <a:fillRect/>
          </a:stretch>
        </p:blipFill>
        <p:spPr>
          <a:xfrm>
            <a:off x="5368206" y="4367094"/>
            <a:ext cx="6252293" cy="1956740"/>
          </a:xfrm>
          <a:prstGeom prst="rect">
            <a:avLst/>
          </a:prstGeom>
        </p:spPr>
      </p:pic>
      <p:sp>
        <p:nvSpPr>
          <p:cNvPr id="13" name="TextBox 12">
            <a:extLst>
              <a:ext uri="{FF2B5EF4-FFF2-40B4-BE49-F238E27FC236}">
                <a16:creationId xmlns:a16="http://schemas.microsoft.com/office/drawing/2014/main" id="{AC86FAF6-8DE9-4BE1-89D0-1FDF6D8413DE}"/>
              </a:ext>
            </a:extLst>
          </p:cNvPr>
          <p:cNvSpPr txBox="1"/>
          <p:nvPr/>
        </p:nvSpPr>
        <p:spPr>
          <a:xfrm>
            <a:off x="6092546" y="639001"/>
            <a:ext cx="1581912" cy="307777"/>
          </a:xfrm>
          <a:prstGeom prst="rect">
            <a:avLst/>
          </a:prstGeom>
          <a:noFill/>
        </p:spPr>
        <p:txBody>
          <a:bodyPr wrap="square" rtlCol="0">
            <a:spAutoFit/>
          </a:bodyPr>
          <a:lstStyle/>
          <a:p>
            <a:r>
              <a:rPr lang="en-US" sz="1400" b="1" dirty="0">
                <a:solidFill>
                  <a:schemeClr val="bg1"/>
                </a:solidFill>
              </a:rPr>
              <a:t>User Interface</a:t>
            </a:r>
          </a:p>
        </p:txBody>
      </p:sp>
      <p:sp>
        <p:nvSpPr>
          <p:cNvPr id="14" name="TextBox 13">
            <a:extLst>
              <a:ext uri="{FF2B5EF4-FFF2-40B4-BE49-F238E27FC236}">
                <a16:creationId xmlns:a16="http://schemas.microsoft.com/office/drawing/2014/main" id="{2F7E44AF-CFDC-4A2F-BD9E-D002C304F5FD}"/>
              </a:ext>
            </a:extLst>
          </p:cNvPr>
          <p:cNvSpPr txBox="1"/>
          <p:nvPr/>
        </p:nvSpPr>
        <p:spPr>
          <a:xfrm>
            <a:off x="9257247" y="629384"/>
            <a:ext cx="1581912" cy="307777"/>
          </a:xfrm>
          <a:prstGeom prst="rect">
            <a:avLst/>
          </a:prstGeom>
          <a:noFill/>
        </p:spPr>
        <p:txBody>
          <a:bodyPr wrap="square" rtlCol="0">
            <a:spAutoFit/>
          </a:bodyPr>
          <a:lstStyle/>
          <a:p>
            <a:r>
              <a:rPr lang="en-US" sz="1400" b="1" dirty="0">
                <a:solidFill>
                  <a:schemeClr val="bg1"/>
                </a:solidFill>
              </a:rPr>
              <a:t>Output </a:t>
            </a:r>
            <a:r>
              <a:rPr lang="en-US" sz="1400" b="1" dirty="0" err="1">
                <a:solidFill>
                  <a:schemeClr val="bg1"/>
                </a:solidFill>
              </a:rPr>
              <a:t>dtsx</a:t>
            </a:r>
            <a:r>
              <a:rPr lang="en-US" sz="1400" b="1" dirty="0">
                <a:solidFill>
                  <a:schemeClr val="bg1"/>
                </a:solidFill>
              </a:rPr>
              <a:t> files</a:t>
            </a:r>
          </a:p>
        </p:txBody>
      </p:sp>
      <p:sp>
        <p:nvSpPr>
          <p:cNvPr id="15" name="TextBox 14">
            <a:extLst>
              <a:ext uri="{FF2B5EF4-FFF2-40B4-BE49-F238E27FC236}">
                <a16:creationId xmlns:a16="http://schemas.microsoft.com/office/drawing/2014/main" id="{DAA80F96-D062-4B60-B68E-8523AC51C9D7}"/>
              </a:ext>
            </a:extLst>
          </p:cNvPr>
          <p:cNvSpPr txBox="1"/>
          <p:nvPr/>
        </p:nvSpPr>
        <p:spPr>
          <a:xfrm>
            <a:off x="7120428" y="4059317"/>
            <a:ext cx="2480335" cy="307777"/>
          </a:xfrm>
          <a:prstGeom prst="rect">
            <a:avLst/>
          </a:prstGeom>
          <a:noFill/>
        </p:spPr>
        <p:txBody>
          <a:bodyPr wrap="square" rtlCol="0">
            <a:spAutoFit/>
          </a:bodyPr>
          <a:lstStyle/>
          <a:p>
            <a:r>
              <a:rPr lang="en-US" sz="1400" b="1" dirty="0">
                <a:solidFill>
                  <a:schemeClr val="bg1"/>
                </a:solidFill>
              </a:rPr>
              <a:t>Low Level Design Document</a:t>
            </a:r>
          </a:p>
        </p:txBody>
      </p:sp>
      <p:pic>
        <p:nvPicPr>
          <p:cNvPr id="16" name="Picture 15">
            <a:extLst>
              <a:ext uri="{FF2B5EF4-FFF2-40B4-BE49-F238E27FC236}">
                <a16:creationId xmlns:a16="http://schemas.microsoft.com/office/drawing/2014/main" id="{B6EC2529-0D45-43E4-878A-EC06A4C3AC9B}"/>
              </a:ext>
            </a:extLst>
          </p:cNvPr>
          <p:cNvPicPr>
            <a:picLocks noChangeAspect="1"/>
          </p:cNvPicPr>
          <p:nvPr/>
        </p:nvPicPr>
        <p:blipFill>
          <a:blip r:embed="rId4"/>
          <a:stretch>
            <a:fillRect/>
          </a:stretch>
        </p:blipFill>
        <p:spPr>
          <a:xfrm>
            <a:off x="8494352" y="946878"/>
            <a:ext cx="3126147" cy="2962487"/>
          </a:xfrm>
          <a:prstGeom prst="rect">
            <a:avLst/>
          </a:prstGeom>
        </p:spPr>
      </p:pic>
    </p:spTree>
    <p:extLst>
      <p:ext uri="{BB962C8B-B14F-4D97-AF65-F5344CB8AC3E}">
        <p14:creationId xmlns:p14="http://schemas.microsoft.com/office/powerpoint/2010/main" val="88836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65" name="Title 3"/>
          <p:cNvSpPr txBox="1">
            <a:spLocks/>
          </p:cNvSpPr>
          <p:nvPr/>
        </p:nvSpPr>
        <p:spPr>
          <a:xfrm>
            <a:off x="503679" y="210895"/>
            <a:ext cx="11265384"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lvl="0">
              <a:defRPr/>
            </a:pPr>
            <a:r>
              <a:rPr lang="en-US" sz="2000" b="1" dirty="0">
                <a:solidFill>
                  <a:schemeClr val="accent5"/>
                </a:solidFill>
                <a:cs typeface="Calibri" panose="020F0502020204030204" pitchFamily="34" charset="0"/>
              </a:rPr>
              <a:t>ABC and QAQC Framework</a:t>
            </a:r>
          </a:p>
        </p:txBody>
      </p:sp>
      <p:sp>
        <p:nvSpPr>
          <p:cNvPr id="21" name="Text Placeholder 16">
            <a:extLst>
              <a:ext uri="{FF2B5EF4-FFF2-40B4-BE49-F238E27FC236}">
                <a16:creationId xmlns:a16="http://schemas.microsoft.com/office/drawing/2014/main" id="{5527E1FD-701E-486F-A221-BF49966F2988}"/>
              </a:ext>
            </a:extLst>
          </p:cNvPr>
          <p:cNvSpPr txBox="1">
            <a:spLocks/>
          </p:cNvSpPr>
          <p:nvPr/>
        </p:nvSpPr>
        <p:spPr>
          <a:xfrm>
            <a:off x="503679" y="687499"/>
            <a:ext cx="11170024" cy="324765"/>
          </a:xfrm>
          <a:prstGeom prst="rect">
            <a:avLst/>
          </a:prstGeom>
        </p:spPr>
        <p:txBody>
          <a:bodyPr vert="horz" lIns="0" tIns="0" rIns="0" bIns="0" rtlCol="0">
            <a:noAutofit/>
          </a:bodyPr>
          <a:lstStyle>
            <a:lvl1pPr indent="0">
              <a:spcBef>
                <a:spcPts val="167"/>
              </a:spcBef>
              <a:spcAft>
                <a:spcPts val="1333"/>
              </a:spcAft>
              <a:buSzPct val="100000"/>
              <a:buFontTx/>
              <a:buNone/>
              <a:defRPr sz="1500" b="0">
                <a:solidFill>
                  <a:schemeClr val="tx2"/>
                </a:solidFill>
              </a:defRPr>
            </a:lvl1pPr>
            <a:lvl2pPr marL="127000" indent="-127000">
              <a:spcBef>
                <a:spcPts val="0"/>
              </a:spcBef>
              <a:spcAft>
                <a:spcPts val="1333"/>
              </a:spcAft>
              <a:buClrTx/>
              <a:buSzPct val="100000"/>
              <a:buFont typeface="Arial" panose="020B0604020202020204" pitchFamily="34" charset="0"/>
              <a:buChar char="•"/>
              <a:defRPr lang="en-US" sz="1200" b="0" dirty="0" smtClean="0"/>
            </a:lvl2pPr>
            <a:lvl3pPr marL="279400" indent="-127000">
              <a:spcBef>
                <a:spcPts val="0"/>
              </a:spcBef>
              <a:spcAft>
                <a:spcPts val="1333"/>
              </a:spcAft>
              <a:buClrTx/>
              <a:buSzPct val="100000"/>
              <a:buFont typeface="Arial" panose="020B0604020202020204" pitchFamily="34" charset="0"/>
              <a:buChar char="−"/>
              <a:defRPr lang="en-US" sz="1200" dirty="0" smtClean="0"/>
            </a:lvl3pPr>
            <a:lvl4pPr marL="431800" indent="-127000">
              <a:spcBef>
                <a:spcPts val="0"/>
              </a:spcBef>
              <a:spcAft>
                <a:spcPts val="1333"/>
              </a:spcAft>
              <a:buClrTx/>
              <a:buSzPct val="100000"/>
              <a:buFont typeface="Arial" panose="020B0604020202020204" pitchFamily="34" charset="0"/>
              <a:buChar char="◦"/>
              <a:defRPr lang="en-US" sz="1200" baseline="0" dirty="0" smtClean="0"/>
            </a:lvl4pPr>
            <a:lvl5pPr marL="584200" indent="-127000" defTabSz="1064657">
              <a:spcBef>
                <a:spcPts val="0"/>
              </a:spcBef>
              <a:spcAft>
                <a:spcPts val="1333"/>
              </a:spcAft>
              <a:buClrTx/>
              <a:buSzPct val="100000"/>
              <a:buFont typeface="Arial" panose="020B0604020202020204" pitchFamily="34" charset="0"/>
              <a:buChar char="−"/>
              <a:tabLst/>
              <a:defRPr lang="en-US" sz="1200" baseline="0" dirty="0" smtClean="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endParaRPr lang="en-US" sz="1400" dirty="0">
              <a:solidFill>
                <a:schemeClr val="bg1"/>
              </a:solidFill>
            </a:endParaRPr>
          </a:p>
        </p:txBody>
      </p:sp>
      <p:sp>
        <p:nvSpPr>
          <p:cNvPr id="9" name="object 2">
            <a:extLst>
              <a:ext uri="{FF2B5EF4-FFF2-40B4-BE49-F238E27FC236}">
                <a16:creationId xmlns:a16="http://schemas.microsoft.com/office/drawing/2014/main" id="{AAC7C49E-9FF2-41A6-B0B2-36D3B514D777}"/>
              </a:ext>
            </a:extLst>
          </p:cNvPr>
          <p:cNvSpPr txBox="1"/>
          <p:nvPr/>
        </p:nvSpPr>
        <p:spPr>
          <a:xfrm>
            <a:off x="512914" y="551371"/>
            <a:ext cx="11059961" cy="646331"/>
          </a:xfrm>
          <a:prstGeom prst="rect">
            <a:avLst/>
          </a:prstGeom>
        </p:spPr>
        <p:txBody>
          <a:bodyPr vert="horz" wrap="square" lIns="0" tIns="0" rIns="0" bIns="0" rtlCol="0">
            <a:spAutoFit/>
          </a:bodyPr>
          <a:lstStyle/>
          <a:p>
            <a:r>
              <a:rPr lang="en-US" sz="1400" dirty="0">
                <a:solidFill>
                  <a:schemeClr val="bg1"/>
                </a:solidFill>
              </a:rPr>
              <a:t>ABC Framework provides ABC design principles for the data integration and data conversion processes.</a:t>
            </a:r>
          </a:p>
          <a:p>
            <a:r>
              <a:rPr lang="en-US" sz="1400" dirty="0">
                <a:solidFill>
                  <a:schemeClr val="bg1"/>
                </a:solidFill>
              </a:rPr>
              <a:t>QAQC Framework highlights all actions and conventions necessary to handle exceptions that may arise during and after data migration cycle.</a:t>
            </a:r>
          </a:p>
          <a:p>
            <a:endParaRPr lang="en-US" sz="1400" dirty="0">
              <a:solidFill>
                <a:schemeClr val="bg1"/>
              </a:solidFill>
            </a:endParaRPr>
          </a:p>
        </p:txBody>
      </p:sp>
      <p:sp>
        <p:nvSpPr>
          <p:cNvPr id="10" name="Rectangle 1083">
            <a:extLst>
              <a:ext uri="{FF2B5EF4-FFF2-40B4-BE49-F238E27FC236}">
                <a16:creationId xmlns:a16="http://schemas.microsoft.com/office/drawing/2014/main" id="{4803BB6C-CAA5-47BE-950B-7F199C16C24A}"/>
              </a:ext>
            </a:extLst>
          </p:cNvPr>
          <p:cNvSpPr txBox="1">
            <a:spLocks noChangeArrowheads="1"/>
          </p:cNvSpPr>
          <p:nvPr/>
        </p:nvSpPr>
        <p:spPr>
          <a:xfrm>
            <a:off x="441960" y="1333830"/>
            <a:ext cx="6620577" cy="2276380"/>
          </a:xfrm>
          <a:prstGeom prst="rect">
            <a:avLst/>
          </a:prstGeom>
          <a:noFill/>
        </p:spPr>
        <p:txBody>
          <a:bodyPr/>
          <a:lstStyle>
            <a:lvl1pPr marL="342900" indent="-342900" algn="l" rtl="0" eaLnBrk="1" fontAlgn="base" hangingPunct="1">
              <a:lnSpc>
                <a:spcPct val="106000"/>
              </a:lnSpc>
              <a:spcBef>
                <a:spcPct val="40000"/>
              </a:spcBef>
              <a:spcAft>
                <a:spcPct val="0"/>
              </a:spcAft>
              <a:buClr>
                <a:schemeClr val="tx1"/>
              </a:buClr>
              <a:buSzPct val="80000"/>
              <a:buFont typeface="Wingdings" pitchFamily="2" charset="2"/>
              <a:defRPr sz="2000">
                <a:solidFill>
                  <a:schemeClr val="tx1"/>
                </a:solidFill>
                <a:latin typeface="+mn-lt"/>
                <a:ea typeface="+mn-ea"/>
                <a:cs typeface="+mn-cs"/>
              </a:defRPr>
            </a:lvl1pPr>
            <a:lvl2pPr marL="227013" indent="-225425" algn="l" rtl="0" eaLnBrk="1" fontAlgn="base" hangingPunct="1">
              <a:lnSpc>
                <a:spcPct val="106000"/>
              </a:lnSpc>
              <a:spcBef>
                <a:spcPct val="40000"/>
              </a:spcBef>
              <a:spcAft>
                <a:spcPct val="0"/>
              </a:spcAft>
              <a:buClr>
                <a:schemeClr val="tx1"/>
              </a:buClr>
              <a:buFont typeface="Wingdings 2" pitchFamily="18" charset="2"/>
              <a:buChar char="¡"/>
              <a:defRPr sz="2000">
                <a:solidFill>
                  <a:schemeClr val="tx1"/>
                </a:solidFill>
                <a:latin typeface="+mn-lt"/>
              </a:defRPr>
            </a:lvl2pPr>
            <a:lvl3pPr marL="457200" indent="-228600" algn="l" rtl="0" eaLnBrk="1" fontAlgn="base" hangingPunct="1">
              <a:lnSpc>
                <a:spcPct val="106000"/>
              </a:lnSpc>
              <a:spcBef>
                <a:spcPct val="20000"/>
              </a:spcBef>
              <a:spcAft>
                <a:spcPct val="0"/>
              </a:spcAft>
              <a:buClr>
                <a:schemeClr val="tx1"/>
              </a:buClr>
              <a:buFont typeface="Arial" charset="0"/>
              <a:buChar char="–"/>
              <a:defRPr>
                <a:solidFill>
                  <a:schemeClr val="tx1"/>
                </a:solidFill>
                <a:latin typeface="+mn-lt"/>
              </a:defRPr>
            </a:lvl3pPr>
            <a:lvl4pPr marL="681038" indent="-222250" algn="l" rtl="0" eaLnBrk="1" fontAlgn="base" hangingPunct="1">
              <a:lnSpc>
                <a:spcPct val="106000"/>
              </a:lnSpc>
              <a:spcBef>
                <a:spcPct val="20000"/>
              </a:spcBef>
              <a:spcAft>
                <a:spcPct val="0"/>
              </a:spcAft>
              <a:buClr>
                <a:schemeClr val="tx1"/>
              </a:buClr>
              <a:buChar char="•"/>
              <a:defRPr>
                <a:solidFill>
                  <a:schemeClr val="tx1"/>
                </a:solidFill>
                <a:latin typeface="+mn-lt"/>
              </a:defRPr>
            </a:lvl4pPr>
            <a:lvl5pPr marL="1722438" indent="-236538" algn="l" rtl="0" eaLnBrk="1" fontAlgn="base" hangingPunct="1">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pPr>
            <a:r>
              <a:rPr lang="en-US" sz="1400" b="1" dirty="0">
                <a:solidFill>
                  <a:schemeClr val="accent5"/>
                </a:solidFill>
              </a:rPr>
              <a:t>Use Case</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Manual process of tracking the SSIS jobs at various ETL layers requires significant efforts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Manual process of checking the ETL errors or data inconsistencies requires significant efforts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Manual system of error tracking and storing the error counts requires a lot of time</a:t>
            </a:r>
          </a:p>
          <a:p>
            <a:pPr marL="0" indent="0">
              <a:buClr>
                <a:srgbClr val="000000"/>
              </a:buClr>
            </a:pPr>
            <a:r>
              <a:rPr lang="en-US" sz="1400" b="1" dirty="0">
                <a:solidFill>
                  <a:schemeClr val="accent5"/>
                </a:solidFill>
              </a:rPr>
              <a:t>Solution</a:t>
            </a:r>
            <a:endParaRPr lang="en-US" sz="1000" dirty="0">
              <a:solidFill>
                <a:schemeClr val="bg1"/>
              </a:solidFill>
              <a:cs typeface="Arial" pitchFamily="34" charset="0"/>
            </a:endParaRPr>
          </a:p>
          <a:p>
            <a:pPr marL="171450" indent="-171450" algn="just">
              <a:spcBef>
                <a:spcPct val="0"/>
              </a:spcBef>
              <a:buSzPct val="100000"/>
              <a:buFont typeface="Arial" pitchFamily="34" charset="0"/>
              <a:buChar char="•"/>
            </a:pPr>
            <a:r>
              <a:rPr lang="en-US" sz="1000" dirty="0">
                <a:solidFill>
                  <a:schemeClr val="bg1"/>
                </a:solidFill>
                <a:cs typeface="Arial" pitchFamily="34" charset="0"/>
              </a:rPr>
              <a:t>ABC framework (Audit, Balance and Control) compares the count of records at different layers of data warehouse with the source records, as per business needs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QAQC framework is an ETL- SSIS based automated DQ validation solution for storing all the exceptions in exception database</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ABC ensures running of the ETL jobs in the pre-defined sequence and QAQC ensures reporting of all the successful and failed data comparisons</a:t>
            </a:r>
          </a:p>
          <a:p>
            <a:pPr marL="171450" indent="-171450" algn="just">
              <a:spcBef>
                <a:spcPct val="0"/>
              </a:spcBef>
              <a:buSzPct val="100000"/>
              <a:buFont typeface="Arial" pitchFamily="34" charset="0"/>
              <a:buChar char="•"/>
            </a:pPr>
            <a:endParaRPr lang="en-US" sz="1000" dirty="0">
              <a:solidFill>
                <a:schemeClr val="bg1"/>
              </a:solidFill>
              <a:cs typeface="Arial" pitchFamily="34" charset="0"/>
            </a:endParaRPr>
          </a:p>
          <a:p>
            <a:pPr marL="171450" indent="-171450" algn="just">
              <a:spcBef>
                <a:spcPct val="0"/>
              </a:spcBef>
              <a:buSzPct val="100000"/>
              <a:buFont typeface="Arial" pitchFamily="34" charset="0"/>
              <a:buChar char="•"/>
            </a:pPr>
            <a:endParaRPr lang="en-US" sz="1000" dirty="0">
              <a:solidFill>
                <a:schemeClr val="bg1"/>
              </a:solidFill>
              <a:cs typeface="Arial" pitchFamily="34" charset="0"/>
            </a:endParaRPr>
          </a:p>
          <a:p>
            <a:pPr marL="171450" indent="-171450" algn="just">
              <a:spcBef>
                <a:spcPct val="0"/>
              </a:spcBef>
              <a:buSzPct val="100000"/>
              <a:buFont typeface="Arial" pitchFamily="34" charset="0"/>
              <a:buChar char="•"/>
            </a:pPr>
            <a:endParaRPr lang="en-US" sz="1050" dirty="0">
              <a:solidFill>
                <a:srgbClr val="002776"/>
              </a:solidFill>
            </a:endParaRPr>
          </a:p>
          <a:p>
            <a:pPr marL="171450" indent="-171450">
              <a:buClr>
                <a:srgbClr val="000000"/>
              </a:buClr>
              <a:buFont typeface="Arial" pitchFamily="34" charset="0"/>
              <a:buChar char="•"/>
            </a:pPr>
            <a:endParaRPr lang="en-US" sz="1050" dirty="0">
              <a:solidFill>
                <a:srgbClr val="002776"/>
              </a:solidFill>
            </a:endParaRPr>
          </a:p>
        </p:txBody>
      </p:sp>
      <p:sp>
        <p:nvSpPr>
          <p:cNvPr id="15" name="TextBox 14">
            <a:extLst>
              <a:ext uri="{FF2B5EF4-FFF2-40B4-BE49-F238E27FC236}">
                <a16:creationId xmlns:a16="http://schemas.microsoft.com/office/drawing/2014/main" id="{DAA80F96-D062-4B60-B68E-8523AC51C9D7}"/>
              </a:ext>
            </a:extLst>
          </p:cNvPr>
          <p:cNvSpPr txBox="1"/>
          <p:nvPr/>
        </p:nvSpPr>
        <p:spPr>
          <a:xfrm>
            <a:off x="1441344" y="3598859"/>
            <a:ext cx="2971799" cy="307777"/>
          </a:xfrm>
          <a:prstGeom prst="rect">
            <a:avLst/>
          </a:prstGeom>
          <a:noFill/>
        </p:spPr>
        <p:txBody>
          <a:bodyPr wrap="square" rtlCol="0">
            <a:spAutoFit/>
          </a:bodyPr>
          <a:lstStyle/>
          <a:p>
            <a:r>
              <a:rPr lang="en-US" sz="1400" b="1" dirty="0">
                <a:solidFill>
                  <a:schemeClr val="bg1"/>
                </a:solidFill>
              </a:rPr>
              <a:t>ABC Framework Output</a:t>
            </a:r>
          </a:p>
        </p:txBody>
      </p:sp>
      <p:pic>
        <p:nvPicPr>
          <p:cNvPr id="22" name="Picture 21">
            <a:extLst>
              <a:ext uri="{FF2B5EF4-FFF2-40B4-BE49-F238E27FC236}">
                <a16:creationId xmlns:a16="http://schemas.microsoft.com/office/drawing/2014/main" id="{00000000-0008-0000-0300-000003000000}"/>
              </a:ext>
            </a:extLst>
          </p:cNvPr>
          <p:cNvPicPr>
            <a:picLocks noChangeAspect="1"/>
          </p:cNvPicPr>
          <p:nvPr/>
        </p:nvPicPr>
        <p:blipFill>
          <a:blip r:embed="rId2"/>
          <a:stretch>
            <a:fillRect/>
          </a:stretch>
        </p:blipFill>
        <p:spPr>
          <a:xfrm>
            <a:off x="261487" y="4062882"/>
            <a:ext cx="4813058" cy="2107619"/>
          </a:xfrm>
          <a:prstGeom prst="rect">
            <a:avLst/>
          </a:prstGeom>
        </p:spPr>
      </p:pic>
      <p:pic>
        <p:nvPicPr>
          <p:cNvPr id="13" name="Picture 12">
            <a:extLst>
              <a:ext uri="{FF2B5EF4-FFF2-40B4-BE49-F238E27FC236}">
                <a16:creationId xmlns:a16="http://schemas.microsoft.com/office/drawing/2014/main" id="{BA11443A-5BC6-4411-A9BC-7C2C46D35678}"/>
              </a:ext>
            </a:extLst>
          </p:cNvPr>
          <p:cNvPicPr>
            <a:picLocks noChangeAspect="1"/>
          </p:cNvPicPr>
          <p:nvPr/>
        </p:nvPicPr>
        <p:blipFill>
          <a:blip r:embed="rId3"/>
          <a:stretch>
            <a:fillRect/>
          </a:stretch>
        </p:blipFill>
        <p:spPr>
          <a:xfrm>
            <a:off x="5215286" y="4512187"/>
            <a:ext cx="6789556" cy="1284218"/>
          </a:xfrm>
          <a:prstGeom prst="rect">
            <a:avLst/>
          </a:prstGeom>
        </p:spPr>
      </p:pic>
      <p:sp>
        <p:nvSpPr>
          <p:cNvPr id="14" name="TextBox 13">
            <a:extLst>
              <a:ext uri="{FF2B5EF4-FFF2-40B4-BE49-F238E27FC236}">
                <a16:creationId xmlns:a16="http://schemas.microsoft.com/office/drawing/2014/main" id="{5639D646-82C9-45E2-AF77-39C0BD336339}"/>
              </a:ext>
            </a:extLst>
          </p:cNvPr>
          <p:cNvSpPr txBox="1"/>
          <p:nvPr/>
        </p:nvSpPr>
        <p:spPr>
          <a:xfrm>
            <a:off x="7423484" y="4062882"/>
            <a:ext cx="2971799" cy="307777"/>
          </a:xfrm>
          <a:prstGeom prst="rect">
            <a:avLst/>
          </a:prstGeom>
          <a:noFill/>
        </p:spPr>
        <p:txBody>
          <a:bodyPr wrap="square" rtlCol="0">
            <a:spAutoFit/>
          </a:bodyPr>
          <a:lstStyle/>
          <a:p>
            <a:r>
              <a:rPr lang="en-US" sz="1400" b="1" dirty="0">
                <a:solidFill>
                  <a:schemeClr val="bg1"/>
                </a:solidFill>
              </a:rPr>
              <a:t>QAQC Framework Output</a:t>
            </a:r>
          </a:p>
        </p:txBody>
      </p:sp>
      <p:sp>
        <p:nvSpPr>
          <p:cNvPr id="2" name="TextBox 1">
            <a:extLst>
              <a:ext uri="{FF2B5EF4-FFF2-40B4-BE49-F238E27FC236}">
                <a16:creationId xmlns:a16="http://schemas.microsoft.com/office/drawing/2014/main" id="{D6722ADF-D43B-4157-872A-3B18D8FE2B72}"/>
              </a:ext>
            </a:extLst>
          </p:cNvPr>
          <p:cNvSpPr txBox="1"/>
          <p:nvPr/>
        </p:nvSpPr>
        <p:spPr>
          <a:xfrm>
            <a:off x="7423484" y="1459230"/>
            <a:ext cx="4042611" cy="2123658"/>
          </a:xfrm>
          <a:prstGeom prst="rect">
            <a:avLst/>
          </a:prstGeom>
          <a:noFill/>
        </p:spPr>
        <p:txBody>
          <a:bodyPr wrap="square" rtlCol="0">
            <a:spAutoFit/>
          </a:bodyPr>
          <a:lstStyle/>
          <a:p>
            <a:pPr>
              <a:buClr>
                <a:srgbClr val="000000"/>
              </a:buClr>
            </a:pPr>
            <a:r>
              <a:rPr lang="en-US" sz="1400" b="1" dirty="0">
                <a:solidFill>
                  <a:schemeClr val="accent5"/>
                </a:solidFill>
              </a:rPr>
              <a:t>Benefits</a:t>
            </a:r>
          </a:p>
          <a:p>
            <a:pPr marL="171450"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Reduced manual effort of monitoring and tracking the job statistics and data validations after every ETL run</a:t>
            </a:r>
          </a:p>
          <a:p>
            <a:pPr marL="171450"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It ensures that the data is complete, consistent and accurate as expected</a:t>
            </a:r>
          </a:p>
          <a:p>
            <a:pPr marL="171450"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QAQC can catch different types of errors like:</a:t>
            </a:r>
          </a:p>
          <a:p>
            <a:pPr marL="628650" lvl="2"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Count check between different layers</a:t>
            </a:r>
          </a:p>
          <a:p>
            <a:pPr marL="628650" lvl="2"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Attribute data match between layers</a:t>
            </a:r>
          </a:p>
          <a:p>
            <a:pPr marL="628650" lvl="2"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Null or blank checks in the not null columns</a:t>
            </a:r>
          </a:p>
          <a:p>
            <a:pPr marL="628650" lvl="2"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Referential integrity checks</a:t>
            </a:r>
          </a:p>
          <a:p>
            <a:pPr marL="171450" lvl="1" indent="-171450" algn="just">
              <a:spcBef>
                <a:spcPct val="0"/>
              </a:spcBef>
              <a:buSzPct val="100000"/>
              <a:buFont typeface="Arial" panose="020B0604020202020204" pitchFamily="34" charset="0"/>
              <a:buChar char="•"/>
            </a:pPr>
            <a:r>
              <a:rPr lang="en-US" sz="1000" dirty="0">
                <a:solidFill>
                  <a:schemeClr val="bg1"/>
                </a:solidFill>
                <a:cs typeface="Arial" pitchFamily="34" charset="0"/>
              </a:rPr>
              <a:t>Raised errors can be further used for generating exception reports</a:t>
            </a:r>
          </a:p>
          <a:p>
            <a:endParaRPr lang="en-US" dirty="0"/>
          </a:p>
        </p:txBody>
      </p:sp>
    </p:spTree>
    <p:extLst>
      <p:ext uri="{BB962C8B-B14F-4D97-AF65-F5344CB8AC3E}">
        <p14:creationId xmlns:p14="http://schemas.microsoft.com/office/powerpoint/2010/main" val="390740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65" name="Title 3"/>
          <p:cNvSpPr txBox="1">
            <a:spLocks/>
          </p:cNvSpPr>
          <p:nvPr/>
        </p:nvSpPr>
        <p:spPr>
          <a:xfrm>
            <a:off x="503679" y="210895"/>
            <a:ext cx="11265384" cy="3323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5"/>
                </a:solidFill>
              </a:rPr>
              <a:t>Overall ABC Framework model</a:t>
            </a:r>
          </a:p>
        </p:txBody>
      </p:sp>
      <p:sp>
        <p:nvSpPr>
          <p:cNvPr id="21" name="Text Placeholder 16">
            <a:extLst>
              <a:ext uri="{FF2B5EF4-FFF2-40B4-BE49-F238E27FC236}">
                <a16:creationId xmlns:a16="http://schemas.microsoft.com/office/drawing/2014/main" id="{5527E1FD-701E-486F-A221-BF49966F2988}"/>
              </a:ext>
            </a:extLst>
          </p:cNvPr>
          <p:cNvSpPr txBox="1">
            <a:spLocks/>
          </p:cNvSpPr>
          <p:nvPr/>
        </p:nvSpPr>
        <p:spPr>
          <a:xfrm>
            <a:off x="503679" y="687499"/>
            <a:ext cx="11170024" cy="324765"/>
          </a:xfrm>
          <a:prstGeom prst="rect">
            <a:avLst/>
          </a:prstGeom>
        </p:spPr>
        <p:txBody>
          <a:bodyPr vert="horz" lIns="0" tIns="0" rIns="0" bIns="0" rtlCol="0">
            <a:noAutofit/>
          </a:bodyPr>
          <a:lstStyle>
            <a:lvl1pPr indent="0">
              <a:spcBef>
                <a:spcPts val="167"/>
              </a:spcBef>
              <a:spcAft>
                <a:spcPts val="1333"/>
              </a:spcAft>
              <a:buSzPct val="100000"/>
              <a:buFontTx/>
              <a:buNone/>
              <a:defRPr sz="1500" b="0">
                <a:solidFill>
                  <a:schemeClr val="tx2"/>
                </a:solidFill>
              </a:defRPr>
            </a:lvl1pPr>
            <a:lvl2pPr marL="127000" indent="-127000">
              <a:spcBef>
                <a:spcPts val="0"/>
              </a:spcBef>
              <a:spcAft>
                <a:spcPts val="1333"/>
              </a:spcAft>
              <a:buClrTx/>
              <a:buSzPct val="100000"/>
              <a:buFont typeface="Arial" panose="020B0604020202020204" pitchFamily="34" charset="0"/>
              <a:buChar char="•"/>
              <a:defRPr lang="en-US" sz="1200" b="0" dirty="0" smtClean="0"/>
            </a:lvl2pPr>
            <a:lvl3pPr marL="279400" indent="-127000">
              <a:spcBef>
                <a:spcPts val="0"/>
              </a:spcBef>
              <a:spcAft>
                <a:spcPts val="1333"/>
              </a:spcAft>
              <a:buClrTx/>
              <a:buSzPct val="100000"/>
              <a:buFont typeface="Arial" panose="020B0604020202020204" pitchFamily="34" charset="0"/>
              <a:buChar char="−"/>
              <a:defRPr lang="en-US" sz="1200" dirty="0" smtClean="0"/>
            </a:lvl3pPr>
            <a:lvl4pPr marL="431800" indent="-127000">
              <a:spcBef>
                <a:spcPts val="0"/>
              </a:spcBef>
              <a:spcAft>
                <a:spcPts val="1333"/>
              </a:spcAft>
              <a:buClrTx/>
              <a:buSzPct val="100000"/>
              <a:buFont typeface="Arial" panose="020B0604020202020204" pitchFamily="34" charset="0"/>
              <a:buChar char="◦"/>
              <a:defRPr lang="en-US" sz="1200" baseline="0" dirty="0" smtClean="0"/>
            </a:lvl4pPr>
            <a:lvl5pPr marL="584200" indent="-127000" defTabSz="1064657">
              <a:spcBef>
                <a:spcPts val="0"/>
              </a:spcBef>
              <a:spcAft>
                <a:spcPts val="1333"/>
              </a:spcAft>
              <a:buClrTx/>
              <a:buSzPct val="100000"/>
              <a:buFont typeface="Arial" panose="020B0604020202020204" pitchFamily="34" charset="0"/>
              <a:buChar char="−"/>
              <a:tabLst/>
              <a:defRPr lang="en-US" sz="1200" baseline="0" dirty="0" smtClean="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endParaRPr lang="en-US" sz="1400" dirty="0">
              <a:solidFill>
                <a:schemeClr val="bg1"/>
              </a:solidFill>
            </a:endParaRPr>
          </a:p>
        </p:txBody>
      </p:sp>
      <p:pic>
        <p:nvPicPr>
          <p:cNvPr id="13" name="Picture 12">
            <a:extLst>
              <a:ext uri="{FF2B5EF4-FFF2-40B4-BE49-F238E27FC236}">
                <a16:creationId xmlns:a16="http://schemas.microsoft.com/office/drawing/2014/main" id="{6F822523-1402-4C06-8679-88D14817C57C}"/>
              </a:ext>
            </a:extLst>
          </p:cNvPr>
          <p:cNvPicPr>
            <a:picLocks noChangeAspect="1"/>
          </p:cNvPicPr>
          <p:nvPr/>
        </p:nvPicPr>
        <p:blipFill>
          <a:blip r:embed="rId2"/>
          <a:stretch>
            <a:fillRect/>
          </a:stretch>
        </p:blipFill>
        <p:spPr>
          <a:xfrm>
            <a:off x="1089006" y="849881"/>
            <a:ext cx="9999370" cy="5603803"/>
          </a:xfrm>
          <a:prstGeom prst="rect">
            <a:avLst/>
          </a:prstGeom>
        </p:spPr>
      </p:pic>
    </p:spTree>
    <p:extLst>
      <p:ext uri="{BB962C8B-B14F-4D97-AF65-F5344CB8AC3E}">
        <p14:creationId xmlns:p14="http://schemas.microsoft.com/office/powerpoint/2010/main" val="249359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65" name="Title 3"/>
          <p:cNvSpPr txBox="1">
            <a:spLocks/>
          </p:cNvSpPr>
          <p:nvPr/>
        </p:nvSpPr>
        <p:spPr>
          <a:xfrm>
            <a:off x="503679" y="210895"/>
            <a:ext cx="11265384"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lvl="0">
              <a:defRPr/>
            </a:pPr>
            <a:r>
              <a:rPr lang="en-US" sz="2000" b="1" dirty="0">
                <a:solidFill>
                  <a:schemeClr val="accent5"/>
                </a:solidFill>
                <a:cs typeface="Calibri" panose="020F0502020204030204" pitchFamily="34" charset="0"/>
              </a:rPr>
              <a:t>Custom Solution for Data Comparison</a:t>
            </a:r>
          </a:p>
        </p:txBody>
      </p:sp>
      <p:sp>
        <p:nvSpPr>
          <p:cNvPr id="21" name="Text Placeholder 16">
            <a:extLst>
              <a:ext uri="{FF2B5EF4-FFF2-40B4-BE49-F238E27FC236}">
                <a16:creationId xmlns:a16="http://schemas.microsoft.com/office/drawing/2014/main" id="{5527E1FD-701E-486F-A221-BF49966F2988}"/>
              </a:ext>
            </a:extLst>
          </p:cNvPr>
          <p:cNvSpPr txBox="1">
            <a:spLocks/>
          </p:cNvSpPr>
          <p:nvPr/>
        </p:nvSpPr>
        <p:spPr>
          <a:xfrm>
            <a:off x="503679" y="687499"/>
            <a:ext cx="11170024" cy="324765"/>
          </a:xfrm>
          <a:prstGeom prst="rect">
            <a:avLst/>
          </a:prstGeom>
        </p:spPr>
        <p:txBody>
          <a:bodyPr vert="horz" lIns="0" tIns="0" rIns="0" bIns="0" rtlCol="0">
            <a:noAutofit/>
          </a:bodyPr>
          <a:lstStyle>
            <a:lvl1pPr indent="0">
              <a:spcBef>
                <a:spcPts val="167"/>
              </a:spcBef>
              <a:spcAft>
                <a:spcPts val="1333"/>
              </a:spcAft>
              <a:buSzPct val="100000"/>
              <a:buFontTx/>
              <a:buNone/>
              <a:defRPr sz="1500" b="0">
                <a:solidFill>
                  <a:schemeClr val="tx2"/>
                </a:solidFill>
              </a:defRPr>
            </a:lvl1pPr>
            <a:lvl2pPr marL="127000" indent="-127000">
              <a:spcBef>
                <a:spcPts val="0"/>
              </a:spcBef>
              <a:spcAft>
                <a:spcPts val="1333"/>
              </a:spcAft>
              <a:buClrTx/>
              <a:buSzPct val="100000"/>
              <a:buFont typeface="Arial" panose="020B0604020202020204" pitchFamily="34" charset="0"/>
              <a:buChar char="•"/>
              <a:defRPr lang="en-US" sz="1200" b="0" dirty="0" smtClean="0"/>
            </a:lvl2pPr>
            <a:lvl3pPr marL="279400" indent="-127000">
              <a:spcBef>
                <a:spcPts val="0"/>
              </a:spcBef>
              <a:spcAft>
                <a:spcPts val="1333"/>
              </a:spcAft>
              <a:buClrTx/>
              <a:buSzPct val="100000"/>
              <a:buFont typeface="Arial" panose="020B0604020202020204" pitchFamily="34" charset="0"/>
              <a:buChar char="−"/>
              <a:defRPr lang="en-US" sz="1200" dirty="0" smtClean="0"/>
            </a:lvl3pPr>
            <a:lvl4pPr marL="431800" indent="-127000">
              <a:spcBef>
                <a:spcPts val="0"/>
              </a:spcBef>
              <a:spcAft>
                <a:spcPts val="1333"/>
              </a:spcAft>
              <a:buClrTx/>
              <a:buSzPct val="100000"/>
              <a:buFont typeface="Arial" panose="020B0604020202020204" pitchFamily="34" charset="0"/>
              <a:buChar char="◦"/>
              <a:defRPr lang="en-US" sz="1200" baseline="0" dirty="0" smtClean="0"/>
            </a:lvl4pPr>
            <a:lvl5pPr marL="584200" indent="-127000" defTabSz="1064657">
              <a:spcBef>
                <a:spcPts val="0"/>
              </a:spcBef>
              <a:spcAft>
                <a:spcPts val="1333"/>
              </a:spcAft>
              <a:buClrTx/>
              <a:buSzPct val="100000"/>
              <a:buFont typeface="Arial" panose="020B0604020202020204" pitchFamily="34" charset="0"/>
              <a:buChar char="−"/>
              <a:tabLst/>
              <a:defRPr lang="en-US" sz="1200" baseline="0" dirty="0" smtClean="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endParaRPr lang="en-US" sz="1400" dirty="0">
              <a:solidFill>
                <a:schemeClr val="bg1"/>
              </a:solidFill>
            </a:endParaRPr>
          </a:p>
        </p:txBody>
      </p:sp>
      <p:sp>
        <p:nvSpPr>
          <p:cNvPr id="9" name="object 2">
            <a:extLst>
              <a:ext uri="{FF2B5EF4-FFF2-40B4-BE49-F238E27FC236}">
                <a16:creationId xmlns:a16="http://schemas.microsoft.com/office/drawing/2014/main" id="{AAC7C49E-9FF2-41A6-B0B2-36D3B514D777}"/>
              </a:ext>
            </a:extLst>
          </p:cNvPr>
          <p:cNvSpPr txBox="1"/>
          <p:nvPr/>
        </p:nvSpPr>
        <p:spPr>
          <a:xfrm>
            <a:off x="512914" y="551371"/>
            <a:ext cx="11059961" cy="215444"/>
          </a:xfrm>
          <a:prstGeom prst="rect">
            <a:avLst/>
          </a:prstGeom>
        </p:spPr>
        <p:txBody>
          <a:bodyPr vert="horz" wrap="square" lIns="0" tIns="0" rIns="0" bIns="0" rtlCol="0">
            <a:spAutoFit/>
          </a:bodyPr>
          <a:lstStyle/>
          <a:p>
            <a:r>
              <a:rPr lang="en-US" sz="1400" dirty="0">
                <a:solidFill>
                  <a:schemeClr val="bg1"/>
                </a:solidFill>
              </a:rPr>
              <a:t>Enables different levels of comparison between data loaded in staging tables and workday.</a:t>
            </a:r>
          </a:p>
        </p:txBody>
      </p:sp>
      <p:sp>
        <p:nvSpPr>
          <p:cNvPr id="10" name="Rectangle 1083">
            <a:extLst>
              <a:ext uri="{FF2B5EF4-FFF2-40B4-BE49-F238E27FC236}">
                <a16:creationId xmlns:a16="http://schemas.microsoft.com/office/drawing/2014/main" id="{4803BB6C-CAA5-47BE-950B-7F199C16C24A}"/>
              </a:ext>
            </a:extLst>
          </p:cNvPr>
          <p:cNvSpPr txBox="1">
            <a:spLocks noChangeArrowheads="1"/>
          </p:cNvSpPr>
          <p:nvPr/>
        </p:nvSpPr>
        <p:spPr>
          <a:xfrm>
            <a:off x="503679" y="886797"/>
            <a:ext cx="10335771" cy="2847003"/>
          </a:xfrm>
          <a:prstGeom prst="rect">
            <a:avLst/>
          </a:prstGeom>
          <a:noFill/>
        </p:spPr>
        <p:txBody>
          <a:bodyPr/>
          <a:lstStyle>
            <a:lvl1pPr marL="342900" indent="-342900" algn="l" rtl="0" eaLnBrk="1" fontAlgn="base" hangingPunct="1">
              <a:lnSpc>
                <a:spcPct val="106000"/>
              </a:lnSpc>
              <a:spcBef>
                <a:spcPct val="40000"/>
              </a:spcBef>
              <a:spcAft>
                <a:spcPct val="0"/>
              </a:spcAft>
              <a:buClr>
                <a:schemeClr val="tx1"/>
              </a:buClr>
              <a:buSzPct val="80000"/>
              <a:buFont typeface="Wingdings" pitchFamily="2" charset="2"/>
              <a:defRPr sz="2000">
                <a:solidFill>
                  <a:schemeClr val="tx1"/>
                </a:solidFill>
                <a:latin typeface="+mn-lt"/>
                <a:ea typeface="+mn-ea"/>
                <a:cs typeface="+mn-cs"/>
              </a:defRPr>
            </a:lvl1pPr>
            <a:lvl2pPr marL="227013" indent="-225425" algn="l" rtl="0" eaLnBrk="1" fontAlgn="base" hangingPunct="1">
              <a:lnSpc>
                <a:spcPct val="106000"/>
              </a:lnSpc>
              <a:spcBef>
                <a:spcPct val="40000"/>
              </a:spcBef>
              <a:spcAft>
                <a:spcPct val="0"/>
              </a:spcAft>
              <a:buClr>
                <a:schemeClr val="tx1"/>
              </a:buClr>
              <a:buFont typeface="Wingdings 2" pitchFamily="18" charset="2"/>
              <a:buChar char="¡"/>
              <a:defRPr sz="2000">
                <a:solidFill>
                  <a:schemeClr val="tx1"/>
                </a:solidFill>
                <a:latin typeface="+mn-lt"/>
              </a:defRPr>
            </a:lvl2pPr>
            <a:lvl3pPr marL="457200" indent="-228600" algn="l" rtl="0" eaLnBrk="1" fontAlgn="base" hangingPunct="1">
              <a:lnSpc>
                <a:spcPct val="106000"/>
              </a:lnSpc>
              <a:spcBef>
                <a:spcPct val="20000"/>
              </a:spcBef>
              <a:spcAft>
                <a:spcPct val="0"/>
              </a:spcAft>
              <a:buClr>
                <a:schemeClr val="tx1"/>
              </a:buClr>
              <a:buFont typeface="Arial" charset="0"/>
              <a:buChar char="–"/>
              <a:defRPr>
                <a:solidFill>
                  <a:schemeClr val="tx1"/>
                </a:solidFill>
                <a:latin typeface="+mn-lt"/>
              </a:defRPr>
            </a:lvl3pPr>
            <a:lvl4pPr marL="681038" indent="-222250" algn="l" rtl="0" eaLnBrk="1" fontAlgn="base" hangingPunct="1">
              <a:lnSpc>
                <a:spcPct val="106000"/>
              </a:lnSpc>
              <a:spcBef>
                <a:spcPct val="20000"/>
              </a:spcBef>
              <a:spcAft>
                <a:spcPct val="0"/>
              </a:spcAft>
              <a:buClr>
                <a:schemeClr val="tx1"/>
              </a:buClr>
              <a:buChar char="•"/>
              <a:defRPr>
                <a:solidFill>
                  <a:schemeClr val="tx1"/>
                </a:solidFill>
                <a:latin typeface="+mn-lt"/>
              </a:defRPr>
            </a:lvl4pPr>
            <a:lvl5pPr marL="1722438" indent="-236538" algn="l" rtl="0" eaLnBrk="1" fontAlgn="base" hangingPunct="1">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pPr>
            <a:r>
              <a:rPr lang="en-US" sz="1400" b="1" dirty="0">
                <a:solidFill>
                  <a:schemeClr val="accent5"/>
                </a:solidFill>
              </a:rPr>
              <a:t>Use Case</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Manually finding the gaps in data when the extract from Staging tables is loaded into the ERP Workday requires significant efforts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Developer don’t have any access to the data loaded in workday</a:t>
            </a:r>
          </a:p>
          <a:p>
            <a:pPr marL="0" indent="0">
              <a:buClr>
                <a:srgbClr val="000000"/>
              </a:buClr>
            </a:pPr>
            <a:r>
              <a:rPr lang="en-US" sz="1400" b="1" dirty="0">
                <a:solidFill>
                  <a:schemeClr val="accent5"/>
                </a:solidFill>
              </a:rPr>
              <a:t>Solution</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Custom solution is a dynamic system to compare the data loaded in staging and workday tables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Data loaded in workday is restored back in tables as well</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It accepts configurable tables as the input and displays the reports in tabular format</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Generates 3 kind of reports:</a:t>
            </a:r>
          </a:p>
          <a:p>
            <a:pPr marL="285750" lvl="2" indent="-171450" algn="just">
              <a:spcBef>
                <a:spcPct val="0"/>
              </a:spcBef>
              <a:buSzPct val="100000"/>
              <a:buFont typeface="Arial" pitchFamily="34" charset="0"/>
              <a:buChar char="•"/>
            </a:pPr>
            <a:r>
              <a:rPr lang="en-US" sz="1000" dirty="0">
                <a:solidFill>
                  <a:schemeClr val="bg1"/>
                </a:solidFill>
                <a:cs typeface="Arial" pitchFamily="34" charset="0"/>
              </a:rPr>
              <a:t>a. Data loaded in Staging tables but not in Workday</a:t>
            </a:r>
          </a:p>
          <a:p>
            <a:pPr marL="285750" lvl="2" indent="-171450" algn="just">
              <a:spcBef>
                <a:spcPct val="0"/>
              </a:spcBef>
              <a:buSzPct val="100000"/>
              <a:buFont typeface="Arial" pitchFamily="34" charset="0"/>
              <a:buChar char="•"/>
            </a:pPr>
            <a:r>
              <a:rPr lang="en-US" sz="1000" dirty="0">
                <a:solidFill>
                  <a:schemeClr val="bg1"/>
                </a:solidFill>
                <a:cs typeface="Arial" pitchFamily="34" charset="0"/>
              </a:rPr>
              <a:t>b. Data loaded in Workday but not in Staging tables</a:t>
            </a:r>
          </a:p>
          <a:p>
            <a:pPr marL="285750" lvl="2" indent="-171450" algn="just">
              <a:spcBef>
                <a:spcPct val="0"/>
              </a:spcBef>
              <a:buSzPct val="100000"/>
              <a:buFont typeface="Arial" pitchFamily="34" charset="0"/>
              <a:buChar char="•"/>
            </a:pPr>
            <a:r>
              <a:rPr lang="en-US" sz="1000" dirty="0">
                <a:solidFill>
                  <a:schemeClr val="bg1"/>
                </a:solidFill>
                <a:cs typeface="Arial" pitchFamily="34" charset="0"/>
              </a:rPr>
              <a:t>c. Field by field comparison between Staging and Workday tables</a:t>
            </a:r>
          </a:p>
          <a:p>
            <a:pPr marL="0" indent="0">
              <a:buClr>
                <a:srgbClr val="000000"/>
              </a:buClr>
            </a:pPr>
            <a:r>
              <a:rPr lang="en-US" sz="1400" b="1" dirty="0">
                <a:solidFill>
                  <a:schemeClr val="accent5"/>
                </a:solidFill>
              </a:rPr>
              <a:t>Benefits</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Reduced manual effort of finding the discrepancies while loading the data into the ERP Workday</a:t>
            </a:r>
          </a:p>
          <a:p>
            <a:pPr marL="171450" indent="-171450" algn="just">
              <a:spcBef>
                <a:spcPct val="0"/>
              </a:spcBef>
              <a:buSzPct val="100000"/>
              <a:buFont typeface="Arial" pitchFamily="34" charset="0"/>
              <a:buChar char="•"/>
            </a:pPr>
            <a:r>
              <a:rPr lang="en-US" sz="1000" dirty="0">
                <a:solidFill>
                  <a:schemeClr val="bg1"/>
                </a:solidFill>
                <a:cs typeface="Arial" pitchFamily="34" charset="0"/>
              </a:rPr>
              <a:t>No changes need to be made in the code for comparing ‘n’ number of extracts</a:t>
            </a:r>
            <a:endParaRPr lang="en-US" sz="1050" dirty="0">
              <a:solidFill>
                <a:srgbClr val="002776"/>
              </a:solidFill>
            </a:endParaRPr>
          </a:p>
          <a:p>
            <a:pPr marL="0" indent="0"/>
            <a:endParaRPr lang="en-US" sz="1050" dirty="0">
              <a:solidFill>
                <a:srgbClr val="002776"/>
              </a:solidFill>
            </a:endParaRPr>
          </a:p>
          <a:p>
            <a:pPr marL="171450" indent="-171450">
              <a:buClr>
                <a:srgbClr val="000000"/>
              </a:buClr>
              <a:buFont typeface="Arial" pitchFamily="34" charset="0"/>
              <a:buChar char="•"/>
            </a:pPr>
            <a:endParaRPr lang="en-US" sz="1050" dirty="0">
              <a:solidFill>
                <a:srgbClr val="002776"/>
              </a:solidFill>
            </a:endParaRPr>
          </a:p>
        </p:txBody>
      </p:sp>
      <p:sp>
        <p:nvSpPr>
          <p:cNvPr id="15" name="TextBox 14">
            <a:extLst>
              <a:ext uri="{FF2B5EF4-FFF2-40B4-BE49-F238E27FC236}">
                <a16:creationId xmlns:a16="http://schemas.microsoft.com/office/drawing/2014/main" id="{DAA80F96-D062-4B60-B68E-8523AC51C9D7}"/>
              </a:ext>
            </a:extLst>
          </p:cNvPr>
          <p:cNvSpPr txBox="1"/>
          <p:nvPr/>
        </p:nvSpPr>
        <p:spPr>
          <a:xfrm>
            <a:off x="865629" y="3929222"/>
            <a:ext cx="2480335" cy="307777"/>
          </a:xfrm>
          <a:prstGeom prst="rect">
            <a:avLst/>
          </a:prstGeom>
          <a:noFill/>
        </p:spPr>
        <p:txBody>
          <a:bodyPr wrap="square" rtlCol="0">
            <a:spAutoFit/>
          </a:bodyPr>
          <a:lstStyle/>
          <a:p>
            <a:r>
              <a:rPr lang="en-US" sz="1400" b="1" dirty="0">
                <a:solidFill>
                  <a:schemeClr val="bg1"/>
                </a:solidFill>
              </a:rPr>
              <a:t>Input Config Table</a:t>
            </a:r>
          </a:p>
        </p:txBody>
      </p:sp>
      <p:pic>
        <p:nvPicPr>
          <p:cNvPr id="2" name="Picture 1">
            <a:extLst>
              <a:ext uri="{FF2B5EF4-FFF2-40B4-BE49-F238E27FC236}">
                <a16:creationId xmlns:a16="http://schemas.microsoft.com/office/drawing/2014/main" id="{99C80117-0539-4FEC-97AF-E111747D3AA1}"/>
              </a:ext>
            </a:extLst>
          </p:cNvPr>
          <p:cNvPicPr>
            <a:picLocks noChangeAspect="1"/>
          </p:cNvPicPr>
          <p:nvPr/>
        </p:nvPicPr>
        <p:blipFill>
          <a:blip r:embed="rId2"/>
          <a:stretch>
            <a:fillRect/>
          </a:stretch>
        </p:blipFill>
        <p:spPr>
          <a:xfrm>
            <a:off x="2670541" y="3870616"/>
            <a:ext cx="8494351" cy="422281"/>
          </a:xfrm>
          <a:prstGeom prst="rect">
            <a:avLst/>
          </a:prstGeom>
        </p:spPr>
      </p:pic>
      <p:pic>
        <p:nvPicPr>
          <p:cNvPr id="3" name="Picture 2">
            <a:extLst>
              <a:ext uri="{FF2B5EF4-FFF2-40B4-BE49-F238E27FC236}">
                <a16:creationId xmlns:a16="http://schemas.microsoft.com/office/drawing/2014/main" id="{D14DB8D3-B3CB-4E85-A283-4A51CFC2878B}"/>
              </a:ext>
            </a:extLst>
          </p:cNvPr>
          <p:cNvPicPr>
            <a:picLocks noChangeAspect="1"/>
          </p:cNvPicPr>
          <p:nvPr/>
        </p:nvPicPr>
        <p:blipFill>
          <a:blip r:embed="rId3"/>
          <a:stretch>
            <a:fillRect/>
          </a:stretch>
        </p:blipFill>
        <p:spPr>
          <a:xfrm>
            <a:off x="2670541" y="4472855"/>
            <a:ext cx="8494351" cy="1783371"/>
          </a:xfrm>
          <a:prstGeom prst="rect">
            <a:avLst/>
          </a:prstGeom>
        </p:spPr>
      </p:pic>
      <p:sp>
        <p:nvSpPr>
          <p:cNvPr id="17" name="TextBox 16">
            <a:extLst>
              <a:ext uri="{FF2B5EF4-FFF2-40B4-BE49-F238E27FC236}">
                <a16:creationId xmlns:a16="http://schemas.microsoft.com/office/drawing/2014/main" id="{FB524190-8585-4C7C-B08E-B608B4EEBEBC}"/>
              </a:ext>
            </a:extLst>
          </p:cNvPr>
          <p:cNvSpPr txBox="1"/>
          <p:nvPr/>
        </p:nvSpPr>
        <p:spPr>
          <a:xfrm>
            <a:off x="914383" y="5064437"/>
            <a:ext cx="2480335" cy="307777"/>
          </a:xfrm>
          <a:prstGeom prst="rect">
            <a:avLst/>
          </a:prstGeom>
          <a:noFill/>
        </p:spPr>
        <p:txBody>
          <a:bodyPr wrap="square" rtlCol="0">
            <a:spAutoFit/>
          </a:bodyPr>
          <a:lstStyle/>
          <a:p>
            <a:r>
              <a:rPr lang="en-US" sz="1400" b="1" dirty="0">
                <a:solidFill>
                  <a:schemeClr val="bg1"/>
                </a:solidFill>
              </a:rPr>
              <a:t>Output Reports</a:t>
            </a:r>
          </a:p>
        </p:txBody>
      </p:sp>
    </p:spTree>
    <p:extLst>
      <p:ext uri="{BB962C8B-B14F-4D97-AF65-F5344CB8AC3E}">
        <p14:creationId xmlns:p14="http://schemas.microsoft.com/office/powerpoint/2010/main" val="20856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545">
            <a:extLst>
              <a:ext uri="{FF2B5EF4-FFF2-40B4-BE49-F238E27FC236}">
                <a16:creationId xmlns:a16="http://schemas.microsoft.com/office/drawing/2014/main" id="{29E53FEB-1AA9-44BC-AB7B-90E2281E0291}"/>
              </a:ext>
            </a:extLst>
          </p:cNvPr>
          <p:cNvGrpSpPr>
            <a:grpSpLocks noChangeAspect="1"/>
          </p:cNvGrpSpPr>
          <p:nvPr/>
        </p:nvGrpSpPr>
        <p:grpSpPr bwMode="auto">
          <a:xfrm>
            <a:off x="1621817" y="8271611"/>
            <a:ext cx="342576" cy="342576"/>
            <a:chOff x="1885" y="1944"/>
            <a:chExt cx="340" cy="340"/>
          </a:xfrm>
          <a:solidFill>
            <a:schemeClr val="accent6"/>
          </a:solidFill>
        </p:grpSpPr>
        <p:sp>
          <p:nvSpPr>
            <p:cNvPr id="91" name="Freeform 546">
              <a:extLst>
                <a:ext uri="{FF2B5EF4-FFF2-40B4-BE49-F238E27FC236}">
                  <a16:creationId xmlns:a16="http://schemas.microsoft.com/office/drawing/2014/main" id="{7E036FF0-FDDD-43D8-A825-975B24CF2E9A}"/>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sp>
          <p:nvSpPr>
            <p:cNvPr id="92" name="Freeform 547">
              <a:extLst>
                <a:ext uri="{FF2B5EF4-FFF2-40B4-BE49-F238E27FC236}">
                  <a16:creationId xmlns:a16="http://schemas.microsoft.com/office/drawing/2014/main" id="{BD2B35DF-E398-4F5A-933E-DF261AE67A89}"/>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rgbClr val="00B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dirty="0">
                <a:solidFill>
                  <a:srgbClr val="5C5C5C"/>
                </a:solidFill>
                <a:latin typeface="Calibri" panose="020F0502020204030204" pitchFamily="34" charset="0"/>
                <a:cs typeface="Calibri" panose="020F0502020204030204" pitchFamily="34" charset="0"/>
              </a:endParaRPr>
            </a:p>
          </p:txBody>
        </p:sp>
      </p:grpSp>
      <p:sp>
        <p:nvSpPr>
          <p:cNvPr id="65" name="Title 3"/>
          <p:cNvSpPr txBox="1">
            <a:spLocks/>
          </p:cNvSpPr>
          <p:nvPr/>
        </p:nvSpPr>
        <p:spPr>
          <a:xfrm>
            <a:off x="503679" y="210895"/>
            <a:ext cx="11265384" cy="2769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lvl="0">
              <a:defRPr/>
            </a:pPr>
            <a:r>
              <a:rPr lang="en-US" sz="2000" b="1" dirty="0">
                <a:solidFill>
                  <a:schemeClr val="accent5"/>
                </a:solidFill>
                <a:cs typeface="Calibri" panose="020F0502020204030204" pitchFamily="34" charset="0"/>
              </a:rPr>
              <a:t>KEY TAKEAWAYS AND CONTACTS</a:t>
            </a:r>
          </a:p>
        </p:txBody>
      </p:sp>
      <p:sp>
        <p:nvSpPr>
          <p:cNvPr id="75" name="Freeform 26">
            <a:extLst>
              <a:ext uri="{FF2B5EF4-FFF2-40B4-BE49-F238E27FC236}">
                <a16:creationId xmlns:a16="http://schemas.microsoft.com/office/drawing/2014/main" id="{8882CCED-18EA-4C13-B391-0940F8966820}"/>
              </a:ext>
            </a:extLst>
          </p:cNvPr>
          <p:cNvSpPr>
            <a:spLocks noEditPoints="1"/>
          </p:cNvSpPr>
          <p:nvPr/>
        </p:nvSpPr>
        <p:spPr bwMode="auto">
          <a:xfrm>
            <a:off x="662891" y="764327"/>
            <a:ext cx="4326400" cy="347728"/>
          </a:xfrm>
          <a:custGeom>
            <a:avLst/>
            <a:gdLst>
              <a:gd name="T0" fmla="*/ 116 w 202"/>
              <a:gd name="T1" fmla="*/ 174 h 184"/>
              <a:gd name="T2" fmla="*/ 95 w 202"/>
              <a:gd name="T3" fmla="*/ 179 h 184"/>
              <a:gd name="T4" fmla="*/ 85 w 202"/>
              <a:gd name="T5" fmla="*/ 176 h 184"/>
              <a:gd name="T6" fmla="*/ 77 w 202"/>
              <a:gd name="T7" fmla="*/ 171 h 184"/>
              <a:gd name="T8" fmla="*/ 60 w 202"/>
              <a:gd name="T9" fmla="*/ 174 h 184"/>
              <a:gd name="T10" fmla="*/ 46 w 202"/>
              <a:gd name="T11" fmla="*/ 177 h 184"/>
              <a:gd name="T12" fmla="*/ 34 w 202"/>
              <a:gd name="T13" fmla="*/ 177 h 184"/>
              <a:gd name="T14" fmla="*/ 28 w 202"/>
              <a:gd name="T15" fmla="*/ 180 h 184"/>
              <a:gd name="T16" fmla="*/ 16 w 202"/>
              <a:gd name="T17" fmla="*/ 179 h 184"/>
              <a:gd name="T18" fmla="*/ 13 w 202"/>
              <a:gd name="T19" fmla="*/ 166 h 184"/>
              <a:gd name="T20" fmla="*/ 16 w 202"/>
              <a:gd name="T21" fmla="*/ 151 h 184"/>
              <a:gd name="T22" fmla="*/ 14 w 202"/>
              <a:gd name="T23" fmla="*/ 140 h 184"/>
              <a:gd name="T24" fmla="*/ 13 w 202"/>
              <a:gd name="T25" fmla="*/ 128 h 184"/>
              <a:gd name="T26" fmla="*/ 11 w 202"/>
              <a:gd name="T27" fmla="*/ 116 h 184"/>
              <a:gd name="T28" fmla="*/ 7 w 202"/>
              <a:gd name="T29" fmla="*/ 104 h 184"/>
              <a:gd name="T30" fmla="*/ 6 w 202"/>
              <a:gd name="T31" fmla="*/ 92 h 184"/>
              <a:gd name="T32" fmla="*/ 5 w 202"/>
              <a:gd name="T33" fmla="*/ 79 h 184"/>
              <a:gd name="T34" fmla="*/ 8 w 202"/>
              <a:gd name="T35" fmla="*/ 65 h 184"/>
              <a:gd name="T36" fmla="*/ 11 w 202"/>
              <a:gd name="T37" fmla="*/ 54 h 184"/>
              <a:gd name="T38" fmla="*/ 13 w 202"/>
              <a:gd name="T39" fmla="*/ 43 h 184"/>
              <a:gd name="T40" fmla="*/ 9 w 202"/>
              <a:gd name="T41" fmla="*/ 31 h 184"/>
              <a:gd name="T42" fmla="*/ 14 w 202"/>
              <a:gd name="T43" fmla="*/ 21 h 184"/>
              <a:gd name="T44" fmla="*/ 23 w 202"/>
              <a:gd name="T45" fmla="*/ 12 h 184"/>
              <a:gd name="T46" fmla="*/ 37 w 202"/>
              <a:gd name="T47" fmla="*/ 8 h 184"/>
              <a:gd name="T48" fmla="*/ 58 w 202"/>
              <a:gd name="T49" fmla="*/ 7 h 184"/>
              <a:gd name="T50" fmla="*/ 67 w 202"/>
              <a:gd name="T51" fmla="*/ 8 h 184"/>
              <a:gd name="T52" fmla="*/ 76 w 202"/>
              <a:gd name="T53" fmla="*/ 9 h 184"/>
              <a:gd name="T54" fmla="*/ 52 w 202"/>
              <a:gd name="T55" fmla="*/ 29 h 184"/>
              <a:gd name="T56" fmla="*/ 80 w 202"/>
              <a:gd name="T57" fmla="*/ 8 h 184"/>
              <a:gd name="T58" fmla="*/ 99 w 202"/>
              <a:gd name="T59" fmla="*/ 2 h 184"/>
              <a:gd name="T60" fmla="*/ 99 w 202"/>
              <a:gd name="T61" fmla="*/ 15 h 184"/>
              <a:gd name="T62" fmla="*/ 103 w 202"/>
              <a:gd name="T63" fmla="*/ 14 h 184"/>
              <a:gd name="T64" fmla="*/ 125 w 202"/>
              <a:gd name="T65" fmla="*/ 1 h 184"/>
              <a:gd name="T66" fmla="*/ 127 w 202"/>
              <a:gd name="T67" fmla="*/ 8 h 184"/>
              <a:gd name="T68" fmla="*/ 141 w 202"/>
              <a:gd name="T69" fmla="*/ 3 h 184"/>
              <a:gd name="T70" fmla="*/ 151 w 202"/>
              <a:gd name="T71" fmla="*/ 6 h 184"/>
              <a:gd name="T72" fmla="*/ 164 w 202"/>
              <a:gd name="T73" fmla="*/ 4 h 184"/>
              <a:gd name="T74" fmla="*/ 174 w 202"/>
              <a:gd name="T75" fmla="*/ 6 h 184"/>
              <a:gd name="T76" fmla="*/ 185 w 202"/>
              <a:gd name="T77" fmla="*/ 6 h 184"/>
              <a:gd name="T78" fmla="*/ 195 w 202"/>
              <a:gd name="T79" fmla="*/ 13 h 184"/>
              <a:gd name="T80" fmla="*/ 192 w 202"/>
              <a:gd name="T81" fmla="*/ 22 h 184"/>
              <a:gd name="T82" fmla="*/ 195 w 202"/>
              <a:gd name="T83" fmla="*/ 30 h 184"/>
              <a:gd name="T84" fmla="*/ 193 w 202"/>
              <a:gd name="T85" fmla="*/ 48 h 184"/>
              <a:gd name="T86" fmla="*/ 199 w 202"/>
              <a:gd name="T87" fmla="*/ 52 h 184"/>
              <a:gd name="T88" fmla="*/ 199 w 202"/>
              <a:gd name="T89" fmla="*/ 58 h 184"/>
              <a:gd name="T90" fmla="*/ 199 w 202"/>
              <a:gd name="T91" fmla="*/ 74 h 184"/>
              <a:gd name="T92" fmla="*/ 191 w 202"/>
              <a:gd name="T93" fmla="*/ 89 h 184"/>
              <a:gd name="T94" fmla="*/ 194 w 202"/>
              <a:gd name="T95" fmla="*/ 100 h 184"/>
              <a:gd name="T96" fmla="*/ 200 w 202"/>
              <a:gd name="T97" fmla="*/ 111 h 184"/>
              <a:gd name="T98" fmla="*/ 196 w 202"/>
              <a:gd name="T99" fmla="*/ 128 h 184"/>
              <a:gd name="T100" fmla="*/ 200 w 202"/>
              <a:gd name="T101" fmla="*/ 138 h 184"/>
              <a:gd name="T102" fmla="*/ 197 w 202"/>
              <a:gd name="T103" fmla="*/ 154 h 184"/>
              <a:gd name="T104" fmla="*/ 190 w 202"/>
              <a:gd name="T105" fmla="*/ 171 h 184"/>
              <a:gd name="T106" fmla="*/ 177 w 202"/>
              <a:gd name="T107" fmla="*/ 178 h 184"/>
              <a:gd name="T108" fmla="*/ 165 w 202"/>
              <a:gd name="T109" fmla="*/ 176 h 184"/>
              <a:gd name="T110" fmla="*/ 153 w 202"/>
              <a:gd name="T111" fmla="*/ 175 h 184"/>
              <a:gd name="T112" fmla="*/ 140 w 202"/>
              <a:gd name="T113" fmla="*/ 175 h 184"/>
              <a:gd name="T114" fmla="*/ 130 w 202"/>
              <a:gd name="T115" fmla="*/ 176 h 184"/>
              <a:gd name="T116" fmla="*/ 41 w 202"/>
              <a:gd name="T117" fmla="*/ 163 h 184"/>
              <a:gd name="T118" fmla="*/ 21 w 202"/>
              <a:gd name="T119" fmla="*/ 127 h 184"/>
              <a:gd name="T120" fmla="*/ 21 w 202"/>
              <a:gd name="T121" fmla="*/ 12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184">
                <a:moveTo>
                  <a:pt x="126" y="177"/>
                </a:moveTo>
                <a:cubicBezTo>
                  <a:pt x="124" y="177"/>
                  <a:pt x="123" y="179"/>
                  <a:pt x="121" y="178"/>
                </a:cubicBezTo>
                <a:cubicBezTo>
                  <a:pt x="119" y="176"/>
                  <a:pt x="118" y="175"/>
                  <a:pt x="119" y="173"/>
                </a:cubicBezTo>
                <a:cubicBezTo>
                  <a:pt x="118" y="174"/>
                  <a:pt x="117" y="174"/>
                  <a:pt x="116" y="174"/>
                </a:cubicBezTo>
                <a:cubicBezTo>
                  <a:pt x="114" y="175"/>
                  <a:pt x="112" y="177"/>
                  <a:pt x="111" y="178"/>
                </a:cubicBezTo>
                <a:cubicBezTo>
                  <a:pt x="107" y="179"/>
                  <a:pt x="107" y="179"/>
                  <a:pt x="104" y="177"/>
                </a:cubicBezTo>
                <a:cubicBezTo>
                  <a:pt x="102" y="178"/>
                  <a:pt x="101" y="178"/>
                  <a:pt x="98" y="178"/>
                </a:cubicBezTo>
                <a:cubicBezTo>
                  <a:pt x="97" y="177"/>
                  <a:pt x="96" y="178"/>
                  <a:pt x="95" y="179"/>
                </a:cubicBezTo>
                <a:cubicBezTo>
                  <a:pt x="93" y="179"/>
                  <a:pt x="91" y="180"/>
                  <a:pt x="89" y="181"/>
                </a:cubicBezTo>
                <a:cubicBezTo>
                  <a:pt x="88" y="181"/>
                  <a:pt x="87" y="182"/>
                  <a:pt x="86" y="180"/>
                </a:cubicBezTo>
                <a:cubicBezTo>
                  <a:pt x="86" y="179"/>
                  <a:pt x="85" y="179"/>
                  <a:pt x="85" y="178"/>
                </a:cubicBezTo>
                <a:cubicBezTo>
                  <a:pt x="85" y="177"/>
                  <a:pt x="85" y="177"/>
                  <a:pt x="85" y="176"/>
                </a:cubicBezTo>
                <a:cubicBezTo>
                  <a:pt x="86" y="175"/>
                  <a:pt x="87" y="174"/>
                  <a:pt x="88" y="173"/>
                </a:cubicBezTo>
                <a:cubicBezTo>
                  <a:pt x="88" y="173"/>
                  <a:pt x="88" y="173"/>
                  <a:pt x="88" y="173"/>
                </a:cubicBezTo>
                <a:cubicBezTo>
                  <a:pt x="86" y="171"/>
                  <a:pt x="84" y="172"/>
                  <a:pt x="83" y="173"/>
                </a:cubicBezTo>
                <a:cubicBezTo>
                  <a:pt x="80" y="176"/>
                  <a:pt x="78" y="174"/>
                  <a:pt x="77" y="171"/>
                </a:cubicBezTo>
                <a:cubicBezTo>
                  <a:pt x="74" y="172"/>
                  <a:pt x="70" y="173"/>
                  <a:pt x="68" y="175"/>
                </a:cubicBezTo>
                <a:cubicBezTo>
                  <a:pt x="66" y="176"/>
                  <a:pt x="65" y="177"/>
                  <a:pt x="64" y="177"/>
                </a:cubicBezTo>
                <a:cubicBezTo>
                  <a:pt x="63" y="178"/>
                  <a:pt x="62" y="177"/>
                  <a:pt x="61" y="176"/>
                </a:cubicBezTo>
                <a:cubicBezTo>
                  <a:pt x="61" y="176"/>
                  <a:pt x="61" y="175"/>
                  <a:pt x="60" y="174"/>
                </a:cubicBezTo>
                <a:cubicBezTo>
                  <a:pt x="58" y="175"/>
                  <a:pt x="57" y="176"/>
                  <a:pt x="55" y="177"/>
                </a:cubicBezTo>
                <a:cubicBezTo>
                  <a:pt x="54" y="179"/>
                  <a:pt x="52" y="180"/>
                  <a:pt x="51" y="181"/>
                </a:cubicBezTo>
                <a:cubicBezTo>
                  <a:pt x="49" y="183"/>
                  <a:pt x="46" y="182"/>
                  <a:pt x="46" y="179"/>
                </a:cubicBezTo>
                <a:cubicBezTo>
                  <a:pt x="46" y="178"/>
                  <a:pt x="46" y="178"/>
                  <a:pt x="46" y="177"/>
                </a:cubicBezTo>
                <a:cubicBezTo>
                  <a:pt x="44" y="179"/>
                  <a:pt x="42" y="180"/>
                  <a:pt x="41" y="181"/>
                </a:cubicBezTo>
                <a:cubicBezTo>
                  <a:pt x="39" y="182"/>
                  <a:pt x="38" y="183"/>
                  <a:pt x="37" y="184"/>
                </a:cubicBezTo>
                <a:cubicBezTo>
                  <a:pt x="36" y="184"/>
                  <a:pt x="35" y="184"/>
                  <a:pt x="34" y="183"/>
                </a:cubicBezTo>
                <a:cubicBezTo>
                  <a:pt x="32" y="182"/>
                  <a:pt x="32" y="179"/>
                  <a:pt x="34" y="177"/>
                </a:cubicBezTo>
                <a:cubicBezTo>
                  <a:pt x="34" y="177"/>
                  <a:pt x="35" y="176"/>
                  <a:pt x="35" y="176"/>
                </a:cubicBezTo>
                <a:cubicBezTo>
                  <a:pt x="35" y="176"/>
                  <a:pt x="35" y="176"/>
                  <a:pt x="35" y="176"/>
                </a:cubicBezTo>
                <a:cubicBezTo>
                  <a:pt x="34" y="176"/>
                  <a:pt x="33" y="177"/>
                  <a:pt x="32" y="178"/>
                </a:cubicBezTo>
                <a:cubicBezTo>
                  <a:pt x="31" y="179"/>
                  <a:pt x="30" y="180"/>
                  <a:pt x="28" y="180"/>
                </a:cubicBezTo>
                <a:cubicBezTo>
                  <a:pt x="27" y="181"/>
                  <a:pt x="26" y="181"/>
                  <a:pt x="25" y="180"/>
                </a:cubicBezTo>
                <a:cubicBezTo>
                  <a:pt x="24" y="178"/>
                  <a:pt x="23" y="178"/>
                  <a:pt x="24" y="176"/>
                </a:cubicBezTo>
                <a:cubicBezTo>
                  <a:pt x="22" y="177"/>
                  <a:pt x="21" y="178"/>
                  <a:pt x="20" y="179"/>
                </a:cubicBezTo>
                <a:cubicBezTo>
                  <a:pt x="19" y="180"/>
                  <a:pt x="17" y="180"/>
                  <a:pt x="16" y="179"/>
                </a:cubicBezTo>
                <a:cubicBezTo>
                  <a:pt x="16" y="179"/>
                  <a:pt x="15" y="178"/>
                  <a:pt x="15" y="178"/>
                </a:cubicBezTo>
                <a:cubicBezTo>
                  <a:pt x="14" y="177"/>
                  <a:pt x="14" y="176"/>
                  <a:pt x="15" y="174"/>
                </a:cubicBezTo>
                <a:cubicBezTo>
                  <a:pt x="12" y="174"/>
                  <a:pt x="10" y="172"/>
                  <a:pt x="11" y="171"/>
                </a:cubicBezTo>
                <a:cubicBezTo>
                  <a:pt x="11" y="169"/>
                  <a:pt x="13" y="167"/>
                  <a:pt x="13" y="166"/>
                </a:cubicBezTo>
                <a:cubicBezTo>
                  <a:pt x="12" y="164"/>
                  <a:pt x="11" y="163"/>
                  <a:pt x="9" y="161"/>
                </a:cubicBezTo>
                <a:cubicBezTo>
                  <a:pt x="12" y="157"/>
                  <a:pt x="16" y="154"/>
                  <a:pt x="18" y="149"/>
                </a:cubicBezTo>
                <a:cubicBezTo>
                  <a:pt x="18" y="149"/>
                  <a:pt x="18" y="149"/>
                  <a:pt x="18" y="149"/>
                </a:cubicBezTo>
                <a:cubicBezTo>
                  <a:pt x="17" y="149"/>
                  <a:pt x="17" y="150"/>
                  <a:pt x="16" y="151"/>
                </a:cubicBezTo>
                <a:cubicBezTo>
                  <a:pt x="14" y="152"/>
                  <a:pt x="12" y="151"/>
                  <a:pt x="11" y="149"/>
                </a:cubicBezTo>
                <a:cubicBezTo>
                  <a:pt x="10" y="148"/>
                  <a:pt x="11" y="147"/>
                  <a:pt x="12" y="146"/>
                </a:cubicBezTo>
                <a:cubicBezTo>
                  <a:pt x="14" y="143"/>
                  <a:pt x="16" y="140"/>
                  <a:pt x="18" y="137"/>
                </a:cubicBezTo>
                <a:cubicBezTo>
                  <a:pt x="17" y="138"/>
                  <a:pt x="15" y="139"/>
                  <a:pt x="14" y="140"/>
                </a:cubicBezTo>
                <a:cubicBezTo>
                  <a:pt x="12" y="141"/>
                  <a:pt x="10" y="141"/>
                  <a:pt x="9" y="140"/>
                </a:cubicBezTo>
                <a:cubicBezTo>
                  <a:pt x="8" y="139"/>
                  <a:pt x="7" y="137"/>
                  <a:pt x="8" y="135"/>
                </a:cubicBezTo>
                <a:cubicBezTo>
                  <a:pt x="9" y="133"/>
                  <a:pt x="11" y="131"/>
                  <a:pt x="12" y="129"/>
                </a:cubicBezTo>
                <a:cubicBezTo>
                  <a:pt x="12" y="128"/>
                  <a:pt x="13" y="128"/>
                  <a:pt x="13" y="128"/>
                </a:cubicBezTo>
                <a:cubicBezTo>
                  <a:pt x="10" y="128"/>
                  <a:pt x="8" y="126"/>
                  <a:pt x="8" y="124"/>
                </a:cubicBezTo>
                <a:cubicBezTo>
                  <a:pt x="8" y="123"/>
                  <a:pt x="9" y="122"/>
                  <a:pt x="9" y="121"/>
                </a:cubicBezTo>
                <a:cubicBezTo>
                  <a:pt x="10" y="120"/>
                  <a:pt x="12" y="118"/>
                  <a:pt x="13" y="116"/>
                </a:cubicBezTo>
                <a:cubicBezTo>
                  <a:pt x="12" y="116"/>
                  <a:pt x="12" y="116"/>
                  <a:pt x="11" y="116"/>
                </a:cubicBezTo>
                <a:cubicBezTo>
                  <a:pt x="9" y="117"/>
                  <a:pt x="7" y="115"/>
                  <a:pt x="7" y="113"/>
                </a:cubicBezTo>
                <a:cubicBezTo>
                  <a:pt x="7" y="112"/>
                  <a:pt x="7" y="111"/>
                  <a:pt x="8" y="110"/>
                </a:cubicBezTo>
                <a:cubicBezTo>
                  <a:pt x="9" y="108"/>
                  <a:pt x="11" y="106"/>
                  <a:pt x="13" y="104"/>
                </a:cubicBezTo>
                <a:cubicBezTo>
                  <a:pt x="11" y="104"/>
                  <a:pt x="9" y="106"/>
                  <a:pt x="7" y="104"/>
                </a:cubicBezTo>
                <a:cubicBezTo>
                  <a:pt x="6" y="104"/>
                  <a:pt x="6" y="102"/>
                  <a:pt x="5" y="101"/>
                </a:cubicBezTo>
                <a:cubicBezTo>
                  <a:pt x="7" y="99"/>
                  <a:pt x="8" y="98"/>
                  <a:pt x="9" y="96"/>
                </a:cubicBezTo>
                <a:cubicBezTo>
                  <a:pt x="8" y="95"/>
                  <a:pt x="8" y="94"/>
                  <a:pt x="7" y="92"/>
                </a:cubicBezTo>
                <a:cubicBezTo>
                  <a:pt x="7" y="92"/>
                  <a:pt x="6" y="92"/>
                  <a:pt x="6" y="92"/>
                </a:cubicBezTo>
                <a:cubicBezTo>
                  <a:pt x="4" y="91"/>
                  <a:pt x="3" y="88"/>
                  <a:pt x="4" y="86"/>
                </a:cubicBezTo>
                <a:cubicBezTo>
                  <a:pt x="4" y="86"/>
                  <a:pt x="5" y="86"/>
                  <a:pt x="5" y="85"/>
                </a:cubicBezTo>
                <a:cubicBezTo>
                  <a:pt x="6" y="85"/>
                  <a:pt x="6" y="84"/>
                  <a:pt x="5" y="83"/>
                </a:cubicBezTo>
                <a:cubicBezTo>
                  <a:pt x="4" y="82"/>
                  <a:pt x="4" y="81"/>
                  <a:pt x="5" y="79"/>
                </a:cubicBezTo>
                <a:cubicBezTo>
                  <a:pt x="6" y="77"/>
                  <a:pt x="7" y="76"/>
                  <a:pt x="8" y="74"/>
                </a:cubicBezTo>
                <a:cubicBezTo>
                  <a:pt x="9" y="74"/>
                  <a:pt x="8" y="73"/>
                  <a:pt x="8" y="73"/>
                </a:cubicBezTo>
                <a:cubicBezTo>
                  <a:pt x="5" y="70"/>
                  <a:pt x="6" y="69"/>
                  <a:pt x="8" y="67"/>
                </a:cubicBezTo>
                <a:cubicBezTo>
                  <a:pt x="9" y="66"/>
                  <a:pt x="9" y="65"/>
                  <a:pt x="8" y="65"/>
                </a:cubicBezTo>
                <a:cubicBezTo>
                  <a:pt x="6" y="62"/>
                  <a:pt x="6" y="63"/>
                  <a:pt x="8" y="60"/>
                </a:cubicBezTo>
                <a:cubicBezTo>
                  <a:pt x="10" y="57"/>
                  <a:pt x="12" y="55"/>
                  <a:pt x="14" y="53"/>
                </a:cubicBezTo>
                <a:cubicBezTo>
                  <a:pt x="14" y="52"/>
                  <a:pt x="14" y="52"/>
                  <a:pt x="14" y="52"/>
                </a:cubicBezTo>
                <a:cubicBezTo>
                  <a:pt x="13" y="53"/>
                  <a:pt x="12" y="54"/>
                  <a:pt x="11" y="54"/>
                </a:cubicBezTo>
                <a:cubicBezTo>
                  <a:pt x="10" y="56"/>
                  <a:pt x="8" y="58"/>
                  <a:pt x="6" y="60"/>
                </a:cubicBezTo>
                <a:cubicBezTo>
                  <a:pt x="5" y="62"/>
                  <a:pt x="3" y="62"/>
                  <a:pt x="2" y="60"/>
                </a:cubicBezTo>
                <a:cubicBezTo>
                  <a:pt x="0" y="57"/>
                  <a:pt x="2" y="55"/>
                  <a:pt x="3" y="54"/>
                </a:cubicBezTo>
                <a:cubicBezTo>
                  <a:pt x="6" y="50"/>
                  <a:pt x="10" y="47"/>
                  <a:pt x="13" y="43"/>
                </a:cubicBezTo>
                <a:cubicBezTo>
                  <a:pt x="11" y="44"/>
                  <a:pt x="8" y="42"/>
                  <a:pt x="8" y="39"/>
                </a:cubicBezTo>
                <a:cubicBezTo>
                  <a:pt x="8" y="38"/>
                  <a:pt x="8" y="37"/>
                  <a:pt x="9" y="37"/>
                </a:cubicBezTo>
                <a:cubicBezTo>
                  <a:pt x="10" y="37"/>
                  <a:pt x="11" y="36"/>
                  <a:pt x="11" y="35"/>
                </a:cubicBezTo>
                <a:cubicBezTo>
                  <a:pt x="10" y="34"/>
                  <a:pt x="10" y="32"/>
                  <a:pt x="9" y="31"/>
                </a:cubicBezTo>
                <a:cubicBezTo>
                  <a:pt x="9" y="30"/>
                  <a:pt x="9" y="29"/>
                  <a:pt x="10" y="29"/>
                </a:cubicBezTo>
                <a:cubicBezTo>
                  <a:pt x="11" y="28"/>
                  <a:pt x="13" y="27"/>
                  <a:pt x="14" y="25"/>
                </a:cubicBezTo>
                <a:cubicBezTo>
                  <a:pt x="14" y="25"/>
                  <a:pt x="15" y="24"/>
                  <a:pt x="15" y="24"/>
                </a:cubicBezTo>
                <a:cubicBezTo>
                  <a:pt x="14" y="23"/>
                  <a:pt x="15" y="22"/>
                  <a:pt x="14" y="21"/>
                </a:cubicBezTo>
                <a:cubicBezTo>
                  <a:pt x="13" y="21"/>
                  <a:pt x="13" y="19"/>
                  <a:pt x="14" y="19"/>
                </a:cubicBezTo>
                <a:cubicBezTo>
                  <a:pt x="15" y="17"/>
                  <a:pt x="16" y="16"/>
                  <a:pt x="18" y="14"/>
                </a:cubicBezTo>
                <a:cubicBezTo>
                  <a:pt x="18" y="14"/>
                  <a:pt x="19" y="13"/>
                  <a:pt x="20" y="12"/>
                </a:cubicBezTo>
                <a:cubicBezTo>
                  <a:pt x="21" y="11"/>
                  <a:pt x="22" y="11"/>
                  <a:pt x="23" y="12"/>
                </a:cubicBezTo>
                <a:cubicBezTo>
                  <a:pt x="24" y="13"/>
                  <a:pt x="26" y="13"/>
                  <a:pt x="27" y="13"/>
                </a:cubicBezTo>
                <a:cubicBezTo>
                  <a:pt x="28" y="13"/>
                  <a:pt x="28" y="13"/>
                  <a:pt x="29" y="14"/>
                </a:cubicBezTo>
                <a:cubicBezTo>
                  <a:pt x="30" y="14"/>
                  <a:pt x="30" y="14"/>
                  <a:pt x="31" y="14"/>
                </a:cubicBezTo>
                <a:cubicBezTo>
                  <a:pt x="33" y="12"/>
                  <a:pt x="35" y="10"/>
                  <a:pt x="37" y="8"/>
                </a:cubicBezTo>
                <a:cubicBezTo>
                  <a:pt x="38" y="8"/>
                  <a:pt x="38" y="8"/>
                  <a:pt x="38" y="8"/>
                </a:cubicBezTo>
                <a:cubicBezTo>
                  <a:pt x="40" y="7"/>
                  <a:pt x="43" y="10"/>
                  <a:pt x="43" y="12"/>
                </a:cubicBezTo>
                <a:cubicBezTo>
                  <a:pt x="46" y="10"/>
                  <a:pt x="49" y="8"/>
                  <a:pt x="52" y="5"/>
                </a:cubicBezTo>
                <a:cubicBezTo>
                  <a:pt x="54" y="3"/>
                  <a:pt x="57" y="4"/>
                  <a:pt x="58" y="7"/>
                </a:cubicBezTo>
                <a:cubicBezTo>
                  <a:pt x="58" y="7"/>
                  <a:pt x="58" y="8"/>
                  <a:pt x="58" y="9"/>
                </a:cubicBezTo>
                <a:cubicBezTo>
                  <a:pt x="59" y="8"/>
                  <a:pt x="60" y="7"/>
                  <a:pt x="61" y="6"/>
                </a:cubicBezTo>
                <a:cubicBezTo>
                  <a:pt x="62" y="4"/>
                  <a:pt x="64" y="4"/>
                  <a:pt x="65" y="6"/>
                </a:cubicBezTo>
                <a:cubicBezTo>
                  <a:pt x="66" y="6"/>
                  <a:pt x="67" y="7"/>
                  <a:pt x="67" y="8"/>
                </a:cubicBezTo>
                <a:cubicBezTo>
                  <a:pt x="67" y="8"/>
                  <a:pt x="68" y="8"/>
                  <a:pt x="68" y="8"/>
                </a:cubicBezTo>
                <a:cubicBezTo>
                  <a:pt x="70" y="6"/>
                  <a:pt x="71" y="5"/>
                  <a:pt x="72" y="4"/>
                </a:cubicBezTo>
                <a:cubicBezTo>
                  <a:pt x="73" y="4"/>
                  <a:pt x="73" y="4"/>
                  <a:pt x="73" y="4"/>
                </a:cubicBezTo>
                <a:cubicBezTo>
                  <a:pt x="75" y="4"/>
                  <a:pt x="77" y="7"/>
                  <a:pt x="76" y="9"/>
                </a:cubicBezTo>
                <a:cubicBezTo>
                  <a:pt x="76" y="9"/>
                  <a:pt x="76" y="9"/>
                  <a:pt x="76" y="9"/>
                </a:cubicBezTo>
                <a:cubicBezTo>
                  <a:pt x="71" y="14"/>
                  <a:pt x="65" y="18"/>
                  <a:pt x="60" y="22"/>
                </a:cubicBezTo>
                <a:cubicBezTo>
                  <a:pt x="58" y="24"/>
                  <a:pt x="56" y="26"/>
                  <a:pt x="53" y="28"/>
                </a:cubicBezTo>
                <a:cubicBezTo>
                  <a:pt x="53" y="29"/>
                  <a:pt x="52" y="29"/>
                  <a:pt x="52" y="29"/>
                </a:cubicBezTo>
                <a:cubicBezTo>
                  <a:pt x="53" y="29"/>
                  <a:pt x="54" y="28"/>
                  <a:pt x="54" y="28"/>
                </a:cubicBezTo>
                <a:cubicBezTo>
                  <a:pt x="58" y="25"/>
                  <a:pt x="62" y="22"/>
                  <a:pt x="66" y="19"/>
                </a:cubicBezTo>
                <a:cubicBezTo>
                  <a:pt x="69" y="17"/>
                  <a:pt x="72" y="14"/>
                  <a:pt x="75" y="12"/>
                </a:cubicBezTo>
                <a:cubicBezTo>
                  <a:pt x="76" y="11"/>
                  <a:pt x="78" y="10"/>
                  <a:pt x="80" y="8"/>
                </a:cubicBezTo>
                <a:cubicBezTo>
                  <a:pt x="80" y="8"/>
                  <a:pt x="83" y="9"/>
                  <a:pt x="83" y="10"/>
                </a:cubicBezTo>
                <a:cubicBezTo>
                  <a:pt x="83" y="11"/>
                  <a:pt x="83" y="11"/>
                  <a:pt x="84" y="12"/>
                </a:cubicBezTo>
                <a:cubicBezTo>
                  <a:pt x="86" y="10"/>
                  <a:pt x="88" y="9"/>
                  <a:pt x="91" y="7"/>
                </a:cubicBezTo>
                <a:cubicBezTo>
                  <a:pt x="94" y="6"/>
                  <a:pt x="96" y="4"/>
                  <a:pt x="99" y="2"/>
                </a:cubicBezTo>
                <a:cubicBezTo>
                  <a:pt x="100" y="1"/>
                  <a:pt x="101" y="1"/>
                  <a:pt x="102" y="2"/>
                </a:cubicBezTo>
                <a:cubicBezTo>
                  <a:pt x="104" y="3"/>
                  <a:pt x="105" y="4"/>
                  <a:pt x="107" y="5"/>
                </a:cubicBezTo>
                <a:cubicBezTo>
                  <a:pt x="108" y="6"/>
                  <a:pt x="108" y="7"/>
                  <a:pt x="107" y="8"/>
                </a:cubicBezTo>
                <a:cubicBezTo>
                  <a:pt x="105" y="11"/>
                  <a:pt x="102" y="13"/>
                  <a:pt x="99" y="15"/>
                </a:cubicBezTo>
                <a:cubicBezTo>
                  <a:pt x="98" y="16"/>
                  <a:pt x="97" y="17"/>
                  <a:pt x="96" y="18"/>
                </a:cubicBezTo>
                <a:cubicBezTo>
                  <a:pt x="96" y="18"/>
                  <a:pt x="97" y="18"/>
                  <a:pt x="97" y="18"/>
                </a:cubicBezTo>
                <a:cubicBezTo>
                  <a:pt x="98" y="17"/>
                  <a:pt x="100" y="15"/>
                  <a:pt x="102" y="14"/>
                </a:cubicBezTo>
                <a:cubicBezTo>
                  <a:pt x="102" y="14"/>
                  <a:pt x="103" y="13"/>
                  <a:pt x="103" y="14"/>
                </a:cubicBezTo>
                <a:cubicBezTo>
                  <a:pt x="104" y="14"/>
                  <a:pt x="105" y="13"/>
                  <a:pt x="105" y="13"/>
                </a:cubicBezTo>
                <a:cubicBezTo>
                  <a:pt x="109" y="10"/>
                  <a:pt x="114" y="8"/>
                  <a:pt x="118" y="6"/>
                </a:cubicBezTo>
                <a:cubicBezTo>
                  <a:pt x="119" y="5"/>
                  <a:pt x="121" y="5"/>
                  <a:pt x="122" y="4"/>
                </a:cubicBezTo>
                <a:cubicBezTo>
                  <a:pt x="123" y="3"/>
                  <a:pt x="124" y="2"/>
                  <a:pt x="125" y="1"/>
                </a:cubicBezTo>
                <a:cubicBezTo>
                  <a:pt x="126" y="1"/>
                  <a:pt x="127" y="0"/>
                  <a:pt x="128" y="1"/>
                </a:cubicBezTo>
                <a:cubicBezTo>
                  <a:pt x="128" y="2"/>
                  <a:pt x="129" y="2"/>
                  <a:pt x="130" y="3"/>
                </a:cubicBezTo>
                <a:cubicBezTo>
                  <a:pt x="131" y="4"/>
                  <a:pt x="130" y="6"/>
                  <a:pt x="129" y="7"/>
                </a:cubicBezTo>
                <a:cubicBezTo>
                  <a:pt x="128" y="8"/>
                  <a:pt x="128" y="8"/>
                  <a:pt x="127" y="8"/>
                </a:cubicBezTo>
                <a:cubicBezTo>
                  <a:pt x="126" y="9"/>
                  <a:pt x="126" y="10"/>
                  <a:pt x="127" y="11"/>
                </a:cubicBezTo>
                <a:cubicBezTo>
                  <a:pt x="125" y="13"/>
                  <a:pt x="122" y="15"/>
                  <a:pt x="120" y="17"/>
                </a:cubicBezTo>
                <a:cubicBezTo>
                  <a:pt x="120" y="17"/>
                  <a:pt x="120" y="17"/>
                  <a:pt x="121" y="18"/>
                </a:cubicBezTo>
                <a:cubicBezTo>
                  <a:pt x="127" y="13"/>
                  <a:pt x="134" y="8"/>
                  <a:pt x="141" y="3"/>
                </a:cubicBezTo>
                <a:cubicBezTo>
                  <a:pt x="142" y="3"/>
                  <a:pt x="143" y="4"/>
                  <a:pt x="144" y="5"/>
                </a:cubicBezTo>
                <a:cubicBezTo>
                  <a:pt x="145" y="4"/>
                  <a:pt x="146" y="3"/>
                  <a:pt x="147" y="3"/>
                </a:cubicBezTo>
                <a:cubicBezTo>
                  <a:pt x="148" y="3"/>
                  <a:pt x="149" y="3"/>
                  <a:pt x="149" y="4"/>
                </a:cubicBezTo>
                <a:cubicBezTo>
                  <a:pt x="150" y="5"/>
                  <a:pt x="150" y="5"/>
                  <a:pt x="151" y="6"/>
                </a:cubicBezTo>
                <a:cubicBezTo>
                  <a:pt x="152" y="5"/>
                  <a:pt x="154" y="3"/>
                  <a:pt x="156" y="2"/>
                </a:cubicBezTo>
                <a:cubicBezTo>
                  <a:pt x="157" y="3"/>
                  <a:pt x="158" y="4"/>
                  <a:pt x="160" y="6"/>
                </a:cubicBezTo>
                <a:cubicBezTo>
                  <a:pt x="160" y="5"/>
                  <a:pt x="161" y="5"/>
                  <a:pt x="161" y="4"/>
                </a:cubicBezTo>
                <a:cubicBezTo>
                  <a:pt x="162" y="3"/>
                  <a:pt x="163" y="3"/>
                  <a:pt x="164" y="4"/>
                </a:cubicBezTo>
                <a:cubicBezTo>
                  <a:pt x="165" y="5"/>
                  <a:pt x="166" y="6"/>
                  <a:pt x="166" y="8"/>
                </a:cubicBezTo>
                <a:cubicBezTo>
                  <a:pt x="166" y="8"/>
                  <a:pt x="166" y="9"/>
                  <a:pt x="166" y="9"/>
                </a:cubicBezTo>
                <a:cubicBezTo>
                  <a:pt x="169" y="8"/>
                  <a:pt x="171" y="8"/>
                  <a:pt x="173" y="7"/>
                </a:cubicBezTo>
                <a:cubicBezTo>
                  <a:pt x="173" y="7"/>
                  <a:pt x="174" y="6"/>
                  <a:pt x="174" y="6"/>
                </a:cubicBezTo>
                <a:cubicBezTo>
                  <a:pt x="175" y="5"/>
                  <a:pt x="175" y="5"/>
                  <a:pt x="176" y="5"/>
                </a:cubicBezTo>
                <a:cubicBezTo>
                  <a:pt x="178" y="5"/>
                  <a:pt x="180" y="7"/>
                  <a:pt x="180" y="9"/>
                </a:cubicBezTo>
                <a:cubicBezTo>
                  <a:pt x="180" y="10"/>
                  <a:pt x="179" y="10"/>
                  <a:pt x="179" y="11"/>
                </a:cubicBezTo>
                <a:cubicBezTo>
                  <a:pt x="181" y="9"/>
                  <a:pt x="183" y="8"/>
                  <a:pt x="185" y="6"/>
                </a:cubicBezTo>
                <a:cubicBezTo>
                  <a:pt x="185" y="5"/>
                  <a:pt x="186" y="4"/>
                  <a:pt x="187" y="4"/>
                </a:cubicBezTo>
                <a:cubicBezTo>
                  <a:pt x="188" y="5"/>
                  <a:pt x="190" y="5"/>
                  <a:pt x="190" y="7"/>
                </a:cubicBezTo>
                <a:cubicBezTo>
                  <a:pt x="190" y="7"/>
                  <a:pt x="190" y="7"/>
                  <a:pt x="191" y="8"/>
                </a:cubicBezTo>
                <a:cubicBezTo>
                  <a:pt x="192" y="9"/>
                  <a:pt x="194" y="11"/>
                  <a:pt x="195" y="13"/>
                </a:cubicBezTo>
                <a:cubicBezTo>
                  <a:pt x="192" y="17"/>
                  <a:pt x="189" y="20"/>
                  <a:pt x="186" y="24"/>
                </a:cubicBezTo>
                <a:cubicBezTo>
                  <a:pt x="186" y="24"/>
                  <a:pt x="186" y="24"/>
                  <a:pt x="187" y="25"/>
                </a:cubicBezTo>
                <a:cubicBezTo>
                  <a:pt x="188" y="24"/>
                  <a:pt x="189" y="23"/>
                  <a:pt x="190" y="22"/>
                </a:cubicBezTo>
                <a:cubicBezTo>
                  <a:pt x="190" y="22"/>
                  <a:pt x="191" y="21"/>
                  <a:pt x="192" y="22"/>
                </a:cubicBezTo>
                <a:cubicBezTo>
                  <a:pt x="195" y="23"/>
                  <a:pt x="196" y="25"/>
                  <a:pt x="194" y="28"/>
                </a:cubicBezTo>
                <a:cubicBezTo>
                  <a:pt x="194" y="29"/>
                  <a:pt x="193" y="30"/>
                  <a:pt x="192" y="31"/>
                </a:cubicBezTo>
                <a:cubicBezTo>
                  <a:pt x="192" y="31"/>
                  <a:pt x="192" y="31"/>
                  <a:pt x="192" y="32"/>
                </a:cubicBezTo>
                <a:cubicBezTo>
                  <a:pt x="193" y="31"/>
                  <a:pt x="194" y="30"/>
                  <a:pt x="195" y="30"/>
                </a:cubicBezTo>
                <a:cubicBezTo>
                  <a:pt x="197" y="28"/>
                  <a:pt x="199" y="28"/>
                  <a:pt x="200" y="30"/>
                </a:cubicBezTo>
                <a:cubicBezTo>
                  <a:pt x="201" y="31"/>
                  <a:pt x="201" y="31"/>
                  <a:pt x="202" y="32"/>
                </a:cubicBezTo>
                <a:cubicBezTo>
                  <a:pt x="199" y="36"/>
                  <a:pt x="196" y="40"/>
                  <a:pt x="193" y="44"/>
                </a:cubicBezTo>
                <a:cubicBezTo>
                  <a:pt x="191" y="46"/>
                  <a:pt x="191" y="47"/>
                  <a:pt x="193" y="48"/>
                </a:cubicBezTo>
                <a:cubicBezTo>
                  <a:pt x="193" y="48"/>
                  <a:pt x="193" y="48"/>
                  <a:pt x="193" y="48"/>
                </a:cubicBezTo>
                <a:cubicBezTo>
                  <a:pt x="194" y="48"/>
                  <a:pt x="195" y="46"/>
                  <a:pt x="196" y="46"/>
                </a:cubicBezTo>
                <a:cubicBezTo>
                  <a:pt x="197" y="47"/>
                  <a:pt x="198" y="48"/>
                  <a:pt x="199" y="49"/>
                </a:cubicBezTo>
                <a:cubicBezTo>
                  <a:pt x="200" y="50"/>
                  <a:pt x="199" y="51"/>
                  <a:pt x="199" y="52"/>
                </a:cubicBezTo>
                <a:cubicBezTo>
                  <a:pt x="197" y="54"/>
                  <a:pt x="196" y="56"/>
                  <a:pt x="194" y="58"/>
                </a:cubicBezTo>
                <a:cubicBezTo>
                  <a:pt x="194" y="58"/>
                  <a:pt x="194" y="59"/>
                  <a:pt x="194" y="59"/>
                </a:cubicBezTo>
                <a:cubicBezTo>
                  <a:pt x="195" y="59"/>
                  <a:pt x="195" y="58"/>
                  <a:pt x="195" y="58"/>
                </a:cubicBezTo>
                <a:cubicBezTo>
                  <a:pt x="196" y="56"/>
                  <a:pt x="198" y="56"/>
                  <a:pt x="199" y="58"/>
                </a:cubicBezTo>
                <a:cubicBezTo>
                  <a:pt x="202" y="61"/>
                  <a:pt x="201" y="61"/>
                  <a:pt x="199" y="63"/>
                </a:cubicBezTo>
                <a:cubicBezTo>
                  <a:pt x="198" y="65"/>
                  <a:pt x="197" y="67"/>
                  <a:pt x="195" y="68"/>
                </a:cubicBezTo>
                <a:cubicBezTo>
                  <a:pt x="198" y="69"/>
                  <a:pt x="198" y="71"/>
                  <a:pt x="199" y="72"/>
                </a:cubicBezTo>
                <a:cubicBezTo>
                  <a:pt x="199" y="72"/>
                  <a:pt x="199" y="73"/>
                  <a:pt x="199" y="74"/>
                </a:cubicBezTo>
                <a:cubicBezTo>
                  <a:pt x="197" y="77"/>
                  <a:pt x="195" y="80"/>
                  <a:pt x="194" y="83"/>
                </a:cubicBezTo>
                <a:cubicBezTo>
                  <a:pt x="193" y="83"/>
                  <a:pt x="193" y="84"/>
                  <a:pt x="193" y="85"/>
                </a:cubicBezTo>
                <a:cubicBezTo>
                  <a:pt x="193" y="86"/>
                  <a:pt x="193" y="87"/>
                  <a:pt x="192" y="88"/>
                </a:cubicBezTo>
                <a:cubicBezTo>
                  <a:pt x="191" y="88"/>
                  <a:pt x="191" y="89"/>
                  <a:pt x="191" y="89"/>
                </a:cubicBezTo>
                <a:cubicBezTo>
                  <a:pt x="191" y="90"/>
                  <a:pt x="192" y="90"/>
                  <a:pt x="192" y="90"/>
                </a:cubicBezTo>
                <a:cubicBezTo>
                  <a:pt x="194" y="91"/>
                  <a:pt x="195" y="93"/>
                  <a:pt x="194" y="95"/>
                </a:cubicBezTo>
                <a:cubicBezTo>
                  <a:pt x="193" y="97"/>
                  <a:pt x="192" y="99"/>
                  <a:pt x="191" y="101"/>
                </a:cubicBezTo>
                <a:cubicBezTo>
                  <a:pt x="192" y="101"/>
                  <a:pt x="193" y="101"/>
                  <a:pt x="194" y="100"/>
                </a:cubicBezTo>
                <a:cubicBezTo>
                  <a:pt x="195" y="99"/>
                  <a:pt x="196" y="100"/>
                  <a:pt x="197" y="100"/>
                </a:cubicBezTo>
                <a:cubicBezTo>
                  <a:pt x="198" y="100"/>
                  <a:pt x="199" y="101"/>
                  <a:pt x="199" y="102"/>
                </a:cubicBezTo>
                <a:cubicBezTo>
                  <a:pt x="200" y="104"/>
                  <a:pt x="199" y="106"/>
                  <a:pt x="198" y="107"/>
                </a:cubicBezTo>
                <a:cubicBezTo>
                  <a:pt x="200" y="108"/>
                  <a:pt x="201" y="109"/>
                  <a:pt x="200" y="111"/>
                </a:cubicBezTo>
                <a:cubicBezTo>
                  <a:pt x="200" y="113"/>
                  <a:pt x="199" y="114"/>
                  <a:pt x="197" y="116"/>
                </a:cubicBezTo>
                <a:cubicBezTo>
                  <a:pt x="198" y="116"/>
                  <a:pt x="199" y="117"/>
                  <a:pt x="200" y="117"/>
                </a:cubicBezTo>
                <a:cubicBezTo>
                  <a:pt x="202" y="118"/>
                  <a:pt x="202" y="120"/>
                  <a:pt x="201" y="122"/>
                </a:cubicBezTo>
                <a:cubicBezTo>
                  <a:pt x="199" y="124"/>
                  <a:pt x="198" y="126"/>
                  <a:pt x="196" y="128"/>
                </a:cubicBezTo>
                <a:cubicBezTo>
                  <a:pt x="198" y="129"/>
                  <a:pt x="201" y="129"/>
                  <a:pt x="200" y="131"/>
                </a:cubicBezTo>
                <a:cubicBezTo>
                  <a:pt x="200" y="133"/>
                  <a:pt x="199" y="135"/>
                  <a:pt x="198" y="137"/>
                </a:cubicBezTo>
                <a:cubicBezTo>
                  <a:pt x="198" y="137"/>
                  <a:pt x="198" y="137"/>
                  <a:pt x="198" y="137"/>
                </a:cubicBezTo>
                <a:cubicBezTo>
                  <a:pt x="199" y="137"/>
                  <a:pt x="200" y="137"/>
                  <a:pt x="200" y="138"/>
                </a:cubicBezTo>
                <a:cubicBezTo>
                  <a:pt x="201" y="140"/>
                  <a:pt x="201" y="141"/>
                  <a:pt x="200" y="143"/>
                </a:cubicBezTo>
                <a:cubicBezTo>
                  <a:pt x="200" y="144"/>
                  <a:pt x="199" y="144"/>
                  <a:pt x="199" y="145"/>
                </a:cubicBezTo>
                <a:cubicBezTo>
                  <a:pt x="198" y="146"/>
                  <a:pt x="198" y="146"/>
                  <a:pt x="199" y="146"/>
                </a:cubicBezTo>
                <a:cubicBezTo>
                  <a:pt x="201" y="149"/>
                  <a:pt x="199" y="152"/>
                  <a:pt x="197" y="154"/>
                </a:cubicBezTo>
                <a:cubicBezTo>
                  <a:pt x="197" y="154"/>
                  <a:pt x="197" y="154"/>
                  <a:pt x="197" y="154"/>
                </a:cubicBezTo>
                <a:cubicBezTo>
                  <a:pt x="198" y="156"/>
                  <a:pt x="198" y="159"/>
                  <a:pt x="199" y="161"/>
                </a:cubicBezTo>
                <a:cubicBezTo>
                  <a:pt x="199" y="162"/>
                  <a:pt x="198" y="163"/>
                  <a:pt x="197" y="164"/>
                </a:cubicBezTo>
                <a:cubicBezTo>
                  <a:pt x="195" y="166"/>
                  <a:pt x="193" y="169"/>
                  <a:pt x="190" y="171"/>
                </a:cubicBezTo>
                <a:cubicBezTo>
                  <a:pt x="188" y="173"/>
                  <a:pt x="186" y="175"/>
                  <a:pt x="184" y="176"/>
                </a:cubicBezTo>
                <a:cubicBezTo>
                  <a:pt x="183" y="177"/>
                  <a:pt x="183" y="177"/>
                  <a:pt x="183" y="177"/>
                </a:cubicBezTo>
                <a:cubicBezTo>
                  <a:pt x="181" y="176"/>
                  <a:pt x="181" y="177"/>
                  <a:pt x="180" y="178"/>
                </a:cubicBezTo>
                <a:cubicBezTo>
                  <a:pt x="179" y="178"/>
                  <a:pt x="178" y="179"/>
                  <a:pt x="177" y="178"/>
                </a:cubicBezTo>
                <a:cubicBezTo>
                  <a:pt x="176" y="177"/>
                  <a:pt x="175" y="176"/>
                  <a:pt x="174" y="176"/>
                </a:cubicBezTo>
                <a:cubicBezTo>
                  <a:pt x="173" y="177"/>
                  <a:pt x="172" y="178"/>
                  <a:pt x="171" y="179"/>
                </a:cubicBezTo>
                <a:cubicBezTo>
                  <a:pt x="170" y="181"/>
                  <a:pt x="169" y="181"/>
                  <a:pt x="167" y="180"/>
                </a:cubicBezTo>
                <a:cubicBezTo>
                  <a:pt x="166" y="179"/>
                  <a:pt x="165" y="178"/>
                  <a:pt x="165" y="176"/>
                </a:cubicBezTo>
                <a:cubicBezTo>
                  <a:pt x="164" y="176"/>
                  <a:pt x="163" y="177"/>
                  <a:pt x="162" y="177"/>
                </a:cubicBezTo>
                <a:cubicBezTo>
                  <a:pt x="161" y="177"/>
                  <a:pt x="160" y="176"/>
                  <a:pt x="159" y="176"/>
                </a:cubicBezTo>
                <a:cubicBezTo>
                  <a:pt x="158" y="175"/>
                  <a:pt x="158" y="175"/>
                  <a:pt x="157" y="176"/>
                </a:cubicBezTo>
                <a:cubicBezTo>
                  <a:pt x="155" y="176"/>
                  <a:pt x="154" y="176"/>
                  <a:pt x="153" y="175"/>
                </a:cubicBezTo>
                <a:cubicBezTo>
                  <a:pt x="153" y="175"/>
                  <a:pt x="152" y="174"/>
                  <a:pt x="152" y="175"/>
                </a:cubicBezTo>
                <a:cubicBezTo>
                  <a:pt x="150" y="175"/>
                  <a:pt x="149" y="175"/>
                  <a:pt x="148" y="174"/>
                </a:cubicBezTo>
                <a:cubicBezTo>
                  <a:pt x="147" y="174"/>
                  <a:pt x="146" y="174"/>
                  <a:pt x="146" y="174"/>
                </a:cubicBezTo>
                <a:cubicBezTo>
                  <a:pt x="144" y="176"/>
                  <a:pt x="143" y="177"/>
                  <a:pt x="140" y="175"/>
                </a:cubicBezTo>
                <a:cubicBezTo>
                  <a:pt x="140" y="175"/>
                  <a:pt x="139" y="175"/>
                  <a:pt x="138" y="175"/>
                </a:cubicBezTo>
                <a:cubicBezTo>
                  <a:pt x="137" y="175"/>
                  <a:pt x="137" y="175"/>
                  <a:pt x="136" y="175"/>
                </a:cubicBezTo>
                <a:cubicBezTo>
                  <a:pt x="135" y="177"/>
                  <a:pt x="134" y="177"/>
                  <a:pt x="132" y="176"/>
                </a:cubicBezTo>
                <a:cubicBezTo>
                  <a:pt x="132" y="176"/>
                  <a:pt x="131" y="176"/>
                  <a:pt x="130" y="176"/>
                </a:cubicBezTo>
                <a:cubicBezTo>
                  <a:pt x="128" y="178"/>
                  <a:pt x="128" y="178"/>
                  <a:pt x="126" y="177"/>
                </a:cubicBezTo>
                <a:close/>
                <a:moveTo>
                  <a:pt x="48" y="157"/>
                </a:moveTo>
                <a:cubicBezTo>
                  <a:pt x="48" y="157"/>
                  <a:pt x="48" y="157"/>
                  <a:pt x="47" y="156"/>
                </a:cubicBezTo>
                <a:cubicBezTo>
                  <a:pt x="45" y="159"/>
                  <a:pt x="43" y="161"/>
                  <a:pt x="41" y="163"/>
                </a:cubicBezTo>
                <a:cubicBezTo>
                  <a:pt x="41" y="163"/>
                  <a:pt x="42" y="163"/>
                  <a:pt x="42" y="163"/>
                </a:cubicBezTo>
                <a:cubicBezTo>
                  <a:pt x="44" y="161"/>
                  <a:pt x="45" y="160"/>
                  <a:pt x="47" y="158"/>
                </a:cubicBezTo>
                <a:cubicBezTo>
                  <a:pt x="48" y="158"/>
                  <a:pt x="48" y="157"/>
                  <a:pt x="48" y="157"/>
                </a:cubicBezTo>
                <a:close/>
                <a:moveTo>
                  <a:pt x="21" y="127"/>
                </a:moveTo>
                <a:cubicBezTo>
                  <a:pt x="21" y="127"/>
                  <a:pt x="21" y="127"/>
                  <a:pt x="21" y="128"/>
                </a:cubicBezTo>
                <a:cubicBezTo>
                  <a:pt x="23" y="126"/>
                  <a:pt x="24" y="125"/>
                  <a:pt x="26" y="124"/>
                </a:cubicBezTo>
                <a:cubicBezTo>
                  <a:pt x="26" y="123"/>
                  <a:pt x="26" y="123"/>
                  <a:pt x="26" y="121"/>
                </a:cubicBezTo>
                <a:cubicBezTo>
                  <a:pt x="24" y="123"/>
                  <a:pt x="23" y="125"/>
                  <a:pt x="21" y="127"/>
                </a:cubicBezTo>
                <a:close/>
                <a:moveTo>
                  <a:pt x="69" y="24"/>
                </a:moveTo>
                <a:cubicBezTo>
                  <a:pt x="67" y="25"/>
                  <a:pt x="68" y="27"/>
                  <a:pt x="68" y="28"/>
                </a:cubicBezTo>
                <a:cubicBezTo>
                  <a:pt x="69" y="27"/>
                  <a:pt x="70" y="26"/>
                  <a:pt x="69" y="24"/>
                </a:cubicBezTo>
                <a:close/>
              </a:path>
            </a:pathLst>
          </a:custGeom>
          <a:solidFill>
            <a:schemeClr val="accent5">
              <a:lumMod val="75000"/>
            </a:schemeClr>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ea typeface="+mn-ea"/>
                <a:cs typeface="Calibri" panose="020F0502020204030204" pitchFamily="34" charset="0"/>
              </a:rPr>
              <a:t>KEY LEARNINGS / TAKEAWAYS</a:t>
            </a:r>
          </a:p>
        </p:txBody>
      </p:sp>
      <p:sp>
        <p:nvSpPr>
          <p:cNvPr id="76" name="Freeform 26">
            <a:extLst>
              <a:ext uri="{FF2B5EF4-FFF2-40B4-BE49-F238E27FC236}">
                <a16:creationId xmlns:a16="http://schemas.microsoft.com/office/drawing/2014/main" id="{C7453618-0B54-4BD3-B2CD-DBD161766DA0}"/>
              </a:ext>
            </a:extLst>
          </p:cNvPr>
          <p:cNvSpPr>
            <a:spLocks noEditPoints="1"/>
          </p:cNvSpPr>
          <p:nvPr/>
        </p:nvSpPr>
        <p:spPr bwMode="auto">
          <a:xfrm>
            <a:off x="6668750" y="766474"/>
            <a:ext cx="4539622" cy="327859"/>
          </a:xfrm>
          <a:custGeom>
            <a:avLst/>
            <a:gdLst>
              <a:gd name="T0" fmla="*/ 116 w 202"/>
              <a:gd name="T1" fmla="*/ 174 h 184"/>
              <a:gd name="T2" fmla="*/ 95 w 202"/>
              <a:gd name="T3" fmla="*/ 179 h 184"/>
              <a:gd name="T4" fmla="*/ 85 w 202"/>
              <a:gd name="T5" fmla="*/ 176 h 184"/>
              <a:gd name="T6" fmla="*/ 77 w 202"/>
              <a:gd name="T7" fmla="*/ 171 h 184"/>
              <a:gd name="T8" fmla="*/ 60 w 202"/>
              <a:gd name="T9" fmla="*/ 174 h 184"/>
              <a:gd name="T10" fmla="*/ 46 w 202"/>
              <a:gd name="T11" fmla="*/ 177 h 184"/>
              <a:gd name="T12" fmla="*/ 34 w 202"/>
              <a:gd name="T13" fmla="*/ 177 h 184"/>
              <a:gd name="T14" fmla="*/ 28 w 202"/>
              <a:gd name="T15" fmla="*/ 180 h 184"/>
              <a:gd name="T16" fmla="*/ 16 w 202"/>
              <a:gd name="T17" fmla="*/ 179 h 184"/>
              <a:gd name="T18" fmla="*/ 13 w 202"/>
              <a:gd name="T19" fmla="*/ 166 h 184"/>
              <a:gd name="T20" fmla="*/ 16 w 202"/>
              <a:gd name="T21" fmla="*/ 151 h 184"/>
              <a:gd name="T22" fmla="*/ 14 w 202"/>
              <a:gd name="T23" fmla="*/ 140 h 184"/>
              <a:gd name="T24" fmla="*/ 13 w 202"/>
              <a:gd name="T25" fmla="*/ 128 h 184"/>
              <a:gd name="T26" fmla="*/ 11 w 202"/>
              <a:gd name="T27" fmla="*/ 116 h 184"/>
              <a:gd name="T28" fmla="*/ 7 w 202"/>
              <a:gd name="T29" fmla="*/ 104 h 184"/>
              <a:gd name="T30" fmla="*/ 6 w 202"/>
              <a:gd name="T31" fmla="*/ 92 h 184"/>
              <a:gd name="T32" fmla="*/ 5 w 202"/>
              <a:gd name="T33" fmla="*/ 79 h 184"/>
              <a:gd name="T34" fmla="*/ 8 w 202"/>
              <a:gd name="T35" fmla="*/ 65 h 184"/>
              <a:gd name="T36" fmla="*/ 11 w 202"/>
              <a:gd name="T37" fmla="*/ 54 h 184"/>
              <a:gd name="T38" fmla="*/ 13 w 202"/>
              <a:gd name="T39" fmla="*/ 43 h 184"/>
              <a:gd name="T40" fmla="*/ 9 w 202"/>
              <a:gd name="T41" fmla="*/ 31 h 184"/>
              <a:gd name="T42" fmla="*/ 14 w 202"/>
              <a:gd name="T43" fmla="*/ 21 h 184"/>
              <a:gd name="T44" fmla="*/ 23 w 202"/>
              <a:gd name="T45" fmla="*/ 12 h 184"/>
              <a:gd name="T46" fmla="*/ 37 w 202"/>
              <a:gd name="T47" fmla="*/ 8 h 184"/>
              <a:gd name="T48" fmla="*/ 58 w 202"/>
              <a:gd name="T49" fmla="*/ 7 h 184"/>
              <a:gd name="T50" fmla="*/ 67 w 202"/>
              <a:gd name="T51" fmla="*/ 8 h 184"/>
              <a:gd name="T52" fmla="*/ 76 w 202"/>
              <a:gd name="T53" fmla="*/ 9 h 184"/>
              <a:gd name="T54" fmla="*/ 52 w 202"/>
              <a:gd name="T55" fmla="*/ 29 h 184"/>
              <a:gd name="T56" fmla="*/ 80 w 202"/>
              <a:gd name="T57" fmla="*/ 8 h 184"/>
              <a:gd name="T58" fmla="*/ 99 w 202"/>
              <a:gd name="T59" fmla="*/ 2 h 184"/>
              <a:gd name="T60" fmla="*/ 99 w 202"/>
              <a:gd name="T61" fmla="*/ 15 h 184"/>
              <a:gd name="T62" fmla="*/ 103 w 202"/>
              <a:gd name="T63" fmla="*/ 14 h 184"/>
              <a:gd name="T64" fmla="*/ 125 w 202"/>
              <a:gd name="T65" fmla="*/ 1 h 184"/>
              <a:gd name="T66" fmla="*/ 127 w 202"/>
              <a:gd name="T67" fmla="*/ 8 h 184"/>
              <a:gd name="T68" fmla="*/ 141 w 202"/>
              <a:gd name="T69" fmla="*/ 3 h 184"/>
              <a:gd name="T70" fmla="*/ 151 w 202"/>
              <a:gd name="T71" fmla="*/ 6 h 184"/>
              <a:gd name="T72" fmla="*/ 164 w 202"/>
              <a:gd name="T73" fmla="*/ 4 h 184"/>
              <a:gd name="T74" fmla="*/ 174 w 202"/>
              <a:gd name="T75" fmla="*/ 6 h 184"/>
              <a:gd name="T76" fmla="*/ 185 w 202"/>
              <a:gd name="T77" fmla="*/ 6 h 184"/>
              <a:gd name="T78" fmla="*/ 195 w 202"/>
              <a:gd name="T79" fmla="*/ 13 h 184"/>
              <a:gd name="T80" fmla="*/ 192 w 202"/>
              <a:gd name="T81" fmla="*/ 22 h 184"/>
              <a:gd name="T82" fmla="*/ 195 w 202"/>
              <a:gd name="T83" fmla="*/ 30 h 184"/>
              <a:gd name="T84" fmla="*/ 193 w 202"/>
              <a:gd name="T85" fmla="*/ 48 h 184"/>
              <a:gd name="T86" fmla="*/ 199 w 202"/>
              <a:gd name="T87" fmla="*/ 52 h 184"/>
              <a:gd name="T88" fmla="*/ 199 w 202"/>
              <a:gd name="T89" fmla="*/ 58 h 184"/>
              <a:gd name="T90" fmla="*/ 199 w 202"/>
              <a:gd name="T91" fmla="*/ 74 h 184"/>
              <a:gd name="T92" fmla="*/ 191 w 202"/>
              <a:gd name="T93" fmla="*/ 89 h 184"/>
              <a:gd name="T94" fmla="*/ 194 w 202"/>
              <a:gd name="T95" fmla="*/ 100 h 184"/>
              <a:gd name="T96" fmla="*/ 200 w 202"/>
              <a:gd name="T97" fmla="*/ 111 h 184"/>
              <a:gd name="T98" fmla="*/ 196 w 202"/>
              <a:gd name="T99" fmla="*/ 128 h 184"/>
              <a:gd name="T100" fmla="*/ 200 w 202"/>
              <a:gd name="T101" fmla="*/ 138 h 184"/>
              <a:gd name="T102" fmla="*/ 197 w 202"/>
              <a:gd name="T103" fmla="*/ 154 h 184"/>
              <a:gd name="T104" fmla="*/ 190 w 202"/>
              <a:gd name="T105" fmla="*/ 171 h 184"/>
              <a:gd name="T106" fmla="*/ 177 w 202"/>
              <a:gd name="T107" fmla="*/ 178 h 184"/>
              <a:gd name="T108" fmla="*/ 165 w 202"/>
              <a:gd name="T109" fmla="*/ 176 h 184"/>
              <a:gd name="T110" fmla="*/ 153 w 202"/>
              <a:gd name="T111" fmla="*/ 175 h 184"/>
              <a:gd name="T112" fmla="*/ 140 w 202"/>
              <a:gd name="T113" fmla="*/ 175 h 184"/>
              <a:gd name="T114" fmla="*/ 130 w 202"/>
              <a:gd name="T115" fmla="*/ 176 h 184"/>
              <a:gd name="T116" fmla="*/ 41 w 202"/>
              <a:gd name="T117" fmla="*/ 163 h 184"/>
              <a:gd name="T118" fmla="*/ 21 w 202"/>
              <a:gd name="T119" fmla="*/ 127 h 184"/>
              <a:gd name="T120" fmla="*/ 21 w 202"/>
              <a:gd name="T121" fmla="*/ 12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184">
                <a:moveTo>
                  <a:pt x="126" y="177"/>
                </a:moveTo>
                <a:cubicBezTo>
                  <a:pt x="124" y="177"/>
                  <a:pt x="123" y="179"/>
                  <a:pt x="121" y="178"/>
                </a:cubicBezTo>
                <a:cubicBezTo>
                  <a:pt x="119" y="176"/>
                  <a:pt x="118" y="175"/>
                  <a:pt x="119" y="173"/>
                </a:cubicBezTo>
                <a:cubicBezTo>
                  <a:pt x="118" y="174"/>
                  <a:pt x="117" y="174"/>
                  <a:pt x="116" y="174"/>
                </a:cubicBezTo>
                <a:cubicBezTo>
                  <a:pt x="114" y="175"/>
                  <a:pt x="112" y="177"/>
                  <a:pt x="111" y="178"/>
                </a:cubicBezTo>
                <a:cubicBezTo>
                  <a:pt x="107" y="179"/>
                  <a:pt x="107" y="179"/>
                  <a:pt x="104" y="177"/>
                </a:cubicBezTo>
                <a:cubicBezTo>
                  <a:pt x="102" y="178"/>
                  <a:pt x="101" y="178"/>
                  <a:pt x="98" y="178"/>
                </a:cubicBezTo>
                <a:cubicBezTo>
                  <a:pt x="97" y="177"/>
                  <a:pt x="96" y="178"/>
                  <a:pt x="95" y="179"/>
                </a:cubicBezTo>
                <a:cubicBezTo>
                  <a:pt x="93" y="179"/>
                  <a:pt x="91" y="180"/>
                  <a:pt x="89" y="181"/>
                </a:cubicBezTo>
                <a:cubicBezTo>
                  <a:pt x="88" y="181"/>
                  <a:pt x="87" y="182"/>
                  <a:pt x="86" y="180"/>
                </a:cubicBezTo>
                <a:cubicBezTo>
                  <a:pt x="86" y="179"/>
                  <a:pt x="85" y="179"/>
                  <a:pt x="85" y="178"/>
                </a:cubicBezTo>
                <a:cubicBezTo>
                  <a:pt x="85" y="177"/>
                  <a:pt x="85" y="177"/>
                  <a:pt x="85" y="176"/>
                </a:cubicBezTo>
                <a:cubicBezTo>
                  <a:pt x="86" y="175"/>
                  <a:pt x="87" y="174"/>
                  <a:pt x="88" y="173"/>
                </a:cubicBezTo>
                <a:cubicBezTo>
                  <a:pt x="88" y="173"/>
                  <a:pt x="88" y="173"/>
                  <a:pt x="88" y="173"/>
                </a:cubicBezTo>
                <a:cubicBezTo>
                  <a:pt x="86" y="171"/>
                  <a:pt x="84" y="172"/>
                  <a:pt x="83" y="173"/>
                </a:cubicBezTo>
                <a:cubicBezTo>
                  <a:pt x="80" y="176"/>
                  <a:pt x="78" y="174"/>
                  <a:pt x="77" y="171"/>
                </a:cubicBezTo>
                <a:cubicBezTo>
                  <a:pt x="74" y="172"/>
                  <a:pt x="70" y="173"/>
                  <a:pt x="68" y="175"/>
                </a:cubicBezTo>
                <a:cubicBezTo>
                  <a:pt x="66" y="176"/>
                  <a:pt x="65" y="177"/>
                  <a:pt x="64" y="177"/>
                </a:cubicBezTo>
                <a:cubicBezTo>
                  <a:pt x="63" y="178"/>
                  <a:pt x="62" y="177"/>
                  <a:pt x="61" y="176"/>
                </a:cubicBezTo>
                <a:cubicBezTo>
                  <a:pt x="61" y="176"/>
                  <a:pt x="61" y="175"/>
                  <a:pt x="60" y="174"/>
                </a:cubicBezTo>
                <a:cubicBezTo>
                  <a:pt x="58" y="175"/>
                  <a:pt x="57" y="176"/>
                  <a:pt x="55" y="177"/>
                </a:cubicBezTo>
                <a:cubicBezTo>
                  <a:pt x="54" y="179"/>
                  <a:pt x="52" y="180"/>
                  <a:pt x="51" y="181"/>
                </a:cubicBezTo>
                <a:cubicBezTo>
                  <a:pt x="49" y="183"/>
                  <a:pt x="46" y="182"/>
                  <a:pt x="46" y="179"/>
                </a:cubicBezTo>
                <a:cubicBezTo>
                  <a:pt x="46" y="178"/>
                  <a:pt x="46" y="178"/>
                  <a:pt x="46" y="177"/>
                </a:cubicBezTo>
                <a:cubicBezTo>
                  <a:pt x="44" y="179"/>
                  <a:pt x="42" y="180"/>
                  <a:pt x="41" y="181"/>
                </a:cubicBezTo>
                <a:cubicBezTo>
                  <a:pt x="39" y="182"/>
                  <a:pt x="38" y="183"/>
                  <a:pt x="37" y="184"/>
                </a:cubicBezTo>
                <a:cubicBezTo>
                  <a:pt x="36" y="184"/>
                  <a:pt x="35" y="184"/>
                  <a:pt x="34" y="183"/>
                </a:cubicBezTo>
                <a:cubicBezTo>
                  <a:pt x="32" y="182"/>
                  <a:pt x="32" y="179"/>
                  <a:pt x="34" y="177"/>
                </a:cubicBezTo>
                <a:cubicBezTo>
                  <a:pt x="34" y="177"/>
                  <a:pt x="35" y="176"/>
                  <a:pt x="35" y="176"/>
                </a:cubicBezTo>
                <a:cubicBezTo>
                  <a:pt x="35" y="176"/>
                  <a:pt x="35" y="176"/>
                  <a:pt x="35" y="176"/>
                </a:cubicBezTo>
                <a:cubicBezTo>
                  <a:pt x="34" y="176"/>
                  <a:pt x="33" y="177"/>
                  <a:pt x="32" y="178"/>
                </a:cubicBezTo>
                <a:cubicBezTo>
                  <a:pt x="31" y="179"/>
                  <a:pt x="30" y="180"/>
                  <a:pt x="28" y="180"/>
                </a:cubicBezTo>
                <a:cubicBezTo>
                  <a:pt x="27" y="181"/>
                  <a:pt x="26" y="181"/>
                  <a:pt x="25" y="180"/>
                </a:cubicBezTo>
                <a:cubicBezTo>
                  <a:pt x="24" y="178"/>
                  <a:pt x="23" y="178"/>
                  <a:pt x="24" y="176"/>
                </a:cubicBezTo>
                <a:cubicBezTo>
                  <a:pt x="22" y="177"/>
                  <a:pt x="21" y="178"/>
                  <a:pt x="20" y="179"/>
                </a:cubicBezTo>
                <a:cubicBezTo>
                  <a:pt x="19" y="180"/>
                  <a:pt x="17" y="180"/>
                  <a:pt x="16" y="179"/>
                </a:cubicBezTo>
                <a:cubicBezTo>
                  <a:pt x="16" y="179"/>
                  <a:pt x="15" y="178"/>
                  <a:pt x="15" y="178"/>
                </a:cubicBezTo>
                <a:cubicBezTo>
                  <a:pt x="14" y="177"/>
                  <a:pt x="14" y="176"/>
                  <a:pt x="15" y="174"/>
                </a:cubicBezTo>
                <a:cubicBezTo>
                  <a:pt x="12" y="174"/>
                  <a:pt x="10" y="172"/>
                  <a:pt x="11" y="171"/>
                </a:cubicBezTo>
                <a:cubicBezTo>
                  <a:pt x="11" y="169"/>
                  <a:pt x="13" y="167"/>
                  <a:pt x="13" y="166"/>
                </a:cubicBezTo>
                <a:cubicBezTo>
                  <a:pt x="12" y="164"/>
                  <a:pt x="11" y="163"/>
                  <a:pt x="9" y="161"/>
                </a:cubicBezTo>
                <a:cubicBezTo>
                  <a:pt x="12" y="157"/>
                  <a:pt x="16" y="154"/>
                  <a:pt x="18" y="149"/>
                </a:cubicBezTo>
                <a:cubicBezTo>
                  <a:pt x="18" y="149"/>
                  <a:pt x="18" y="149"/>
                  <a:pt x="18" y="149"/>
                </a:cubicBezTo>
                <a:cubicBezTo>
                  <a:pt x="17" y="149"/>
                  <a:pt x="17" y="150"/>
                  <a:pt x="16" y="151"/>
                </a:cubicBezTo>
                <a:cubicBezTo>
                  <a:pt x="14" y="152"/>
                  <a:pt x="12" y="151"/>
                  <a:pt x="11" y="149"/>
                </a:cubicBezTo>
                <a:cubicBezTo>
                  <a:pt x="10" y="148"/>
                  <a:pt x="11" y="147"/>
                  <a:pt x="12" y="146"/>
                </a:cubicBezTo>
                <a:cubicBezTo>
                  <a:pt x="14" y="143"/>
                  <a:pt x="16" y="140"/>
                  <a:pt x="18" y="137"/>
                </a:cubicBezTo>
                <a:cubicBezTo>
                  <a:pt x="17" y="138"/>
                  <a:pt x="15" y="139"/>
                  <a:pt x="14" y="140"/>
                </a:cubicBezTo>
                <a:cubicBezTo>
                  <a:pt x="12" y="141"/>
                  <a:pt x="10" y="141"/>
                  <a:pt x="9" y="140"/>
                </a:cubicBezTo>
                <a:cubicBezTo>
                  <a:pt x="8" y="139"/>
                  <a:pt x="7" y="137"/>
                  <a:pt x="8" y="135"/>
                </a:cubicBezTo>
                <a:cubicBezTo>
                  <a:pt x="9" y="133"/>
                  <a:pt x="11" y="131"/>
                  <a:pt x="12" y="129"/>
                </a:cubicBezTo>
                <a:cubicBezTo>
                  <a:pt x="12" y="128"/>
                  <a:pt x="13" y="128"/>
                  <a:pt x="13" y="128"/>
                </a:cubicBezTo>
                <a:cubicBezTo>
                  <a:pt x="10" y="128"/>
                  <a:pt x="8" y="126"/>
                  <a:pt x="8" y="124"/>
                </a:cubicBezTo>
                <a:cubicBezTo>
                  <a:pt x="8" y="123"/>
                  <a:pt x="9" y="122"/>
                  <a:pt x="9" y="121"/>
                </a:cubicBezTo>
                <a:cubicBezTo>
                  <a:pt x="10" y="120"/>
                  <a:pt x="12" y="118"/>
                  <a:pt x="13" y="116"/>
                </a:cubicBezTo>
                <a:cubicBezTo>
                  <a:pt x="12" y="116"/>
                  <a:pt x="12" y="116"/>
                  <a:pt x="11" y="116"/>
                </a:cubicBezTo>
                <a:cubicBezTo>
                  <a:pt x="9" y="117"/>
                  <a:pt x="7" y="115"/>
                  <a:pt x="7" y="113"/>
                </a:cubicBezTo>
                <a:cubicBezTo>
                  <a:pt x="7" y="112"/>
                  <a:pt x="7" y="111"/>
                  <a:pt x="8" y="110"/>
                </a:cubicBezTo>
                <a:cubicBezTo>
                  <a:pt x="9" y="108"/>
                  <a:pt x="11" y="106"/>
                  <a:pt x="13" y="104"/>
                </a:cubicBezTo>
                <a:cubicBezTo>
                  <a:pt x="11" y="104"/>
                  <a:pt x="9" y="106"/>
                  <a:pt x="7" y="104"/>
                </a:cubicBezTo>
                <a:cubicBezTo>
                  <a:pt x="6" y="104"/>
                  <a:pt x="6" y="102"/>
                  <a:pt x="5" y="101"/>
                </a:cubicBezTo>
                <a:cubicBezTo>
                  <a:pt x="7" y="99"/>
                  <a:pt x="8" y="98"/>
                  <a:pt x="9" y="96"/>
                </a:cubicBezTo>
                <a:cubicBezTo>
                  <a:pt x="8" y="95"/>
                  <a:pt x="8" y="94"/>
                  <a:pt x="7" y="92"/>
                </a:cubicBezTo>
                <a:cubicBezTo>
                  <a:pt x="7" y="92"/>
                  <a:pt x="6" y="92"/>
                  <a:pt x="6" y="92"/>
                </a:cubicBezTo>
                <a:cubicBezTo>
                  <a:pt x="4" y="91"/>
                  <a:pt x="3" y="88"/>
                  <a:pt x="4" y="86"/>
                </a:cubicBezTo>
                <a:cubicBezTo>
                  <a:pt x="4" y="86"/>
                  <a:pt x="5" y="86"/>
                  <a:pt x="5" y="85"/>
                </a:cubicBezTo>
                <a:cubicBezTo>
                  <a:pt x="6" y="85"/>
                  <a:pt x="6" y="84"/>
                  <a:pt x="5" y="83"/>
                </a:cubicBezTo>
                <a:cubicBezTo>
                  <a:pt x="4" y="82"/>
                  <a:pt x="4" y="81"/>
                  <a:pt x="5" y="79"/>
                </a:cubicBezTo>
                <a:cubicBezTo>
                  <a:pt x="6" y="77"/>
                  <a:pt x="7" y="76"/>
                  <a:pt x="8" y="74"/>
                </a:cubicBezTo>
                <a:cubicBezTo>
                  <a:pt x="9" y="74"/>
                  <a:pt x="8" y="73"/>
                  <a:pt x="8" y="73"/>
                </a:cubicBezTo>
                <a:cubicBezTo>
                  <a:pt x="5" y="70"/>
                  <a:pt x="6" y="69"/>
                  <a:pt x="8" y="67"/>
                </a:cubicBezTo>
                <a:cubicBezTo>
                  <a:pt x="9" y="66"/>
                  <a:pt x="9" y="65"/>
                  <a:pt x="8" y="65"/>
                </a:cubicBezTo>
                <a:cubicBezTo>
                  <a:pt x="6" y="62"/>
                  <a:pt x="6" y="63"/>
                  <a:pt x="8" y="60"/>
                </a:cubicBezTo>
                <a:cubicBezTo>
                  <a:pt x="10" y="57"/>
                  <a:pt x="12" y="55"/>
                  <a:pt x="14" y="53"/>
                </a:cubicBezTo>
                <a:cubicBezTo>
                  <a:pt x="14" y="52"/>
                  <a:pt x="14" y="52"/>
                  <a:pt x="14" y="52"/>
                </a:cubicBezTo>
                <a:cubicBezTo>
                  <a:pt x="13" y="53"/>
                  <a:pt x="12" y="54"/>
                  <a:pt x="11" y="54"/>
                </a:cubicBezTo>
                <a:cubicBezTo>
                  <a:pt x="10" y="56"/>
                  <a:pt x="8" y="58"/>
                  <a:pt x="6" y="60"/>
                </a:cubicBezTo>
                <a:cubicBezTo>
                  <a:pt x="5" y="62"/>
                  <a:pt x="3" y="62"/>
                  <a:pt x="2" y="60"/>
                </a:cubicBezTo>
                <a:cubicBezTo>
                  <a:pt x="0" y="57"/>
                  <a:pt x="2" y="55"/>
                  <a:pt x="3" y="54"/>
                </a:cubicBezTo>
                <a:cubicBezTo>
                  <a:pt x="6" y="50"/>
                  <a:pt x="10" y="47"/>
                  <a:pt x="13" y="43"/>
                </a:cubicBezTo>
                <a:cubicBezTo>
                  <a:pt x="11" y="44"/>
                  <a:pt x="8" y="42"/>
                  <a:pt x="8" y="39"/>
                </a:cubicBezTo>
                <a:cubicBezTo>
                  <a:pt x="8" y="38"/>
                  <a:pt x="8" y="37"/>
                  <a:pt x="9" y="37"/>
                </a:cubicBezTo>
                <a:cubicBezTo>
                  <a:pt x="10" y="37"/>
                  <a:pt x="11" y="36"/>
                  <a:pt x="11" y="35"/>
                </a:cubicBezTo>
                <a:cubicBezTo>
                  <a:pt x="10" y="34"/>
                  <a:pt x="10" y="32"/>
                  <a:pt x="9" y="31"/>
                </a:cubicBezTo>
                <a:cubicBezTo>
                  <a:pt x="9" y="30"/>
                  <a:pt x="9" y="29"/>
                  <a:pt x="10" y="29"/>
                </a:cubicBezTo>
                <a:cubicBezTo>
                  <a:pt x="11" y="28"/>
                  <a:pt x="13" y="27"/>
                  <a:pt x="14" y="25"/>
                </a:cubicBezTo>
                <a:cubicBezTo>
                  <a:pt x="14" y="25"/>
                  <a:pt x="15" y="24"/>
                  <a:pt x="15" y="24"/>
                </a:cubicBezTo>
                <a:cubicBezTo>
                  <a:pt x="14" y="23"/>
                  <a:pt x="15" y="22"/>
                  <a:pt x="14" y="21"/>
                </a:cubicBezTo>
                <a:cubicBezTo>
                  <a:pt x="13" y="21"/>
                  <a:pt x="13" y="19"/>
                  <a:pt x="14" y="19"/>
                </a:cubicBezTo>
                <a:cubicBezTo>
                  <a:pt x="15" y="17"/>
                  <a:pt x="16" y="16"/>
                  <a:pt x="18" y="14"/>
                </a:cubicBezTo>
                <a:cubicBezTo>
                  <a:pt x="18" y="14"/>
                  <a:pt x="19" y="13"/>
                  <a:pt x="20" y="12"/>
                </a:cubicBezTo>
                <a:cubicBezTo>
                  <a:pt x="21" y="11"/>
                  <a:pt x="22" y="11"/>
                  <a:pt x="23" y="12"/>
                </a:cubicBezTo>
                <a:cubicBezTo>
                  <a:pt x="24" y="13"/>
                  <a:pt x="26" y="13"/>
                  <a:pt x="27" y="13"/>
                </a:cubicBezTo>
                <a:cubicBezTo>
                  <a:pt x="28" y="13"/>
                  <a:pt x="28" y="13"/>
                  <a:pt x="29" y="14"/>
                </a:cubicBezTo>
                <a:cubicBezTo>
                  <a:pt x="30" y="14"/>
                  <a:pt x="30" y="14"/>
                  <a:pt x="31" y="14"/>
                </a:cubicBezTo>
                <a:cubicBezTo>
                  <a:pt x="33" y="12"/>
                  <a:pt x="35" y="10"/>
                  <a:pt x="37" y="8"/>
                </a:cubicBezTo>
                <a:cubicBezTo>
                  <a:pt x="38" y="8"/>
                  <a:pt x="38" y="8"/>
                  <a:pt x="38" y="8"/>
                </a:cubicBezTo>
                <a:cubicBezTo>
                  <a:pt x="40" y="7"/>
                  <a:pt x="43" y="10"/>
                  <a:pt x="43" y="12"/>
                </a:cubicBezTo>
                <a:cubicBezTo>
                  <a:pt x="46" y="10"/>
                  <a:pt x="49" y="8"/>
                  <a:pt x="52" y="5"/>
                </a:cubicBezTo>
                <a:cubicBezTo>
                  <a:pt x="54" y="3"/>
                  <a:pt x="57" y="4"/>
                  <a:pt x="58" y="7"/>
                </a:cubicBezTo>
                <a:cubicBezTo>
                  <a:pt x="58" y="7"/>
                  <a:pt x="58" y="8"/>
                  <a:pt x="58" y="9"/>
                </a:cubicBezTo>
                <a:cubicBezTo>
                  <a:pt x="59" y="8"/>
                  <a:pt x="60" y="7"/>
                  <a:pt x="61" y="6"/>
                </a:cubicBezTo>
                <a:cubicBezTo>
                  <a:pt x="62" y="4"/>
                  <a:pt x="64" y="4"/>
                  <a:pt x="65" y="6"/>
                </a:cubicBezTo>
                <a:cubicBezTo>
                  <a:pt x="66" y="6"/>
                  <a:pt x="67" y="7"/>
                  <a:pt x="67" y="8"/>
                </a:cubicBezTo>
                <a:cubicBezTo>
                  <a:pt x="67" y="8"/>
                  <a:pt x="68" y="8"/>
                  <a:pt x="68" y="8"/>
                </a:cubicBezTo>
                <a:cubicBezTo>
                  <a:pt x="70" y="6"/>
                  <a:pt x="71" y="5"/>
                  <a:pt x="72" y="4"/>
                </a:cubicBezTo>
                <a:cubicBezTo>
                  <a:pt x="73" y="4"/>
                  <a:pt x="73" y="4"/>
                  <a:pt x="73" y="4"/>
                </a:cubicBezTo>
                <a:cubicBezTo>
                  <a:pt x="75" y="4"/>
                  <a:pt x="77" y="7"/>
                  <a:pt x="76" y="9"/>
                </a:cubicBezTo>
                <a:cubicBezTo>
                  <a:pt x="76" y="9"/>
                  <a:pt x="76" y="9"/>
                  <a:pt x="76" y="9"/>
                </a:cubicBezTo>
                <a:cubicBezTo>
                  <a:pt x="71" y="14"/>
                  <a:pt x="65" y="18"/>
                  <a:pt x="60" y="22"/>
                </a:cubicBezTo>
                <a:cubicBezTo>
                  <a:pt x="58" y="24"/>
                  <a:pt x="56" y="26"/>
                  <a:pt x="53" y="28"/>
                </a:cubicBezTo>
                <a:cubicBezTo>
                  <a:pt x="53" y="29"/>
                  <a:pt x="52" y="29"/>
                  <a:pt x="52" y="29"/>
                </a:cubicBezTo>
                <a:cubicBezTo>
                  <a:pt x="53" y="29"/>
                  <a:pt x="54" y="28"/>
                  <a:pt x="54" y="28"/>
                </a:cubicBezTo>
                <a:cubicBezTo>
                  <a:pt x="58" y="25"/>
                  <a:pt x="62" y="22"/>
                  <a:pt x="66" y="19"/>
                </a:cubicBezTo>
                <a:cubicBezTo>
                  <a:pt x="69" y="17"/>
                  <a:pt x="72" y="14"/>
                  <a:pt x="75" y="12"/>
                </a:cubicBezTo>
                <a:cubicBezTo>
                  <a:pt x="76" y="11"/>
                  <a:pt x="78" y="10"/>
                  <a:pt x="80" y="8"/>
                </a:cubicBezTo>
                <a:cubicBezTo>
                  <a:pt x="80" y="8"/>
                  <a:pt x="83" y="9"/>
                  <a:pt x="83" y="10"/>
                </a:cubicBezTo>
                <a:cubicBezTo>
                  <a:pt x="83" y="11"/>
                  <a:pt x="83" y="11"/>
                  <a:pt x="84" y="12"/>
                </a:cubicBezTo>
                <a:cubicBezTo>
                  <a:pt x="86" y="10"/>
                  <a:pt x="88" y="9"/>
                  <a:pt x="91" y="7"/>
                </a:cubicBezTo>
                <a:cubicBezTo>
                  <a:pt x="94" y="6"/>
                  <a:pt x="96" y="4"/>
                  <a:pt x="99" y="2"/>
                </a:cubicBezTo>
                <a:cubicBezTo>
                  <a:pt x="100" y="1"/>
                  <a:pt x="101" y="1"/>
                  <a:pt x="102" y="2"/>
                </a:cubicBezTo>
                <a:cubicBezTo>
                  <a:pt x="104" y="3"/>
                  <a:pt x="105" y="4"/>
                  <a:pt x="107" y="5"/>
                </a:cubicBezTo>
                <a:cubicBezTo>
                  <a:pt x="108" y="6"/>
                  <a:pt x="108" y="7"/>
                  <a:pt x="107" y="8"/>
                </a:cubicBezTo>
                <a:cubicBezTo>
                  <a:pt x="105" y="11"/>
                  <a:pt x="102" y="13"/>
                  <a:pt x="99" y="15"/>
                </a:cubicBezTo>
                <a:cubicBezTo>
                  <a:pt x="98" y="16"/>
                  <a:pt x="97" y="17"/>
                  <a:pt x="96" y="18"/>
                </a:cubicBezTo>
                <a:cubicBezTo>
                  <a:pt x="96" y="18"/>
                  <a:pt x="97" y="18"/>
                  <a:pt x="97" y="18"/>
                </a:cubicBezTo>
                <a:cubicBezTo>
                  <a:pt x="98" y="17"/>
                  <a:pt x="100" y="15"/>
                  <a:pt x="102" y="14"/>
                </a:cubicBezTo>
                <a:cubicBezTo>
                  <a:pt x="102" y="14"/>
                  <a:pt x="103" y="13"/>
                  <a:pt x="103" y="14"/>
                </a:cubicBezTo>
                <a:cubicBezTo>
                  <a:pt x="104" y="14"/>
                  <a:pt x="105" y="13"/>
                  <a:pt x="105" y="13"/>
                </a:cubicBezTo>
                <a:cubicBezTo>
                  <a:pt x="109" y="10"/>
                  <a:pt x="114" y="8"/>
                  <a:pt x="118" y="6"/>
                </a:cubicBezTo>
                <a:cubicBezTo>
                  <a:pt x="119" y="5"/>
                  <a:pt x="121" y="5"/>
                  <a:pt x="122" y="4"/>
                </a:cubicBezTo>
                <a:cubicBezTo>
                  <a:pt x="123" y="3"/>
                  <a:pt x="124" y="2"/>
                  <a:pt x="125" y="1"/>
                </a:cubicBezTo>
                <a:cubicBezTo>
                  <a:pt x="126" y="1"/>
                  <a:pt x="127" y="0"/>
                  <a:pt x="128" y="1"/>
                </a:cubicBezTo>
                <a:cubicBezTo>
                  <a:pt x="128" y="2"/>
                  <a:pt x="129" y="2"/>
                  <a:pt x="130" y="3"/>
                </a:cubicBezTo>
                <a:cubicBezTo>
                  <a:pt x="131" y="4"/>
                  <a:pt x="130" y="6"/>
                  <a:pt x="129" y="7"/>
                </a:cubicBezTo>
                <a:cubicBezTo>
                  <a:pt x="128" y="8"/>
                  <a:pt x="128" y="8"/>
                  <a:pt x="127" y="8"/>
                </a:cubicBezTo>
                <a:cubicBezTo>
                  <a:pt x="126" y="9"/>
                  <a:pt x="126" y="10"/>
                  <a:pt x="127" y="11"/>
                </a:cubicBezTo>
                <a:cubicBezTo>
                  <a:pt x="125" y="13"/>
                  <a:pt x="122" y="15"/>
                  <a:pt x="120" y="17"/>
                </a:cubicBezTo>
                <a:cubicBezTo>
                  <a:pt x="120" y="17"/>
                  <a:pt x="120" y="17"/>
                  <a:pt x="121" y="18"/>
                </a:cubicBezTo>
                <a:cubicBezTo>
                  <a:pt x="127" y="13"/>
                  <a:pt x="134" y="8"/>
                  <a:pt x="141" y="3"/>
                </a:cubicBezTo>
                <a:cubicBezTo>
                  <a:pt x="142" y="3"/>
                  <a:pt x="143" y="4"/>
                  <a:pt x="144" y="5"/>
                </a:cubicBezTo>
                <a:cubicBezTo>
                  <a:pt x="145" y="4"/>
                  <a:pt x="146" y="3"/>
                  <a:pt x="147" y="3"/>
                </a:cubicBezTo>
                <a:cubicBezTo>
                  <a:pt x="148" y="3"/>
                  <a:pt x="149" y="3"/>
                  <a:pt x="149" y="4"/>
                </a:cubicBezTo>
                <a:cubicBezTo>
                  <a:pt x="150" y="5"/>
                  <a:pt x="150" y="5"/>
                  <a:pt x="151" y="6"/>
                </a:cubicBezTo>
                <a:cubicBezTo>
                  <a:pt x="152" y="5"/>
                  <a:pt x="154" y="3"/>
                  <a:pt x="156" y="2"/>
                </a:cubicBezTo>
                <a:cubicBezTo>
                  <a:pt x="157" y="3"/>
                  <a:pt x="158" y="4"/>
                  <a:pt x="160" y="6"/>
                </a:cubicBezTo>
                <a:cubicBezTo>
                  <a:pt x="160" y="5"/>
                  <a:pt x="161" y="5"/>
                  <a:pt x="161" y="4"/>
                </a:cubicBezTo>
                <a:cubicBezTo>
                  <a:pt x="162" y="3"/>
                  <a:pt x="163" y="3"/>
                  <a:pt x="164" y="4"/>
                </a:cubicBezTo>
                <a:cubicBezTo>
                  <a:pt x="165" y="5"/>
                  <a:pt x="166" y="6"/>
                  <a:pt x="166" y="8"/>
                </a:cubicBezTo>
                <a:cubicBezTo>
                  <a:pt x="166" y="8"/>
                  <a:pt x="166" y="9"/>
                  <a:pt x="166" y="9"/>
                </a:cubicBezTo>
                <a:cubicBezTo>
                  <a:pt x="169" y="8"/>
                  <a:pt x="171" y="8"/>
                  <a:pt x="173" y="7"/>
                </a:cubicBezTo>
                <a:cubicBezTo>
                  <a:pt x="173" y="7"/>
                  <a:pt x="174" y="6"/>
                  <a:pt x="174" y="6"/>
                </a:cubicBezTo>
                <a:cubicBezTo>
                  <a:pt x="175" y="5"/>
                  <a:pt x="175" y="5"/>
                  <a:pt x="176" y="5"/>
                </a:cubicBezTo>
                <a:cubicBezTo>
                  <a:pt x="178" y="5"/>
                  <a:pt x="180" y="7"/>
                  <a:pt x="180" y="9"/>
                </a:cubicBezTo>
                <a:cubicBezTo>
                  <a:pt x="180" y="10"/>
                  <a:pt x="179" y="10"/>
                  <a:pt x="179" y="11"/>
                </a:cubicBezTo>
                <a:cubicBezTo>
                  <a:pt x="181" y="9"/>
                  <a:pt x="183" y="8"/>
                  <a:pt x="185" y="6"/>
                </a:cubicBezTo>
                <a:cubicBezTo>
                  <a:pt x="185" y="5"/>
                  <a:pt x="186" y="4"/>
                  <a:pt x="187" y="4"/>
                </a:cubicBezTo>
                <a:cubicBezTo>
                  <a:pt x="188" y="5"/>
                  <a:pt x="190" y="5"/>
                  <a:pt x="190" y="7"/>
                </a:cubicBezTo>
                <a:cubicBezTo>
                  <a:pt x="190" y="7"/>
                  <a:pt x="190" y="7"/>
                  <a:pt x="191" y="8"/>
                </a:cubicBezTo>
                <a:cubicBezTo>
                  <a:pt x="192" y="9"/>
                  <a:pt x="194" y="11"/>
                  <a:pt x="195" y="13"/>
                </a:cubicBezTo>
                <a:cubicBezTo>
                  <a:pt x="192" y="17"/>
                  <a:pt x="189" y="20"/>
                  <a:pt x="186" y="24"/>
                </a:cubicBezTo>
                <a:cubicBezTo>
                  <a:pt x="186" y="24"/>
                  <a:pt x="186" y="24"/>
                  <a:pt x="187" y="25"/>
                </a:cubicBezTo>
                <a:cubicBezTo>
                  <a:pt x="188" y="24"/>
                  <a:pt x="189" y="23"/>
                  <a:pt x="190" y="22"/>
                </a:cubicBezTo>
                <a:cubicBezTo>
                  <a:pt x="190" y="22"/>
                  <a:pt x="191" y="21"/>
                  <a:pt x="192" y="22"/>
                </a:cubicBezTo>
                <a:cubicBezTo>
                  <a:pt x="195" y="23"/>
                  <a:pt x="196" y="25"/>
                  <a:pt x="194" y="28"/>
                </a:cubicBezTo>
                <a:cubicBezTo>
                  <a:pt x="194" y="29"/>
                  <a:pt x="193" y="30"/>
                  <a:pt x="192" y="31"/>
                </a:cubicBezTo>
                <a:cubicBezTo>
                  <a:pt x="192" y="31"/>
                  <a:pt x="192" y="31"/>
                  <a:pt x="192" y="32"/>
                </a:cubicBezTo>
                <a:cubicBezTo>
                  <a:pt x="193" y="31"/>
                  <a:pt x="194" y="30"/>
                  <a:pt x="195" y="30"/>
                </a:cubicBezTo>
                <a:cubicBezTo>
                  <a:pt x="197" y="28"/>
                  <a:pt x="199" y="28"/>
                  <a:pt x="200" y="30"/>
                </a:cubicBezTo>
                <a:cubicBezTo>
                  <a:pt x="201" y="31"/>
                  <a:pt x="201" y="31"/>
                  <a:pt x="202" y="32"/>
                </a:cubicBezTo>
                <a:cubicBezTo>
                  <a:pt x="199" y="36"/>
                  <a:pt x="196" y="40"/>
                  <a:pt x="193" y="44"/>
                </a:cubicBezTo>
                <a:cubicBezTo>
                  <a:pt x="191" y="46"/>
                  <a:pt x="191" y="47"/>
                  <a:pt x="193" y="48"/>
                </a:cubicBezTo>
                <a:cubicBezTo>
                  <a:pt x="193" y="48"/>
                  <a:pt x="193" y="48"/>
                  <a:pt x="193" y="48"/>
                </a:cubicBezTo>
                <a:cubicBezTo>
                  <a:pt x="194" y="48"/>
                  <a:pt x="195" y="46"/>
                  <a:pt x="196" y="46"/>
                </a:cubicBezTo>
                <a:cubicBezTo>
                  <a:pt x="197" y="47"/>
                  <a:pt x="198" y="48"/>
                  <a:pt x="199" y="49"/>
                </a:cubicBezTo>
                <a:cubicBezTo>
                  <a:pt x="200" y="50"/>
                  <a:pt x="199" y="51"/>
                  <a:pt x="199" y="52"/>
                </a:cubicBezTo>
                <a:cubicBezTo>
                  <a:pt x="197" y="54"/>
                  <a:pt x="196" y="56"/>
                  <a:pt x="194" y="58"/>
                </a:cubicBezTo>
                <a:cubicBezTo>
                  <a:pt x="194" y="58"/>
                  <a:pt x="194" y="59"/>
                  <a:pt x="194" y="59"/>
                </a:cubicBezTo>
                <a:cubicBezTo>
                  <a:pt x="195" y="59"/>
                  <a:pt x="195" y="58"/>
                  <a:pt x="195" y="58"/>
                </a:cubicBezTo>
                <a:cubicBezTo>
                  <a:pt x="196" y="56"/>
                  <a:pt x="198" y="56"/>
                  <a:pt x="199" y="58"/>
                </a:cubicBezTo>
                <a:cubicBezTo>
                  <a:pt x="202" y="61"/>
                  <a:pt x="201" y="61"/>
                  <a:pt x="199" y="63"/>
                </a:cubicBezTo>
                <a:cubicBezTo>
                  <a:pt x="198" y="65"/>
                  <a:pt x="197" y="67"/>
                  <a:pt x="195" y="68"/>
                </a:cubicBezTo>
                <a:cubicBezTo>
                  <a:pt x="198" y="69"/>
                  <a:pt x="198" y="71"/>
                  <a:pt x="199" y="72"/>
                </a:cubicBezTo>
                <a:cubicBezTo>
                  <a:pt x="199" y="72"/>
                  <a:pt x="199" y="73"/>
                  <a:pt x="199" y="74"/>
                </a:cubicBezTo>
                <a:cubicBezTo>
                  <a:pt x="197" y="77"/>
                  <a:pt x="195" y="80"/>
                  <a:pt x="194" y="83"/>
                </a:cubicBezTo>
                <a:cubicBezTo>
                  <a:pt x="193" y="83"/>
                  <a:pt x="193" y="84"/>
                  <a:pt x="193" y="85"/>
                </a:cubicBezTo>
                <a:cubicBezTo>
                  <a:pt x="193" y="86"/>
                  <a:pt x="193" y="87"/>
                  <a:pt x="192" y="88"/>
                </a:cubicBezTo>
                <a:cubicBezTo>
                  <a:pt x="191" y="88"/>
                  <a:pt x="191" y="89"/>
                  <a:pt x="191" y="89"/>
                </a:cubicBezTo>
                <a:cubicBezTo>
                  <a:pt x="191" y="90"/>
                  <a:pt x="192" y="90"/>
                  <a:pt x="192" y="90"/>
                </a:cubicBezTo>
                <a:cubicBezTo>
                  <a:pt x="194" y="91"/>
                  <a:pt x="195" y="93"/>
                  <a:pt x="194" y="95"/>
                </a:cubicBezTo>
                <a:cubicBezTo>
                  <a:pt x="193" y="97"/>
                  <a:pt x="192" y="99"/>
                  <a:pt x="191" y="101"/>
                </a:cubicBezTo>
                <a:cubicBezTo>
                  <a:pt x="192" y="101"/>
                  <a:pt x="193" y="101"/>
                  <a:pt x="194" y="100"/>
                </a:cubicBezTo>
                <a:cubicBezTo>
                  <a:pt x="195" y="99"/>
                  <a:pt x="196" y="100"/>
                  <a:pt x="197" y="100"/>
                </a:cubicBezTo>
                <a:cubicBezTo>
                  <a:pt x="198" y="100"/>
                  <a:pt x="199" y="101"/>
                  <a:pt x="199" y="102"/>
                </a:cubicBezTo>
                <a:cubicBezTo>
                  <a:pt x="200" y="104"/>
                  <a:pt x="199" y="106"/>
                  <a:pt x="198" y="107"/>
                </a:cubicBezTo>
                <a:cubicBezTo>
                  <a:pt x="200" y="108"/>
                  <a:pt x="201" y="109"/>
                  <a:pt x="200" y="111"/>
                </a:cubicBezTo>
                <a:cubicBezTo>
                  <a:pt x="200" y="113"/>
                  <a:pt x="199" y="114"/>
                  <a:pt x="197" y="116"/>
                </a:cubicBezTo>
                <a:cubicBezTo>
                  <a:pt x="198" y="116"/>
                  <a:pt x="199" y="117"/>
                  <a:pt x="200" y="117"/>
                </a:cubicBezTo>
                <a:cubicBezTo>
                  <a:pt x="202" y="118"/>
                  <a:pt x="202" y="120"/>
                  <a:pt x="201" y="122"/>
                </a:cubicBezTo>
                <a:cubicBezTo>
                  <a:pt x="199" y="124"/>
                  <a:pt x="198" y="126"/>
                  <a:pt x="196" y="128"/>
                </a:cubicBezTo>
                <a:cubicBezTo>
                  <a:pt x="198" y="129"/>
                  <a:pt x="201" y="129"/>
                  <a:pt x="200" y="131"/>
                </a:cubicBezTo>
                <a:cubicBezTo>
                  <a:pt x="200" y="133"/>
                  <a:pt x="199" y="135"/>
                  <a:pt x="198" y="137"/>
                </a:cubicBezTo>
                <a:cubicBezTo>
                  <a:pt x="198" y="137"/>
                  <a:pt x="198" y="137"/>
                  <a:pt x="198" y="137"/>
                </a:cubicBezTo>
                <a:cubicBezTo>
                  <a:pt x="199" y="137"/>
                  <a:pt x="200" y="137"/>
                  <a:pt x="200" y="138"/>
                </a:cubicBezTo>
                <a:cubicBezTo>
                  <a:pt x="201" y="140"/>
                  <a:pt x="201" y="141"/>
                  <a:pt x="200" y="143"/>
                </a:cubicBezTo>
                <a:cubicBezTo>
                  <a:pt x="200" y="144"/>
                  <a:pt x="199" y="144"/>
                  <a:pt x="199" y="145"/>
                </a:cubicBezTo>
                <a:cubicBezTo>
                  <a:pt x="198" y="146"/>
                  <a:pt x="198" y="146"/>
                  <a:pt x="199" y="146"/>
                </a:cubicBezTo>
                <a:cubicBezTo>
                  <a:pt x="201" y="149"/>
                  <a:pt x="199" y="152"/>
                  <a:pt x="197" y="154"/>
                </a:cubicBezTo>
                <a:cubicBezTo>
                  <a:pt x="197" y="154"/>
                  <a:pt x="197" y="154"/>
                  <a:pt x="197" y="154"/>
                </a:cubicBezTo>
                <a:cubicBezTo>
                  <a:pt x="198" y="156"/>
                  <a:pt x="198" y="159"/>
                  <a:pt x="199" y="161"/>
                </a:cubicBezTo>
                <a:cubicBezTo>
                  <a:pt x="199" y="162"/>
                  <a:pt x="198" y="163"/>
                  <a:pt x="197" y="164"/>
                </a:cubicBezTo>
                <a:cubicBezTo>
                  <a:pt x="195" y="166"/>
                  <a:pt x="193" y="169"/>
                  <a:pt x="190" y="171"/>
                </a:cubicBezTo>
                <a:cubicBezTo>
                  <a:pt x="188" y="173"/>
                  <a:pt x="186" y="175"/>
                  <a:pt x="184" y="176"/>
                </a:cubicBezTo>
                <a:cubicBezTo>
                  <a:pt x="183" y="177"/>
                  <a:pt x="183" y="177"/>
                  <a:pt x="183" y="177"/>
                </a:cubicBezTo>
                <a:cubicBezTo>
                  <a:pt x="181" y="176"/>
                  <a:pt x="181" y="177"/>
                  <a:pt x="180" y="178"/>
                </a:cubicBezTo>
                <a:cubicBezTo>
                  <a:pt x="179" y="178"/>
                  <a:pt x="178" y="179"/>
                  <a:pt x="177" y="178"/>
                </a:cubicBezTo>
                <a:cubicBezTo>
                  <a:pt x="176" y="177"/>
                  <a:pt x="175" y="176"/>
                  <a:pt x="174" y="176"/>
                </a:cubicBezTo>
                <a:cubicBezTo>
                  <a:pt x="173" y="177"/>
                  <a:pt x="172" y="178"/>
                  <a:pt x="171" y="179"/>
                </a:cubicBezTo>
                <a:cubicBezTo>
                  <a:pt x="170" y="181"/>
                  <a:pt x="169" y="181"/>
                  <a:pt x="167" y="180"/>
                </a:cubicBezTo>
                <a:cubicBezTo>
                  <a:pt x="166" y="179"/>
                  <a:pt x="165" y="178"/>
                  <a:pt x="165" y="176"/>
                </a:cubicBezTo>
                <a:cubicBezTo>
                  <a:pt x="164" y="176"/>
                  <a:pt x="163" y="177"/>
                  <a:pt x="162" y="177"/>
                </a:cubicBezTo>
                <a:cubicBezTo>
                  <a:pt x="161" y="177"/>
                  <a:pt x="160" y="176"/>
                  <a:pt x="159" y="176"/>
                </a:cubicBezTo>
                <a:cubicBezTo>
                  <a:pt x="158" y="175"/>
                  <a:pt x="158" y="175"/>
                  <a:pt x="157" y="176"/>
                </a:cubicBezTo>
                <a:cubicBezTo>
                  <a:pt x="155" y="176"/>
                  <a:pt x="154" y="176"/>
                  <a:pt x="153" y="175"/>
                </a:cubicBezTo>
                <a:cubicBezTo>
                  <a:pt x="153" y="175"/>
                  <a:pt x="152" y="174"/>
                  <a:pt x="152" y="175"/>
                </a:cubicBezTo>
                <a:cubicBezTo>
                  <a:pt x="150" y="175"/>
                  <a:pt x="149" y="175"/>
                  <a:pt x="148" y="174"/>
                </a:cubicBezTo>
                <a:cubicBezTo>
                  <a:pt x="147" y="174"/>
                  <a:pt x="146" y="174"/>
                  <a:pt x="146" y="174"/>
                </a:cubicBezTo>
                <a:cubicBezTo>
                  <a:pt x="144" y="176"/>
                  <a:pt x="143" y="177"/>
                  <a:pt x="140" y="175"/>
                </a:cubicBezTo>
                <a:cubicBezTo>
                  <a:pt x="140" y="175"/>
                  <a:pt x="139" y="175"/>
                  <a:pt x="138" y="175"/>
                </a:cubicBezTo>
                <a:cubicBezTo>
                  <a:pt x="137" y="175"/>
                  <a:pt x="137" y="175"/>
                  <a:pt x="136" y="175"/>
                </a:cubicBezTo>
                <a:cubicBezTo>
                  <a:pt x="135" y="177"/>
                  <a:pt x="134" y="177"/>
                  <a:pt x="132" y="176"/>
                </a:cubicBezTo>
                <a:cubicBezTo>
                  <a:pt x="132" y="176"/>
                  <a:pt x="131" y="176"/>
                  <a:pt x="130" y="176"/>
                </a:cubicBezTo>
                <a:cubicBezTo>
                  <a:pt x="128" y="178"/>
                  <a:pt x="128" y="178"/>
                  <a:pt x="126" y="177"/>
                </a:cubicBezTo>
                <a:close/>
                <a:moveTo>
                  <a:pt x="48" y="157"/>
                </a:moveTo>
                <a:cubicBezTo>
                  <a:pt x="48" y="157"/>
                  <a:pt x="48" y="157"/>
                  <a:pt x="47" y="156"/>
                </a:cubicBezTo>
                <a:cubicBezTo>
                  <a:pt x="45" y="159"/>
                  <a:pt x="43" y="161"/>
                  <a:pt x="41" y="163"/>
                </a:cubicBezTo>
                <a:cubicBezTo>
                  <a:pt x="41" y="163"/>
                  <a:pt x="42" y="163"/>
                  <a:pt x="42" y="163"/>
                </a:cubicBezTo>
                <a:cubicBezTo>
                  <a:pt x="44" y="161"/>
                  <a:pt x="45" y="160"/>
                  <a:pt x="47" y="158"/>
                </a:cubicBezTo>
                <a:cubicBezTo>
                  <a:pt x="48" y="158"/>
                  <a:pt x="48" y="157"/>
                  <a:pt x="48" y="157"/>
                </a:cubicBezTo>
                <a:close/>
                <a:moveTo>
                  <a:pt x="21" y="127"/>
                </a:moveTo>
                <a:cubicBezTo>
                  <a:pt x="21" y="127"/>
                  <a:pt x="21" y="127"/>
                  <a:pt x="21" y="128"/>
                </a:cubicBezTo>
                <a:cubicBezTo>
                  <a:pt x="23" y="126"/>
                  <a:pt x="24" y="125"/>
                  <a:pt x="26" y="124"/>
                </a:cubicBezTo>
                <a:cubicBezTo>
                  <a:pt x="26" y="123"/>
                  <a:pt x="26" y="123"/>
                  <a:pt x="26" y="121"/>
                </a:cubicBezTo>
                <a:cubicBezTo>
                  <a:pt x="24" y="123"/>
                  <a:pt x="23" y="125"/>
                  <a:pt x="21" y="127"/>
                </a:cubicBezTo>
                <a:close/>
                <a:moveTo>
                  <a:pt x="69" y="24"/>
                </a:moveTo>
                <a:cubicBezTo>
                  <a:pt x="67" y="25"/>
                  <a:pt x="68" y="27"/>
                  <a:pt x="68" y="28"/>
                </a:cubicBezTo>
                <a:cubicBezTo>
                  <a:pt x="69" y="27"/>
                  <a:pt x="70" y="26"/>
                  <a:pt x="69" y="24"/>
                </a:cubicBezTo>
                <a:close/>
              </a:path>
            </a:pathLst>
          </a:custGeom>
          <a:solidFill>
            <a:schemeClr val="accent5">
              <a:lumMod val="75000"/>
            </a:schemeClr>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ea typeface="+mn-ea"/>
                <a:cs typeface="Calibri" panose="020F0502020204030204" pitchFamily="34" charset="0"/>
              </a:rPr>
              <a:t>CHALLENGES</a:t>
            </a:r>
          </a:p>
        </p:txBody>
      </p:sp>
      <p:sp>
        <p:nvSpPr>
          <p:cNvPr id="77" name="Rectangle: Rounded Corners 2">
            <a:extLst>
              <a:ext uri="{FF2B5EF4-FFF2-40B4-BE49-F238E27FC236}">
                <a16:creationId xmlns:a16="http://schemas.microsoft.com/office/drawing/2014/main" id="{1A6A1F15-97AE-4F99-B60A-89DFECEABA46}"/>
              </a:ext>
            </a:extLst>
          </p:cNvPr>
          <p:cNvSpPr/>
          <p:nvPr/>
        </p:nvSpPr>
        <p:spPr>
          <a:xfrm>
            <a:off x="672754" y="4274006"/>
            <a:ext cx="10904120" cy="1235951"/>
          </a:xfrm>
          <a:prstGeom prst="roundRect">
            <a:avLst/>
          </a:prstGeom>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utiger Next Pro Light"/>
              <a:ea typeface="+mn-ea"/>
              <a:cs typeface="+mn-cs"/>
            </a:endParaRPr>
          </a:p>
        </p:txBody>
      </p:sp>
      <p:sp>
        <p:nvSpPr>
          <p:cNvPr id="78" name="Freeform 26">
            <a:extLst>
              <a:ext uri="{FF2B5EF4-FFF2-40B4-BE49-F238E27FC236}">
                <a16:creationId xmlns:a16="http://schemas.microsoft.com/office/drawing/2014/main" id="{AB98E902-279E-4911-84BE-73962E550F28}"/>
              </a:ext>
            </a:extLst>
          </p:cNvPr>
          <p:cNvSpPr>
            <a:spLocks noEditPoints="1"/>
          </p:cNvSpPr>
          <p:nvPr/>
        </p:nvSpPr>
        <p:spPr bwMode="auto">
          <a:xfrm>
            <a:off x="967690" y="4140890"/>
            <a:ext cx="3006941" cy="327859"/>
          </a:xfrm>
          <a:custGeom>
            <a:avLst/>
            <a:gdLst>
              <a:gd name="T0" fmla="*/ 116 w 202"/>
              <a:gd name="T1" fmla="*/ 174 h 184"/>
              <a:gd name="T2" fmla="*/ 95 w 202"/>
              <a:gd name="T3" fmla="*/ 179 h 184"/>
              <a:gd name="T4" fmla="*/ 85 w 202"/>
              <a:gd name="T5" fmla="*/ 176 h 184"/>
              <a:gd name="T6" fmla="*/ 77 w 202"/>
              <a:gd name="T7" fmla="*/ 171 h 184"/>
              <a:gd name="T8" fmla="*/ 60 w 202"/>
              <a:gd name="T9" fmla="*/ 174 h 184"/>
              <a:gd name="T10" fmla="*/ 46 w 202"/>
              <a:gd name="T11" fmla="*/ 177 h 184"/>
              <a:gd name="T12" fmla="*/ 34 w 202"/>
              <a:gd name="T13" fmla="*/ 177 h 184"/>
              <a:gd name="T14" fmla="*/ 28 w 202"/>
              <a:gd name="T15" fmla="*/ 180 h 184"/>
              <a:gd name="T16" fmla="*/ 16 w 202"/>
              <a:gd name="T17" fmla="*/ 179 h 184"/>
              <a:gd name="T18" fmla="*/ 13 w 202"/>
              <a:gd name="T19" fmla="*/ 166 h 184"/>
              <a:gd name="T20" fmla="*/ 16 w 202"/>
              <a:gd name="T21" fmla="*/ 151 h 184"/>
              <a:gd name="T22" fmla="*/ 14 w 202"/>
              <a:gd name="T23" fmla="*/ 140 h 184"/>
              <a:gd name="T24" fmla="*/ 13 w 202"/>
              <a:gd name="T25" fmla="*/ 128 h 184"/>
              <a:gd name="T26" fmla="*/ 11 w 202"/>
              <a:gd name="T27" fmla="*/ 116 h 184"/>
              <a:gd name="T28" fmla="*/ 7 w 202"/>
              <a:gd name="T29" fmla="*/ 104 h 184"/>
              <a:gd name="T30" fmla="*/ 6 w 202"/>
              <a:gd name="T31" fmla="*/ 92 h 184"/>
              <a:gd name="T32" fmla="*/ 5 w 202"/>
              <a:gd name="T33" fmla="*/ 79 h 184"/>
              <a:gd name="T34" fmla="*/ 8 w 202"/>
              <a:gd name="T35" fmla="*/ 65 h 184"/>
              <a:gd name="T36" fmla="*/ 11 w 202"/>
              <a:gd name="T37" fmla="*/ 54 h 184"/>
              <a:gd name="T38" fmla="*/ 13 w 202"/>
              <a:gd name="T39" fmla="*/ 43 h 184"/>
              <a:gd name="T40" fmla="*/ 9 w 202"/>
              <a:gd name="T41" fmla="*/ 31 h 184"/>
              <a:gd name="T42" fmla="*/ 14 w 202"/>
              <a:gd name="T43" fmla="*/ 21 h 184"/>
              <a:gd name="T44" fmla="*/ 23 w 202"/>
              <a:gd name="T45" fmla="*/ 12 h 184"/>
              <a:gd name="T46" fmla="*/ 37 w 202"/>
              <a:gd name="T47" fmla="*/ 8 h 184"/>
              <a:gd name="T48" fmla="*/ 58 w 202"/>
              <a:gd name="T49" fmla="*/ 7 h 184"/>
              <a:gd name="T50" fmla="*/ 67 w 202"/>
              <a:gd name="T51" fmla="*/ 8 h 184"/>
              <a:gd name="T52" fmla="*/ 76 w 202"/>
              <a:gd name="T53" fmla="*/ 9 h 184"/>
              <a:gd name="T54" fmla="*/ 52 w 202"/>
              <a:gd name="T55" fmla="*/ 29 h 184"/>
              <a:gd name="T56" fmla="*/ 80 w 202"/>
              <a:gd name="T57" fmla="*/ 8 h 184"/>
              <a:gd name="T58" fmla="*/ 99 w 202"/>
              <a:gd name="T59" fmla="*/ 2 h 184"/>
              <a:gd name="T60" fmla="*/ 99 w 202"/>
              <a:gd name="T61" fmla="*/ 15 h 184"/>
              <a:gd name="T62" fmla="*/ 103 w 202"/>
              <a:gd name="T63" fmla="*/ 14 h 184"/>
              <a:gd name="T64" fmla="*/ 125 w 202"/>
              <a:gd name="T65" fmla="*/ 1 h 184"/>
              <a:gd name="T66" fmla="*/ 127 w 202"/>
              <a:gd name="T67" fmla="*/ 8 h 184"/>
              <a:gd name="T68" fmla="*/ 141 w 202"/>
              <a:gd name="T69" fmla="*/ 3 h 184"/>
              <a:gd name="T70" fmla="*/ 151 w 202"/>
              <a:gd name="T71" fmla="*/ 6 h 184"/>
              <a:gd name="T72" fmla="*/ 164 w 202"/>
              <a:gd name="T73" fmla="*/ 4 h 184"/>
              <a:gd name="T74" fmla="*/ 174 w 202"/>
              <a:gd name="T75" fmla="*/ 6 h 184"/>
              <a:gd name="T76" fmla="*/ 185 w 202"/>
              <a:gd name="T77" fmla="*/ 6 h 184"/>
              <a:gd name="T78" fmla="*/ 195 w 202"/>
              <a:gd name="T79" fmla="*/ 13 h 184"/>
              <a:gd name="T80" fmla="*/ 192 w 202"/>
              <a:gd name="T81" fmla="*/ 22 h 184"/>
              <a:gd name="T82" fmla="*/ 195 w 202"/>
              <a:gd name="T83" fmla="*/ 30 h 184"/>
              <a:gd name="T84" fmla="*/ 193 w 202"/>
              <a:gd name="T85" fmla="*/ 48 h 184"/>
              <a:gd name="T86" fmla="*/ 199 w 202"/>
              <a:gd name="T87" fmla="*/ 52 h 184"/>
              <a:gd name="T88" fmla="*/ 199 w 202"/>
              <a:gd name="T89" fmla="*/ 58 h 184"/>
              <a:gd name="T90" fmla="*/ 199 w 202"/>
              <a:gd name="T91" fmla="*/ 74 h 184"/>
              <a:gd name="T92" fmla="*/ 191 w 202"/>
              <a:gd name="T93" fmla="*/ 89 h 184"/>
              <a:gd name="T94" fmla="*/ 194 w 202"/>
              <a:gd name="T95" fmla="*/ 100 h 184"/>
              <a:gd name="T96" fmla="*/ 200 w 202"/>
              <a:gd name="T97" fmla="*/ 111 h 184"/>
              <a:gd name="T98" fmla="*/ 196 w 202"/>
              <a:gd name="T99" fmla="*/ 128 h 184"/>
              <a:gd name="T100" fmla="*/ 200 w 202"/>
              <a:gd name="T101" fmla="*/ 138 h 184"/>
              <a:gd name="T102" fmla="*/ 197 w 202"/>
              <a:gd name="T103" fmla="*/ 154 h 184"/>
              <a:gd name="T104" fmla="*/ 190 w 202"/>
              <a:gd name="T105" fmla="*/ 171 h 184"/>
              <a:gd name="T106" fmla="*/ 177 w 202"/>
              <a:gd name="T107" fmla="*/ 178 h 184"/>
              <a:gd name="T108" fmla="*/ 165 w 202"/>
              <a:gd name="T109" fmla="*/ 176 h 184"/>
              <a:gd name="T110" fmla="*/ 153 w 202"/>
              <a:gd name="T111" fmla="*/ 175 h 184"/>
              <a:gd name="T112" fmla="*/ 140 w 202"/>
              <a:gd name="T113" fmla="*/ 175 h 184"/>
              <a:gd name="T114" fmla="*/ 130 w 202"/>
              <a:gd name="T115" fmla="*/ 176 h 184"/>
              <a:gd name="T116" fmla="*/ 41 w 202"/>
              <a:gd name="T117" fmla="*/ 163 h 184"/>
              <a:gd name="T118" fmla="*/ 21 w 202"/>
              <a:gd name="T119" fmla="*/ 127 h 184"/>
              <a:gd name="T120" fmla="*/ 21 w 202"/>
              <a:gd name="T121" fmla="*/ 12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184">
                <a:moveTo>
                  <a:pt x="126" y="177"/>
                </a:moveTo>
                <a:cubicBezTo>
                  <a:pt x="124" y="177"/>
                  <a:pt x="123" y="179"/>
                  <a:pt x="121" y="178"/>
                </a:cubicBezTo>
                <a:cubicBezTo>
                  <a:pt x="119" y="176"/>
                  <a:pt x="118" y="175"/>
                  <a:pt x="119" y="173"/>
                </a:cubicBezTo>
                <a:cubicBezTo>
                  <a:pt x="118" y="174"/>
                  <a:pt x="117" y="174"/>
                  <a:pt x="116" y="174"/>
                </a:cubicBezTo>
                <a:cubicBezTo>
                  <a:pt x="114" y="175"/>
                  <a:pt x="112" y="177"/>
                  <a:pt x="111" y="178"/>
                </a:cubicBezTo>
                <a:cubicBezTo>
                  <a:pt x="107" y="179"/>
                  <a:pt x="107" y="179"/>
                  <a:pt x="104" y="177"/>
                </a:cubicBezTo>
                <a:cubicBezTo>
                  <a:pt x="102" y="178"/>
                  <a:pt x="101" y="178"/>
                  <a:pt x="98" y="178"/>
                </a:cubicBezTo>
                <a:cubicBezTo>
                  <a:pt x="97" y="177"/>
                  <a:pt x="96" y="178"/>
                  <a:pt x="95" y="179"/>
                </a:cubicBezTo>
                <a:cubicBezTo>
                  <a:pt x="93" y="179"/>
                  <a:pt x="91" y="180"/>
                  <a:pt x="89" y="181"/>
                </a:cubicBezTo>
                <a:cubicBezTo>
                  <a:pt x="88" y="181"/>
                  <a:pt x="87" y="182"/>
                  <a:pt x="86" y="180"/>
                </a:cubicBezTo>
                <a:cubicBezTo>
                  <a:pt x="86" y="179"/>
                  <a:pt x="85" y="179"/>
                  <a:pt x="85" y="178"/>
                </a:cubicBezTo>
                <a:cubicBezTo>
                  <a:pt x="85" y="177"/>
                  <a:pt x="85" y="177"/>
                  <a:pt x="85" y="176"/>
                </a:cubicBezTo>
                <a:cubicBezTo>
                  <a:pt x="86" y="175"/>
                  <a:pt x="87" y="174"/>
                  <a:pt x="88" y="173"/>
                </a:cubicBezTo>
                <a:cubicBezTo>
                  <a:pt x="88" y="173"/>
                  <a:pt x="88" y="173"/>
                  <a:pt x="88" y="173"/>
                </a:cubicBezTo>
                <a:cubicBezTo>
                  <a:pt x="86" y="171"/>
                  <a:pt x="84" y="172"/>
                  <a:pt x="83" y="173"/>
                </a:cubicBezTo>
                <a:cubicBezTo>
                  <a:pt x="80" y="176"/>
                  <a:pt x="78" y="174"/>
                  <a:pt x="77" y="171"/>
                </a:cubicBezTo>
                <a:cubicBezTo>
                  <a:pt x="74" y="172"/>
                  <a:pt x="70" y="173"/>
                  <a:pt x="68" y="175"/>
                </a:cubicBezTo>
                <a:cubicBezTo>
                  <a:pt x="66" y="176"/>
                  <a:pt x="65" y="177"/>
                  <a:pt x="64" y="177"/>
                </a:cubicBezTo>
                <a:cubicBezTo>
                  <a:pt x="63" y="178"/>
                  <a:pt x="62" y="177"/>
                  <a:pt x="61" y="176"/>
                </a:cubicBezTo>
                <a:cubicBezTo>
                  <a:pt x="61" y="176"/>
                  <a:pt x="61" y="175"/>
                  <a:pt x="60" y="174"/>
                </a:cubicBezTo>
                <a:cubicBezTo>
                  <a:pt x="58" y="175"/>
                  <a:pt x="57" y="176"/>
                  <a:pt x="55" y="177"/>
                </a:cubicBezTo>
                <a:cubicBezTo>
                  <a:pt x="54" y="179"/>
                  <a:pt x="52" y="180"/>
                  <a:pt x="51" y="181"/>
                </a:cubicBezTo>
                <a:cubicBezTo>
                  <a:pt x="49" y="183"/>
                  <a:pt x="46" y="182"/>
                  <a:pt x="46" y="179"/>
                </a:cubicBezTo>
                <a:cubicBezTo>
                  <a:pt x="46" y="178"/>
                  <a:pt x="46" y="178"/>
                  <a:pt x="46" y="177"/>
                </a:cubicBezTo>
                <a:cubicBezTo>
                  <a:pt x="44" y="179"/>
                  <a:pt x="42" y="180"/>
                  <a:pt x="41" y="181"/>
                </a:cubicBezTo>
                <a:cubicBezTo>
                  <a:pt x="39" y="182"/>
                  <a:pt x="38" y="183"/>
                  <a:pt x="37" y="184"/>
                </a:cubicBezTo>
                <a:cubicBezTo>
                  <a:pt x="36" y="184"/>
                  <a:pt x="35" y="184"/>
                  <a:pt x="34" y="183"/>
                </a:cubicBezTo>
                <a:cubicBezTo>
                  <a:pt x="32" y="182"/>
                  <a:pt x="32" y="179"/>
                  <a:pt x="34" y="177"/>
                </a:cubicBezTo>
                <a:cubicBezTo>
                  <a:pt x="34" y="177"/>
                  <a:pt x="35" y="176"/>
                  <a:pt x="35" y="176"/>
                </a:cubicBezTo>
                <a:cubicBezTo>
                  <a:pt x="35" y="176"/>
                  <a:pt x="35" y="176"/>
                  <a:pt x="35" y="176"/>
                </a:cubicBezTo>
                <a:cubicBezTo>
                  <a:pt x="34" y="176"/>
                  <a:pt x="33" y="177"/>
                  <a:pt x="32" y="178"/>
                </a:cubicBezTo>
                <a:cubicBezTo>
                  <a:pt x="31" y="179"/>
                  <a:pt x="30" y="180"/>
                  <a:pt x="28" y="180"/>
                </a:cubicBezTo>
                <a:cubicBezTo>
                  <a:pt x="27" y="181"/>
                  <a:pt x="26" y="181"/>
                  <a:pt x="25" y="180"/>
                </a:cubicBezTo>
                <a:cubicBezTo>
                  <a:pt x="24" y="178"/>
                  <a:pt x="23" y="178"/>
                  <a:pt x="24" y="176"/>
                </a:cubicBezTo>
                <a:cubicBezTo>
                  <a:pt x="22" y="177"/>
                  <a:pt x="21" y="178"/>
                  <a:pt x="20" y="179"/>
                </a:cubicBezTo>
                <a:cubicBezTo>
                  <a:pt x="19" y="180"/>
                  <a:pt x="17" y="180"/>
                  <a:pt x="16" y="179"/>
                </a:cubicBezTo>
                <a:cubicBezTo>
                  <a:pt x="16" y="179"/>
                  <a:pt x="15" y="178"/>
                  <a:pt x="15" y="178"/>
                </a:cubicBezTo>
                <a:cubicBezTo>
                  <a:pt x="14" y="177"/>
                  <a:pt x="14" y="176"/>
                  <a:pt x="15" y="174"/>
                </a:cubicBezTo>
                <a:cubicBezTo>
                  <a:pt x="12" y="174"/>
                  <a:pt x="10" y="172"/>
                  <a:pt x="11" y="171"/>
                </a:cubicBezTo>
                <a:cubicBezTo>
                  <a:pt x="11" y="169"/>
                  <a:pt x="13" y="167"/>
                  <a:pt x="13" y="166"/>
                </a:cubicBezTo>
                <a:cubicBezTo>
                  <a:pt x="12" y="164"/>
                  <a:pt x="11" y="163"/>
                  <a:pt x="9" y="161"/>
                </a:cubicBezTo>
                <a:cubicBezTo>
                  <a:pt x="12" y="157"/>
                  <a:pt x="16" y="154"/>
                  <a:pt x="18" y="149"/>
                </a:cubicBezTo>
                <a:cubicBezTo>
                  <a:pt x="18" y="149"/>
                  <a:pt x="18" y="149"/>
                  <a:pt x="18" y="149"/>
                </a:cubicBezTo>
                <a:cubicBezTo>
                  <a:pt x="17" y="149"/>
                  <a:pt x="17" y="150"/>
                  <a:pt x="16" y="151"/>
                </a:cubicBezTo>
                <a:cubicBezTo>
                  <a:pt x="14" y="152"/>
                  <a:pt x="12" y="151"/>
                  <a:pt x="11" y="149"/>
                </a:cubicBezTo>
                <a:cubicBezTo>
                  <a:pt x="10" y="148"/>
                  <a:pt x="11" y="147"/>
                  <a:pt x="12" y="146"/>
                </a:cubicBezTo>
                <a:cubicBezTo>
                  <a:pt x="14" y="143"/>
                  <a:pt x="16" y="140"/>
                  <a:pt x="18" y="137"/>
                </a:cubicBezTo>
                <a:cubicBezTo>
                  <a:pt x="17" y="138"/>
                  <a:pt x="15" y="139"/>
                  <a:pt x="14" y="140"/>
                </a:cubicBezTo>
                <a:cubicBezTo>
                  <a:pt x="12" y="141"/>
                  <a:pt x="10" y="141"/>
                  <a:pt x="9" y="140"/>
                </a:cubicBezTo>
                <a:cubicBezTo>
                  <a:pt x="8" y="139"/>
                  <a:pt x="7" y="137"/>
                  <a:pt x="8" y="135"/>
                </a:cubicBezTo>
                <a:cubicBezTo>
                  <a:pt x="9" y="133"/>
                  <a:pt x="11" y="131"/>
                  <a:pt x="12" y="129"/>
                </a:cubicBezTo>
                <a:cubicBezTo>
                  <a:pt x="12" y="128"/>
                  <a:pt x="13" y="128"/>
                  <a:pt x="13" y="128"/>
                </a:cubicBezTo>
                <a:cubicBezTo>
                  <a:pt x="10" y="128"/>
                  <a:pt x="8" y="126"/>
                  <a:pt x="8" y="124"/>
                </a:cubicBezTo>
                <a:cubicBezTo>
                  <a:pt x="8" y="123"/>
                  <a:pt x="9" y="122"/>
                  <a:pt x="9" y="121"/>
                </a:cubicBezTo>
                <a:cubicBezTo>
                  <a:pt x="10" y="120"/>
                  <a:pt x="12" y="118"/>
                  <a:pt x="13" y="116"/>
                </a:cubicBezTo>
                <a:cubicBezTo>
                  <a:pt x="12" y="116"/>
                  <a:pt x="12" y="116"/>
                  <a:pt x="11" y="116"/>
                </a:cubicBezTo>
                <a:cubicBezTo>
                  <a:pt x="9" y="117"/>
                  <a:pt x="7" y="115"/>
                  <a:pt x="7" y="113"/>
                </a:cubicBezTo>
                <a:cubicBezTo>
                  <a:pt x="7" y="112"/>
                  <a:pt x="7" y="111"/>
                  <a:pt x="8" y="110"/>
                </a:cubicBezTo>
                <a:cubicBezTo>
                  <a:pt x="9" y="108"/>
                  <a:pt x="11" y="106"/>
                  <a:pt x="13" y="104"/>
                </a:cubicBezTo>
                <a:cubicBezTo>
                  <a:pt x="11" y="104"/>
                  <a:pt x="9" y="106"/>
                  <a:pt x="7" y="104"/>
                </a:cubicBezTo>
                <a:cubicBezTo>
                  <a:pt x="6" y="104"/>
                  <a:pt x="6" y="102"/>
                  <a:pt x="5" y="101"/>
                </a:cubicBezTo>
                <a:cubicBezTo>
                  <a:pt x="7" y="99"/>
                  <a:pt x="8" y="98"/>
                  <a:pt x="9" y="96"/>
                </a:cubicBezTo>
                <a:cubicBezTo>
                  <a:pt x="8" y="95"/>
                  <a:pt x="8" y="94"/>
                  <a:pt x="7" y="92"/>
                </a:cubicBezTo>
                <a:cubicBezTo>
                  <a:pt x="7" y="92"/>
                  <a:pt x="6" y="92"/>
                  <a:pt x="6" y="92"/>
                </a:cubicBezTo>
                <a:cubicBezTo>
                  <a:pt x="4" y="91"/>
                  <a:pt x="3" y="88"/>
                  <a:pt x="4" y="86"/>
                </a:cubicBezTo>
                <a:cubicBezTo>
                  <a:pt x="4" y="86"/>
                  <a:pt x="5" y="86"/>
                  <a:pt x="5" y="85"/>
                </a:cubicBezTo>
                <a:cubicBezTo>
                  <a:pt x="6" y="85"/>
                  <a:pt x="6" y="84"/>
                  <a:pt x="5" y="83"/>
                </a:cubicBezTo>
                <a:cubicBezTo>
                  <a:pt x="4" y="82"/>
                  <a:pt x="4" y="81"/>
                  <a:pt x="5" y="79"/>
                </a:cubicBezTo>
                <a:cubicBezTo>
                  <a:pt x="6" y="77"/>
                  <a:pt x="7" y="76"/>
                  <a:pt x="8" y="74"/>
                </a:cubicBezTo>
                <a:cubicBezTo>
                  <a:pt x="9" y="74"/>
                  <a:pt x="8" y="73"/>
                  <a:pt x="8" y="73"/>
                </a:cubicBezTo>
                <a:cubicBezTo>
                  <a:pt x="5" y="70"/>
                  <a:pt x="6" y="69"/>
                  <a:pt x="8" y="67"/>
                </a:cubicBezTo>
                <a:cubicBezTo>
                  <a:pt x="9" y="66"/>
                  <a:pt x="9" y="65"/>
                  <a:pt x="8" y="65"/>
                </a:cubicBezTo>
                <a:cubicBezTo>
                  <a:pt x="6" y="62"/>
                  <a:pt x="6" y="63"/>
                  <a:pt x="8" y="60"/>
                </a:cubicBezTo>
                <a:cubicBezTo>
                  <a:pt x="10" y="57"/>
                  <a:pt x="12" y="55"/>
                  <a:pt x="14" y="53"/>
                </a:cubicBezTo>
                <a:cubicBezTo>
                  <a:pt x="14" y="52"/>
                  <a:pt x="14" y="52"/>
                  <a:pt x="14" y="52"/>
                </a:cubicBezTo>
                <a:cubicBezTo>
                  <a:pt x="13" y="53"/>
                  <a:pt x="12" y="54"/>
                  <a:pt x="11" y="54"/>
                </a:cubicBezTo>
                <a:cubicBezTo>
                  <a:pt x="10" y="56"/>
                  <a:pt x="8" y="58"/>
                  <a:pt x="6" y="60"/>
                </a:cubicBezTo>
                <a:cubicBezTo>
                  <a:pt x="5" y="62"/>
                  <a:pt x="3" y="62"/>
                  <a:pt x="2" y="60"/>
                </a:cubicBezTo>
                <a:cubicBezTo>
                  <a:pt x="0" y="57"/>
                  <a:pt x="2" y="55"/>
                  <a:pt x="3" y="54"/>
                </a:cubicBezTo>
                <a:cubicBezTo>
                  <a:pt x="6" y="50"/>
                  <a:pt x="10" y="47"/>
                  <a:pt x="13" y="43"/>
                </a:cubicBezTo>
                <a:cubicBezTo>
                  <a:pt x="11" y="44"/>
                  <a:pt x="8" y="42"/>
                  <a:pt x="8" y="39"/>
                </a:cubicBezTo>
                <a:cubicBezTo>
                  <a:pt x="8" y="38"/>
                  <a:pt x="8" y="37"/>
                  <a:pt x="9" y="37"/>
                </a:cubicBezTo>
                <a:cubicBezTo>
                  <a:pt x="10" y="37"/>
                  <a:pt x="11" y="36"/>
                  <a:pt x="11" y="35"/>
                </a:cubicBezTo>
                <a:cubicBezTo>
                  <a:pt x="10" y="34"/>
                  <a:pt x="10" y="32"/>
                  <a:pt x="9" y="31"/>
                </a:cubicBezTo>
                <a:cubicBezTo>
                  <a:pt x="9" y="30"/>
                  <a:pt x="9" y="29"/>
                  <a:pt x="10" y="29"/>
                </a:cubicBezTo>
                <a:cubicBezTo>
                  <a:pt x="11" y="28"/>
                  <a:pt x="13" y="27"/>
                  <a:pt x="14" y="25"/>
                </a:cubicBezTo>
                <a:cubicBezTo>
                  <a:pt x="14" y="25"/>
                  <a:pt x="15" y="24"/>
                  <a:pt x="15" y="24"/>
                </a:cubicBezTo>
                <a:cubicBezTo>
                  <a:pt x="14" y="23"/>
                  <a:pt x="15" y="22"/>
                  <a:pt x="14" y="21"/>
                </a:cubicBezTo>
                <a:cubicBezTo>
                  <a:pt x="13" y="21"/>
                  <a:pt x="13" y="19"/>
                  <a:pt x="14" y="19"/>
                </a:cubicBezTo>
                <a:cubicBezTo>
                  <a:pt x="15" y="17"/>
                  <a:pt x="16" y="16"/>
                  <a:pt x="18" y="14"/>
                </a:cubicBezTo>
                <a:cubicBezTo>
                  <a:pt x="18" y="14"/>
                  <a:pt x="19" y="13"/>
                  <a:pt x="20" y="12"/>
                </a:cubicBezTo>
                <a:cubicBezTo>
                  <a:pt x="21" y="11"/>
                  <a:pt x="22" y="11"/>
                  <a:pt x="23" y="12"/>
                </a:cubicBezTo>
                <a:cubicBezTo>
                  <a:pt x="24" y="13"/>
                  <a:pt x="26" y="13"/>
                  <a:pt x="27" y="13"/>
                </a:cubicBezTo>
                <a:cubicBezTo>
                  <a:pt x="28" y="13"/>
                  <a:pt x="28" y="13"/>
                  <a:pt x="29" y="14"/>
                </a:cubicBezTo>
                <a:cubicBezTo>
                  <a:pt x="30" y="14"/>
                  <a:pt x="30" y="14"/>
                  <a:pt x="31" y="14"/>
                </a:cubicBezTo>
                <a:cubicBezTo>
                  <a:pt x="33" y="12"/>
                  <a:pt x="35" y="10"/>
                  <a:pt x="37" y="8"/>
                </a:cubicBezTo>
                <a:cubicBezTo>
                  <a:pt x="38" y="8"/>
                  <a:pt x="38" y="8"/>
                  <a:pt x="38" y="8"/>
                </a:cubicBezTo>
                <a:cubicBezTo>
                  <a:pt x="40" y="7"/>
                  <a:pt x="43" y="10"/>
                  <a:pt x="43" y="12"/>
                </a:cubicBezTo>
                <a:cubicBezTo>
                  <a:pt x="46" y="10"/>
                  <a:pt x="49" y="8"/>
                  <a:pt x="52" y="5"/>
                </a:cubicBezTo>
                <a:cubicBezTo>
                  <a:pt x="54" y="3"/>
                  <a:pt x="57" y="4"/>
                  <a:pt x="58" y="7"/>
                </a:cubicBezTo>
                <a:cubicBezTo>
                  <a:pt x="58" y="7"/>
                  <a:pt x="58" y="8"/>
                  <a:pt x="58" y="9"/>
                </a:cubicBezTo>
                <a:cubicBezTo>
                  <a:pt x="59" y="8"/>
                  <a:pt x="60" y="7"/>
                  <a:pt x="61" y="6"/>
                </a:cubicBezTo>
                <a:cubicBezTo>
                  <a:pt x="62" y="4"/>
                  <a:pt x="64" y="4"/>
                  <a:pt x="65" y="6"/>
                </a:cubicBezTo>
                <a:cubicBezTo>
                  <a:pt x="66" y="6"/>
                  <a:pt x="67" y="7"/>
                  <a:pt x="67" y="8"/>
                </a:cubicBezTo>
                <a:cubicBezTo>
                  <a:pt x="67" y="8"/>
                  <a:pt x="68" y="8"/>
                  <a:pt x="68" y="8"/>
                </a:cubicBezTo>
                <a:cubicBezTo>
                  <a:pt x="70" y="6"/>
                  <a:pt x="71" y="5"/>
                  <a:pt x="72" y="4"/>
                </a:cubicBezTo>
                <a:cubicBezTo>
                  <a:pt x="73" y="4"/>
                  <a:pt x="73" y="4"/>
                  <a:pt x="73" y="4"/>
                </a:cubicBezTo>
                <a:cubicBezTo>
                  <a:pt x="75" y="4"/>
                  <a:pt x="77" y="7"/>
                  <a:pt x="76" y="9"/>
                </a:cubicBezTo>
                <a:cubicBezTo>
                  <a:pt x="76" y="9"/>
                  <a:pt x="76" y="9"/>
                  <a:pt x="76" y="9"/>
                </a:cubicBezTo>
                <a:cubicBezTo>
                  <a:pt x="71" y="14"/>
                  <a:pt x="65" y="18"/>
                  <a:pt x="60" y="22"/>
                </a:cubicBezTo>
                <a:cubicBezTo>
                  <a:pt x="58" y="24"/>
                  <a:pt x="56" y="26"/>
                  <a:pt x="53" y="28"/>
                </a:cubicBezTo>
                <a:cubicBezTo>
                  <a:pt x="53" y="29"/>
                  <a:pt x="52" y="29"/>
                  <a:pt x="52" y="29"/>
                </a:cubicBezTo>
                <a:cubicBezTo>
                  <a:pt x="53" y="29"/>
                  <a:pt x="54" y="28"/>
                  <a:pt x="54" y="28"/>
                </a:cubicBezTo>
                <a:cubicBezTo>
                  <a:pt x="58" y="25"/>
                  <a:pt x="62" y="22"/>
                  <a:pt x="66" y="19"/>
                </a:cubicBezTo>
                <a:cubicBezTo>
                  <a:pt x="69" y="17"/>
                  <a:pt x="72" y="14"/>
                  <a:pt x="75" y="12"/>
                </a:cubicBezTo>
                <a:cubicBezTo>
                  <a:pt x="76" y="11"/>
                  <a:pt x="78" y="10"/>
                  <a:pt x="80" y="8"/>
                </a:cubicBezTo>
                <a:cubicBezTo>
                  <a:pt x="80" y="8"/>
                  <a:pt x="83" y="9"/>
                  <a:pt x="83" y="10"/>
                </a:cubicBezTo>
                <a:cubicBezTo>
                  <a:pt x="83" y="11"/>
                  <a:pt x="83" y="11"/>
                  <a:pt x="84" y="12"/>
                </a:cubicBezTo>
                <a:cubicBezTo>
                  <a:pt x="86" y="10"/>
                  <a:pt x="88" y="9"/>
                  <a:pt x="91" y="7"/>
                </a:cubicBezTo>
                <a:cubicBezTo>
                  <a:pt x="94" y="6"/>
                  <a:pt x="96" y="4"/>
                  <a:pt x="99" y="2"/>
                </a:cubicBezTo>
                <a:cubicBezTo>
                  <a:pt x="100" y="1"/>
                  <a:pt x="101" y="1"/>
                  <a:pt x="102" y="2"/>
                </a:cubicBezTo>
                <a:cubicBezTo>
                  <a:pt x="104" y="3"/>
                  <a:pt x="105" y="4"/>
                  <a:pt x="107" y="5"/>
                </a:cubicBezTo>
                <a:cubicBezTo>
                  <a:pt x="108" y="6"/>
                  <a:pt x="108" y="7"/>
                  <a:pt x="107" y="8"/>
                </a:cubicBezTo>
                <a:cubicBezTo>
                  <a:pt x="105" y="11"/>
                  <a:pt x="102" y="13"/>
                  <a:pt x="99" y="15"/>
                </a:cubicBezTo>
                <a:cubicBezTo>
                  <a:pt x="98" y="16"/>
                  <a:pt x="97" y="17"/>
                  <a:pt x="96" y="18"/>
                </a:cubicBezTo>
                <a:cubicBezTo>
                  <a:pt x="96" y="18"/>
                  <a:pt x="97" y="18"/>
                  <a:pt x="97" y="18"/>
                </a:cubicBezTo>
                <a:cubicBezTo>
                  <a:pt x="98" y="17"/>
                  <a:pt x="100" y="15"/>
                  <a:pt x="102" y="14"/>
                </a:cubicBezTo>
                <a:cubicBezTo>
                  <a:pt x="102" y="14"/>
                  <a:pt x="103" y="13"/>
                  <a:pt x="103" y="14"/>
                </a:cubicBezTo>
                <a:cubicBezTo>
                  <a:pt x="104" y="14"/>
                  <a:pt x="105" y="13"/>
                  <a:pt x="105" y="13"/>
                </a:cubicBezTo>
                <a:cubicBezTo>
                  <a:pt x="109" y="10"/>
                  <a:pt x="114" y="8"/>
                  <a:pt x="118" y="6"/>
                </a:cubicBezTo>
                <a:cubicBezTo>
                  <a:pt x="119" y="5"/>
                  <a:pt x="121" y="5"/>
                  <a:pt x="122" y="4"/>
                </a:cubicBezTo>
                <a:cubicBezTo>
                  <a:pt x="123" y="3"/>
                  <a:pt x="124" y="2"/>
                  <a:pt x="125" y="1"/>
                </a:cubicBezTo>
                <a:cubicBezTo>
                  <a:pt x="126" y="1"/>
                  <a:pt x="127" y="0"/>
                  <a:pt x="128" y="1"/>
                </a:cubicBezTo>
                <a:cubicBezTo>
                  <a:pt x="128" y="2"/>
                  <a:pt x="129" y="2"/>
                  <a:pt x="130" y="3"/>
                </a:cubicBezTo>
                <a:cubicBezTo>
                  <a:pt x="131" y="4"/>
                  <a:pt x="130" y="6"/>
                  <a:pt x="129" y="7"/>
                </a:cubicBezTo>
                <a:cubicBezTo>
                  <a:pt x="128" y="8"/>
                  <a:pt x="128" y="8"/>
                  <a:pt x="127" y="8"/>
                </a:cubicBezTo>
                <a:cubicBezTo>
                  <a:pt x="126" y="9"/>
                  <a:pt x="126" y="10"/>
                  <a:pt x="127" y="11"/>
                </a:cubicBezTo>
                <a:cubicBezTo>
                  <a:pt x="125" y="13"/>
                  <a:pt x="122" y="15"/>
                  <a:pt x="120" y="17"/>
                </a:cubicBezTo>
                <a:cubicBezTo>
                  <a:pt x="120" y="17"/>
                  <a:pt x="120" y="17"/>
                  <a:pt x="121" y="18"/>
                </a:cubicBezTo>
                <a:cubicBezTo>
                  <a:pt x="127" y="13"/>
                  <a:pt x="134" y="8"/>
                  <a:pt x="141" y="3"/>
                </a:cubicBezTo>
                <a:cubicBezTo>
                  <a:pt x="142" y="3"/>
                  <a:pt x="143" y="4"/>
                  <a:pt x="144" y="5"/>
                </a:cubicBezTo>
                <a:cubicBezTo>
                  <a:pt x="145" y="4"/>
                  <a:pt x="146" y="3"/>
                  <a:pt x="147" y="3"/>
                </a:cubicBezTo>
                <a:cubicBezTo>
                  <a:pt x="148" y="3"/>
                  <a:pt x="149" y="3"/>
                  <a:pt x="149" y="4"/>
                </a:cubicBezTo>
                <a:cubicBezTo>
                  <a:pt x="150" y="5"/>
                  <a:pt x="150" y="5"/>
                  <a:pt x="151" y="6"/>
                </a:cubicBezTo>
                <a:cubicBezTo>
                  <a:pt x="152" y="5"/>
                  <a:pt x="154" y="3"/>
                  <a:pt x="156" y="2"/>
                </a:cubicBezTo>
                <a:cubicBezTo>
                  <a:pt x="157" y="3"/>
                  <a:pt x="158" y="4"/>
                  <a:pt x="160" y="6"/>
                </a:cubicBezTo>
                <a:cubicBezTo>
                  <a:pt x="160" y="5"/>
                  <a:pt x="161" y="5"/>
                  <a:pt x="161" y="4"/>
                </a:cubicBezTo>
                <a:cubicBezTo>
                  <a:pt x="162" y="3"/>
                  <a:pt x="163" y="3"/>
                  <a:pt x="164" y="4"/>
                </a:cubicBezTo>
                <a:cubicBezTo>
                  <a:pt x="165" y="5"/>
                  <a:pt x="166" y="6"/>
                  <a:pt x="166" y="8"/>
                </a:cubicBezTo>
                <a:cubicBezTo>
                  <a:pt x="166" y="8"/>
                  <a:pt x="166" y="9"/>
                  <a:pt x="166" y="9"/>
                </a:cubicBezTo>
                <a:cubicBezTo>
                  <a:pt x="169" y="8"/>
                  <a:pt x="171" y="8"/>
                  <a:pt x="173" y="7"/>
                </a:cubicBezTo>
                <a:cubicBezTo>
                  <a:pt x="173" y="7"/>
                  <a:pt x="174" y="6"/>
                  <a:pt x="174" y="6"/>
                </a:cubicBezTo>
                <a:cubicBezTo>
                  <a:pt x="175" y="5"/>
                  <a:pt x="175" y="5"/>
                  <a:pt x="176" y="5"/>
                </a:cubicBezTo>
                <a:cubicBezTo>
                  <a:pt x="178" y="5"/>
                  <a:pt x="180" y="7"/>
                  <a:pt x="180" y="9"/>
                </a:cubicBezTo>
                <a:cubicBezTo>
                  <a:pt x="180" y="10"/>
                  <a:pt x="179" y="10"/>
                  <a:pt x="179" y="11"/>
                </a:cubicBezTo>
                <a:cubicBezTo>
                  <a:pt x="181" y="9"/>
                  <a:pt x="183" y="8"/>
                  <a:pt x="185" y="6"/>
                </a:cubicBezTo>
                <a:cubicBezTo>
                  <a:pt x="185" y="5"/>
                  <a:pt x="186" y="4"/>
                  <a:pt x="187" y="4"/>
                </a:cubicBezTo>
                <a:cubicBezTo>
                  <a:pt x="188" y="5"/>
                  <a:pt x="190" y="5"/>
                  <a:pt x="190" y="7"/>
                </a:cubicBezTo>
                <a:cubicBezTo>
                  <a:pt x="190" y="7"/>
                  <a:pt x="190" y="7"/>
                  <a:pt x="191" y="8"/>
                </a:cubicBezTo>
                <a:cubicBezTo>
                  <a:pt x="192" y="9"/>
                  <a:pt x="194" y="11"/>
                  <a:pt x="195" y="13"/>
                </a:cubicBezTo>
                <a:cubicBezTo>
                  <a:pt x="192" y="17"/>
                  <a:pt x="189" y="20"/>
                  <a:pt x="186" y="24"/>
                </a:cubicBezTo>
                <a:cubicBezTo>
                  <a:pt x="186" y="24"/>
                  <a:pt x="186" y="24"/>
                  <a:pt x="187" y="25"/>
                </a:cubicBezTo>
                <a:cubicBezTo>
                  <a:pt x="188" y="24"/>
                  <a:pt x="189" y="23"/>
                  <a:pt x="190" y="22"/>
                </a:cubicBezTo>
                <a:cubicBezTo>
                  <a:pt x="190" y="22"/>
                  <a:pt x="191" y="21"/>
                  <a:pt x="192" y="22"/>
                </a:cubicBezTo>
                <a:cubicBezTo>
                  <a:pt x="195" y="23"/>
                  <a:pt x="196" y="25"/>
                  <a:pt x="194" y="28"/>
                </a:cubicBezTo>
                <a:cubicBezTo>
                  <a:pt x="194" y="29"/>
                  <a:pt x="193" y="30"/>
                  <a:pt x="192" y="31"/>
                </a:cubicBezTo>
                <a:cubicBezTo>
                  <a:pt x="192" y="31"/>
                  <a:pt x="192" y="31"/>
                  <a:pt x="192" y="32"/>
                </a:cubicBezTo>
                <a:cubicBezTo>
                  <a:pt x="193" y="31"/>
                  <a:pt x="194" y="30"/>
                  <a:pt x="195" y="30"/>
                </a:cubicBezTo>
                <a:cubicBezTo>
                  <a:pt x="197" y="28"/>
                  <a:pt x="199" y="28"/>
                  <a:pt x="200" y="30"/>
                </a:cubicBezTo>
                <a:cubicBezTo>
                  <a:pt x="201" y="31"/>
                  <a:pt x="201" y="31"/>
                  <a:pt x="202" y="32"/>
                </a:cubicBezTo>
                <a:cubicBezTo>
                  <a:pt x="199" y="36"/>
                  <a:pt x="196" y="40"/>
                  <a:pt x="193" y="44"/>
                </a:cubicBezTo>
                <a:cubicBezTo>
                  <a:pt x="191" y="46"/>
                  <a:pt x="191" y="47"/>
                  <a:pt x="193" y="48"/>
                </a:cubicBezTo>
                <a:cubicBezTo>
                  <a:pt x="193" y="48"/>
                  <a:pt x="193" y="48"/>
                  <a:pt x="193" y="48"/>
                </a:cubicBezTo>
                <a:cubicBezTo>
                  <a:pt x="194" y="48"/>
                  <a:pt x="195" y="46"/>
                  <a:pt x="196" y="46"/>
                </a:cubicBezTo>
                <a:cubicBezTo>
                  <a:pt x="197" y="47"/>
                  <a:pt x="198" y="48"/>
                  <a:pt x="199" y="49"/>
                </a:cubicBezTo>
                <a:cubicBezTo>
                  <a:pt x="200" y="50"/>
                  <a:pt x="199" y="51"/>
                  <a:pt x="199" y="52"/>
                </a:cubicBezTo>
                <a:cubicBezTo>
                  <a:pt x="197" y="54"/>
                  <a:pt x="196" y="56"/>
                  <a:pt x="194" y="58"/>
                </a:cubicBezTo>
                <a:cubicBezTo>
                  <a:pt x="194" y="58"/>
                  <a:pt x="194" y="59"/>
                  <a:pt x="194" y="59"/>
                </a:cubicBezTo>
                <a:cubicBezTo>
                  <a:pt x="195" y="59"/>
                  <a:pt x="195" y="58"/>
                  <a:pt x="195" y="58"/>
                </a:cubicBezTo>
                <a:cubicBezTo>
                  <a:pt x="196" y="56"/>
                  <a:pt x="198" y="56"/>
                  <a:pt x="199" y="58"/>
                </a:cubicBezTo>
                <a:cubicBezTo>
                  <a:pt x="202" y="61"/>
                  <a:pt x="201" y="61"/>
                  <a:pt x="199" y="63"/>
                </a:cubicBezTo>
                <a:cubicBezTo>
                  <a:pt x="198" y="65"/>
                  <a:pt x="197" y="67"/>
                  <a:pt x="195" y="68"/>
                </a:cubicBezTo>
                <a:cubicBezTo>
                  <a:pt x="198" y="69"/>
                  <a:pt x="198" y="71"/>
                  <a:pt x="199" y="72"/>
                </a:cubicBezTo>
                <a:cubicBezTo>
                  <a:pt x="199" y="72"/>
                  <a:pt x="199" y="73"/>
                  <a:pt x="199" y="74"/>
                </a:cubicBezTo>
                <a:cubicBezTo>
                  <a:pt x="197" y="77"/>
                  <a:pt x="195" y="80"/>
                  <a:pt x="194" y="83"/>
                </a:cubicBezTo>
                <a:cubicBezTo>
                  <a:pt x="193" y="83"/>
                  <a:pt x="193" y="84"/>
                  <a:pt x="193" y="85"/>
                </a:cubicBezTo>
                <a:cubicBezTo>
                  <a:pt x="193" y="86"/>
                  <a:pt x="193" y="87"/>
                  <a:pt x="192" y="88"/>
                </a:cubicBezTo>
                <a:cubicBezTo>
                  <a:pt x="191" y="88"/>
                  <a:pt x="191" y="89"/>
                  <a:pt x="191" y="89"/>
                </a:cubicBezTo>
                <a:cubicBezTo>
                  <a:pt x="191" y="90"/>
                  <a:pt x="192" y="90"/>
                  <a:pt x="192" y="90"/>
                </a:cubicBezTo>
                <a:cubicBezTo>
                  <a:pt x="194" y="91"/>
                  <a:pt x="195" y="93"/>
                  <a:pt x="194" y="95"/>
                </a:cubicBezTo>
                <a:cubicBezTo>
                  <a:pt x="193" y="97"/>
                  <a:pt x="192" y="99"/>
                  <a:pt x="191" y="101"/>
                </a:cubicBezTo>
                <a:cubicBezTo>
                  <a:pt x="192" y="101"/>
                  <a:pt x="193" y="101"/>
                  <a:pt x="194" y="100"/>
                </a:cubicBezTo>
                <a:cubicBezTo>
                  <a:pt x="195" y="99"/>
                  <a:pt x="196" y="100"/>
                  <a:pt x="197" y="100"/>
                </a:cubicBezTo>
                <a:cubicBezTo>
                  <a:pt x="198" y="100"/>
                  <a:pt x="199" y="101"/>
                  <a:pt x="199" y="102"/>
                </a:cubicBezTo>
                <a:cubicBezTo>
                  <a:pt x="200" y="104"/>
                  <a:pt x="199" y="106"/>
                  <a:pt x="198" y="107"/>
                </a:cubicBezTo>
                <a:cubicBezTo>
                  <a:pt x="200" y="108"/>
                  <a:pt x="201" y="109"/>
                  <a:pt x="200" y="111"/>
                </a:cubicBezTo>
                <a:cubicBezTo>
                  <a:pt x="200" y="113"/>
                  <a:pt x="199" y="114"/>
                  <a:pt x="197" y="116"/>
                </a:cubicBezTo>
                <a:cubicBezTo>
                  <a:pt x="198" y="116"/>
                  <a:pt x="199" y="117"/>
                  <a:pt x="200" y="117"/>
                </a:cubicBezTo>
                <a:cubicBezTo>
                  <a:pt x="202" y="118"/>
                  <a:pt x="202" y="120"/>
                  <a:pt x="201" y="122"/>
                </a:cubicBezTo>
                <a:cubicBezTo>
                  <a:pt x="199" y="124"/>
                  <a:pt x="198" y="126"/>
                  <a:pt x="196" y="128"/>
                </a:cubicBezTo>
                <a:cubicBezTo>
                  <a:pt x="198" y="129"/>
                  <a:pt x="201" y="129"/>
                  <a:pt x="200" y="131"/>
                </a:cubicBezTo>
                <a:cubicBezTo>
                  <a:pt x="200" y="133"/>
                  <a:pt x="199" y="135"/>
                  <a:pt x="198" y="137"/>
                </a:cubicBezTo>
                <a:cubicBezTo>
                  <a:pt x="198" y="137"/>
                  <a:pt x="198" y="137"/>
                  <a:pt x="198" y="137"/>
                </a:cubicBezTo>
                <a:cubicBezTo>
                  <a:pt x="199" y="137"/>
                  <a:pt x="200" y="137"/>
                  <a:pt x="200" y="138"/>
                </a:cubicBezTo>
                <a:cubicBezTo>
                  <a:pt x="201" y="140"/>
                  <a:pt x="201" y="141"/>
                  <a:pt x="200" y="143"/>
                </a:cubicBezTo>
                <a:cubicBezTo>
                  <a:pt x="200" y="144"/>
                  <a:pt x="199" y="144"/>
                  <a:pt x="199" y="145"/>
                </a:cubicBezTo>
                <a:cubicBezTo>
                  <a:pt x="198" y="146"/>
                  <a:pt x="198" y="146"/>
                  <a:pt x="199" y="146"/>
                </a:cubicBezTo>
                <a:cubicBezTo>
                  <a:pt x="201" y="149"/>
                  <a:pt x="199" y="152"/>
                  <a:pt x="197" y="154"/>
                </a:cubicBezTo>
                <a:cubicBezTo>
                  <a:pt x="197" y="154"/>
                  <a:pt x="197" y="154"/>
                  <a:pt x="197" y="154"/>
                </a:cubicBezTo>
                <a:cubicBezTo>
                  <a:pt x="198" y="156"/>
                  <a:pt x="198" y="159"/>
                  <a:pt x="199" y="161"/>
                </a:cubicBezTo>
                <a:cubicBezTo>
                  <a:pt x="199" y="162"/>
                  <a:pt x="198" y="163"/>
                  <a:pt x="197" y="164"/>
                </a:cubicBezTo>
                <a:cubicBezTo>
                  <a:pt x="195" y="166"/>
                  <a:pt x="193" y="169"/>
                  <a:pt x="190" y="171"/>
                </a:cubicBezTo>
                <a:cubicBezTo>
                  <a:pt x="188" y="173"/>
                  <a:pt x="186" y="175"/>
                  <a:pt x="184" y="176"/>
                </a:cubicBezTo>
                <a:cubicBezTo>
                  <a:pt x="183" y="177"/>
                  <a:pt x="183" y="177"/>
                  <a:pt x="183" y="177"/>
                </a:cubicBezTo>
                <a:cubicBezTo>
                  <a:pt x="181" y="176"/>
                  <a:pt x="181" y="177"/>
                  <a:pt x="180" y="178"/>
                </a:cubicBezTo>
                <a:cubicBezTo>
                  <a:pt x="179" y="178"/>
                  <a:pt x="178" y="179"/>
                  <a:pt x="177" y="178"/>
                </a:cubicBezTo>
                <a:cubicBezTo>
                  <a:pt x="176" y="177"/>
                  <a:pt x="175" y="176"/>
                  <a:pt x="174" y="176"/>
                </a:cubicBezTo>
                <a:cubicBezTo>
                  <a:pt x="173" y="177"/>
                  <a:pt x="172" y="178"/>
                  <a:pt x="171" y="179"/>
                </a:cubicBezTo>
                <a:cubicBezTo>
                  <a:pt x="170" y="181"/>
                  <a:pt x="169" y="181"/>
                  <a:pt x="167" y="180"/>
                </a:cubicBezTo>
                <a:cubicBezTo>
                  <a:pt x="166" y="179"/>
                  <a:pt x="165" y="178"/>
                  <a:pt x="165" y="176"/>
                </a:cubicBezTo>
                <a:cubicBezTo>
                  <a:pt x="164" y="176"/>
                  <a:pt x="163" y="177"/>
                  <a:pt x="162" y="177"/>
                </a:cubicBezTo>
                <a:cubicBezTo>
                  <a:pt x="161" y="177"/>
                  <a:pt x="160" y="176"/>
                  <a:pt x="159" y="176"/>
                </a:cubicBezTo>
                <a:cubicBezTo>
                  <a:pt x="158" y="175"/>
                  <a:pt x="158" y="175"/>
                  <a:pt x="157" y="176"/>
                </a:cubicBezTo>
                <a:cubicBezTo>
                  <a:pt x="155" y="176"/>
                  <a:pt x="154" y="176"/>
                  <a:pt x="153" y="175"/>
                </a:cubicBezTo>
                <a:cubicBezTo>
                  <a:pt x="153" y="175"/>
                  <a:pt x="152" y="174"/>
                  <a:pt x="152" y="175"/>
                </a:cubicBezTo>
                <a:cubicBezTo>
                  <a:pt x="150" y="175"/>
                  <a:pt x="149" y="175"/>
                  <a:pt x="148" y="174"/>
                </a:cubicBezTo>
                <a:cubicBezTo>
                  <a:pt x="147" y="174"/>
                  <a:pt x="146" y="174"/>
                  <a:pt x="146" y="174"/>
                </a:cubicBezTo>
                <a:cubicBezTo>
                  <a:pt x="144" y="176"/>
                  <a:pt x="143" y="177"/>
                  <a:pt x="140" y="175"/>
                </a:cubicBezTo>
                <a:cubicBezTo>
                  <a:pt x="140" y="175"/>
                  <a:pt x="139" y="175"/>
                  <a:pt x="138" y="175"/>
                </a:cubicBezTo>
                <a:cubicBezTo>
                  <a:pt x="137" y="175"/>
                  <a:pt x="137" y="175"/>
                  <a:pt x="136" y="175"/>
                </a:cubicBezTo>
                <a:cubicBezTo>
                  <a:pt x="135" y="177"/>
                  <a:pt x="134" y="177"/>
                  <a:pt x="132" y="176"/>
                </a:cubicBezTo>
                <a:cubicBezTo>
                  <a:pt x="132" y="176"/>
                  <a:pt x="131" y="176"/>
                  <a:pt x="130" y="176"/>
                </a:cubicBezTo>
                <a:cubicBezTo>
                  <a:pt x="128" y="178"/>
                  <a:pt x="128" y="178"/>
                  <a:pt x="126" y="177"/>
                </a:cubicBezTo>
                <a:close/>
                <a:moveTo>
                  <a:pt x="48" y="157"/>
                </a:moveTo>
                <a:cubicBezTo>
                  <a:pt x="48" y="157"/>
                  <a:pt x="48" y="157"/>
                  <a:pt x="47" y="156"/>
                </a:cubicBezTo>
                <a:cubicBezTo>
                  <a:pt x="45" y="159"/>
                  <a:pt x="43" y="161"/>
                  <a:pt x="41" y="163"/>
                </a:cubicBezTo>
                <a:cubicBezTo>
                  <a:pt x="41" y="163"/>
                  <a:pt x="42" y="163"/>
                  <a:pt x="42" y="163"/>
                </a:cubicBezTo>
                <a:cubicBezTo>
                  <a:pt x="44" y="161"/>
                  <a:pt x="45" y="160"/>
                  <a:pt x="47" y="158"/>
                </a:cubicBezTo>
                <a:cubicBezTo>
                  <a:pt x="48" y="158"/>
                  <a:pt x="48" y="157"/>
                  <a:pt x="48" y="157"/>
                </a:cubicBezTo>
                <a:close/>
                <a:moveTo>
                  <a:pt x="21" y="127"/>
                </a:moveTo>
                <a:cubicBezTo>
                  <a:pt x="21" y="127"/>
                  <a:pt x="21" y="127"/>
                  <a:pt x="21" y="128"/>
                </a:cubicBezTo>
                <a:cubicBezTo>
                  <a:pt x="23" y="126"/>
                  <a:pt x="24" y="125"/>
                  <a:pt x="26" y="124"/>
                </a:cubicBezTo>
                <a:cubicBezTo>
                  <a:pt x="26" y="123"/>
                  <a:pt x="26" y="123"/>
                  <a:pt x="26" y="121"/>
                </a:cubicBezTo>
                <a:cubicBezTo>
                  <a:pt x="24" y="123"/>
                  <a:pt x="23" y="125"/>
                  <a:pt x="21" y="127"/>
                </a:cubicBezTo>
                <a:close/>
                <a:moveTo>
                  <a:pt x="69" y="24"/>
                </a:moveTo>
                <a:cubicBezTo>
                  <a:pt x="67" y="25"/>
                  <a:pt x="68" y="27"/>
                  <a:pt x="68" y="28"/>
                </a:cubicBezTo>
                <a:cubicBezTo>
                  <a:pt x="69" y="27"/>
                  <a:pt x="70" y="26"/>
                  <a:pt x="69" y="24"/>
                </a:cubicBezTo>
                <a:close/>
              </a:path>
            </a:pathLst>
          </a:custGeom>
          <a:solidFill>
            <a:schemeClr val="accent5">
              <a:lumMod val="75000"/>
            </a:schemeClr>
          </a:solidFill>
          <a:ln>
            <a:no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ea typeface="+mn-ea"/>
                <a:cs typeface="Calibri" panose="020F0502020204030204" pitchFamily="34" charset="0"/>
              </a:rPr>
              <a:t>KEY CONTACTS</a:t>
            </a:r>
          </a:p>
        </p:txBody>
      </p:sp>
      <p:sp>
        <p:nvSpPr>
          <p:cNvPr id="79" name="TextBox 78">
            <a:extLst>
              <a:ext uri="{FF2B5EF4-FFF2-40B4-BE49-F238E27FC236}">
                <a16:creationId xmlns:a16="http://schemas.microsoft.com/office/drawing/2014/main" id="{5A18EB86-9B69-4D7E-A591-235BF26FDF48}"/>
              </a:ext>
            </a:extLst>
          </p:cNvPr>
          <p:cNvSpPr txBox="1"/>
          <p:nvPr/>
        </p:nvSpPr>
        <p:spPr>
          <a:xfrm>
            <a:off x="6522566" y="1372913"/>
            <a:ext cx="5054308" cy="2631490"/>
          </a:xfrm>
          <a:prstGeom prst="rect">
            <a:avLst/>
          </a:prstGeom>
          <a:noFill/>
        </p:spPr>
        <p:txBody>
          <a:bodyPr wrap="square" rtlCol="0">
            <a:spAutoFit/>
          </a:bodyPr>
          <a:lstStyle/>
          <a:p>
            <a:pPr lvl="1">
              <a:defRPr/>
            </a:pPr>
            <a:r>
              <a:rPr lang="en-US" sz="1100" dirty="0">
                <a:solidFill>
                  <a:prstClr val="white"/>
                </a:solidFill>
                <a:cs typeface="Calibri" panose="020F0502020204030204" pitchFamily="34" charset="0"/>
              </a:rPr>
              <a:t>Lack of expertise on the technology i.e. SSIS resulted in delays in the initial days of the project</a:t>
            </a:r>
          </a:p>
          <a:p>
            <a:pPr lvl="1">
              <a:defRPr/>
            </a:pPr>
            <a:endParaRPr lang="en-US" sz="1100" dirty="0">
              <a:solidFill>
                <a:prstClr val="white"/>
              </a:solidFill>
              <a:cs typeface="Calibri" panose="020F0502020204030204" pitchFamily="34" charset="0"/>
            </a:endParaRPr>
          </a:p>
          <a:p>
            <a:pPr lvl="1">
              <a:defRPr/>
            </a:pPr>
            <a:r>
              <a:rPr lang="en-US" sz="1100" dirty="0">
                <a:solidFill>
                  <a:prstClr val="white"/>
                </a:solidFill>
                <a:cs typeface="Calibri" panose="020F0502020204030204" pitchFamily="34" charset="0"/>
              </a:rPr>
              <a:t>Most of the clarifications/ defects raised during the development phase lead to either changing business requirements or source data issues. This resulted in multiple iterations to close a single extract</a:t>
            </a:r>
          </a:p>
          <a:p>
            <a:pPr lvl="1">
              <a:defRPr/>
            </a:pPr>
            <a:endParaRPr lang="en-US" sz="1100" dirty="0">
              <a:solidFill>
                <a:prstClr val="white"/>
              </a:solidFill>
              <a:cs typeface="Calibri" panose="020F0502020204030204" pitchFamily="34" charset="0"/>
            </a:endParaRPr>
          </a:p>
          <a:p>
            <a:pPr lvl="1">
              <a:defRPr/>
            </a:pPr>
            <a:r>
              <a:rPr lang="en-US" sz="1100" dirty="0">
                <a:solidFill>
                  <a:prstClr val="white"/>
                </a:solidFill>
                <a:cs typeface="Calibri" panose="020F0502020204030204" pitchFamily="34" charset="0"/>
              </a:rPr>
              <a:t>Project planning changes were required due to the provisioning of access to only 1 functional system to each practitioner initially. This restriction practitioner reshuffling based on bandwidth </a:t>
            </a:r>
          </a:p>
          <a:p>
            <a:pPr lvl="1">
              <a:defRPr/>
            </a:pPr>
            <a:endParaRPr lang="en-US" sz="1100" dirty="0">
              <a:solidFill>
                <a:prstClr val="white"/>
              </a:solidFill>
              <a:cs typeface="Calibri" panose="020F0502020204030204" pitchFamily="34" charset="0"/>
            </a:endParaRPr>
          </a:p>
          <a:p>
            <a:pPr lvl="1">
              <a:defRPr/>
            </a:pPr>
            <a:r>
              <a:rPr lang="en-US" sz="1100" dirty="0">
                <a:solidFill>
                  <a:prstClr val="white"/>
                </a:solidFill>
                <a:cs typeface="Calibri" panose="020F0502020204030204" pitchFamily="34" charset="0"/>
              </a:rPr>
              <a:t>Limited understanding on how Hoover works and integrated validation process resulted in lot of rework in mapping specification and build</a:t>
            </a:r>
          </a:p>
          <a:p>
            <a:pPr lvl="1">
              <a:defRPr/>
            </a:pPr>
            <a:endParaRPr lang="en-US" sz="1100" dirty="0">
              <a:solidFill>
                <a:prstClr val="white"/>
              </a:solidFill>
              <a:cs typeface="Calibri" panose="020F0502020204030204" pitchFamily="34" charset="0"/>
            </a:endParaRPr>
          </a:p>
          <a:p>
            <a:pPr lvl="1">
              <a:defRPr/>
            </a:pPr>
            <a:endParaRPr lang="en-US" sz="1100" dirty="0">
              <a:solidFill>
                <a:prstClr val="white"/>
              </a:solidFill>
              <a:cs typeface="Calibri" panose="020F0502020204030204" pitchFamily="34" charset="0"/>
            </a:endParaRPr>
          </a:p>
        </p:txBody>
      </p:sp>
      <p:sp>
        <p:nvSpPr>
          <p:cNvPr id="80" name="TextBox 79">
            <a:extLst>
              <a:ext uri="{FF2B5EF4-FFF2-40B4-BE49-F238E27FC236}">
                <a16:creationId xmlns:a16="http://schemas.microsoft.com/office/drawing/2014/main" id="{2D72C47B-F798-49C8-ABD7-05F3E3B83C65}"/>
              </a:ext>
            </a:extLst>
          </p:cNvPr>
          <p:cNvSpPr txBox="1"/>
          <p:nvPr/>
        </p:nvSpPr>
        <p:spPr>
          <a:xfrm>
            <a:off x="569757" y="4587279"/>
            <a:ext cx="10671140" cy="600164"/>
          </a:xfrm>
          <a:prstGeom prst="rect">
            <a:avLst/>
          </a:prstGeom>
          <a:noFill/>
        </p:spPr>
        <p:txBody>
          <a:bodyPr wrap="square" rtlCol="0">
            <a:spAutoFit/>
          </a:bodyPr>
          <a:lstStyle/>
          <a:p>
            <a:pPr lvl="1">
              <a:defRPr/>
            </a:pPr>
            <a:r>
              <a:rPr kumimoji="0" lang="en-US" sz="1100" b="1" i="0" u="none" strike="noStrike" kern="1200" cap="none" spc="0" normalizeH="0" baseline="0" noProof="0" dirty="0">
                <a:ln>
                  <a:noFill/>
                </a:ln>
                <a:solidFill>
                  <a:schemeClr val="accent5"/>
                </a:solidFill>
                <a:effectLst/>
                <a:uLnTx/>
                <a:uFillTx/>
                <a:cs typeface="Calibri" panose="020F0502020204030204" pitchFamily="34" charset="0"/>
              </a:rPr>
              <a:t>Leadership</a:t>
            </a:r>
            <a:r>
              <a:rPr kumimoji="0" lang="en-US" sz="1100" b="0" i="0" u="none" strike="noStrike" kern="1200" cap="none" spc="0" normalizeH="0" baseline="0" noProof="0" dirty="0">
                <a:ln>
                  <a:noFill/>
                </a:ln>
                <a:solidFill>
                  <a:schemeClr val="accent5"/>
                </a:solidFill>
                <a:effectLst/>
                <a:uLnTx/>
                <a:uFillTx/>
                <a:cs typeface="Calibri" panose="020F0502020204030204" pitchFamily="34" charset="0"/>
              </a:rPr>
              <a:t>        	</a:t>
            </a:r>
            <a:r>
              <a:rPr kumimoji="0" lang="en-US" sz="1100" b="0" i="0" u="none" strike="noStrike" kern="1200" cap="none" spc="0" normalizeH="0" baseline="0" noProof="0" dirty="0">
                <a:ln>
                  <a:noFill/>
                </a:ln>
                <a:solidFill>
                  <a:schemeClr val="bg1"/>
                </a:solidFill>
                <a:effectLst/>
                <a:uLnTx/>
                <a:uFillTx/>
                <a:cs typeface="Calibri" panose="020F0502020204030204" pitchFamily="34" charset="0"/>
              </a:rPr>
              <a:t>–     </a:t>
            </a:r>
            <a:r>
              <a:rPr lang="en-US" sz="1100" noProof="0" dirty="0">
                <a:solidFill>
                  <a:schemeClr val="bg1"/>
                </a:solidFill>
                <a:cs typeface="Calibri" panose="020F0502020204030204" pitchFamily="34" charset="0"/>
              </a:rPr>
              <a:t>Vikas Mahajan</a:t>
            </a:r>
            <a:endParaRPr lang="en-US" sz="1100" dirty="0">
              <a:solidFill>
                <a:schemeClr val="bg1"/>
              </a:solidFill>
              <a:cs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5"/>
                </a:solidFill>
                <a:cs typeface="Calibri" panose="020F0502020204030204" pitchFamily="34" charset="0"/>
              </a:rPr>
              <a:t>Tech</a:t>
            </a:r>
            <a:r>
              <a:rPr kumimoji="0" lang="en-US" sz="1100" b="1" i="0" u="none" strike="noStrike" kern="1200" cap="none" spc="0" normalizeH="0" baseline="0" noProof="0" dirty="0">
                <a:ln>
                  <a:noFill/>
                </a:ln>
                <a:solidFill>
                  <a:schemeClr val="accent5"/>
                </a:solidFill>
                <a:effectLst/>
                <a:uLnTx/>
                <a:uFillTx/>
                <a:cs typeface="Calibri" panose="020F0502020204030204" pitchFamily="34" charset="0"/>
              </a:rPr>
              <a:t> Architect</a:t>
            </a:r>
            <a:r>
              <a:rPr kumimoji="0" lang="en-US" sz="1100" b="0" i="0" u="none" strike="noStrike" kern="1200" cap="none" spc="0" normalizeH="0" baseline="0" noProof="0" dirty="0">
                <a:ln>
                  <a:noFill/>
                </a:ln>
                <a:solidFill>
                  <a:schemeClr val="bg1"/>
                </a:solidFill>
                <a:effectLst/>
                <a:uLnTx/>
                <a:uFillTx/>
                <a:cs typeface="Calibri" panose="020F0502020204030204" pitchFamily="34" charset="0"/>
              </a:rPr>
              <a:t>	– </a:t>
            </a:r>
            <a:r>
              <a:rPr kumimoji="0" lang="en-US" sz="1100" b="0" i="0" u="none" strike="noStrike" kern="1200" cap="none" spc="0" normalizeH="0" baseline="0" noProof="0" dirty="0">
                <a:ln>
                  <a:noFill/>
                </a:ln>
                <a:solidFill>
                  <a:schemeClr val="accent5"/>
                </a:solidFill>
                <a:effectLst/>
                <a:uLnTx/>
                <a:uFillTx/>
                <a:cs typeface="Calibri" panose="020F0502020204030204" pitchFamily="34" charset="0"/>
              </a:rPr>
              <a:t>    </a:t>
            </a:r>
            <a:r>
              <a:rPr lang="en-US" sz="1100" dirty="0">
                <a:solidFill>
                  <a:schemeClr val="bg1"/>
                </a:solidFill>
                <a:cs typeface="Calibri" panose="020F0502020204030204" pitchFamily="34" charset="0"/>
              </a:rPr>
              <a:t>Gaurav Garg</a:t>
            </a:r>
          </a:p>
          <a:p>
            <a:pPr lvl="1">
              <a:defRPr/>
            </a:pPr>
            <a:r>
              <a:rPr kumimoji="0" lang="en-US" sz="1100" b="1" i="0" u="none" strike="noStrike" kern="1200" cap="none" spc="0" normalizeH="0" baseline="0" noProof="0" dirty="0">
                <a:ln>
                  <a:noFill/>
                </a:ln>
                <a:solidFill>
                  <a:schemeClr val="accent5"/>
                </a:solidFill>
                <a:effectLst/>
                <a:uLnTx/>
                <a:uFillTx/>
                <a:cs typeface="Calibri" panose="020F0502020204030204" pitchFamily="34" charset="0"/>
              </a:rPr>
              <a:t>Tech Lead</a:t>
            </a:r>
            <a:r>
              <a:rPr kumimoji="0" lang="en-US" sz="1100" b="0" i="0" u="none" strike="noStrike" kern="1200" cap="none" spc="0" normalizeH="0" baseline="0" noProof="0" dirty="0">
                <a:ln>
                  <a:noFill/>
                </a:ln>
                <a:solidFill>
                  <a:schemeClr val="accent5"/>
                </a:solidFill>
                <a:effectLst/>
                <a:uLnTx/>
                <a:uFillTx/>
                <a:cs typeface="Calibri" panose="020F0502020204030204" pitchFamily="34" charset="0"/>
              </a:rPr>
              <a:t>	</a:t>
            </a:r>
            <a:r>
              <a:rPr kumimoji="0" lang="en-US" sz="1100" b="0" i="0" u="none" strike="noStrike" kern="1200" cap="none" spc="0" normalizeH="0" baseline="0" noProof="0" dirty="0">
                <a:ln>
                  <a:noFill/>
                </a:ln>
                <a:solidFill>
                  <a:schemeClr val="bg1"/>
                </a:solidFill>
                <a:effectLst/>
                <a:uLnTx/>
                <a:uFillTx/>
                <a:cs typeface="Calibri" panose="020F0502020204030204" pitchFamily="34" charset="0"/>
              </a:rPr>
              <a:t>–</a:t>
            </a:r>
            <a:r>
              <a:rPr kumimoji="0" lang="en-US" sz="1100" b="0" i="0" u="none" strike="noStrike" kern="1200" cap="none" spc="0" normalizeH="0" noProof="0" dirty="0">
                <a:ln>
                  <a:noFill/>
                </a:ln>
                <a:solidFill>
                  <a:schemeClr val="bg1"/>
                </a:solidFill>
                <a:effectLst/>
                <a:uLnTx/>
                <a:uFillTx/>
                <a:cs typeface="Calibri" panose="020F0502020204030204" pitchFamily="34" charset="0"/>
              </a:rPr>
              <a:t>    </a:t>
            </a:r>
            <a:r>
              <a:rPr kumimoji="0" lang="en-US" sz="1100" b="0" i="0" u="none" strike="noStrike" kern="1200" cap="none" spc="0" normalizeH="0" noProof="0" dirty="0">
                <a:ln>
                  <a:noFill/>
                </a:ln>
                <a:solidFill>
                  <a:schemeClr val="accent5"/>
                </a:solidFill>
                <a:effectLst/>
                <a:uLnTx/>
                <a:uFillTx/>
                <a:cs typeface="Calibri" panose="020F0502020204030204" pitchFamily="34" charset="0"/>
              </a:rPr>
              <a:t> </a:t>
            </a:r>
            <a:r>
              <a:rPr lang="en-US" sz="1100" dirty="0">
                <a:solidFill>
                  <a:schemeClr val="bg1"/>
                </a:solidFill>
                <a:cs typeface="Calibri" panose="020F0502020204030204" pitchFamily="34" charset="0"/>
              </a:rPr>
              <a:t>Deepakkumar ShioPrakashTiwari</a:t>
            </a:r>
          </a:p>
        </p:txBody>
      </p:sp>
      <p:sp>
        <p:nvSpPr>
          <p:cNvPr id="82" name="TextBox 81">
            <a:extLst>
              <a:ext uri="{FF2B5EF4-FFF2-40B4-BE49-F238E27FC236}">
                <a16:creationId xmlns:a16="http://schemas.microsoft.com/office/drawing/2014/main" id="{748E942E-B942-48A3-AA07-6EE21F9C610E}"/>
              </a:ext>
            </a:extLst>
          </p:cNvPr>
          <p:cNvSpPr txBox="1"/>
          <p:nvPr/>
        </p:nvSpPr>
        <p:spPr>
          <a:xfrm>
            <a:off x="569758" y="1259816"/>
            <a:ext cx="4840442" cy="19543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cs typeface="Calibri" panose="020F0502020204030204" pitchFamily="34" charset="0"/>
            </a:endParaRPr>
          </a:p>
          <a:p>
            <a:pPr lvl="1">
              <a:defRPr/>
            </a:pPr>
            <a:r>
              <a:rPr lang="en-US" sz="1100" dirty="0">
                <a:solidFill>
                  <a:prstClr val="white"/>
                </a:solidFill>
                <a:cs typeface="Calibri" panose="020F0502020204030204" pitchFamily="34" charset="0"/>
              </a:rPr>
              <a:t>Cross skilled 8 resources on niche technology i.e. SSIS</a:t>
            </a:r>
          </a:p>
          <a:p>
            <a:pPr lvl="1">
              <a:defRPr/>
            </a:pPr>
            <a:endParaRPr lang="en-US" sz="1100" dirty="0">
              <a:solidFill>
                <a:prstClr val="white"/>
              </a:solidFill>
              <a:cs typeface="Calibri" panose="020F0502020204030204" pitchFamily="34" charset="0"/>
            </a:endParaRPr>
          </a:p>
          <a:p>
            <a:pPr lvl="1">
              <a:defRPr/>
            </a:pPr>
            <a:r>
              <a:rPr lang="en-US" sz="1100" dirty="0">
                <a:solidFill>
                  <a:prstClr val="white"/>
                </a:solidFill>
                <a:cs typeface="Calibri" panose="020F0502020204030204" pitchFamily="34" charset="0"/>
              </a:rPr>
              <a:t>Gained in-depth knowledge of client’s business during development and unit testing phase</a:t>
            </a:r>
            <a:endParaRPr lang="en-US" sz="1100" dirty="0">
              <a:solidFill>
                <a:srgbClr val="595959"/>
              </a:solidFill>
            </a:endParaRPr>
          </a:p>
          <a:p>
            <a:pPr lvl="1">
              <a:defRPr/>
            </a:pPr>
            <a:endParaRPr lang="en-US" sz="1100" dirty="0">
              <a:solidFill>
                <a:prstClr val="white"/>
              </a:solidFill>
              <a:cs typeface="Calibri" panose="020F0502020204030204" pitchFamily="34" charset="0"/>
            </a:endParaRPr>
          </a:p>
          <a:p>
            <a:pPr lvl="1">
              <a:defRPr/>
            </a:pPr>
            <a:r>
              <a:rPr lang="en-US" sz="1100" dirty="0">
                <a:solidFill>
                  <a:prstClr val="white"/>
                </a:solidFill>
                <a:cs typeface="Calibri" panose="020F0502020204030204" pitchFamily="34" charset="0"/>
              </a:rPr>
              <a:t>Need to perform rigorous data profiling activities before starting the transformation effort</a:t>
            </a:r>
          </a:p>
          <a:p>
            <a:pPr lvl="1">
              <a:defRPr/>
            </a:pPr>
            <a:endParaRPr lang="en-US" sz="1100" dirty="0">
              <a:solidFill>
                <a:prstClr val="white"/>
              </a:solidFill>
              <a:cs typeface="Calibri" panose="020F0502020204030204" pitchFamily="34" charset="0"/>
            </a:endParaRPr>
          </a:p>
          <a:p>
            <a:pPr lvl="1">
              <a:defRPr/>
            </a:pPr>
            <a:r>
              <a:rPr lang="en-US" sz="1100" dirty="0">
                <a:solidFill>
                  <a:prstClr val="white"/>
                </a:solidFill>
                <a:cs typeface="Calibri" panose="020F0502020204030204" pitchFamily="34" charset="0"/>
              </a:rPr>
              <a:t>Researched the environmental parameters setup in SSIS after looking at the size of the data</a:t>
            </a:r>
          </a:p>
        </p:txBody>
      </p:sp>
      <p:sp>
        <p:nvSpPr>
          <p:cNvPr id="86" name="Freeform 375">
            <a:extLst>
              <a:ext uri="{FF2B5EF4-FFF2-40B4-BE49-F238E27FC236}">
                <a16:creationId xmlns:a16="http://schemas.microsoft.com/office/drawing/2014/main" id="{DC1327E6-9189-4B90-B3E5-4CE48FD5B350}"/>
              </a:ext>
            </a:extLst>
          </p:cNvPr>
          <p:cNvSpPr>
            <a:spLocks noChangeAspect="1" noEditPoints="1"/>
          </p:cNvSpPr>
          <p:nvPr/>
        </p:nvSpPr>
        <p:spPr bwMode="auto">
          <a:xfrm>
            <a:off x="6689065" y="1451372"/>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96" name="Freeform 375">
            <a:extLst>
              <a:ext uri="{FF2B5EF4-FFF2-40B4-BE49-F238E27FC236}">
                <a16:creationId xmlns:a16="http://schemas.microsoft.com/office/drawing/2014/main" id="{DC1327E6-9189-4B90-B3E5-4CE48FD5B350}"/>
              </a:ext>
            </a:extLst>
          </p:cNvPr>
          <p:cNvSpPr>
            <a:spLocks noChangeAspect="1" noEditPoints="1"/>
          </p:cNvSpPr>
          <p:nvPr/>
        </p:nvSpPr>
        <p:spPr bwMode="auto">
          <a:xfrm>
            <a:off x="662891" y="1454541"/>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97" name="Freeform 375">
            <a:extLst>
              <a:ext uri="{FF2B5EF4-FFF2-40B4-BE49-F238E27FC236}">
                <a16:creationId xmlns:a16="http://schemas.microsoft.com/office/drawing/2014/main" id="{DC1327E6-9189-4B90-B3E5-4CE48FD5B350}"/>
              </a:ext>
            </a:extLst>
          </p:cNvPr>
          <p:cNvSpPr>
            <a:spLocks noChangeAspect="1" noEditPoints="1"/>
          </p:cNvSpPr>
          <p:nvPr/>
        </p:nvSpPr>
        <p:spPr bwMode="auto">
          <a:xfrm>
            <a:off x="662891" y="1840377"/>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98" name="Freeform 375">
            <a:extLst>
              <a:ext uri="{FF2B5EF4-FFF2-40B4-BE49-F238E27FC236}">
                <a16:creationId xmlns:a16="http://schemas.microsoft.com/office/drawing/2014/main" id="{DC1327E6-9189-4B90-B3E5-4CE48FD5B350}"/>
              </a:ext>
            </a:extLst>
          </p:cNvPr>
          <p:cNvSpPr>
            <a:spLocks noChangeAspect="1" noEditPoints="1"/>
          </p:cNvSpPr>
          <p:nvPr/>
        </p:nvSpPr>
        <p:spPr bwMode="auto">
          <a:xfrm>
            <a:off x="662891" y="2329760"/>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99" name="Freeform 375">
            <a:extLst>
              <a:ext uri="{FF2B5EF4-FFF2-40B4-BE49-F238E27FC236}">
                <a16:creationId xmlns:a16="http://schemas.microsoft.com/office/drawing/2014/main" id="{DC1327E6-9189-4B90-B3E5-4CE48FD5B350}"/>
              </a:ext>
            </a:extLst>
          </p:cNvPr>
          <p:cNvSpPr>
            <a:spLocks noChangeAspect="1" noEditPoints="1"/>
          </p:cNvSpPr>
          <p:nvPr/>
        </p:nvSpPr>
        <p:spPr bwMode="auto">
          <a:xfrm>
            <a:off x="6689065" y="1939953"/>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100" name="Freeform 375">
            <a:extLst>
              <a:ext uri="{FF2B5EF4-FFF2-40B4-BE49-F238E27FC236}">
                <a16:creationId xmlns:a16="http://schemas.microsoft.com/office/drawing/2014/main" id="{DC1327E6-9189-4B90-B3E5-4CE48FD5B350}"/>
              </a:ext>
            </a:extLst>
          </p:cNvPr>
          <p:cNvSpPr>
            <a:spLocks noChangeAspect="1" noEditPoints="1"/>
          </p:cNvSpPr>
          <p:nvPr/>
        </p:nvSpPr>
        <p:spPr bwMode="auto">
          <a:xfrm>
            <a:off x="6689065" y="2609042"/>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101" name="Freeform 375">
            <a:extLst>
              <a:ext uri="{FF2B5EF4-FFF2-40B4-BE49-F238E27FC236}">
                <a16:creationId xmlns:a16="http://schemas.microsoft.com/office/drawing/2014/main" id="{DC1327E6-9189-4B90-B3E5-4CE48FD5B350}"/>
              </a:ext>
            </a:extLst>
          </p:cNvPr>
          <p:cNvSpPr>
            <a:spLocks noChangeAspect="1" noEditPoints="1"/>
          </p:cNvSpPr>
          <p:nvPr/>
        </p:nvSpPr>
        <p:spPr bwMode="auto">
          <a:xfrm>
            <a:off x="662891" y="2830050"/>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
        <p:nvSpPr>
          <p:cNvPr id="20" name="Freeform 375">
            <a:extLst>
              <a:ext uri="{FF2B5EF4-FFF2-40B4-BE49-F238E27FC236}">
                <a16:creationId xmlns:a16="http://schemas.microsoft.com/office/drawing/2014/main" id="{8B924E86-3965-41D6-8B91-EC7BD49F0B94}"/>
              </a:ext>
            </a:extLst>
          </p:cNvPr>
          <p:cNvSpPr>
            <a:spLocks noChangeAspect="1" noEditPoints="1"/>
          </p:cNvSpPr>
          <p:nvPr/>
        </p:nvSpPr>
        <p:spPr bwMode="auto">
          <a:xfrm>
            <a:off x="6689065" y="3263207"/>
            <a:ext cx="233354" cy="215285"/>
          </a:xfrm>
          <a:custGeom>
            <a:avLst/>
            <a:gdLst>
              <a:gd name="T0" fmla="*/ 297 w 512"/>
              <a:gd name="T1" fmla="*/ 213 h 512"/>
              <a:gd name="T2" fmla="*/ 382 w 512"/>
              <a:gd name="T3" fmla="*/ 221 h 512"/>
              <a:gd name="T4" fmla="*/ 323 w 512"/>
              <a:gd name="T5" fmla="*/ 280 h 512"/>
              <a:gd name="T6" fmla="*/ 320 w 512"/>
              <a:gd name="T7" fmla="*/ 290 h 512"/>
              <a:gd name="T8" fmla="*/ 337 w 512"/>
              <a:gd name="T9" fmla="*/ 374 h 512"/>
              <a:gd name="T10" fmla="*/ 261 w 512"/>
              <a:gd name="T11" fmla="*/ 332 h 512"/>
              <a:gd name="T12" fmla="*/ 256 w 512"/>
              <a:gd name="T13" fmla="*/ 330 h 512"/>
              <a:gd name="T14" fmla="*/ 250 w 512"/>
              <a:gd name="T15" fmla="*/ 332 h 512"/>
              <a:gd name="T16" fmla="*/ 175 w 512"/>
              <a:gd name="T17" fmla="*/ 374 h 512"/>
              <a:gd name="T18" fmla="*/ 191 w 512"/>
              <a:gd name="T19" fmla="*/ 290 h 512"/>
              <a:gd name="T20" fmla="*/ 189 w 512"/>
              <a:gd name="T21" fmla="*/ 280 h 512"/>
              <a:gd name="T22" fmla="*/ 130 w 512"/>
              <a:gd name="T23" fmla="*/ 221 h 512"/>
              <a:gd name="T24" fmla="*/ 214 w 512"/>
              <a:gd name="T25" fmla="*/ 213 h 512"/>
              <a:gd name="T26" fmla="*/ 223 w 512"/>
              <a:gd name="T27" fmla="*/ 207 h 512"/>
              <a:gd name="T28" fmla="*/ 256 w 512"/>
              <a:gd name="T29" fmla="*/ 133 h 512"/>
              <a:gd name="T30" fmla="*/ 289 w 512"/>
              <a:gd name="T31" fmla="*/ 207 h 512"/>
              <a:gd name="T32" fmla="*/ 297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415 w 512"/>
              <a:gd name="T45" fmla="*/ 209 h 512"/>
              <a:gd name="T46" fmla="*/ 406 w 512"/>
              <a:gd name="T47" fmla="*/ 202 h 512"/>
              <a:gd name="T48" fmla="*/ 306 w 512"/>
              <a:gd name="T49" fmla="*/ 192 h 512"/>
              <a:gd name="T50" fmla="*/ 265 w 512"/>
              <a:gd name="T51" fmla="*/ 102 h 512"/>
              <a:gd name="T52" fmla="*/ 256 w 512"/>
              <a:gd name="T53" fmla="*/ 96 h 512"/>
              <a:gd name="T54" fmla="*/ 246 w 512"/>
              <a:gd name="T55" fmla="*/ 102 h 512"/>
              <a:gd name="T56" fmla="*/ 206 w 512"/>
              <a:gd name="T57" fmla="*/ 192 h 512"/>
              <a:gd name="T58" fmla="*/ 105 w 512"/>
              <a:gd name="T59" fmla="*/ 202 h 512"/>
              <a:gd name="T60" fmla="*/ 96 w 512"/>
              <a:gd name="T61" fmla="*/ 209 h 512"/>
              <a:gd name="T62" fmla="*/ 99 w 512"/>
              <a:gd name="T63" fmla="*/ 221 h 512"/>
              <a:gd name="T64" fmla="*/ 169 w 512"/>
              <a:gd name="T65" fmla="*/ 291 h 512"/>
              <a:gd name="T66" fmla="*/ 149 w 512"/>
              <a:gd name="T67" fmla="*/ 392 h 512"/>
              <a:gd name="T68" fmla="*/ 153 w 512"/>
              <a:gd name="T69" fmla="*/ 403 h 512"/>
              <a:gd name="T70" fmla="*/ 165 w 512"/>
              <a:gd name="T71" fmla="*/ 404 h 512"/>
              <a:gd name="T72" fmla="*/ 256 w 512"/>
              <a:gd name="T73" fmla="*/ 353 h 512"/>
              <a:gd name="T74" fmla="*/ 346 w 512"/>
              <a:gd name="T75" fmla="*/ 404 h 512"/>
              <a:gd name="T76" fmla="*/ 352 w 512"/>
              <a:gd name="T77" fmla="*/ 405 h 512"/>
              <a:gd name="T78" fmla="*/ 358 w 512"/>
              <a:gd name="T79" fmla="*/ 403 h 512"/>
              <a:gd name="T80" fmla="*/ 362 w 512"/>
              <a:gd name="T81" fmla="*/ 392 h 512"/>
              <a:gd name="T82" fmla="*/ 342 w 512"/>
              <a:gd name="T83" fmla="*/ 291 h 512"/>
              <a:gd name="T84" fmla="*/ 413 w 512"/>
              <a:gd name="T85" fmla="*/ 221 h 512"/>
              <a:gd name="T86" fmla="*/ 415 w 512"/>
              <a:gd name="T87" fmla="*/ 2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297" y="213"/>
                </a:moveTo>
                <a:cubicBezTo>
                  <a:pt x="382" y="221"/>
                  <a:pt x="382" y="221"/>
                  <a:pt x="382" y="221"/>
                </a:cubicBezTo>
                <a:cubicBezTo>
                  <a:pt x="323" y="280"/>
                  <a:pt x="323" y="280"/>
                  <a:pt x="323" y="280"/>
                </a:cubicBezTo>
                <a:cubicBezTo>
                  <a:pt x="320" y="283"/>
                  <a:pt x="319" y="286"/>
                  <a:pt x="320" y="290"/>
                </a:cubicBezTo>
                <a:cubicBezTo>
                  <a:pt x="337" y="374"/>
                  <a:pt x="337" y="374"/>
                  <a:pt x="337" y="374"/>
                </a:cubicBezTo>
                <a:cubicBezTo>
                  <a:pt x="261" y="332"/>
                  <a:pt x="261" y="332"/>
                  <a:pt x="261" y="332"/>
                </a:cubicBezTo>
                <a:cubicBezTo>
                  <a:pt x="259" y="331"/>
                  <a:pt x="257" y="330"/>
                  <a:pt x="256" y="330"/>
                </a:cubicBezTo>
                <a:cubicBezTo>
                  <a:pt x="254" y="330"/>
                  <a:pt x="252" y="331"/>
                  <a:pt x="250" y="332"/>
                </a:cubicBezTo>
                <a:cubicBezTo>
                  <a:pt x="175" y="374"/>
                  <a:pt x="175" y="374"/>
                  <a:pt x="175" y="374"/>
                </a:cubicBezTo>
                <a:cubicBezTo>
                  <a:pt x="191" y="290"/>
                  <a:pt x="191" y="290"/>
                  <a:pt x="191" y="290"/>
                </a:cubicBezTo>
                <a:cubicBezTo>
                  <a:pt x="192" y="286"/>
                  <a:pt x="191" y="283"/>
                  <a:pt x="189" y="280"/>
                </a:cubicBezTo>
                <a:cubicBezTo>
                  <a:pt x="130" y="221"/>
                  <a:pt x="130" y="221"/>
                  <a:pt x="130" y="221"/>
                </a:cubicBezTo>
                <a:cubicBezTo>
                  <a:pt x="214" y="213"/>
                  <a:pt x="214" y="213"/>
                  <a:pt x="214" y="213"/>
                </a:cubicBezTo>
                <a:cubicBezTo>
                  <a:pt x="218" y="213"/>
                  <a:pt x="221" y="210"/>
                  <a:pt x="223" y="207"/>
                </a:cubicBezTo>
                <a:cubicBezTo>
                  <a:pt x="256" y="133"/>
                  <a:pt x="256" y="133"/>
                  <a:pt x="256" y="133"/>
                </a:cubicBezTo>
                <a:cubicBezTo>
                  <a:pt x="289" y="207"/>
                  <a:pt x="289" y="207"/>
                  <a:pt x="289" y="207"/>
                </a:cubicBezTo>
                <a:cubicBezTo>
                  <a:pt x="290" y="210"/>
                  <a:pt x="293" y="213"/>
                  <a:pt x="297"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209"/>
                </a:moveTo>
                <a:cubicBezTo>
                  <a:pt x="414" y="206"/>
                  <a:pt x="410" y="203"/>
                  <a:pt x="406" y="202"/>
                </a:cubicBezTo>
                <a:cubicBezTo>
                  <a:pt x="306" y="192"/>
                  <a:pt x="306" y="192"/>
                  <a:pt x="306" y="192"/>
                </a:cubicBezTo>
                <a:cubicBezTo>
                  <a:pt x="265" y="102"/>
                  <a:pt x="265" y="102"/>
                  <a:pt x="265" y="102"/>
                </a:cubicBezTo>
                <a:cubicBezTo>
                  <a:pt x="264" y="98"/>
                  <a:pt x="260" y="96"/>
                  <a:pt x="256" y="96"/>
                </a:cubicBezTo>
                <a:cubicBezTo>
                  <a:pt x="251" y="96"/>
                  <a:pt x="248" y="98"/>
                  <a:pt x="246" y="102"/>
                </a:cubicBezTo>
                <a:cubicBezTo>
                  <a:pt x="206" y="192"/>
                  <a:pt x="206" y="192"/>
                  <a:pt x="206" y="192"/>
                </a:cubicBezTo>
                <a:cubicBezTo>
                  <a:pt x="105" y="202"/>
                  <a:pt x="105" y="202"/>
                  <a:pt x="105" y="202"/>
                </a:cubicBezTo>
                <a:cubicBezTo>
                  <a:pt x="101" y="203"/>
                  <a:pt x="98" y="206"/>
                  <a:pt x="96" y="209"/>
                </a:cubicBezTo>
                <a:cubicBezTo>
                  <a:pt x="95" y="213"/>
                  <a:pt x="96" y="218"/>
                  <a:pt x="99" y="221"/>
                </a:cubicBezTo>
                <a:cubicBezTo>
                  <a:pt x="169" y="291"/>
                  <a:pt x="169" y="291"/>
                  <a:pt x="169" y="291"/>
                </a:cubicBezTo>
                <a:cubicBezTo>
                  <a:pt x="149" y="392"/>
                  <a:pt x="149" y="392"/>
                  <a:pt x="149" y="392"/>
                </a:cubicBezTo>
                <a:cubicBezTo>
                  <a:pt x="148" y="396"/>
                  <a:pt x="150" y="401"/>
                  <a:pt x="153" y="403"/>
                </a:cubicBezTo>
                <a:cubicBezTo>
                  <a:pt x="157" y="405"/>
                  <a:pt x="161" y="406"/>
                  <a:pt x="165" y="404"/>
                </a:cubicBezTo>
                <a:cubicBezTo>
                  <a:pt x="256" y="353"/>
                  <a:pt x="256" y="353"/>
                  <a:pt x="256" y="353"/>
                </a:cubicBezTo>
                <a:cubicBezTo>
                  <a:pt x="346" y="404"/>
                  <a:pt x="346" y="404"/>
                  <a:pt x="346" y="404"/>
                </a:cubicBezTo>
                <a:cubicBezTo>
                  <a:pt x="348" y="405"/>
                  <a:pt x="350" y="405"/>
                  <a:pt x="352" y="405"/>
                </a:cubicBezTo>
                <a:cubicBezTo>
                  <a:pt x="354" y="405"/>
                  <a:pt x="356" y="404"/>
                  <a:pt x="358" y="403"/>
                </a:cubicBezTo>
                <a:cubicBezTo>
                  <a:pt x="361" y="401"/>
                  <a:pt x="363" y="396"/>
                  <a:pt x="362" y="392"/>
                </a:cubicBezTo>
                <a:cubicBezTo>
                  <a:pt x="342" y="291"/>
                  <a:pt x="342" y="291"/>
                  <a:pt x="342" y="291"/>
                </a:cubicBezTo>
                <a:cubicBezTo>
                  <a:pt x="413" y="221"/>
                  <a:pt x="413" y="221"/>
                  <a:pt x="413" y="221"/>
                </a:cubicBezTo>
                <a:cubicBezTo>
                  <a:pt x="415" y="218"/>
                  <a:pt x="416" y="213"/>
                  <a:pt x="415" y="209"/>
                </a:cubicBezTo>
                <a:close/>
              </a:path>
            </a:pathLst>
          </a:custGeom>
          <a:noFill/>
          <a:ln>
            <a:solidFill>
              <a:schemeClr val="accent5">
                <a:lumMod val="60000"/>
                <a:lumOff val="40000"/>
              </a:schemeClr>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latin typeface="Frutiger Next Pro Light"/>
              <a:ea typeface="+mn-ea"/>
              <a:cs typeface="+mn-cs"/>
            </a:endParaRPr>
          </a:p>
        </p:txBody>
      </p:sp>
    </p:spTree>
    <p:extLst>
      <p:ext uri="{BB962C8B-B14F-4D97-AF65-F5344CB8AC3E}">
        <p14:creationId xmlns:p14="http://schemas.microsoft.com/office/powerpoint/2010/main" val="2487464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Office Theme">
  <a:themeElements>
    <a:clrScheme name="Deloitte Digital">
      <a:dk1>
        <a:srgbClr val="5C5C5C"/>
      </a:dk1>
      <a:lt1>
        <a:sysClr val="window" lastClr="FFFFFF"/>
      </a:lt1>
      <a:dk2>
        <a:srgbClr val="3F3F3F"/>
      </a:dk2>
      <a:lt2>
        <a:srgbClr val="E7E7E8"/>
      </a:lt2>
      <a:accent1>
        <a:srgbClr val="000000"/>
      </a:accent1>
      <a:accent2>
        <a:srgbClr val="8C8C8C"/>
      </a:accent2>
      <a:accent3>
        <a:srgbClr val="B4B4B4"/>
      </a:accent3>
      <a:accent4>
        <a:srgbClr val="DCDCDC"/>
      </a:accent4>
      <a:accent5>
        <a:srgbClr val="92D400"/>
      </a:accent5>
      <a:accent6>
        <a:srgbClr val="00A1DE"/>
      </a:accent6>
      <a:hlink>
        <a:srgbClr val="8CC249"/>
      </a:hlink>
      <a:folHlink>
        <a:srgbClr val="8CC249"/>
      </a:folHlink>
    </a:clrScheme>
    <a:fontScheme name="Deloitte Digital">
      <a:majorFont>
        <a:latin typeface="Knockout HTF27-JuniorBantamwt"/>
        <a:ea typeface=""/>
        <a:cs typeface=""/>
      </a:majorFont>
      <a:minorFont>
        <a:latin typeface="Frutiger Nex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1635</Words>
  <Application>Microsoft Office PowerPoint</Application>
  <PresentationFormat>Widescreen</PresentationFormat>
  <Paragraphs>177</Paragraphs>
  <Slides>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0" baseType="lpstr">
      <vt:lpstr>Arial</vt:lpstr>
      <vt:lpstr>Calibri</vt:lpstr>
      <vt:lpstr>Frutiger Next Pro Bold</vt:lpstr>
      <vt:lpstr>Frutiger Next Pro Light</vt:lpstr>
      <vt:lpstr>Frutiger Next Pro Medium</vt:lpstr>
      <vt:lpstr>Knockout HTF27-JuniorBantamwt</vt:lpstr>
      <vt:lpstr>Knockout-HTF27-JuniorBantamwt</vt:lpstr>
      <vt:lpstr>Open Sans Light</vt:lpstr>
      <vt:lpstr>Wingdings</vt:lpstr>
      <vt:lpstr>7_Office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Priyanshu</dc:creator>
  <cp:lastModifiedBy>Gupta, Priyanshu</cp:lastModifiedBy>
  <cp:revision>109</cp:revision>
  <dcterms:created xsi:type="dcterms:W3CDTF">2019-09-03T12:05:10Z</dcterms:created>
  <dcterms:modified xsi:type="dcterms:W3CDTF">2020-02-24T17:12:47Z</dcterms:modified>
</cp:coreProperties>
</file>