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Dey" userId="8d953dfb48ba2756" providerId="LiveId" clId="{728BE6EB-9687-4172-8950-13939F33472B}"/>
    <pc:docChg chg="undo custSel modSld">
      <pc:chgData name="Priyanshu Dey" userId="8d953dfb48ba2756" providerId="LiveId" clId="{728BE6EB-9687-4172-8950-13939F33472B}" dt="2022-11-29T17:22:57.832" v="1" actId="21"/>
      <pc:docMkLst>
        <pc:docMk/>
      </pc:docMkLst>
      <pc:sldChg chg="addSp delSp mod">
        <pc:chgData name="Priyanshu Dey" userId="8d953dfb48ba2756" providerId="LiveId" clId="{728BE6EB-9687-4172-8950-13939F33472B}" dt="2022-11-29T17:22:57.832" v="1" actId="21"/>
        <pc:sldMkLst>
          <pc:docMk/>
          <pc:sldMk cId="2473263190" sldId="266"/>
        </pc:sldMkLst>
        <pc:graphicFrameChg chg="add del">
          <ac:chgData name="Priyanshu Dey" userId="8d953dfb48ba2756" providerId="LiveId" clId="{728BE6EB-9687-4172-8950-13939F33472B}" dt="2022-11-29T17:22:57.832" v="1" actId="21"/>
          <ac:graphicFrameMkLst>
            <pc:docMk/>
            <pc:sldMk cId="2473263190" sldId="266"/>
            <ac:graphicFrameMk id="4" creationId="{6CCA441A-31F5-1477-D8E2-BCB88CE6E596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06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57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24575,'0'4'0,"1"-1"0,-1 1 0,1-1 0,0 1 0,0-1 0,3 7 0,4 12 0,-3 11 0,-1 0 0,-1 40 0,-3-50 0,1 1 0,1 0 0,0 0 0,2-1 0,1 1 0,10 29 0,0-12 0,-2 0 0,-1 2 0,6 52 0,6 132 0,-19-165 0,15 93 0,-10-85 0,4 101 0,-14-162 0,0-1 0,1 1 0,0-1 0,1 1 0,0-1 0,0 1 0,1-1 0,0 0 0,7 13 0,-4-8 0,-1-1 0,-1 1 0,0 0 0,-1 0 0,0 0 0,1 24 0,-4 84 0,-2-67 0,1 164-1365,1-187-5461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5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24575,'-1'2'0,"-1"1"0,1-1 0,0 1 0,1 0 0,-1-1 0,0 1 0,1 0 0,-1-1 0,1 1 0,0 0 0,0-1 0,0 1 0,1 0 0,-1 0 0,1 3 0,0 6 0,0-6 0,2 67 0,14 83 0,-6-56 0,-10-76 0,1-1 0,1 0 0,1 0 0,1 0 0,10 27 0,2 4 0,-1 0 0,-3 2 0,-3-1 0,5 82 0,-1-23 0,3 46 0,-16 138 200,-2-152-1765,1-118-5261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1:5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21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12447 24575,'0'1'0,"1"1"0,0 0 0,-1 0 0,1-1 0,0 1 0,0 0 0,0-1 0,0 1 0,0-1 0,0 1 0,0-1 0,0 0 0,1 1 0,-1-1 0,1 0 0,-1 0 0,1 0 0,-1 0 0,1 0 0,-1 0 0,1-1 0,0 1 0,0 0 0,-1-1 0,1 1 0,2-1 0,52 11 0,-53-11 0,59 5 0,0-2 0,95-9 0,-82-4 0,122-34 0,-192 42 0,173-54 0,-92 41 0,-51 10 0,68-18 0,-92 19 0,-1 0 0,1-1 0,-1 1 0,0-2 0,0 0 0,-1 0 0,1-1 0,-1 0 0,-1 0 0,11-12 0,11-11 0,1 2 0,1 1 0,54-34 0,13-11 0,-15 16 0,-63 44 0,-1-1 0,0-1 0,-1-1 0,20-19 0,-17 14 0,1 1 0,1 1 0,46-27 0,-37 25 0,42-35 0,-43 26 0,-1-1 0,-2-2 0,32-44 0,-26 34 0,-25 30 0,0 0 0,-1 0 0,0-1 0,14-27 0,79-172 0,-89 177 0,-2-1 0,10-51 0,14-46 0,35-83 0,-41 119 0,-22 68 0,18-50 0,19-39 0,53-227 0,-96 343 0,33-98 0,-25 78 0,-1-1 0,0 1 0,-2-2 0,5-34 0,-6 28 0,14-54 0,-12 59 0,-2 1 0,0-1 0,3-44 0,-6 31 0,10-51 0,-6 49 0,-3 24 0,1 1 0,1 0 0,0 0 0,10-18 0,3-9 0,56-110 0,-28 48 0,17-43 0,-57 128 0,0-1 0,-2 0 0,0 0 0,-1 0 0,1-36 0,-2 11 0,9-54 0,-3 25 0,-5 59 0,0-1 0,1 1 0,1 0 0,0 0 0,12-21 0,-9 17 0,0 0 0,8-32 0,-12 38 0,0 0 0,1 0 0,1 1 0,8-16 0,-7 16 0,-1-1 0,0 1 0,-1-2 0,4-14 0,17-74 0,-13 54 0,-1 0 0,-3-1 0,-1 1 0,0-58 0,-10 57 0,1 35 0,0-1 0,0 1 0,1-1 0,1 1 0,1-1 0,0 1 0,0 0 0,2 0 0,0 0 0,7-18 0,-4 17 0,-1 0 0,-1 0 0,-1 0 0,0-1 0,3-22 0,-4 16 0,2 0 0,8-25 0,22-39 0,-17 46 0,20-70 0,-24 57 0,0 5 0,-2 1 0,-2-1 0,-2-1 0,1-69 0,-7 79 0,1-1 0,15-65 0,-9 63 0,-2 0 0,1-52 0,29-401 0,59 62 0,-89 410 0,4-13 0,30-62 0,-27 70 0,-2 0 0,-1-1 0,12-54 0,-11 34 0,24-67 0,-5 20 0,-4-1 0,107-347 0,-72 238 0,51-303 0,-97 434 0,3 1 0,3 1 0,38-84 0,115-201 0,19 54 0,-146 235 0,95-146 0,68-97 0,-68 136 0,-61 81 0,23-31 0,-84 102 0,0 1 0,2 1 0,0 0 0,2 2 0,0 1 0,1 1 0,38-19 0,25-20 0,64-38 0,-20 11 0,18-15 0,-104 68 0,2 2 0,1 2 0,1 2 0,65-22 0,-89 36 0,-15 7 0,1 1 0,0 0 0,0 1 0,0 0 0,24 0 0,-20 2 0,0-2 0,32-6 0,15-4 0,0 2 0,0 3 0,1 2 0,82 6 0,-91-1 0,11-3 0,102-17 0,-104 9 0,115-2 0,-153 13 0,21 0 0,53 8 0,-83-6 0,-1 2 0,1 0 0,0 1 0,-1 1 0,0 1 0,21 11 0,169 102 0,35 17 0,-154-85 0,22 11 0,-22-16 0,-3 4 0,-2 4 0,139 120 0,-170-127 0,-1 3 0,-3 2 0,66 93 0,100 192 0,-209-330 0,38 69 0,-20-35 0,27 39 0,118 178 0,-139-212 0,-8-7 0,-1 1 0,-3 0 0,19 64 0,-27-77 0,20 68 0,-11-36 0,2-1 0,31 64 0,-16-51 0,-2 2 0,-4 1 0,-2 1 0,19 100 0,-26-104 0,-14-56 0,-1 0 0,-1 1 0,0 0 0,2 30 0,-7 152 0,-2-123 0,3 0 0,4 1 0,16 95 0,35 153 0,-33-184 0,-1 4 0,-10-53 0,5 0 0,31 102 0,17-27 0,-42-117 0,-2 1 0,-2 1 0,13 65 0,-19-69 0,2-1 0,3-1 0,1 0 0,38 69 0,-7-17 0,-37-73 0,-3-6 0,0 0 0,-1 0 0,0 0 0,-2 1 0,0 0 0,-2 0 0,4 34 0,-5-24 0,1-1 0,1 0 0,2 0 0,1-1 0,14 37 0,-15-43 0,-2 1 0,-1 0 0,0 0 0,0 44 0,5 40 0,56 283 0,-52-293 0,21 113 0,-19-128 0,6 106 0,-16-121 0,2-1 0,3-1 0,23 77 0,-23-106 0,7 59 0,-12-64 0,1 1 0,18 57 0,32 108 0,-14-42 0,-7-37 0,-5 0 0,18 144 0,-45-250 0,0 1 0,1-1 0,0 0 0,1 0 0,0 0 0,1 0 0,12 16 0,-9-13 0,-1 0 0,0 1 0,9 23 0,-5-7 0,2 0 0,26 42 0,-19-35 0,15 35 0,-2 1 0,38 134 0,-48-134 0,-8-27 0,18 96 0,-4 41 0,12 94 0,-37-245 0,3 0 0,0-1 0,22 55 0,51 94 0,-67-153 0,173 400 0,-82-217 0,-88-180 0,36 52 0,-11-19 0,8 18 0,4-1 0,4-4 0,70 76 0,-45-57 0,-67-74 0,0-2 0,2 0 0,1-1 0,1-1 0,0-1 0,1-1 0,40 26 0,-27-28 0,-1-2 0,2-1 0,0-1 0,0-3 0,57 8 0,-46-9 0,-1 3 0,70 23 0,-59-11 0,81 28 0,-95-43 0,-1-1 0,1-2 0,0-2 0,78-6 0,-20 1 0,1163 3 0,-1197-4 0,0-3 0,0-3 0,0-2 0,94-32 0,-140 37 0,0 0 0,-1-2 0,1 0 0,-2-1 0,24-16 0,-4-3 0,43-42 0,-1-3 0,164-119 0,-206 164 0,-1-2 0,-2-1 0,-1-2 0,-2-2 0,44-60 0,33-38 0,-56 76 0,-3-3 0,65-103 0,-28-21 0,-5 25 0,75-206 0,-55 19 0,-36 123 0,2-6 0,31-85 0,-9 34 0,-53 78 0,-11 87 0,14-138 0,-5 19 0,-19 146 0,-3 0 0,1-140 0,-14 208 0,-1 3 0,1 1 0,0-1 0,1 0 0,1 1 0,1 0 0,9-30 0,-5 21 0,0 1 0,-2-1 0,-1 0 0,2-35 0,-4 36 0,19-106 0,25-99 0,-42 214 0,59-255 0,-53 222 0,-3 0 0,2-91 0,-6 86 0,2 0 0,21-99 0,0 7 0,33-469 0,-54 572 0,1 0 0,17-62 0,-13 66 0,-1 0 0,-2-1 0,2-55 0,-9 51 0,1 0 0,2 0 0,3 0 0,1 1 0,2 0 0,18-52 0,13-1 0,-27 71 0,-1-1 0,-2-1 0,-1 1 0,-1-2 0,-1 1 0,6-55 0,9-115 0,-12 130 0,2-89 0,-15-94 0,6-225 0,3 414 0,4 1 0,2 0 0,29-83 0,-21 79 0,-3-1 0,13-98 0,-26 119 0,-2 8 0,2 0 0,2 1 0,10-37 0,-8 42 0,-2-1 0,3-59 0,-6 55 0,14-69 0,59-150 0,12-47 0,-39 51 0,-29 155 0,3 1 0,40-99 0,9-33 0,-69 214 0,3-15 0,1-1 0,2 1 0,1 1 0,0-1 0,2 2 0,1 0 0,20-28 0,146-190 0,-154 204 0,-1-2 0,-2 0 0,19-52 0,-22 47 0,2 2 0,40-63 0,57-47 0,-102 136 0,0 2 0,1 0 0,1 0 0,1 2 0,0 0 0,26-13 0,-13 10 0,22-11 0,110-42 0,-127 58 0,0 1 0,1 2 0,0 2 0,1 1 0,54-1 0,145 10 0,170-5 0,-183-23 0,-198 22 0,1-2 0,29-9 0,-31 7 0,0 1 0,45-4 0,351 8 0,-209 4 0,-190 1 0,0 0 0,0 2 0,0 0 0,-1 2 0,0 1 0,33 15 0,-26-11 0,16 9 0,-1 2 0,41 28 0,60 32 0,-98-58 0,-2 2 0,-1 2 0,-2 1 0,41 39 0,-38-26 0,59 71 0,30 28 0,-96-106 0,-1 1 0,-2 1 0,-2 2 0,50 79 0,-64-93 0,0 0 0,2-2 0,31 30 0,22 25 0,-32-27 0,-2 1 0,-2 2 0,57 114 0,-80-141 0,1 0 0,23 30 0,20 34 0,163 349 0,-154-305 0,113 169 0,16 26 0,-184-301 0,18 55 0,-21-56 0,0-1 0,19 36 0,38 84 0,3 4 0,-46-104 0,-3 1 0,-1 0 0,-3 2 0,11 58 0,9 73 0,65 153 0,-95-307 0,7 50 0,-11-49 0,15 53 0,2-22 0,-4 1 0,-2 1 0,7 78 0,44 321 0,-15-134 0,63 426 0,-106-703 0,53 301 0,-45-273 0,9 130 0,-3-17 0,0-67 0,19 155 0,8 35 0,-14-115 0,-17-30 0,7 38 0,-7-109 0,-4 1 0,0 122 0,-12-159 0,3 1 0,19 92 0,43 117 0,-23-127 0,15 55 0,-47-153 0,25 104 0,86 232 0,-97-324 0,11 25 0,-3 1 0,36 149 0,-63-202 0,13 70 0,5-1 0,42 112 0,-36-124 0,7 17 0,-33-96 0,16 38 0,3-2 0,1 0 0,43 59 0,34 56 0,-78-119 0,2-1 0,2-1 0,45 51 0,-41-55 0,32 48 0,-37-47 0,47 52 0,99 63 0,-100-92 0,-11-8 0,3-3 0,119 69 0,-152-99 0,49 39 0,-61-42 0,2 0 0,0-1 0,1-2 0,0 0 0,37 15 0,-25-16 0,1-2 0,0-1 0,0-2 0,1-1 0,0-1 0,55-2 0,-68-2 0,0 1 0,-1 1 0,0 1 0,0 1 0,0 0 0,0 2 0,-1 1 0,0 0 0,-1 2 0,23 13 0,-16-11 0,1-2 0,1 0 0,0-2 0,0-1 0,0-1 0,59 3 0,46-8-60,-88-2-1245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35.5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24575,'1'0'0,"0"0"0,0 1 0,-1-1 0,1 0 0,0 1 0,0-1 0,0 1 0,-1-1 0,1 1 0,0-1 0,0 1 0,-1-1 0,1 1 0,-1 0 0,1-1 0,0 1 0,-1 0 0,1 0 0,-1-1 0,0 1 0,1 0 0,-1 0 0,0 0 0,1-1 0,-1 1 0,0 0 0,0 0 0,1 1 0,3 30 0,-4-27 0,6 79 0,-3-37 0,1-1 0,2 1 0,19 70 0,-16-82 0,-1 1 0,-2 0 0,3 67 0,0-9 0,2 49 0,-12 835 0,-11-840 26,7-111-225,2 1 0,1-1 1,1 1-1,1 0 0,1-1 1,7 40-1,-3-47-6627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37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1 24575,'0'38'0,"-1"86"0,5-1 0,24 143 0,35 103 0,-56-322 0,0-3 0,3 87 0,-11 361-1365,1-472-5461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41.2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1 24575,'-14'298'0,"-14"96"0,22 46 0,8-257 0,2-116-1365,1-39-5461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43.2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50 1 24575,'-2'0'0,"1"1"0,-1-1 0,0 1 0,1 0 0,-1 0 0,1-1 0,-1 1 0,1 0 0,0 1 0,-1-1 0,1 0 0,0 0 0,0 0 0,0 1 0,0-1 0,0 1 0,0-1 0,0 1 0,0-1 0,1 1 0,-1-1 0,0 1 0,1 0 0,-1 2 0,-11 43 0,12-45 0,-5 46 0,1 0 0,6 82 0,0-41 0,-1-50 0,2 0 0,1 0 0,15 55 0,41 107 0,-31-112 0,-20-55 0,-2 1 0,-2 0 0,3 63 0,1 17 0,-6-95-273,0 0 0,-2-1 0,0 1 0,-4 38 0,-2-36-6553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45.5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24575,'1'1'0,"0"-1"0,0 1 0,0-1 0,0 1 0,0 0 0,0 0 0,0-1 0,-1 1 0,1 0 0,0 0 0,0 0 0,-1 0 0,1 0 0,0 0 0,-1 0 0,1 0 0,-1 0 0,0 1 0,1-1 0,-1 0 0,0 0 0,0 0 0,1 0 0,-1 2 0,5 34 0,-5-34 0,10 89 0,7 136 0,-18-175 0,-3 0 0,-2 0 0,-21 87 0,22-118-341,2 0 0,1 1-1,0 38 1,2-39-6485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2:02:49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1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1 215 24575,'0'-1'0,"0"0"0,0 1 0,1-1 0,-1 0 0,0 1 0,0-1 0,1 1 0,-1-1 0,0 1 0,1-1 0,-1 1 0,1-1 0,-1 1 0,1-1 0,-1 1 0,1 0 0,-1-1 0,1 1 0,-1 0 0,1-1 0,0 1 0,-1 0 0,1 0 0,-1-1 0,1 1 0,0 0 0,0 0 0,23-4 0,-18 3 0,265-12 0,-7 2 0,49-38 0,46-4 0,114 36 0,12-1 0,-353 3 0,108-7 0,472 24 0,-169 25 0,-105-2 0,7-23 0,-422-3 0,44-9 0,7-1 0,407 3 0,-322 10 0,4080-1-1958,-2450-1 1429,-1652 1 1187,-1 6 1,143 27-1,-103-5-402,281 9 0,-65-39-256,34 1 0,-2 28 0,48 39-705,-69-9 149,479 107 186,-866-161 381,36 10 378,1-2-1,0-3 1,65 4-1,90-10-355,305-33 0,325-27-33,-729 57 0,236-4 0,-242-3 0,135-24 0,55-44 0,6-2 0,31 25 0,-113 13 0,421-20 0,200 58 0,-368 4 0,1605-3 0,-2013-1-682,88-13-1,-119 9-6143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4:29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4:33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24575,'2072'0'0,"-993"61"-1122,-536-26 1140,55 4-273,-240 8 185,237 14 1014,-195-63-527,-123-1-349,-47 3-59,1026 21-165,-36 14-1497,3-35-600,-619-2 1839,6621 1 4881,-7060-4-4467,248-38 0,-274 23 0,298-54 0,269-32-704,212 63 529,4 41 203,-650 4-22,0-14 491,-55 0-149,960 7-348,-646 7 0,-360-1 0,197-3 0,-4-22 0,69-22-682,463 10-1,-859 37-6143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4:4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12682 24575,'13'4'0,"0"0"0,1-1 0,-1-1 0,18 2 0,3 0 0,516 39-1124,6-29-1,609-12 1261,-621-3 1917,-464-1-2047,1-3-1,-1-3 1,0-4-1,-1-4 1,0-3-1,-2-3 0,0-4 1,-2-3-1,-1-3 1,91-55-1,-137 70-5,-2-1 0,0-2 0,-1-1 0,-1-1 0,35-40 0,-29 23 0,-2 0 0,-1-1 0,23-49 0,106-202 0,111-227 0,-14-51 0,-89 197 0,-95 213 0,129-267 0,108-99 0,-254 448 0,5-3 0,-4-3 0,46-98 0,43-112 0,-88 187 0,-6-2 0,-5-3 0,43-165 0,-44 95 0,27-275 0,-50 61 0,-18 352 0,23-211 0,21 1 0,-21 127 0,-5 22 0,91-455 0,-15-70 0,-88 578 0,2 0 0,24-75 0,45-93 0,-43 124 0,55-177 0,-70 205 0,3 2 0,3 0 0,3 2 0,2 1 0,3 1 0,50-65 0,241-281 0,-49 67 0,-98 109 0,252-252 0,-392 445 0,-2-1 0,-1-1 0,-2-3 0,34-55 0,-38 50 0,61-73 0,47-34 0,-121 137 0,13-11 0,1 1 0,47-34 0,72-40 0,-68 49 0,265-192 0,-289 204 0,337-196 0,-182 118 0,263-147 0,-435 247 0,0 1 0,50-13 0,89-18 0,-59 18 0,168-55 0,191-49 0,-430 126 0,1 1 0,-1 3 0,1 2 0,0 2 0,77 9 0,-81-2 0,-1 3 0,1 1 0,65 25 0,127 63 0,-225-92 0,732 352 0,-696-331 0,-1 2 0,81 67 0,234 170 0,-264-198 0,206 124 0,-182-118 0,5 1 0,51 33 0,-142-83 0,-1 3 0,54 50 0,109 148 0,-61-66 0,70 55 0,114 133 0,-224-224 0,-5 5 0,-6 4 0,70 145 0,-134-231 0,65 138 0,-67-134 0,25 94 0,-25-65 0,77 382 0,-62-219 0,29 303 0,-58 67 0,9 172 0,6-517 0,16 319 0,-38-180 0,-1-248 0,6-65 0,3 0 0,28 119 0,-3-23 0,-10-15 0,32 194 0,-38-282 0,93 550 0,-43-186 0,11 94 0,-72-475 0,7 71 0,46 208 0,17-66 0,26 103 0,-78-286 0,4-1 0,69 161 0,168 265 0,-234-476 0,67 80 0,49 34 0,27 32 0,-105-109 0,12 18 0,102 99 0,-127-148 0,2-4 0,89 62 0,-118-93 0,116 68 0,-126-79 0,0-1 0,0-1 0,1 0 0,-1-1 0,1-1 0,26 2 0,100 2 0,29 3 0,623 108 0,-547-100 0,-33-5 0,178 43 0,-49-5 0,-237-44 0,164-8 0,-136-3 0,20 3 0,149-3 0,-263-2 0,1-1 0,-1-2 0,0-2 0,0-2 0,-1-2 0,70-31 0,-25-5 0,-64 35 0,1 0 0,0 1 0,31-10 0,99-30 0,80-25 0,-202 67 0,0-2 0,-1-1 0,0-1 0,-1-2 0,45-33 0,-18 6 0,86-86 0,-103 90 0,188-196 0,-179 173 0,60-97 0,-55 74 0,165-313 0,-166 290 0,-20 41 0,-3-1 0,-3-2 0,19-76 0,-20 55 0,47-109 0,-50 125 0,-20 60 0,1-1 0,0 1 0,1 0 0,1 0 0,13-22 0,-10 22 0,0-1 0,-1 0 0,-1 0 0,-1-1 0,8-27 0,14-94 0,-27 129 0,5-19 0,1 0 0,1 1 0,26-52 0,-14 33 0,54-115 0,-59 132 0,2 0 0,1 1 0,26-30 0,-22 29 0,39-66 0,-14 19 0,28-20 0,-56 74 0,-1 0 0,-1-1 0,-2-1 0,0 0 0,13-29 0,-4-10 0,41-85 0,-53 124 0,68-113 0,-71 122 0,-1 0 0,0 0 0,-1-1 0,-1 0 0,-1 0 0,8-34 0,-4-2 0,2-54 0,-1 1 0,1-13 0,-8-210 0,-6 178 0,4 119 0,1 0 0,2 1 0,1 0 0,10-32 0,-16 61 0,8-35 0,-1 0 0,3-71 0,-12-78 0,0 78 0,1 28 0,3-119 0,0 179 0,2 0 0,0 1 0,2-1 0,0 1 0,1 0 0,1 0 0,20-35 0,-13 27 0,-2-1 0,14-42 0,-11 10 0,-10 32 0,2 1 0,18-44 0,-6 30 0,1-1 0,-2 0 0,-2-1 0,13-52 0,-16 20 0,-3 0 0,-4 0 0,-4-123 0,-4 165-1365,1 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03.2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0 24575,'-1'0'0,"0"1"0,-1-1 0,1 1 0,0-1 0,-1 1 0,1 0 0,0-1 0,0 1 0,0 0 0,0 0 0,0 0 0,-1 0 0,2 0 0,-1 0 0,0 0 0,0 0 0,0 0 0,0 1 0,0 1 0,-13 26 0,9-11 0,0 0 0,1 0 0,-2 20 0,-3 18 0,-2 25 0,9-58 0,-1 0 0,-11 42 0,4-31 0,1 1 0,2 0 0,1 0 0,2 0 0,2 69 0,2 115 0,2 90 0,20-80 0,-18-190 0,0-17 0,1 1 0,11 28 0,5 23 0,-8-13 0,9 122 0,-10-49 0,-7-98 0,-2 1 0,-1-1 0,-1 1 0,-9 70 0,-31 92 0,4 4-1365,28-167-5461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06.6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24575,'0'1257'0,"-2"-1228"0,-1 1 0,-2-1 0,-1 0 0,-1-1 0,-13 34 0,4-11 0,8-13 0,1 0 0,-4 65 0,4-24 0,3-52 0,-2 17 0,2 0 0,3 84 0,3-116 0,1-1 0,0 0 0,1 0 0,0 0 0,0 0 0,10 15 0,8 20 0,-11-19-273,-1 1 0,-1 0 0,-2 1 0,7 50 0,-12-52-6553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09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1241 77 24575,'-11'10'0,"-1"-1"0,-1 0 0,0 0 0,0-1 0,-23 9 0,-12 8 0,-244 164 0,233-144 0,1 3 0,-85 93 0,57-30 0,7-9 0,64-85 0,-1 0 0,0-1 0,-30 21 0,31-26 0,-100 77 0,102-76 0,-1 1 0,2 1 0,0 0 0,1 0 0,-17 29 0,16-21 0,3-9 0,2 0 0,0 0 0,1 0 0,0 1 0,1 0 0,0 1 0,-3 18 0,8-31 0,0 1 0,0-1 0,0 1 0,1-1 0,-1 1 0,1-1 0,-1 1 0,1-1 0,0 1 0,0-1 0,0 0 0,0 1 0,0-1 0,1 0 0,-1 0 0,1 0 0,-1 0 0,1 0 0,0 0 0,0 0 0,0 0 0,3 1 0,2 2 0,1 0 0,0 0 0,1-1 0,-1 0 0,11 3 0,10 2 0,0-1 0,0-2 0,39 5 0,94-2 0,-118-7 0,1031 3-849,-670-8 659,-257 4 189,205-9-3,-307 1 157,-1-3 1,1-1 0,71-27 0,-63 19 60,88-20 1,23 11-215,-155 23 0,-12 1 0,-21-5 0,19 8 0,-256-72 0,141 43 0,-198-78 0,280 92 0,1-2 0,0-1 0,2-2 0,0-2 0,2-1 0,0-1 0,2-2 0,1-1 0,-36-43 0,37 38 0,-44-38 0,33 34 0,32 29 0,1 1 0,0-1 0,0-1 0,1 1 0,0-1 0,1 0 0,-1 0 0,2 0 0,-1 0 0,-1-11 0,-3-3 0,5 15 0,-1 0 0,0 1 0,0-1 0,-1 1 0,0-1 0,0 1 0,0 1 0,-11-11 0,-7-3 0,-27-19 0,44 34 0,-26-16 0,0 1 0,-42-19 0,-29-16 0,93 49 15,-12-8 146,-40-32 0,58 42-274,-1 0-1,1 0 1,0 0-1,0-1 1,0 1-1,0-1 1,1 0-1,0-1 1,0 1-1,0 0 1,1-1-1,0 0 1,0 1-1,-2-9 1,4-9-6713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11.2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 0 24575,'0'514'0,"-2"-492"0,0 1 0,-1-1 0,-2 0 0,0 0 0,-1-1 0,-12 27 0,-3 13 0,18-52 0,1 1 0,1 0 0,-1 0 0,2 0 0,-1 0 0,1 0 0,1 0 0,0 0 0,0 0 0,1-1 0,0 1 0,0 0 0,6 11 0,5 11 0,2-1 0,28 43 0,-15-26 0,-24-40 0,1 1 0,0-1 0,0 0 0,1-1 0,0 1 0,0-1 0,1 0 0,-1 0 0,2-1 0,-1 0 0,1-1 0,0 1 0,0-1 0,0-1 0,1 0 0,0 0 0,16 5 0,-2-4 0,-1 0 0,1-2 0,36 1 0,71-7 0,-42 0 0,-27 4 116,-25 1-25,59-6-1,-85 3-228,-1-1-1,1 0 1,-1 0-1,0-1 1,0 0-1,0 0 1,0-1-1,-1 0 1,1-1-1,-1 0 0,8-6 1,5-9-6688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12.9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24575,'611'0'-1365,"-578"0"-5461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15.2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1847 24575,'1'-12'0,"0"1"0,1 0 0,0 0 0,1 1 0,6-17 0,0 1 0,7-19 0,2 2 0,32-56 0,16-38 0,71-215 0,83-196 0,-186 459 0,37-145 0,-63 201 0,2 1 0,1 0 0,26-53 0,-36 84 0,-1 1 0,0-1 0,0 0 0,1 1 0,-1-1 0,0 1 0,1-1 0,-1 1 0,1-1 0,-1 1 0,1 0 0,-1-1 0,0 1 0,1 0 0,0-1 0,-1 1 0,1 0 0,-1-1 0,2 1 0,6 6 0,2 24 0,-8-23 0,99 443 0,-87-355 0,28 146 0,-17-158 0,8 40 0,-5 56 0,-25-161 0,0-1 0,2 1 0,0-1 0,1 0 0,11 24 0,4-2 0,28 39 0,-22-32 0,26 59 0,-25-26-1365,-20-56-5461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16.9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24575,'9'0'0,"8"0"0,10 0 0,9 0 0,3 0 0,-1 0 0,3 0 0,-2 0 0,-2 0 0,-4 0 0,2 0 0,-1 0 0,-1 0 0,3 0 0,-1 0 0,-1 0 0,-7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29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7967 24575,'0'6'0,"-1"3"0,2 0 0,-1 1 0,1-1 0,0 0 0,1-1 0,3 11 0,-4-15 0,1-1 0,-1 0 0,1 0 0,0 0 0,-1-1 0,1 1 0,1 0 0,-1-1 0,0 1 0,1-1 0,-1 0 0,1 0 0,0 0 0,0 0 0,0 0 0,0 0 0,0-1 0,0 0 0,0 1 0,4 0 0,9 2 0,-1-1 0,1 0 0,0-1 0,19-1 0,68-3 0,-54-1 0,41 1 0,144-10 0,-138 1 0,0-3 0,185-55 0,-240 57 0,1 2 0,53-6 0,44-10 0,-79 9 0,0-2 0,-1-4 0,89-47 0,-137 63 0,0-1 0,-1 0 0,0-1 0,0 0 0,14-18 0,-12 13 0,1 1 0,15-12 0,82-75 0,-35 31 0,38-17 0,-54 34 0,100-96 0,-136 123 0,0-1 0,-2-1 0,-1-1 0,22-42 0,98-246 0,-63 134 0,-4-7 0,-4 8 0,-18 62 0,61-221 0,-106 309 0,-1 1 0,1-36 0,3-23 0,-2 58 0,2 1 0,0 0 0,26-53 0,2-4 0,-16 29 0,36-68 0,-12 35 0,-3-1 0,39-129 0,-42 61 0,12-34 0,29-83 0,-5 15 0,-60 206 0,-3 0 0,-2-1 0,5-99 0,-9 74 0,3-252 0,-10 268 0,3 39 0,0 1 0,2 0 0,1 0 0,0 0 0,2 0 0,2 1 0,0 0 0,17-32 0,-4 2 0,-3-1 0,-2-1 0,11-72 0,9-29 0,-19 86 0,-6 24 0,2-1 0,28-61 0,262-500 0,-273 553 0,-11 19 0,40-57 0,-2 9 0,-41 58 0,0 1 0,2 1 0,1 1 0,38-37 0,-3 17 0,27-25 0,-52 44 0,55-36 0,-39 30 0,-24 16 0,107-72 0,-105 74 0,0 1 0,2 0 0,39-13 0,154-50 0,-119 41 0,13-13 0,-76 30 0,0 3 0,45-14 0,22 6 0,-46 10 0,83-28 0,-83 22 0,2 3 0,76-11 0,47-12 0,-59 15 0,-25 5 0,-42 7 0,0 3 0,1 3 0,0 1 0,94 6 0,-138 0 0,-1 1 0,1-1 0,-1 2 0,1 0 0,-1 1 0,0 0 0,0 1 0,-1 0 0,0 1 0,0 0 0,0 1 0,0 1 0,-1 0 0,18 17 0,89 76 0,29 28 0,228 185 0,-245-226 0,-89-64 0,-2 3 0,-1 1 0,53 51 0,-69-59 0,33 25 0,-33-28 0,40 39 0,-27-13 0,-2 1 0,44 76 0,-54-83 0,124 168 0,-30-48 0,-89-110 0,38 85 0,-32-61 0,-23-47 0,-2 0 0,0 0 0,-2 1 0,8 48 0,2 105 0,-11-88 0,9 668 0,-17-491 0,2 1124 0,3-1340 0,2 0 0,15 66 0,-9-61 0,6 93 0,-17 125 0,3-241 0,2 1 0,1-1 0,14 43 0,-2-4 0,40 109 0,-41-136 0,-1 0 0,-3 2 0,11 71 0,-18-86 0,0 0 0,2-1 0,14 34 0,-10-31 0,-2 1 0,8 44 0,-16-63 0,28 158 0,-22-136 0,2-1 0,23 56 0,9 22 0,1 1 0,-32-95 0,18 28 0,8 15 0,-5 7 0,41 77 0,-63-134 0,0 0 0,1-1 0,0-1 0,1 0 0,0 0 0,1-1 0,0 0 0,17 9 0,-5-5 0,1 0 0,0-2 0,50 18 0,-52-25 0,38 7 0,-40-9 0,1 0 0,28 11 0,51 25 0,57 20 0,-129-51 0,1-1 0,1-1 0,45 3 0,319-6 0,-242-7 0,474 2 0,-615 1 0,0 0 0,0-1 0,0 0 0,0 0 0,-1-2 0,1 1 0,0-2 0,-1 0 0,0 0 0,0-1 0,0-1 0,-1 0 0,14-9 0,58-33 0,-19 12 0,154-91 0,-203 120 0,1 1 0,0 1 0,0 0 0,0 1 0,1 1 0,-1 0 0,24 0 0,42-8 0,-19-3 0,131-28 0,-135 30 0,98-32 0,-126 32 0,1-1 0,-2-1 0,0-2 0,44-30 0,-51 27 0,0-1 0,35-42 0,14-14 0,-2 15 0,65-63 0,-95 86 0,1 2 0,73-49 0,13-11 0,-65 49 0,-42 33 0,-1-1 0,0-1 0,-1 0 0,22-26 0,27-57 0,-4 4 0,72-92 0,-39 51 0,-62 85 0,-2-2 0,45-100 0,-55 98 0,25-105 0,-12 33 0,7-3 0,-6-2 0,24-167 0,-44 166 0,27-160 0,46-68 0,-69 298 0,33-114 0,-44 141 0,-3-1 0,5-74 0,-11 5 0,-1 49 0,9-79 0,-8 133 0,8-63 0,27-100 0,-27 132 0,-1-1 0,2-38 0,-5 34 0,11-47 0,4-5 0,8-119 0,-15 105 0,-4 55 0,20-65 0,-10 49 0,27-119 0,-35 151 0,0 1 0,18-36 0,7-25 0,-13 22 0,12-77 0,-21 92 0,26-70 0,-1 5 0,-26 81 0,2 1 0,34-70 0,-36 84 0,-1 0 0,-2-1 0,11-52 0,6-88 0,-26 163 0,5-24 0,2 0 0,19-53 0,-2 7 0,-17 50 0,1 1 0,1-1 0,1 1 0,19-32 0,-22 44 0,1 0 0,0 0 0,1 0 0,0 1 0,0 1 0,1-1 0,0 2 0,1-1 0,0 1 0,13-6 0,89-53 0,-100 60 0,-1 1 0,1 0 0,0 1 0,0 0 0,1 1 0,15-3 0,84-6 0,-2 7 0,-62 6 0,1-4 0,67-12 0,-30-3 0,0 3 0,169-8 0,-106 25 0,155 21 0,-217-11 0,303 48 0,-109-10 0,-28-6 0,-19 25 0,-134-35 0,-30-9 0,-2 3 0,70 38 0,-107-51 0,1-2 0,0-1 0,1-2 0,50 8 0,34 10 0,-24-2 0,112 35 0,-180-51 0,0 1 0,-1 2 0,0 0 0,0 2 0,-2 0 0,0 2 0,0 0 0,-2 2 0,0 0 0,-1 2 0,34 42 0,-32-33 0,1-2 0,47 44 0,-46-46 0,-1 0 0,-1 2 0,-1 1 0,17 31 0,20 27 0,163 247 0,-109-121 0,-74-133 0,77 117 0,-26-62 0,61 81 0,-117-172 0,-2 1 0,-2 2 0,-1 1 0,-3 1 0,-2 2 0,20 62 0,-17-46 0,-19-51 0,0 0 0,-2 1 0,1-1 0,4 32 0,18 298 0,-28-280 0,15 105 0,-5-74 0,-7-62 0,0 0 0,14 50 0,5 30 339,-16-76-1191,14 48 0,-9-52-5974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18.6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2409 24575,'8'-3'0,"1"0"0,-1 0 0,1-1 0,-1 0 0,11-8 0,-14 8 0,-1 0 0,1 0 0,-1-1 0,0 1 0,0-1 0,-1 0 0,0 0 0,1 0 0,1-7 0,80-196 0,-42 93 0,74-152 0,-53 127 0,58-185 0,-52 94 0,60-211 0,-123 413 0,2 0 0,0 0 0,3 1 0,0 1 0,22-37 0,-22 45 0,-2-1 0,0 0 0,-1-1 0,-1 0 0,-1-1 0,-1 1 0,3-27 0,0 8 0,2 1 0,24-60 0,-35 98 0,1 0 0,-1 0 0,0 0 0,1-1 0,-1 1 0,1 0 0,0 0 0,-1 0 0,1 0 0,0 0 0,-1 0 0,1 0 0,0 0 0,0 0 0,0 1 0,0-1 0,0 0 0,0 0 0,0 1 0,0-1 0,0 0 0,0 1 0,2-1 0,-1 2 0,-1-1 0,1 1 0,-1 0 0,0 0 0,1 0 0,-1 0 0,0 0 0,0 0 0,0 1 0,0-1 0,0 0 0,0 1 0,0-1 0,0 0 0,-1 1 0,1-1 0,0 1 0,-1-1 0,1 3 0,9 24 0,-1 2 0,-2-1 0,-1 1 0,3 41 0,5 18 0,61 511 0,-50-372 0,-12-128 0,2 111 0,-17-71 0,2 121 0,13-162 152,-6-55-1669,-4-19-5309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19.9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0 138 24575,'0'-1'0,"1"0"0,-1 0 0,0 0 0,0 1 0,1-1 0,-1 0 0,0 0 0,1 1 0,-1-1 0,0 0 0,1 1 0,-1-1 0,1 1 0,0-1 0,-1 0 0,1 1 0,-1-1 0,1 1 0,0 0 0,-1-1 0,1 1 0,0-1 0,0 1 0,-1 0 0,1 0 0,0-1 0,1 1 0,25-5 0,-22 5 0,72-7 0,31-4 0,-18-6-682,155-50-1,-207 53-6143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55:20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4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47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24575,'-1'154'0,"3"171"0,11-211 0,1 18 0,-14-123 0,0 0 0,1 0 0,0 0 0,1 0 0,0 0 0,0-1 0,1 1 0,0 0 0,8 14 0,-9-19 0,1-1 0,-1 1 0,1-1 0,0 0 0,0 0 0,1 0 0,-1 0 0,1 0 0,-1-1 0,1 0 0,0 1 0,0-1 0,0-1 0,0 1 0,0-1 0,0 1 0,0-1 0,1 0 0,-1-1 0,0 1 0,1-1 0,8 0 0,27-3 0,0-2 0,77-19 0,-39 6 0,257-45-1365,-299 55-5461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48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4 24575,'0'0'0,"-1"-1"0,1 1 0,0 0 0,0 0 0,-1-1 0,1 1 0,0 0 0,0 0 0,-1-1 0,1 1 0,0 0 0,-1 0 0,1 0 0,0 0 0,-1 0 0,1-1 0,0 1 0,-1 0 0,1 0 0,0 0 0,-1 0 0,1 0 0,0 0 0,-1 0 0,1 0 0,0 0 0,-1 0 0,1 0 0,0 1 0,-1-1 0,1 0 0,0 0 0,-1 0 0,1 0 0,0 0 0,-1 1 0,1-1 0,0 0 0,0 0 0,-1 0 0,1 1 0,0-1 0,0 0 0,-1 1 0,1-1 0,0 0 0,0 0 0,0 1 0,-1 0 0,-7 21 0,5-15 0,-10 34 0,1 1 0,2 0 0,2 1 0,-4 70 0,11 179 0,3-141 0,-2-92 55,5 145 214,-3-174-607,2 0 0,2 0 0,0-1 1,19 49-1,-14-51-6488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49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5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24575,'0'10'0,"1"0"0,1 0 0,3 15 0,3 14 0,37 208 0,-13-90 0,21 96 0,5 27 0,-54-229 0,-4-41 0,0-1 0,1 1 0,0-1 0,0 0 0,1 1 0,0-1 0,0 0 0,1 0 0,7 13 0,-8-19 0,0-1 0,1 1 0,-1-1 0,1 1 0,0-1 0,0 0 0,0 0 0,0-1 0,0 1 0,0-1 0,0 1 0,1-1 0,-1 0 0,1 0 0,-1 0 0,6 0 0,8 1 0,1 0 0,18-2 0,-21 0 0,45 0 0,0-3 0,0-3 0,-1-2 0,79-21 0,-117 23 32,182-42-1429,-161 41-5429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6:25:53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24575,'-1'155'0,"3"174"0,11-187 0,0 13 0,0-29 0,1-3 0,-12 56 0,-1-167 0,2 0 0,0 0 0,0 0 0,1-1 0,0 1 0,10 17 0,6 18 0,32 113-1365,-42-129-5461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F2B2-C9A2-A5E4-76F0-37E661F2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5B6EE-64C0-F874-4B7F-21D33F55C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F18E-1838-8DA9-86F2-F6A6D7EB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FEBD-0767-84A9-AA6C-3426211F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8646-1E7F-0D17-267B-F840B9FF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9C5A-5752-7069-E7FE-4E544997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90F4-C0BC-3C71-6509-2CBE9BB19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CC7C-BCA5-3137-CB41-1E6DEC9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EE24-7B3B-93B9-B549-BD7BD42D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A996-7332-B081-FDDF-D9C11FFB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E64EA-21AC-869E-0EB0-13C73F9E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431DA-3EC3-F11A-68E6-203342A5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1977-B660-13F9-82FD-3DED86A2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1242-6A1C-6B41-6F12-6F10DA45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8C74-B149-C689-AF68-B31F31FA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F53C-E534-9116-5363-DB3AF166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A517-2C0A-04A6-C1C3-28EA7E8B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E617-C56C-F42D-081A-073BFE49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3D05-3232-2AC2-8DA3-BE18E94D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DD21-191C-1E35-CFAE-FE2ED8CF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E0EE-74D8-E16F-2FEF-99A889B8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3B76-6B51-60C5-CBA2-F516744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B237-88BF-BFA5-A25D-24F898B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63E3-F09E-0512-C732-1088E001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8EC9-CBDC-563D-1C24-D5C601A8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12EE-9398-025D-C250-D26F0DA7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77DE-F601-41D6-A837-F0B91AD15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66056-537A-522D-A8E3-9A2FE3AB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890B-3C0E-3818-28EC-AEC0DB03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15F2-EE59-58D3-CE0A-974A3FC3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17B16-C0F7-8445-D162-39BA07EA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C34F-7837-8ED1-0A5F-79931060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497E-F703-25D1-A8DF-0FCF8005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B24B4-C404-C925-161D-FA049E20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B37BB-3E86-920F-0CA8-2264B79CD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ABB26-3BBF-BF34-D414-745B1E10B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4B124-9C13-7D8B-EA35-5081B2BE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946B5-5515-912A-51BF-D7EC192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2B7B-499D-4FD6-D3A9-2F6AFFA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0BD3-2A99-5F4C-F1CB-57F080C4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377C2-E95F-FAC3-322A-94B08C15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9413-CBBF-0574-9BF7-224367B4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7A650-38F0-5F29-884A-ED97D7B6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8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36231-EE4F-96FB-840A-2D181C33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A1E8B-C8DE-8EE7-46C0-9FCA6319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E8709-424E-BE6F-92E1-86F16616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7163-DB38-CB85-2B6E-C3133133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24FF-7854-F776-2CC0-7EA9F9A0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8B4A5-EC9C-6596-C0F1-C47E798C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F27B-40B2-7531-2238-0686C52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73CE-A813-B304-0B82-384CE246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6C321-5CB1-21C6-D8D9-C56D29FF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A85C-2135-23E3-45F4-44BAC536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4C22E-D968-B922-1C63-26C1E1A4B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8939-BB8D-6754-8B3E-DF0D6E57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163B-652F-AA6B-0F65-D424663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B4F5D-39C2-45BE-2AFF-B1856239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E701A-4BDA-D145-7B12-777ECC73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BEAD6-880D-456A-56CD-52ADF151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FA0E-2FD9-23ED-48AC-DD3ECE0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0B2B-2BB4-19CF-82AE-C0199BE35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BDD2-76B1-408F-B6EB-AEEA29D985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B7FF-4D38-4DCA-0D24-576D1DCA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E4A8-0F53-5D46-95C8-2245B404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6AE2-F86A-43B2-A8AB-46EFFE9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7.xml"/><Relationship Id="rId17" Type="http://schemas.openxmlformats.org/officeDocument/2006/relationships/image" Target="../media/image21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Relationship Id="rId1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19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40.png"/><Relationship Id="rId21" Type="http://schemas.openxmlformats.org/officeDocument/2006/relationships/image" Target="../media/image23.png"/><Relationship Id="rId7" Type="http://schemas.openxmlformats.org/officeDocument/2006/relationships/image" Target="../media/image160.png"/><Relationship Id="rId12" Type="http://schemas.openxmlformats.org/officeDocument/2006/relationships/customXml" Target="../ink/ink25.xml"/><Relationship Id="rId17" Type="http://schemas.openxmlformats.org/officeDocument/2006/relationships/image" Target="../media/image210.png"/><Relationship Id="rId25" Type="http://schemas.openxmlformats.org/officeDocument/2006/relationships/image" Target="../media/image25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180.png"/><Relationship Id="rId24" Type="http://schemas.openxmlformats.org/officeDocument/2006/relationships/customXml" Target="../ink/ink31.xml"/><Relationship Id="rId5" Type="http://schemas.openxmlformats.org/officeDocument/2006/relationships/image" Target="../media/image150.png"/><Relationship Id="rId15" Type="http://schemas.openxmlformats.org/officeDocument/2006/relationships/image" Target="../media/image200.png"/><Relationship Id="rId23" Type="http://schemas.openxmlformats.org/officeDocument/2006/relationships/image" Target="../media/image24.png"/><Relationship Id="rId10" Type="http://schemas.openxmlformats.org/officeDocument/2006/relationships/customXml" Target="../ink/ink24.xml"/><Relationship Id="rId19" Type="http://schemas.openxmlformats.org/officeDocument/2006/relationships/image" Target="../media/image22.png"/><Relationship Id="rId4" Type="http://schemas.openxmlformats.org/officeDocument/2006/relationships/customXml" Target="../ink/ink21.xml"/><Relationship Id="rId9" Type="http://schemas.openxmlformats.org/officeDocument/2006/relationships/image" Target="../media/image170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senw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osuniversityphysics/chapter/15-5-damped-oscillation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upled_oscillation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6F5-8781-6A6E-BB09-A061C0AB3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Harmonic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96EB3-CB67-D58D-596C-DFA13FB88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Physics 211 Lab</a:t>
            </a:r>
          </a:p>
        </p:txBody>
      </p:sp>
    </p:spTree>
    <p:extLst>
      <p:ext uri="{BB962C8B-B14F-4D97-AF65-F5344CB8AC3E}">
        <p14:creationId xmlns:p14="http://schemas.microsoft.com/office/powerpoint/2010/main" val="144725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D1C338-C66D-BC60-1888-E6B785729F98}"/>
                  </a:ext>
                </a:extLst>
              </p14:cNvPr>
              <p14:cNvContentPartPr/>
              <p14:nvPr/>
            </p14:nvContentPartPr>
            <p14:xfrm>
              <a:off x="2331750" y="374970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D1C338-C66D-BC60-1888-E6B785729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3750" y="37317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41CD3-A292-D072-6AD1-0862FDFEEB9C}"/>
                  </a:ext>
                </a:extLst>
              </p14:cNvPr>
              <p14:cNvContentPartPr/>
              <p14:nvPr/>
            </p14:nvContentPartPr>
            <p14:xfrm>
              <a:off x="989310" y="426547"/>
              <a:ext cx="10401480" cy="476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41CD3-A292-D072-6AD1-0862FDFEE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670" y="408907"/>
                <a:ext cx="10437120" cy="48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D2323C-0A55-4D6F-5632-1602F14AE94E}"/>
                  </a:ext>
                </a:extLst>
              </p14:cNvPr>
              <p14:cNvContentPartPr/>
              <p14:nvPr/>
            </p14:nvContentPartPr>
            <p14:xfrm>
              <a:off x="1014510" y="5074867"/>
              <a:ext cx="42480" cy="79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D2323C-0A55-4D6F-5632-1602F14AE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870" y="5057227"/>
                <a:ext cx="7812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EDF3F-E982-A135-E18F-B6D8A128EEE2}"/>
                  </a:ext>
                </a:extLst>
              </p14:cNvPr>
              <p14:cNvContentPartPr/>
              <p14:nvPr/>
            </p14:nvContentPartPr>
            <p14:xfrm>
              <a:off x="6257190" y="5234347"/>
              <a:ext cx="43560" cy="59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EDF3F-E982-A135-E18F-B6D8A128EE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9550" y="5216707"/>
                <a:ext cx="792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9D1275-13FF-C90C-1233-48C9047EEF8D}"/>
                  </a:ext>
                </a:extLst>
              </p14:cNvPr>
              <p14:cNvContentPartPr/>
              <p14:nvPr/>
            </p14:nvContentPartPr>
            <p14:xfrm>
              <a:off x="11433270" y="5376907"/>
              <a:ext cx="17640" cy="50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9D1275-13FF-C90C-1233-48C9047EEF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15630" y="5359267"/>
                <a:ext cx="53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6F611A-98D0-62D6-5905-CDB3A15CDFE3}"/>
                  </a:ext>
                </a:extLst>
              </p14:cNvPr>
              <p14:cNvContentPartPr/>
              <p14:nvPr/>
            </p14:nvContentPartPr>
            <p14:xfrm>
              <a:off x="3647910" y="116947"/>
              <a:ext cx="60120" cy="49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6F611A-98D0-62D6-5905-CDB3A15CDF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9910" y="99307"/>
                <a:ext cx="957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F61147-8CFE-1DD4-278C-097ACAE13204}"/>
                  </a:ext>
                </a:extLst>
              </p14:cNvPr>
              <p14:cNvContentPartPr/>
              <p14:nvPr/>
            </p14:nvContentPartPr>
            <p14:xfrm>
              <a:off x="8580990" y="83827"/>
              <a:ext cx="18360" cy="30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F61147-8CFE-1DD4-278C-097ACAE132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62990" y="65827"/>
                <a:ext cx="540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B5214A-0B2F-DE5C-6B32-F8C74FD5E4A0}"/>
                  </a:ext>
                </a:extLst>
              </p14:cNvPr>
              <p14:cNvContentPartPr/>
              <p14:nvPr/>
            </p14:nvContentPartPr>
            <p14:xfrm>
              <a:off x="6240990" y="521778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B5214A-0B2F-DE5C-6B32-F8C74FD5E4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3350" y="519978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0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EC43B-1499-4F44-8A61-1B389D9F7591}"/>
              </a:ext>
            </a:extLst>
          </p:cNvPr>
          <p:cNvCxnSpPr/>
          <p:nvPr/>
        </p:nvCxnSpPr>
        <p:spPr>
          <a:xfrm>
            <a:off x="647699" y="4698088"/>
            <a:ext cx="964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77EA2D-7943-DFDA-86E5-EAC40A61C168}"/>
              </a:ext>
            </a:extLst>
          </p:cNvPr>
          <p:cNvSpPr txBox="1"/>
          <p:nvPr/>
        </p:nvSpPr>
        <p:spPr>
          <a:xfrm>
            <a:off x="1104899" y="438150"/>
            <a:ext cx="9667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1kg mass block is attached to the end of spring suspended vertically from a ceiling support.</a:t>
            </a:r>
          </a:p>
          <a:p>
            <a:r>
              <a:rPr lang="en-US" dirty="0"/>
              <a:t>The spring has a spring constant, K=80Nm and a natural length of 1 m.</a:t>
            </a:r>
          </a:p>
          <a:p>
            <a:r>
              <a:rPr lang="en-US" dirty="0"/>
              <a:t>When the mass is attached, the spring elongates to 1.1m.</a:t>
            </a:r>
          </a:p>
          <a:p>
            <a:r>
              <a:rPr lang="en-US" dirty="0"/>
              <a:t>This is known as the equilibrium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5FB18-BD38-1F96-FF3F-9E1157916139}"/>
              </a:ext>
            </a:extLst>
          </p:cNvPr>
          <p:cNvSpPr/>
          <p:nvPr/>
        </p:nvSpPr>
        <p:spPr>
          <a:xfrm>
            <a:off x="2628900" y="1905000"/>
            <a:ext cx="5686425" cy="1714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6D75E-4005-DF83-C41E-A71E6E3711F8}"/>
              </a:ext>
            </a:extLst>
          </p:cNvPr>
          <p:cNvSpPr/>
          <p:nvPr/>
        </p:nvSpPr>
        <p:spPr>
          <a:xfrm>
            <a:off x="5162550" y="2076450"/>
            <a:ext cx="190500" cy="23120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924C3-C964-C7A1-BFC7-F992FC868533}"/>
              </a:ext>
            </a:extLst>
          </p:cNvPr>
          <p:cNvSpPr/>
          <p:nvPr/>
        </p:nvSpPr>
        <p:spPr>
          <a:xfrm>
            <a:off x="4676775" y="4388526"/>
            <a:ext cx="1162050" cy="638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1kg</a:t>
            </a:r>
          </a:p>
        </p:txBody>
      </p:sp>
    </p:spTree>
    <p:extLst>
      <p:ext uri="{BB962C8B-B14F-4D97-AF65-F5344CB8AC3E}">
        <p14:creationId xmlns:p14="http://schemas.microsoft.com/office/powerpoint/2010/main" val="353768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36287-4CB0-8EDC-4A03-90993B04BE79}"/>
              </a:ext>
            </a:extLst>
          </p:cNvPr>
          <p:cNvSpPr txBox="1"/>
          <p:nvPr/>
        </p:nvSpPr>
        <p:spPr>
          <a:xfrm>
            <a:off x="1200150" y="409575"/>
            <a:ext cx="934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 is pulled down an additional 0.6m and then released.</a:t>
            </a:r>
          </a:p>
          <a:p>
            <a:r>
              <a:rPr lang="en-US" dirty="0"/>
              <a:t>Fill in the table with the relevant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CA441A-31F5-1477-D8E2-BCB88CE6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2457"/>
              </p:ext>
            </p:extLst>
          </p:nvPr>
        </p:nvGraphicFramePr>
        <p:xfrm>
          <a:off x="1076324" y="1524000"/>
          <a:ext cx="9287192" cy="4507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003">
                  <a:extLst>
                    <a:ext uri="{9D8B030D-6E8A-4147-A177-3AD203B41FA5}">
                      <a16:colId xmlns:a16="http://schemas.microsoft.com/office/drawing/2014/main" val="1196138397"/>
                    </a:ext>
                  </a:extLst>
                </a:gridCol>
                <a:gridCol w="1289448">
                  <a:extLst>
                    <a:ext uri="{9D8B030D-6E8A-4147-A177-3AD203B41FA5}">
                      <a16:colId xmlns:a16="http://schemas.microsoft.com/office/drawing/2014/main" val="1762343589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69254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758151021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3202599285"/>
                    </a:ext>
                  </a:extLst>
                </a:gridCol>
                <a:gridCol w="797717">
                  <a:extLst>
                    <a:ext uri="{9D8B030D-6E8A-4147-A177-3AD203B41FA5}">
                      <a16:colId xmlns:a16="http://schemas.microsoft.com/office/drawing/2014/main" val="4159000191"/>
                    </a:ext>
                  </a:extLst>
                </a:gridCol>
                <a:gridCol w="1583215">
                  <a:extLst>
                    <a:ext uri="{9D8B030D-6E8A-4147-A177-3AD203B41FA5}">
                      <a16:colId xmlns:a16="http://schemas.microsoft.com/office/drawing/2014/main" val="3568331396"/>
                    </a:ext>
                  </a:extLst>
                </a:gridCol>
                <a:gridCol w="752791">
                  <a:extLst>
                    <a:ext uri="{9D8B030D-6E8A-4147-A177-3AD203B41FA5}">
                      <a16:colId xmlns:a16="http://schemas.microsoft.com/office/drawing/2014/main" val="2112699340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Pes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Peg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830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8205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873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3109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212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082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2798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9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6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0AAC5-2235-7006-5995-DAB0D8F19353}"/>
              </a:ext>
            </a:extLst>
          </p:cNvPr>
          <p:cNvSpPr txBox="1"/>
          <p:nvPr/>
        </p:nvSpPr>
        <p:spPr>
          <a:xfrm>
            <a:off x="2066925" y="752475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Angular Frequency, Omega</a:t>
            </a:r>
          </a:p>
          <a:p>
            <a:r>
              <a:rPr lang="en-US" sz="3200" dirty="0"/>
              <a:t>Omega=sqrt(k/m)</a:t>
            </a:r>
          </a:p>
          <a:p>
            <a:r>
              <a:rPr lang="en-US" sz="3200" dirty="0">
                <a:highlight>
                  <a:srgbClr val="C0C0C0"/>
                </a:highlight>
              </a:rPr>
              <a:t>Omega=</a:t>
            </a:r>
          </a:p>
          <a:p>
            <a:endParaRPr lang="en-US" sz="3200" dirty="0"/>
          </a:p>
          <a:p>
            <a:r>
              <a:rPr lang="en-US" sz="3200" dirty="0"/>
              <a:t>Frequency, F</a:t>
            </a:r>
          </a:p>
          <a:p>
            <a:r>
              <a:rPr lang="en-US" sz="3200" i="1" dirty="0"/>
              <a:t>F</a:t>
            </a:r>
            <a:r>
              <a:rPr lang="en-US" sz="3200" dirty="0"/>
              <a:t>=1/(2pi)*Omega</a:t>
            </a:r>
          </a:p>
          <a:p>
            <a:r>
              <a:rPr lang="en-US" sz="3200" i="1" dirty="0">
                <a:highlight>
                  <a:srgbClr val="C0C0C0"/>
                </a:highlight>
              </a:rPr>
              <a:t>F</a:t>
            </a:r>
            <a:r>
              <a:rPr lang="en-US" sz="3200" dirty="0">
                <a:highlight>
                  <a:srgbClr val="C0C0C0"/>
                </a:highlight>
              </a:rPr>
              <a:t>=</a:t>
            </a:r>
          </a:p>
          <a:p>
            <a:r>
              <a:rPr lang="en-US" sz="3200" dirty="0"/>
              <a:t>Period, T</a:t>
            </a:r>
          </a:p>
          <a:p>
            <a:r>
              <a:rPr lang="en-US" sz="3200" dirty="0">
                <a:highlight>
                  <a:srgbClr val="C0C0C0"/>
                </a:highlight>
              </a:rPr>
              <a:t>T=1/F=</a:t>
            </a:r>
          </a:p>
        </p:txBody>
      </p:sp>
    </p:spTree>
    <p:extLst>
      <p:ext uri="{BB962C8B-B14F-4D97-AF65-F5344CB8AC3E}">
        <p14:creationId xmlns:p14="http://schemas.microsoft.com/office/powerpoint/2010/main" val="13700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8209C-B1AC-6928-076E-9AA3506A432B}"/>
                  </a:ext>
                </a:extLst>
              </p14:cNvPr>
              <p14:cNvContentPartPr/>
              <p14:nvPr/>
            </p14:nvContentPartPr>
            <p14:xfrm>
              <a:off x="1189875" y="2922105"/>
              <a:ext cx="360" cy="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8209C-B1AC-6928-076E-9AA3506A4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2235" y="2904105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E3F7DD-E217-6809-5592-AA4E03AC307B}"/>
                  </a:ext>
                </a:extLst>
              </p14:cNvPr>
              <p14:cNvContentPartPr/>
              <p14:nvPr/>
            </p14:nvContentPartPr>
            <p14:xfrm>
              <a:off x="1180875" y="2875665"/>
              <a:ext cx="9402840" cy="15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E3F7DD-E217-6809-5592-AA4E03AC30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875" y="2857665"/>
                <a:ext cx="943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B3A58-1906-D871-9885-E49A9D477ADD}"/>
                  </a:ext>
                </a:extLst>
              </p14:cNvPr>
              <p14:cNvContentPartPr/>
              <p14:nvPr/>
            </p14:nvContentPartPr>
            <p14:xfrm>
              <a:off x="1390395" y="397065"/>
              <a:ext cx="9573120" cy="520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B3A58-1906-D871-9885-E49A9D477A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2395" y="379065"/>
                <a:ext cx="9608760" cy="52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235C26-6E05-3F78-01BB-3929B789ACC4}"/>
                  </a:ext>
                </a:extLst>
              </p14:cNvPr>
              <p14:cNvContentPartPr/>
              <p14:nvPr/>
            </p14:nvContentPartPr>
            <p14:xfrm>
              <a:off x="1332435" y="5552625"/>
              <a:ext cx="48600" cy="97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235C26-6E05-3F78-01BB-3929B789AC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4795" y="5534625"/>
                <a:ext cx="8424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3D26F3-627C-6EBA-BE17-8EE863A7E71A}"/>
                  </a:ext>
                </a:extLst>
              </p14:cNvPr>
              <p14:cNvContentPartPr/>
              <p14:nvPr/>
            </p14:nvContentPartPr>
            <p14:xfrm>
              <a:off x="9238755" y="5781585"/>
              <a:ext cx="39600" cy="85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3D26F3-627C-6EBA-BE17-8EE863A7E7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0755" y="5763585"/>
                <a:ext cx="75240" cy="89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0F97374-59F9-C1C2-ED59-BD3DEEFC94BC}"/>
              </a:ext>
            </a:extLst>
          </p:cNvPr>
          <p:cNvGrpSpPr/>
          <p:nvPr/>
        </p:nvGrpSpPr>
        <p:grpSpPr>
          <a:xfrm>
            <a:off x="3105795" y="5866905"/>
            <a:ext cx="1622880" cy="526320"/>
            <a:chOff x="3105795" y="5866905"/>
            <a:chExt cx="162288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22F0A0-68CF-FF9E-39D2-53970733262A}"/>
                    </a:ext>
                  </a:extLst>
                </p14:cNvPr>
                <p14:cNvContentPartPr/>
                <p14:nvPr/>
              </p14:nvContentPartPr>
              <p14:xfrm>
                <a:off x="3105795" y="5896425"/>
                <a:ext cx="1099440" cy="496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22F0A0-68CF-FF9E-39D2-539707332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7795" y="5878425"/>
                  <a:ext cx="11350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F584C7-9A6B-C2A3-19B5-5066766D0664}"/>
                    </a:ext>
                  </a:extLst>
                </p14:cNvPr>
                <p14:cNvContentPartPr/>
                <p14:nvPr/>
              </p14:nvContentPartPr>
              <p14:xfrm>
                <a:off x="4393875" y="5866905"/>
                <a:ext cx="334800" cy="44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F584C7-9A6B-C2A3-19B5-5066766D06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5875" y="5848905"/>
                  <a:ext cx="3704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A85CEA-E6EB-CC0E-C59B-B1D6006CAD51}"/>
                    </a:ext>
                  </a:extLst>
                </p14:cNvPr>
                <p14:cNvContentPartPr/>
                <p14:nvPr/>
              </p14:nvContentPartPr>
              <p14:xfrm>
                <a:off x="4285875" y="6019545"/>
                <a:ext cx="2322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A85CEA-E6EB-CC0E-C59B-B1D6006CAD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7875" y="6001545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2D5856-C0A7-B149-FFCD-242E5C51EAD5}"/>
              </a:ext>
            </a:extLst>
          </p:cNvPr>
          <p:cNvGrpSpPr/>
          <p:nvPr/>
        </p:nvGrpSpPr>
        <p:grpSpPr>
          <a:xfrm>
            <a:off x="942555" y="3487665"/>
            <a:ext cx="433800" cy="664920"/>
            <a:chOff x="942555" y="3487665"/>
            <a:chExt cx="43380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9E715D-7D07-2D2F-0EF0-0A206FC73FFA}"/>
                    </a:ext>
                  </a:extLst>
                </p14:cNvPr>
                <p14:cNvContentPartPr/>
                <p14:nvPr/>
              </p14:nvContentPartPr>
              <p14:xfrm>
                <a:off x="942555" y="3487665"/>
                <a:ext cx="433800" cy="664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9E715D-7D07-2D2F-0EF0-0A206FC73F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915" y="3470025"/>
                  <a:ext cx="4694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2D9E40-D641-8514-2387-CCFFCED5C235}"/>
                    </a:ext>
                  </a:extLst>
                </p14:cNvPr>
                <p14:cNvContentPartPr/>
                <p14:nvPr/>
              </p14:nvContentPartPr>
              <p14:xfrm>
                <a:off x="1056675" y="3876465"/>
                <a:ext cx="198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2D9E40-D641-8514-2387-CCFFCED5C2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8675" y="3858465"/>
                  <a:ext cx="234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AF7014-128B-A030-C39B-92D2648476C2}"/>
              </a:ext>
            </a:extLst>
          </p:cNvPr>
          <p:cNvGrpSpPr/>
          <p:nvPr/>
        </p:nvGrpSpPr>
        <p:grpSpPr>
          <a:xfrm>
            <a:off x="1266555" y="1494705"/>
            <a:ext cx="427680" cy="867240"/>
            <a:chOff x="1266555" y="1494705"/>
            <a:chExt cx="42768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193EB0-3DAE-9EAF-25E1-9DE107456BEC}"/>
                    </a:ext>
                  </a:extLst>
                </p14:cNvPr>
                <p14:cNvContentPartPr/>
                <p14:nvPr/>
              </p14:nvContentPartPr>
              <p14:xfrm>
                <a:off x="1266555" y="1494705"/>
                <a:ext cx="427680" cy="86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193EB0-3DAE-9EAF-25E1-9DE107456B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8915" y="1477065"/>
                  <a:ext cx="46332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5E5CE-3D48-0716-1FE6-80E6516CE748}"/>
                    </a:ext>
                  </a:extLst>
                </p14:cNvPr>
                <p14:cNvContentPartPr/>
                <p14:nvPr/>
              </p14:nvContentPartPr>
              <p14:xfrm>
                <a:off x="1447635" y="1960185"/>
                <a:ext cx="21852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5E5CE-3D48-0716-1FE6-80E6516CE7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29635" y="1942545"/>
                  <a:ext cx="2541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8C9C50-E81C-AB3B-B20D-DA080E9243F5}"/>
                  </a:ext>
                </a:extLst>
              </p14:cNvPr>
              <p14:cNvContentPartPr/>
              <p14:nvPr/>
            </p14:nvContentPartPr>
            <p14:xfrm>
              <a:off x="4133595" y="468574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8C9C50-E81C-AB3B-B20D-DA080E9243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5595" y="466774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23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ale, device">
            <a:extLst>
              <a:ext uri="{FF2B5EF4-FFF2-40B4-BE49-F238E27FC236}">
                <a16:creationId xmlns:a16="http://schemas.microsoft.com/office/drawing/2014/main" id="{F966E586-DE75-8D8D-B34E-3C49BA87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5000" y="638175"/>
            <a:ext cx="8382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from a rope&#10;&#10;Description automatically generated with low confidence">
            <a:extLst>
              <a:ext uri="{FF2B5EF4-FFF2-40B4-BE49-F238E27FC236}">
                <a16:creationId xmlns:a16="http://schemas.microsoft.com/office/drawing/2014/main" id="{DBEC623F-0D21-14CC-420E-FAC29BB2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0499" y="1520571"/>
            <a:ext cx="5218294" cy="34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amp&#10;&#10;Description automatically generated with medium confidence">
            <a:extLst>
              <a:ext uri="{FF2B5EF4-FFF2-40B4-BE49-F238E27FC236}">
                <a16:creationId xmlns:a16="http://schemas.microsoft.com/office/drawing/2014/main" id="{6036960C-368F-FE04-E490-9B3A10B90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4425" y="1114424"/>
            <a:ext cx="1381125" cy="45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EC43B-1499-4F44-8A61-1B389D9F7591}"/>
              </a:ext>
            </a:extLst>
          </p:cNvPr>
          <p:cNvCxnSpPr/>
          <p:nvPr/>
        </p:nvCxnSpPr>
        <p:spPr>
          <a:xfrm>
            <a:off x="647699" y="4698088"/>
            <a:ext cx="964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77EA2D-7943-DFDA-86E5-EAC40A61C168}"/>
              </a:ext>
            </a:extLst>
          </p:cNvPr>
          <p:cNvSpPr txBox="1"/>
          <p:nvPr/>
        </p:nvSpPr>
        <p:spPr>
          <a:xfrm>
            <a:off x="1104899" y="438150"/>
            <a:ext cx="9667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1kg mass block is attached to the end of spring suspended vertically from a ceiling support.</a:t>
            </a:r>
          </a:p>
          <a:p>
            <a:r>
              <a:rPr lang="en-US" dirty="0"/>
              <a:t>The spring has a spring constant, K=100N/m and a natural length of 1 m.</a:t>
            </a:r>
          </a:p>
          <a:p>
            <a:r>
              <a:rPr lang="en-US" dirty="0"/>
              <a:t>When the mass is attached, the spring elongates to 1.1m.</a:t>
            </a:r>
          </a:p>
          <a:p>
            <a:r>
              <a:rPr lang="en-US" dirty="0"/>
              <a:t>This is known as the equilibrium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5FB18-BD38-1F96-FF3F-9E1157916139}"/>
              </a:ext>
            </a:extLst>
          </p:cNvPr>
          <p:cNvSpPr/>
          <p:nvPr/>
        </p:nvSpPr>
        <p:spPr>
          <a:xfrm>
            <a:off x="2628900" y="1905000"/>
            <a:ext cx="5686425" cy="1714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6D75E-4005-DF83-C41E-A71E6E3711F8}"/>
              </a:ext>
            </a:extLst>
          </p:cNvPr>
          <p:cNvSpPr/>
          <p:nvPr/>
        </p:nvSpPr>
        <p:spPr>
          <a:xfrm>
            <a:off x="5162550" y="2076450"/>
            <a:ext cx="190500" cy="23120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924C3-C964-C7A1-BFC7-F992FC868533}"/>
              </a:ext>
            </a:extLst>
          </p:cNvPr>
          <p:cNvSpPr/>
          <p:nvPr/>
        </p:nvSpPr>
        <p:spPr>
          <a:xfrm>
            <a:off x="4676775" y="4388526"/>
            <a:ext cx="1162050" cy="638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1kg</a:t>
            </a:r>
          </a:p>
        </p:txBody>
      </p:sp>
    </p:spTree>
    <p:extLst>
      <p:ext uri="{BB962C8B-B14F-4D97-AF65-F5344CB8AC3E}">
        <p14:creationId xmlns:p14="http://schemas.microsoft.com/office/powerpoint/2010/main" val="39595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36287-4CB0-8EDC-4A03-90993B04BE79}"/>
              </a:ext>
            </a:extLst>
          </p:cNvPr>
          <p:cNvSpPr txBox="1"/>
          <p:nvPr/>
        </p:nvSpPr>
        <p:spPr>
          <a:xfrm>
            <a:off x="1200150" y="409575"/>
            <a:ext cx="934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 is pulled down an additional 0.4m and then released.</a:t>
            </a:r>
          </a:p>
          <a:p>
            <a:r>
              <a:rPr lang="en-US" dirty="0"/>
              <a:t>Fill in the below table with the relevant information.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CA441A-31F5-1477-D8E2-BCB88CE6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18333"/>
              </p:ext>
            </p:extLst>
          </p:nvPr>
        </p:nvGraphicFramePr>
        <p:xfrm>
          <a:off x="1009212" y="936771"/>
          <a:ext cx="9287192" cy="4857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003">
                  <a:extLst>
                    <a:ext uri="{9D8B030D-6E8A-4147-A177-3AD203B41FA5}">
                      <a16:colId xmlns:a16="http://schemas.microsoft.com/office/drawing/2014/main" val="1196138397"/>
                    </a:ext>
                  </a:extLst>
                </a:gridCol>
                <a:gridCol w="1289448">
                  <a:extLst>
                    <a:ext uri="{9D8B030D-6E8A-4147-A177-3AD203B41FA5}">
                      <a16:colId xmlns:a16="http://schemas.microsoft.com/office/drawing/2014/main" val="1762343589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69254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758151021"/>
                    </a:ext>
                  </a:extLst>
                </a:gridCol>
                <a:gridCol w="1738444">
                  <a:extLst>
                    <a:ext uri="{9D8B030D-6E8A-4147-A177-3AD203B41FA5}">
                      <a16:colId xmlns:a16="http://schemas.microsoft.com/office/drawing/2014/main" val="3202599285"/>
                    </a:ext>
                  </a:extLst>
                </a:gridCol>
                <a:gridCol w="1249959">
                  <a:extLst>
                    <a:ext uri="{9D8B030D-6E8A-4147-A177-3AD203B41FA5}">
                      <a16:colId xmlns:a16="http://schemas.microsoft.com/office/drawing/2014/main" val="4159000191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3568331396"/>
                    </a:ext>
                  </a:extLst>
                </a:gridCol>
                <a:gridCol w="288338">
                  <a:extLst>
                    <a:ext uri="{9D8B030D-6E8A-4147-A177-3AD203B41FA5}">
                      <a16:colId xmlns:a16="http://schemas.microsoft.com/office/drawing/2014/main" val="2112699340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Pes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Peg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830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0.5(100)(0.1)^2</a:t>
                      </a:r>
                    </a:p>
                    <a:p>
                      <a:pPr algn="ctr"/>
                      <a:r>
                        <a:rPr lang="en-US" dirty="0"/>
                        <a:t>0.5J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8205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0.5(100)(.5^2)</a:t>
                      </a:r>
                    </a:p>
                    <a:p>
                      <a:pPr algn="ctr"/>
                      <a:r>
                        <a:rPr lang="en-US"/>
                        <a:t>12.5J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873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0.5(100)(.1^2)</a:t>
                      </a:r>
                    </a:p>
                    <a:p>
                      <a:pPr algn="ctr"/>
                      <a:r>
                        <a:rPr lang="en-US"/>
                        <a:t>0.5J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algn="ctr"/>
                      <a:r>
                        <a:rPr lang="en-US" dirty="0" err="1"/>
                        <a:t>Mgh</a:t>
                      </a:r>
                      <a:r>
                        <a:rPr lang="en-US" dirty="0"/>
                        <a:t>=1(10)(.4)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0.5(1)v^2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3109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(-)0.3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0.5(100)(.3^2)</a:t>
                      </a:r>
                    </a:p>
                    <a:p>
                      <a:pPr algn="ctr"/>
                      <a:r>
                        <a:rPr lang="en-US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212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082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12.5J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2798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0.5(100)(.1^2)</a:t>
                      </a:r>
                    </a:p>
                    <a:p>
                      <a:pPr algn="ctr"/>
                      <a:r>
                        <a:rPr lang="en-US"/>
                        <a:t>0.5J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9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the simple harmonic motion called sinusoidal? - Quora">
            <a:extLst>
              <a:ext uri="{FF2B5EF4-FFF2-40B4-BE49-F238E27FC236}">
                <a16:creationId xmlns:a16="http://schemas.microsoft.com/office/drawing/2014/main" id="{9DD1CA41-8F6E-0EFB-570C-B3CFACFE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2043113"/>
            <a:ext cx="3629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8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0AAC5-2235-7006-5995-DAB0D8F19353}"/>
              </a:ext>
            </a:extLst>
          </p:cNvPr>
          <p:cNvSpPr txBox="1"/>
          <p:nvPr/>
        </p:nvSpPr>
        <p:spPr>
          <a:xfrm>
            <a:off x="2066925" y="752475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Angular Frequency, Omega</a:t>
            </a:r>
          </a:p>
          <a:p>
            <a:r>
              <a:rPr lang="en-US" sz="3200" dirty="0"/>
              <a:t>Omega=sqrt(k/m)</a:t>
            </a:r>
          </a:p>
          <a:p>
            <a:r>
              <a:rPr lang="en-US" sz="3200" dirty="0"/>
              <a:t>Omega= 10</a:t>
            </a:r>
          </a:p>
          <a:p>
            <a:endParaRPr lang="en-US" sz="3200" dirty="0"/>
          </a:p>
          <a:p>
            <a:r>
              <a:rPr lang="en-US" sz="3200" dirty="0"/>
              <a:t>Frequency, F</a:t>
            </a:r>
          </a:p>
          <a:p>
            <a:r>
              <a:rPr lang="en-US" sz="3200" i="1" dirty="0"/>
              <a:t>F</a:t>
            </a:r>
            <a:r>
              <a:rPr lang="en-US" sz="3200" dirty="0"/>
              <a:t>=1/(2pi)*omega</a:t>
            </a:r>
          </a:p>
          <a:p>
            <a:r>
              <a:rPr lang="en-US" sz="3200" i="1" dirty="0"/>
              <a:t>F</a:t>
            </a:r>
            <a:r>
              <a:rPr lang="en-US" sz="3200" dirty="0"/>
              <a:t>=1.6 (sec^-1)</a:t>
            </a:r>
          </a:p>
          <a:p>
            <a:endParaRPr lang="en-US" sz="3200" dirty="0"/>
          </a:p>
          <a:p>
            <a:r>
              <a:rPr lang="en-US" sz="3200" dirty="0"/>
              <a:t>Period, T</a:t>
            </a:r>
          </a:p>
          <a:p>
            <a:r>
              <a:rPr lang="en-US" sz="3200" dirty="0"/>
              <a:t>T=1/F=0.625 sec</a:t>
            </a:r>
          </a:p>
        </p:txBody>
      </p:sp>
    </p:spTree>
    <p:extLst>
      <p:ext uri="{BB962C8B-B14F-4D97-AF65-F5344CB8AC3E}">
        <p14:creationId xmlns:p14="http://schemas.microsoft.com/office/powerpoint/2010/main" val="28908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F8DD7D-CD49-4E24-98B0-E8228740CFB0}"/>
                  </a:ext>
                </a:extLst>
              </p14:cNvPr>
              <p14:cNvContentPartPr/>
              <p14:nvPr/>
            </p14:nvContentPartPr>
            <p14:xfrm>
              <a:off x="1199595" y="23903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F8DD7D-CD49-4E24-98B0-E8228740C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955" y="23723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A41BA-8819-B6C7-446A-7D40108B21DC}"/>
                  </a:ext>
                </a:extLst>
              </p14:cNvPr>
              <p14:cNvContentPartPr/>
              <p14:nvPr/>
            </p14:nvContentPartPr>
            <p14:xfrm>
              <a:off x="1199595" y="2303985"/>
              <a:ext cx="8562240" cy="18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A41BA-8819-B6C7-446A-7D40108B21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1955" y="2285985"/>
                <a:ext cx="8597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2A2427-0877-88E0-5DC2-798B9C8CF5EA}"/>
                  </a:ext>
                </a:extLst>
              </p14:cNvPr>
              <p14:cNvContentPartPr/>
              <p14:nvPr/>
            </p14:nvContentPartPr>
            <p14:xfrm>
              <a:off x="1152075" y="836625"/>
              <a:ext cx="7783200" cy="291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2A2427-0877-88E0-5DC2-798B9C8CF5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075" y="818985"/>
                <a:ext cx="7818840" cy="29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7F6350-43F8-9294-0247-2375693551C6}"/>
              </a:ext>
            </a:extLst>
          </p:cNvPr>
          <p:cNvGrpSpPr/>
          <p:nvPr/>
        </p:nvGrpSpPr>
        <p:grpSpPr>
          <a:xfrm>
            <a:off x="704595" y="2800065"/>
            <a:ext cx="427680" cy="466560"/>
            <a:chOff x="704595" y="2800065"/>
            <a:chExt cx="42768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71ED01-791C-E402-1319-281274276593}"/>
                    </a:ext>
                  </a:extLst>
                </p14:cNvPr>
                <p14:cNvContentPartPr/>
                <p14:nvPr/>
              </p14:nvContentPartPr>
              <p14:xfrm>
                <a:off x="704595" y="319066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71ED01-791C-E402-1319-2812742765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595" y="317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5F63B3-2D8D-1602-6AB2-1103E865A6C1}"/>
                    </a:ext>
                  </a:extLst>
                </p14:cNvPr>
                <p14:cNvContentPartPr/>
                <p14:nvPr/>
              </p14:nvContentPartPr>
              <p14:xfrm>
                <a:off x="846435" y="2800065"/>
                <a:ext cx="285840" cy="31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5F63B3-2D8D-1602-6AB2-1103E865A6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8795" y="2782065"/>
                  <a:ext cx="3214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8D2900-A088-4F2C-2E48-F12D1D9FBB77}"/>
                    </a:ext>
                  </a:extLst>
                </p14:cNvPr>
                <p14:cNvContentPartPr/>
                <p14:nvPr/>
              </p14:nvContentPartPr>
              <p14:xfrm>
                <a:off x="1055595" y="2817705"/>
                <a:ext cx="29880" cy="44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8D2900-A088-4F2C-2E48-F12D1D9FBB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955" y="2799705"/>
                  <a:ext cx="6552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6CC76-9ABB-5775-641B-1AF2547CB2EF}"/>
              </a:ext>
            </a:extLst>
          </p:cNvPr>
          <p:cNvGrpSpPr/>
          <p:nvPr/>
        </p:nvGrpSpPr>
        <p:grpSpPr>
          <a:xfrm>
            <a:off x="885315" y="1190145"/>
            <a:ext cx="518040" cy="605160"/>
            <a:chOff x="885315" y="1190145"/>
            <a:chExt cx="51804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FE179B-E3B4-B910-C589-8EBA212DCEA0}"/>
                    </a:ext>
                  </a:extLst>
                </p14:cNvPr>
                <p14:cNvContentPartPr/>
                <p14:nvPr/>
              </p14:nvContentPartPr>
              <p14:xfrm>
                <a:off x="885315" y="178054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FE179B-E3B4-B910-C589-8EBA212DCE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675" y="1762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AFB119-DFCF-26DA-6D2E-E28A118F0335}"/>
                    </a:ext>
                  </a:extLst>
                </p14:cNvPr>
                <p14:cNvContentPartPr/>
                <p14:nvPr/>
              </p14:nvContentPartPr>
              <p14:xfrm>
                <a:off x="1037595" y="1190145"/>
                <a:ext cx="365760" cy="44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AFB119-DFCF-26DA-6D2E-E28A118F03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9955" y="1172505"/>
                  <a:ext cx="401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9CB32E-7FE5-D90C-126F-94B349DDABB3}"/>
                    </a:ext>
                  </a:extLst>
                </p14:cNvPr>
                <p14:cNvContentPartPr/>
                <p14:nvPr/>
              </p14:nvContentPartPr>
              <p14:xfrm>
                <a:off x="1322715" y="1238025"/>
                <a:ext cx="61920" cy="55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9CB32E-7FE5-D90C-126F-94B349DDAB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5075" y="1220025"/>
                  <a:ext cx="97560" cy="59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ADE00F-36B7-252C-148E-0159F12A8EAD}"/>
                  </a:ext>
                </a:extLst>
              </p14:cNvPr>
              <p14:cNvContentPartPr/>
              <p14:nvPr/>
            </p14:nvContentPartPr>
            <p14:xfrm>
              <a:off x="1142355" y="4085985"/>
              <a:ext cx="87120" cy="69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ADE00F-36B7-252C-148E-0159F12A8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4715" y="4067985"/>
                <a:ext cx="1227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CDA9E0-02E9-4545-F38D-310279E27CD6}"/>
                  </a:ext>
                </a:extLst>
              </p14:cNvPr>
              <p14:cNvContentPartPr/>
              <p14:nvPr/>
            </p14:nvContentPartPr>
            <p14:xfrm>
              <a:off x="5416635" y="3971505"/>
              <a:ext cx="60840" cy="59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CDA9E0-02E9-4545-F38D-310279E27C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98635" y="3953505"/>
                <a:ext cx="96480" cy="63396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B85D30D2-0DF4-4BBA-9C1C-F109AED8E441}"/>
              </a:ext>
            </a:extLst>
          </p:cNvPr>
          <p:cNvSpPr txBox="1"/>
          <p:nvPr/>
        </p:nvSpPr>
        <p:spPr>
          <a:xfrm>
            <a:off x="2282156" y="4260093"/>
            <a:ext cx="1648208" cy="86177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5000">
                <a:solidFill>
                  <a:srgbClr val="000000"/>
                </a:solidFill>
              </a:rPr>
              <a:t>.6255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A3BC98-6E0A-E1D3-D946-574F0D7CB577}"/>
              </a:ext>
            </a:extLst>
          </p:cNvPr>
          <p:cNvSpPr txBox="1"/>
          <p:nvPr/>
        </p:nvSpPr>
        <p:spPr>
          <a:xfrm>
            <a:off x="2695575" y="5121867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416688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378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Simple Harmonic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Harmonic Motion</dc:title>
  <dc:creator>Carbonetto, Tracey Ann</dc:creator>
  <cp:lastModifiedBy>Priyanshu Dey</cp:lastModifiedBy>
  <cp:revision>2</cp:revision>
  <dcterms:created xsi:type="dcterms:W3CDTF">2022-11-15T15:14:58Z</dcterms:created>
  <dcterms:modified xsi:type="dcterms:W3CDTF">2022-11-29T17:22:59Z</dcterms:modified>
</cp:coreProperties>
</file>