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68.jpg"/><Relationship Id="rId4" Type="http://schemas.openxmlformats.org/officeDocument/2006/relationships/image" Target="../media/image69.jp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73.jp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2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98.jpg"/><Relationship Id="rId4" Type="http://schemas.openxmlformats.org/officeDocument/2006/relationships/image" Target="../media/image9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80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2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8.jp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10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138.jpg"/><Relationship Id="rId4" Type="http://schemas.openxmlformats.org/officeDocument/2006/relationships/image" Target="../media/image13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140.jp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144.jpg"/><Relationship Id="rId4" Type="http://schemas.openxmlformats.org/officeDocument/2006/relationships/image" Target="../media/image145.png"/><Relationship Id="rId5" Type="http://schemas.openxmlformats.org/officeDocument/2006/relationships/image" Target="../media/image14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14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8.png"/><Relationship Id="rId3" Type="http://schemas.openxmlformats.org/officeDocument/2006/relationships/image" Target="../media/image149.jp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16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161.jpg"/><Relationship Id="rId4" Type="http://schemas.openxmlformats.org/officeDocument/2006/relationships/image" Target="../media/image162.png"/><Relationship Id="rId5" Type="http://schemas.openxmlformats.org/officeDocument/2006/relationships/image" Target="../media/image163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164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4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C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33272" y="1033272"/>
            <a:ext cx="16230600" cy="8797290"/>
            <a:chOff x="1033272" y="1033272"/>
            <a:chExt cx="16230600" cy="87972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72" y="1033272"/>
              <a:ext cx="16230600" cy="879666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0287" y="2063051"/>
              <a:ext cx="9657460" cy="118967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7030" y="3517645"/>
              <a:ext cx="4921123" cy="640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8724" y="1033272"/>
            <a:ext cx="16736694" cy="9102725"/>
            <a:chOff x="568724" y="1033272"/>
            <a:chExt cx="16736694" cy="91027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724" y="1033272"/>
              <a:ext cx="16695147" cy="910256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9671" y="2624327"/>
              <a:ext cx="4526280" cy="66385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8334" y="1223391"/>
              <a:ext cx="15386431" cy="55841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1215" y="1882394"/>
              <a:ext cx="15203805" cy="55841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79064" y="2550541"/>
              <a:ext cx="1339469" cy="55841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94819" y="5838253"/>
              <a:ext cx="3829558" cy="55810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3903" y="6497256"/>
              <a:ext cx="2385059" cy="558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C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439143" y="5258624"/>
            <a:ext cx="6849109" cy="5028565"/>
            <a:chOff x="11439143" y="5258624"/>
            <a:chExt cx="6849109" cy="5028565"/>
          </a:xfrm>
        </p:grpSpPr>
        <p:sp>
          <p:nvSpPr>
            <p:cNvPr id="4" name="object 4" descr=""/>
            <p:cNvSpPr/>
            <p:nvPr/>
          </p:nvSpPr>
          <p:spPr>
            <a:xfrm>
              <a:off x="11439143" y="5258624"/>
              <a:ext cx="6849109" cy="5028565"/>
            </a:xfrm>
            <a:custGeom>
              <a:avLst/>
              <a:gdLst/>
              <a:ahLst/>
              <a:cxnLst/>
              <a:rect l="l" t="t" r="r" b="b"/>
              <a:pathLst>
                <a:path w="6849109" h="5028565">
                  <a:moveTo>
                    <a:pt x="0" y="4291952"/>
                  </a:moveTo>
                  <a:lnTo>
                    <a:pt x="0" y="4320705"/>
                  </a:lnTo>
                  <a:lnTo>
                    <a:pt x="203065" y="4973558"/>
                  </a:lnTo>
                  <a:lnTo>
                    <a:pt x="206809" y="4988695"/>
                  </a:lnTo>
                  <a:lnTo>
                    <a:pt x="211284" y="5003483"/>
                  </a:lnTo>
                  <a:lnTo>
                    <a:pt x="216386" y="5017992"/>
                  </a:lnTo>
                  <a:lnTo>
                    <a:pt x="220469" y="5028373"/>
                  </a:lnTo>
                  <a:lnTo>
                    <a:pt x="6848856" y="5028373"/>
                  </a:lnTo>
                  <a:lnTo>
                    <a:pt x="6848856" y="4372461"/>
                  </a:lnTo>
                  <a:lnTo>
                    <a:pt x="285908" y="4372461"/>
                  </a:lnTo>
                  <a:lnTo>
                    <a:pt x="0" y="4291952"/>
                  </a:lnTo>
                  <a:close/>
                </a:path>
                <a:path w="6849109" h="5028565">
                  <a:moveTo>
                    <a:pt x="3380779" y="219100"/>
                  </a:moveTo>
                  <a:lnTo>
                    <a:pt x="3340547" y="220275"/>
                  </a:lnTo>
                  <a:lnTo>
                    <a:pt x="3298730" y="224838"/>
                  </a:lnTo>
                  <a:lnTo>
                    <a:pt x="3254862" y="233890"/>
                  </a:lnTo>
                  <a:lnTo>
                    <a:pt x="3208479" y="248531"/>
                  </a:lnTo>
                  <a:lnTo>
                    <a:pt x="3159115" y="269859"/>
                  </a:lnTo>
                  <a:lnTo>
                    <a:pt x="3106304" y="298975"/>
                  </a:lnTo>
                  <a:lnTo>
                    <a:pt x="3045562" y="345285"/>
                  </a:lnTo>
                  <a:lnTo>
                    <a:pt x="3016599" y="374077"/>
                  </a:lnTo>
                  <a:lnTo>
                    <a:pt x="2988925" y="406113"/>
                  </a:lnTo>
                  <a:lnTo>
                    <a:pt x="2962802" y="441007"/>
                  </a:lnTo>
                  <a:lnTo>
                    <a:pt x="2938494" y="478375"/>
                  </a:lnTo>
                  <a:lnTo>
                    <a:pt x="2916263" y="517831"/>
                  </a:lnTo>
                  <a:lnTo>
                    <a:pt x="2896372" y="558990"/>
                  </a:lnTo>
                  <a:lnTo>
                    <a:pt x="2879085" y="601467"/>
                  </a:lnTo>
                  <a:lnTo>
                    <a:pt x="2864663" y="644875"/>
                  </a:lnTo>
                  <a:lnTo>
                    <a:pt x="2853370" y="688830"/>
                  </a:lnTo>
                  <a:lnTo>
                    <a:pt x="2845468" y="732946"/>
                  </a:lnTo>
                  <a:lnTo>
                    <a:pt x="2841221" y="776839"/>
                  </a:lnTo>
                  <a:lnTo>
                    <a:pt x="2840891" y="820122"/>
                  </a:lnTo>
                  <a:lnTo>
                    <a:pt x="2844740" y="862410"/>
                  </a:lnTo>
                  <a:lnTo>
                    <a:pt x="2853033" y="903319"/>
                  </a:lnTo>
                  <a:lnTo>
                    <a:pt x="2866031" y="942462"/>
                  </a:lnTo>
                  <a:lnTo>
                    <a:pt x="2883998" y="979454"/>
                  </a:lnTo>
                  <a:lnTo>
                    <a:pt x="2907196" y="1013910"/>
                  </a:lnTo>
                  <a:lnTo>
                    <a:pt x="2935887" y="1045445"/>
                  </a:lnTo>
                  <a:lnTo>
                    <a:pt x="2970336" y="1073674"/>
                  </a:lnTo>
                  <a:lnTo>
                    <a:pt x="2964944" y="1131966"/>
                  </a:lnTo>
                  <a:lnTo>
                    <a:pt x="2965093" y="1192566"/>
                  </a:lnTo>
                  <a:lnTo>
                    <a:pt x="2969635" y="1253566"/>
                  </a:lnTo>
                  <a:lnTo>
                    <a:pt x="2977424" y="1313061"/>
                  </a:lnTo>
                  <a:lnTo>
                    <a:pt x="2987314" y="1369145"/>
                  </a:lnTo>
                  <a:lnTo>
                    <a:pt x="2998157" y="1419911"/>
                  </a:lnTo>
                  <a:lnTo>
                    <a:pt x="3008808" y="1463454"/>
                  </a:lnTo>
                  <a:lnTo>
                    <a:pt x="3024946" y="1521244"/>
                  </a:lnTo>
                  <a:lnTo>
                    <a:pt x="3027663" y="1608631"/>
                  </a:lnTo>
                  <a:lnTo>
                    <a:pt x="3032190" y="1675840"/>
                  </a:lnTo>
                  <a:lnTo>
                    <a:pt x="3036439" y="1719002"/>
                  </a:lnTo>
                  <a:lnTo>
                    <a:pt x="3038320" y="1734249"/>
                  </a:lnTo>
                  <a:lnTo>
                    <a:pt x="3013453" y="1754520"/>
                  </a:lnTo>
                  <a:lnTo>
                    <a:pt x="2959749" y="1816124"/>
                  </a:lnTo>
                  <a:lnTo>
                    <a:pt x="2908552" y="1920245"/>
                  </a:lnTo>
                  <a:lnTo>
                    <a:pt x="2891208" y="2068068"/>
                  </a:lnTo>
                  <a:lnTo>
                    <a:pt x="1269629" y="2068068"/>
                  </a:lnTo>
                  <a:lnTo>
                    <a:pt x="1220511" y="2069898"/>
                  </a:lnTo>
                  <a:lnTo>
                    <a:pt x="1172267" y="2075310"/>
                  </a:lnTo>
                  <a:lnTo>
                    <a:pt x="1125043" y="2084183"/>
                  </a:lnTo>
                  <a:lnTo>
                    <a:pt x="1078984" y="2096398"/>
                  </a:lnTo>
                  <a:lnTo>
                    <a:pt x="1034236" y="2111836"/>
                  </a:lnTo>
                  <a:lnTo>
                    <a:pt x="990944" y="2130376"/>
                  </a:lnTo>
                  <a:lnTo>
                    <a:pt x="949255" y="2151899"/>
                  </a:lnTo>
                  <a:lnTo>
                    <a:pt x="909313" y="2176285"/>
                  </a:lnTo>
                  <a:lnTo>
                    <a:pt x="871265" y="2203414"/>
                  </a:lnTo>
                  <a:lnTo>
                    <a:pt x="835256" y="2233168"/>
                  </a:lnTo>
                  <a:lnTo>
                    <a:pt x="801431" y="2265425"/>
                  </a:lnTo>
                  <a:lnTo>
                    <a:pt x="769936" y="2300068"/>
                  </a:lnTo>
                  <a:lnTo>
                    <a:pt x="740916" y="2336975"/>
                  </a:lnTo>
                  <a:lnTo>
                    <a:pt x="714518" y="2376027"/>
                  </a:lnTo>
                  <a:lnTo>
                    <a:pt x="690887" y="2417105"/>
                  </a:lnTo>
                  <a:lnTo>
                    <a:pt x="670168" y="2460089"/>
                  </a:lnTo>
                  <a:lnTo>
                    <a:pt x="652507" y="2504859"/>
                  </a:lnTo>
                  <a:lnTo>
                    <a:pt x="638050" y="2551295"/>
                  </a:lnTo>
                  <a:lnTo>
                    <a:pt x="626941" y="2599279"/>
                  </a:lnTo>
                  <a:lnTo>
                    <a:pt x="285908" y="4372461"/>
                  </a:lnTo>
                  <a:lnTo>
                    <a:pt x="6848856" y="4372461"/>
                  </a:lnTo>
                  <a:lnTo>
                    <a:pt x="6848856" y="2067696"/>
                  </a:lnTo>
                  <a:lnTo>
                    <a:pt x="5515082" y="2067696"/>
                  </a:lnTo>
                  <a:lnTo>
                    <a:pt x="5541692" y="2012078"/>
                  </a:lnTo>
                  <a:lnTo>
                    <a:pt x="5566589" y="1955783"/>
                  </a:lnTo>
                  <a:lnTo>
                    <a:pt x="5589746" y="1899041"/>
                  </a:lnTo>
                  <a:lnTo>
                    <a:pt x="5611135" y="1842085"/>
                  </a:lnTo>
                  <a:lnTo>
                    <a:pt x="5630730" y="1785143"/>
                  </a:lnTo>
                  <a:lnTo>
                    <a:pt x="5648504" y="1728448"/>
                  </a:lnTo>
                  <a:lnTo>
                    <a:pt x="5664429" y="1672231"/>
                  </a:lnTo>
                  <a:lnTo>
                    <a:pt x="5678478" y="1616721"/>
                  </a:lnTo>
                  <a:lnTo>
                    <a:pt x="5690623" y="1562150"/>
                  </a:lnTo>
                  <a:lnTo>
                    <a:pt x="5700838" y="1508749"/>
                  </a:lnTo>
                  <a:lnTo>
                    <a:pt x="5709096" y="1456748"/>
                  </a:lnTo>
                  <a:lnTo>
                    <a:pt x="5715368" y="1406378"/>
                  </a:lnTo>
                  <a:lnTo>
                    <a:pt x="5719629" y="1357871"/>
                  </a:lnTo>
                  <a:lnTo>
                    <a:pt x="5721850" y="1311457"/>
                  </a:lnTo>
                  <a:lnTo>
                    <a:pt x="5722004" y="1267367"/>
                  </a:lnTo>
                  <a:lnTo>
                    <a:pt x="5720065" y="1225831"/>
                  </a:lnTo>
                  <a:lnTo>
                    <a:pt x="5716005" y="1187081"/>
                  </a:lnTo>
                  <a:lnTo>
                    <a:pt x="5701413" y="1118860"/>
                  </a:lnTo>
                  <a:lnTo>
                    <a:pt x="5678011" y="1064551"/>
                  </a:lnTo>
                  <a:lnTo>
                    <a:pt x="5629500" y="1000851"/>
                  </a:lnTo>
                  <a:lnTo>
                    <a:pt x="5602157" y="961307"/>
                  </a:lnTo>
                  <a:lnTo>
                    <a:pt x="5580029" y="923953"/>
                  </a:lnTo>
                  <a:lnTo>
                    <a:pt x="5562235" y="888186"/>
                  </a:lnTo>
                  <a:lnTo>
                    <a:pt x="5536136" y="818990"/>
                  </a:lnTo>
                  <a:lnTo>
                    <a:pt x="5516820" y="748882"/>
                  </a:lnTo>
                  <a:lnTo>
                    <a:pt x="5507507" y="711974"/>
                  </a:lnTo>
                  <a:lnTo>
                    <a:pt x="5497250" y="673025"/>
                  </a:lnTo>
                  <a:lnTo>
                    <a:pt x="5485171" y="631428"/>
                  </a:lnTo>
                  <a:lnTo>
                    <a:pt x="5470390" y="586580"/>
                  </a:lnTo>
                  <a:lnTo>
                    <a:pt x="5452026" y="537876"/>
                  </a:lnTo>
                  <a:lnTo>
                    <a:pt x="5429200" y="484711"/>
                  </a:lnTo>
                  <a:lnTo>
                    <a:pt x="5401033" y="426481"/>
                  </a:lnTo>
                  <a:lnTo>
                    <a:pt x="5379660" y="390647"/>
                  </a:lnTo>
                  <a:lnTo>
                    <a:pt x="5354732" y="359125"/>
                  </a:lnTo>
                  <a:lnTo>
                    <a:pt x="5326526" y="331578"/>
                  </a:lnTo>
                  <a:lnTo>
                    <a:pt x="5295317" y="307666"/>
                  </a:lnTo>
                  <a:lnTo>
                    <a:pt x="5261381" y="287053"/>
                  </a:lnTo>
                  <a:lnTo>
                    <a:pt x="5224996" y="269399"/>
                  </a:lnTo>
                  <a:lnTo>
                    <a:pt x="5186437" y="254367"/>
                  </a:lnTo>
                  <a:lnTo>
                    <a:pt x="5145980" y="241618"/>
                  </a:lnTo>
                  <a:lnTo>
                    <a:pt x="5103902" y="230814"/>
                  </a:lnTo>
                  <a:lnTo>
                    <a:pt x="3535170" y="226292"/>
                  </a:lnTo>
                  <a:lnTo>
                    <a:pt x="3496622" y="224909"/>
                  </a:lnTo>
                  <a:lnTo>
                    <a:pt x="3419893" y="220214"/>
                  </a:lnTo>
                  <a:lnTo>
                    <a:pt x="3380779" y="219100"/>
                  </a:lnTo>
                  <a:close/>
                </a:path>
                <a:path w="6849109" h="5028565">
                  <a:moveTo>
                    <a:pt x="4246526" y="0"/>
                  </a:moveTo>
                  <a:lnTo>
                    <a:pt x="4201721" y="2839"/>
                  </a:lnTo>
                  <a:lnTo>
                    <a:pt x="4156915" y="10011"/>
                  </a:lnTo>
                  <a:lnTo>
                    <a:pt x="4112241" y="20903"/>
                  </a:lnTo>
                  <a:lnTo>
                    <a:pt x="4067828" y="34903"/>
                  </a:lnTo>
                  <a:lnTo>
                    <a:pt x="4023806" y="51398"/>
                  </a:lnTo>
                  <a:lnTo>
                    <a:pt x="3980308" y="69777"/>
                  </a:lnTo>
                  <a:lnTo>
                    <a:pt x="3937464" y="89426"/>
                  </a:lnTo>
                  <a:lnTo>
                    <a:pt x="3895403" y="109734"/>
                  </a:lnTo>
                  <a:lnTo>
                    <a:pt x="3814158" y="149876"/>
                  </a:lnTo>
                  <a:lnTo>
                    <a:pt x="3775235" y="168486"/>
                  </a:lnTo>
                  <a:lnTo>
                    <a:pt x="3737618" y="185305"/>
                  </a:lnTo>
                  <a:lnTo>
                    <a:pt x="3701440" y="199722"/>
                  </a:lnTo>
                  <a:lnTo>
                    <a:pt x="3657130" y="213379"/>
                  </a:lnTo>
                  <a:lnTo>
                    <a:pt x="3614958" y="221626"/>
                  </a:lnTo>
                  <a:lnTo>
                    <a:pt x="3574460" y="225564"/>
                  </a:lnTo>
                  <a:lnTo>
                    <a:pt x="3535170" y="226292"/>
                  </a:lnTo>
                  <a:lnTo>
                    <a:pt x="5082550" y="226292"/>
                  </a:lnTo>
                  <a:lnTo>
                    <a:pt x="5060479" y="221617"/>
                  </a:lnTo>
                  <a:lnTo>
                    <a:pt x="5015987" y="213689"/>
                  </a:lnTo>
                  <a:lnTo>
                    <a:pt x="4970702" y="206692"/>
                  </a:lnTo>
                  <a:lnTo>
                    <a:pt x="4787157" y="181245"/>
                  </a:lnTo>
                  <a:lnTo>
                    <a:pt x="4742051" y="173828"/>
                  </a:lnTo>
                  <a:lnTo>
                    <a:pt x="4697809" y="165313"/>
                  </a:lnTo>
                  <a:lnTo>
                    <a:pt x="4654708" y="155361"/>
                  </a:lnTo>
                  <a:lnTo>
                    <a:pt x="4613023" y="143634"/>
                  </a:lnTo>
                  <a:lnTo>
                    <a:pt x="4573032" y="129795"/>
                  </a:lnTo>
                  <a:lnTo>
                    <a:pt x="4535010" y="113504"/>
                  </a:lnTo>
                  <a:lnTo>
                    <a:pt x="4499233" y="94424"/>
                  </a:lnTo>
                  <a:lnTo>
                    <a:pt x="4465978" y="72216"/>
                  </a:lnTo>
                  <a:lnTo>
                    <a:pt x="4423133" y="44210"/>
                  </a:lnTo>
                  <a:lnTo>
                    <a:pt x="4379635" y="23597"/>
                  </a:lnTo>
                  <a:lnTo>
                    <a:pt x="4335614" y="9766"/>
                  </a:lnTo>
                  <a:lnTo>
                    <a:pt x="4291201" y="2104"/>
                  </a:lnTo>
                  <a:lnTo>
                    <a:pt x="4246526" y="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632580" y="8585391"/>
              <a:ext cx="6655434" cy="1701800"/>
            </a:xfrm>
            <a:custGeom>
              <a:avLst/>
              <a:gdLst/>
              <a:ahLst/>
              <a:cxnLst/>
              <a:rect l="l" t="t" r="r" b="b"/>
              <a:pathLst>
                <a:path w="6655434" h="1701800">
                  <a:moveTo>
                    <a:pt x="4741740" y="57991"/>
                  </a:moveTo>
                  <a:lnTo>
                    <a:pt x="4047786" y="258728"/>
                  </a:lnTo>
                  <a:lnTo>
                    <a:pt x="3826543" y="358017"/>
                  </a:lnTo>
                  <a:lnTo>
                    <a:pt x="3318772" y="602491"/>
                  </a:lnTo>
                  <a:lnTo>
                    <a:pt x="2758412" y="912066"/>
                  </a:lnTo>
                  <a:lnTo>
                    <a:pt x="2379399" y="1206655"/>
                  </a:lnTo>
                  <a:lnTo>
                    <a:pt x="2345845" y="1249576"/>
                  </a:lnTo>
                  <a:lnTo>
                    <a:pt x="2313381" y="1293798"/>
                  </a:lnTo>
                  <a:lnTo>
                    <a:pt x="2282032" y="1339058"/>
                  </a:lnTo>
                  <a:lnTo>
                    <a:pt x="2251824" y="1385090"/>
                  </a:lnTo>
                  <a:lnTo>
                    <a:pt x="2222782" y="1431631"/>
                  </a:lnTo>
                  <a:lnTo>
                    <a:pt x="2194931" y="1478414"/>
                  </a:lnTo>
                  <a:lnTo>
                    <a:pt x="2168297" y="1525177"/>
                  </a:lnTo>
                  <a:lnTo>
                    <a:pt x="2142905" y="1571653"/>
                  </a:lnTo>
                  <a:lnTo>
                    <a:pt x="2118781" y="1617579"/>
                  </a:lnTo>
                  <a:lnTo>
                    <a:pt x="2095949" y="1662689"/>
                  </a:lnTo>
                  <a:lnTo>
                    <a:pt x="2076935" y="1701606"/>
                  </a:lnTo>
                  <a:lnTo>
                    <a:pt x="6655419" y="1701606"/>
                  </a:lnTo>
                  <a:lnTo>
                    <a:pt x="6655419" y="873087"/>
                  </a:lnTo>
                  <a:lnTo>
                    <a:pt x="6618159" y="840430"/>
                  </a:lnTo>
                  <a:lnTo>
                    <a:pt x="6580039" y="809972"/>
                  </a:lnTo>
                  <a:lnTo>
                    <a:pt x="6539812" y="780544"/>
                  </a:lnTo>
                  <a:lnTo>
                    <a:pt x="6497417" y="752114"/>
                  </a:lnTo>
                  <a:lnTo>
                    <a:pt x="6452796" y="724648"/>
                  </a:lnTo>
                  <a:lnTo>
                    <a:pt x="6405888" y="698111"/>
                  </a:lnTo>
                  <a:lnTo>
                    <a:pt x="6356632" y="672471"/>
                  </a:lnTo>
                  <a:lnTo>
                    <a:pt x="5935513" y="491929"/>
                  </a:lnTo>
                  <a:lnTo>
                    <a:pt x="5399149" y="290093"/>
                  </a:lnTo>
                  <a:lnTo>
                    <a:pt x="4937803" y="125827"/>
                  </a:lnTo>
                  <a:lnTo>
                    <a:pt x="4741740" y="57991"/>
                  </a:lnTo>
                  <a:close/>
                </a:path>
                <a:path w="6655434" h="1701800">
                  <a:moveTo>
                    <a:pt x="638570" y="0"/>
                  </a:moveTo>
                  <a:lnTo>
                    <a:pt x="592203" y="20377"/>
                  </a:lnTo>
                  <a:lnTo>
                    <a:pt x="547372" y="42621"/>
                  </a:lnTo>
                  <a:lnTo>
                    <a:pt x="504052" y="66614"/>
                  </a:lnTo>
                  <a:lnTo>
                    <a:pt x="462219" y="92238"/>
                  </a:lnTo>
                  <a:lnTo>
                    <a:pt x="421849" y="119373"/>
                  </a:lnTo>
                  <a:lnTo>
                    <a:pt x="382915" y="147903"/>
                  </a:lnTo>
                  <a:lnTo>
                    <a:pt x="345395" y="177708"/>
                  </a:lnTo>
                  <a:lnTo>
                    <a:pt x="309264" y="208671"/>
                  </a:lnTo>
                  <a:lnTo>
                    <a:pt x="274497" y="240674"/>
                  </a:lnTo>
                  <a:lnTo>
                    <a:pt x="241069" y="273597"/>
                  </a:lnTo>
                  <a:lnTo>
                    <a:pt x="6284" y="1494007"/>
                  </a:lnTo>
                  <a:lnTo>
                    <a:pt x="377" y="1539306"/>
                  </a:lnTo>
                  <a:lnTo>
                    <a:pt x="0" y="1583822"/>
                  </a:lnTo>
                  <a:lnTo>
                    <a:pt x="4867" y="1627208"/>
                  </a:lnTo>
                  <a:lnTo>
                    <a:pt x="14693" y="1669117"/>
                  </a:lnTo>
                  <a:lnTo>
                    <a:pt x="26446" y="1701606"/>
                  </a:lnTo>
                  <a:lnTo>
                    <a:pt x="1225468" y="1701606"/>
                  </a:lnTo>
                  <a:lnTo>
                    <a:pt x="1413342" y="1591048"/>
                  </a:lnTo>
                  <a:lnTo>
                    <a:pt x="1485209" y="1537872"/>
                  </a:lnTo>
                  <a:lnTo>
                    <a:pt x="1367102" y="1339446"/>
                  </a:lnTo>
                  <a:lnTo>
                    <a:pt x="1234403" y="1220410"/>
                  </a:lnTo>
                  <a:lnTo>
                    <a:pt x="1126152" y="1162430"/>
                  </a:lnTo>
                  <a:lnTo>
                    <a:pt x="1081393" y="1147178"/>
                  </a:lnTo>
                  <a:lnTo>
                    <a:pt x="1212647" y="993563"/>
                  </a:lnTo>
                  <a:lnTo>
                    <a:pt x="1310884" y="808201"/>
                  </a:lnTo>
                  <a:lnTo>
                    <a:pt x="1372483" y="652182"/>
                  </a:lnTo>
                  <a:lnTo>
                    <a:pt x="1393821" y="586599"/>
                  </a:lnTo>
                  <a:lnTo>
                    <a:pt x="1345018" y="573589"/>
                  </a:lnTo>
                  <a:lnTo>
                    <a:pt x="677577" y="573588"/>
                  </a:lnTo>
                  <a:lnTo>
                    <a:pt x="709880" y="352074"/>
                  </a:lnTo>
                  <a:lnTo>
                    <a:pt x="692205" y="169558"/>
                  </a:lnTo>
                  <a:lnTo>
                    <a:pt x="657464" y="45659"/>
                  </a:lnTo>
                  <a:lnTo>
                    <a:pt x="638570" y="0"/>
                  </a:lnTo>
                  <a:close/>
                </a:path>
                <a:path w="6655434" h="1701800">
                  <a:moveTo>
                    <a:pt x="1139131" y="518699"/>
                  </a:moveTo>
                  <a:lnTo>
                    <a:pt x="908787" y="521545"/>
                  </a:lnTo>
                  <a:lnTo>
                    <a:pt x="741898" y="553666"/>
                  </a:lnTo>
                  <a:lnTo>
                    <a:pt x="677577" y="573588"/>
                  </a:lnTo>
                  <a:lnTo>
                    <a:pt x="1345018" y="573589"/>
                  </a:lnTo>
                  <a:lnTo>
                    <a:pt x="1139131" y="518699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439143" y="9406185"/>
              <a:ext cx="3980179" cy="881380"/>
            </a:xfrm>
            <a:custGeom>
              <a:avLst/>
              <a:gdLst/>
              <a:ahLst/>
              <a:cxnLst/>
              <a:rect l="l" t="t" r="r" b="b"/>
              <a:pathLst>
                <a:path w="3980180" h="881379">
                  <a:moveTo>
                    <a:pt x="0" y="144391"/>
                  </a:moveTo>
                  <a:lnTo>
                    <a:pt x="0" y="173161"/>
                  </a:lnTo>
                  <a:lnTo>
                    <a:pt x="203065" y="826369"/>
                  </a:lnTo>
                  <a:lnTo>
                    <a:pt x="220516" y="880812"/>
                  </a:lnTo>
                  <a:lnTo>
                    <a:pt x="3980170" y="880812"/>
                  </a:lnTo>
                  <a:lnTo>
                    <a:pt x="3894129" y="680277"/>
                  </a:lnTo>
                  <a:lnTo>
                    <a:pt x="1788980" y="680277"/>
                  </a:lnTo>
                  <a:lnTo>
                    <a:pt x="285908" y="224900"/>
                  </a:lnTo>
                  <a:lnTo>
                    <a:pt x="0" y="144391"/>
                  </a:lnTo>
                  <a:close/>
                </a:path>
                <a:path w="3980180" h="881379">
                  <a:moveTo>
                    <a:pt x="3602251" y="0"/>
                  </a:moveTo>
                  <a:lnTo>
                    <a:pt x="1788980" y="680277"/>
                  </a:lnTo>
                  <a:lnTo>
                    <a:pt x="3894129" y="680277"/>
                  </a:lnTo>
                  <a:lnTo>
                    <a:pt x="3602251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330351" y="5501183"/>
              <a:ext cx="2615565" cy="4785995"/>
            </a:xfrm>
            <a:custGeom>
              <a:avLst/>
              <a:gdLst/>
              <a:ahLst/>
              <a:cxnLst/>
              <a:rect l="l" t="t" r="r" b="b"/>
              <a:pathLst>
                <a:path w="2615565" h="4785995">
                  <a:moveTo>
                    <a:pt x="2240769" y="3041086"/>
                  </a:moveTo>
                  <a:lnTo>
                    <a:pt x="1147921" y="3041086"/>
                  </a:lnTo>
                  <a:lnTo>
                    <a:pt x="1147921" y="3455200"/>
                  </a:lnTo>
                  <a:lnTo>
                    <a:pt x="1606620" y="3555522"/>
                  </a:lnTo>
                  <a:lnTo>
                    <a:pt x="2003987" y="3476854"/>
                  </a:lnTo>
                  <a:lnTo>
                    <a:pt x="2283706" y="3340613"/>
                  </a:lnTo>
                  <a:lnTo>
                    <a:pt x="2389460" y="3268217"/>
                  </a:lnTo>
                  <a:lnTo>
                    <a:pt x="2327925" y="3190141"/>
                  </a:lnTo>
                  <a:lnTo>
                    <a:pt x="2240769" y="3041086"/>
                  </a:lnTo>
                  <a:close/>
                </a:path>
                <a:path w="2615565" h="4785995">
                  <a:moveTo>
                    <a:pt x="1303396" y="0"/>
                  </a:moveTo>
                  <a:lnTo>
                    <a:pt x="1257321" y="719"/>
                  </a:lnTo>
                  <a:lnTo>
                    <a:pt x="1211434" y="2703"/>
                  </a:lnTo>
                  <a:lnTo>
                    <a:pt x="1165795" y="5948"/>
                  </a:lnTo>
                  <a:lnTo>
                    <a:pt x="1120467" y="10451"/>
                  </a:lnTo>
                  <a:lnTo>
                    <a:pt x="1075511" y="16211"/>
                  </a:lnTo>
                  <a:lnTo>
                    <a:pt x="1030987" y="23225"/>
                  </a:lnTo>
                  <a:lnTo>
                    <a:pt x="986957" y="31491"/>
                  </a:lnTo>
                  <a:lnTo>
                    <a:pt x="943483" y="41005"/>
                  </a:lnTo>
                  <a:lnTo>
                    <a:pt x="900626" y="51766"/>
                  </a:lnTo>
                  <a:lnTo>
                    <a:pt x="858447" y="63771"/>
                  </a:lnTo>
                  <a:lnTo>
                    <a:pt x="817007" y="77018"/>
                  </a:lnTo>
                  <a:lnTo>
                    <a:pt x="776369" y="91504"/>
                  </a:lnTo>
                  <a:lnTo>
                    <a:pt x="736592" y="107227"/>
                  </a:lnTo>
                  <a:lnTo>
                    <a:pt x="697739" y="124183"/>
                  </a:lnTo>
                  <a:lnTo>
                    <a:pt x="659871" y="142372"/>
                  </a:lnTo>
                  <a:lnTo>
                    <a:pt x="623049" y="161790"/>
                  </a:lnTo>
                  <a:lnTo>
                    <a:pt x="587334" y="182434"/>
                  </a:lnTo>
                  <a:lnTo>
                    <a:pt x="276410" y="533638"/>
                  </a:lnTo>
                  <a:lnTo>
                    <a:pt x="151988" y="967402"/>
                  </a:lnTo>
                  <a:lnTo>
                    <a:pt x="135183" y="1335996"/>
                  </a:lnTo>
                  <a:lnTo>
                    <a:pt x="147112" y="1491689"/>
                  </a:lnTo>
                  <a:lnTo>
                    <a:pt x="122245" y="1511961"/>
                  </a:lnTo>
                  <a:lnTo>
                    <a:pt x="68540" y="1573564"/>
                  </a:lnTo>
                  <a:lnTo>
                    <a:pt x="17344" y="1677685"/>
                  </a:lnTo>
                  <a:lnTo>
                    <a:pt x="0" y="1825508"/>
                  </a:lnTo>
                  <a:lnTo>
                    <a:pt x="12459" y="1903339"/>
                  </a:lnTo>
                  <a:lnTo>
                    <a:pt x="36987" y="1967221"/>
                  </a:lnTo>
                  <a:lnTo>
                    <a:pt x="69350" y="2018261"/>
                  </a:lnTo>
                  <a:lnTo>
                    <a:pt x="105319" y="2057565"/>
                  </a:lnTo>
                  <a:lnTo>
                    <a:pt x="140660" y="2086239"/>
                  </a:lnTo>
                  <a:lnTo>
                    <a:pt x="192536" y="2116126"/>
                  </a:lnTo>
                  <a:lnTo>
                    <a:pt x="200607" y="2119552"/>
                  </a:lnTo>
                  <a:lnTo>
                    <a:pt x="421816" y="2702969"/>
                  </a:lnTo>
                  <a:lnTo>
                    <a:pt x="739323" y="2970921"/>
                  </a:lnTo>
                  <a:lnTo>
                    <a:pt x="1024300" y="3043572"/>
                  </a:lnTo>
                  <a:lnTo>
                    <a:pt x="1147921" y="3041086"/>
                  </a:lnTo>
                  <a:lnTo>
                    <a:pt x="2240769" y="3041086"/>
                  </a:lnTo>
                  <a:lnTo>
                    <a:pt x="2207567" y="2984303"/>
                  </a:lnTo>
                  <a:lnTo>
                    <a:pt x="2124752" y="2693292"/>
                  </a:lnTo>
                  <a:lnTo>
                    <a:pt x="2175850" y="2359694"/>
                  </a:lnTo>
                  <a:lnTo>
                    <a:pt x="2191711" y="2324531"/>
                  </a:lnTo>
                  <a:lnTo>
                    <a:pt x="2208422" y="2288930"/>
                  </a:lnTo>
                  <a:lnTo>
                    <a:pt x="2225882" y="2252889"/>
                  </a:lnTo>
                  <a:lnTo>
                    <a:pt x="2243991" y="2216408"/>
                  </a:lnTo>
                  <a:lnTo>
                    <a:pt x="2262650" y="2179487"/>
                  </a:lnTo>
                  <a:lnTo>
                    <a:pt x="2281759" y="2142126"/>
                  </a:lnTo>
                  <a:lnTo>
                    <a:pt x="2340781" y="2027392"/>
                  </a:lnTo>
                  <a:lnTo>
                    <a:pt x="2360688" y="1988263"/>
                  </a:lnTo>
                  <a:lnTo>
                    <a:pt x="2380543" y="1948692"/>
                  </a:lnTo>
                  <a:lnTo>
                    <a:pt x="2400248" y="1908676"/>
                  </a:lnTo>
                  <a:lnTo>
                    <a:pt x="2419703" y="1868217"/>
                  </a:lnTo>
                  <a:lnTo>
                    <a:pt x="2438806" y="1827313"/>
                  </a:lnTo>
                  <a:lnTo>
                    <a:pt x="2457459" y="1785965"/>
                  </a:lnTo>
                  <a:lnTo>
                    <a:pt x="2475561" y="1744172"/>
                  </a:lnTo>
                  <a:lnTo>
                    <a:pt x="2493012" y="1701932"/>
                  </a:lnTo>
                  <a:lnTo>
                    <a:pt x="2509712" y="1659247"/>
                  </a:lnTo>
                  <a:lnTo>
                    <a:pt x="2525562" y="1616115"/>
                  </a:lnTo>
                  <a:lnTo>
                    <a:pt x="2540460" y="1572536"/>
                  </a:lnTo>
                  <a:lnTo>
                    <a:pt x="2554308" y="1528510"/>
                  </a:lnTo>
                  <a:lnTo>
                    <a:pt x="2567004" y="1484035"/>
                  </a:lnTo>
                  <a:lnTo>
                    <a:pt x="2578450" y="1439113"/>
                  </a:lnTo>
                  <a:lnTo>
                    <a:pt x="2588545" y="1393741"/>
                  </a:lnTo>
                  <a:lnTo>
                    <a:pt x="2597188" y="1347920"/>
                  </a:lnTo>
                  <a:lnTo>
                    <a:pt x="2604281" y="1301650"/>
                  </a:lnTo>
                  <a:lnTo>
                    <a:pt x="2609722" y="1254929"/>
                  </a:lnTo>
                  <a:lnTo>
                    <a:pt x="2613413" y="1207757"/>
                  </a:lnTo>
                  <a:lnTo>
                    <a:pt x="2615252" y="1160135"/>
                  </a:lnTo>
                  <a:lnTo>
                    <a:pt x="2615140" y="1112061"/>
                  </a:lnTo>
                  <a:lnTo>
                    <a:pt x="2612977" y="1063535"/>
                  </a:lnTo>
                  <a:lnTo>
                    <a:pt x="2608662" y="1014556"/>
                  </a:lnTo>
                  <a:lnTo>
                    <a:pt x="2602097" y="965125"/>
                  </a:lnTo>
                  <a:lnTo>
                    <a:pt x="2593180" y="915240"/>
                  </a:lnTo>
                  <a:lnTo>
                    <a:pt x="2581811" y="864902"/>
                  </a:lnTo>
                  <a:lnTo>
                    <a:pt x="2567892" y="814109"/>
                  </a:lnTo>
                  <a:lnTo>
                    <a:pt x="2551321" y="762861"/>
                  </a:lnTo>
                  <a:lnTo>
                    <a:pt x="2531998" y="711159"/>
                  </a:lnTo>
                  <a:lnTo>
                    <a:pt x="2509825" y="659000"/>
                  </a:lnTo>
                  <a:lnTo>
                    <a:pt x="2490130" y="617977"/>
                  </a:lnTo>
                  <a:lnTo>
                    <a:pt x="2468660" y="578297"/>
                  </a:lnTo>
                  <a:lnTo>
                    <a:pt x="2445476" y="539957"/>
                  </a:lnTo>
                  <a:lnTo>
                    <a:pt x="2420640" y="502954"/>
                  </a:lnTo>
                  <a:lnTo>
                    <a:pt x="2394213" y="467287"/>
                  </a:lnTo>
                  <a:lnTo>
                    <a:pt x="2366257" y="432953"/>
                  </a:lnTo>
                  <a:lnTo>
                    <a:pt x="2336832" y="399949"/>
                  </a:lnTo>
                  <a:lnTo>
                    <a:pt x="2306000" y="368273"/>
                  </a:lnTo>
                  <a:lnTo>
                    <a:pt x="2273823" y="337922"/>
                  </a:lnTo>
                  <a:lnTo>
                    <a:pt x="2240361" y="308894"/>
                  </a:lnTo>
                  <a:lnTo>
                    <a:pt x="2205676" y="281187"/>
                  </a:lnTo>
                  <a:lnTo>
                    <a:pt x="2169830" y="254798"/>
                  </a:lnTo>
                  <a:lnTo>
                    <a:pt x="2132883" y="229724"/>
                  </a:lnTo>
                  <a:lnTo>
                    <a:pt x="2094897" y="205963"/>
                  </a:lnTo>
                  <a:lnTo>
                    <a:pt x="2055934" y="183513"/>
                  </a:lnTo>
                  <a:lnTo>
                    <a:pt x="2016054" y="162371"/>
                  </a:lnTo>
                  <a:lnTo>
                    <a:pt x="1975319" y="142535"/>
                  </a:lnTo>
                  <a:lnTo>
                    <a:pt x="1933791" y="124002"/>
                  </a:lnTo>
                  <a:lnTo>
                    <a:pt x="1891530" y="106770"/>
                  </a:lnTo>
                  <a:lnTo>
                    <a:pt x="1848598" y="90836"/>
                  </a:lnTo>
                  <a:lnTo>
                    <a:pt x="1805056" y="76198"/>
                  </a:lnTo>
                  <a:lnTo>
                    <a:pt x="1760966" y="62853"/>
                  </a:lnTo>
                  <a:lnTo>
                    <a:pt x="1716389" y="50800"/>
                  </a:lnTo>
                  <a:lnTo>
                    <a:pt x="1671386" y="40034"/>
                  </a:lnTo>
                  <a:lnTo>
                    <a:pt x="1626019" y="30555"/>
                  </a:lnTo>
                  <a:lnTo>
                    <a:pt x="1580348" y="22359"/>
                  </a:lnTo>
                  <a:lnTo>
                    <a:pt x="1534436" y="15444"/>
                  </a:lnTo>
                  <a:lnTo>
                    <a:pt x="1488343" y="9808"/>
                  </a:lnTo>
                  <a:lnTo>
                    <a:pt x="1442132" y="5448"/>
                  </a:lnTo>
                  <a:lnTo>
                    <a:pt x="1395862" y="2361"/>
                  </a:lnTo>
                  <a:lnTo>
                    <a:pt x="1349597" y="546"/>
                  </a:lnTo>
                  <a:lnTo>
                    <a:pt x="1303396" y="0"/>
                  </a:lnTo>
                  <a:close/>
                </a:path>
                <a:path w="2615565" h="4785995">
                  <a:moveTo>
                    <a:pt x="1278433" y="4318336"/>
                  </a:moveTo>
                  <a:lnTo>
                    <a:pt x="1200808" y="4323458"/>
                  </a:lnTo>
                  <a:lnTo>
                    <a:pt x="1157048" y="4329971"/>
                  </a:lnTo>
                  <a:lnTo>
                    <a:pt x="1110461" y="4338879"/>
                  </a:lnTo>
                  <a:lnTo>
                    <a:pt x="1061401" y="4350001"/>
                  </a:lnTo>
                  <a:lnTo>
                    <a:pt x="1010223" y="4363156"/>
                  </a:lnTo>
                  <a:lnTo>
                    <a:pt x="957280" y="4378163"/>
                  </a:lnTo>
                  <a:lnTo>
                    <a:pt x="902925" y="4394843"/>
                  </a:lnTo>
                  <a:lnTo>
                    <a:pt x="847514" y="4413016"/>
                  </a:lnTo>
                  <a:lnTo>
                    <a:pt x="791399" y="4432499"/>
                  </a:lnTo>
                  <a:lnTo>
                    <a:pt x="734935" y="4453114"/>
                  </a:lnTo>
                  <a:lnTo>
                    <a:pt x="678476" y="4474679"/>
                  </a:lnTo>
                  <a:lnTo>
                    <a:pt x="622375" y="4497014"/>
                  </a:lnTo>
                  <a:lnTo>
                    <a:pt x="566986" y="4519938"/>
                  </a:lnTo>
                  <a:lnTo>
                    <a:pt x="512664" y="4543272"/>
                  </a:lnTo>
                  <a:lnTo>
                    <a:pt x="410784" y="4589398"/>
                  </a:lnTo>
                  <a:lnTo>
                    <a:pt x="330239" y="4628906"/>
                  </a:lnTo>
                  <a:lnTo>
                    <a:pt x="268756" y="4662558"/>
                  </a:lnTo>
                  <a:lnTo>
                    <a:pt x="224059" y="4691116"/>
                  </a:lnTo>
                  <a:lnTo>
                    <a:pt x="193873" y="4715342"/>
                  </a:lnTo>
                  <a:lnTo>
                    <a:pt x="167936" y="4753843"/>
                  </a:lnTo>
                  <a:lnTo>
                    <a:pt x="167634" y="4769643"/>
                  </a:lnTo>
                  <a:lnTo>
                    <a:pt x="172745" y="4784157"/>
                  </a:lnTo>
                  <a:lnTo>
                    <a:pt x="176621" y="4785814"/>
                  </a:lnTo>
                  <a:lnTo>
                    <a:pt x="377269" y="4785813"/>
                  </a:lnTo>
                  <a:lnTo>
                    <a:pt x="385612" y="4784157"/>
                  </a:lnTo>
                  <a:lnTo>
                    <a:pt x="1743482" y="4784157"/>
                  </a:lnTo>
                  <a:lnTo>
                    <a:pt x="1693045" y="4716826"/>
                  </a:lnTo>
                  <a:lnTo>
                    <a:pt x="1512968" y="4486971"/>
                  </a:lnTo>
                  <a:lnTo>
                    <a:pt x="1384193" y="4344765"/>
                  </a:lnTo>
                  <a:lnTo>
                    <a:pt x="1340505" y="4324957"/>
                  </a:lnTo>
                  <a:lnTo>
                    <a:pt x="1311590" y="4320089"/>
                  </a:lnTo>
                  <a:lnTo>
                    <a:pt x="1278433" y="4318336"/>
                  </a:lnTo>
                  <a:close/>
                </a:path>
                <a:path w="2615565" h="4785995">
                  <a:moveTo>
                    <a:pt x="1743482" y="4784157"/>
                  </a:moveTo>
                  <a:lnTo>
                    <a:pt x="385612" y="4784157"/>
                  </a:lnTo>
                  <a:lnTo>
                    <a:pt x="382241" y="4785814"/>
                  </a:lnTo>
                  <a:lnTo>
                    <a:pt x="176621" y="4785814"/>
                  </a:lnTo>
                  <a:lnTo>
                    <a:pt x="1744722" y="4785814"/>
                  </a:lnTo>
                  <a:lnTo>
                    <a:pt x="1743482" y="4784157"/>
                  </a:lnTo>
                  <a:close/>
                </a:path>
              </a:pathLst>
            </a:custGeom>
            <a:solidFill>
              <a:srgbClr val="F79F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804744" y="5260975"/>
              <a:ext cx="6483350" cy="5026025"/>
            </a:xfrm>
            <a:custGeom>
              <a:avLst/>
              <a:gdLst/>
              <a:ahLst/>
              <a:cxnLst/>
              <a:rect l="l" t="t" r="r" b="b"/>
              <a:pathLst>
                <a:path w="6483350" h="5026025">
                  <a:moveTo>
                    <a:pt x="1418782" y="4874329"/>
                  </a:moveTo>
                  <a:lnTo>
                    <a:pt x="1409263" y="4875671"/>
                  </a:lnTo>
                  <a:lnTo>
                    <a:pt x="1400985" y="4880538"/>
                  </a:lnTo>
                  <a:lnTo>
                    <a:pt x="1395425" y="4887845"/>
                  </a:lnTo>
                  <a:lnTo>
                    <a:pt x="1393068" y="4896685"/>
                  </a:lnTo>
                  <a:lnTo>
                    <a:pt x="1394403" y="4906153"/>
                  </a:lnTo>
                  <a:lnTo>
                    <a:pt x="1436278" y="5026022"/>
                  </a:lnTo>
                  <a:lnTo>
                    <a:pt x="1487489" y="5026022"/>
                  </a:lnTo>
                  <a:lnTo>
                    <a:pt x="1440097" y="4890168"/>
                  </a:lnTo>
                  <a:lnTo>
                    <a:pt x="1435175" y="4882101"/>
                  </a:lnTo>
                  <a:lnTo>
                    <a:pt x="1427745" y="4876646"/>
                  </a:lnTo>
                  <a:lnTo>
                    <a:pt x="1418782" y="4874329"/>
                  </a:lnTo>
                  <a:close/>
                </a:path>
                <a:path w="6483350" h="5026025">
                  <a:moveTo>
                    <a:pt x="4152250" y="3086100"/>
                  </a:moveTo>
                  <a:lnTo>
                    <a:pt x="4134012" y="3086100"/>
                  </a:lnTo>
                  <a:lnTo>
                    <a:pt x="4109851" y="3098800"/>
                  </a:lnTo>
                  <a:lnTo>
                    <a:pt x="4080056" y="3111500"/>
                  </a:lnTo>
                  <a:lnTo>
                    <a:pt x="4044915" y="3124200"/>
                  </a:lnTo>
                  <a:lnTo>
                    <a:pt x="4004718" y="3149600"/>
                  </a:lnTo>
                  <a:lnTo>
                    <a:pt x="3959753" y="3175000"/>
                  </a:lnTo>
                  <a:lnTo>
                    <a:pt x="3910310" y="3200400"/>
                  </a:lnTo>
                  <a:lnTo>
                    <a:pt x="3856677" y="3225800"/>
                  </a:lnTo>
                  <a:lnTo>
                    <a:pt x="3799143" y="3251200"/>
                  </a:lnTo>
                  <a:lnTo>
                    <a:pt x="3737998" y="3276600"/>
                  </a:lnTo>
                  <a:lnTo>
                    <a:pt x="3673529" y="3289300"/>
                  </a:lnTo>
                  <a:lnTo>
                    <a:pt x="3673529" y="3492500"/>
                  </a:lnTo>
                  <a:lnTo>
                    <a:pt x="3582303" y="3492500"/>
                  </a:lnTo>
                  <a:lnTo>
                    <a:pt x="3535600" y="3505200"/>
                  </a:lnTo>
                  <a:lnTo>
                    <a:pt x="3439691" y="3505200"/>
                  </a:lnTo>
                  <a:lnTo>
                    <a:pt x="3340016" y="3530600"/>
                  </a:lnTo>
                  <a:lnTo>
                    <a:pt x="3288605" y="3530600"/>
                  </a:lnTo>
                  <a:lnTo>
                    <a:pt x="3127302" y="3568700"/>
                  </a:lnTo>
                  <a:lnTo>
                    <a:pt x="3070963" y="3594100"/>
                  </a:lnTo>
                  <a:lnTo>
                    <a:pt x="3012002" y="3619500"/>
                  </a:lnTo>
                  <a:lnTo>
                    <a:pt x="2957592" y="3632200"/>
                  </a:lnTo>
                  <a:lnTo>
                    <a:pt x="2907558" y="3670300"/>
                  </a:lnTo>
                  <a:lnTo>
                    <a:pt x="2861720" y="3695700"/>
                  </a:lnTo>
                  <a:lnTo>
                    <a:pt x="2819903" y="3721100"/>
                  </a:lnTo>
                  <a:lnTo>
                    <a:pt x="2781928" y="3759200"/>
                  </a:lnTo>
                  <a:lnTo>
                    <a:pt x="2747618" y="3797300"/>
                  </a:lnTo>
                  <a:lnTo>
                    <a:pt x="2716796" y="3835400"/>
                  </a:lnTo>
                  <a:lnTo>
                    <a:pt x="2689284" y="3873500"/>
                  </a:lnTo>
                  <a:lnTo>
                    <a:pt x="2664904" y="3911600"/>
                  </a:lnTo>
                  <a:lnTo>
                    <a:pt x="2643480" y="3949700"/>
                  </a:lnTo>
                  <a:lnTo>
                    <a:pt x="2624834" y="3987799"/>
                  </a:lnTo>
                  <a:lnTo>
                    <a:pt x="2608788" y="4025899"/>
                  </a:lnTo>
                  <a:lnTo>
                    <a:pt x="2595165" y="4063999"/>
                  </a:lnTo>
                  <a:lnTo>
                    <a:pt x="2583787" y="4102099"/>
                  </a:lnTo>
                  <a:lnTo>
                    <a:pt x="2574478" y="4152900"/>
                  </a:lnTo>
                  <a:lnTo>
                    <a:pt x="2567060" y="4191000"/>
                  </a:lnTo>
                  <a:lnTo>
                    <a:pt x="2561354" y="4229100"/>
                  </a:lnTo>
                  <a:lnTo>
                    <a:pt x="2557185" y="4254500"/>
                  </a:lnTo>
                  <a:lnTo>
                    <a:pt x="2599802" y="4229100"/>
                  </a:lnTo>
                  <a:lnTo>
                    <a:pt x="2643664" y="4203700"/>
                  </a:lnTo>
                  <a:lnTo>
                    <a:pt x="2688629" y="4178300"/>
                  </a:lnTo>
                  <a:lnTo>
                    <a:pt x="2781309" y="4127500"/>
                  </a:lnTo>
                  <a:lnTo>
                    <a:pt x="3216016" y="3898900"/>
                  </a:lnTo>
                  <a:lnTo>
                    <a:pt x="3309861" y="3848100"/>
                  </a:lnTo>
                  <a:lnTo>
                    <a:pt x="3355567" y="3835400"/>
                  </a:lnTo>
                  <a:lnTo>
                    <a:pt x="3400275" y="3810000"/>
                  </a:lnTo>
                  <a:lnTo>
                    <a:pt x="3443845" y="3784600"/>
                  </a:lnTo>
                  <a:lnTo>
                    <a:pt x="3486138" y="3771900"/>
                  </a:lnTo>
                  <a:lnTo>
                    <a:pt x="3527013" y="3746500"/>
                  </a:lnTo>
                  <a:lnTo>
                    <a:pt x="3566329" y="3733800"/>
                  </a:lnTo>
                  <a:lnTo>
                    <a:pt x="3603947" y="3708400"/>
                  </a:lnTo>
                  <a:lnTo>
                    <a:pt x="3639728" y="3695700"/>
                  </a:lnTo>
                  <a:lnTo>
                    <a:pt x="3673529" y="3683000"/>
                  </a:lnTo>
                  <a:lnTo>
                    <a:pt x="3673529" y="3568700"/>
                  </a:lnTo>
                  <a:lnTo>
                    <a:pt x="3714936" y="3543300"/>
                  </a:lnTo>
                  <a:lnTo>
                    <a:pt x="3758789" y="3517900"/>
                  </a:lnTo>
                  <a:lnTo>
                    <a:pt x="3804239" y="3492500"/>
                  </a:lnTo>
                  <a:lnTo>
                    <a:pt x="3896523" y="3416300"/>
                  </a:lnTo>
                  <a:lnTo>
                    <a:pt x="3941654" y="3378200"/>
                  </a:lnTo>
                  <a:lnTo>
                    <a:pt x="3984976" y="3340100"/>
                  </a:lnTo>
                  <a:lnTo>
                    <a:pt x="4025638" y="3302000"/>
                  </a:lnTo>
                  <a:lnTo>
                    <a:pt x="4062788" y="3263900"/>
                  </a:lnTo>
                  <a:lnTo>
                    <a:pt x="4095576" y="3225800"/>
                  </a:lnTo>
                  <a:lnTo>
                    <a:pt x="4123149" y="3187700"/>
                  </a:lnTo>
                  <a:lnTo>
                    <a:pt x="4144657" y="3149600"/>
                  </a:lnTo>
                  <a:lnTo>
                    <a:pt x="4159248" y="3124200"/>
                  </a:lnTo>
                  <a:lnTo>
                    <a:pt x="4166071" y="3111500"/>
                  </a:lnTo>
                  <a:lnTo>
                    <a:pt x="4164275" y="3098800"/>
                  </a:lnTo>
                  <a:lnTo>
                    <a:pt x="4152250" y="3086100"/>
                  </a:lnTo>
                  <a:close/>
                </a:path>
                <a:path w="6483350" h="5026025">
                  <a:moveTo>
                    <a:pt x="5858310" y="2768600"/>
                  </a:moveTo>
                  <a:lnTo>
                    <a:pt x="5578454" y="2768600"/>
                  </a:lnTo>
                  <a:lnTo>
                    <a:pt x="5537307" y="2781300"/>
                  </a:lnTo>
                  <a:lnTo>
                    <a:pt x="5495966" y="2781300"/>
                  </a:lnTo>
                  <a:lnTo>
                    <a:pt x="5371087" y="2819400"/>
                  </a:lnTo>
                  <a:lnTo>
                    <a:pt x="5329284" y="2844800"/>
                  </a:lnTo>
                  <a:lnTo>
                    <a:pt x="5287445" y="2857500"/>
                  </a:lnTo>
                  <a:lnTo>
                    <a:pt x="5245603" y="2882900"/>
                  </a:lnTo>
                  <a:lnTo>
                    <a:pt x="5203790" y="2895600"/>
                  </a:lnTo>
                  <a:lnTo>
                    <a:pt x="5162037" y="2921000"/>
                  </a:lnTo>
                  <a:lnTo>
                    <a:pt x="5120378" y="2933700"/>
                  </a:lnTo>
                  <a:lnTo>
                    <a:pt x="5037466" y="2984500"/>
                  </a:lnTo>
                  <a:lnTo>
                    <a:pt x="4834056" y="3111500"/>
                  </a:lnTo>
                  <a:lnTo>
                    <a:pt x="4715946" y="3187700"/>
                  </a:lnTo>
                  <a:lnTo>
                    <a:pt x="4746881" y="3263900"/>
                  </a:lnTo>
                  <a:lnTo>
                    <a:pt x="4779603" y="3314700"/>
                  </a:lnTo>
                  <a:lnTo>
                    <a:pt x="4812351" y="3378200"/>
                  </a:lnTo>
                  <a:lnTo>
                    <a:pt x="4843364" y="3416300"/>
                  </a:lnTo>
                  <a:lnTo>
                    <a:pt x="4870881" y="3454400"/>
                  </a:lnTo>
                  <a:lnTo>
                    <a:pt x="4893140" y="3492500"/>
                  </a:lnTo>
                  <a:lnTo>
                    <a:pt x="4908381" y="3505200"/>
                  </a:lnTo>
                  <a:lnTo>
                    <a:pt x="4952643" y="3517900"/>
                  </a:lnTo>
                  <a:lnTo>
                    <a:pt x="4998628" y="3543300"/>
                  </a:lnTo>
                  <a:lnTo>
                    <a:pt x="5095051" y="3568700"/>
                  </a:lnTo>
                  <a:lnTo>
                    <a:pt x="5145130" y="3594100"/>
                  </a:lnTo>
                  <a:lnTo>
                    <a:pt x="5196215" y="3606800"/>
                  </a:lnTo>
                  <a:lnTo>
                    <a:pt x="5248129" y="3632200"/>
                  </a:lnTo>
                  <a:lnTo>
                    <a:pt x="5300691" y="3644900"/>
                  </a:lnTo>
                  <a:lnTo>
                    <a:pt x="5353722" y="3670300"/>
                  </a:lnTo>
                  <a:lnTo>
                    <a:pt x="5407044" y="3683000"/>
                  </a:lnTo>
                  <a:lnTo>
                    <a:pt x="5460477" y="3708400"/>
                  </a:lnTo>
                  <a:lnTo>
                    <a:pt x="5513843" y="3721100"/>
                  </a:lnTo>
                  <a:lnTo>
                    <a:pt x="5619655" y="3771900"/>
                  </a:lnTo>
                  <a:lnTo>
                    <a:pt x="5671744" y="3784600"/>
                  </a:lnTo>
                  <a:lnTo>
                    <a:pt x="5723049" y="3810000"/>
                  </a:lnTo>
                  <a:lnTo>
                    <a:pt x="5773391" y="3822700"/>
                  </a:lnTo>
                  <a:lnTo>
                    <a:pt x="5822591" y="3848100"/>
                  </a:lnTo>
                  <a:lnTo>
                    <a:pt x="5870470" y="3860800"/>
                  </a:lnTo>
                  <a:lnTo>
                    <a:pt x="5916850" y="3886200"/>
                  </a:lnTo>
                  <a:lnTo>
                    <a:pt x="5961550" y="3898900"/>
                  </a:lnTo>
                  <a:lnTo>
                    <a:pt x="6004393" y="3924300"/>
                  </a:lnTo>
                  <a:lnTo>
                    <a:pt x="6045198" y="3937000"/>
                  </a:lnTo>
                  <a:lnTo>
                    <a:pt x="6083788" y="3949700"/>
                  </a:lnTo>
                  <a:lnTo>
                    <a:pt x="6119982" y="3975100"/>
                  </a:lnTo>
                  <a:lnTo>
                    <a:pt x="6153602" y="3987800"/>
                  </a:lnTo>
                  <a:lnTo>
                    <a:pt x="6233725" y="4025900"/>
                  </a:lnTo>
                  <a:lnTo>
                    <a:pt x="6280633" y="4051300"/>
                  </a:lnTo>
                  <a:lnTo>
                    <a:pt x="6325254" y="4076700"/>
                  </a:lnTo>
                  <a:lnTo>
                    <a:pt x="6367648" y="4114800"/>
                  </a:lnTo>
                  <a:lnTo>
                    <a:pt x="6407876" y="4140200"/>
                  </a:lnTo>
                  <a:lnTo>
                    <a:pt x="6445996" y="4165600"/>
                  </a:lnTo>
                  <a:lnTo>
                    <a:pt x="6482070" y="4203700"/>
                  </a:lnTo>
                  <a:lnTo>
                    <a:pt x="6483255" y="4203700"/>
                  </a:lnTo>
                  <a:lnTo>
                    <a:pt x="6483255" y="3251200"/>
                  </a:lnTo>
                  <a:lnTo>
                    <a:pt x="6470286" y="3238500"/>
                  </a:lnTo>
                  <a:lnTo>
                    <a:pt x="6361991" y="3162300"/>
                  </a:lnTo>
                  <a:lnTo>
                    <a:pt x="6325061" y="3124200"/>
                  </a:lnTo>
                  <a:lnTo>
                    <a:pt x="6287480" y="3073400"/>
                  </a:lnTo>
                  <a:lnTo>
                    <a:pt x="6249109" y="3035300"/>
                  </a:lnTo>
                  <a:lnTo>
                    <a:pt x="6216964" y="2997200"/>
                  </a:lnTo>
                  <a:lnTo>
                    <a:pt x="6184046" y="2959100"/>
                  </a:lnTo>
                  <a:lnTo>
                    <a:pt x="6150387" y="2921000"/>
                  </a:lnTo>
                  <a:lnTo>
                    <a:pt x="6116020" y="2895600"/>
                  </a:lnTo>
                  <a:lnTo>
                    <a:pt x="6080977" y="2870200"/>
                  </a:lnTo>
                  <a:lnTo>
                    <a:pt x="6045290" y="2844800"/>
                  </a:lnTo>
                  <a:lnTo>
                    <a:pt x="6008990" y="2819400"/>
                  </a:lnTo>
                  <a:lnTo>
                    <a:pt x="5858310" y="2768600"/>
                  </a:lnTo>
                  <a:close/>
                </a:path>
                <a:path w="6483350" h="5026025">
                  <a:moveTo>
                    <a:pt x="3901477" y="2476500"/>
                  </a:moveTo>
                  <a:lnTo>
                    <a:pt x="3847267" y="2476500"/>
                  </a:lnTo>
                  <a:lnTo>
                    <a:pt x="3852822" y="2489200"/>
                  </a:lnTo>
                  <a:lnTo>
                    <a:pt x="3857054" y="2489200"/>
                  </a:lnTo>
                  <a:lnTo>
                    <a:pt x="3859649" y="2501900"/>
                  </a:lnTo>
                  <a:lnTo>
                    <a:pt x="3859355" y="2540000"/>
                  </a:lnTo>
                  <a:lnTo>
                    <a:pt x="3833319" y="2603500"/>
                  </a:lnTo>
                  <a:lnTo>
                    <a:pt x="3805163" y="2641600"/>
                  </a:lnTo>
                  <a:lnTo>
                    <a:pt x="3765304" y="2679700"/>
                  </a:lnTo>
                  <a:lnTo>
                    <a:pt x="3712536" y="2717800"/>
                  </a:lnTo>
                  <a:lnTo>
                    <a:pt x="3705623" y="2730500"/>
                  </a:lnTo>
                  <a:lnTo>
                    <a:pt x="3701809" y="2730500"/>
                  </a:lnTo>
                  <a:lnTo>
                    <a:pt x="3701409" y="2743200"/>
                  </a:lnTo>
                  <a:lnTo>
                    <a:pt x="3704735" y="2755900"/>
                  </a:lnTo>
                  <a:lnTo>
                    <a:pt x="3709193" y="2755900"/>
                  </a:lnTo>
                  <a:lnTo>
                    <a:pt x="3717366" y="2768600"/>
                  </a:lnTo>
                  <a:lnTo>
                    <a:pt x="3734083" y="2768600"/>
                  </a:lnTo>
                  <a:lnTo>
                    <a:pt x="3738170" y="2755900"/>
                  </a:lnTo>
                  <a:lnTo>
                    <a:pt x="3791535" y="2717800"/>
                  </a:lnTo>
                  <a:lnTo>
                    <a:pt x="3833749" y="2679700"/>
                  </a:lnTo>
                  <a:lnTo>
                    <a:pt x="3865669" y="2641600"/>
                  </a:lnTo>
                  <a:lnTo>
                    <a:pt x="3888154" y="2603500"/>
                  </a:lnTo>
                  <a:lnTo>
                    <a:pt x="3902061" y="2565400"/>
                  </a:lnTo>
                  <a:lnTo>
                    <a:pt x="3908247" y="2527300"/>
                  </a:lnTo>
                  <a:lnTo>
                    <a:pt x="3907572" y="2501900"/>
                  </a:lnTo>
                  <a:lnTo>
                    <a:pt x="3901477" y="2476500"/>
                  </a:lnTo>
                  <a:close/>
                </a:path>
                <a:path w="6483350" h="5026025">
                  <a:moveTo>
                    <a:pt x="5780130" y="2755900"/>
                  </a:moveTo>
                  <a:lnTo>
                    <a:pt x="5660032" y="2755900"/>
                  </a:lnTo>
                  <a:lnTo>
                    <a:pt x="5619372" y="2768600"/>
                  </a:lnTo>
                  <a:lnTo>
                    <a:pt x="5819430" y="2768600"/>
                  </a:lnTo>
                  <a:lnTo>
                    <a:pt x="5780130" y="2755900"/>
                  </a:lnTo>
                  <a:close/>
                </a:path>
                <a:path w="6483350" h="5026025">
                  <a:moveTo>
                    <a:pt x="3855191" y="2425700"/>
                  </a:moveTo>
                  <a:lnTo>
                    <a:pt x="3812654" y="2425700"/>
                  </a:lnTo>
                  <a:lnTo>
                    <a:pt x="3791456" y="2438400"/>
                  </a:lnTo>
                  <a:lnTo>
                    <a:pt x="3771233" y="2451100"/>
                  </a:lnTo>
                  <a:lnTo>
                    <a:pt x="3720797" y="2501900"/>
                  </a:lnTo>
                  <a:lnTo>
                    <a:pt x="3661105" y="2540000"/>
                  </a:lnTo>
                  <a:lnTo>
                    <a:pt x="3600298" y="2565400"/>
                  </a:lnTo>
                  <a:lnTo>
                    <a:pt x="3546519" y="2578100"/>
                  </a:lnTo>
                  <a:lnTo>
                    <a:pt x="3507909" y="2590800"/>
                  </a:lnTo>
                  <a:lnTo>
                    <a:pt x="3492611" y="2603500"/>
                  </a:lnTo>
                  <a:lnTo>
                    <a:pt x="3477751" y="2603500"/>
                  </a:lnTo>
                  <a:lnTo>
                    <a:pt x="3474640" y="2616200"/>
                  </a:lnTo>
                  <a:lnTo>
                    <a:pt x="3475151" y="2628900"/>
                  </a:lnTo>
                  <a:lnTo>
                    <a:pt x="3479312" y="2641600"/>
                  </a:lnTo>
                  <a:lnTo>
                    <a:pt x="3518539" y="2641600"/>
                  </a:lnTo>
                  <a:lnTo>
                    <a:pt x="3551048" y="2628900"/>
                  </a:lnTo>
                  <a:lnTo>
                    <a:pt x="3596555" y="2616200"/>
                  </a:lnTo>
                  <a:lnTo>
                    <a:pt x="3649957" y="2590800"/>
                  </a:lnTo>
                  <a:lnTo>
                    <a:pt x="3706154" y="2565400"/>
                  </a:lnTo>
                  <a:lnTo>
                    <a:pt x="3760043" y="2527300"/>
                  </a:lnTo>
                  <a:lnTo>
                    <a:pt x="3806525" y="2489200"/>
                  </a:lnTo>
                  <a:lnTo>
                    <a:pt x="3815940" y="2476500"/>
                  </a:lnTo>
                  <a:lnTo>
                    <a:pt x="3901477" y="2476500"/>
                  </a:lnTo>
                  <a:lnTo>
                    <a:pt x="3890297" y="2451100"/>
                  </a:lnTo>
                  <a:lnTo>
                    <a:pt x="3874659" y="2438400"/>
                  </a:lnTo>
                  <a:lnTo>
                    <a:pt x="3855191" y="2425700"/>
                  </a:lnTo>
                  <a:close/>
                </a:path>
                <a:path w="6483350" h="5026025">
                  <a:moveTo>
                    <a:pt x="5352356" y="1384300"/>
                  </a:moveTo>
                  <a:lnTo>
                    <a:pt x="4752353" y="1384300"/>
                  </a:lnTo>
                  <a:lnTo>
                    <a:pt x="4805018" y="1409700"/>
                  </a:lnTo>
                  <a:lnTo>
                    <a:pt x="4918736" y="1473200"/>
                  </a:lnTo>
                  <a:lnTo>
                    <a:pt x="5027091" y="1587500"/>
                  </a:lnTo>
                  <a:lnTo>
                    <a:pt x="5063666" y="1752600"/>
                  </a:lnTo>
                  <a:lnTo>
                    <a:pt x="5054494" y="1803400"/>
                  </a:lnTo>
                  <a:lnTo>
                    <a:pt x="5040460" y="1854200"/>
                  </a:lnTo>
                  <a:lnTo>
                    <a:pt x="5022242" y="1905000"/>
                  </a:lnTo>
                  <a:lnTo>
                    <a:pt x="5000518" y="1955800"/>
                  </a:lnTo>
                  <a:lnTo>
                    <a:pt x="4975965" y="1993900"/>
                  </a:lnTo>
                  <a:lnTo>
                    <a:pt x="4949261" y="2032000"/>
                  </a:lnTo>
                  <a:lnTo>
                    <a:pt x="4921084" y="2070100"/>
                  </a:lnTo>
                  <a:lnTo>
                    <a:pt x="4863022" y="2146300"/>
                  </a:lnTo>
                  <a:lnTo>
                    <a:pt x="4834492" y="2171700"/>
                  </a:lnTo>
                  <a:lnTo>
                    <a:pt x="4807200" y="2209800"/>
                  </a:lnTo>
                  <a:lnTo>
                    <a:pt x="4781823" y="2247900"/>
                  </a:lnTo>
                  <a:lnTo>
                    <a:pt x="4759040" y="2286000"/>
                  </a:lnTo>
                  <a:lnTo>
                    <a:pt x="4711274" y="2400300"/>
                  </a:lnTo>
                  <a:lnTo>
                    <a:pt x="4695653" y="2501900"/>
                  </a:lnTo>
                  <a:lnTo>
                    <a:pt x="4697238" y="2578100"/>
                  </a:lnTo>
                  <a:lnTo>
                    <a:pt x="4701086" y="2603500"/>
                  </a:lnTo>
                  <a:lnTo>
                    <a:pt x="4741798" y="2578100"/>
                  </a:lnTo>
                  <a:lnTo>
                    <a:pt x="4781390" y="2552700"/>
                  </a:lnTo>
                  <a:lnTo>
                    <a:pt x="4819843" y="2514600"/>
                  </a:lnTo>
                  <a:lnTo>
                    <a:pt x="4857136" y="2489200"/>
                  </a:lnTo>
                  <a:lnTo>
                    <a:pt x="4893252" y="2451100"/>
                  </a:lnTo>
                  <a:lnTo>
                    <a:pt x="4928170" y="2413000"/>
                  </a:lnTo>
                  <a:lnTo>
                    <a:pt x="4961872" y="2374900"/>
                  </a:lnTo>
                  <a:lnTo>
                    <a:pt x="4994337" y="2324100"/>
                  </a:lnTo>
                  <a:lnTo>
                    <a:pt x="5025546" y="2286000"/>
                  </a:lnTo>
                  <a:lnTo>
                    <a:pt x="5055481" y="2235200"/>
                  </a:lnTo>
                  <a:lnTo>
                    <a:pt x="5084121" y="2197100"/>
                  </a:lnTo>
                  <a:lnTo>
                    <a:pt x="5111448" y="2146300"/>
                  </a:lnTo>
                  <a:lnTo>
                    <a:pt x="5137441" y="2095500"/>
                  </a:lnTo>
                  <a:lnTo>
                    <a:pt x="5162082" y="2044700"/>
                  </a:lnTo>
                  <a:lnTo>
                    <a:pt x="5185351" y="1993900"/>
                  </a:lnTo>
                  <a:lnTo>
                    <a:pt x="5207228" y="1943100"/>
                  </a:lnTo>
                  <a:lnTo>
                    <a:pt x="5227696" y="1892300"/>
                  </a:lnTo>
                  <a:lnTo>
                    <a:pt x="5246733" y="1841500"/>
                  </a:lnTo>
                  <a:lnTo>
                    <a:pt x="5264320" y="1790700"/>
                  </a:lnTo>
                  <a:lnTo>
                    <a:pt x="5280439" y="1739900"/>
                  </a:lnTo>
                  <a:lnTo>
                    <a:pt x="5295070" y="1689100"/>
                  </a:lnTo>
                  <a:lnTo>
                    <a:pt x="5308194" y="1638300"/>
                  </a:lnTo>
                  <a:lnTo>
                    <a:pt x="5319790" y="1587500"/>
                  </a:lnTo>
                  <a:lnTo>
                    <a:pt x="5329841" y="1536700"/>
                  </a:lnTo>
                  <a:lnTo>
                    <a:pt x="5338325" y="1498600"/>
                  </a:lnTo>
                  <a:lnTo>
                    <a:pt x="5345225" y="1447800"/>
                  </a:lnTo>
                  <a:lnTo>
                    <a:pt x="5350520" y="1409700"/>
                  </a:lnTo>
                  <a:lnTo>
                    <a:pt x="5352356" y="1384300"/>
                  </a:lnTo>
                  <a:close/>
                </a:path>
                <a:path w="6483350" h="5026025">
                  <a:moveTo>
                    <a:pt x="3225505" y="2006599"/>
                  </a:moveTo>
                  <a:lnTo>
                    <a:pt x="3177211" y="2006599"/>
                  </a:lnTo>
                  <a:lnTo>
                    <a:pt x="3178132" y="2031999"/>
                  </a:lnTo>
                  <a:lnTo>
                    <a:pt x="3180345" y="2082799"/>
                  </a:lnTo>
                  <a:lnTo>
                    <a:pt x="3183508" y="2146299"/>
                  </a:lnTo>
                  <a:lnTo>
                    <a:pt x="3187275" y="2209800"/>
                  </a:lnTo>
                  <a:lnTo>
                    <a:pt x="3191302" y="2286000"/>
                  </a:lnTo>
                  <a:lnTo>
                    <a:pt x="3195244" y="2349500"/>
                  </a:lnTo>
                  <a:lnTo>
                    <a:pt x="3198758" y="2387600"/>
                  </a:lnTo>
                  <a:lnTo>
                    <a:pt x="3223689" y="2438400"/>
                  </a:lnTo>
                  <a:lnTo>
                    <a:pt x="3270596" y="2476500"/>
                  </a:lnTo>
                  <a:lnTo>
                    <a:pt x="3316876" y="2489200"/>
                  </a:lnTo>
                  <a:lnTo>
                    <a:pt x="3339926" y="2501900"/>
                  </a:lnTo>
                  <a:lnTo>
                    <a:pt x="3342898" y="2501900"/>
                  </a:lnTo>
                  <a:lnTo>
                    <a:pt x="3351425" y="2489200"/>
                  </a:lnTo>
                  <a:lnTo>
                    <a:pt x="3364160" y="2489200"/>
                  </a:lnTo>
                  <a:lnTo>
                    <a:pt x="3367045" y="2476500"/>
                  </a:lnTo>
                  <a:lnTo>
                    <a:pt x="3366244" y="2463800"/>
                  </a:lnTo>
                  <a:lnTo>
                    <a:pt x="3362030" y="2451100"/>
                  </a:lnTo>
                  <a:lnTo>
                    <a:pt x="3330737" y="2451100"/>
                  </a:lnTo>
                  <a:lnTo>
                    <a:pt x="3297808" y="2438400"/>
                  </a:lnTo>
                  <a:lnTo>
                    <a:pt x="3264112" y="2413000"/>
                  </a:lnTo>
                  <a:lnTo>
                    <a:pt x="3246681" y="2387600"/>
                  </a:lnTo>
                  <a:lnTo>
                    <a:pt x="3243285" y="2336800"/>
                  </a:lnTo>
                  <a:lnTo>
                    <a:pt x="3239396" y="2286000"/>
                  </a:lnTo>
                  <a:lnTo>
                    <a:pt x="3235383" y="2209800"/>
                  </a:lnTo>
                  <a:lnTo>
                    <a:pt x="3228469" y="2070099"/>
                  </a:lnTo>
                  <a:lnTo>
                    <a:pt x="3226308" y="2031999"/>
                  </a:lnTo>
                  <a:lnTo>
                    <a:pt x="3225505" y="2006599"/>
                  </a:lnTo>
                  <a:close/>
                </a:path>
                <a:path w="6483350" h="5026025">
                  <a:moveTo>
                    <a:pt x="2942936" y="2031999"/>
                  </a:moveTo>
                  <a:lnTo>
                    <a:pt x="2893092" y="2031999"/>
                  </a:lnTo>
                  <a:lnTo>
                    <a:pt x="2872909" y="2057399"/>
                  </a:lnTo>
                  <a:lnTo>
                    <a:pt x="2859344" y="2070099"/>
                  </a:lnTo>
                  <a:lnTo>
                    <a:pt x="2859344" y="2120899"/>
                  </a:lnTo>
                  <a:lnTo>
                    <a:pt x="2893092" y="2158999"/>
                  </a:lnTo>
                  <a:lnTo>
                    <a:pt x="2942936" y="2158999"/>
                  </a:lnTo>
                  <a:lnTo>
                    <a:pt x="2963229" y="2146299"/>
                  </a:lnTo>
                  <a:lnTo>
                    <a:pt x="2976835" y="2120899"/>
                  </a:lnTo>
                  <a:lnTo>
                    <a:pt x="2981804" y="2095499"/>
                  </a:lnTo>
                  <a:lnTo>
                    <a:pt x="2976835" y="2070099"/>
                  </a:lnTo>
                  <a:lnTo>
                    <a:pt x="2963229" y="2057399"/>
                  </a:lnTo>
                  <a:lnTo>
                    <a:pt x="2942936" y="2031999"/>
                  </a:lnTo>
                  <a:close/>
                </a:path>
                <a:path w="6483350" h="5026025">
                  <a:moveTo>
                    <a:pt x="3625978" y="1981200"/>
                  </a:moveTo>
                  <a:lnTo>
                    <a:pt x="3601105" y="1993900"/>
                  </a:lnTo>
                  <a:lnTo>
                    <a:pt x="3580795" y="2006600"/>
                  </a:lnTo>
                  <a:lnTo>
                    <a:pt x="3567102" y="2019300"/>
                  </a:lnTo>
                  <a:lnTo>
                    <a:pt x="3562081" y="2044700"/>
                  </a:lnTo>
                  <a:lnTo>
                    <a:pt x="3567102" y="2070100"/>
                  </a:lnTo>
                  <a:lnTo>
                    <a:pt x="3580795" y="2095500"/>
                  </a:lnTo>
                  <a:lnTo>
                    <a:pt x="3601105" y="2108200"/>
                  </a:lnTo>
                  <a:lnTo>
                    <a:pt x="3650851" y="2108200"/>
                  </a:lnTo>
                  <a:lnTo>
                    <a:pt x="3671161" y="2095500"/>
                  </a:lnTo>
                  <a:lnTo>
                    <a:pt x="3684854" y="2070100"/>
                  </a:lnTo>
                  <a:lnTo>
                    <a:pt x="3689875" y="2044700"/>
                  </a:lnTo>
                  <a:lnTo>
                    <a:pt x="3684854" y="2019300"/>
                  </a:lnTo>
                  <a:lnTo>
                    <a:pt x="3671161" y="2006600"/>
                  </a:lnTo>
                  <a:lnTo>
                    <a:pt x="3650851" y="1993900"/>
                  </a:lnTo>
                  <a:lnTo>
                    <a:pt x="3625978" y="1981200"/>
                  </a:lnTo>
                  <a:close/>
                </a:path>
                <a:path w="6483350" h="5026025">
                  <a:moveTo>
                    <a:pt x="3217425" y="1993899"/>
                  </a:moveTo>
                  <a:lnTo>
                    <a:pt x="3183248" y="1993899"/>
                  </a:lnTo>
                  <a:lnTo>
                    <a:pt x="3178558" y="2006599"/>
                  </a:lnTo>
                  <a:lnTo>
                    <a:pt x="3223067" y="2006599"/>
                  </a:lnTo>
                  <a:lnTo>
                    <a:pt x="3217425" y="1993899"/>
                  </a:lnTo>
                  <a:close/>
                </a:path>
                <a:path w="6483350" h="5026025">
                  <a:moveTo>
                    <a:pt x="3199872" y="1981199"/>
                  </a:moveTo>
                  <a:lnTo>
                    <a:pt x="3190585" y="1993899"/>
                  </a:lnTo>
                  <a:lnTo>
                    <a:pt x="3209415" y="1993899"/>
                  </a:lnTo>
                  <a:lnTo>
                    <a:pt x="3199872" y="1981199"/>
                  </a:lnTo>
                  <a:close/>
                </a:path>
                <a:path w="6483350" h="5026025">
                  <a:moveTo>
                    <a:pt x="5236574" y="965200"/>
                  </a:moveTo>
                  <a:lnTo>
                    <a:pt x="4093691" y="965200"/>
                  </a:lnTo>
                  <a:lnTo>
                    <a:pt x="4095496" y="1016000"/>
                  </a:lnTo>
                  <a:lnTo>
                    <a:pt x="4100752" y="1066800"/>
                  </a:lnTo>
                  <a:lnTo>
                    <a:pt x="4109218" y="1117600"/>
                  </a:lnTo>
                  <a:lnTo>
                    <a:pt x="4120654" y="1181100"/>
                  </a:lnTo>
                  <a:lnTo>
                    <a:pt x="4134818" y="1231900"/>
                  </a:lnTo>
                  <a:lnTo>
                    <a:pt x="4151471" y="1282700"/>
                  </a:lnTo>
                  <a:lnTo>
                    <a:pt x="4170372" y="1346200"/>
                  </a:lnTo>
                  <a:lnTo>
                    <a:pt x="4191279" y="1397000"/>
                  </a:lnTo>
                  <a:lnTo>
                    <a:pt x="4213954" y="1447800"/>
                  </a:lnTo>
                  <a:lnTo>
                    <a:pt x="4238155" y="1498600"/>
                  </a:lnTo>
                  <a:lnTo>
                    <a:pt x="4263642" y="1549400"/>
                  </a:lnTo>
                  <a:lnTo>
                    <a:pt x="4290173" y="1600200"/>
                  </a:lnTo>
                  <a:lnTo>
                    <a:pt x="4317510" y="1651000"/>
                  </a:lnTo>
                  <a:lnTo>
                    <a:pt x="4345410" y="1701800"/>
                  </a:lnTo>
                  <a:lnTo>
                    <a:pt x="4430090" y="1816100"/>
                  </a:lnTo>
                  <a:lnTo>
                    <a:pt x="4457842" y="1841500"/>
                  </a:lnTo>
                  <a:lnTo>
                    <a:pt x="4484954" y="1866900"/>
                  </a:lnTo>
                  <a:lnTo>
                    <a:pt x="4511188" y="1892300"/>
                  </a:lnTo>
                  <a:lnTo>
                    <a:pt x="4536302" y="1905000"/>
                  </a:lnTo>
                  <a:lnTo>
                    <a:pt x="4560055" y="1917700"/>
                  </a:lnTo>
                  <a:lnTo>
                    <a:pt x="4677595" y="1841500"/>
                  </a:lnTo>
                  <a:lnTo>
                    <a:pt x="4728438" y="1651000"/>
                  </a:lnTo>
                  <a:lnTo>
                    <a:pt x="4748702" y="1473200"/>
                  </a:lnTo>
                  <a:lnTo>
                    <a:pt x="4752353" y="1384300"/>
                  </a:lnTo>
                  <a:lnTo>
                    <a:pt x="5352356" y="1384300"/>
                  </a:lnTo>
                  <a:lnTo>
                    <a:pt x="5354192" y="1358900"/>
                  </a:lnTo>
                  <a:lnTo>
                    <a:pt x="5356220" y="1320800"/>
                  </a:lnTo>
                  <a:lnTo>
                    <a:pt x="5356586" y="1282700"/>
                  </a:lnTo>
                  <a:lnTo>
                    <a:pt x="5355270" y="1244600"/>
                  </a:lnTo>
                  <a:lnTo>
                    <a:pt x="5352252" y="1206500"/>
                  </a:lnTo>
                  <a:lnTo>
                    <a:pt x="5347514" y="1168400"/>
                  </a:lnTo>
                  <a:lnTo>
                    <a:pt x="5332799" y="1117600"/>
                  </a:lnTo>
                  <a:lnTo>
                    <a:pt x="5310969" y="1066800"/>
                  </a:lnTo>
                  <a:lnTo>
                    <a:pt x="5263904" y="1003300"/>
                  </a:lnTo>
                  <a:lnTo>
                    <a:pt x="5236574" y="965200"/>
                  </a:lnTo>
                  <a:close/>
                </a:path>
                <a:path w="6483350" h="5026025">
                  <a:moveTo>
                    <a:pt x="3117400" y="1816099"/>
                  </a:moveTo>
                  <a:lnTo>
                    <a:pt x="3092881" y="1816099"/>
                  </a:lnTo>
                  <a:lnTo>
                    <a:pt x="3097339" y="1828799"/>
                  </a:lnTo>
                  <a:lnTo>
                    <a:pt x="3109599" y="1828799"/>
                  </a:lnTo>
                  <a:lnTo>
                    <a:pt x="3117400" y="1816099"/>
                  </a:lnTo>
                  <a:close/>
                </a:path>
                <a:path w="6483350" h="5026025">
                  <a:moveTo>
                    <a:pt x="2915128" y="1701799"/>
                  </a:moveTo>
                  <a:lnTo>
                    <a:pt x="2858663" y="1701799"/>
                  </a:lnTo>
                  <a:lnTo>
                    <a:pt x="2809304" y="1714499"/>
                  </a:lnTo>
                  <a:lnTo>
                    <a:pt x="2768249" y="1727199"/>
                  </a:lnTo>
                  <a:lnTo>
                    <a:pt x="2736697" y="1739899"/>
                  </a:lnTo>
                  <a:lnTo>
                    <a:pt x="2715847" y="1739899"/>
                  </a:lnTo>
                  <a:lnTo>
                    <a:pt x="2706897" y="1752599"/>
                  </a:lnTo>
                  <a:lnTo>
                    <a:pt x="2892224" y="1752599"/>
                  </a:lnTo>
                  <a:lnTo>
                    <a:pt x="2952508" y="1765299"/>
                  </a:lnTo>
                  <a:lnTo>
                    <a:pt x="3018444" y="1777999"/>
                  </a:lnTo>
                  <a:lnTo>
                    <a:pt x="3088423" y="1816099"/>
                  </a:lnTo>
                  <a:lnTo>
                    <a:pt x="3121858" y="1816099"/>
                  </a:lnTo>
                  <a:lnTo>
                    <a:pt x="3125515" y="1803399"/>
                  </a:lnTo>
                  <a:lnTo>
                    <a:pt x="3125480" y="1790699"/>
                  </a:lnTo>
                  <a:lnTo>
                    <a:pt x="3121963" y="1790699"/>
                  </a:lnTo>
                  <a:lnTo>
                    <a:pt x="3115171" y="1777999"/>
                  </a:lnTo>
                  <a:lnTo>
                    <a:pt x="3044580" y="1739899"/>
                  </a:lnTo>
                  <a:lnTo>
                    <a:pt x="2977500" y="1714499"/>
                  </a:lnTo>
                  <a:lnTo>
                    <a:pt x="2915128" y="1701799"/>
                  </a:lnTo>
                  <a:close/>
                </a:path>
                <a:path w="6483350" h="5026025">
                  <a:moveTo>
                    <a:pt x="2839196" y="1752599"/>
                  </a:moveTo>
                  <a:lnTo>
                    <a:pt x="2699763" y="1752599"/>
                  </a:lnTo>
                  <a:lnTo>
                    <a:pt x="2695799" y="1765299"/>
                  </a:lnTo>
                  <a:lnTo>
                    <a:pt x="2695247" y="1777999"/>
                  </a:lnTo>
                  <a:lnTo>
                    <a:pt x="2698353" y="1777999"/>
                  </a:lnTo>
                  <a:lnTo>
                    <a:pt x="2704935" y="1790699"/>
                  </a:lnTo>
                  <a:lnTo>
                    <a:pt x="2739722" y="1790699"/>
                  </a:lnTo>
                  <a:lnTo>
                    <a:pt x="2761339" y="1777999"/>
                  </a:lnTo>
                  <a:lnTo>
                    <a:pt x="2795032" y="1765299"/>
                  </a:lnTo>
                  <a:lnTo>
                    <a:pt x="2839196" y="1752599"/>
                  </a:lnTo>
                  <a:close/>
                </a:path>
                <a:path w="6483350" h="5026025">
                  <a:moveTo>
                    <a:pt x="3702707" y="1638300"/>
                  </a:moveTo>
                  <a:lnTo>
                    <a:pt x="3587221" y="1638300"/>
                  </a:lnTo>
                  <a:lnTo>
                    <a:pt x="3537963" y="1651000"/>
                  </a:lnTo>
                  <a:lnTo>
                    <a:pt x="3495421" y="1663700"/>
                  </a:lnTo>
                  <a:lnTo>
                    <a:pt x="3433657" y="1689100"/>
                  </a:lnTo>
                  <a:lnTo>
                    <a:pt x="3416024" y="1701800"/>
                  </a:lnTo>
                  <a:lnTo>
                    <a:pt x="3401153" y="1701800"/>
                  </a:lnTo>
                  <a:lnTo>
                    <a:pt x="3397229" y="1714500"/>
                  </a:lnTo>
                  <a:lnTo>
                    <a:pt x="3396788" y="1727200"/>
                  </a:lnTo>
                  <a:lnTo>
                    <a:pt x="3400108" y="1727200"/>
                  </a:lnTo>
                  <a:lnTo>
                    <a:pt x="3406633" y="1739900"/>
                  </a:lnTo>
                  <a:lnTo>
                    <a:pt x="3439761" y="1739900"/>
                  </a:lnTo>
                  <a:lnTo>
                    <a:pt x="3457714" y="1727200"/>
                  </a:lnTo>
                  <a:lnTo>
                    <a:pt x="3485978" y="1714500"/>
                  </a:lnTo>
                  <a:lnTo>
                    <a:pt x="3523501" y="1701800"/>
                  </a:lnTo>
                  <a:lnTo>
                    <a:pt x="3569232" y="1689100"/>
                  </a:lnTo>
                  <a:lnTo>
                    <a:pt x="3882814" y="1689100"/>
                  </a:lnTo>
                  <a:lnTo>
                    <a:pt x="3835529" y="1663700"/>
                  </a:lnTo>
                  <a:lnTo>
                    <a:pt x="3767348" y="1651000"/>
                  </a:lnTo>
                  <a:lnTo>
                    <a:pt x="3702707" y="1638300"/>
                  </a:lnTo>
                  <a:close/>
                </a:path>
                <a:path w="6483350" h="5026025">
                  <a:moveTo>
                    <a:pt x="3882814" y="1689100"/>
                  </a:moveTo>
                  <a:lnTo>
                    <a:pt x="3745145" y="1689100"/>
                  </a:lnTo>
                  <a:lnTo>
                    <a:pt x="3813183" y="1714500"/>
                  </a:lnTo>
                  <a:lnTo>
                    <a:pt x="3884167" y="1739900"/>
                  </a:lnTo>
                  <a:lnTo>
                    <a:pt x="3912029" y="1739900"/>
                  </a:lnTo>
                  <a:lnTo>
                    <a:pt x="3916487" y="1727200"/>
                  </a:lnTo>
                  <a:lnTo>
                    <a:pt x="3919256" y="1727200"/>
                  </a:lnTo>
                  <a:lnTo>
                    <a:pt x="3918298" y="1714500"/>
                  </a:lnTo>
                  <a:lnTo>
                    <a:pt x="3913928" y="1701800"/>
                  </a:lnTo>
                  <a:lnTo>
                    <a:pt x="3906457" y="1701800"/>
                  </a:lnTo>
                  <a:lnTo>
                    <a:pt x="3882814" y="1689100"/>
                  </a:lnTo>
                  <a:close/>
                </a:path>
                <a:path w="6483350" h="5026025">
                  <a:moveTo>
                    <a:pt x="4738302" y="228600"/>
                  </a:moveTo>
                  <a:lnTo>
                    <a:pt x="2933064" y="228599"/>
                  </a:lnTo>
                  <a:lnTo>
                    <a:pt x="2889222" y="241299"/>
                  </a:lnTo>
                  <a:lnTo>
                    <a:pt x="2842859" y="253999"/>
                  </a:lnTo>
                  <a:lnTo>
                    <a:pt x="2793509" y="279399"/>
                  </a:lnTo>
                  <a:lnTo>
                    <a:pt x="2740703" y="304799"/>
                  </a:lnTo>
                  <a:lnTo>
                    <a:pt x="2709951" y="330199"/>
                  </a:lnTo>
                  <a:lnTo>
                    <a:pt x="2679962" y="355599"/>
                  </a:lnTo>
                  <a:lnTo>
                    <a:pt x="2650998" y="380999"/>
                  </a:lnTo>
                  <a:lnTo>
                    <a:pt x="2597202" y="444499"/>
                  </a:lnTo>
                  <a:lnTo>
                    <a:pt x="2572893" y="482599"/>
                  </a:lnTo>
                  <a:lnTo>
                    <a:pt x="2550663" y="520699"/>
                  </a:lnTo>
                  <a:lnTo>
                    <a:pt x="2530772" y="558799"/>
                  </a:lnTo>
                  <a:lnTo>
                    <a:pt x="2513484" y="609599"/>
                  </a:lnTo>
                  <a:lnTo>
                    <a:pt x="2499063" y="647699"/>
                  </a:lnTo>
                  <a:lnTo>
                    <a:pt x="2487770" y="698499"/>
                  </a:lnTo>
                  <a:lnTo>
                    <a:pt x="2479868" y="736599"/>
                  </a:lnTo>
                  <a:lnTo>
                    <a:pt x="2475621" y="774699"/>
                  </a:lnTo>
                  <a:lnTo>
                    <a:pt x="2475290" y="825499"/>
                  </a:lnTo>
                  <a:lnTo>
                    <a:pt x="2479140" y="863599"/>
                  </a:lnTo>
                  <a:lnTo>
                    <a:pt x="2487433" y="901699"/>
                  </a:lnTo>
                  <a:lnTo>
                    <a:pt x="2500431" y="952499"/>
                  </a:lnTo>
                  <a:lnTo>
                    <a:pt x="2518397" y="977899"/>
                  </a:lnTo>
                  <a:lnTo>
                    <a:pt x="2541595" y="1015999"/>
                  </a:lnTo>
                  <a:lnTo>
                    <a:pt x="2570287" y="1054099"/>
                  </a:lnTo>
                  <a:lnTo>
                    <a:pt x="2604736" y="1079499"/>
                  </a:lnTo>
                  <a:lnTo>
                    <a:pt x="2601567" y="1231899"/>
                  </a:lnTo>
                  <a:lnTo>
                    <a:pt x="2622846" y="1384299"/>
                  </a:lnTo>
                  <a:lnTo>
                    <a:pt x="2649559" y="1485899"/>
                  </a:lnTo>
                  <a:lnTo>
                    <a:pt x="2662689" y="1536699"/>
                  </a:lnTo>
                  <a:lnTo>
                    <a:pt x="2705411" y="1130299"/>
                  </a:lnTo>
                  <a:lnTo>
                    <a:pt x="3370827" y="1130299"/>
                  </a:lnTo>
                  <a:lnTo>
                    <a:pt x="3626999" y="1092200"/>
                  </a:lnTo>
                  <a:lnTo>
                    <a:pt x="3959639" y="1003300"/>
                  </a:lnTo>
                  <a:lnTo>
                    <a:pt x="4093691" y="965200"/>
                  </a:lnTo>
                  <a:lnTo>
                    <a:pt x="5236574" y="965200"/>
                  </a:lnTo>
                  <a:lnTo>
                    <a:pt x="5214464" y="927100"/>
                  </a:lnTo>
                  <a:lnTo>
                    <a:pt x="5196693" y="889000"/>
                  </a:lnTo>
                  <a:lnTo>
                    <a:pt x="5182380" y="863600"/>
                  </a:lnTo>
                  <a:lnTo>
                    <a:pt x="5170642" y="825500"/>
                  </a:lnTo>
                  <a:lnTo>
                    <a:pt x="5160599" y="787400"/>
                  </a:lnTo>
                  <a:lnTo>
                    <a:pt x="5151367" y="749300"/>
                  </a:lnTo>
                  <a:lnTo>
                    <a:pt x="5142067" y="711200"/>
                  </a:lnTo>
                  <a:lnTo>
                    <a:pt x="5131815" y="673100"/>
                  </a:lnTo>
                  <a:lnTo>
                    <a:pt x="5119731" y="635000"/>
                  </a:lnTo>
                  <a:lnTo>
                    <a:pt x="5104932" y="596900"/>
                  </a:lnTo>
                  <a:lnTo>
                    <a:pt x="5086537" y="546100"/>
                  </a:lnTo>
                  <a:lnTo>
                    <a:pt x="5063665" y="482600"/>
                  </a:lnTo>
                  <a:lnTo>
                    <a:pt x="5035433" y="431800"/>
                  </a:lnTo>
                  <a:lnTo>
                    <a:pt x="5014060" y="393700"/>
                  </a:lnTo>
                  <a:lnTo>
                    <a:pt x="4989132" y="368300"/>
                  </a:lnTo>
                  <a:lnTo>
                    <a:pt x="4960925" y="330200"/>
                  </a:lnTo>
                  <a:lnTo>
                    <a:pt x="4929716" y="317500"/>
                  </a:lnTo>
                  <a:lnTo>
                    <a:pt x="4895781" y="292100"/>
                  </a:lnTo>
                  <a:lnTo>
                    <a:pt x="4859396" y="279400"/>
                  </a:lnTo>
                  <a:lnTo>
                    <a:pt x="4820837" y="254000"/>
                  </a:lnTo>
                  <a:lnTo>
                    <a:pt x="4780380" y="241300"/>
                  </a:lnTo>
                  <a:lnTo>
                    <a:pt x="4738302" y="228600"/>
                  </a:lnTo>
                  <a:close/>
                </a:path>
                <a:path w="6483350" h="5026025">
                  <a:moveTo>
                    <a:pt x="3370827" y="1130299"/>
                  </a:moveTo>
                  <a:lnTo>
                    <a:pt x="2723812" y="1130299"/>
                  </a:lnTo>
                  <a:lnTo>
                    <a:pt x="2742839" y="1142999"/>
                  </a:lnTo>
                  <a:lnTo>
                    <a:pt x="2783054" y="1142999"/>
                  </a:lnTo>
                  <a:lnTo>
                    <a:pt x="3200046" y="1155699"/>
                  </a:lnTo>
                  <a:lnTo>
                    <a:pt x="3370827" y="1130299"/>
                  </a:lnTo>
                  <a:close/>
                </a:path>
                <a:path w="6483350" h="5026025">
                  <a:moveTo>
                    <a:pt x="3925558" y="0"/>
                  </a:moveTo>
                  <a:lnTo>
                    <a:pt x="3880864" y="0"/>
                  </a:lnTo>
                  <a:lnTo>
                    <a:pt x="3836038" y="12699"/>
                  </a:lnTo>
                  <a:lnTo>
                    <a:pt x="3791212" y="12699"/>
                  </a:lnTo>
                  <a:lnTo>
                    <a:pt x="3658053" y="50799"/>
                  </a:lnTo>
                  <a:lnTo>
                    <a:pt x="3614546" y="76199"/>
                  </a:lnTo>
                  <a:lnTo>
                    <a:pt x="3571698" y="88899"/>
                  </a:lnTo>
                  <a:lnTo>
                    <a:pt x="3529641" y="114299"/>
                  </a:lnTo>
                  <a:lnTo>
                    <a:pt x="3488507" y="139699"/>
                  </a:lnTo>
                  <a:lnTo>
                    <a:pt x="3448429" y="152399"/>
                  </a:lnTo>
                  <a:lnTo>
                    <a:pt x="3409536" y="177799"/>
                  </a:lnTo>
                  <a:lnTo>
                    <a:pt x="3371963" y="190499"/>
                  </a:lnTo>
                  <a:lnTo>
                    <a:pt x="3335840" y="203199"/>
                  </a:lnTo>
                  <a:lnTo>
                    <a:pt x="3291461" y="215899"/>
                  </a:lnTo>
                  <a:lnTo>
                    <a:pt x="3249241" y="228599"/>
                  </a:lnTo>
                  <a:lnTo>
                    <a:pt x="4694879" y="228600"/>
                  </a:lnTo>
                  <a:lnTo>
                    <a:pt x="4650386" y="215900"/>
                  </a:lnTo>
                  <a:lnTo>
                    <a:pt x="4605101" y="215900"/>
                  </a:lnTo>
                  <a:lnTo>
                    <a:pt x="4559299" y="203200"/>
                  </a:lnTo>
                  <a:lnTo>
                    <a:pt x="4513257" y="203200"/>
                  </a:lnTo>
                  <a:lnTo>
                    <a:pt x="4467251" y="190500"/>
                  </a:lnTo>
                  <a:lnTo>
                    <a:pt x="4421556" y="190500"/>
                  </a:lnTo>
                  <a:lnTo>
                    <a:pt x="4332209" y="165100"/>
                  </a:lnTo>
                  <a:lnTo>
                    <a:pt x="4289107" y="165100"/>
                  </a:lnTo>
                  <a:lnTo>
                    <a:pt x="4247423" y="152400"/>
                  </a:lnTo>
                  <a:lnTo>
                    <a:pt x="4207432" y="139700"/>
                  </a:lnTo>
                  <a:lnTo>
                    <a:pt x="4169410" y="114300"/>
                  </a:lnTo>
                  <a:lnTo>
                    <a:pt x="4133633" y="101600"/>
                  </a:lnTo>
                  <a:lnTo>
                    <a:pt x="4100378" y="76200"/>
                  </a:lnTo>
                  <a:lnTo>
                    <a:pt x="4014023" y="25400"/>
                  </a:lnTo>
                  <a:lnTo>
                    <a:pt x="3925558" y="0"/>
                  </a:lnTo>
                  <a:close/>
                </a:path>
                <a:path w="6483350" h="5026025">
                  <a:moveTo>
                    <a:pt x="3494468" y="4716568"/>
                  </a:moveTo>
                  <a:lnTo>
                    <a:pt x="3408875" y="4733752"/>
                  </a:lnTo>
                  <a:lnTo>
                    <a:pt x="3329028" y="4754242"/>
                  </a:lnTo>
                  <a:lnTo>
                    <a:pt x="3254999" y="4777327"/>
                  </a:lnTo>
                  <a:lnTo>
                    <a:pt x="3186859" y="4802295"/>
                  </a:lnTo>
                  <a:lnTo>
                    <a:pt x="3124680" y="4828435"/>
                  </a:lnTo>
                  <a:lnTo>
                    <a:pt x="3068533" y="4855036"/>
                  </a:lnTo>
                  <a:lnTo>
                    <a:pt x="3018490" y="4881386"/>
                  </a:lnTo>
                  <a:lnTo>
                    <a:pt x="2974621" y="4906775"/>
                  </a:lnTo>
                  <a:lnTo>
                    <a:pt x="2937000" y="4930491"/>
                  </a:lnTo>
                  <a:lnTo>
                    <a:pt x="2880783" y="4970060"/>
                  </a:lnTo>
                  <a:lnTo>
                    <a:pt x="2850410" y="4994403"/>
                  </a:lnTo>
                  <a:lnTo>
                    <a:pt x="2837200" y="5015722"/>
                  </a:lnTo>
                  <a:lnTo>
                    <a:pt x="2838407" y="5024807"/>
                  </a:lnTo>
                  <a:lnTo>
                    <a:pt x="2839131" y="5026022"/>
                  </a:lnTo>
                  <a:lnTo>
                    <a:pt x="2887942" y="5026022"/>
                  </a:lnTo>
                  <a:lnTo>
                    <a:pt x="2891850" y="5022826"/>
                  </a:lnTo>
                  <a:lnTo>
                    <a:pt x="2909018" y="5009566"/>
                  </a:lnTo>
                  <a:lnTo>
                    <a:pt x="2962719" y="4972060"/>
                  </a:lnTo>
                  <a:lnTo>
                    <a:pt x="2999036" y="4949251"/>
                  </a:lnTo>
                  <a:lnTo>
                    <a:pt x="3041522" y="4924693"/>
                  </a:lnTo>
                  <a:lnTo>
                    <a:pt x="3090070" y="4899106"/>
                  </a:lnTo>
                  <a:lnTo>
                    <a:pt x="3144572" y="4873207"/>
                  </a:lnTo>
                  <a:lnTo>
                    <a:pt x="3204921" y="4847714"/>
                  </a:lnTo>
                  <a:lnTo>
                    <a:pt x="3271009" y="4823343"/>
                  </a:lnTo>
                  <a:lnTo>
                    <a:pt x="3342730" y="4800814"/>
                  </a:lnTo>
                  <a:lnTo>
                    <a:pt x="3419977" y="4780844"/>
                  </a:lnTo>
                  <a:lnTo>
                    <a:pt x="3502641" y="4764150"/>
                  </a:lnTo>
                  <a:lnTo>
                    <a:pt x="3511517" y="4760735"/>
                  </a:lnTo>
                  <a:lnTo>
                    <a:pt x="3518198" y="4754392"/>
                  </a:lnTo>
                  <a:lnTo>
                    <a:pt x="3522023" y="4745958"/>
                  </a:lnTo>
                  <a:lnTo>
                    <a:pt x="3522331" y="4736270"/>
                  </a:lnTo>
                  <a:lnTo>
                    <a:pt x="3518917" y="4727389"/>
                  </a:lnTo>
                  <a:lnTo>
                    <a:pt x="3512579" y="4720703"/>
                  </a:lnTo>
                  <a:lnTo>
                    <a:pt x="3504151" y="4716876"/>
                  </a:lnTo>
                  <a:lnTo>
                    <a:pt x="3494468" y="4716568"/>
                  </a:lnTo>
                  <a:close/>
                </a:path>
                <a:path w="6483350" h="5026025">
                  <a:moveTo>
                    <a:pt x="3566539" y="4879388"/>
                  </a:moveTo>
                  <a:lnTo>
                    <a:pt x="3495555" y="4890742"/>
                  </a:lnTo>
                  <a:lnTo>
                    <a:pt x="3426545" y="4905990"/>
                  </a:lnTo>
                  <a:lnTo>
                    <a:pt x="3360003" y="4924394"/>
                  </a:lnTo>
                  <a:lnTo>
                    <a:pt x="3296423" y="4945219"/>
                  </a:lnTo>
                  <a:lnTo>
                    <a:pt x="3236301" y="4967726"/>
                  </a:lnTo>
                  <a:lnTo>
                    <a:pt x="3180130" y="4991179"/>
                  </a:lnTo>
                  <a:lnTo>
                    <a:pt x="3128406" y="5014840"/>
                  </a:lnTo>
                  <a:lnTo>
                    <a:pt x="3105790" y="5026022"/>
                  </a:lnTo>
                  <a:lnTo>
                    <a:pt x="3223132" y="5026022"/>
                  </a:lnTo>
                  <a:lnTo>
                    <a:pt x="3229975" y="5023027"/>
                  </a:lnTo>
                  <a:lnTo>
                    <a:pt x="3291866" y="4998703"/>
                  </a:lnTo>
                  <a:lnTo>
                    <a:pt x="3357742" y="4976033"/>
                  </a:lnTo>
                  <a:lnTo>
                    <a:pt x="3426923" y="4955957"/>
                  </a:lnTo>
                  <a:lnTo>
                    <a:pt x="3498730" y="4939413"/>
                  </a:lnTo>
                  <a:lnTo>
                    <a:pt x="3572483" y="4927342"/>
                  </a:lnTo>
                  <a:lnTo>
                    <a:pt x="3581480" y="4924357"/>
                  </a:lnTo>
                  <a:lnTo>
                    <a:pt x="3588457" y="4918235"/>
                  </a:lnTo>
                  <a:lnTo>
                    <a:pt x="3592648" y="4909882"/>
                  </a:lnTo>
                  <a:lnTo>
                    <a:pt x="3593286" y="4900205"/>
                  </a:lnTo>
                  <a:lnTo>
                    <a:pt x="3590361" y="4891255"/>
                  </a:lnTo>
                  <a:lnTo>
                    <a:pt x="3584370" y="4884360"/>
                  </a:lnTo>
                  <a:lnTo>
                    <a:pt x="3576151" y="4880184"/>
                  </a:lnTo>
                  <a:lnTo>
                    <a:pt x="3566539" y="4879388"/>
                  </a:lnTo>
                  <a:close/>
                </a:path>
                <a:path w="6483350" h="5026025">
                  <a:moveTo>
                    <a:pt x="5510204" y="4974553"/>
                  </a:moveTo>
                  <a:lnTo>
                    <a:pt x="5491979" y="5026022"/>
                  </a:lnTo>
                  <a:lnTo>
                    <a:pt x="5523907" y="5026022"/>
                  </a:lnTo>
                  <a:lnTo>
                    <a:pt x="5510204" y="4974553"/>
                  </a:lnTo>
                  <a:close/>
                </a:path>
                <a:path w="6483350" h="5026025">
                  <a:moveTo>
                    <a:pt x="1094763" y="3978468"/>
                  </a:moveTo>
                  <a:lnTo>
                    <a:pt x="1006775" y="4002518"/>
                  </a:lnTo>
                  <a:lnTo>
                    <a:pt x="932620" y="4028988"/>
                  </a:lnTo>
                  <a:lnTo>
                    <a:pt x="862854" y="4057942"/>
                  </a:lnTo>
                  <a:lnTo>
                    <a:pt x="797478" y="4088871"/>
                  </a:lnTo>
                  <a:lnTo>
                    <a:pt x="736491" y="4121264"/>
                  </a:lnTo>
                  <a:lnTo>
                    <a:pt x="679893" y="4154612"/>
                  </a:lnTo>
                  <a:lnTo>
                    <a:pt x="627684" y="4188406"/>
                  </a:lnTo>
                  <a:lnTo>
                    <a:pt x="579864" y="4222135"/>
                  </a:lnTo>
                  <a:lnTo>
                    <a:pt x="536434" y="4255289"/>
                  </a:lnTo>
                  <a:lnTo>
                    <a:pt x="497392" y="4287360"/>
                  </a:lnTo>
                  <a:lnTo>
                    <a:pt x="462740" y="4317836"/>
                  </a:lnTo>
                  <a:lnTo>
                    <a:pt x="432477" y="4346208"/>
                  </a:lnTo>
                  <a:lnTo>
                    <a:pt x="385118" y="4394602"/>
                  </a:lnTo>
                  <a:lnTo>
                    <a:pt x="355316" y="4428463"/>
                  </a:lnTo>
                  <a:lnTo>
                    <a:pt x="338241" y="4461464"/>
                  </a:lnTo>
                  <a:lnTo>
                    <a:pt x="341294" y="4470269"/>
                  </a:lnTo>
                  <a:lnTo>
                    <a:pt x="347899" y="4477541"/>
                  </a:lnTo>
                  <a:lnTo>
                    <a:pt x="352357" y="4480887"/>
                  </a:lnTo>
                  <a:lnTo>
                    <a:pt x="357187" y="4482374"/>
                  </a:lnTo>
                  <a:lnTo>
                    <a:pt x="369446" y="4482374"/>
                  </a:lnTo>
                  <a:lnTo>
                    <a:pt x="376876" y="4479028"/>
                  </a:lnTo>
                  <a:lnTo>
                    <a:pt x="381334" y="4473080"/>
                  </a:lnTo>
                  <a:lnTo>
                    <a:pt x="384014" y="4469701"/>
                  </a:lnTo>
                  <a:lnTo>
                    <a:pt x="418841" y="4429854"/>
                  </a:lnTo>
                  <a:lnTo>
                    <a:pt x="464178" y="4383726"/>
                  </a:lnTo>
                  <a:lnTo>
                    <a:pt x="493419" y="4356351"/>
                  </a:lnTo>
                  <a:lnTo>
                    <a:pt x="527015" y="4326795"/>
                  </a:lnTo>
                  <a:lnTo>
                    <a:pt x="564946" y="4295576"/>
                  </a:lnTo>
                  <a:lnTo>
                    <a:pt x="607190" y="4263215"/>
                  </a:lnTo>
                  <a:lnTo>
                    <a:pt x="653726" y="4230230"/>
                  </a:lnTo>
                  <a:lnTo>
                    <a:pt x="704535" y="4197142"/>
                  </a:lnTo>
                  <a:lnTo>
                    <a:pt x="759596" y="4164469"/>
                  </a:lnTo>
                  <a:lnTo>
                    <a:pt x="818887" y="4132730"/>
                  </a:lnTo>
                  <a:lnTo>
                    <a:pt x="882389" y="4102446"/>
                  </a:lnTo>
                  <a:lnTo>
                    <a:pt x="950080" y="4074134"/>
                  </a:lnTo>
                  <a:lnTo>
                    <a:pt x="1021941" y="4048316"/>
                  </a:lnTo>
                  <a:lnTo>
                    <a:pt x="1097949" y="4025510"/>
                  </a:lnTo>
                  <a:lnTo>
                    <a:pt x="1106360" y="4021125"/>
                  </a:lnTo>
                  <a:lnTo>
                    <a:pt x="1112298" y="4014125"/>
                  </a:lnTo>
                  <a:lnTo>
                    <a:pt x="1115241" y="4005384"/>
                  </a:lnTo>
                  <a:lnTo>
                    <a:pt x="1114667" y="3995771"/>
                  </a:lnTo>
                  <a:lnTo>
                    <a:pt x="1110447" y="3987355"/>
                  </a:lnTo>
                  <a:lnTo>
                    <a:pt x="1103475" y="3981413"/>
                  </a:lnTo>
                  <a:lnTo>
                    <a:pt x="1094763" y="3978468"/>
                  </a:lnTo>
                  <a:close/>
                </a:path>
                <a:path w="6483350" h="5026025">
                  <a:moveTo>
                    <a:pt x="401209" y="3456846"/>
                  </a:moveTo>
                  <a:lnTo>
                    <a:pt x="362352" y="3487929"/>
                  </a:lnTo>
                  <a:lnTo>
                    <a:pt x="331798" y="3525197"/>
                  </a:lnTo>
                  <a:lnTo>
                    <a:pt x="291653" y="3579723"/>
                  </a:lnTo>
                  <a:lnTo>
                    <a:pt x="268825" y="3613539"/>
                  </a:lnTo>
                  <a:lnTo>
                    <a:pt x="244609" y="3651768"/>
                  </a:lnTo>
                  <a:lnTo>
                    <a:pt x="219342" y="3694440"/>
                  </a:lnTo>
                  <a:lnTo>
                    <a:pt x="193360" y="3741590"/>
                  </a:lnTo>
                  <a:lnTo>
                    <a:pt x="167000" y="3793250"/>
                  </a:lnTo>
                  <a:lnTo>
                    <a:pt x="140599" y="3849451"/>
                  </a:lnTo>
                  <a:lnTo>
                    <a:pt x="114493" y="3910227"/>
                  </a:lnTo>
                  <a:lnTo>
                    <a:pt x="89020" y="3975611"/>
                  </a:lnTo>
                  <a:lnTo>
                    <a:pt x="64515" y="4045634"/>
                  </a:lnTo>
                  <a:lnTo>
                    <a:pt x="41315" y="4120329"/>
                  </a:lnTo>
                  <a:lnTo>
                    <a:pt x="19758" y="4199729"/>
                  </a:lnTo>
                  <a:lnTo>
                    <a:pt x="179" y="4283867"/>
                  </a:lnTo>
                  <a:lnTo>
                    <a:pt x="0" y="4293462"/>
                  </a:lnTo>
                  <a:lnTo>
                    <a:pt x="3476" y="4302082"/>
                  </a:lnTo>
                  <a:lnTo>
                    <a:pt x="23584" y="4313234"/>
                  </a:lnTo>
                  <a:lnTo>
                    <a:pt x="31635" y="4311840"/>
                  </a:lnTo>
                  <a:lnTo>
                    <a:pt x="38676" y="4307936"/>
                  </a:lnTo>
                  <a:lnTo>
                    <a:pt x="44115" y="4301942"/>
                  </a:lnTo>
                  <a:lnTo>
                    <a:pt x="47359" y="4294275"/>
                  </a:lnTo>
                  <a:lnTo>
                    <a:pt x="67656" y="4207951"/>
                  </a:lnTo>
                  <a:lnTo>
                    <a:pt x="90136" y="4126658"/>
                  </a:lnTo>
                  <a:lnTo>
                    <a:pt x="114399" y="4050382"/>
                  </a:lnTo>
                  <a:lnTo>
                    <a:pt x="140067" y="3979043"/>
                  </a:lnTo>
                  <a:lnTo>
                    <a:pt x="166659" y="3912822"/>
                  </a:lnTo>
                  <a:lnTo>
                    <a:pt x="193853" y="3851510"/>
                  </a:lnTo>
                  <a:lnTo>
                    <a:pt x="221218" y="3795156"/>
                  </a:lnTo>
                  <a:lnTo>
                    <a:pt x="248352" y="3743747"/>
                  </a:lnTo>
                  <a:lnTo>
                    <a:pt x="274854" y="3697267"/>
                  </a:lnTo>
                  <a:lnTo>
                    <a:pt x="300320" y="3655702"/>
                  </a:lnTo>
                  <a:lnTo>
                    <a:pt x="324349" y="3619038"/>
                  </a:lnTo>
                  <a:lnTo>
                    <a:pt x="346537" y="3587260"/>
                  </a:lnTo>
                  <a:lnTo>
                    <a:pt x="383783" y="3538305"/>
                  </a:lnTo>
                  <a:lnTo>
                    <a:pt x="408838" y="3508720"/>
                  </a:lnTo>
                  <a:lnTo>
                    <a:pt x="418484" y="3498388"/>
                  </a:lnTo>
                  <a:lnTo>
                    <a:pt x="423702" y="3490111"/>
                  </a:lnTo>
                  <a:lnTo>
                    <a:pt x="425403" y="3480963"/>
                  </a:lnTo>
                  <a:lnTo>
                    <a:pt x="423551" y="3471884"/>
                  </a:lnTo>
                  <a:lnTo>
                    <a:pt x="418112" y="3463816"/>
                  </a:lnTo>
                  <a:lnTo>
                    <a:pt x="410218" y="3458589"/>
                  </a:lnTo>
                  <a:lnTo>
                    <a:pt x="401209" y="3456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391" y="2313432"/>
            <a:ext cx="10588752" cy="280720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272" y="6867143"/>
            <a:ext cx="7735824" cy="283464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9452" y="658368"/>
            <a:ext cx="9243060" cy="62242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9452" y="1399666"/>
            <a:ext cx="2112010" cy="62242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9452" y="5490845"/>
            <a:ext cx="11800840" cy="62242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452" y="6232144"/>
            <a:ext cx="1712849" cy="6224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5604" y="0"/>
            <a:ext cx="7462394" cy="1028699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1917" y="2075688"/>
            <a:ext cx="8548460" cy="267004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720" y="6322423"/>
            <a:ext cx="8501590" cy="24006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325" y="478980"/>
            <a:ext cx="11666601" cy="49409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325" y="1073975"/>
            <a:ext cx="1372362" cy="49409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3918" y="5135753"/>
            <a:ext cx="11694414" cy="4944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273290" cy="10287000"/>
            <a:chOff x="0" y="0"/>
            <a:chExt cx="727329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7273290" cy="10287000"/>
            </a:xfrm>
            <a:custGeom>
              <a:avLst/>
              <a:gdLst/>
              <a:ahLst/>
              <a:cxnLst/>
              <a:rect l="l" t="t" r="r" b="b"/>
              <a:pathLst>
                <a:path w="7273290" h="10287000">
                  <a:moveTo>
                    <a:pt x="3243050" y="0"/>
                  </a:moveTo>
                  <a:lnTo>
                    <a:pt x="520387" y="0"/>
                  </a:lnTo>
                  <a:lnTo>
                    <a:pt x="460486" y="4402632"/>
                  </a:lnTo>
                  <a:lnTo>
                    <a:pt x="412191" y="4425353"/>
                  </a:lnTo>
                  <a:lnTo>
                    <a:pt x="364367" y="4448321"/>
                  </a:lnTo>
                  <a:lnTo>
                    <a:pt x="317189" y="4471557"/>
                  </a:lnTo>
                  <a:lnTo>
                    <a:pt x="270829" y="4495082"/>
                  </a:lnTo>
                  <a:lnTo>
                    <a:pt x="225462" y="4518916"/>
                  </a:lnTo>
                  <a:lnTo>
                    <a:pt x="181263" y="4543081"/>
                  </a:lnTo>
                  <a:lnTo>
                    <a:pt x="138405" y="4567598"/>
                  </a:lnTo>
                  <a:lnTo>
                    <a:pt x="85534" y="4602896"/>
                  </a:lnTo>
                  <a:lnTo>
                    <a:pt x="32254" y="4646459"/>
                  </a:lnTo>
                  <a:lnTo>
                    <a:pt x="0" y="4676765"/>
                  </a:lnTo>
                  <a:lnTo>
                    <a:pt x="0" y="6979840"/>
                  </a:lnTo>
                  <a:lnTo>
                    <a:pt x="151240" y="7223394"/>
                  </a:lnTo>
                  <a:lnTo>
                    <a:pt x="290426" y="7453005"/>
                  </a:lnTo>
                  <a:lnTo>
                    <a:pt x="339909" y="7536173"/>
                  </a:lnTo>
                  <a:lnTo>
                    <a:pt x="337331" y="7641554"/>
                  </a:lnTo>
                  <a:lnTo>
                    <a:pt x="331889" y="7893220"/>
                  </a:lnTo>
                  <a:lnTo>
                    <a:pt x="327021" y="8194455"/>
                  </a:lnTo>
                  <a:lnTo>
                    <a:pt x="326163" y="8448540"/>
                  </a:lnTo>
                  <a:lnTo>
                    <a:pt x="329730" y="8513130"/>
                  </a:lnTo>
                  <a:lnTo>
                    <a:pt x="338810" y="8568223"/>
                  </a:lnTo>
                  <a:lnTo>
                    <a:pt x="353674" y="8614937"/>
                  </a:lnTo>
                  <a:lnTo>
                    <a:pt x="374590" y="8654389"/>
                  </a:lnTo>
                  <a:lnTo>
                    <a:pt x="401828" y="8687696"/>
                  </a:lnTo>
                  <a:lnTo>
                    <a:pt x="380053" y="10286999"/>
                  </a:lnTo>
                  <a:lnTo>
                    <a:pt x="5723289" y="10286999"/>
                  </a:lnTo>
                  <a:lnTo>
                    <a:pt x="627775" y="8799597"/>
                  </a:lnTo>
                  <a:lnTo>
                    <a:pt x="622740" y="8797730"/>
                  </a:lnTo>
                  <a:lnTo>
                    <a:pt x="5724651" y="10286999"/>
                  </a:lnTo>
                  <a:lnTo>
                    <a:pt x="5729126" y="10286999"/>
                  </a:lnTo>
                  <a:lnTo>
                    <a:pt x="579858" y="8783906"/>
                  </a:lnTo>
                  <a:lnTo>
                    <a:pt x="569489" y="8780028"/>
                  </a:lnTo>
                  <a:lnTo>
                    <a:pt x="5732045" y="10286999"/>
                  </a:lnTo>
                  <a:lnTo>
                    <a:pt x="5739244" y="10286999"/>
                  </a:lnTo>
                  <a:lnTo>
                    <a:pt x="541722" y="8769821"/>
                  </a:lnTo>
                  <a:lnTo>
                    <a:pt x="536755" y="8767917"/>
                  </a:lnTo>
                  <a:lnTo>
                    <a:pt x="536488" y="8767788"/>
                  </a:lnTo>
                  <a:lnTo>
                    <a:pt x="532140" y="8766172"/>
                  </a:lnTo>
                  <a:lnTo>
                    <a:pt x="527227" y="8763886"/>
                  </a:lnTo>
                  <a:lnTo>
                    <a:pt x="5745081" y="10286999"/>
                  </a:lnTo>
                  <a:lnTo>
                    <a:pt x="5756755" y="10286999"/>
                  </a:lnTo>
                  <a:lnTo>
                    <a:pt x="502225" y="8753180"/>
                  </a:lnTo>
                  <a:lnTo>
                    <a:pt x="497993" y="8751490"/>
                  </a:lnTo>
                  <a:lnTo>
                    <a:pt x="493500" y="8749327"/>
                  </a:lnTo>
                  <a:lnTo>
                    <a:pt x="489427" y="8747286"/>
                  </a:lnTo>
                  <a:lnTo>
                    <a:pt x="5764148" y="10286999"/>
                  </a:lnTo>
                  <a:lnTo>
                    <a:pt x="5781465" y="10286999"/>
                  </a:lnTo>
                  <a:lnTo>
                    <a:pt x="466809" y="8735629"/>
                  </a:lnTo>
                  <a:lnTo>
                    <a:pt x="459397" y="8731762"/>
                  </a:lnTo>
                  <a:lnTo>
                    <a:pt x="456181" y="8729516"/>
                  </a:lnTo>
                  <a:lnTo>
                    <a:pt x="5791777" y="10286999"/>
                  </a:lnTo>
                  <a:lnTo>
                    <a:pt x="5819405" y="10286999"/>
                  </a:lnTo>
                  <a:lnTo>
                    <a:pt x="434373" y="8715086"/>
                  </a:lnTo>
                  <a:lnTo>
                    <a:pt x="429322" y="8711908"/>
                  </a:lnTo>
                  <a:lnTo>
                    <a:pt x="426945" y="8709907"/>
                  </a:lnTo>
                  <a:lnTo>
                    <a:pt x="5829717" y="10286999"/>
                  </a:lnTo>
                  <a:lnTo>
                    <a:pt x="6950201" y="10286999"/>
                  </a:lnTo>
                  <a:lnTo>
                    <a:pt x="6908969" y="10210041"/>
                  </a:lnTo>
                  <a:lnTo>
                    <a:pt x="7172609" y="10286999"/>
                  </a:lnTo>
                  <a:lnTo>
                    <a:pt x="7273144" y="10286999"/>
                  </a:lnTo>
                  <a:lnTo>
                    <a:pt x="7230759" y="10209514"/>
                  </a:lnTo>
                  <a:lnTo>
                    <a:pt x="7180790" y="10123433"/>
                  </a:lnTo>
                  <a:lnTo>
                    <a:pt x="7158143" y="10086250"/>
                  </a:lnTo>
                  <a:lnTo>
                    <a:pt x="7133783" y="10048749"/>
                  </a:lnTo>
                  <a:lnTo>
                    <a:pt x="7107721" y="10010999"/>
                  </a:lnTo>
                  <a:lnTo>
                    <a:pt x="7079970" y="9973068"/>
                  </a:lnTo>
                  <a:lnTo>
                    <a:pt x="7050543" y="9935024"/>
                  </a:lnTo>
                  <a:lnTo>
                    <a:pt x="7019454" y="9896934"/>
                  </a:lnTo>
                  <a:lnTo>
                    <a:pt x="6986714" y="9858867"/>
                  </a:lnTo>
                  <a:lnTo>
                    <a:pt x="6952337" y="9820890"/>
                  </a:lnTo>
                  <a:lnTo>
                    <a:pt x="6916336" y="9783072"/>
                  </a:lnTo>
                  <a:lnTo>
                    <a:pt x="6878722" y="9745480"/>
                  </a:lnTo>
                  <a:lnTo>
                    <a:pt x="6839510" y="9708183"/>
                  </a:lnTo>
                  <a:lnTo>
                    <a:pt x="6798712" y="9671248"/>
                  </a:lnTo>
                  <a:lnTo>
                    <a:pt x="6756340" y="9634743"/>
                  </a:lnTo>
                  <a:lnTo>
                    <a:pt x="6788791" y="5997722"/>
                  </a:lnTo>
                  <a:lnTo>
                    <a:pt x="800829" y="4249812"/>
                  </a:lnTo>
                  <a:lnTo>
                    <a:pt x="808433" y="4246494"/>
                  </a:lnTo>
                  <a:lnTo>
                    <a:pt x="815934" y="4243146"/>
                  </a:lnTo>
                  <a:lnTo>
                    <a:pt x="830764" y="4236400"/>
                  </a:lnTo>
                  <a:lnTo>
                    <a:pt x="6788988" y="5975630"/>
                  </a:lnTo>
                  <a:lnTo>
                    <a:pt x="6789130" y="5959769"/>
                  </a:lnTo>
                  <a:lnTo>
                    <a:pt x="852303" y="4226785"/>
                  </a:lnTo>
                  <a:lnTo>
                    <a:pt x="864144" y="4221305"/>
                  </a:lnTo>
                  <a:lnTo>
                    <a:pt x="899131" y="4205242"/>
                  </a:lnTo>
                  <a:lnTo>
                    <a:pt x="6789443" y="5924648"/>
                  </a:lnTo>
                  <a:lnTo>
                    <a:pt x="6789559" y="5911619"/>
                  </a:lnTo>
                  <a:lnTo>
                    <a:pt x="916444" y="4197232"/>
                  </a:lnTo>
                  <a:lnTo>
                    <a:pt x="955448" y="4179085"/>
                  </a:lnTo>
                  <a:lnTo>
                    <a:pt x="6789822" y="5882162"/>
                  </a:lnTo>
                  <a:lnTo>
                    <a:pt x="6789903" y="5873099"/>
                  </a:lnTo>
                  <a:lnTo>
                    <a:pt x="966549" y="4173238"/>
                  </a:lnTo>
                  <a:lnTo>
                    <a:pt x="978015" y="4167640"/>
                  </a:lnTo>
                  <a:lnTo>
                    <a:pt x="989338" y="4162000"/>
                  </a:lnTo>
                  <a:lnTo>
                    <a:pt x="1000514" y="4156317"/>
                  </a:lnTo>
                  <a:lnTo>
                    <a:pt x="1011537" y="4150590"/>
                  </a:lnTo>
                  <a:lnTo>
                    <a:pt x="6790221" y="5837411"/>
                  </a:lnTo>
                  <a:lnTo>
                    <a:pt x="6790312" y="5827215"/>
                  </a:lnTo>
                  <a:lnTo>
                    <a:pt x="1024517" y="4144156"/>
                  </a:lnTo>
                  <a:lnTo>
                    <a:pt x="1062773" y="4124086"/>
                  </a:lnTo>
                  <a:lnTo>
                    <a:pt x="6790590" y="5796059"/>
                  </a:lnTo>
                  <a:lnTo>
                    <a:pt x="6790636" y="5790961"/>
                  </a:lnTo>
                  <a:lnTo>
                    <a:pt x="1068870" y="4120754"/>
                  </a:lnTo>
                  <a:lnTo>
                    <a:pt x="1079126" y="4114998"/>
                  </a:lnTo>
                  <a:lnTo>
                    <a:pt x="1108577" y="4098836"/>
                  </a:lnTo>
                  <a:lnTo>
                    <a:pt x="6790934" y="5757539"/>
                  </a:lnTo>
                  <a:lnTo>
                    <a:pt x="6791015" y="5748475"/>
                  </a:lnTo>
                  <a:lnTo>
                    <a:pt x="1118471" y="4092637"/>
                  </a:lnTo>
                  <a:lnTo>
                    <a:pt x="1144105" y="4076798"/>
                  </a:lnTo>
                  <a:lnTo>
                    <a:pt x="1152272" y="4071834"/>
                  </a:lnTo>
                  <a:lnTo>
                    <a:pt x="6791288" y="5717886"/>
                  </a:lnTo>
                  <a:lnTo>
                    <a:pt x="6791318" y="5714487"/>
                  </a:lnTo>
                  <a:lnTo>
                    <a:pt x="1155550" y="4069384"/>
                  </a:lnTo>
                  <a:lnTo>
                    <a:pt x="1163857" y="4063724"/>
                  </a:lnTo>
                  <a:lnTo>
                    <a:pt x="1171952" y="4058056"/>
                  </a:lnTo>
                  <a:lnTo>
                    <a:pt x="1179783" y="4052417"/>
                  </a:lnTo>
                  <a:lnTo>
                    <a:pt x="1187295" y="4046845"/>
                  </a:lnTo>
                  <a:lnTo>
                    <a:pt x="6791601" y="5682765"/>
                  </a:lnTo>
                  <a:lnTo>
                    <a:pt x="6791672" y="5674834"/>
                  </a:lnTo>
                  <a:lnTo>
                    <a:pt x="1194943" y="4041126"/>
                  </a:lnTo>
                  <a:lnTo>
                    <a:pt x="1201867" y="4035818"/>
                  </a:lnTo>
                  <a:lnTo>
                    <a:pt x="1208628" y="4030355"/>
                  </a:lnTo>
                  <a:lnTo>
                    <a:pt x="1215163" y="4024825"/>
                  </a:lnTo>
                  <a:lnTo>
                    <a:pt x="1221408" y="4019318"/>
                  </a:lnTo>
                  <a:lnTo>
                    <a:pt x="6791935" y="5645378"/>
                  </a:lnTo>
                  <a:lnTo>
                    <a:pt x="6791940" y="5644811"/>
                  </a:lnTo>
                  <a:lnTo>
                    <a:pt x="1222715" y="4019132"/>
                  </a:lnTo>
                  <a:lnTo>
                    <a:pt x="1228672" y="4013559"/>
                  </a:lnTo>
                  <a:lnTo>
                    <a:pt x="1234368" y="4007909"/>
                  </a:lnTo>
                  <a:lnTo>
                    <a:pt x="1244887" y="3997207"/>
                  </a:lnTo>
                  <a:lnTo>
                    <a:pt x="6792193" y="5616488"/>
                  </a:lnTo>
                  <a:lnTo>
                    <a:pt x="6792258" y="5609124"/>
                  </a:lnTo>
                  <a:lnTo>
                    <a:pt x="1249653" y="3991215"/>
                  </a:lnTo>
                  <a:lnTo>
                    <a:pt x="1254352" y="3985540"/>
                  </a:lnTo>
                  <a:lnTo>
                    <a:pt x="1258670" y="3980074"/>
                  </a:lnTo>
                  <a:lnTo>
                    <a:pt x="1262636" y="3974718"/>
                  </a:lnTo>
                  <a:lnTo>
                    <a:pt x="1266278" y="3969374"/>
                  </a:lnTo>
                  <a:lnTo>
                    <a:pt x="6792496" y="5582500"/>
                  </a:lnTo>
                  <a:lnTo>
                    <a:pt x="6829766" y="1405350"/>
                  </a:lnTo>
                  <a:lnTo>
                    <a:pt x="6829638" y="1395516"/>
                  </a:lnTo>
                  <a:lnTo>
                    <a:pt x="6829462" y="1385667"/>
                  </a:lnTo>
                  <a:lnTo>
                    <a:pt x="6822692" y="1317848"/>
                  </a:lnTo>
                  <a:lnTo>
                    <a:pt x="6811828" y="1271219"/>
                  </a:lnTo>
                  <a:lnTo>
                    <a:pt x="6796398" y="1226282"/>
                  </a:lnTo>
                  <a:lnTo>
                    <a:pt x="6776626" y="1183338"/>
                  </a:lnTo>
                  <a:lnTo>
                    <a:pt x="6752737" y="1142686"/>
                  </a:lnTo>
                  <a:lnTo>
                    <a:pt x="6724956" y="1104627"/>
                  </a:lnTo>
                  <a:lnTo>
                    <a:pt x="6693507" y="1069461"/>
                  </a:lnTo>
                  <a:lnTo>
                    <a:pt x="6658615" y="1037488"/>
                  </a:lnTo>
                  <a:lnTo>
                    <a:pt x="6620505" y="1009009"/>
                  </a:lnTo>
                  <a:lnTo>
                    <a:pt x="6579401" y="984325"/>
                  </a:lnTo>
                  <a:lnTo>
                    <a:pt x="6535528" y="963734"/>
                  </a:lnTo>
                  <a:lnTo>
                    <a:pt x="6489111" y="947538"/>
                  </a:lnTo>
                  <a:lnTo>
                    <a:pt x="3243050" y="0"/>
                  </a:lnTo>
                  <a:close/>
                </a:path>
                <a:path w="7273290" h="10287000">
                  <a:moveTo>
                    <a:pt x="627882" y="8799231"/>
                  </a:moveTo>
                  <a:lnTo>
                    <a:pt x="622740" y="8797730"/>
                  </a:lnTo>
                  <a:lnTo>
                    <a:pt x="627775" y="8799597"/>
                  </a:lnTo>
                  <a:lnTo>
                    <a:pt x="633651" y="8801312"/>
                  </a:lnTo>
                  <a:lnTo>
                    <a:pt x="627882" y="8799231"/>
                  </a:lnTo>
                  <a:close/>
                </a:path>
                <a:path w="7273290" h="10287000">
                  <a:moveTo>
                    <a:pt x="5724651" y="10286999"/>
                  </a:moveTo>
                  <a:lnTo>
                    <a:pt x="627882" y="8799231"/>
                  </a:lnTo>
                  <a:lnTo>
                    <a:pt x="633651" y="8801312"/>
                  </a:lnTo>
                  <a:lnTo>
                    <a:pt x="5723289" y="10286999"/>
                  </a:lnTo>
                  <a:lnTo>
                    <a:pt x="5724651" y="10286999"/>
                  </a:lnTo>
                  <a:close/>
                </a:path>
                <a:path w="7273290" h="10287000">
                  <a:moveTo>
                    <a:pt x="5732045" y="10286999"/>
                  </a:moveTo>
                  <a:lnTo>
                    <a:pt x="569489" y="8780028"/>
                  </a:lnTo>
                  <a:lnTo>
                    <a:pt x="579858" y="8783906"/>
                  </a:lnTo>
                  <a:lnTo>
                    <a:pt x="585735" y="8785622"/>
                  </a:lnTo>
                  <a:lnTo>
                    <a:pt x="580385" y="8783662"/>
                  </a:lnTo>
                  <a:lnTo>
                    <a:pt x="5730488" y="10286999"/>
                  </a:lnTo>
                  <a:lnTo>
                    <a:pt x="5732045" y="10286999"/>
                  </a:lnTo>
                  <a:close/>
                </a:path>
                <a:path w="7273290" h="10287000">
                  <a:moveTo>
                    <a:pt x="5730488" y="10286999"/>
                  </a:moveTo>
                  <a:lnTo>
                    <a:pt x="580385" y="8783662"/>
                  </a:lnTo>
                  <a:lnTo>
                    <a:pt x="585735" y="8785622"/>
                  </a:lnTo>
                  <a:lnTo>
                    <a:pt x="5729126" y="10286999"/>
                  </a:lnTo>
                  <a:lnTo>
                    <a:pt x="5730488" y="10286999"/>
                  </a:lnTo>
                  <a:close/>
                </a:path>
                <a:path w="7273290" h="10287000">
                  <a:moveTo>
                    <a:pt x="536488" y="8767788"/>
                  </a:moveTo>
                  <a:lnTo>
                    <a:pt x="536755" y="8767917"/>
                  </a:lnTo>
                  <a:lnTo>
                    <a:pt x="541722" y="8769821"/>
                  </a:lnTo>
                  <a:lnTo>
                    <a:pt x="536488" y="8767788"/>
                  </a:lnTo>
                  <a:close/>
                </a:path>
                <a:path w="7273290" h="10287000">
                  <a:moveTo>
                    <a:pt x="5745081" y="10286999"/>
                  </a:moveTo>
                  <a:lnTo>
                    <a:pt x="527227" y="8763886"/>
                  </a:lnTo>
                  <a:lnTo>
                    <a:pt x="532262" y="8765753"/>
                  </a:lnTo>
                  <a:lnTo>
                    <a:pt x="536488" y="8767788"/>
                  </a:lnTo>
                  <a:lnTo>
                    <a:pt x="541722" y="8769821"/>
                  </a:lnTo>
                  <a:lnTo>
                    <a:pt x="5739244" y="10286999"/>
                  </a:lnTo>
                  <a:lnTo>
                    <a:pt x="5745081" y="10286999"/>
                  </a:lnTo>
                  <a:close/>
                </a:path>
                <a:path w="7273290" h="10287000">
                  <a:moveTo>
                    <a:pt x="5764148" y="10286999"/>
                  </a:moveTo>
                  <a:lnTo>
                    <a:pt x="489427" y="8747286"/>
                  </a:lnTo>
                  <a:lnTo>
                    <a:pt x="493920" y="8749449"/>
                  </a:lnTo>
                  <a:lnTo>
                    <a:pt x="497993" y="8751490"/>
                  </a:lnTo>
                  <a:lnTo>
                    <a:pt x="502225" y="8753180"/>
                  </a:lnTo>
                  <a:lnTo>
                    <a:pt x="5756755" y="10286999"/>
                  </a:lnTo>
                  <a:lnTo>
                    <a:pt x="5764148" y="10286999"/>
                  </a:lnTo>
                  <a:close/>
                </a:path>
                <a:path w="7273290" h="10287000">
                  <a:moveTo>
                    <a:pt x="489427" y="8747286"/>
                  </a:moveTo>
                  <a:lnTo>
                    <a:pt x="493500" y="8749327"/>
                  </a:lnTo>
                  <a:lnTo>
                    <a:pt x="497993" y="8751490"/>
                  </a:lnTo>
                  <a:lnTo>
                    <a:pt x="493920" y="8749449"/>
                  </a:lnTo>
                  <a:lnTo>
                    <a:pt x="489427" y="8747286"/>
                  </a:lnTo>
                  <a:close/>
                </a:path>
                <a:path w="7273290" h="10287000">
                  <a:moveTo>
                    <a:pt x="5791777" y="10286999"/>
                  </a:moveTo>
                  <a:lnTo>
                    <a:pt x="456181" y="8729516"/>
                  </a:lnTo>
                  <a:lnTo>
                    <a:pt x="459519" y="8731343"/>
                  </a:lnTo>
                  <a:lnTo>
                    <a:pt x="463225" y="8733277"/>
                  </a:lnTo>
                  <a:lnTo>
                    <a:pt x="466809" y="8735629"/>
                  </a:lnTo>
                  <a:lnTo>
                    <a:pt x="5781465" y="10286999"/>
                  </a:lnTo>
                  <a:lnTo>
                    <a:pt x="5791777" y="10286999"/>
                  </a:lnTo>
                  <a:close/>
                </a:path>
                <a:path w="7273290" h="10287000">
                  <a:moveTo>
                    <a:pt x="5829717" y="10286999"/>
                  </a:moveTo>
                  <a:lnTo>
                    <a:pt x="426945" y="8709907"/>
                  </a:lnTo>
                  <a:lnTo>
                    <a:pt x="431996" y="8713086"/>
                  </a:lnTo>
                  <a:lnTo>
                    <a:pt x="434373" y="8715086"/>
                  </a:lnTo>
                  <a:lnTo>
                    <a:pt x="5819405" y="10286999"/>
                  </a:lnTo>
                  <a:lnTo>
                    <a:pt x="5829717" y="10286999"/>
                  </a:lnTo>
                  <a:close/>
                </a:path>
                <a:path w="7273290" h="10287000">
                  <a:moveTo>
                    <a:pt x="7172609" y="10286999"/>
                  </a:moveTo>
                  <a:lnTo>
                    <a:pt x="6908969" y="10210041"/>
                  </a:lnTo>
                  <a:lnTo>
                    <a:pt x="6941188" y="10228609"/>
                  </a:lnTo>
                  <a:lnTo>
                    <a:pt x="6985495" y="10256290"/>
                  </a:lnTo>
                  <a:lnTo>
                    <a:pt x="7033513" y="10286999"/>
                  </a:lnTo>
                  <a:lnTo>
                    <a:pt x="7172609" y="10286999"/>
                  </a:lnTo>
                  <a:close/>
                </a:path>
                <a:path w="7273290" h="10287000">
                  <a:moveTo>
                    <a:pt x="830764" y="4236400"/>
                  </a:moveTo>
                  <a:lnTo>
                    <a:pt x="815934" y="4243146"/>
                  </a:lnTo>
                  <a:lnTo>
                    <a:pt x="808433" y="4246494"/>
                  </a:lnTo>
                  <a:lnTo>
                    <a:pt x="800829" y="4249812"/>
                  </a:lnTo>
                  <a:lnTo>
                    <a:pt x="808191" y="4246663"/>
                  </a:lnTo>
                  <a:lnTo>
                    <a:pt x="815719" y="4243296"/>
                  </a:lnTo>
                  <a:lnTo>
                    <a:pt x="830764" y="4236400"/>
                  </a:lnTo>
                  <a:close/>
                </a:path>
                <a:path w="7273290" h="10287000">
                  <a:moveTo>
                    <a:pt x="6788988" y="5975630"/>
                  </a:moveTo>
                  <a:lnTo>
                    <a:pt x="830764" y="4236400"/>
                  </a:lnTo>
                  <a:lnTo>
                    <a:pt x="815719" y="4243296"/>
                  </a:lnTo>
                  <a:lnTo>
                    <a:pt x="808191" y="4246663"/>
                  </a:lnTo>
                  <a:lnTo>
                    <a:pt x="800829" y="4249812"/>
                  </a:lnTo>
                  <a:lnTo>
                    <a:pt x="6788791" y="5997722"/>
                  </a:lnTo>
                  <a:lnTo>
                    <a:pt x="6788988" y="5975630"/>
                  </a:lnTo>
                  <a:close/>
                </a:path>
                <a:path w="7273290" h="10287000">
                  <a:moveTo>
                    <a:pt x="899131" y="4205242"/>
                  </a:moveTo>
                  <a:lnTo>
                    <a:pt x="864038" y="4221354"/>
                  </a:lnTo>
                  <a:lnTo>
                    <a:pt x="852303" y="4226785"/>
                  </a:lnTo>
                  <a:lnTo>
                    <a:pt x="864230" y="4221330"/>
                  </a:lnTo>
                  <a:lnTo>
                    <a:pt x="887548" y="4210717"/>
                  </a:lnTo>
                  <a:lnTo>
                    <a:pt x="899131" y="4205242"/>
                  </a:lnTo>
                  <a:close/>
                </a:path>
                <a:path w="7273290" h="10287000">
                  <a:moveTo>
                    <a:pt x="6789443" y="5924648"/>
                  </a:moveTo>
                  <a:lnTo>
                    <a:pt x="899131" y="4205242"/>
                  </a:lnTo>
                  <a:lnTo>
                    <a:pt x="887548" y="4210717"/>
                  </a:lnTo>
                  <a:lnTo>
                    <a:pt x="864123" y="4221379"/>
                  </a:lnTo>
                  <a:lnTo>
                    <a:pt x="852303" y="4226785"/>
                  </a:lnTo>
                  <a:lnTo>
                    <a:pt x="6789130" y="5959769"/>
                  </a:lnTo>
                  <a:lnTo>
                    <a:pt x="6789443" y="5924648"/>
                  </a:lnTo>
                  <a:close/>
                </a:path>
                <a:path w="7273290" h="10287000">
                  <a:moveTo>
                    <a:pt x="6789822" y="5882162"/>
                  </a:moveTo>
                  <a:lnTo>
                    <a:pt x="955448" y="4179085"/>
                  </a:lnTo>
                  <a:lnTo>
                    <a:pt x="916444" y="4197232"/>
                  </a:lnTo>
                  <a:lnTo>
                    <a:pt x="6789559" y="5911619"/>
                  </a:lnTo>
                  <a:lnTo>
                    <a:pt x="6789822" y="5882162"/>
                  </a:lnTo>
                  <a:close/>
                </a:path>
                <a:path w="7273290" h="10287000">
                  <a:moveTo>
                    <a:pt x="6790221" y="5837411"/>
                  </a:moveTo>
                  <a:lnTo>
                    <a:pt x="1011537" y="4150590"/>
                  </a:lnTo>
                  <a:lnTo>
                    <a:pt x="1000514" y="4156317"/>
                  </a:lnTo>
                  <a:lnTo>
                    <a:pt x="989338" y="4162000"/>
                  </a:lnTo>
                  <a:lnTo>
                    <a:pt x="978015" y="4167640"/>
                  </a:lnTo>
                  <a:lnTo>
                    <a:pt x="966549" y="4173238"/>
                  </a:lnTo>
                  <a:lnTo>
                    <a:pt x="6789903" y="5873099"/>
                  </a:lnTo>
                  <a:lnTo>
                    <a:pt x="6790221" y="5837411"/>
                  </a:lnTo>
                  <a:close/>
                </a:path>
                <a:path w="7273290" h="10287000">
                  <a:moveTo>
                    <a:pt x="1062773" y="4124086"/>
                  </a:moveTo>
                  <a:lnTo>
                    <a:pt x="1024517" y="4144156"/>
                  </a:lnTo>
                  <a:lnTo>
                    <a:pt x="1053521" y="4129061"/>
                  </a:lnTo>
                  <a:lnTo>
                    <a:pt x="1062773" y="4124086"/>
                  </a:lnTo>
                  <a:close/>
                </a:path>
                <a:path w="7273290" h="10287000">
                  <a:moveTo>
                    <a:pt x="6790590" y="5796059"/>
                  </a:moveTo>
                  <a:lnTo>
                    <a:pt x="1062773" y="4124086"/>
                  </a:lnTo>
                  <a:lnTo>
                    <a:pt x="1053521" y="4129061"/>
                  </a:lnTo>
                  <a:lnTo>
                    <a:pt x="1024517" y="4144156"/>
                  </a:lnTo>
                  <a:lnTo>
                    <a:pt x="6790312" y="5827215"/>
                  </a:lnTo>
                  <a:lnTo>
                    <a:pt x="6790590" y="5796059"/>
                  </a:lnTo>
                  <a:close/>
                </a:path>
                <a:path w="7273290" h="10287000">
                  <a:moveTo>
                    <a:pt x="1108577" y="4098836"/>
                  </a:moveTo>
                  <a:lnTo>
                    <a:pt x="1079126" y="4114998"/>
                  </a:lnTo>
                  <a:lnTo>
                    <a:pt x="1068870" y="4120754"/>
                  </a:lnTo>
                  <a:lnTo>
                    <a:pt x="1079062" y="4115219"/>
                  </a:lnTo>
                  <a:lnTo>
                    <a:pt x="1108577" y="4098836"/>
                  </a:lnTo>
                  <a:close/>
                </a:path>
                <a:path w="7273290" h="10287000">
                  <a:moveTo>
                    <a:pt x="6790934" y="5757539"/>
                  </a:moveTo>
                  <a:lnTo>
                    <a:pt x="1108577" y="4098836"/>
                  </a:lnTo>
                  <a:lnTo>
                    <a:pt x="1079062" y="4115219"/>
                  </a:lnTo>
                  <a:lnTo>
                    <a:pt x="1068870" y="4120754"/>
                  </a:lnTo>
                  <a:lnTo>
                    <a:pt x="6790636" y="5790961"/>
                  </a:lnTo>
                  <a:lnTo>
                    <a:pt x="6790934" y="5757539"/>
                  </a:lnTo>
                  <a:close/>
                </a:path>
                <a:path w="7273290" h="10287000">
                  <a:moveTo>
                    <a:pt x="1152272" y="4071834"/>
                  </a:moveTo>
                  <a:lnTo>
                    <a:pt x="1144017" y="4076852"/>
                  </a:lnTo>
                  <a:lnTo>
                    <a:pt x="1118471" y="4092637"/>
                  </a:lnTo>
                  <a:lnTo>
                    <a:pt x="1127219" y="4087443"/>
                  </a:lnTo>
                  <a:lnTo>
                    <a:pt x="1135744" y="4082131"/>
                  </a:lnTo>
                  <a:lnTo>
                    <a:pt x="1144171" y="4076818"/>
                  </a:lnTo>
                  <a:lnTo>
                    <a:pt x="1152272" y="4071834"/>
                  </a:lnTo>
                  <a:close/>
                </a:path>
                <a:path w="7273290" h="10287000">
                  <a:moveTo>
                    <a:pt x="6791288" y="5717886"/>
                  </a:moveTo>
                  <a:lnTo>
                    <a:pt x="1152272" y="4071834"/>
                  </a:lnTo>
                  <a:lnTo>
                    <a:pt x="1144083" y="4076872"/>
                  </a:lnTo>
                  <a:lnTo>
                    <a:pt x="1135744" y="4082131"/>
                  </a:lnTo>
                  <a:lnTo>
                    <a:pt x="1127219" y="4087443"/>
                  </a:lnTo>
                  <a:lnTo>
                    <a:pt x="1118471" y="4092637"/>
                  </a:lnTo>
                  <a:lnTo>
                    <a:pt x="6791015" y="5748475"/>
                  </a:lnTo>
                  <a:lnTo>
                    <a:pt x="6791288" y="5717886"/>
                  </a:lnTo>
                  <a:close/>
                </a:path>
                <a:path w="7273290" h="10287000">
                  <a:moveTo>
                    <a:pt x="6791601" y="5682765"/>
                  </a:moveTo>
                  <a:lnTo>
                    <a:pt x="1187295" y="4046845"/>
                  </a:lnTo>
                  <a:lnTo>
                    <a:pt x="1179835" y="4052432"/>
                  </a:lnTo>
                  <a:lnTo>
                    <a:pt x="1172090" y="4058096"/>
                  </a:lnTo>
                  <a:lnTo>
                    <a:pt x="1164012" y="4063769"/>
                  </a:lnTo>
                  <a:lnTo>
                    <a:pt x="1155550" y="4069384"/>
                  </a:lnTo>
                  <a:lnTo>
                    <a:pt x="6791318" y="5714487"/>
                  </a:lnTo>
                  <a:lnTo>
                    <a:pt x="6791601" y="5682765"/>
                  </a:lnTo>
                  <a:close/>
                </a:path>
                <a:path w="7273290" h="10287000">
                  <a:moveTo>
                    <a:pt x="6791935" y="5645378"/>
                  </a:moveTo>
                  <a:lnTo>
                    <a:pt x="1221408" y="4019318"/>
                  </a:lnTo>
                  <a:lnTo>
                    <a:pt x="1215253" y="4025091"/>
                  </a:lnTo>
                  <a:lnTo>
                    <a:pt x="1208709" y="4030591"/>
                  </a:lnTo>
                  <a:lnTo>
                    <a:pt x="1201897" y="4035906"/>
                  </a:lnTo>
                  <a:lnTo>
                    <a:pt x="1194943" y="4041126"/>
                  </a:lnTo>
                  <a:lnTo>
                    <a:pt x="6791672" y="5674834"/>
                  </a:lnTo>
                  <a:lnTo>
                    <a:pt x="6791935" y="5645378"/>
                  </a:lnTo>
                  <a:close/>
                </a:path>
                <a:path w="7273290" h="10287000">
                  <a:moveTo>
                    <a:pt x="1244887" y="3997207"/>
                  </a:moveTo>
                  <a:lnTo>
                    <a:pt x="1234202" y="4008074"/>
                  </a:lnTo>
                  <a:lnTo>
                    <a:pt x="1228607" y="4013619"/>
                  </a:lnTo>
                  <a:lnTo>
                    <a:pt x="1222715" y="4019132"/>
                  </a:lnTo>
                  <a:lnTo>
                    <a:pt x="1228713" y="4013571"/>
                  </a:lnTo>
                  <a:lnTo>
                    <a:pt x="1234473" y="4007940"/>
                  </a:lnTo>
                  <a:lnTo>
                    <a:pt x="1239716" y="4002610"/>
                  </a:lnTo>
                  <a:lnTo>
                    <a:pt x="1244887" y="3997207"/>
                  </a:lnTo>
                  <a:close/>
                </a:path>
                <a:path w="7273290" h="10287000">
                  <a:moveTo>
                    <a:pt x="6792193" y="5616488"/>
                  </a:moveTo>
                  <a:lnTo>
                    <a:pt x="1244887" y="3997207"/>
                  </a:lnTo>
                  <a:lnTo>
                    <a:pt x="1239716" y="4002610"/>
                  </a:lnTo>
                  <a:lnTo>
                    <a:pt x="1234311" y="4008105"/>
                  </a:lnTo>
                  <a:lnTo>
                    <a:pt x="1228650" y="4013632"/>
                  </a:lnTo>
                  <a:lnTo>
                    <a:pt x="1222715" y="4019132"/>
                  </a:lnTo>
                  <a:lnTo>
                    <a:pt x="6791940" y="5644811"/>
                  </a:lnTo>
                  <a:lnTo>
                    <a:pt x="6792193" y="5616488"/>
                  </a:lnTo>
                  <a:close/>
                </a:path>
                <a:path w="7273290" h="10287000">
                  <a:moveTo>
                    <a:pt x="6792496" y="5582500"/>
                  </a:moveTo>
                  <a:lnTo>
                    <a:pt x="1266278" y="3969374"/>
                  </a:lnTo>
                  <a:lnTo>
                    <a:pt x="1262614" y="3974792"/>
                  </a:lnTo>
                  <a:lnTo>
                    <a:pt x="1258613" y="3980271"/>
                  </a:lnTo>
                  <a:lnTo>
                    <a:pt x="1254288" y="3985761"/>
                  </a:lnTo>
                  <a:lnTo>
                    <a:pt x="1249653" y="3991215"/>
                  </a:lnTo>
                  <a:lnTo>
                    <a:pt x="6792258" y="5609124"/>
                  </a:lnTo>
                  <a:lnTo>
                    <a:pt x="6792496" y="558250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2608832"/>
              <a:ext cx="6747509" cy="7678420"/>
            </a:xfrm>
            <a:custGeom>
              <a:avLst/>
              <a:gdLst/>
              <a:ahLst/>
              <a:cxnLst/>
              <a:rect l="l" t="t" r="r" b="b"/>
              <a:pathLst>
                <a:path w="6747509" h="7678420">
                  <a:moveTo>
                    <a:pt x="4332125" y="7165702"/>
                  </a:moveTo>
                  <a:lnTo>
                    <a:pt x="4311186" y="7361723"/>
                  </a:lnTo>
                  <a:lnTo>
                    <a:pt x="4308080" y="7678165"/>
                  </a:lnTo>
                  <a:lnTo>
                    <a:pt x="5104225" y="7678165"/>
                  </a:lnTo>
                  <a:lnTo>
                    <a:pt x="4999402" y="7588631"/>
                  </a:lnTo>
                  <a:lnTo>
                    <a:pt x="4332125" y="7165702"/>
                  </a:lnTo>
                  <a:close/>
                </a:path>
                <a:path w="6747509" h="7678420">
                  <a:moveTo>
                    <a:pt x="6375594" y="6584508"/>
                  </a:moveTo>
                  <a:lnTo>
                    <a:pt x="6287996" y="6758150"/>
                  </a:lnTo>
                  <a:lnTo>
                    <a:pt x="6097580" y="7199726"/>
                  </a:lnTo>
                  <a:lnTo>
                    <a:pt x="5947954" y="7678165"/>
                  </a:lnTo>
                  <a:lnTo>
                    <a:pt x="6747192" y="7678165"/>
                  </a:lnTo>
                  <a:lnTo>
                    <a:pt x="6721162" y="7591006"/>
                  </a:lnTo>
                  <a:lnTo>
                    <a:pt x="6690925" y="7491593"/>
                  </a:lnTo>
                  <a:lnTo>
                    <a:pt x="6659909" y="7391662"/>
                  </a:lnTo>
                  <a:lnTo>
                    <a:pt x="6644133" y="7341641"/>
                  </a:lnTo>
                  <a:lnTo>
                    <a:pt x="6628191" y="7291659"/>
                  </a:lnTo>
                  <a:lnTo>
                    <a:pt x="6612092" y="7241771"/>
                  </a:lnTo>
                  <a:lnTo>
                    <a:pt x="6595846" y="7192032"/>
                  </a:lnTo>
                  <a:lnTo>
                    <a:pt x="6579463" y="7142499"/>
                  </a:lnTo>
                  <a:lnTo>
                    <a:pt x="6562951" y="7093228"/>
                  </a:lnTo>
                  <a:lnTo>
                    <a:pt x="6546321" y="7044275"/>
                  </a:lnTo>
                  <a:lnTo>
                    <a:pt x="6529582" y="6995695"/>
                  </a:lnTo>
                  <a:lnTo>
                    <a:pt x="6512744" y="6947545"/>
                  </a:lnTo>
                  <a:lnTo>
                    <a:pt x="6495815" y="6899879"/>
                  </a:lnTo>
                  <a:lnTo>
                    <a:pt x="6478806" y="6852755"/>
                  </a:lnTo>
                  <a:lnTo>
                    <a:pt x="6461726" y="6806229"/>
                  </a:lnTo>
                  <a:lnTo>
                    <a:pt x="6444585" y="6760355"/>
                  </a:lnTo>
                  <a:lnTo>
                    <a:pt x="6427391" y="6715190"/>
                  </a:lnTo>
                  <a:lnTo>
                    <a:pt x="6410155" y="6670790"/>
                  </a:lnTo>
                  <a:lnTo>
                    <a:pt x="6392887" y="6627211"/>
                  </a:lnTo>
                  <a:lnTo>
                    <a:pt x="6375594" y="6584508"/>
                  </a:lnTo>
                  <a:close/>
                </a:path>
                <a:path w="6747509" h="7678420">
                  <a:moveTo>
                    <a:pt x="2086589" y="1026368"/>
                  </a:moveTo>
                  <a:lnTo>
                    <a:pt x="1806354" y="963886"/>
                  </a:lnTo>
                  <a:lnTo>
                    <a:pt x="1626148" y="942156"/>
                  </a:lnTo>
                  <a:lnTo>
                    <a:pt x="1529848" y="942682"/>
                  </a:lnTo>
                  <a:lnTo>
                    <a:pt x="1501331" y="946968"/>
                  </a:lnTo>
                  <a:lnTo>
                    <a:pt x="1479771" y="986927"/>
                  </a:lnTo>
                  <a:lnTo>
                    <a:pt x="1424239" y="1087891"/>
                  </a:lnTo>
                  <a:lnTo>
                    <a:pt x="1348462" y="1221495"/>
                  </a:lnTo>
                  <a:lnTo>
                    <a:pt x="1266163" y="1359372"/>
                  </a:lnTo>
                  <a:lnTo>
                    <a:pt x="1232418" y="1399872"/>
                  </a:lnTo>
                  <a:lnTo>
                    <a:pt x="1182598" y="1440915"/>
                  </a:lnTo>
                  <a:lnTo>
                    <a:pt x="1118678" y="1482606"/>
                  </a:lnTo>
                  <a:lnTo>
                    <a:pt x="1082048" y="1503726"/>
                  </a:lnTo>
                  <a:lnTo>
                    <a:pt x="1042632" y="1525048"/>
                  </a:lnTo>
                  <a:lnTo>
                    <a:pt x="1000678" y="1546584"/>
                  </a:lnTo>
                  <a:lnTo>
                    <a:pt x="956432" y="1568347"/>
                  </a:lnTo>
                  <a:lnTo>
                    <a:pt x="910142" y="1590351"/>
                  </a:lnTo>
                  <a:lnTo>
                    <a:pt x="862054" y="1612608"/>
                  </a:lnTo>
                  <a:lnTo>
                    <a:pt x="495816" y="1776599"/>
                  </a:lnTo>
                  <a:lnTo>
                    <a:pt x="442225" y="1801354"/>
                  </a:lnTo>
                  <a:lnTo>
                    <a:pt x="389057" y="1826480"/>
                  </a:lnTo>
                  <a:lnTo>
                    <a:pt x="336559" y="1851990"/>
                  </a:lnTo>
                  <a:lnTo>
                    <a:pt x="284976" y="1877898"/>
                  </a:lnTo>
                  <a:lnTo>
                    <a:pt x="234556" y="1904215"/>
                  </a:lnTo>
                  <a:lnTo>
                    <a:pt x="185545" y="1930957"/>
                  </a:lnTo>
                  <a:lnTo>
                    <a:pt x="138191" y="1958134"/>
                  </a:lnTo>
                  <a:lnTo>
                    <a:pt x="85319" y="1993432"/>
                  </a:lnTo>
                  <a:lnTo>
                    <a:pt x="32039" y="2036995"/>
                  </a:lnTo>
                  <a:lnTo>
                    <a:pt x="0" y="2067084"/>
                  </a:lnTo>
                  <a:lnTo>
                    <a:pt x="0" y="4370406"/>
                  </a:lnTo>
                  <a:lnTo>
                    <a:pt x="151049" y="4613653"/>
                  </a:lnTo>
                  <a:lnTo>
                    <a:pt x="290235" y="4843264"/>
                  </a:lnTo>
                  <a:lnTo>
                    <a:pt x="339718" y="4926432"/>
                  </a:lnTo>
                  <a:lnTo>
                    <a:pt x="337148" y="5031815"/>
                  </a:lnTo>
                  <a:lnTo>
                    <a:pt x="331718" y="5283485"/>
                  </a:lnTo>
                  <a:lnTo>
                    <a:pt x="326852" y="5584720"/>
                  </a:lnTo>
                  <a:lnTo>
                    <a:pt x="325972" y="5838799"/>
                  </a:lnTo>
                  <a:lnTo>
                    <a:pt x="328387" y="5892025"/>
                  </a:lnTo>
                  <a:lnTo>
                    <a:pt x="334417" y="5938817"/>
                  </a:lnTo>
                  <a:lnTo>
                    <a:pt x="344210" y="5979794"/>
                  </a:lnTo>
                  <a:lnTo>
                    <a:pt x="357910" y="6015575"/>
                  </a:lnTo>
                  <a:lnTo>
                    <a:pt x="397617" y="6074021"/>
                  </a:lnTo>
                  <a:lnTo>
                    <a:pt x="454702" y="6119106"/>
                  </a:lnTo>
                  <a:lnTo>
                    <a:pt x="490127" y="6138184"/>
                  </a:lnTo>
                  <a:lnTo>
                    <a:pt x="530333" y="6155777"/>
                  </a:lnTo>
                  <a:lnTo>
                    <a:pt x="575467" y="6172505"/>
                  </a:lnTo>
                  <a:lnTo>
                    <a:pt x="625674" y="6188985"/>
                  </a:lnTo>
                  <a:lnTo>
                    <a:pt x="741908" y="6223682"/>
                  </a:lnTo>
                  <a:lnTo>
                    <a:pt x="3366557" y="6989828"/>
                  </a:lnTo>
                  <a:lnTo>
                    <a:pt x="3425327" y="7005537"/>
                  </a:lnTo>
                  <a:lnTo>
                    <a:pt x="3481719" y="7017542"/>
                  </a:lnTo>
                  <a:lnTo>
                    <a:pt x="3535744" y="7025956"/>
                  </a:lnTo>
                  <a:lnTo>
                    <a:pt x="3587411" y="7030889"/>
                  </a:lnTo>
                  <a:lnTo>
                    <a:pt x="3636729" y="7032452"/>
                  </a:lnTo>
                  <a:lnTo>
                    <a:pt x="3683709" y="7030758"/>
                  </a:lnTo>
                  <a:lnTo>
                    <a:pt x="3728360" y="7025916"/>
                  </a:lnTo>
                  <a:lnTo>
                    <a:pt x="3770691" y="7018039"/>
                  </a:lnTo>
                  <a:lnTo>
                    <a:pt x="3810713" y="7007238"/>
                  </a:lnTo>
                  <a:lnTo>
                    <a:pt x="3848435" y="6993624"/>
                  </a:lnTo>
                  <a:lnTo>
                    <a:pt x="3883866" y="6977308"/>
                  </a:lnTo>
                  <a:lnTo>
                    <a:pt x="3917017" y="6958402"/>
                  </a:lnTo>
                  <a:lnTo>
                    <a:pt x="3976516" y="6913265"/>
                  </a:lnTo>
                  <a:lnTo>
                    <a:pt x="4027009" y="6859102"/>
                  </a:lnTo>
                  <a:lnTo>
                    <a:pt x="4068574" y="6796805"/>
                  </a:lnTo>
                  <a:lnTo>
                    <a:pt x="4086032" y="6762884"/>
                  </a:lnTo>
                  <a:lnTo>
                    <a:pt x="4101287" y="6727263"/>
                  </a:lnTo>
                  <a:lnTo>
                    <a:pt x="4114349" y="6690053"/>
                  </a:lnTo>
                  <a:lnTo>
                    <a:pt x="4125226" y="6651367"/>
                  </a:lnTo>
                  <a:lnTo>
                    <a:pt x="4133930" y="6611314"/>
                  </a:lnTo>
                  <a:lnTo>
                    <a:pt x="4140470" y="6570007"/>
                  </a:lnTo>
                  <a:lnTo>
                    <a:pt x="4144855" y="6527557"/>
                  </a:lnTo>
                  <a:lnTo>
                    <a:pt x="4147095" y="6484075"/>
                  </a:lnTo>
                  <a:lnTo>
                    <a:pt x="4147199" y="6439672"/>
                  </a:lnTo>
                  <a:lnTo>
                    <a:pt x="4136560" y="6054401"/>
                  </a:lnTo>
                  <a:lnTo>
                    <a:pt x="4121048" y="5600055"/>
                  </a:lnTo>
                  <a:lnTo>
                    <a:pt x="4107055" y="5221335"/>
                  </a:lnTo>
                  <a:lnTo>
                    <a:pt x="4100971" y="5062939"/>
                  </a:lnTo>
                  <a:lnTo>
                    <a:pt x="4769684" y="4937193"/>
                  </a:lnTo>
                  <a:lnTo>
                    <a:pt x="4742348" y="4748740"/>
                  </a:lnTo>
                  <a:lnTo>
                    <a:pt x="4670240" y="4289417"/>
                  </a:lnTo>
                  <a:lnTo>
                    <a:pt x="4568211" y="3718277"/>
                  </a:lnTo>
                  <a:lnTo>
                    <a:pt x="4451112" y="3194376"/>
                  </a:lnTo>
                  <a:lnTo>
                    <a:pt x="4434561" y="3135928"/>
                  </a:lnTo>
                  <a:lnTo>
                    <a:pt x="4416740" y="3079777"/>
                  </a:lnTo>
                  <a:lnTo>
                    <a:pt x="4397679" y="3025851"/>
                  </a:lnTo>
                  <a:lnTo>
                    <a:pt x="4377411" y="2974076"/>
                  </a:lnTo>
                  <a:lnTo>
                    <a:pt x="4355965" y="2924381"/>
                  </a:lnTo>
                  <a:lnTo>
                    <a:pt x="4333373" y="2876694"/>
                  </a:lnTo>
                  <a:lnTo>
                    <a:pt x="4309667" y="2830941"/>
                  </a:lnTo>
                  <a:lnTo>
                    <a:pt x="4284877" y="2787051"/>
                  </a:lnTo>
                  <a:lnTo>
                    <a:pt x="4259034" y="2744952"/>
                  </a:lnTo>
                  <a:lnTo>
                    <a:pt x="4232170" y="2704570"/>
                  </a:lnTo>
                  <a:lnTo>
                    <a:pt x="4204316" y="2665834"/>
                  </a:lnTo>
                  <a:lnTo>
                    <a:pt x="4175503" y="2628672"/>
                  </a:lnTo>
                  <a:lnTo>
                    <a:pt x="4145761" y="2593011"/>
                  </a:lnTo>
                  <a:lnTo>
                    <a:pt x="4115123" y="2558778"/>
                  </a:lnTo>
                  <a:lnTo>
                    <a:pt x="4083619" y="2525902"/>
                  </a:lnTo>
                  <a:lnTo>
                    <a:pt x="4051280" y="2494310"/>
                  </a:lnTo>
                  <a:lnTo>
                    <a:pt x="4018137" y="2463930"/>
                  </a:lnTo>
                  <a:lnTo>
                    <a:pt x="3984222" y="2434689"/>
                  </a:lnTo>
                  <a:lnTo>
                    <a:pt x="3949566" y="2406516"/>
                  </a:lnTo>
                  <a:lnTo>
                    <a:pt x="3914199" y="2379337"/>
                  </a:lnTo>
                  <a:lnTo>
                    <a:pt x="3878153" y="2353081"/>
                  </a:lnTo>
                  <a:lnTo>
                    <a:pt x="3841460" y="2327675"/>
                  </a:lnTo>
                  <a:lnTo>
                    <a:pt x="3804149" y="2303047"/>
                  </a:lnTo>
                  <a:lnTo>
                    <a:pt x="3766253" y="2279124"/>
                  </a:lnTo>
                  <a:lnTo>
                    <a:pt x="3727802" y="2255835"/>
                  </a:lnTo>
                  <a:lnTo>
                    <a:pt x="3688827" y="2233106"/>
                  </a:lnTo>
                  <a:lnTo>
                    <a:pt x="3649361" y="2210867"/>
                  </a:lnTo>
                  <a:lnTo>
                    <a:pt x="3609433" y="2189043"/>
                  </a:lnTo>
                  <a:lnTo>
                    <a:pt x="3458532" y="2109947"/>
                  </a:lnTo>
                  <a:lnTo>
                    <a:pt x="3393589" y="2075093"/>
                  </a:lnTo>
                  <a:lnTo>
                    <a:pt x="3333327" y="2041665"/>
                  </a:lnTo>
                  <a:lnTo>
                    <a:pt x="3277588" y="2009533"/>
                  </a:lnTo>
                  <a:lnTo>
                    <a:pt x="3226212" y="1978569"/>
                  </a:lnTo>
                  <a:lnTo>
                    <a:pt x="3179040" y="1948643"/>
                  </a:lnTo>
                  <a:lnTo>
                    <a:pt x="3135913" y="1919627"/>
                  </a:lnTo>
                  <a:lnTo>
                    <a:pt x="3096671" y="1891391"/>
                  </a:lnTo>
                  <a:lnTo>
                    <a:pt x="3061155" y="1863807"/>
                  </a:lnTo>
                  <a:lnTo>
                    <a:pt x="3029206" y="1836745"/>
                  </a:lnTo>
                  <a:lnTo>
                    <a:pt x="3000664" y="1810076"/>
                  </a:lnTo>
                  <a:lnTo>
                    <a:pt x="2953164" y="1757401"/>
                  </a:lnTo>
                  <a:lnTo>
                    <a:pt x="2917382" y="1704751"/>
                  </a:lnTo>
                  <a:lnTo>
                    <a:pt x="2892042" y="1651094"/>
                  </a:lnTo>
                  <a:lnTo>
                    <a:pt x="2856604" y="1543364"/>
                  </a:lnTo>
                  <a:lnTo>
                    <a:pt x="2835338" y="1456917"/>
                  </a:lnTo>
                  <a:lnTo>
                    <a:pt x="2824977" y="1399423"/>
                  </a:lnTo>
                  <a:lnTo>
                    <a:pt x="2822250" y="1378553"/>
                  </a:lnTo>
                  <a:lnTo>
                    <a:pt x="2770270" y="1340307"/>
                  </a:lnTo>
                  <a:lnTo>
                    <a:pt x="2622332" y="1247216"/>
                  </a:lnTo>
                  <a:lnTo>
                    <a:pt x="2390438" y="1131746"/>
                  </a:lnTo>
                  <a:lnTo>
                    <a:pt x="2086589" y="1026368"/>
                  </a:lnTo>
                  <a:close/>
                </a:path>
                <a:path w="6747509" h="7678420">
                  <a:moveTo>
                    <a:pt x="4651653" y="1487599"/>
                  </a:moveTo>
                  <a:lnTo>
                    <a:pt x="4617779" y="1515834"/>
                  </a:lnTo>
                  <a:lnTo>
                    <a:pt x="4620834" y="1525884"/>
                  </a:lnTo>
                  <a:lnTo>
                    <a:pt x="4720028" y="1706480"/>
                  </a:lnTo>
                  <a:lnTo>
                    <a:pt x="4523571" y="1813838"/>
                  </a:lnTo>
                  <a:lnTo>
                    <a:pt x="4515653" y="1820445"/>
                  </a:lnTo>
                  <a:lnTo>
                    <a:pt x="4510999" y="1829549"/>
                  </a:lnTo>
                  <a:lnTo>
                    <a:pt x="4509996" y="1839825"/>
                  </a:lnTo>
                  <a:lnTo>
                    <a:pt x="4513030" y="1849949"/>
                  </a:lnTo>
                  <a:lnTo>
                    <a:pt x="4516744" y="1856145"/>
                  </a:lnTo>
                  <a:lnTo>
                    <a:pt x="4522276" y="1860599"/>
                  </a:lnTo>
                  <a:lnTo>
                    <a:pt x="4535655" y="1864505"/>
                  </a:lnTo>
                  <a:lnTo>
                    <a:pt x="4542715" y="1863726"/>
                  </a:lnTo>
                  <a:lnTo>
                    <a:pt x="4549179" y="1860501"/>
                  </a:lnTo>
                  <a:lnTo>
                    <a:pt x="4745689" y="1753159"/>
                  </a:lnTo>
                  <a:lnTo>
                    <a:pt x="4817831" y="1774218"/>
                  </a:lnTo>
                  <a:lnTo>
                    <a:pt x="4792170" y="1727539"/>
                  </a:lnTo>
                  <a:lnTo>
                    <a:pt x="4838913" y="1701995"/>
                  </a:lnTo>
                  <a:lnTo>
                    <a:pt x="4766771" y="1680937"/>
                  </a:lnTo>
                  <a:lnTo>
                    <a:pt x="4667578" y="1500340"/>
                  </a:lnTo>
                  <a:lnTo>
                    <a:pt x="4660780" y="1492286"/>
                  </a:lnTo>
                  <a:lnTo>
                    <a:pt x="4651653" y="1487599"/>
                  </a:lnTo>
                  <a:close/>
                </a:path>
                <a:path w="6747509" h="7678420">
                  <a:moveTo>
                    <a:pt x="4817831" y="1774218"/>
                  </a:moveTo>
                  <a:lnTo>
                    <a:pt x="4745689" y="1753159"/>
                  </a:lnTo>
                  <a:lnTo>
                    <a:pt x="4853279" y="1949269"/>
                  </a:lnTo>
                  <a:lnTo>
                    <a:pt x="4876324" y="1963947"/>
                  </a:lnTo>
                  <a:lnTo>
                    <a:pt x="4883384" y="1963168"/>
                  </a:lnTo>
                  <a:lnTo>
                    <a:pt x="4889481" y="1959837"/>
                  </a:lnTo>
                  <a:lnTo>
                    <a:pt x="4897573" y="1952961"/>
                  </a:lnTo>
                  <a:lnTo>
                    <a:pt x="4902285" y="1943767"/>
                  </a:lnTo>
                  <a:lnTo>
                    <a:pt x="4903230" y="1933580"/>
                  </a:lnTo>
                  <a:lnTo>
                    <a:pt x="4900022" y="1923725"/>
                  </a:lnTo>
                  <a:lnTo>
                    <a:pt x="4817831" y="1774218"/>
                  </a:lnTo>
                  <a:close/>
                </a:path>
                <a:path w="6747509" h="7678420">
                  <a:moveTo>
                    <a:pt x="5547118" y="1928601"/>
                  </a:moveTo>
                  <a:lnTo>
                    <a:pt x="5536788" y="1925772"/>
                  </a:lnTo>
                  <a:lnTo>
                    <a:pt x="5526633" y="1927094"/>
                  </a:lnTo>
                  <a:lnTo>
                    <a:pt x="5517755" y="1932090"/>
                  </a:lnTo>
                  <a:lnTo>
                    <a:pt x="5511254" y="1940282"/>
                  </a:lnTo>
                  <a:lnTo>
                    <a:pt x="5508497" y="1950366"/>
                  </a:lnTo>
                  <a:lnTo>
                    <a:pt x="5509829" y="1960525"/>
                  </a:lnTo>
                  <a:lnTo>
                    <a:pt x="5514812" y="1969514"/>
                  </a:lnTo>
                  <a:lnTo>
                    <a:pt x="5523008" y="1976086"/>
                  </a:lnTo>
                  <a:lnTo>
                    <a:pt x="5787534" y="2109529"/>
                  </a:lnTo>
                  <a:lnTo>
                    <a:pt x="5788955" y="2110512"/>
                  </a:lnTo>
                  <a:lnTo>
                    <a:pt x="5792103" y="2111431"/>
                  </a:lnTo>
                  <a:lnTo>
                    <a:pt x="5801221" y="2112379"/>
                  </a:lnTo>
                  <a:lnTo>
                    <a:pt x="5809974" y="2110187"/>
                  </a:lnTo>
                  <a:lnTo>
                    <a:pt x="5817616" y="2105221"/>
                  </a:lnTo>
                  <a:lnTo>
                    <a:pt x="5823398" y="2097848"/>
                  </a:lnTo>
                  <a:lnTo>
                    <a:pt x="5826155" y="2087764"/>
                  </a:lnTo>
                  <a:lnTo>
                    <a:pt x="5824823" y="2077605"/>
                  </a:lnTo>
                  <a:lnTo>
                    <a:pt x="5819840" y="2068616"/>
                  </a:lnTo>
                  <a:lnTo>
                    <a:pt x="5811644" y="2062044"/>
                  </a:lnTo>
                  <a:lnTo>
                    <a:pt x="5547118" y="1928601"/>
                  </a:lnTo>
                  <a:close/>
                </a:path>
                <a:path w="6747509" h="7678420">
                  <a:moveTo>
                    <a:pt x="4983440" y="1571386"/>
                  </a:moveTo>
                  <a:lnTo>
                    <a:pt x="4973132" y="1570400"/>
                  </a:lnTo>
                  <a:lnTo>
                    <a:pt x="4962966" y="1573502"/>
                  </a:lnTo>
                  <a:lnTo>
                    <a:pt x="4766771" y="1680937"/>
                  </a:lnTo>
                  <a:lnTo>
                    <a:pt x="4838913" y="1701995"/>
                  </a:lnTo>
                  <a:lnTo>
                    <a:pt x="4988627" y="1620181"/>
                  </a:lnTo>
                  <a:lnTo>
                    <a:pt x="4996993" y="1613465"/>
                  </a:lnTo>
                  <a:lnTo>
                    <a:pt x="5001767" y="1604423"/>
                  </a:lnTo>
                  <a:lnTo>
                    <a:pt x="5002607" y="1594232"/>
                  </a:lnTo>
                  <a:lnTo>
                    <a:pt x="4999168" y="1584070"/>
                  </a:lnTo>
                  <a:lnTo>
                    <a:pt x="4992562" y="1576072"/>
                  </a:lnTo>
                  <a:lnTo>
                    <a:pt x="4983440" y="1571386"/>
                  </a:lnTo>
                  <a:close/>
                </a:path>
                <a:path w="6747509" h="7678420">
                  <a:moveTo>
                    <a:pt x="5608141" y="325620"/>
                  </a:moveTo>
                  <a:lnTo>
                    <a:pt x="5415844" y="269488"/>
                  </a:lnTo>
                  <a:lnTo>
                    <a:pt x="5451358" y="282936"/>
                  </a:lnTo>
                  <a:lnTo>
                    <a:pt x="5488629" y="310021"/>
                  </a:lnTo>
                  <a:lnTo>
                    <a:pt x="5524207" y="355051"/>
                  </a:lnTo>
                  <a:lnTo>
                    <a:pt x="5554643" y="422335"/>
                  </a:lnTo>
                  <a:lnTo>
                    <a:pt x="5557227" y="431040"/>
                  </a:lnTo>
                  <a:lnTo>
                    <a:pt x="5564027" y="437001"/>
                  </a:lnTo>
                  <a:lnTo>
                    <a:pt x="5576095" y="440524"/>
                  </a:lnTo>
                  <a:lnTo>
                    <a:pt x="5579920" y="441072"/>
                  </a:lnTo>
                  <a:lnTo>
                    <a:pt x="5583527" y="440421"/>
                  </a:lnTo>
                  <a:lnTo>
                    <a:pt x="5592563" y="437442"/>
                  </a:lnTo>
                  <a:lnTo>
                    <a:pt x="5599728" y="431733"/>
                  </a:lnTo>
                  <a:lnTo>
                    <a:pt x="5604510" y="423944"/>
                  </a:lnTo>
                  <a:lnTo>
                    <a:pt x="5606400" y="414725"/>
                  </a:lnTo>
                  <a:lnTo>
                    <a:pt x="5608141" y="325620"/>
                  </a:lnTo>
                  <a:close/>
                </a:path>
                <a:path w="6747509" h="7678420">
                  <a:moveTo>
                    <a:pt x="5460682" y="229278"/>
                  </a:moveTo>
                  <a:lnTo>
                    <a:pt x="5415344" y="216117"/>
                  </a:lnTo>
                  <a:lnTo>
                    <a:pt x="5377180" y="213001"/>
                  </a:lnTo>
                  <a:lnTo>
                    <a:pt x="5350659" y="214862"/>
                  </a:lnTo>
                  <a:lnTo>
                    <a:pt x="5340250" y="216630"/>
                  </a:lnTo>
                  <a:lnTo>
                    <a:pt x="5330807" y="221337"/>
                  </a:lnTo>
                  <a:lnTo>
                    <a:pt x="5324170" y="229046"/>
                  </a:lnTo>
                  <a:lnTo>
                    <a:pt x="5320916" y="238701"/>
                  </a:lnTo>
                  <a:lnTo>
                    <a:pt x="5321619" y="249244"/>
                  </a:lnTo>
                  <a:lnTo>
                    <a:pt x="5326118" y="258367"/>
                  </a:lnTo>
                  <a:lnTo>
                    <a:pt x="5333747" y="264995"/>
                  </a:lnTo>
                  <a:lnTo>
                    <a:pt x="5343489" y="268407"/>
                  </a:lnTo>
                  <a:lnTo>
                    <a:pt x="5354328" y="267879"/>
                  </a:lnTo>
                  <a:lnTo>
                    <a:pt x="5363880" y="266268"/>
                  </a:lnTo>
                  <a:lnTo>
                    <a:pt x="5385535" y="265368"/>
                  </a:lnTo>
                  <a:lnTo>
                    <a:pt x="5415844" y="269488"/>
                  </a:lnTo>
                  <a:lnTo>
                    <a:pt x="5608141" y="325620"/>
                  </a:lnTo>
                  <a:lnTo>
                    <a:pt x="5608221" y="321546"/>
                  </a:lnTo>
                  <a:lnTo>
                    <a:pt x="5555005" y="306012"/>
                  </a:lnTo>
                  <a:lnTo>
                    <a:pt x="5508725" y="257553"/>
                  </a:lnTo>
                  <a:lnTo>
                    <a:pt x="5460682" y="229278"/>
                  </a:lnTo>
                  <a:close/>
                </a:path>
                <a:path w="6747509" h="7678420">
                  <a:moveTo>
                    <a:pt x="6089219" y="1977"/>
                  </a:moveTo>
                  <a:lnTo>
                    <a:pt x="5587151" y="4729"/>
                  </a:lnTo>
                  <a:lnTo>
                    <a:pt x="5555005" y="306012"/>
                  </a:lnTo>
                  <a:lnTo>
                    <a:pt x="5608221" y="321546"/>
                  </a:lnTo>
                  <a:lnTo>
                    <a:pt x="5613383" y="57254"/>
                  </a:lnTo>
                  <a:lnTo>
                    <a:pt x="6079773" y="53113"/>
                  </a:lnTo>
                  <a:lnTo>
                    <a:pt x="6089933" y="50825"/>
                  </a:lnTo>
                  <a:lnTo>
                    <a:pt x="6098289" y="45029"/>
                  </a:lnTo>
                  <a:lnTo>
                    <a:pt x="6103913" y="36519"/>
                  </a:lnTo>
                  <a:lnTo>
                    <a:pt x="6105881" y="26089"/>
                  </a:lnTo>
                  <a:lnTo>
                    <a:pt x="6103575" y="15947"/>
                  </a:lnTo>
                  <a:lnTo>
                    <a:pt x="6097755" y="7602"/>
                  </a:lnTo>
                  <a:lnTo>
                    <a:pt x="6089219" y="1977"/>
                  </a:lnTo>
                  <a:close/>
                </a:path>
                <a:path w="6747509" h="7678420">
                  <a:moveTo>
                    <a:pt x="4882914" y="715823"/>
                  </a:moveTo>
                  <a:lnTo>
                    <a:pt x="4831812" y="700906"/>
                  </a:lnTo>
                  <a:lnTo>
                    <a:pt x="4769177" y="915481"/>
                  </a:lnTo>
                  <a:lnTo>
                    <a:pt x="4768267" y="926033"/>
                  </a:lnTo>
                  <a:lnTo>
                    <a:pt x="4771351" y="935780"/>
                  </a:lnTo>
                  <a:lnTo>
                    <a:pt x="4777864" y="943654"/>
                  </a:lnTo>
                  <a:lnTo>
                    <a:pt x="4787243" y="948583"/>
                  </a:lnTo>
                  <a:lnTo>
                    <a:pt x="4797801" y="949474"/>
                  </a:lnTo>
                  <a:lnTo>
                    <a:pt x="4807527" y="946340"/>
                  </a:lnTo>
                  <a:lnTo>
                    <a:pt x="4815370" y="939782"/>
                  </a:lnTo>
                  <a:lnTo>
                    <a:pt x="4820280" y="930398"/>
                  </a:lnTo>
                  <a:lnTo>
                    <a:pt x="4882914" y="715823"/>
                  </a:lnTo>
                  <a:close/>
                </a:path>
                <a:path w="6747509" h="7678420">
                  <a:moveTo>
                    <a:pt x="5113158" y="727374"/>
                  </a:moveTo>
                  <a:lnTo>
                    <a:pt x="4631668" y="586825"/>
                  </a:lnTo>
                  <a:lnTo>
                    <a:pt x="4621132" y="585941"/>
                  </a:lnTo>
                  <a:lnTo>
                    <a:pt x="4611403" y="589074"/>
                  </a:lnTo>
                  <a:lnTo>
                    <a:pt x="4603548" y="595628"/>
                  </a:lnTo>
                  <a:lnTo>
                    <a:pt x="4598631" y="605011"/>
                  </a:lnTo>
                  <a:lnTo>
                    <a:pt x="4597729" y="615565"/>
                  </a:lnTo>
                  <a:lnTo>
                    <a:pt x="4600824" y="625316"/>
                  </a:lnTo>
                  <a:lnTo>
                    <a:pt x="4607340" y="633190"/>
                  </a:lnTo>
                  <a:lnTo>
                    <a:pt x="4616697" y="638113"/>
                  </a:lnTo>
                  <a:lnTo>
                    <a:pt x="5098187" y="778662"/>
                  </a:lnTo>
                  <a:lnTo>
                    <a:pt x="5108688" y="779536"/>
                  </a:lnTo>
                  <a:lnTo>
                    <a:pt x="5118287" y="776365"/>
                  </a:lnTo>
                  <a:lnTo>
                    <a:pt x="5126004" y="769771"/>
                  </a:lnTo>
                  <a:lnTo>
                    <a:pt x="5130857" y="760369"/>
                  </a:lnTo>
                  <a:lnTo>
                    <a:pt x="5131823" y="749834"/>
                  </a:lnTo>
                  <a:lnTo>
                    <a:pt x="5128866" y="740123"/>
                  </a:lnTo>
                  <a:lnTo>
                    <a:pt x="5122480" y="732287"/>
                  </a:lnTo>
                  <a:lnTo>
                    <a:pt x="5113158" y="727374"/>
                  </a:lnTo>
                  <a:close/>
                </a:path>
                <a:path w="6747509" h="7678420">
                  <a:moveTo>
                    <a:pt x="4937413" y="434128"/>
                  </a:moveTo>
                  <a:lnTo>
                    <a:pt x="4846783" y="649618"/>
                  </a:lnTo>
                  <a:lnTo>
                    <a:pt x="4897886" y="664535"/>
                  </a:lnTo>
                  <a:lnTo>
                    <a:pt x="4955479" y="467231"/>
                  </a:lnTo>
                  <a:lnTo>
                    <a:pt x="4956388" y="456679"/>
                  </a:lnTo>
                  <a:lnTo>
                    <a:pt x="4953305" y="446932"/>
                  </a:lnTo>
                  <a:lnTo>
                    <a:pt x="4946792" y="439058"/>
                  </a:lnTo>
                  <a:lnTo>
                    <a:pt x="4937413" y="434128"/>
                  </a:lnTo>
                  <a:close/>
                </a:path>
                <a:path w="6747509" h="7678420">
                  <a:moveTo>
                    <a:pt x="5879740" y="1270895"/>
                  </a:moveTo>
                  <a:lnTo>
                    <a:pt x="5808447" y="1278624"/>
                  </a:lnTo>
                  <a:lnTo>
                    <a:pt x="5763373" y="1334046"/>
                  </a:lnTo>
                  <a:lnTo>
                    <a:pt x="5760310" y="1371178"/>
                  </a:lnTo>
                  <a:lnTo>
                    <a:pt x="5771420" y="1405471"/>
                  </a:lnTo>
                  <a:lnTo>
                    <a:pt x="5794498" y="1433142"/>
                  </a:lnTo>
                  <a:lnTo>
                    <a:pt x="5827340" y="1450405"/>
                  </a:lnTo>
                  <a:lnTo>
                    <a:pt x="5864312" y="1453521"/>
                  </a:lnTo>
                  <a:lnTo>
                    <a:pt x="5898652" y="1442611"/>
                  </a:lnTo>
                  <a:lnTo>
                    <a:pt x="5922881" y="1422635"/>
                  </a:lnTo>
                  <a:lnTo>
                    <a:pt x="5842312" y="1399117"/>
                  </a:lnTo>
                  <a:lnTo>
                    <a:pt x="5828056" y="1391663"/>
                  </a:lnTo>
                  <a:lnTo>
                    <a:pt x="5818136" y="1379778"/>
                  </a:lnTo>
                  <a:lnTo>
                    <a:pt x="5813423" y="1365047"/>
                  </a:lnTo>
                  <a:lnTo>
                    <a:pt x="5814791" y="1349055"/>
                  </a:lnTo>
                  <a:lnTo>
                    <a:pt x="5822241" y="1334839"/>
                  </a:lnTo>
                  <a:lnTo>
                    <a:pt x="5834138" y="1324957"/>
                  </a:lnTo>
                  <a:lnTo>
                    <a:pt x="5848894" y="1320274"/>
                  </a:lnTo>
                  <a:lnTo>
                    <a:pt x="5864921" y="1321661"/>
                  </a:lnTo>
                  <a:lnTo>
                    <a:pt x="5945270" y="1345115"/>
                  </a:lnTo>
                  <a:lnTo>
                    <a:pt x="5935679" y="1315764"/>
                  </a:lnTo>
                  <a:lnTo>
                    <a:pt x="5912584" y="1288150"/>
                  </a:lnTo>
                  <a:lnTo>
                    <a:pt x="5879740" y="1270895"/>
                  </a:lnTo>
                  <a:close/>
                </a:path>
                <a:path w="6747509" h="7678420">
                  <a:moveTo>
                    <a:pt x="5945270" y="1345115"/>
                  </a:moveTo>
                  <a:lnTo>
                    <a:pt x="5864921" y="1321661"/>
                  </a:lnTo>
                  <a:lnTo>
                    <a:pt x="5879177" y="1329114"/>
                  </a:lnTo>
                  <a:lnTo>
                    <a:pt x="5889097" y="1340999"/>
                  </a:lnTo>
                  <a:lnTo>
                    <a:pt x="5893809" y="1355730"/>
                  </a:lnTo>
                  <a:lnTo>
                    <a:pt x="5892442" y="1371722"/>
                  </a:lnTo>
                  <a:lnTo>
                    <a:pt x="5884992" y="1385938"/>
                  </a:lnTo>
                  <a:lnTo>
                    <a:pt x="5873095" y="1395821"/>
                  </a:lnTo>
                  <a:lnTo>
                    <a:pt x="5858339" y="1400503"/>
                  </a:lnTo>
                  <a:lnTo>
                    <a:pt x="5842312" y="1399117"/>
                  </a:lnTo>
                  <a:lnTo>
                    <a:pt x="5922881" y="1422635"/>
                  </a:lnTo>
                  <a:lnTo>
                    <a:pt x="5926466" y="1419679"/>
                  </a:lnTo>
                  <a:lnTo>
                    <a:pt x="5943860" y="1386731"/>
                  </a:lnTo>
                  <a:lnTo>
                    <a:pt x="5946835" y="1349902"/>
                  </a:lnTo>
                  <a:lnTo>
                    <a:pt x="5945270" y="1345115"/>
                  </a:lnTo>
                  <a:close/>
                </a:path>
                <a:path w="6747509" h="7678420">
                  <a:moveTo>
                    <a:pt x="6126027" y="1113764"/>
                  </a:moveTo>
                  <a:lnTo>
                    <a:pt x="5551368" y="1190377"/>
                  </a:lnTo>
                  <a:lnTo>
                    <a:pt x="5528322" y="1220566"/>
                  </a:lnTo>
                  <a:lnTo>
                    <a:pt x="5530519" y="1228094"/>
                  </a:lnTo>
                  <a:lnTo>
                    <a:pt x="5554628" y="1243579"/>
                  </a:lnTo>
                  <a:lnTo>
                    <a:pt x="5558759" y="1243081"/>
                  </a:lnTo>
                  <a:lnTo>
                    <a:pt x="6122800" y="1165783"/>
                  </a:lnTo>
                  <a:lnTo>
                    <a:pt x="6145169" y="1135964"/>
                  </a:lnTo>
                  <a:lnTo>
                    <a:pt x="6141776" y="1125886"/>
                  </a:lnTo>
                  <a:lnTo>
                    <a:pt x="6135106" y="1118260"/>
                  </a:lnTo>
                  <a:lnTo>
                    <a:pt x="6126027" y="1113764"/>
                  </a:lnTo>
                  <a:close/>
                </a:path>
                <a:path w="6747509" h="7678420">
                  <a:moveTo>
                    <a:pt x="5841422" y="891114"/>
                  </a:moveTo>
                  <a:lnTo>
                    <a:pt x="5769837" y="899112"/>
                  </a:lnTo>
                  <a:lnTo>
                    <a:pt x="5724750" y="955311"/>
                  </a:lnTo>
                  <a:lnTo>
                    <a:pt x="5721701" y="992119"/>
                  </a:lnTo>
                  <a:lnTo>
                    <a:pt x="5732733" y="1026221"/>
                  </a:lnTo>
                  <a:lnTo>
                    <a:pt x="5755804" y="1053827"/>
                  </a:lnTo>
                  <a:lnTo>
                    <a:pt x="5788870" y="1071147"/>
                  </a:lnTo>
                  <a:lnTo>
                    <a:pt x="5825781" y="1074165"/>
                  </a:lnTo>
                  <a:lnTo>
                    <a:pt x="5859977" y="1063080"/>
                  </a:lnTo>
                  <a:lnTo>
                    <a:pt x="5883340" y="1043632"/>
                  </a:lnTo>
                  <a:lnTo>
                    <a:pt x="5803688" y="1020382"/>
                  </a:lnTo>
                  <a:lnTo>
                    <a:pt x="5789432" y="1012928"/>
                  </a:lnTo>
                  <a:lnTo>
                    <a:pt x="5779512" y="1001043"/>
                  </a:lnTo>
                  <a:lnTo>
                    <a:pt x="5774800" y="986312"/>
                  </a:lnTo>
                  <a:lnTo>
                    <a:pt x="5776168" y="970320"/>
                  </a:lnTo>
                  <a:lnTo>
                    <a:pt x="5783706" y="955802"/>
                  </a:lnTo>
                  <a:lnTo>
                    <a:pt x="5795648" y="945764"/>
                  </a:lnTo>
                  <a:lnTo>
                    <a:pt x="5810421" y="941024"/>
                  </a:lnTo>
                  <a:lnTo>
                    <a:pt x="5826451" y="942402"/>
                  </a:lnTo>
                  <a:lnTo>
                    <a:pt x="5906601" y="965798"/>
                  </a:lnTo>
                  <a:lnTo>
                    <a:pt x="5897080" y="935971"/>
                  </a:lnTo>
                  <a:lnTo>
                    <a:pt x="5874182" y="908353"/>
                  </a:lnTo>
                  <a:lnTo>
                    <a:pt x="5841422" y="891114"/>
                  </a:lnTo>
                  <a:close/>
                </a:path>
                <a:path w="6747509" h="7678420">
                  <a:moveTo>
                    <a:pt x="5906601" y="965798"/>
                  </a:moveTo>
                  <a:lnTo>
                    <a:pt x="5826451" y="942402"/>
                  </a:lnTo>
                  <a:lnTo>
                    <a:pt x="5840483" y="949800"/>
                  </a:lnTo>
                  <a:lnTo>
                    <a:pt x="5850411" y="961749"/>
                  </a:lnTo>
                  <a:lnTo>
                    <a:pt x="5855201" y="976671"/>
                  </a:lnTo>
                  <a:lnTo>
                    <a:pt x="5853819" y="992987"/>
                  </a:lnTo>
                  <a:lnTo>
                    <a:pt x="5846369" y="1007203"/>
                  </a:lnTo>
                  <a:lnTo>
                    <a:pt x="5834472" y="1017086"/>
                  </a:lnTo>
                  <a:lnTo>
                    <a:pt x="5819716" y="1021768"/>
                  </a:lnTo>
                  <a:lnTo>
                    <a:pt x="5803688" y="1020382"/>
                  </a:lnTo>
                  <a:lnTo>
                    <a:pt x="5883340" y="1043632"/>
                  </a:lnTo>
                  <a:lnTo>
                    <a:pt x="5887618" y="1040071"/>
                  </a:lnTo>
                  <a:lnTo>
                    <a:pt x="5904865" y="1007320"/>
                  </a:lnTo>
                  <a:lnTo>
                    <a:pt x="5908010" y="970212"/>
                  </a:lnTo>
                  <a:lnTo>
                    <a:pt x="5906601" y="965798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6481" y="0"/>
              <a:ext cx="5213350" cy="1522095"/>
            </a:xfrm>
            <a:custGeom>
              <a:avLst/>
              <a:gdLst/>
              <a:ahLst/>
              <a:cxnLst/>
              <a:rect l="l" t="t" r="r" b="b"/>
              <a:pathLst>
                <a:path w="5213350" h="1522095">
                  <a:moveTo>
                    <a:pt x="1626569" y="0"/>
                  </a:moveTo>
                  <a:lnTo>
                    <a:pt x="0" y="0"/>
                  </a:lnTo>
                  <a:lnTo>
                    <a:pt x="5212399" y="1521520"/>
                  </a:lnTo>
                  <a:lnTo>
                    <a:pt x="5213285" y="1405350"/>
                  </a:lnTo>
                  <a:lnTo>
                    <a:pt x="5211247" y="1357065"/>
                  </a:lnTo>
                  <a:lnTo>
                    <a:pt x="5204402" y="1309916"/>
                  </a:lnTo>
                  <a:lnTo>
                    <a:pt x="5192962" y="1264190"/>
                  </a:lnTo>
                  <a:lnTo>
                    <a:pt x="5177141" y="1220168"/>
                  </a:lnTo>
                  <a:lnTo>
                    <a:pt x="5157150" y="1178135"/>
                  </a:lnTo>
                  <a:lnTo>
                    <a:pt x="5133202" y="1138375"/>
                  </a:lnTo>
                  <a:lnTo>
                    <a:pt x="5105509" y="1101172"/>
                  </a:lnTo>
                  <a:lnTo>
                    <a:pt x="5074285" y="1066809"/>
                  </a:lnTo>
                  <a:lnTo>
                    <a:pt x="5039742" y="1035571"/>
                  </a:lnTo>
                  <a:lnTo>
                    <a:pt x="5002093" y="1007741"/>
                  </a:lnTo>
                  <a:lnTo>
                    <a:pt x="4961549" y="983603"/>
                  </a:lnTo>
                  <a:lnTo>
                    <a:pt x="4918324" y="963440"/>
                  </a:lnTo>
                  <a:lnTo>
                    <a:pt x="4872631" y="947538"/>
                  </a:lnTo>
                  <a:lnTo>
                    <a:pt x="1626569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219" y="726766"/>
              <a:ext cx="6892926" cy="9560232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4623" y="2653588"/>
            <a:ext cx="5285232" cy="689750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7610602" y="821753"/>
            <a:ext cx="3392170" cy="558165"/>
            <a:chOff x="7610602" y="821753"/>
            <a:chExt cx="3392170" cy="55816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0602" y="821753"/>
              <a:ext cx="1405254" cy="55810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6845" y="821753"/>
              <a:ext cx="1955546" cy="558101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50396" y="821753"/>
            <a:ext cx="2044712" cy="558101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3154787" y="821753"/>
            <a:ext cx="3837304" cy="558165"/>
            <a:chOff x="13154787" y="821753"/>
            <a:chExt cx="3837304" cy="558165"/>
          </a:xfrm>
        </p:grpSpPr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54787" y="821753"/>
              <a:ext cx="1654302" cy="55810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37918" y="821753"/>
              <a:ext cx="699985" cy="55810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69692" y="821753"/>
              <a:ext cx="1422019" cy="558101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7610602" y="1480756"/>
            <a:ext cx="3495040" cy="558165"/>
            <a:chOff x="7610602" y="1480756"/>
            <a:chExt cx="3495040" cy="558165"/>
          </a:xfrm>
        </p:grpSpPr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10602" y="1480756"/>
              <a:ext cx="1000163" cy="55810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8807" y="1480756"/>
              <a:ext cx="1029093" cy="558101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40418" y="1480756"/>
              <a:ext cx="1664970" cy="558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C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475720" y="5286021"/>
            <a:ext cx="6812280" cy="5001260"/>
            <a:chOff x="11475720" y="5286021"/>
            <a:chExt cx="6812280" cy="5001260"/>
          </a:xfrm>
        </p:grpSpPr>
        <p:sp>
          <p:nvSpPr>
            <p:cNvPr id="4" name="object 4" descr=""/>
            <p:cNvSpPr/>
            <p:nvPr/>
          </p:nvSpPr>
          <p:spPr>
            <a:xfrm>
              <a:off x="11475720" y="5286021"/>
              <a:ext cx="6812280" cy="5001260"/>
            </a:xfrm>
            <a:custGeom>
              <a:avLst/>
              <a:gdLst/>
              <a:ahLst/>
              <a:cxnLst/>
              <a:rect l="l" t="t" r="r" b="b"/>
              <a:pathLst>
                <a:path w="6812280" h="5001259">
                  <a:moveTo>
                    <a:pt x="0" y="4270474"/>
                  </a:moveTo>
                  <a:lnTo>
                    <a:pt x="0" y="4300037"/>
                  </a:lnTo>
                  <a:lnTo>
                    <a:pt x="201796" y="4948563"/>
                  </a:lnTo>
                  <a:lnTo>
                    <a:pt x="205522" y="4963624"/>
                  </a:lnTo>
                  <a:lnTo>
                    <a:pt x="209977" y="4978338"/>
                  </a:lnTo>
                  <a:lnTo>
                    <a:pt x="215056" y="4992774"/>
                  </a:lnTo>
                  <a:lnTo>
                    <a:pt x="218282" y="5000975"/>
                  </a:lnTo>
                  <a:lnTo>
                    <a:pt x="6812280" y="5000975"/>
                  </a:lnTo>
                  <a:lnTo>
                    <a:pt x="6812280" y="4350487"/>
                  </a:lnTo>
                  <a:lnTo>
                    <a:pt x="284255" y="4350487"/>
                  </a:lnTo>
                  <a:lnTo>
                    <a:pt x="0" y="4270474"/>
                  </a:lnTo>
                  <a:close/>
                </a:path>
                <a:path w="6812280" h="5001259">
                  <a:moveTo>
                    <a:pt x="3364747" y="217999"/>
                  </a:moveTo>
                  <a:lnTo>
                    <a:pt x="3324701" y="219168"/>
                  </a:lnTo>
                  <a:lnTo>
                    <a:pt x="3283078" y="223708"/>
                  </a:lnTo>
                  <a:lnTo>
                    <a:pt x="3239415" y="232715"/>
                  </a:lnTo>
                  <a:lnTo>
                    <a:pt x="3193247" y="247282"/>
                  </a:lnTo>
                  <a:lnTo>
                    <a:pt x="3144112" y="268503"/>
                  </a:lnTo>
                  <a:lnTo>
                    <a:pt x="3091546" y="297473"/>
                  </a:lnTo>
                  <a:lnTo>
                    <a:pt x="3031087" y="343550"/>
                  </a:lnTo>
                  <a:lnTo>
                    <a:pt x="3002258" y="372197"/>
                  </a:lnTo>
                  <a:lnTo>
                    <a:pt x="2974712" y="404072"/>
                  </a:lnTo>
                  <a:lnTo>
                    <a:pt x="2948711" y="438791"/>
                  </a:lnTo>
                  <a:lnTo>
                    <a:pt x="2924516" y="475971"/>
                  </a:lnTo>
                  <a:lnTo>
                    <a:pt x="2902388" y="515229"/>
                  </a:lnTo>
                  <a:lnTo>
                    <a:pt x="2882590" y="556181"/>
                  </a:lnTo>
                  <a:lnTo>
                    <a:pt x="2865383" y="598444"/>
                  </a:lnTo>
                  <a:lnTo>
                    <a:pt x="2851028" y="641634"/>
                  </a:lnTo>
                  <a:lnTo>
                    <a:pt x="2839788" y="685368"/>
                  </a:lnTo>
                  <a:lnTo>
                    <a:pt x="2831923" y="729263"/>
                  </a:lnTo>
                  <a:lnTo>
                    <a:pt x="2827695" y="772935"/>
                  </a:lnTo>
                  <a:lnTo>
                    <a:pt x="2827366" y="816000"/>
                  </a:lnTo>
                  <a:lnTo>
                    <a:pt x="2831198" y="858076"/>
                  </a:lnTo>
                  <a:lnTo>
                    <a:pt x="2839452" y="898779"/>
                  </a:lnTo>
                  <a:lnTo>
                    <a:pt x="2852390" y="937725"/>
                  </a:lnTo>
                  <a:lnTo>
                    <a:pt x="2870273" y="974532"/>
                  </a:lnTo>
                  <a:lnTo>
                    <a:pt x="2893363" y="1008815"/>
                  </a:lnTo>
                  <a:lnTo>
                    <a:pt x="2921922" y="1040191"/>
                  </a:lnTo>
                  <a:lnTo>
                    <a:pt x="2956211" y="1068278"/>
                  </a:lnTo>
                  <a:lnTo>
                    <a:pt x="2950844" y="1126278"/>
                  </a:lnTo>
                  <a:lnTo>
                    <a:pt x="2950991" y="1186573"/>
                  </a:lnTo>
                  <a:lnTo>
                    <a:pt x="2955512" y="1247266"/>
                  </a:lnTo>
                  <a:lnTo>
                    <a:pt x="2963265" y="1306463"/>
                  </a:lnTo>
                  <a:lnTo>
                    <a:pt x="2973109" y="1362265"/>
                  </a:lnTo>
                  <a:lnTo>
                    <a:pt x="2983902" y="1412776"/>
                  </a:lnTo>
                  <a:lnTo>
                    <a:pt x="2994504" y="1456099"/>
                  </a:lnTo>
                  <a:lnTo>
                    <a:pt x="3010567" y="1513599"/>
                  </a:lnTo>
                  <a:lnTo>
                    <a:pt x="3013271" y="1600547"/>
                  </a:lnTo>
                  <a:lnTo>
                    <a:pt x="3017777" y="1667418"/>
                  </a:lnTo>
                  <a:lnTo>
                    <a:pt x="3022006" y="1710363"/>
                  </a:lnTo>
                  <a:lnTo>
                    <a:pt x="3023878" y="1725533"/>
                  </a:lnTo>
                  <a:lnTo>
                    <a:pt x="2999127" y="1745703"/>
                  </a:lnTo>
                  <a:lnTo>
                    <a:pt x="2945672" y="1806997"/>
                  </a:lnTo>
                  <a:lnTo>
                    <a:pt x="2894713" y="1910594"/>
                  </a:lnTo>
                  <a:lnTo>
                    <a:pt x="2877450" y="2057675"/>
                  </a:lnTo>
                  <a:lnTo>
                    <a:pt x="1263405" y="2057675"/>
                  </a:lnTo>
                  <a:lnTo>
                    <a:pt x="1214515" y="2059496"/>
                  </a:lnTo>
                  <a:lnTo>
                    <a:pt x="1166495" y="2064881"/>
                  </a:lnTo>
                  <a:lnTo>
                    <a:pt x="1119490" y="2073709"/>
                  </a:lnTo>
                  <a:lnTo>
                    <a:pt x="1073645" y="2085863"/>
                  </a:lnTo>
                  <a:lnTo>
                    <a:pt x="1029105" y="2101223"/>
                  </a:lnTo>
                  <a:lnTo>
                    <a:pt x="986015" y="2119670"/>
                  </a:lnTo>
                  <a:lnTo>
                    <a:pt x="944519" y="2141084"/>
                  </a:lnTo>
                  <a:lnTo>
                    <a:pt x="904763" y="2165348"/>
                  </a:lnTo>
                  <a:lnTo>
                    <a:pt x="866892" y="2192341"/>
                  </a:lnTo>
                  <a:lnTo>
                    <a:pt x="831050" y="2221945"/>
                  </a:lnTo>
                  <a:lnTo>
                    <a:pt x="797382" y="2254040"/>
                  </a:lnTo>
                  <a:lnTo>
                    <a:pt x="766033" y="2288509"/>
                  </a:lnTo>
                  <a:lnTo>
                    <a:pt x="737149" y="2325230"/>
                  </a:lnTo>
                  <a:lnTo>
                    <a:pt x="710873" y="2364086"/>
                  </a:lnTo>
                  <a:lnTo>
                    <a:pt x="687352" y="2404958"/>
                  </a:lnTo>
                  <a:lnTo>
                    <a:pt x="666729" y="2447726"/>
                  </a:lnTo>
                  <a:lnTo>
                    <a:pt x="649150" y="2492271"/>
                  </a:lnTo>
                  <a:lnTo>
                    <a:pt x="634760" y="2538474"/>
                  </a:lnTo>
                  <a:lnTo>
                    <a:pt x="623703" y="2586216"/>
                  </a:lnTo>
                  <a:lnTo>
                    <a:pt x="284255" y="4350487"/>
                  </a:lnTo>
                  <a:lnTo>
                    <a:pt x="6812280" y="4350487"/>
                  </a:lnTo>
                  <a:lnTo>
                    <a:pt x="6812280" y="2057305"/>
                  </a:lnTo>
                  <a:lnTo>
                    <a:pt x="5489133" y="2057305"/>
                  </a:lnTo>
                  <a:lnTo>
                    <a:pt x="5515619" y="2001966"/>
                  </a:lnTo>
                  <a:lnTo>
                    <a:pt x="5540400" y="1945954"/>
                  </a:lnTo>
                  <a:lnTo>
                    <a:pt x="5563450" y="1889498"/>
                  </a:lnTo>
                  <a:lnTo>
                    <a:pt x="5584740" y="1832827"/>
                  </a:lnTo>
                  <a:lnTo>
                    <a:pt x="5604244" y="1776172"/>
                  </a:lnTo>
                  <a:lnTo>
                    <a:pt x="5621935" y="1719762"/>
                  </a:lnTo>
                  <a:lnTo>
                    <a:pt x="5637786" y="1663827"/>
                  </a:lnTo>
                  <a:lnTo>
                    <a:pt x="5651770" y="1608596"/>
                  </a:lnTo>
                  <a:lnTo>
                    <a:pt x="5663859" y="1554299"/>
                  </a:lnTo>
                  <a:lnTo>
                    <a:pt x="5674027" y="1501166"/>
                  </a:lnTo>
                  <a:lnTo>
                    <a:pt x="5682246" y="1449427"/>
                  </a:lnTo>
                  <a:lnTo>
                    <a:pt x="5688489" y="1399311"/>
                  </a:lnTo>
                  <a:lnTo>
                    <a:pt x="5692730" y="1351047"/>
                  </a:lnTo>
                  <a:lnTo>
                    <a:pt x="5694940" y="1304866"/>
                  </a:lnTo>
                  <a:lnTo>
                    <a:pt x="5695094" y="1260997"/>
                  </a:lnTo>
                  <a:lnTo>
                    <a:pt x="5693164" y="1219670"/>
                  </a:lnTo>
                  <a:lnTo>
                    <a:pt x="5689123" y="1181115"/>
                  </a:lnTo>
                  <a:lnTo>
                    <a:pt x="5674598" y="1113237"/>
                  </a:lnTo>
                  <a:lnTo>
                    <a:pt x="5651305" y="1059202"/>
                  </a:lnTo>
                  <a:lnTo>
                    <a:pt x="5603019" y="995822"/>
                  </a:lnTo>
                  <a:lnTo>
                    <a:pt x="5575803" y="956476"/>
                  </a:lnTo>
                  <a:lnTo>
                    <a:pt x="5553778" y="919310"/>
                  </a:lnTo>
                  <a:lnTo>
                    <a:pt x="5536067" y="883722"/>
                  </a:lnTo>
                  <a:lnTo>
                    <a:pt x="5510089" y="814874"/>
                  </a:lnTo>
                  <a:lnTo>
                    <a:pt x="5490863" y="745118"/>
                  </a:lnTo>
                  <a:lnTo>
                    <a:pt x="5481593" y="708396"/>
                  </a:lnTo>
                  <a:lnTo>
                    <a:pt x="5471384" y="669642"/>
                  </a:lnTo>
                  <a:lnTo>
                    <a:pt x="5459361" y="628255"/>
                  </a:lnTo>
                  <a:lnTo>
                    <a:pt x="5444648" y="583632"/>
                  </a:lnTo>
                  <a:lnTo>
                    <a:pt x="5426370" y="535173"/>
                  </a:lnTo>
                  <a:lnTo>
                    <a:pt x="5403650" y="482275"/>
                  </a:lnTo>
                  <a:lnTo>
                    <a:pt x="5375614" y="424338"/>
                  </a:lnTo>
                  <a:lnTo>
                    <a:pt x="5354340" y="388684"/>
                  </a:lnTo>
                  <a:lnTo>
                    <a:pt x="5329528" y="357320"/>
                  </a:lnTo>
                  <a:lnTo>
                    <a:pt x="5301453" y="329911"/>
                  </a:lnTo>
                  <a:lnTo>
                    <a:pt x="5270389" y="306120"/>
                  </a:lnTo>
                  <a:lnTo>
                    <a:pt x="5236611" y="285610"/>
                  </a:lnTo>
                  <a:lnTo>
                    <a:pt x="5200395" y="268045"/>
                  </a:lnTo>
                  <a:lnTo>
                    <a:pt x="5162015" y="253088"/>
                  </a:lnTo>
                  <a:lnTo>
                    <a:pt x="5121746" y="240404"/>
                  </a:lnTo>
                  <a:lnTo>
                    <a:pt x="5079864" y="229654"/>
                  </a:lnTo>
                  <a:lnTo>
                    <a:pt x="3518420" y="225154"/>
                  </a:lnTo>
                  <a:lnTo>
                    <a:pt x="3480051" y="223779"/>
                  </a:lnTo>
                  <a:lnTo>
                    <a:pt x="3403678" y="219107"/>
                  </a:lnTo>
                  <a:lnTo>
                    <a:pt x="3364747" y="217999"/>
                  </a:lnTo>
                  <a:close/>
                </a:path>
                <a:path w="6812280" h="5001259">
                  <a:moveTo>
                    <a:pt x="4226471" y="0"/>
                  </a:moveTo>
                  <a:lnTo>
                    <a:pt x="4181874" y="2825"/>
                  </a:lnTo>
                  <a:lnTo>
                    <a:pt x="4137277" y="9961"/>
                  </a:lnTo>
                  <a:lnTo>
                    <a:pt x="4092810" y="20798"/>
                  </a:lnTo>
                  <a:lnTo>
                    <a:pt x="4048603" y="34728"/>
                  </a:lnTo>
                  <a:lnTo>
                    <a:pt x="4004786" y="51140"/>
                  </a:lnTo>
                  <a:lnTo>
                    <a:pt x="3961490" y="69426"/>
                  </a:lnTo>
                  <a:lnTo>
                    <a:pt x="3918844" y="88977"/>
                  </a:lnTo>
                  <a:lnTo>
                    <a:pt x="3876979" y="109183"/>
                  </a:lnTo>
                  <a:lnTo>
                    <a:pt x="3796112" y="149123"/>
                  </a:lnTo>
                  <a:lnTo>
                    <a:pt x="3757369" y="167639"/>
                  </a:lnTo>
                  <a:lnTo>
                    <a:pt x="3719928" y="184374"/>
                  </a:lnTo>
                  <a:lnTo>
                    <a:pt x="3683917" y="198718"/>
                  </a:lnTo>
                  <a:lnTo>
                    <a:pt x="3639813" y="212306"/>
                  </a:lnTo>
                  <a:lnTo>
                    <a:pt x="3597838" y="220512"/>
                  </a:lnTo>
                  <a:lnTo>
                    <a:pt x="3557528" y="224430"/>
                  </a:lnTo>
                  <a:lnTo>
                    <a:pt x="3518420" y="225154"/>
                  </a:lnTo>
                  <a:lnTo>
                    <a:pt x="5058611" y="225154"/>
                  </a:lnTo>
                  <a:lnTo>
                    <a:pt x="5036642" y="220503"/>
                  </a:lnTo>
                  <a:lnTo>
                    <a:pt x="4992357" y="212615"/>
                  </a:lnTo>
                  <a:lnTo>
                    <a:pt x="4947282" y="205653"/>
                  </a:lnTo>
                  <a:lnTo>
                    <a:pt x="4764590" y="180334"/>
                  </a:lnTo>
                  <a:lnTo>
                    <a:pt x="4719693" y="172955"/>
                  </a:lnTo>
                  <a:lnTo>
                    <a:pt x="4675657" y="164482"/>
                  </a:lnTo>
                  <a:lnTo>
                    <a:pt x="4632756" y="154580"/>
                  </a:lnTo>
                  <a:lnTo>
                    <a:pt x="4591266" y="142912"/>
                  </a:lnTo>
                  <a:lnTo>
                    <a:pt x="4551460" y="129142"/>
                  </a:lnTo>
                  <a:lnTo>
                    <a:pt x="4513615" y="112933"/>
                  </a:lnTo>
                  <a:lnTo>
                    <a:pt x="4478004" y="93949"/>
                  </a:lnTo>
                  <a:lnTo>
                    <a:pt x="4444903" y="71853"/>
                  </a:lnTo>
                  <a:lnTo>
                    <a:pt x="4402258" y="43988"/>
                  </a:lnTo>
                  <a:lnTo>
                    <a:pt x="4358962" y="23479"/>
                  </a:lnTo>
                  <a:lnTo>
                    <a:pt x="4315145" y="9717"/>
                  </a:lnTo>
                  <a:lnTo>
                    <a:pt x="4270938" y="2094"/>
                  </a:lnTo>
                  <a:lnTo>
                    <a:pt x="4226471" y="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668103" y="8596070"/>
              <a:ext cx="6620509" cy="1691005"/>
            </a:xfrm>
            <a:custGeom>
              <a:avLst/>
              <a:gdLst/>
              <a:ahLst/>
              <a:cxnLst/>
              <a:rect l="l" t="t" r="r" b="b"/>
              <a:pathLst>
                <a:path w="6620509" h="1691004">
                  <a:moveTo>
                    <a:pt x="4719540" y="57699"/>
                  </a:moveTo>
                  <a:lnTo>
                    <a:pt x="4028810" y="257428"/>
                  </a:lnTo>
                  <a:lnTo>
                    <a:pt x="3808595" y="356217"/>
                  </a:lnTo>
                  <a:lnTo>
                    <a:pt x="3303183" y="599463"/>
                  </a:lnTo>
                  <a:lnTo>
                    <a:pt x="2745426" y="907482"/>
                  </a:lnTo>
                  <a:lnTo>
                    <a:pt x="2368174" y="1200591"/>
                  </a:lnTo>
                  <a:lnTo>
                    <a:pt x="2332725" y="1246011"/>
                  </a:lnTo>
                  <a:lnTo>
                    <a:pt x="2298502" y="1292874"/>
                  </a:lnTo>
                  <a:lnTo>
                    <a:pt x="2265535" y="1340865"/>
                  </a:lnTo>
                  <a:lnTo>
                    <a:pt x="2233856" y="1389669"/>
                  </a:lnTo>
                  <a:lnTo>
                    <a:pt x="2203493" y="1438969"/>
                  </a:lnTo>
                  <a:lnTo>
                    <a:pt x="2174479" y="1488449"/>
                  </a:lnTo>
                  <a:lnTo>
                    <a:pt x="2146842" y="1537794"/>
                  </a:lnTo>
                  <a:lnTo>
                    <a:pt x="2120614" y="1586687"/>
                  </a:lnTo>
                  <a:lnTo>
                    <a:pt x="2095824" y="1634814"/>
                  </a:lnTo>
                  <a:lnTo>
                    <a:pt x="2072503" y="1681857"/>
                  </a:lnTo>
                  <a:lnTo>
                    <a:pt x="2068167" y="1690926"/>
                  </a:lnTo>
                  <a:lnTo>
                    <a:pt x="6619897" y="1690926"/>
                  </a:lnTo>
                  <a:lnTo>
                    <a:pt x="6619897" y="864732"/>
                  </a:lnTo>
                  <a:lnTo>
                    <a:pt x="6587241" y="836206"/>
                  </a:lnTo>
                  <a:lnTo>
                    <a:pt x="6549298" y="805901"/>
                  </a:lnTo>
                  <a:lnTo>
                    <a:pt x="6509257" y="776622"/>
                  </a:lnTo>
                  <a:lnTo>
                    <a:pt x="6467060" y="748335"/>
                  </a:lnTo>
                  <a:lnTo>
                    <a:pt x="6422646" y="721006"/>
                  </a:lnTo>
                  <a:lnTo>
                    <a:pt x="6375956" y="694603"/>
                  </a:lnTo>
                  <a:lnTo>
                    <a:pt x="6326929" y="669091"/>
                  </a:lnTo>
                  <a:lnTo>
                    <a:pt x="5907766" y="489457"/>
                  </a:lnTo>
                  <a:lnTo>
                    <a:pt x="5373894" y="288636"/>
                  </a:lnTo>
                  <a:lnTo>
                    <a:pt x="4914692" y="125194"/>
                  </a:lnTo>
                  <a:lnTo>
                    <a:pt x="4719540" y="57699"/>
                  </a:lnTo>
                  <a:close/>
                </a:path>
                <a:path w="6620509" h="1691004">
                  <a:moveTo>
                    <a:pt x="635433" y="0"/>
                  </a:moveTo>
                  <a:lnTo>
                    <a:pt x="589282" y="20275"/>
                  </a:lnTo>
                  <a:lnTo>
                    <a:pt x="544659" y="42407"/>
                  </a:lnTo>
                  <a:lnTo>
                    <a:pt x="501541" y="66279"/>
                  </a:lnTo>
                  <a:lnTo>
                    <a:pt x="459902" y="91774"/>
                  </a:lnTo>
                  <a:lnTo>
                    <a:pt x="419719" y="118773"/>
                  </a:lnTo>
                  <a:lnTo>
                    <a:pt x="380967" y="147160"/>
                  </a:lnTo>
                  <a:lnTo>
                    <a:pt x="343621" y="176815"/>
                  </a:lnTo>
                  <a:lnTo>
                    <a:pt x="307658" y="207623"/>
                  </a:lnTo>
                  <a:lnTo>
                    <a:pt x="273052" y="239464"/>
                  </a:lnTo>
                  <a:lnTo>
                    <a:pt x="239780" y="272222"/>
                  </a:lnTo>
                  <a:lnTo>
                    <a:pt x="6085" y="1486499"/>
                  </a:lnTo>
                  <a:lnTo>
                    <a:pt x="0" y="1534764"/>
                  </a:lnTo>
                  <a:lnTo>
                    <a:pt x="209" y="1582106"/>
                  </a:lnTo>
                  <a:lnTo>
                    <a:pt x="6364" y="1628101"/>
                  </a:lnTo>
                  <a:lnTo>
                    <a:pt x="18116" y="1672324"/>
                  </a:lnTo>
                  <a:lnTo>
                    <a:pt x="25641" y="1690926"/>
                  </a:lnTo>
                  <a:lnTo>
                    <a:pt x="1223222" y="1690926"/>
                  </a:lnTo>
                  <a:lnTo>
                    <a:pt x="1406606" y="1583052"/>
                  </a:lnTo>
                  <a:lnTo>
                    <a:pt x="1478139" y="1530144"/>
                  </a:lnTo>
                  <a:lnTo>
                    <a:pt x="1360581" y="1332715"/>
                  </a:lnTo>
                  <a:lnTo>
                    <a:pt x="1228498" y="1214276"/>
                  </a:lnTo>
                  <a:lnTo>
                    <a:pt x="1120750" y="1156588"/>
                  </a:lnTo>
                  <a:lnTo>
                    <a:pt x="1076199" y="1141412"/>
                  </a:lnTo>
                  <a:lnTo>
                    <a:pt x="1206843" y="988570"/>
                  </a:lnTo>
                  <a:lnTo>
                    <a:pt x="1304624" y="804139"/>
                  </a:lnTo>
                  <a:lnTo>
                    <a:pt x="1365937" y="648904"/>
                  </a:lnTo>
                  <a:lnTo>
                    <a:pt x="1387175" y="583651"/>
                  </a:lnTo>
                  <a:lnTo>
                    <a:pt x="1338599" y="570706"/>
                  </a:lnTo>
                  <a:lnTo>
                    <a:pt x="674259" y="570706"/>
                  </a:lnTo>
                  <a:lnTo>
                    <a:pt x="706412" y="350305"/>
                  </a:lnTo>
                  <a:lnTo>
                    <a:pt x="688819" y="168706"/>
                  </a:lnTo>
                  <a:lnTo>
                    <a:pt x="654240" y="45430"/>
                  </a:lnTo>
                  <a:lnTo>
                    <a:pt x="635433" y="0"/>
                  </a:lnTo>
                  <a:close/>
                </a:path>
                <a:path w="6620509" h="1691004">
                  <a:moveTo>
                    <a:pt x="1133669" y="516093"/>
                  </a:moveTo>
                  <a:lnTo>
                    <a:pt x="904395" y="518924"/>
                  </a:lnTo>
                  <a:lnTo>
                    <a:pt x="738281" y="550883"/>
                  </a:lnTo>
                  <a:lnTo>
                    <a:pt x="674259" y="570706"/>
                  </a:lnTo>
                  <a:lnTo>
                    <a:pt x="1338599" y="570706"/>
                  </a:lnTo>
                  <a:lnTo>
                    <a:pt x="1133669" y="516093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475720" y="9412739"/>
              <a:ext cx="3960495" cy="874394"/>
            </a:xfrm>
            <a:custGeom>
              <a:avLst/>
              <a:gdLst/>
              <a:ahLst/>
              <a:cxnLst/>
              <a:rect l="l" t="t" r="r" b="b"/>
              <a:pathLst>
                <a:path w="3960494" h="874395">
                  <a:moveTo>
                    <a:pt x="0" y="143757"/>
                  </a:moveTo>
                  <a:lnTo>
                    <a:pt x="0" y="173337"/>
                  </a:lnTo>
                  <a:lnTo>
                    <a:pt x="201796" y="822216"/>
                  </a:lnTo>
                  <a:lnTo>
                    <a:pt x="218484" y="874258"/>
                  </a:lnTo>
                  <a:lnTo>
                    <a:pt x="3960439" y="874258"/>
                  </a:lnTo>
                  <a:lnTo>
                    <a:pt x="3875711" y="676858"/>
                  </a:lnTo>
                  <a:lnTo>
                    <a:pt x="1780343" y="676858"/>
                  </a:lnTo>
                  <a:lnTo>
                    <a:pt x="284255" y="223769"/>
                  </a:lnTo>
                  <a:lnTo>
                    <a:pt x="0" y="143757"/>
                  </a:lnTo>
                  <a:close/>
                </a:path>
                <a:path w="3960494" h="874395">
                  <a:moveTo>
                    <a:pt x="3585189" y="0"/>
                  </a:moveTo>
                  <a:lnTo>
                    <a:pt x="1780343" y="676858"/>
                  </a:lnTo>
                  <a:lnTo>
                    <a:pt x="3875711" y="676858"/>
                  </a:lnTo>
                  <a:lnTo>
                    <a:pt x="3585189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353170" y="5527410"/>
              <a:ext cx="2603500" cy="4759960"/>
            </a:xfrm>
            <a:custGeom>
              <a:avLst/>
              <a:gdLst/>
              <a:ahLst/>
              <a:cxnLst/>
              <a:rect l="l" t="t" r="r" b="b"/>
              <a:pathLst>
                <a:path w="2603500" h="4759959">
                  <a:moveTo>
                    <a:pt x="2230358" y="3025755"/>
                  </a:moveTo>
                  <a:lnTo>
                    <a:pt x="1142588" y="3025755"/>
                  </a:lnTo>
                  <a:lnTo>
                    <a:pt x="1142588" y="3437788"/>
                  </a:lnTo>
                  <a:lnTo>
                    <a:pt x="1599156" y="3537606"/>
                  </a:lnTo>
                  <a:lnTo>
                    <a:pt x="1994676" y="3459332"/>
                  </a:lnTo>
                  <a:lnTo>
                    <a:pt x="2273096" y="3323776"/>
                  </a:lnTo>
                  <a:lnTo>
                    <a:pt x="2378359" y="3251744"/>
                  </a:lnTo>
                  <a:lnTo>
                    <a:pt x="2317110" y="3174060"/>
                  </a:lnTo>
                  <a:lnTo>
                    <a:pt x="2230358" y="3025755"/>
                  </a:lnTo>
                  <a:close/>
                </a:path>
                <a:path w="2603500" h="4759959">
                  <a:moveTo>
                    <a:pt x="1313616" y="0"/>
                  </a:moveTo>
                  <a:lnTo>
                    <a:pt x="1266748" y="289"/>
                  </a:lnTo>
                  <a:lnTo>
                    <a:pt x="1220055" y="1889"/>
                  </a:lnTo>
                  <a:lnTo>
                    <a:pt x="1173599" y="4798"/>
                  </a:lnTo>
                  <a:lnTo>
                    <a:pt x="1127447" y="9013"/>
                  </a:lnTo>
                  <a:lnTo>
                    <a:pt x="1081663" y="14532"/>
                  </a:lnTo>
                  <a:lnTo>
                    <a:pt x="1036311" y="21351"/>
                  </a:lnTo>
                  <a:lnTo>
                    <a:pt x="991458" y="29468"/>
                  </a:lnTo>
                  <a:lnTo>
                    <a:pt x="947168" y="38881"/>
                  </a:lnTo>
                  <a:lnTo>
                    <a:pt x="903506" y="49587"/>
                  </a:lnTo>
                  <a:lnTo>
                    <a:pt x="860537" y="61584"/>
                  </a:lnTo>
                  <a:lnTo>
                    <a:pt x="818325" y="74868"/>
                  </a:lnTo>
                  <a:lnTo>
                    <a:pt x="776936" y="89437"/>
                  </a:lnTo>
                  <a:lnTo>
                    <a:pt x="736435" y="105289"/>
                  </a:lnTo>
                  <a:lnTo>
                    <a:pt x="696886" y="122421"/>
                  </a:lnTo>
                  <a:lnTo>
                    <a:pt x="658355" y="140830"/>
                  </a:lnTo>
                  <a:lnTo>
                    <a:pt x="620907" y="160513"/>
                  </a:lnTo>
                  <a:lnTo>
                    <a:pt x="584605" y="181469"/>
                  </a:lnTo>
                  <a:lnTo>
                    <a:pt x="275125" y="530908"/>
                  </a:lnTo>
                  <a:lnTo>
                    <a:pt x="151282" y="962492"/>
                  </a:lnTo>
                  <a:lnTo>
                    <a:pt x="134555" y="1329233"/>
                  </a:lnTo>
                  <a:lnTo>
                    <a:pt x="146428" y="1484144"/>
                  </a:lnTo>
                  <a:lnTo>
                    <a:pt x="121677" y="1504314"/>
                  </a:lnTo>
                  <a:lnTo>
                    <a:pt x="68222" y="1565608"/>
                  </a:lnTo>
                  <a:lnTo>
                    <a:pt x="17263" y="1669206"/>
                  </a:lnTo>
                  <a:lnTo>
                    <a:pt x="0" y="1816286"/>
                  </a:lnTo>
                  <a:lnTo>
                    <a:pt x="12401" y="1893726"/>
                  </a:lnTo>
                  <a:lnTo>
                    <a:pt x="36815" y="1957287"/>
                  </a:lnTo>
                  <a:lnTo>
                    <a:pt x="69028" y="2008070"/>
                  </a:lnTo>
                  <a:lnTo>
                    <a:pt x="104829" y="2047176"/>
                  </a:lnTo>
                  <a:lnTo>
                    <a:pt x="140006" y="2075706"/>
                  </a:lnTo>
                  <a:lnTo>
                    <a:pt x="191641" y="2105443"/>
                  </a:lnTo>
                  <a:lnTo>
                    <a:pt x="199675" y="2108852"/>
                  </a:lnTo>
                  <a:lnTo>
                    <a:pt x="419856" y="2689336"/>
                  </a:lnTo>
                  <a:lnTo>
                    <a:pt x="735888" y="2955942"/>
                  </a:lnTo>
                  <a:lnTo>
                    <a:pt x="1019541" y="3028228"/>
                  </a:lnTo>
                  <a:lnTo>
                    <a:pt x="1142588" y="3025755"/>
                  </a:lnTo>
                  <a:lnTo>
                    <a:pt x="2230358" y="3025755"/>
                  </a:lnTo>
                  <a:lnTo>
                    <a:pt x="2197310" y="2969257"/>
                  </a:lnTo>
                  <a:lnTo>
                    <a:pt x="2114880" y="2679708"/>
                  </a:lnTo>
                  <a:lnTo>
                    <a:pt x="2165741" y="2347786"/>
                  </a:lnTo>
                  <a:lnTo>
                    <a:pt x="2181955" y="2311874"/>
                  </a:lnTo>
                  <a:lnTo>
                    <a:pt x="2199058" y="2275502"/>
                  </a:lnTo>
                  <a:lnTo>
                    <a:pt x="2216941" y="2238669"/>
                  </a:lnTo>
                  <a:lnTo>
                    <a:pt x="2235496" y="2201375"/>
                  </a:lnTo>
                  <a:lnTo>
                    <a:pt x="2254617" y="2163620"/>
                  </a:lnTo>
                  <a:lnTo>
                    <a:pt x="2274195" y="2125402"/>
                  </a:lnTo>
                  <a:lnTo>
                    <a:pt x="2334598" y="2007974"/>
                  </a:lnTo>
                  <a:lnTo>
                    <a:pt x="2354930" y="1967904"/>
                  </a:lnTo>
                  <a:lnTo>
                    <a:pt x="2375181" y="1927370"/>
                  </a:lnTo>
                  <a:lnTo>
                    <a:pt x="2395243" y="1886371"/>
                  </a:lnTo>
                  <a:lnTo>
                    <a:pt x="2415010" y="1844907"/>
                  </a:lnTo>
                  <a:lnTo>
                    <a:pt x="2434373" y="1802976"/>
                  </a:lnTo>
                  <a:lnTo>
                    <a:pt x="2453225" y="1760580"/>
                  </a:lnTo>
                  <a:lnTo>
                    <a:pt x="2471458" y="1717716"/>
                  </a:lnTo>
                  <a:lnTo>
                    <a:pt x="2488964" y="1674386"/>
                  </a:lnTo>
                  <a:lnTo>
                    <a:pt x="2505636" y="1630587"/>
                  </a:lnTo>
                  <a:lnTo>
                    <a:pt x="2521367" y="1586321"/>
                  </a:lnTo>
                  <a:lnTo>
                    <a:pt x="2536048" y="1541585"/>
                  </a:lnTo>
                  <a:lnTo>
                    <a:pt x="2549572" y="1496381"/>
                  </a:lnTo>
                  <a:lnTo>
                    <a:pt x="2561832" y="1450706"/>
                  </a:lnTo>
                  <a:lnTo>
                    <a:pt x="2572719" y="1404562"/>
                  </a:lnTo>
                  <a:lnTo>
                    <a:pt x="2582126" y="1357946"/>
                  </a:lnTo>
                  <a:lnTo>
                    <a:pt x="2589946" y="1310860"/>
                  </a:lnTo>
                  <a:lnTo>
                    <a:pt x="2596071" y="1263302"/>
                  </a:lnTo>
                  <a:lnTo>
                    <a:pt x="2600392" y="1215272"/>
                  </a:lnTo>
                  <a:lnTo>
                    <a:pt x="2602804" y="1166769"/>
                  </a:lnTo>
                  <a:lnTo>
                    <a:pt x="2603197" y="1117793"/>
                  </a:lnTo>
                  <a:lnTo>
                    <a:pt x="2601465" y="1068344"/>
                  </a:lnTo>
                  <a:lnTo>
                    <a:pt x="2597499" y="1018420"/>
                  </a:lnTo>
                  <a:lnTo>
                    <a:pt x="2591192" y="968022"/>
                  </a:lnTo>
                  <a:lnTo>
                    <a:pt x="2582437" y="917149"/>
                  </a:lnTo>
                  <a:lnTo>
                    <a:pt x="2571125" y="865800"/>
                  </a:lnTo>
                  <a:lnTo>
                    <a:pt x="2557150" y="813975"/>
                  </a:lnTo>
                  <a:lnTo>
                    <a:pt x="2540403" y="761674"/>
                  </a:lnTo>
                  <a:lnTo>
                    <a:pt x="2520777" y="708896"/>
                  </a:lnTo>
                  <a:lnTo>
                    <a:pt x="2498164" y="655640"/>
                  </a:lnTo>
                  <a:lnTo>
                    <a:pt x="2478133" y="613987"/>
                  </a:lnTo>
                  <a:lnTo>
                    <a:pt x="2456262" y="573726"/>
                  </a:lnTo>
                  <a:lnTo>
                    <a:pt x="2432617" y="534855"/>
                  </a:lnTo>
                  <a:lnTo>
                    <a:pt x="2407261" y="497370"/>
                  </a:lnTo>
                  <a:lnTo>
                    <a:pt x="2380261" y="461270"/>
                  </a:lnTo>
                  <a:lnTo>
                    <a:pt x="2351681" y="426552"/>
                  </a:lnTo>
                  <a:lnTo>
                    <a:pt x="2321585" y="393212"/>
                  </a:lnTo>
                  <a:lnTo>
                    <a:pt x="2290040" y="361249"/>
                  </a:lnTo>
                  <a:lnTo>
                    <a:pt x="2257109" y="330660"/>
                  </a:lnTo>
                  <a:lnTo>
                    <a:pt x="2222858" y="301442"/>
                  </a:lnTo>
                  <a:lnTo>
                    <a:pt x="2187352" y="273593"/>
                  </a:lnTo>
                  <a:lnTo>
                    <a:pt x="2150655" y="247109"/>
                  </a:lnTo>
                  <a:lnTo>
                    <a:pt x="2112833" y="221989"/>
                  </a:lnTo>
                  <a:lnTo>
                    <a:pt x="2073951" y="198230"/>
                  </a:lnTo>
                  <a:lnTo>
                    <a:pt x="2034073" y="175829"/>
                  </a:lnTo>
                  <a:lnTo>
                    <a:pt x="1993264" y="154784"/>
                  </a:lnTo>
                  <a:lnTo>
                    <a:pt x="1951589" y="135092"/>
                  </a:lnTo>
                  <a:lnTo>
                    <a:pt x="1909114" y="116750"/>
                  </a:lnTo>
                  <a:lnTo>
                    <a:pt x="1865903" y="99755"/>
                  </a:lnTo>
                  <a:lnTo>
                    <a:pt x="1822021" y="84106"/>
                  </a:lnTo>
                  <a:lnTo>
                    <a:pt x="1777533" y="69800"/>
                  </a:lnTo>
                  <a:lnTo>
                    <a:pt x="1732505" y="56833"/>
                  </a:lnTo>
                  <a:lnTo>
                    <a:pt x="1687000" y="45204"/>
                  </a:lnTo>
                  <a:lnTo>
                    <a:pt x="1641084" y="34909"/>
                  </a:lnTo>
                  <a:lnTo>
                    <a:pt x="1594822" y="25947"/>
                  </a:lnTo>
                  <a:lnTo>
                    <a:pt x="1548278" y="18313"/>
                  </a:lnTo>
                  <a:lnTo>
                    <a:pt x="1501519" y="12007"/>
                  </a:lnTo>
                  <a:lnTo>
                    <a:pt x="1454607" y="7025"/>
                  </a:lnTo>
                  <a:lnTo>
                    <a:pt x="1407610" y="3365"/>
                  </a:lnTo>
                  <a:lnTo>
                    <a:pt x="1360591" y="1024"/>
                  </a:lnTo>
                  <a:lnTo>
                    <a:pt x="1313616" y="0"/>
                  </a:lnTo>
                  <a:close/>
                </a:path>
                <a:path w="2603500" h="4759959">
                  <a:moveTo>
                    <a:pt x="1272493" y="4296586"/>
                  </a:moveTo>
                  <a:lnTo>
                    <a:pt x="1195229" y="4301682"/>
                  </a:lnTo>
                  <a:lnTo>
                    <a:pt x="1151672" y="4308163"/>
                  </a:lnTo>
                  <a:lnTo>
                    <a:pt x="1105302" y="4317026"/>
                  </a:lnTo>
                  <a:lnTo>
                    <a:pt x="1056470" y="4328091"/>
                  </a:lnTo>
                  <a:lnTo>
                    <a:pt x="1005529" y="4341180"/>
                  </a:lnTo>
                  <a:lnTo>
                    <a:pt x="952832" y="4356112"/>
                  </a:lnTo>
                  <a:lnTo>
                    <a:pt x="898730" y="4372709"/>
                  </a:lnTo>
                  <a:lnTo>
                    <a:pt x="843576" y="4390789"/>
                  </a:lnTo>
                  <a:lnTo>
                    <a:pt x="787722" y="4410175"/>
                  </a:lnTo>
                  <a:lnTo>
                    <a:pt x="731521" y="4430686"/>
                  </a:lnTo>
                  <a:lnTo>
                    <a:pt x="675324" y="4452143"/>
                  </a:lnTo>
                  <a:lnTo>
                    <a:pt x="619483" y="4474365"/>
                  </a:lnTo>
                  <a:lnTo>
                    <a:pt x="564352" y="4497175"/>
                  </a:lnTo>
                  <a:lnTo>
                    <a:pt x="510282" y="4520391"/>
                  </a:lnTo>
                  <a:lnTo>
                    <a:pt x="408875" y="4566285"/>
                  </a:lnTo>
                  <a:lnTo>
                    <a:pt x="328705" y="4605595"/>
                  </a:lnTo>
                  <a:lnTo>
                    <a:pt x="267508" y="4639078"/>
                  </a:lnTo>
                  <a:lnTo>
                    <a:pt x="223018" y="4667492"/>
                  </a:lnTo>
                  <a:lnTo>
                    <a:pt x="192972" y="4691596"/>
                  </a:lnTo>
                  <a:lnTo>
                    <a:pt x="167155" y="4729904"/>
                  </a:lnTo>
                  <a:lnTo>
                    <a:pt x="166856" y="4745624"/>
                  </a:lnTo>
                  <a:lnTo>
                    <a:pt x="171774" y="4759586"/>
                  </a:lnTo>
                  <a:lnTo>
                    <a:pt x="1735022" y="4759586"/>
                  </a:lnTo>
                  <a:lnTo>
                    <a:pt x="1685179" y="4693074"/>
                  </a:lnTo>
                  <a:lnTo>
                    <a:pt x="1505939" y="4464374"/>
                  </a:lnTo>
                  <a:lnTo>
                    <a:pt x="1377762" y="4322882"/>
                  </a:lnTo>
                  <a:lnTo>
                    <a:pt x="1334277" y="4303174"/>
                  </a:lnTo>
                  <a:lnTo>
                    <a:pt x="1272493" y="4296586"/>
                  </a:lnTo>
                  <a:close/>
                </a:path>
              </a:pathLst>
            </a:custGeom>
            <a:solidFill>
              <a:srgbClr val="F79F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839296" y="5292380"/>
              <a:ext cx="6449060" cy="4994910"/>
            </a:xfrm>
            <a:custGeom>
              <a:avLst/>
              <a:gdLst/>
              <a:ahLst/>
              <a:cxnLst/>
              <a:rect l="l" t="t" r="r" b="b"/>
              <a:pathLst>
                <a:path w="6449059" h="4994909">
                  <a:moveTo>
                    <a:pt x="1412191" y="4845814"/>
                  </a:moveTo>
                  <a:lnTo>
                    <a:pt x="1402715" y="4847149"/>
                  </a:lnTo>
                  <a:lnTo>
                    <a:pt x="1394476" y="4851992"/>
                  </a:lnTo>
                  <a:lnTo>
                    <a:pt x="1388941" y="4859262"/>
                  </a:lnTo>
                  <a:lnTo>
                    <a:pt x="1386596" y="4868058"/>
                  </a:lnTo>
                  <a:lnTo>
                    <a:pt x="1387924" y="4877478"/>
                  </a:lnTo>
                  <a:lnTo>
                    <a:pt x="1428862" y="4994616"/>
                  </a:lnTo>
                  <a:lnTo>
                    <a:pt x="1479835" y="4994616"/>
                  </a:lnTo>
                  <a:lnTo>
                    <a:pt x="1433406" y="4861574"/>
                  </a:lnTo>
                  <a:lnTo>
                    <a:pt x="1428507" y="4853546"/>
                  </a:lnTo>
                  <a:lnTo>
                    <a:pt x="1421111" y="4848120"/>
                  </a:lnTo>
                  <a:lnTo>
                    <a:pt x="1412191" y="4845814"/>
                  </a:lnTo>
                  <a:close/>
                </a:path>
                <a:path w="6449059" h="4994909">
                  <a:moveTo>
                    <a:pt x="4132958" y="3060700"/>
                  </a:moveTo>
                  <a:lnTo>
                    <a:pt x="4114805" y="3073400"/>
                  </a:lnTo>
                  <a:lnTo>
                    <a:pt x="4090756" y="3073400"/>
                  </a:lnTo>
                  <a:lnTo>
                    <a:pt x="4061099" y="3086100"/>
                  </a:lnTo>
                  <a:lnTo>
                    <a:pt x="4026122" y="3111500"/>
                  </a:lnTo>
                  <a:lnTo>
                    <a:pt x="3986112" y="3136900"/>
                  </a:lnTo>
                  <a:lnTo>
                    <a:pt x="3941356" y="3162300"/>
                  </a:lnTo>
                  <a:lnTo>
                    <a:pt x="3892142" y="3187700"/>
                  </a:lnTo>
                  <a:lnTo>
                    <a:pt x="3838758" y="3213100"/>
                  </a:lnTo>
                  <a:lnTo>
                    <a:pt x="3781492" y="3225800"/>
                  </a:lnTo>
                  <a:lnTo>
                    <a:pt x="3720631" y="3251200"/>
                  </a:lnTo>
                  <a:lnTo>
                    <a:pt x="3656462" y="3263900"/>
                  </a:lnTo>
                  <a:lnTo>
                    <a:pt x="3656462" y="3467100"/>
                  </a:lnTo>
                  <a:lnTo>
                    <a:pt x="3611401" y="3479800"/>
                  </a:lnTo>
                  <a:lnTo>
                    <a:pt x="3471878" y="3479800"/>
                  </a:lnTo>
                  <a:lnTo>
                    <a:pt x="3423710" y="3492500"/>
                  </a:lnTo>
                  <a:lnTo>
                    <a:pt x="3374605" y="3492500"/>
                  </a:lnTo>
                  <a:lnTo>
                    <a:pt x="3273326" y="3517899"/>
                  </a:lnTo>
                  <a:lnTo>
                    <a:pt x="3221023" y="3517899"/>
                  </a:lnTo>
                  <a:lnTo>
                    <a:pt x="3167527" y="3543299"/>
                  </a:lnTo>
                  <a:lnTo>
                    <a:pt x="3056695" y="3568699"/>
                  </a:lnTo>
                  <a:lnTo>
                    <a:pt x="2998008" y="3594099"/>
                  </a:lnTo>
                  <a:lnTo>
                    <a:pt x="2943851" y="3619499"/>
                  </a:lnTo>
                  <a:lnTo>
                    <a:pt x="2894049" y="3644899"/>
                  </a:lnTo>
                  <a:lnTo>
                    <a:pt x="2848425" y="3670299"/>
                  </a:lnTo>
                  <a:lnTo>
                    <a:pt x="2806802" y="3708399"/>
                  </a:lnTo>
                  <a:lnTo>
                    <a:pt x="2769003" y="3733799"/>
                  </a:lnTo>
                  <a:lnTo>
                    <a:pt x="2734852" y="3771899"/>
                  </a:lnTo>
                  <a:lnTo>
                    <a:pt x="2704173" y="3809999"/>
                  </a:lnTo>
                  <a:lnTo>
                    <a:pt x="2676789" y="3848099"/>
                  </a:lnTo>
                  <a:lnTo>
                    <a:pt x="2652523" y="3886199"/>
                  </a:lnTo>
                  <a:lnTo>
                    <a:pt x="2631198" y="3924299"/>
                  </a:lnTo>
                  <a:lnTo>
                    <a:pt x="2612638" y="3962399"/>
                  </a:lnTo>
                  <a:lnTo>
                    <a:pt x="2596667" y="4000499"/>
                  </a:lnTo>
                  <a:lnTo>
                    <a:pt x="2583107" y="4038599"/>
                  </a:lnTo>
                  <a:lnTo>
                    <a:pt x="2571783" y="4089399"/>
                  </a:lnTo>
                  <a:lnTo>
                    <a:pt x="2562517" y="4127499"/>
                  </a:lnTo>
                  <a:lnTo>
                    <a:pt x="2555133" y="4165599"/>
                  </a:lnTo>
                  <a:lnTo>
                    <a:pt x="2549454" y="4203699"/>
                  </a:lnTo>
                  <a:lnTo>
                    <a:pt x="2545304" y="4229099"/>
                  </a:lnTo>
                  <a:lnTo>
                    <a:pt x="2587724" y="4203699"/>
                  </a:lnTo>
                  <a:lnTo>
                    <a:pt x="2631381" y="4178299"/>
                  </a:lnTo>
                  <a:lnTo>
                    <a:pt x="2676137" y="4152899"/>
                  </a:lnTo>
                  <a:lnTo>
                    <a:pt x="2768387" y="4102099"/>
                  </a:lnTo>
                  <a:lnTo>
                    <a:pt x="3201074" y="3873499"/>
                  </a:lnTo>
                  <a:lnTo>
                    <a:pt x="3294483" y="3822700"/>
                  </a:lnTo>
                  <a:lnTo>
                    <a:pt x="3339976" y="3810000"/>
                  </a:lnTo>
                  <a:lnTo>
                    <a:pt x="3384477" y="3784600"/>
                  </a:lnTo>
                  <a:lnTo>
                    <a:pt x="3427845" y="3759200"/>
                  </a:lnTo>
                  <a:lnTo>
                    <a:pt x="3469941" y="3746500"/>
                  </a:lnTo>
                  <a:lnTo>
                    <a:pt x="3510626" y="3721100"/>
                  </a:lnTo>
                  <a:lnTo>
                    <a:pt x="3549760" y="3708400"/>
                  </a:lnTo>
                  <a:lnTo>
                    <a:pt x="3587203" y="3683000"/>
                  </a:lnTo>
                  <a:lnTo>
                    <a:pt x="3622817" y="3670300"/>
                  </a:lnTo>
                  <a:lnTo>
                    <a:pt x="3656462" y="3657600"/>
                  </a:lnTo>
                  <a:lnTo>
                    <a:pt x="3656462" y="3543300"/>
                  </a:lnTo>
                  <a:lnTo>
                    <a:pt x="3697676" y="3517900"/>
                  </a:lnTo>
                  <a:lnTo>
                    <a:pt x="3741326" y="3492500"/>
                  </a:lnTo>
                  <a:lnTo>
                    <a:pt x="3786565" y="3467100"/>
                  </a:lnTo>
                  <a:lnTo>
                    <a:pt x="3878420" y="3390900"/>
                  </a:lnTo>
                  <a:lnTo>
                    <a:pt x="3923341" y="3352800"/>
                  </a:lnTo>
                  <a:lnTo>
                    <a:pt x="3966462" y="3314700"/>
                  </a:lnTo>
                  <a:lnTo>
                    <a:pt x="4006935" y="3276600"/>
                  </a:lnTo>
                  <a:lnTo>
                    <a:pt x="4043912" y="3238500"/>
                  </a:lnTo>
                  <a:lnTo>
                    <a:pt x="4076548" y="3200400"/>
                  </a:lnTo>
                  <a:lnTo>
                    <a:pt x="4103993" y="3162300"/>
                  </a:lnTo>
                  <a:lnTo>
                    <a:pt x="4125401" y="3136900"/>
                  </a:lnTo>
                  <a:lnTo>
                    <a:pt x="4139924" y="3111500"/>
                  </a:lnTo>
                  <a:lnTo>
                    <a:pt x="4146716" y="3086100"/>
                  </a:lnTo>
                  <a:lnTo>
                    <a:pt x="4144928" y="3073400"/>
                  </a:lnTo>
                  <a:lnTo>
                    <a:pt x="4132958" y="3060700"/>
                  </a:lnTo>
                  <a:close/>
                </a:path>
                <a:path w="6449059" h="4994909">
                  <a:moveTo>
                    <a:pt x="5869342" y="2755900"/>
                  </a:moveTo>
                  <a:lnTo>
                    <a:pt x="5511581" y="2755900"/>
                  </a:lnTo>
                  <a:lnTo>
                    <a:pt x="5304524" y="2819400"/>
                  </a:lnTo>
                  <a:lnTo>
                    <a:pt x="5262879" y="2844800"/>
                  </a:lnTo>
                  <a:lnTo>
                    <a:pt x="5221231" y="2857500"/>
                  </a:lnTo>
                  <a:lnTo>
                    <a:pt x="5179613" y="2882900"/>
                  </a:lnTo>
                  <a:lnTo>
                    <a:pt x="5138054" y="2895600"/>
                  </a:lnTo>
                  <a:lnTo>
                    <a:pt x="5014062" y="2971800"/>
                  </a:lnTo>
                  <a:lnTo>
                    <a:pt x="4973065" y="2984500"/>
                  </a:lnTo>
                  <a:lnTo>
                    <a:pt x="4811597" y="3086100"/>
                  </a:lnTo>
                  <a:lnTo>
                    <a:pt x="4772020" y="3124200"/>
                  </a:lnTo>
                  <a:lnTo>
                    <a:pt x="4694036" y="3175000"/>
                  </a:lnTo>
                  <a:lnTo>
                    <a:pt x="4724827" y="3238500"/>
                  </a:lnTo>
                  <a:lnTo>
                    <a:pt x="4757397" y="3302000"/>
                  </a:lnTo>
                  <a:lnTo>
                    <a:pt x="4789993" y="3352800"/>
                  </a:lnTo>
                  <a:lnTo>
                    <a:pt x="4820861" y="3403600"/>
                  </a:lnTo>
                  <a:lnTo>
                    <a:pt x="4848250" y="3441700"/>
                  </a:lnTo>
                  <a:lnTo>
                    <a:pt x="4885576" y="3479800"/>
                  </a:lnTo>
                  <a:lnTo>
                    <a:pt x="4929633" y="3505200"/>
                  </a:lnTo>
                  <a:lnTo>
                    <a:pt x="5022712" y="3530600"/>
                  </a:lnTo>
                  <a:lnTo>
                    <a:pt x="5071379" y="3556000"/>
                  </a:lnTo>
                  <a:lnTo>
                    <a:pt x="5172073" y="3581400"/>
                  </a:lnTo>
                  <a:lnTo>
                    <a:pt x="5223746" y="3606800"/>
                  </a:lnTo>
                  <a:lnTo>
                    <a:pt x="5276063" y="3619500"/>
                  </a:lnTo>
                  <a:lnTo>
                    <a:pt x="5381922" y="3670300"/>
                  </a:lnTo>
                  <a:lnTo>
                    <a:pt x="5435107" y="3683000"/>
                  </a:lnTo>
                  <a:lnTo>
                    <a:pt x="5488225" y="3708400"/>
                  </a:lnTo>
                  <a:lnTo>
                    <a:pt x="5541097" y="3721100"/>
                  </a:lnTo>
                  <a:lnTo>
                    <a:pt x="5593546" y="3746500"/>
                  </a:lnTo>
                  <a:lnTo>
                    <a:pt x="5645392" y="3759200"/>
                  </a:lnTo>
                  <a:lnTo>
                    <a:pt x="5696459" y="3784600"/>
                  </a:lnTo>
                  <a:lnTo>
                    <a:pt x="5746567" y="3797300"/>
                  </a:lnTo>
                  <a:lnTo>
                    <a:pt x="5795539" y="3822700"/>
                  </a:lnTo>
                  <a:lnTo>
                    <a:pt x="5843196" y="3848100"/>
                  </a:lnTo>
                  <a:lnTo>
                    <a:pt x="5889360" y="3860800"/>
                  </a:lnTo>
                  <a:lnTo>
                    <a:pt x="5933852" y="3873500"/>
                  </a:lnTo>
                  <a:lnTo>
                    <a:pt x="5976496" y="3898900"/>
                  </a:lnTo>
                  <a:lnTo>
                    <a:pt x="6017112" y="3911600"/>
                  </a:lnTo>
                  <a:lnTo>
                    <a:pt x="6055522" y="3937000"/>
                  </a:lnTo>
                  <a:lnTo>
                    <a:pt x="6091548" y="3949700"/>
                  </a:lnTo>
                  <a:lnTo>
                    <a:pt x="6155736" y="3975100"/>
                  </a:lnTo>
                  <a:lnTo>
                    <a:pt x="6204762" y="4000500"/>
                  </a:lnTo>
                  <a:lnTo>
                    <a:pt x="6251453" y="4025900"/>
                  </a:lnTo>
                  <a:lnTo>
                    <a:pt x="6295866" y="4064000"/>
                  </a:lnTo>
                  <a:lnTo>
                    <a:pt x="6338064" y="4089400"/>
                  </a:lnTo>
                  <a:lnTo>
                    <a:pt x="6378104" y="4114800"/>
                  </a:lnTo>
                  <a:lnTo>
                    <a:pt x="6416048" y="4140200"/>
                  </a:lnTo>
                  <a:lnTo>
                    <a:pt x="6448703" y="4178300"/>
                  </a:lnTo>
                  <a:lnTo>
                    <a:pt x="6448703" y="3225800"/>
                  </a:lnTo>
                  <a:lnTo>
                    <a:pt x="6440224" y="3225800"/>
                  </a:lnTo>
                  <a:lnTo>
                    <a:pt x="6368684" y="3175000"/>
                  </a:lnTo>
                  <a:lnTo>
                    <a:pt x="6332433" y="3136900"/>
                  </a:lnTo>
                  <a:lnTo>
                    <a:pt x="6295674" y="3098800"/>
                  </a:lnTo>
                  <a:lnTo>
                    <a:pt x="6258268" y="3060700"/>
                  </a:lnTo>
                  <a:lnTo>
                    <a:pt x="6220075" y="3009900"/>
                  </a:lnTo>
                  <a:lnTo>
                    <a:pt x="6188079" y="2971800"/>
                  </a:lnTo>
                  <a:lnTo>
                    <a:pt x="6155314" y="2933700"/>
                  </a:lnTo>
                  <a:lnTo>
                    <a:pt x="6121812" y="2908300"/>
                  </a:lnTo>
                  <a:lnTo>
                    <a:pt x="6087605" y="2870200"/>
                  </a:lnTo>
                  <a:lnTo>
                    <a:pt x="6052725" y="2844800"/>
                  </a:lnTo>
                  <a:lnTo>
                    <a:pt x="6017203" y="2819400"/>
                  </a:lnTo>
                  <a:lnTo>
                    <a:pt x="5944363" y="2794000"/>
                  </a:lnTo>
                  <a:lnTo>
                    <a:pt x="5907109" y="2768600"/>
                  </a:lnTo>
                  <a:lnTo>
                    <a:pt x="5869342" y="2755900"/>
                  </a:lnTo>
                  <a:close/>
                </a:path>
                <a:path w="6449059" h="4994909">
                  <a:moveTo>
                    <a:pt x="5792393" y="2743200"/>
                  </a:moveTo>
                  <a:lnTo>
                    <a:pt x="5593264" y="2743200"/>
                  </a:lnTo>
                  <a:lnTo>
                    <a:pt x="5552536" y="2755900"/>
                  </a:lnTo>
                  <a:lnTo>
                    <a:pt x="5831092" y="2755900"/>
                  </a:lnTo>
                  <a:lnTo>
                    <a:pt x="5792393" y="2743200"/>
                  </a:lnTo>
                  <a:close/>
                </a:path>
                <a:path w="6449059" h="4994909">
                  <a:moveTo>
                    <a:pt x="3877786" y="2451100"/>
                  </a:moveTo>
                  <a:lnTo>
                    <a:pt x="3822858" y="2451100"/>
                  </a:lnTo>
                  <a:lnTo>
                    <a:pt x="3829393" y="2463800"/>
                  </a:lnTo>
                  <a:lnTo>
                    <a:pt x="3834922" y="2463800"/>
                  </a:lnTo>
                  <a:lnTo>
                    <a:pt x="3839134" y="2476500"/>
                  </a:lnTo>
                  <a:lnTo>
                    <a:pt x="3841716" y="2489200"/>
                  </a:lnTo>
                  <a:lnTo>
                    <a:pt x="3841424" y="2514600"/>
                  </a:lnTo>
                  <a:lnTo>
                    <a:pt x="3833088" y="2552700"/>
                  </a:lnTo>
                  <a:lnTo>
                    <a:pt x="3815509" y="2590800"/>
                  </a:lnTo>
                  <a:lnTo>
                    <a:pt x="3787484" y="2628900"/>
                  </a:lnTo>
                  <a:lnTo>
                    <a:pt x="3747810" y="2667000"/>
                  </a:lnTo>
                  <a:lnTo>
                    <a:pt x="3695288" y="2705100"/>
                  </a:lnTo>
                  <a:lnTo>
                    <a:pt x="3688406" y="2705100"/>
                  </a:lnTo>
                  <a:lnTo>
                    <a:pt x="3684610" y="2717800"/>
                  </a:lnTo>
                  <a:lnTo>
                    <a:pt x="3684212" y="2730500"/>
                  </a:lnTo>
                  <a:lnTo>
                    <a:pt x="3687522" y="2730500"/>
                  </a:lnTo>
                  <a:lnTo>
                    <a:pt x="3691960" y="2743200"/>
                  </a:lnTo>
                  <a:lnTo>
                    <a:pt x="3773919" y="2705100"/>
                  </a:lnTo>
                  <a:lnTo>
                    <a:pt x="3815937" y="2667000"/>
                  </a:lnTo>
                  <a:lnTo>
                    <a:pt x="3847709" y="2628900"/>
                  </a:lnTo>
                  <a:lnTo>
                    <a:pt x="3870090" y="2590800"/>
                  </a:lnTo>
                  <a:lnTo>
                    <a:pt x="3883932" y="2552700"/>
                  </a:lnTo>
                  <a:lnTo>
                    <a:pt x="3890089" y="2514600"/>
                  </a:lnTo>
                  <a:lnTo>
                    <a:pt x="3889417" y="2489200"/>
                  </a:lnTo>
                  <a:lnTo>
                    <a:pt x="3883350" y="2463800"/>
                  </a:lnTo>
                  <a:lnTo>
                    <a:pt x="3877786" y="2451100"/>
                  </a:lnTo>
                  <a:close/>
                </a:path>
                <a:path w="6449059" h="4994909">
                  <a:moveTo>
                    <a:pt x="3816318" y="2400300"/>
                  </a:moveTo>
                  <a:lnTo>
                    <a:pt x="3773841" y="2425700"/>
                  </a:lnTo>
                  <a:lnTo>
                    <a:pt x="3753711" y="2438400"/>
                  </a:lnTo>
                  <a:lnTo>
                    <a:pt x="3703510" y="2476500"/>
                  </a:lnTo>
                  <a:lnTo>
                    <a:pt x="3644095" y="2514600"/>
                  </a:lnTo>
                  <a:lnTo>
                    <a:pt x="3583571" y="2540000"/>
                  </a:lnTo>
                  <a:lnTo>
                    <a:pt x="3530042" y="2565400"/>
                  </a:lnTo>
                  <a:lnTo>
                    <a:pt x="3491611" y="2578100"/>
                  </a:lnTo>
                  <a:lnTo>
                    <a:pt x="3476384" y="2578100"/>
                  </a:lnTo>
                  <a:lnTo>
                    <a:pt x="3467741" y="2590800"/>
                  </a:lnTo>
                  <a:lnTo>
                    <a:pt x="3461593" y="2590800"/>
                  </a:lnTo>
                  <a:lnTo>
                    <a:pt x="3458496" y="2603500"/>
                  </a:lnTo>
                  <a:lnTo>
                    <a:pt x="3459005" y="2616200"/>
                  </a:lnTo>
                  <a:lnTo>
                    <a:pt x="3463147" y="2616200"/>
                  </a:lnTo>
                  <a:lnTo>
                    <a:pt x="3469959" y="2628900"/>
                  </a:lnTo>
                  <a:lnTo>
                    <a:pt x="3502191" y="2628900"/>
                  </a:lnTo>
                  <a:lnTo>
                    <a:pt x="3534550" y="2616200"/>
                  </a:lnTo>
                  <a:lnTo>
                    <a:pt x="3579845" y="2603500"/>
                  </a:lnTo>
                  <a:lnTo>
                    <a:pt x="3632999" y="2578100"/>
                  </a:lnTo>
                  <a:lnTo>
                    <a:pt x="3688935" y="2552700"/>
                  </a:lnTo>
                  <a:lnTo>
                    <a:pt x="3742574" y="2514600"/>
                  </a:lnTo>
                  <a:lnTo>
                    <a:pt x="3788839" y="2476500"/>
                  </a:lnTo>
                  <a:lnTo>
                    <a:pt x="3798211" y="2463800"/>
                  </a:lnTo>
                  <a:lnTo>
                    <a:pt x="3807235" y="2463800"/>
                  </a:lnTo>
                  <a:lnTo>
                    <a:pt x="3815567" y="2451100"/>
                  </a:lnTo>
                  <a:lnTo>
                    <a:pt x="3877786" y="2451100"/>
                  </a:lnTo>
                  <a:lnTo>
                    <a:pt x="3872222" y="2438400"/>
                  </a:lnTo>
                  <a:lnTo>
                    <a:pt x="3856657" y="2425700"/>
                  </a:lnTo>
                  <a:lnTo>
                    <a:pt x="3837279" y="2413000"/>
                  </a:lnTo>
                  <a:lnTo>
                    <a:pt x="3816318" y="2400300"/>
                  </a:lnTo>
                  <a:close/>
                </a:path>
                <a:path w="6449059" h="4994909">
                  <a:moveTo>
                    <a:pt x="5327488" y="1371600"/>
                  </a:moveTo>
                  <a:lnTo>
                    <a:pt x="4730273" y="1371600"/>
                  </a:lnTo>
                  <a:lnTo>
                    <a:pt x="4782694" y="1397000"/>
                  </a:lnTo>
                  <a:lnTo>
                    <a:pt x="4895884" y="1460500"/>
                  </a:lnTo>
                  <a:lnTo>
                    <a:pt x="5003735" y="1574800"/>
                  </a:lnTo>
                  <a:lnTo>
                    <a:pt x="5040140" y="1739900"/>
                  </a:lnTo>
                  <a:lnTo>
                    <a:pt x="5031010" y="1790700"/>
                  </a:lnTo>
                  <a:lnTo>
                    <a:pt x="5017042" y="1841500"/>
                  </a:lnTo>
                  <a:lnTo>
                    <a:pt x="4998908" y="1892300"/>
                  </a:lnTo>
                  <a:lnTo>
                    <a:pt x="4977285" y="1943100"/>
                  </a:lnTo>
                  <a:lnTo>
                    <a:pt x="4952846" y="1981200"/>
                  </a:lnTo>
                  <a:lnTo>
                    <a:pt x="4926267" y="2019300"/>
                  </a:lnTo>
                  <a:lnTo>
                    <a:pt x="4898221" y="2057400"/>
                  </a:lnTo>
                  <a:lnTo>
                    <a:pt x="4869383" y="2095500"/>
                  </a:lnTo>
                  <a:lnTo>
                    <a:pt x="4840428" y="2120900"/>
                  </a:lnTo>
                  <a:lnTo>
                    <a:pt x="4812031" y="2159000"/>
                  </a:lnTo>
                  <a:lnTo>
                    <a:pt x="4784865" y="2197100"/>
                  </a:lnTo>
                  <a:lnTo>
                    <a:pt x="4759607" y="2235200"/>
                  </a:lnTo>
                  <a:lnTo>
                    <a:pt x="4736929" y="2260600"/>
                  </a:lnTo>
                  <a:lnTo>
                    <a:pt x="4689385" y="2374900"/>
                  </a:lnTo>
                  <a:lnTo>
                    <a:pt x="4673837" y="2489200"/>
                  </a:lnTo>
                  <a:lnTo>
                    <a:pt x="4675414" y="2565400"/>
                  </a:lnTo>
                  <a:lnTo>
                    <a:pt x="4679245" y="2590800"/>
                  </a:lnTo>
                  <a:lnTo>
                    <a:pt x="4719768" y="2565400"/>
                  </a:lnTo>
                  <a:lnTo>
                    <a:pt x="4759175" y="2540000"/>
                  </a:lnTo>
                  <a:lnTo>
                    <a:pt x="4797449" y="2501900"/>
                  </a:lnTo>
                  <a:lnTo>
                    <a:pt x="4834570" y="2463800"/>
                  </a:lnTo>
                  <a:lnTo>
                    <a:pt x="4870518" y="2438400"/>
                  </a:lnTo>
                  <a:lnTo>
                    <a:pt x="4905274" y="2400300"/>
                  </a:lnTo>
                  <a:lnTo>
                    <a:pt x="4938818" y="2349500"/>
                  </a:lnTo>
                  <a:lnTo>
                    <a:pt x="4971133" y="2311400"/>
                  </a:lnTo>
                  <a:lnTo>
                    <a:pt x="5002197" y="2273300"/>
                  </a:lnTo>
                  <a:lnTo>
                    <a:pt x="5031993" y="2222500"/>
                  </a:lnTo>
                  <a:lnTo>
                    <a:pt x="5060500" y="2171700"/>
                  </a:lnTo>
                  <a:lnTo>
                    <a:pt x="5087699" y="2133600"/>
                  </a:lnTo>
                  <a:lnTo>
                    <a:pt x="5113572" y="2082800"/>
                  </a:lnTo>
                  <a:lnTo>
                    <a:pt x="5138098" y="2032000"/>
                  </a:lnTo>
                  <a:lnTo>
                    <a:pt x="5161259" y="1981200"/>
                  </a:lnTo>
                  <a:lnTo>
                    <a:pt x="5183035" y="1930400"/>
                  </a:lnTo>
                  <a:lnTo>
                    <a:pt x="5203407" y="1879600"/>
                  </a:lnTo>
                  <a:lnTo>
                    <a:pt x="5222356" y="1828800"/>
                  </a:lnTo>
                  <a:lnTo>
                    <a:pt x="5239862" y="1778000"/>
                  </a:lnTo>
                  <a:lnTo>
                    <a:pt x="5255906" y="1727200"/>
                  </a:lnTo>
                  <a:lnTo>
                    <a:pt x="5270469" y="1676400"/>
                  </a:lnTo>
                  <a:lnTo>
                    <a:pt x="5283531" y="1625600"/>
                  </a:lnTo>
                  <a:lnTo>
                    <a:pt x="5295074" y="1574800"/>
                  </a:lnTo>
                  <a:lnTo>
                    <a:pt x="5305078" y="1536700"/>
                  </a:lnTo>
                  <a:lnTo>
                    <a:pt x="5313523" y="1485900"/>
                  </a:lnTo>
                  <a:lnTo>
                    <a:pt x="5320390" y="1435100"/>
                  </a:lnTo>
                  <a:lnTo>
                    <a:pt x="5325661" y="1397000"/>
                  </a:lnTo>
                  <a:lnTo>
                    <a:pt x="5327488" y="1371600"/>
                  </a:lnTo>
                  <a:close/>
                </a:path>
                <a:path w="6449059" h="4994909">
                  <a:moveTo>
                    <a:pt x="3208093" y="1981199"/>
                  </a:moveTo>
                  <a:lnTo>
                    <a:pt x="3168458" y="1981199"/>
                  </a:lnTo>
                  <a:lnTo>
                    <a:pt x="3163790" y="1993899"/>
                  </a:lnTo>
                  <a:lnTo>
                    <a:pt x="3162449" y="1993899"/>
                  </a:lnTo>
                  <a:lnTo>
                    <a:pt x="3163366" y="2019299"/>
                  </a:lnTo>
                  <a:lnTo>
                    <a:pt x="3165569" y="2070099"/>
                  </a:lnTo>
                  <a:lnTo>
                    <a:pt x="3168717" y="2133599"/>
                  </a:lnTo>
                  <a:lnTo>
                    <a:pt x="3172467" y="2197099"/>
                  </a:lnTo>
                  <a:lnTo>
                    <a:pt x="3176475" y="2273299"/>
                  </a:lnTo>
                  <a:lnTo>
                    <a:pt x="3180399" y="2336799"/>
                  </a:lnTo>
                  <a:lnTo>
                    <a:pt x="3183896" y="2374899"/>
                  </a:lnTo>
                  <a:lnTo>
                    <a:pt x="3208711" y="2425699"/>
                  </a:lnTo>
                  <a:lnTo>
                    <a:pt x="3255400" y="2463799"/>
                  </a:lnTo>
                  <a:lnTo>
                    <a:pt x="3301465" y="2476499"/>
                  </a:lnTo>
                  <a:lnTo>
                    <a:pt x="3343128" y="2476499"/>
                  </a:lnTo>
                  <a:lnTo>
                    <a:pt x="3348530" y="2463799"/>
                  </a:lnTo>
                  <a:lnTo>
                    <a:pt x="3351402" y="2463799"/>
                  </a:lnTo>
                  <a:lnTo>
                    <a:pt x="3350604" y="2451099"/>
                  </a:lnTo>
                  <a:lnTo>
                    <a:pt x="3346410" y="2438399"/>
                  </a:lnTo>
                  <a:lnTo>
                    <a:pt x="3339442" y="2438399"/>
                  </a:lnTo>
                  <a:lnTo>
                    <a:pt x="3330325" y="2425699"/>
                  </a:lnTo>
                  <a:lnTo>
                    <a:pt x="3248947" y="2400299"/>
                  </a:lnTo>
                  <a:lnTo>
                    <a:pt x="3231596" y="2362199"/>
                  </a:lnTo>
                  <a:lnTo>
                    <a:pt x="3228217" y="2324099"/>
                  </a:lnTo>
                  <a:lnTo>
                    <a:pt x="3224345" y="2260599"/>
                  </a:lnTo>
                  <a:lnTo>
                    <a:pt x="3220351" y="2197099"/>
                  </a:lnTo>
                  <a:lnTo>
                    <a:pt x="3213469" y="2057399"/>
                  </a:lnTo>
                  <a:lnTo>
                    <a:pt x="3211318" y="2019299"/>
                  </a:lnTo>
                  <a:lnTo>
                    <a:pt x="3210519" y="1993899"/>
                  </a:lnTo>
                  <a:lnTo>
                    <a:pt x="3208093" y="1981199"/>
                  </a:lnTo>
                  <a:close/>
                </a:path>
                <a:path w="6449059" h="4994909">
                  <a:moveTo>
                    <a:pt x="2929263" y="2019299"/>
                  </a:moveTo>
                  <a:lnTo>
                    <a:pt x="2879651" y="2019299"/>
                  </a:lnTo>
                  <a:lnTo>
                    <a:pt x="2859562" y="2031999"/>
                  </a:lnTo>
                  <a:lnTo>
                    <a:pt x="2846059" y="2057399"/>
                  </a:lnTo>
                  <a:lnTo>
                    <a:pt x="2841119" y="2082799"/>
                  </a:lnTo>
                  <a:lnTo>
                    <a:pt x="2846059" y="2108199"/>
                  </a:lnTo>
                  <a:lnTo>
                    <a:pt x="2859562" y="2120899"/>
                  </a:lnTo>
                  <a:lnTo>
                    <a:pt x="2879651" y="2146299"/>
                  </a:lnTo>
                  <a:lnTo>
                    <a:pt x="2929263" y="2146299"/>
                  </a:lnTo>
                  <a:lnTo>
                    <a:pt x="2949462" y="2120899"/>
                  </a:lnTo>
                  <a:lnTo>
                    <a:pt x="2963005" y="2108199"/>
                  </a:lnTo>
                  <a:lnTo>
                    <a:pt x="2967950" y="2082799"/>
                  </a:lnTo>
                  <a:lnTo>
                    <a:pt x="2963005" y="2057399"/>
                  </a:lnTo>
                  <a:lnTo>
                    <a:pt x="2949462" y="2031999"/>
                  </a:lnTo>
                  <a:lnTo>
                    <a:pt x="2929263" y="2019299"/>
                  </a:lnTo>
                  <a:close/>
                </a:path>
                <a:path w="6449059" h="4994909">
                  <a:moveTo>
                    <a:pt x="3633888" y="1968500"/>
                  </a:moveTo>
                  <a:lnTo>
                    <a:pt x="3584374" y="1968500"/>
                  </a:lnTo>
                  <a:lnTo>
                    <a:pt x="3564158" y="1981200"/>
                  </a:lnTo>
                  <a:lnTo>
                    <a:pt x="3550528" y="2006600"/>
                  </a:lnTo>
                  <a:lnTo>
                    <a:pt x="3545531" y="2032000"/>
                  </a:lnTo>
                  <a:lnTo>
                    <a:pt x="3550528" y="2057400"/>
                  </a:lnTo>
                  <a:lnTo>
                    <a:pt x="3564158" y="2082800"/>
                  </a:lnTo>
                  <a:lnTo>
                    <a:pt x="3584374" y="2095500"/>
                  </a:lnTo>
                  <a:lnTo>
                    <a:pt x="3633888" y="2095500"/>
                  </a:lnTo>
                  <a:lnTo>
                    <a:pt x="3654104" y="2082800"/>
                  </a:lnTo>
                  <a:lnTo>
                    <a:pt x="3667734" y="2057400"/>
                  </a:lnTo>
                  <a:lnTo>
                    <a:pt x="3672732" y="2032000"/>
                  </a:lnTo>
                  <a:lnTo>
                    <a:pt x="3667734" y="2006600"/>
                  </a:lnTo>
                  <a:lnTo>
                    <a:pt x="3654104" y="1981200"/>
                  </a:lnTo>
                  <a:lnTo>
                    <a:pt x="3633888" y="1968500"/>
                  </a:lnTo>
                  <a:close/>
                </a:path>
                <a:path w="6449059" h="4994909">
                  <a:moveTo>
                    <a:pt x="3194504" y="1968499"/>
                  </a:moveTo>
                  <a:lnTo>
                    <a:pt x="3185005" y="1968499"/>
                  </a:lnTo>
                  <a:lnTo>
                    <a:pt x="3175761" y="1981199"/>
                  </a:lnTo>
                  <a:lnTo>
                    <a:pt x="3202477" y="1981199"/>
                  </a:lnTo>
                  <a:lnTo>
                    <a:pt x="3194504" y="1968499"/>
                  </a:lnTo>
                  <a:close/>
                </a:path>
                <a:path w="6449059" h="4994909">
                  <a:moveTo>
                    <a:pt x="5221312" y="965200"/>
                  </a:moveTo>
                  <a:lnTo>
                    <a:pt x="4074671" y="965200"/>
                  </a:lnTo>
                  <a:lnTo>
                    <a:pt x="4076468" y="1003300"/>
                  </a:lnTo>
                  <a:lnTo>
                    <a:pt x="4081700" y="1054100"/>
                  </a:lnTo>
                  <a:lnTo>
                    <a:pt x="4090127" y="1117600"/>
                  </a:lnTo>
                  <a:lnTo>
                    <a:pt x="4101509" y="1168400"/>
                  </a:lnTo>
                  <a:lnTo>
                    <a:pt x="4115607" y="1219200"/>
                  </a:lnTo>
                  <a:lnTo>
                    <a:pt x="4132183" y="1270000"/>
                  </a:lnTo>
                  <a:lnTo>
                    <a:pt x="4150996" y="1333500"/>
                  </a:lnTo>
                  <a:lnTo>
                    <a:pt x="4171806" y="1384300"/>
                  </a:lnTo>
                  <a:lnTo>
                    <a:pt x="4194376" y="1435100"/>
                  </a:lnTo>
                  <a:lnTo>
                    <a:pt x="4218464" y="1485900"/>
                  </a:lnTo>
                  <a:lnTo>
                    <a:pt x="4243832" y="1536700"/>
                  </a:lnTo>
                  <a:lnTo>
                    <a:pt x="4270241" y="1587500"/>
                  </a:lnTo>
                  <a:lnTo>
                    <a:pt x="4297450" y="1638300"/>
                  </a:lnTo>
                  <a:lnTo>
                    <a:pt x="4325221" y="1689100"/>
                  </a:lnTo>
                  <a:lnTo>
                    <a:pt x="4409508" y="1803400"/>
                  </a:lnTo>
                  <a:lnTo>
                    <a:pt x="4437130" y="1828800"/>
                  </a:lnTo>
                  <a:lnTo>
                    <a:pt x="4464117" y="1854200"/>
                  </a:lnTo>
                  <a:lnTo>
                    <a:pt x="4490228" y="1879600"/>
                  </a:lnTo>
                  <a:lnTo>
                    <a:pt x="4515226" y="1892300"/>
                  </a:lnTo>
                  <a:lnTo>
                    <a:pt x="4538869" y="1905000"/>
                  </a:lnTo>
                  <a:lnTo>
                    <a:pt x="4655863" y="1828800"/>
                  </a:lnTo>
                  <a:lnTo>
                    <a:pt x="4706469" y="1638300"/>
                  </a:lnTo>
                  <a:lnTo>
                    <a:pt x="4726639" y="1460500"/>
                  </a:lnTo>
                  <a:lnTo>
                    <a:pt x="4730273" y="1371600"/>
                  </a:lnTo>
                  <a:lnTo>
                    <a:pt x="5327488" y="1371600"/>
                  </a:lnTo>
                  <a:lnTo>
                    <a:pt x="5329316" y="1346200"/>
                  </a:lnTo>
                  <a:lnTo>
                    <a:pt x="5331335" y="1308100"/>
                  </a:lnTo>
                  <a:lnTo>
                    <a:pt x="5331699" y="1270000"/>
                  </a:lnTo>
                  <a:lnTo>
                    <a:pt x="5330389" y="1231900"/>
                  </a:lnTo>
                  <a:lnTo>
                    <a:pt x="5327385" y="1193800"/>
                  </a:lnTo>
                  <a:lnTo>
                    <a:pt x="5322670" y="1168400"/>
                  </a:lnTo>
                  <a:lnTo>
                    <a:pt x="5316222" y="1130300"/>
                  </a:lnTo>
                  <a:lnTo>
                    <a:pt x="5308023" y="1104900"/>
                  </a:lnTo>
                  <a:lnTo>
                    <a:pt x="5298053" y="1079500"/>
                  </a:lnTo>
                  <a:lnTo>
                    <a:pt x="5286294" y="1054100"/>
                  </a:lnTo>
                  <a:lnTo>
                    <a:pt x="5272725" y="1041400"/>
                  </a:lnTo>
                  <a:lnTo>
                    <a:pt x="5239448" y="990600"/>
                  </a:lnTo>
                  <a:lnTo>
                    <a:pt x="5221312" y="965200"/>
                  </a:lnTo>
                  <a:close/>
                </a:path>
                <a:path w="6449059" h="4994909">
                  <a:moveTo>
                    <a:pt x="3102916" y="1803399"/>
                  </a:moveTo>
                  <a:lnTo>
                    <a:pt x="3078512" y="1803399"/>
                  </a:lnTo>
                  <a:lnTo>
                    <a:pt x="3082949" y="1816099"/>
                  </a:lnTo>
                  <a:lnTo>
                    <a:pt x="3095151" y="1816099"/>
                  </a:lnTo>
                  <a:lnTo>
                    <a:pt x="3102916" y="1803399"/>
                  </a:lnTo>
                  <a:close/>
                </a:path>
                <a:path w="6449059" h="4994909">
                  <a:moveTo>
                    <a:pt x="2901584" y="1689099"/>
                  </a:moveTo>
                  <a:lnTo>
                    <a:pt x="2845381" y="1689099"/>
                  </a:lnTo>
                  <a:lnTo>
                    <a:pt x="2796252" y="1701799"/>
                  </a:lnTo>
                  <a:lnTo>
                    <a:pt x="2755388" y="1714499"/>
                  </a:lnTo>
                  <a:lnTo>
                    <a:pt x="2723983" y="1727199"/>
                  </a:lnTo>
                  <a:lnTo>
                    <a:pt x="2703229" y="1727199"/>
                  </a:lnTo>
                  <a:lnTo>
                    <a:pt x="2694321" y="1739899"/>
                  </a:lnTo>
                  <a:lnTo>
                    <a:pt x="2878786" y="1739899"/>
                  </a:lnTo>
                  <a:lnTo>
                    <a:pt x="2938791" y="1752599"/>
                  </a:lnTo>
                  <a:lnTo>
                    <a:pt x="3004420" y="1765299"/>
                  </a:lnTo>
                  <a:lnTo>
                    <a:pt x="3074074" y="1803399"/>
                  </a:lnTo>
                  <a:lnTo>
                    <a:pt x="3107354" y="1803399"/>
                  </a:lnTo>
                  <a:lnTo>
                    <a:pt x="3110994" y="1790699"/>
                  </a:lnTo>
                  <a:lnTo>
                    <a:pt x="3110959" y="1777999"/>
                  </a:lnTo>
                  <a:lnTo>
                    <a:pt x="3107458" y="1777999"/>
                  </a:lnTo>
                  <a:lnTo>
                    <a:pt x="3100698" y="1765299"/>
                  </a:lnTo>
                  <a:lnTo>
                    <a:pt x="3030435" y="1727199"/>
                  </a:lnTo>
                  <a:lnTo>
                    <a:pt x="2963666" y="1701799"/>
                  </a:lnTo>
                  <a:lnTo>
                    <a:pt x="2901584" y="1689099"/>
                  </a:lnTo>
                  <a:close/>
                </a:path>
                <a:path w="6449059" h="4994909">
                  <a:moveTo>
                    <a:pt x="2826005" y="1739899"/>
                  </a:moveTo>
                  <a:lnTo>
                    <a:pt x="2687220" y="1739899"/>
                  </a:lnTo>
                  <a:lnTo>
                    <a:pt x="2683274" y="1752599"/>
                  </a:lnTo>
                  <a:lnTo>
                    <a:pt x="2682725" y="1765299"/>
                  </a:lnTo>
                  <a:lnTo>
                    <a:pt x="2685816" y="1765299"/>
                  </a:lnTo>
                  <a:lnTo>
                    <a:pt x="2692368" y="1777999"/>
                  </a:lnTo>
                  <a:lnTo>
                    <a:pt x="2726993" y="1777999"/>
                  </a:lnTo>
                  <a:lnTo>
                    <a:pt x="2748509" y="1765299"/>
                  </a:lnTo>
                  <a:lnTo>
                    <a:pt x="2782047" y="1752599"/>
                  </a:lnTo>
                  <a:lnTo>
                    <a:pt x="2826005" y="1739899"/>
                  </a:lnTo>
                  <a:close/>
                </a:path>
                <a:path w="6449059" h="4994909">
                  <a:moveTo>
                    <a:pt x="3685504" y="1625600"/>
                  </a:moveTo>
                  <a:lnTo>
                    <a:pt x="3570554" y="1625600"/>
                  </a:lnTo>
                  <a:lnTo>
                    <a:pt x="3521525" y="1638299"/>
                  </a:lnTo>
                  <a:lnTo>
                    <a:pt x="3479181" y="1650999"/>
                  </a:lnTo>
                  <a:lnTo>
                    <a:pt x="3417704" y="1676399"/>
                  </a:lnTo>
                  <a:lnTo>
                    <a:pt x="3400153" y="1689099"/>
                  </a:lnTo>
                  <a:lnTo>
                    <a:pt x="3385351" y="1689099"/>
                  </a:lnTo>
                  <a:lnTo>
                    <a:pt x="3381445" y="1701799"/>
                  </a:lnTo>
                  <a:lnTo>
                    <a:pt x="3381006" y="1714499"/>
                  </a:lnTo>
                  <a:lnTo>
                    <a:pt x="3384311" y="1714499"/>
                  </a:lnTo>
                  <a:lnTo>
                    <a:pt x="3390805" y="1727199"/>
                  </a:lnTo>
                  <a:lnTo>
                    <a:pt x="3423780" y="1727199"/>
                  </a:lnTo>
                  <a:lnTo>
                    <a:pt x="3441649" y="1714499"/>
                  </a:lnTo>
                  <a:lnTo>
                    <a:pt x="3469782" y="1701799"/>
                  </a:lnTo>
                  <a:lnTo>
                    <a:pt x="3507131" y="1689099"/>
                  </a:lnTo>
                  <a:lnTo>
                    <a:pt x="3552649" y="1676399"/>
                  </a:lnTo>
                  <a:lnTo>
                    <a:pt x="3864775" y="1676400"/>
                  </a:lnTo>
                  <a:lnTo>
                    <a:pt x="3817709" y="1651000"/>
                  </a:lnTo>
                  <a:lnTo>
                    <a:pt x="3749845" y="1638300"/>
                  </a:lnTo>
                  <a:lnTo>
                    <a:pt x="3685504" y="1625600"/>
                  </a:lnTo>
                  <a:close/>
                </a:path>
                <a:path w="6449059" h="4994909">
                  <a:moveTo>
                    <a:pt x="3864775" y="1676400"/>
                  </a:moveTo>
                  <a:lnTo>
                    <a:pt x="3727744" y="1676400"/>
                  </a:lnTo>
                  <a:lnTo>
                    <a:pt x="3795466" y="1701800"/>
                  </a:lnTo>
                  <a:lnTo>
                    <a:pt x="3866121" y="1727200"/>
                  </a:lnTo>
                  <a:lnTo>
                    <a:pt x="3893854" y="1727200"/>
                  </a:lnTo>
                  <a:lnTo>
                    <a:pt x="3898291" y="1714500"/>
                  </a:lnTo>
                  <a:lnTo>
                    <a:pt x="3901047" y="1714500"/>
                  </a:lnTo>
                  <a:lnTo>
                    <a:pt x="3900094" y="1701800"/>
                  </a:lnTo>
                  <a:lnTo>
                    <a:pt x="3895743" y="1689100"/>
                  </a:lnTo>
                  <a:lnTo>
                    <a:pt x="3888307" y="1689100"/>
                  </a:lnTo>
                  <a:lnTo>
                    <a:pt x="3864775" y="1676400"/>
                  </a:lnTo>
                  <a:close/>
                </a:path>
                <a:path w="6449059" h="4994909">
                  <a:moveTo>
                    <a:pt x="4673066" y="215900"/>
                  </a:moveTo>
                  <a:lnTo>
                    <a:pt x="3234145" y="215899"/>
                  </a:lnTo>
                  <a:lnTo>
                    <a:pt x="3193805" y="228599"/>
                  </a:lnTo>
                  <a:lnTo>
                    <a:pt x="2875798" y="228599"/>
                  </a:lnTo>
                  <a:lnTo>
                    <a:pt x="2829651" y="241299"/>
                  </a:lnTo>
                  <a:lnTo>
                    <a:pt x="2780530" y="266699"/>
                  </a:lnTo>
                  <a:lnTo>
                    <a:pt x="2727970" y="292099"/>
                  </a:lnTo>
                  <a:lnTo>
                    <a:pt x="2697360" y="317499"/>
                  </a:lnTo>
                  <a:lnTo>
                    <a:pt x="2667510" y="342899"/>
                  </a:lnTo>
                  <a:lnTo>
                    <a:pt x="2638682" y="368299"/>
                  </a:lnTo>
                  <a:lnTo>
                    <a:pt x="2611136" y="406399"/>
                  </a:lnTo>
                  <a:lnTo>
                    <a:pt x="2585135" y="444499"/>
                  </a:lnTo>
                  <a:lnTo>
                    <a:pt x="2560940" y="469899"/>
                  </a:lnTo>
                  <a:lnTo>
                    <a:pt x="2538812" y="520699"/>
                  </a:lnTo>
                  <a:lnTo>
                    <a:pt x="2519014" y="558799"/>
                  </a:lnTo>
                  <a:lnTo>
                    <a:pt x="2501807" y="596899"/>
                  </a:lnTo>
                  <a:lnTo>
                    <a:pt x="2487452" y="647699"/>
                  </a:lnTo>
                  <a:lnTo>
                    <a:pt x="2476211" y="685799"/>
                  </a:lnTo>
                  <a:lnTo>
                    <a:pt x="2468346" y="723899"/>
                  </a:lnTo>
                  <a:lnTo>
                    <a:pt x="2464119" y="774699"/>
                  </a:lnTo>
                  <a:lnTo>
                    <a:pt x="2463790" y="812799"/>
                  </a:lnTo>
                  <a:lnTo>
                    <a:pt x="2467622" y="863599"/>
                  </a:lnTo>
                  <a:lnTo>
                    <a:pt x="2475876" y="901699"/>
                  </a:lnTo>
                  <a:lnTo>
                    <a:pt x="2488814" y="939799"/>
                  </a:lnTo>
                  <a:lnTo>
                    <a:pt x="2506697" y="977899"/>
                  </a:lnTo>
                  <a:lnTo>
                    <a:pt x="2529787" y="1003299"/>
                  </a:lnTo>
                  <a:lnTo>
                    <a:pt x="2558345" y="1041399"/>
                  </a:lnTo>
                  <a:lnTo>
                    <a:pt x="2592634" y="1066799"/>
                  </a:lnTo>
                  <a:lnTo>
                    <a:pt x="2589480" y="1219199"/>
                  </a:lnTo>
                  <a:lnTo>
                    <a:pt x="2610660" y="1371599"/>
                  </a:lnTo>
                  <a:lnTo>
                    <a:pt x="2637249" y="1485899"/>
                  </a:lnTo>
                  <a:lnTo>
                    <a:pt x="2650318" y="1523999"/>
                  </a:lnTo>
                  <a:lnTo>
                    <a:pt x="2692842" y="1117599"/>
                  </a:lnTo>
                  <a:lnTo>
                    <a:pt x="3355166" y="1117599"/>
                  </a:lnTo>
                  <a:lnTo>
                    <a:pt x="3610148" y="1079499"/>
                  </a:lnTo>
                  <a:lnTo>
                    <a:pt x="3941242" y="1003300"/>
                  </a:lnTo>
                  <a:lnTo>
                    <a:pt x="4074671" y="965200"/>
                  </a:lnTo>
                  <a:lnTo>
                    <a:pt x="5221312" y="965200"/>
                  </a:lnTo>
                  <a:lnTo>
                    <a:pt x="5212244" y="952500"/>
                  </a:lnTo>
                  <a:lnTo>
                    <a:pt x="5190237" y="914400"/>
                  </a:lnTo>
                  <a:lnTo>
                    <a:pt x="5172549" y="889000"/>
                  </a:lnTo>
                  <a:lnTo>
                    <a:pt x="5158302" y="850900"/>
                  </a:lnTo>
                  <a:lnTo>
                    <a:pt x="5146619" y="812800"/>
                  </a:lnTo>
                  <a:lnTo>
                    <a:pt x="5136622" y="774700"/>
                  </a:lnTo>
                  <a:lnTo>
                    <a:pt x="5127434" y="749300"/>
                  </a:lnTo>
                  <a:lnTo>
                    <a:pt x="5118176" y="711200"/>
                  </a:lnTo>
                  <a:lnTo>
                    <a:pt x="5107972" y="673100"/>
                  </a:lnTo>
                  <a:lnTo>
                    <a:pt x="5095944" y="622300"/>
                  </a:lnTo>
                  <a:lnTo>
                    <a:pt x="5081214" y="584200"/>
                  </a:lnTo>
                  <a:lnTo>
                    <a:pt x="5062905" y="533400"/>
                  </a:lnTo>
                  <a:lnTo>
                    <a:pt x="5040138" y="482600"/>
                  </a:lnTo>
                  <a:lnTo>
                    <a:pt x="5012038" y="419100"/>
                  </a:lnTo>
                  <a:lnTo>
                    <a:pt x="4990764" y="393700"/>
                  </a:lnTo>
                  <a:lnTo>
                    <a:pt x="4965952" y="355600"/>
                  </a:lnTo>
                  <a:lnTo>
                    <a:pt x="4906812" y="304800"/>
                  </a:lnTo>
                  <a:lnTo>
                    <a:pt x="4873035" y="279400"/>
                  </a:lnTo>
                  <a:lnTo>
                    <a:pt x="4836819" y="266700"/>
                  </a:lnTo>
                  <a:lnTo>
                    <a:pt x="4798439" y="254000"/>
                  </a:lnTo>
                  <a:lnTo>
                    <a:pt x="4758170" y="241300"/>
                  </a:lnTo>
                  <a:lnTo>
                    <a:pt x="4673066" y="215900"/>
                  </a:lnTo>
                  <a:close/>
                </a:path>
                <a:path w="6449059" h="4994909">
                  <a:moveTo>
                    <a:pt x="3355166" y="1117599"/>
                  </a:moveTo>
                  <a:lnTo>
                    <a:pt x="2711157" y="1117599"/>
                  </a:lnTo>
                  <a:lnTo>
                    <a:pt x="2730096" y="1130299"/>
                  </a:lnTo>
                  <a:lnTo>
                    <a:pt x="2749729" y="1130299"/>
                  </a:lnTo>
                  <a:lnTo>
                    <a:pt x="2770124" y="1142999"/>
                  </a:lnTo>
                  <a:lnTo>
                    <a:pt x="3185179" y="1142999"/>
                  </a:lnTo>
                  <a:lnTo>
                    <a:pt x="3355166" y="1117599"/>
                  </a:lnTo>
                  <a:close/>
                </a:path>
                <a:path w="6449059" h="4994909">
                  <a:moveTo>
                    <a:pt x="3078227" y="215899"/>
                  </a:moveTo>
                  <a:lnTo>
                    <a:pt x="2961034" y="215899"/>
                  </a:lnTo>
                  <a:lnTo>
                    <a:pt x="2919437" y="228599"/>
                  </a:lnTo>
                  <a:lnTo>
                    <a:pt x="3116311" y="228599"/>
                  </a:lnTo>
                  <a:lnTo>
                    <a:pt x="3078227" y="215899"/>
                  </a:lnTo>
                  <a:close/>
                </a:path>
                <a:path w="6449059" h="4994909">
                  <a:moveTo>
                    <a:pt x="3907319" y="0"/>
                  </a:moveTo>
                  <a:lnTo>
                    <a:pt x="3818215" y="0"/>
                  </a:lnTo>
                  <a:lnTo>
                    <a:pt x="3597753" y="63499"/>
                  </a:lnTo>
                  <a:lnTo>
                    <a:pt x="3555104" y="88899"/>
                  </a:lnTo>
                  <a:lnTo>
                    <a:pt x="3513242" y="114299"/>
                  </a:lnTo>
                  <a:lnTo>
                    <a:pt x="3472300" y="126999"/>
                  </a:lnTo>
                  <a:lnTo>
                    <a:pt x="3432407" y="152399"/>
                  </a:lnTo>
                  <a:lnTo>
                    <a:pt x="3393695" y="165099"/>
                  </a:lnTo>
                  <a:lnTo>
                    <a:pt x="3356296" y="190499"/>
                  </a:lnTo>
                  <a:lnTo>
                    <a:pt x="3320341" y="203199"/>
                  </a:lnTo>
                  <a:lnTo>
                    <a:pt x="3276168" y="215899"/>
                  </a:lnTo>
                  <a:lnTo>
                    <a:pt x="4628780" y="215900"/>
                  </a:lnTo>
                  <a:lnTo>
                    <a:pt x="4583706" y="203200"/>
                  </a:lnTo>
                  <a:lnTo>
                    <a:pt x="4538117" y="203200"/>
                  </a:lnTo>
                  <a:lnTo>
                    <a:pt x="4492288" y="190500"/>
                  </a:lnTo>
                  <a:lnTo>
                    <a:pt x="4446496" y="190500"/>
                  </a:lnTo>
                  <a:lnTo>
                    <a:pt x="4401014" y="177800"/>
                  </a:lnTo>
                  <a:lnTo>
                    <a:pt x="4356117" y="177800"/>
                  </a:lnTo>
                  <a:lnTo>
                    <a:pt x="4269180" y="152400"/>
                  </a:lnTo>
                  <a:lnTo>
                    <a:pt x="4227689" y="139700"/>
                  </a:lnTo>
                  <a:lnTo>
                    <a:pt x="4187884" y="127000"/>
                  </a:lnTo>
                  <a:lnTo>
                    <a:pt x="4150038" y="114300"/>
                  </a:lnTo>
                  <a:lnTo>
                    <a:pt x="4114428" y="88900"/>
                  </a:lnTo>
                  <a:lnTo>
                    <a:pt x="4081327" y="76200"/>
                  </a:lnTo>
                  <a:lnTo>
                    <a:pt x="4038678" y="38100"/>
                  </a:lnTo>
                  <a:lnTo>
                    <a:pt x="3907319" y="0"/>
                  </a:lnTo>
                  <a:close/>
                </a:path>
                <a:path w="6449059" h="4994909">
                  <a:moveTo>
                    <a:pt x="3478233" y="4688846"/>
                  </a:moveTo>
                  <a:lnTo>
                    <a:pt x="3393037" y="4705943"/>
                  </a:lnTo>
                  <a:lnTo>
                    <a:pt x="3313561" y="4726330"/>
                  </a:lnTo>
                  <a:lnTo>
                    <a:pt x="3239876" y="4749299"/>
                  </a:lnTo>
                  <a:lnTo>
                    <a:pt x="3172053" y="4774142"/>
                  </a:lnTo>
                  <a:lnTo>
                    <a:pt x="3110162" y="4800150"/>
                  </a:lnTo>
                  <a:lnTo>
                    <a:pt x="3054276" y="4826618"/>
                  </a:lnTo>
                  <a:lnTo>
                    <a:pt x="3004465" y="4852836"/>
                  </a:lnTo>
                  <a:lnTo>
                    <a:pt x="2960801" y="4878097"/>
                  </a:lnTo>
                  <a:lnTo>
                    <a:pt x="2923354" y="4901694"/>
                  </a:lnTo>
                  <a:lnTo>
                    <a:pt x="2867398" y="4941064"/>
                  </a:lnTo>
                  <a:lnTo>
                    <a:pt x="2837167" y="4965285"/>
                  </a:lnTo>
                  <a:lnTo>
                    <a:pt x="2824018" y="4986497"/>
                  </a:lnTo>
                  <a:lnTo>
                    <a:pt x="2825097" y="4994616"/>
                  </a:lnTo>
                  <a:lnTo>
                    <a:pt x="2877128" y="4994616"/>
                  </a:lnTo>
                  <a:lnTo>
                    <a:pt x="2878415" y="4993565"/>
                  </a:lnTo>
                  <a:lnTo>
                    <a:pt x="2895503" y="4980371"/>
                  </a:lnTo>
                  <a:lnTo>
                    <a:pt x="2948954" y="4943054"/>
                  </a:lnTo>
                  <a:lnTo>
                    <a:pt x="2985102" y="4920359"/>
                  </a:lnTo>
                  <a:lnTo>
                    <a:pt x="3027391" y="4895925"/>
                  </a:lnTo>
                  <a:lnTo>
                    <a:pt x="3075713" y="4870467"/>
                  </a:lnTo>
                  <a:lnTo>
                    <a:pt x="3129962" y="4844698"/>
                  </a:lnTo>
                  <a:lnTo>
                    <a:pt x="3190030" y="4819332"/>
                  </a:lnTo>
                  <a:lnTo>
                    <a:pt x="3255812" y="4795085"/>
                  </a:lnTo>
                  <a:lnTo>
                    <a:pt x="3327200" y="4772669"/>
                  </a:lnTo>
                  <a:lnTo>
                    <a:pt x="3404087" y="4752799"/>
                  </a:lnTo>
                  <a:lnTo>
                    <a:pt x="3486368" y="4736189"/>
                  </a:lnTo>
                  <a:lnTo>
                    <a:pt x="3495202" y="4732790"/>
                  </a:lnTo>
                  <a:lnTo>
                    <a:pt x="3501852" y="4726480"/>
                  </a:lnTo>
                  <a:lnTo>
                    <a:pt x="3505659" y="4718088"/>
                  </a:lnTo>
                  <a:lnTo>
                    <a:pt x="3505966" y="4708449"/>
                  </a:lnTo>
                  <a:lnTo>
                    <a:pt x="3502568" y="4699612"/>
                  </a:lnTo>
                  <a:lnTo>
                    <a:pt x="3496259" y="4692960"/>
                  </a:lnTo>
                  <a:lnTo>
                    <a:pt x="3487870" y="4689152"/>
                  </a:lnTo>
                  <a:lnTo>
                    <a:pt x="3478233" y="4688846"/>
                  </a:lnTo>
                  <a:close/>
                </a:path>
                <a:path w="6449059" h="4994909">
                  <a:moveTo>
                    <a:pt x="3549968" y="4850848"/>
                  </a:moveTo>
                  <a:lnTo>
                    <a:pt x="3479315" y="4862144"/>
                  </a:lnTo>
                  <a:lnTo>
                    <a:pt x="3410625" y="4877315"/>
                  </a:lnTo>
                  <a:lnTo>
                    <a:pt x="3344392" y="4895628"/>
                  </a:lnTo>
                  <a:lnTo>
                    <a:pt x="3281108" y="4916348"/>
                  </a:lnTo>
                  <a:lnTo>
                    <a:pt x="3221265" y="4938742"/>
                  </a:lnTo>
                  <a:lnTo>
                    <a:pt x="3165355" y="4962077"/>
                  </a:lnTo>
                  <a:lnTo>
                    <a:pt x="3113871" y="4985618"/>
                  </a:lnTo>
                  <a:lnTo>
                    <a:pt x="3095666" y="4994616"/>
                  </a:lnTo>
                  <a:lnTo>
                    <a:pt x="3213022" y="4994616"/>
                  </a:lnTo>
                  <a:lnTo>
                    <a:pt x="3214968" y="4993765"/>
                  </a:lnTo>
                  <a:lnTo>
                    <a:pt x="3276572" y="4969563"/>
                  </a:lnTo>
                  <a:lnTo>
                    <a:pt x="3342141" y="4947007"/>
                  </a:lnTo>
                  <a:lnTo>
                    <a:pt x="3411001" y="4927031"/>
                  </a:lnTo>
                  <a:lnTo>
                    <a:pt x="3482474" y="4910571"/>
                  </a:lnTo>
                  <a:lnTo>
                    <a:pt x="3555885" y="4898561"/>
                  </a:lnTo>
                  <a:lnTo>
                    <a:pt x="3564840" y="4895590"/>
                  </a:lnTo>
                  <a:lnTo>
                    <a:pt x="3571785" y="4889499"/>
                  </a:lnTo>
                  <a:lnTo>
                    <a:pt x="3575956" y="4881188"/>
                  </a:lnTo>
                  <a:lnTo>
                    <a:pt x="3576592" y="4871560"/>
                  </a:lnTo>
                  <a:lnTo>
                    <a:pt x="3573680" y="4862655"/>
                  </a:lnTo>
                  <a:lnTo>
                    <a:pt x="3567717" y="4855795"/>
                  </a:lnTo>
                  <a:lnTo>
                    <a:pt x="3559536" y="4851639"/>
                  </a:lnTo>
                  <a:lnTo>
                    <a:pt x="3549968" y="4850848"/>
                  </a:lnTo>
                  <a:close/>
                </a:path>
                <a:path w="6449059" h="4994909">
                  <a:moveTo>
                    <a:pt x="5484604" y="4945534"/>
                  </a:moveTo>
                  <a:lnTo>
                    <a:pt x="5467217" y="4994616"/>
                  </a:lnTo>
                  <a:lnTo>
                    <a:pt x="5497676" y="4994616"/>
                  </a:lnTo>
                  <a:lnTo>
                    <a:pt x="5484604" y="4945534"/>
                  </a:lnTo>
                  <a:close/>
                </a:path>
                <a:path w="6449059" h="4994909">
                  <a:moveTo>
                    <a:pt x="1089676" y="3954455"/>
                  </a:moveTo>
                  <a:lnTo>
                    <a:pt x="1002097" y="3978385"/>
                  </a:lnTo>
                  <a:lnTo>
                    <a:pt x="928287" y="4004721"/>
                  </a:lnTo>
                  <a:lnTo>
                    <a:pt x="858846" y="4033530"/>
                  </a:lnTo>
                  <a:lnTo>
                    <a:pt x="793773" y="4064303"/>
                  </a:lnTo>
                  <a:lnTo>
                    <a:pt x="733069" y="4096534"/>
                  </a:lnTo>
                  <a:lnTo>
                    <a:pt x="676734" y="4129714"/>
                  </a:lnTo>
                  <a:lnTo>
                    <a:pt x="624768" y="4163338"/>
                  </a:lnTo>
                  <a:lnTo>
                    <a:pt x="577170" y="4196897"/>
                  </a:lnTo>
                  <a:lnTo>
                    <a:pt x="533941" y="4229885"/>
                  </a:lnTo>
                  <a:lnTo>
                    <a:pt x="495081" y="4261794"/>
                  </a:lnTo>
                  <a:lnTo>
                    <a:pt x="460590" y="4292117"/>
                  </a:lnTo>
                  <a:lnTo>
                    <a:pt x="430467" y="4320347"/>
                  </a:lnTo>
                  <a:lnTo>
                    <a:pt x="383329" y="4368498"/>
                  </a:lnTo>
                  <a:lnTo>
                    <a:pt x="353665" y="4402189"/>
                  </a:lnTo>
                  <a:lnTo>
                    <a:pt x="336669" y="4435023"/>
                  </a:lnTo>
                  <a:lnTo>
                    <a:pt x="339708" y="4443785"/>
                  </a:lnTo>
                  <a:lnTo>
                    <a:pt x="346283" y="4451020"/>
                  </a:lnTo>
                  <a:lnTo>
                    <a:pt x="350720" y="4454349"/>
                  </a:lnTo>
                  <a:lnTo>
                    <a:pt x="355527" y="4455828"/>
                  </a:lnTo>
                  <a:lnTo>
                    <a:pt x="367730" y="4455828"/>
                  </a:lnTo>
                  <a:lnTo>
                    <a:pt x="375125" y="4452500"/>
                  </a:lnTo>
                  <a:lnTo>
                    <a:pt x="379562" y="4446582"/>
                  </a:lnTo>
                  <a:lnTo>
                    <a:pt x="382525" y="4442852"/>
                  </a:lnTo>
                  <a:lnTo>
                    <a:pt x="421295" y="4398866"/>
                  </a:lnTo>
                  <a:lnTo>
                    <a:pt x="471797" y="4348344"/>
                  </a:lnTo>
                  <a:lnTo>
                    <a:pt x="504372" y="4318563"/>
                  </a:lnTo>
                  <a:lnTo>
                    <a:pt x="541797" y="4286589"/>
                  </a:lnTo>
                  <a:lnTo>
                    <a:pt x="584048" y="4253032"/>
                  </a:lnTo>
                  <a:lnTo>
                    <a:pt x="631100" y="4218508"/>
                  </a:lnTo>
                  <a:lnTo>
                    <a:pt x="682929" y="4183629"/>
                  </a:lnTo>
                  <a:lnTo>
                    <a:pt x="739510" y="4149009"/>
                  </a:lnTo>
                  <a:lnTo>
                    <a:pt x="800819" y="4115261"/>
                  </a:lnTo>
                  <a:lnTo>
                    <a:pt x="866832" y="4082999"/>
                  </a:lnTo>
                  <a:lnTo>
                    <a:pt x="937524" y="4052836"/>
                  </a:lnTo>
                  <a:lnTo>
                    <a:pt x="1012871" y="4025385"/>
                  </a:lnTo>
                  <a:lnTo>
                    <a:pt x="1092848" y="4001261"/>
                  </a:lnTo>
                  <a:lnTo>
                    <a:pt x="1101220" y="3996897"/>
                  </a:lnTo>
                  <a:lnTo>
                    <a:pt x="1107131" y="3989933"/>
                  </a:lnTo>
                  <a:lnTo>
                    <a:pt x="1110060" y="3981236"/>
                  </a:lnTo>
                  <a:lnTo>
                    <a:pt x="1109488" y="3971671"/>
                  </a:lnTo>
                  <a:lnTo>
                    <a:pt x="1105287" y="3963297"/>
                  </a:lnTo>
                  <a:lnTo>
                    <a:pt x="1098349" y="3957385"/>
                  </a:lnTo>
                  <a:lnTo>
                    <a:pt x="1089676" y="3954455"/>
                  </a:lnTo>
                  <a:close/>
                </a:path>
                <a:path w="6449059" h="4994909">
                  <a:moveTo>
                    <a:pt x="399345" y="3435455"/>
                  </a:moveTo>
                  <a:lnTo>
                    <a:pt x="358564" y="3468822"/>
                  </a:lnTo>
                  <a:lnTo>
                    <a:pt x="325217" y="3509964"/>
                  </a:lnTo>
                  <a:lnTo>
                    <a:pt x="281647" y="3570279"/>
                  </a:lnTo>
                  <a:lnTo>
                    <a:pt x="257014" y="3607722"/>
                  </a:lnTo>
                  <a:lnTo>
                    <a:pt x="231007" y="3650071"/>
                  </a:lnTo>
                  <a:lnTo>
                    <a:pt x="204022" y="3697366"/>
                  </a:lnTo>
                  <a:lnTo>
                    <a:pt x="176451" y="3749644"/>
                  </a:lnTo>
                  <a:lnTo>
                    <a:pt x="148689" y="3806943"/>
                  </a:lnTo>
                  <a:lnTo>
                    <a:pt x="121130" y="3869302"/>
                  </a:lnTo>
                  <a:lnTo>
                    <a:pt x="94169" y="3936758"/>
                  </a:lnTo>
                  <a:lnTo>
                    <a:pt x="68199" y="4009350"/>
                  </a:lnTo>
                  <a:lnTo>
                    <a:pt x="43615" y="4087115"/>
                  </a:lnTo>
                  <a:lnTo>
                    <a:pt x="20810" y="4170092"/>
                  </a:lnTo>
                  <a:lnTo>
                    <a:pt x="179" y="4258319"/>
                  </a:lnTo>
                  <a:lnTo>
                    <a:pt x="0" y="4267866"/>
                  </a:lnTo>
                  <a:lnTo>
                    <a:pt x="3460" y="4276442"/>
                  </a:lnTo>
                  <a:lnTo>
                    <a:pt x="23474" y="4287538"/>
                  </a:lnTo>
                  <a:lnTo>
                    <a:pt x="31488" y="4286151"/>
                  </a:lnTo>
                  <a:lnTo>
                    <a:pt x="38496" y="4282268"/>
                  </a:lnTo>
                  <a:lnTo>
                    <a:pt x="43910" y="4276304"/>
                  </a:lnTo>
                  <a:lnTo>
                    <a:pt x="47139" y="4268675"/>
                  </a:lnTo>
                  <a:lnTo>
                    <a:pt x="67341" y="4182785"/>
                  </a:lnTo>
                  <a:lnTo>
                    <a:pt x="89718" y="4101900"/>
                  </a:lnTo>
                  <a:lnTo>
                    <a:pt x="113867" y="4026008"/>
                  </a:lnTo>
                  <a:lnTo>
                    <a:pt x="139416" y="3955027"/>
                  </a:lnTo>
                  <a:lnTo>
                    <a:pt x="165885" y="3889139"/>
                  </a:lnTo>
                  <a:lnTo>
                    <a:pt x="192952" y="3828135"/>
                  </a:lnTo>
                  <a:lnTo>
                    <a:pt x="220190" y="3772064"/>
                  </a:lnTo>
                  <a:lnTo>
                    <a:pt x="247198" y="3720913"/>
                  </a:lnTo>
                  <a:lnTo>
                    <a:pt x="273577" y="3674667"/>
                  </a:lnTo>
                  <a:lnTo>
                    <a:pt x="298925" y="3633311"/>
                  </a:lnTo>
                  <a:lnTo>
                    <a:pt x="322842" y="3596832"/>
                  </a:lnTo>
                  <a:lnTo>
                    <a:pt x="344927" y="3565214"/>
                  </a:lnTo>
                  <a:lnTo>
                    <a:pt x="382000" y="3516504"/>
                  </a:lnTo>
                  <a:lnTo>
                    <a:pt x="406987" y="3487016"/>
                  </a:lnTo>
                  <a:lnTo>
                    <a:pt x="416539" y="3476788"/>
                  </a:lnTo>
                  <a:lnTo>
                    <a:pt x="421733" y="3468552"/>
                  </a:lnTo>
                  <a:lnTo>
                    <a:pt x="423426" y="3459450"/>
                  </a:lnTo>
                  <a:lnTo>
                    <a:pt x="421583" y="3450417"/>
                  </a:lnTo>
                  <a:lnTo>
                    <a:pt x="416170" y="3442390"/>
                  </a:lnTo>
                  <a:lnTo>
                    <a:pt x="408312" y="3437189"/>
                  </a:lnTo>
                  <a:lnTo>
                    <a:pt x="399345" y="3435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374904"/>
            <a:ext cx="10597896" cy="412394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5148071"/>
            <a:ext cx="11274552" cy="456285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1538711" y="1209738"/>
            <a:ext cx="211454" cy="662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50" spc="-50">
                <a:latin typeface="Arial MT"/>
                <a:cs typeface="Arial MT"/>
              </a:rPr>
              <a:t>•</a:t>
            </a:r>
            <a:endParaRPr sz="415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99468" y="1277302"/>
            <a:ext cx="1415160" cy="62210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82268" y="1277302"/>
            <a:ext cx="1718309" cy="62210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76677" y="1277302"/>
            <a:ext cx="1024547" cy="62210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99468" y="2018664"/>
            <a:ext cx="2457195" cy="62242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524482" y="2018664"/>
            <a:ext cx="903046" cy="62242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76677" y="2018664"/>
            <a:ext cx="1024547" cy="62242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999468" y="2759964"/>
            <a:ext cx="4563618" cy="622426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11999468" y="3492119"/>
            <a:ext cx="2388235" cy="622935"/>
            <a:chOff x="11999468" y="3492119"/>
            <a:chExt cx="2388235" cy="622935"/>
          </a:xfrm>
        </p:grpSpPr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99468" y="3492119"/>
              <a:ext cx="2387981" cy="62242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22146" y="3492119"/>
              <a:ext cx="237744" cy="6224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5505" y="0"/>
            <a:ext cx="7082494" cy="1028699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191" y="800856"/>
            <a:ext cx="9326880" cy="82366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273290" cy="10287000"/>
            <a:chOff x="0" y="0"/>
            <a:chExt cx="727329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7273290" cy="10287000"/>
            </a:xfrm>
            <a:custGeom>
              <a:avLst/>
              <a:gdLst/>
              <a:ahLst/>
              <a:cxnLst/>
              <a:rect l="l" t="t" r="r" b="b"/>
              <a:pathLst>
                <a:path w="7273290" h="10287000">
                  <a:moveTo>
                    <a:pt x="3243050" y="0"/>
                  </a:moveTo>
                  <a:lnTo>
                    <a:pt x="520387" y="0"/>
                  </a:lnTo>
                  <a:lnTo>
                    <a:pt x="460486" y="4402632"/>
                  </a:lnTo>
                  <a:lnTo>
                    <a:pt x="412191" y="4425353"/>
                  </a:lnTo>
                  <a:lnTo>
                    <a:pt x="364367" y="4448321"/>
                  </a:lnTo>
                  <a:lnTo>
                    <a:pt x="317189" y="4471557"/>
                  </a:lnTo>
                  <a:lnTo>
                    <a:pt x="270829" y="4495082"/>
                  </a:lnTo>
                  <a:lnTo>
                    <a:pt x="225462" y="4518916"/>
                  </a:lnTo>
                  <a:lnTo>
                    <a:pt x="181263" y="4543081"/>
                  </a:lnTo>
                  <a:lnTo>
                    <a:pt x="138405" y="4567598"/>
                  </a:lnTo>
                  <a:lnTo>
                    <a:pt x="85534" y="4602896"/>
                  </a:lnTo>
                  <a:lnTo>
                    <a:pt x="32254" y="4646459"/>
                  </a:lnTo>
                  <a:lnTo>
                    <a:pt x="0" y="4676765"/>
                  </a:lnTo>
                  <a:lnTo>
                    <a:pt x="0" y="6979840"/>
                  </a:lnTo>
                  <a:lnTo>
                    <a:pt x="151240" y="7223394"/>
                  </a:lnTo>
                  <a:lnTo>
                    <a:pt x="290426" y="7453005"/>
                  </a:lnTo>
                  <a:lnTo>
                    <a:pt x="339909" y="7536173"/>
                  </a:lnTo>
                  <a:lnTo>
                    <a:pt x="337331" y="7641554"/>
                  </a:lnTo>
                  <a:lnTo>
                    <a:pt x="331889" y="7893220"/>
                  </a:lnTo>
                  <a:lnTo>
                    <a:pt x="327021" y="8194455"/>
                  </a:lnTo>
                  <a:lnTo>
                    <a:pt x="326163" y="8448540"/>
                  </a:lnTo>
                  <a:lnTo>
                    <a:pt x="329730" y="8513130"/>
                  </a:lnTo>
                  <a:lnTo>
                    <a:pt x="338810" y="8568223"/>
                  </a:lnTo>
                  <a:lnTo>
                    <a:pt x="353674" y="8614937"/>
                  </a:lnTo>
                  <a:lnTo>
                    <a:pt x="374590" y="8654389"/>
                  </a:lnTo>
                  <a:lnTo>
                    <a:pt x="401828" y="8687696"/>
                  </a:lnTo>
                  <a:lnTo>
                    <a:pt x="380053" y="10286999"/>
                  </a:lnTo>
                  <a:lnTo>
                    <a:pt x="5723289" y="10286999"/>
                  </a:lnTo>
                  <a:lnTo>
                    <a:pt x="627775" y="8799597"/>
                  </a:lnTo>
                  <a:lnTo>
                    <a:pt x="622740" y="8797730"/>
                  </a:lnTo>
                  <a:lnTo>
                    <a:pt x="5724651" y="10286999"/>
                  </a:lnTo>
                  <a:lnTo>
                    <a:pt x="5729126" y="10286999"/>
                  </a:lnTo>
                  <a:lnTo>
                    <a:pt x="579858" y="8783906"/>
                  </a:lnTo>
                  <a:lnTo>
                    <a:pt x="569489" y="8780028"/>
                  </a:lnTo>
                  <a:lnTo>
                    <a:pt x="5732045" y="10286999"/>
                  </a:lnTo>
                  <a:lnTo>
                    <a:pt x="5739244" y="10286999"/>
                  </a:lnTo>
                  <a:lnTo>
                    <a:pt x="541722" y="8769821"/>
                  </a:lnTo>
                  <a:lnTo>
                    <a:pt x="536755" y="8767917"/>
                  </a:lnTo>
                  <a:lnTo>
                    <a:pt x="536488" y="8767788"/>
                  </a:lnTo>
                  <a:lnTo>
                    <a:pt x="532140" y="8766172"/>
                  </a:lnTo>
                  <a:lnTo>
                    <a:pt x="527227" y="8763886"/>
                  </a:lnTo>
                  <a:lnTo>
                    <a:pt x="5745081" y="10286999"/>
                  </a:lnTo>
                  <a:lnTo>
                    <a:pt x="5756755" y="10286999"/>
                  </a:lnTo>
                  <a:lnTo>
                    <a:pt x="502225" y="8753180"/>
                  </a:lnTo>
                  <a:lnTo>
                    <a:pt x="497993" y="8751490"/>
                  </a:lnTo>
                  <a:lnTo>
                    <a:pt x="493500" y="8749327"/>
                  </a:lnTo>
                  <a:lnTo>
                    <a:pt x="489427" y="8747286"/>
                  </a:lnTo>
                  <a:lnTo>
                    <a:pt x="5764148" y="10286999"/>
                  </a:lnTo>
                  <a:lnTo>
                    <a:pt x="5781465" y="10286999"/>
                  </a:lnTo>
                  <a:lnTo>
                    <a:pt x="466809" y="8735629"/>
                  </a:lnTo>
                  <a:lnTo>
                    <a:pt x="459397" y="8731762"/>
                  </a:lnTo>
                  <a:lnTo>
                    <a:pt x="456181" y="8729516"/>
                  </a:lnTo>
                  <a:lnTo>
                    <a:pt x="5791777" y="10286999"/>
                  </a:lnTo>
                  <a:lnTo>
                    <a:pt x="5819405" y="10286999"/>
                  </a:lnTo>
                  <a:lnTo>
                    <a:pt x="434373" y="8715086"/>
                  </a:lnTo>
                  <a:lnTo>
                    <a:pt x="429322" y="8711908"/>
                  </a:lnTo>
                  <a:lnTo>
                    <a:pt x="426945" y="8709907"/>
                  </a:lnTo>
                  <a:lnTo>
                    <a:pt x="5829717" y="10286999"/>
                  </a:lnTo>
                  <a:lnTo>
                    <a:pt x="6950201" y="10286999"/>
                  </a:lnTo>
                  <a:lnTo>
                    <a:pt x="6908969" y="10210041"/>
                  </a:lnTo>
                  <a:lnTo>
                    <a:pt x="7172609" y="10286999"/>
                  </a:lnTo>
                  <a:lnTo>
                    <a:pt x="7273144" y="10286999"/>
                  </a:lnTo>
                  <a:lnTo>
                    <a:pt x="7230759" y="10209514"/>
                  </a:lnTo>
                  <a:lnTo>
                    <a:pt x="7180790" y="10123433"/>
                  </a:lnTo>
                  <a:lnTo>
                    <a:pt x="7158143" y="10086250"/>
                  </a:lnTo>
                  <a:lnTo>
                    <a:pt x="7133783" y="10048749"/>
                  </a:lnTo>
                  <a:lnTo>
                    <a:pt x="7107721" y="10010999"/>
                  </a:lnTo>
                  <a:lnTo>
                    <a:pt x="7079970" y="9973068"/>
                  </a:lnTo>
                  <a:lnTo>
                    <a:pt x="7050543" y="9935024"/>
                  </a:lnTo>
                  <a:lnTo>
                    <a:pt x="7019454" y="9896934"/>
                  </a:lnTo>
                  <a:lnTo>
                    <a:pt x="6986714" y="9858867"/>
                  </a:lnTo>
                  <a:lnTo>
                    <a:pt x="6952337" y="9820890"/>
                  </a:lnTo>
                  <a:lnTo>
                    <a:pt x="6916336" y="9783072"/>
                  </a:lnTo>
                  <a:lnTo>
                    <a:pt x="6878722" y="9745480"/>
                  </a:lnTo>
                  <a:lnTo>
                    <a:pt x="6839510" y="9708183"/>
                  </a:lnTo>
                  <a:lnTo>
                    <a:pt x="6798712" y="9671248"/>
                  </a:lnTo>
                  <a:lnTo>
                    <a:pt x="6756340" y="9634743"/>
                  </a:lnTo>
                  <a:lnTo>
                    <a:pt x="6788791" y="5997722"/>
                  </a:lnTo>
                  <a:lnTo>
                    <a:pt x="800829" y="4249812"/>
                  </a:lnTo>
                  <a:lnTo>
                    <a:pt x="808433" y="4246494"/>
                  </a:lnTo>
                  <a:lnTo>
                    <a:pt x="815934" y="4243146"/>
                  </a:lnTo>
                  <a:lnTo>
                    <a:pt x="830764" y="4236400"/>
                  </a:lnTo>
                  <a:lnTo>
                    <a:pt x="6788988" y="5975630"/>
                  </a:lnTo>
                  <a:lnTo>
                    <a:pt x="6789130" y="5959769"/>
                  </a:lnTo>
                  <a:lnTo>
                    <a:pt x="852303" y="4226785"/>
                  </a:lnTo>
                  <a:lnTo>
                    <a:pt x="864144" y="4221305"/>
                  </a:lnTo>
                  <a:lnTo>
                    <a:pt x="899131" y="4205242"/>
                  </a:lnTo>
                  <a:lnTo>
                    <a:pt x="6789443" y="5924648"/>
                  </a:lnTo>
                  <a:lnTo>
                    <a:pt x="6789559" y="5911619"/>
                  </a:lnTo>
                  <a:lnTo>
                    <a:pt x="916444" y="4197232"/>
                  </a:lnTo>
                  <a:lnTo>
                    <a:pt x="955448" y="4179085"/>
                  </a:lnTo>
                  <a:lnTo>
                    <a:pt x="6789822" y="5882162"/>
                  </a:lnTo>
                  <a:lnTo>
                    <a:pt x="6789903" y="5873099"/>
                  </a:lnTo>
                  <a:lnTo>
                    <a:pt x="966549" y="4173238"/>
                  </a:lnTo>
                  <a:lnTo>
                    <a:pt x="978015" y="4167640"/>
                  </a:lnTo>
                  <a:lnTo>
                    <a:pt x="989338" y="4162000"/>
                  </a:lnTo>
                  <a:lnTo>
                    <a:pt x="1000514" y="4156317"/>
                  </a:lnTo>
                  <a:lnTo>
                    <a:pt x="1011537" y="4150590"/>
                  </a:lnTo>
                  <a:lnTo>
                    <a:pt x="6790221" y="5837411"/>
                  </a:lnTo>
                  <a:lnTo>
                    <a:pt x="6790312" y="5827215"/>
                  </a:lnTo>
                  <a:lnTo>
                    <a:pt x="1024517" y="4144156"/>
                  </a:lnTo>
                  <a:lnTo>
                    <a:pt x="1062773" y="4124086"/>
                  </a:lnTo>
                  <a:lnTo>
                    <a:pt x="6790590" y="5796059"/>
                  </a:lnTo>
                  <a:lnTo>
                    <a:pt x="6790636" y="5790961"/>
                  </a:lnTo>
                  <a:lnTo>
                    <a:pt x="1068870" y="4120754"/>
                  </a:lnTo>
                  <a:lnTo>
                    <a:pt x="1079126" y="4114998"/>
                  </a:lnTo>
                  <a:lnTo>
                    <a:pt x="1108577" y="4098836"/>
                  </a:lnTo>
                  <a:lnTo>
                    <a:pt x="6790934" y="5757539"/>
                  </a:lnTo>
                  <a:lnTo>
                    <a:pt x="6791015" y="5748475"/>
                  </a:lnTo>
                  <a:lnTo>
                    <a:pt x="1118471" y="4092637"/>
                  </a:lnTo>
                  <a:lnTo>
                    <a:pt x="1144105" y="4076798"/>
                  </a:lnTo>
                  <a:lnTo>
                    <a:pt x="1152272" y="4071834"/>
                  </a:lnTo>
                  <a:lnTo>
                    <a:pt x="6791288" y="5717886"/>
                  </a:lnTo>
                  <a:lnTo>
                    <a:pt x="6791318" y="5714487"/>
                  </a:lnTo>
                  <a:lnTo>
                    <a:pt x="1155550" y="4069384"/>
                  </a:lnTo>
                  <a:lnTo>
                    <a:pt x="1163857" y="4063724"/>
                  </a:lnTo>
                  <a:lnTo>
                    <a:pt x="1171952" y="4058056"/>
                  </a:lnTo>
                  <a:lnTo>
                    <a:pt x="1179783" y="4052417"/>
                  </a:lnTo>
                  <a:lnTo>
                    <a:pt x="1187295" y="4046845"/>
                  </a:lnTo>
                  <a:lnTo>
                    <a:pt x="6791601" y="5682765"/>
                  </a:lnTo>
                  <a:lnTo>
                    <a:pt x="6791672" y="5674834"/>
                  </a:lnTo>
                  <a:lnTo>
                    <a:pt x="1194943" y="4041126"/>
                  </a:lnTo>
                  <a:lnTo>
                    <a:pt x="1201867" y="4035818"/>
                  </a:lnTo>
                  <a:lnTo>
                    <a:pt x="1208628" y="4030355"/>
                  </a:lnTo>
                  <a:lnTo>
                    <a:pt x="1215163" y="4024825"/>
                  </a:lnTo>
                  <a:lnTo>
                    <a:pt x="1221408" y="4019318"/>
                  </a:lnTo>
                  <a:lnTo>
                    <a:pt x="6791935" y="5645378"/>
                  </a:lnTo>
                  <a:lnTo>
                    <a:pt x="6791940" y="5644811"/>
                  </a:lnTo>
                  <a:lnTo>
                    <a:pt x="1222715" y="4019132"/>
                  </a:lnTo>
                  <a:lnTo>
                    <a:pt x="1228672" y="4013559"/>
                  </a:lnTo>
                  <a:lnTo>
                    <a:pt x="1234368" y="4007909"/>
                  </a:lnTo>
                  <a:lnTo>
                    <a:pt x="1244887" y="3997207"/>
                  </a:lnTo>
                  <a:lnTo>
                    <a:pt x="6792193" y="5616488"/>
                  </a:lnTo>
                  <a:lnTo>
                    <a:pt x="6792258" y="5609124"/>
                  </a:lnTo>
                  <a:lnTo>
                    <a:pt x="1249653" y="3991215"/>
                  </a:lnTo>
                  <a:lnTo>
                    <a:pt x="1254352" y="3985540"/>
                  </a:lnTo>
                  <a:lnTo>
                    <a:pt x="1258670" y="3980074"/>
                  </a:lnTo>
                  <a:lnTo>
                    <a:pt x="1262636" y="3974718"/>
                  </a:lnTo>
                  <a:lnTo>
                    <a:pt x="1266278" y="3969374"/>
                  </a:lnTo>
                  <a:lnTo>
                    <a:pt x="6792496" y="5582500"/>
                  </a:lnTo>
                  <a:lnTo>
                    <a:pt x="6829766" y="1405350"/>
                  </a:lnTo>
                  <a:lnTo>
                    <a:pt x="6829638" y="1395516"/>
                  </a:lnTo>
                  <a:lnTo>
                    <a:pt x="6829462" y="1385667"/>
                  </a:lnTo>
                  <a:lnTo>
                    <a:pt x="6822692" y="1317848"/>
                  </a:lnTo>
                  <a:lnTo>
                    <a:pt x="6811828" y="1271219"/>
                  </a:lnTo>
                  <a:lnTo>
                    <a:pt x="6796398" y="1226282"/>
                  </a:lnTo>
                  <a:lnTo>
                    <a:pt x="6776626" y="1183338"/>
                  </a:lnTo>
                  <a:lnTo>
                    <a:pt x="6752737" y="1142686"/>
                  </a:lnTo>
                  <a:lnTo>
                    <a:pt x="6724956" y="1104627"/>
                  </a:lnTo>
                  <a:lnTo>
                    <a:pt x="6693507" y="1069461"/>
                  </a:lnTo>
                  <a:lnTo>
                    <a:pt x="6658615" y="1037488"/>
                  </a:lnTo>
                  <a:lnTo>
                    <a:pt x="6620505" y="1009009"/>
                  </a:lnTo>
                  <a:lnTo>
                    <a:pt x="6579401" y="984325"/>
                  </a:lnTo>
                  <a:lnTo>
                    <a:pt x="6535528" y="963734"/>
                  </a:lnTo>
                  <a:lnTo>
                    <a:pt x="6489111" y="947538"/>
                  </a:lnTo>
                  <a:lnTo>
                    <a:pt x="3243050" y="0"/>
                  </a:lnTo>
                  <a:close/>
                </a:path>
                <a:path w="7273290" h="10287000">
                  <a:moveTo>
                    <a:pt x="627882" y="8799231"/>
                  </a:moveTo>
                  <a:lnTo>
                    <a:pt x="622740" y="8797730"/>
                  </a:lnTo>
                  <a:lnTo>
                    <a:pt x="627775" y="8799597"/>
                  </a:lnTo>
                  <a:lnTo>
                    <a:pt x="633651" y="8801312"/>
                  </a:lnTo>
                  <a:lnTo>
                    <a:pt x="627882" y="8799231"/>
                  </a:lnTo>
                  <a:close/>
                </a:path>
                <a:path w="7273290" h="10287000">
                  <a:moveTo>
                    <a:pt x="5724651" y="10286999"/>
                  </a:moveTo>
                  <a:lnTo>
                    <a:pt x="627882" y="8799231"/>
                  </a:lnTo>
                  <a:lnTo>
                    <a:pt x="633651" y="8801312"/>
                  </a:lnTo>
                  <a:lnTo>
                    <a:pt x="5723289" y="10286999"/>
                  </a:lnTo>
                  <a:lnTo>
                    <a:pt x="5724651" y="10286999"/>
                  </a:lnTo>
                  <a:close/>
                </a:path>
                <a:path w="7273290" h="10287000">
                  <a:moveTo>
                    <a:pt x="5732045" y="10286999"/>
                  </a:moveTo>
                  <a:lnTo>
                    <a:pt x="569489" y="8780028"/>
                  </a:lnTo>
                  <a:lnTo>
                    <a:pt x="579858" y="8783906"/>
                  </a:lnTo>
                  <a:lnTo>
                    <a:pt x="585735" y="8785622"/>
                  </a:lnTo>
                  <a:lnTo>
                    <a:pt x="580385" y="8783662"/>
                  </a:lnTo>
                  <a:lnTo>
                    <a:pt x="5730488" y="10286999"/>
                  </a:lnTo>
                  <a:lnTo>
                    <a:pt x="5732045" y="10286999"/>
                  </a:lnTo>
                  <a:close/>
                </a:path>
                <a:path w="7273290" h="10287000">
                  <a:moveTo>
                    <a:pt x="5730488" y="10286999"/>
                  </a:moveTo>
                  <a:lnTo>
                    <a:pt x="580385" y="8783662"/>
                  </a:lnTo>
                  <a:lnTo>
                    <a:pt x="585735" y="8785622"/>
                  </a:lnTo>
                  <a:lnTo>
                    <a:pt x="5729126" y="10286999"/>
                  </a:lnTo>
                  <a:lnTo>
                    <a:pt x="5730488" y="10286999"/>
                  </a:lnTo>
                  <a:close/>
                </a:path>
                <a:path w="7273290" h="10287000">
                  <a:moveTo>
                    <a:pt x="536488" y="8767788"/>
                  </a:moveTo>
                  <a:lnTo>
                    <a:pt x="536755" y="8767917"/>
                  </a:lnTo>
                  <a:lnTo>
                    <a:pt x="541722" y="8769821"/>
                  </a:lnTo>
                  <a:lnTo>
                    <a:pt x="536488" y="8767788"/>
                  </a:lnTo>
                  <a:close/>
                </a:path>
                <a:path w="7273290" h="10287000">
                  <a:moveTo>
                    <a:pt x="5745081" y="10286999"/>
                  </a:moveTo>
                  <a:lnTo>
                    <a:pt x="527227" y="8763886"/>
                  </a:lnTo>
                  <a:lnTo>
                    <a:pt x="532262" y="8765753"/>
                  </a:lnTo>
                  <a:lnTo>
                    <a:pt x="536488" y="8767788"/>
                  </a:lnTo>
                  <a:lnTo>
                    <a:pt x="541722" y="8769821"/>
                  </a:lnTo>
                  <a:lnTo>
                    <a:pt x="5739244" y="10286999"/>
                  </a:lnTo>
                  <a:lnTo>
                    <a:pt x="5745081" y="10286999"/>
                  </a:lnTo>
                  <a:close/>
                </a:path>
                <a:path w="7273290" h="10287000">
                  <a:moveTo>
                    <a:pt x="5764148" y="10286999"/>
                  </a:moveTo>
                  <a:lnTo>
                    <a:pt x="489427" y="8747286"/>
                  </a:lnTo>
                  <a:lnTo>
                    <a:pt x="493920" y="8749449"/>
                  </a:lnTo>
                  <a:lnTo>
                    <a:pt x="497993" y="8751490"/>
                  </a:lnTo>
                  <a:lnTo>
                    <a:pt x="502225" y="8753180"/>
                  </a:lnTo>
                  <a:lnTo>
                    <a:pt x="5756755" y="10286999"/>
                  </a:lnTo>
                  <a:lnTo>
                    <a:pt x="5764148" y="10286999"/>
                  </a:lnTo>
                  <a:close/>
                </a:path>
                <a:path w="7273290" h="10287000">
                  <a:moveTo>
                    <a:pt x="489427" y="8747286"/>
                  </a:moveTo>
                  <a:lnTo>
                    <a:pt x="493500" y="8749327"/>
                  </a:lnTo>
                  <a:lnTo>
                    <a:pt x="497993" y="8751490"/>
                  </a:lnTo>
                  <a:lnTo>
                    <a:pt x="493920" y="8749449"/>
                  </a:lnTo>
                  <a:lnTo>
                    <a:pt x="489427" y="8747286"/>
                  </a:lnTo>
                  <a:close/>
                </a:path>
                <a:path w="7273290" h="10287000">
                  <a:moveTo>
                    <a:pt x="5791777" y="10286999"/>
                  </a:moveTo>
                  <a:lnTo>
                    <a:pt x="456181" y="8729516"/>
                  </a:lnTo>
                  <a:lnTo>
                    <a:pt x="459519" y="8731343"/>
                  </a:lnTo>
                  <a:lnTo>
                    <a:pt x="463225" y="8733277"/>
                  </a:lnTo>
                  <a:lnTo>
                    <a:pt x="466809" y="8735629"/>
                  </a:lnTo>
                  <a:lnTo>
                    <a:pt x="5781465" y="10286999"/>
                  </a:lnTo>
                  <a:lnTo>
                    <a:pt x="5791777" y="10286999"/>
                  </a:lnTo>
                  <a:close/>
                </a:path>
                <a:path w="7273290" h="10287000">
                  <a:moveTo>
                    <a:pt x="5829717" y="10286999"/>
                  </a:moveTo>
                  <a:lnTo>
                    <a:pt x="426945" y="8709907"/>
                  </a:lnTo>
                  <a:lnTo>
                    <a:pt x="431996" y="8713086"/>
                  </a:lnTo>
                  <a:lnTo>
                    <a:pt x="434373" y="8715086"/>
                  </a:lnTo>
                  <a:lnTo>
                    <a:pt x="5819405" y="10286999"/>
                  </a:lnTo>
                  <a:lnTo>
                    <a:pt x="5829717" y="10286999"/>
                  </a:lnTo>
                  <a:close/>
                </a:path>
                <a:path w="7273290" h="10287000">
                  <a:moveTo>
                    <a:pt x="7172609" y="10286999"/>
                  </a:moveTo>
                  <a:lnTo>
                    <a:pt x="6908969" y="10210041"/>
                  </a:lnTo>
                  <a:lnTo>
                    <a:pt x="6941188" y="10228609"/>
                  </a:lnTo>
                  <a:lnTo>
                    <a:pt x="6985495" y="10256290"/>
                  </a:lnTo>
                  <a:lnTo>
                    <a:pt x="7033513" y="10286999"/>
                  </a:lnTo>
                  <a:lnTo>
                    <a:pt x="7172609" y="10286999"/>
                  </a:lnTo>
                  <a:close/>
                </a:path>
                <a:path w="7273290" h="10287000">
                  <a:moveTo>
                    <a:pt x="830764" y="4236400"/>
                  </a:moveTo>
                  <a:lnTo>
                    <a:pt x="815934" y="4243146"/>
                  </a:lnTo>
                  <a:lnTo>
                    <a:pt x="808433" y="4246494"/>
                  </a:lnTo>
                  <a:lnTo>
                    <a:pt x="800829" y="4249812"/>
                  </a:lnTo>
                  <a:lnTo>
                    <a:pt x="808191" y="4246663"/>
                  </a:lnTo>
                  <a:lnTo>
                    <a:pt x="815719" y="4243296"/>
                  </a:lnTo>
                  <a:lnTo>
                    <a:pt x="830764" y="4236400"/>
                  </a:lnTo>
                  <a:close/>
                </a:path>
                <a:path w="7273290" h="10287000">
                  <a:moveTo>
                    <a:pt x="6788988" y="5975630"/>
                  </a:moveTo>
                  <a:lnTo>
                    <a:pt x="830764" y="4236400"/>
                  </a:lnTo>
                  <a:lnTo>
                    <a:pt x="815719" y="4243296"/>
                  </a:lnTo>
                  <a:lnTo>
                    <a:pt x="808191" y="4246663"/>
                  </a:lnTo>
                  <a:lnTo>
                    <a:pt x="800829" y="4249812"/>
                  </a:lnTo>
                  <a:lnTo>
                    <a:pt x="6788791" y="5997722"/>
                  </a:lnTo>
                  <a:lnTo>
                    <a:pt x="6788988" y="5975630"/>
                  </a:lnTo>
                  <a:close/>
                </a:path>
                <a:path w="7273290" h="10287000">
                  <a:moveTo>
                    <a:pt x="899131" y="4205242"/>
                  </a:moveTo>
                  <a:lnTo>
                    <a:pt x="864038" y="4221354"/>
                  </a:lnTo>
                  <a:lnTo>
                    <a:pt x="852303" y="4226785"/>
                  </a:lnTo>
                  <a:lnTo>
                    <a:pt x="864230" y="4221330"/>
                  </a:lnTo>
                  <a:lnTo>
                    <a:pt x="887548" y="4210717"/>
                  </a:lnTo>
                  <a:lnTo>
                    <a:pt x="899131" y="4205242"/>
                  </a:lnTo>
                  <a:close/>
                </a:path>
                <a:path w="7273290" h="10287000">
                  <a:moveTo>
                    <a:pt x="6789443" y="5924648"/>
                  </a:moveTo>
                  <a:lnTo>
                    <a:pt x="899131" y="4205242"/>
                  </a:lnTo>
                  <a:lnTo>
                    <a:pt x="887548" y="4210717"/>
                  </a:lnTo>
                  <a:lnTo>
                    <a:pt x="864123" y="4221379"/>
                  </a:lnTo>
                  <a:lnTo>
                    <a:pt x="852303" y="4226785"/>
                  </a:lnTo>
                  <a:lnTo>
                    <a:pt x="6789130" y="5959769"/>
                  </a:lnTo>
                  <a:lnTo>
                    <a:pt x="6789443" y="5924648"/>
                  </a:lnTo>
                  <a:close/>
                </a:path>
                <a:path w="7273290" h="10287000">
                  <a:moveTo>
                    <a:pt x="6789822" y="5882162"/>
                  </a:moveTo>
                  <a:lnTo>
                    <a:pt x="955448" y="4179085"/>
                  </a:lnTo>
                  <a:lnTo>
                    <a:pt x="916444" y="4197232"/>
                  </a:lnTo>
                  <a:lnTo>
                    <a:pt x="6789559" y="5911619"/>
                  </a:lnTo>
                  <a:lnTo>
                    <a:pt x="6789822" y="5882162"/>
                  </a:lnTo>
                  <a:close/>
                </a:path>
                <a:path w="7273290" h="10287000">
                  <a:moveTo>
                    <a:pt x="6790221" y="5837411"/>
                  </a:moveTo>
                  <a:lnTo>
                    <a:pt x="1011537" y="4150590"/>
                  </a:lnTo>
                  <a:lnTo>
                    <a:pt x="1000514" y="4156317"/>
                  </a:lnTo>
                  <a:lnTo>
                    <a:pt x="989338" y="4162000"/>
                  </a:lnTo>
                  <a:lnTo>
                    <a:pt x="978015" y="4167640"/>
                  </a:lnTo>
                  <a:lnTo>
                    <a:pt x="966549" y="4173238"/>
                  </a:lnTo>
                  <a:lnTo>
                    <a:pt x="6789903" y="5873099"/>
                  </a:lnTo>
                  <a:lnTo>
                    <a:pt x="6790221" y="5837411"/>
                  </a:lnTo>
                  <a:close/>
                </a:path>
                <a:path w="7273290" h="10287000">
                  <a:moveTo>
                    <a:pt x="1062773" y="4124086"/>
                  </a:moveTo>
                  <a:lnTo>
                    <a:pt x="1024517" y="4144156"/>
                  </a:lnTo>
                  <a:lnTo>
                    <a:pt x="1053521" y="4129061"/>
                  </a:lnTo>
                  <a:lnTo>
                    <a:pt x="1062773" y="4124086"/>
                  </a:lnTo>
                  <a:close/>
                </a:path>
                <a:path w="7273290" h="10287000">
                  <a:moveTo>
                    <a:pt x="6790590" y="5796059"/>
                  </a:moveTo>
                  <a:lnTo>
                    <a:pt x="1062773" y="4124086"/>
                  </a:lnTo>
                  <a:lnTo>
                    <a:pt x="1053521" y="4129061"/>
                  </a:lnTo>
                  <a:lnTo>
                    <a:pt x="1024517" y="4144156"/>
                  </a:lnTo>
                  <a:lnTo>
                    <a:pt x="6790312" y="5827215"/>
                  </a:lnTo>
                  <a:lnTo>
                    <a:pt x="6790590" y="5796059"/>
                  </a:lnTo>
                  <a:close/>
                </a:path>
                <a:path w="7273290" h="10287000">
                  <a:moveTo>
                    <a:pt x="1108577" y="4098836"/>
                  </a:moveTo>
                  <a:lnTo>
                    <a:pt x="1079126" y="4114998"/>
                  </a:lnTo>
                  <a:lnTo>
                    <a:pt x="1068870" y="4120754"/>
                  </a:lnTo>
                  <a:lnTo>
                    <a:pt x="1079062" y="4115219"/>
                  </a:lnTo>
                  <a:lnTo>
                    <a:pt x="1108577" y="4098836"/>
                  </a:lnTo>
                  <a:close/>
                </a:path>
                <a:path w="7273290" h="10287000">
                  <a:moveTo>
                    <a:pt x="6790934" y="5757539"/>
                  </a:moveTo>
                  <a:lnTo>
                    <a:pt x="1108577" y="4098836"/>
                  </a:lnTo>
                  <a:lnTo>
                    <a:pt x="1079062" y="4115219"/>
                  </a:lnTo>
                  <a:lnTo>
                    <a:pt x="1068870" y="4120754"/>
                  </a:lnTo>
                  <a:lnTo>
                    <a:pt x="6790636" y="5790961"/>
                  </a:lnTo>
                  <a:lnTo>
                    <a:pt x="6790934" y="5757539"/>
                  </a:lnTo>
                  <a:close/>
                </a:path>
                <a:path w="7273290" h="10287000">
                  <a:moveTo>
                    <a:pt x="1152272" y="4071834"/>
                  </a:moveTo>
                  <a:lnTo>
                    <a:pt x="1144017" y="4076852"/>
                  </a:lnTo>
                  <a:lnTo>
                    <a:pt x="1118471" y="4092637"/>
                  </a:lnTo>
                  <a:lnTo>
                    <a:pt x="1127219" y="4087443"/>
                  </a:lnTo>
                  <a:lnTo>
                    <a:pt x="1135744" y="4082131"/>
                  </a:lnTo>
                  <a:lnTo>
                    <a:pt x="1144171" y="4076818"/>
                  </a:lnTo>
                  <a:lnTo>
                    <a:pt x="1152272" y="4071834"/>
                  </a:lnTo>
                  <a:close/>
                </a:path>
                <a:path w="7273290" h="10287000">
                  <a:moveTo>
                    <a:pt x="6791288" y="5717886"/>
                  </a:moveTo>
                  <a:lnTo>
                    <a:pt x="1152272" y="4071834"/>
                  </a:lnTo>
                  <a:lnTo>
                    <a:pt x="1144083" y="4076872"/>
                  </a:lnTo>
                  <a:lnTo>
                    <a:pt x="1135744" y="4082131"/>
                  </a:lnTo>
                  <a:lnTo>
                    <a:pt x="1127219" y="4087443"/>
                  </a:lnTo>
                  <a:lnTo>
                    <a:pt x="1118471" y="4092637"/>
                  </a:lnTo>
                  <a:lnTo>
                    <a:pt x="6791015" y="5748475"/>
                  </a:lnTo>
                  <a:lnTo>
                    <a:pt x="6791288" y="5717886"/>
                  </a:lnTo>
                  <a:close/>
                </a:path>
                <a:path w="7273290" h="10287000">
                  <a:moveTo>
                    <a:pt x="6791601" y="5682765"/>
                  </a:moveTo>
                  <a:lnTo>
                    <a:pt x="1187295" y="4046845"/>
                  </a:lnTo>
                  <a:lnTo>
                    <a:pt x="1179835" y="4052432"/>
                  </a:lnTo>
                  <a:lnTo>
                    <a:pt x="1172090" y="4058096"/>
                  </a:lnTo>
                  <a:lnTo>
                    <a:pt x="1164012" y="4063769"/>
                  </a:lnTo>
                  <a:lnTo>
                    <a:pt x="1155550" y="4069384"/>
                  </a:lnTo>
                  <a:lnTo>
                    <a:pt x="6791318" y="5714487"/>
                  </a:lnTo>
                  <a:lnTo>
                    <a:pt x="6791601" y="5682765"/>
                  </a:lnTo>
                  <a:close/>
                </a:path>
                <a:path w="7273290" h="10287000">
                  <a:moveTo>
                    <a:pt x="6791935" y="5645378"/>
                  </a:moveTo>
                  <a:lnTo>
                    <a:pt x="1221408" y="4019318"/>
                  </a:lnTo>
                  <a:lnTo>
                    <a:pt x="1215253" y="4025091"/>
                  </a:lnTo>
                  <a:lnTo>
                    <a:pt x="1208709" y="4030591"/>
                  </a:lnTo>
                  <a:lnTo>
                    <a:pt x="1201897" y="4035906"/>
                  </a:lnTo>
                  <a:lnTo>
                    <a:pt x="1194943" y="4041126"/>
                  </a:lnTo>
                  <a:lnTo>
                    <a:pt x="6791672" y="5674834"/>
                  </a:lnTo>
                  <a:lnTo>
                    <a:pt x="6791935" y="5645378"/>
                  </a:lnTo>
                  <a:close/>
                </a:path>
                <a:path w="7273290" h="10287000">
                  <a:moveTo>
                    <a:pt x="1244887" y="3997207"/>
                  </a:moveTo>
                  <a:lnTo>
                    <a:pt x="1234202" y="4008074"/>
                  </a:lnTo>
                  <a:lnTo>
                    <a:pt x="1228607" y="4013619"/>
                  </a:lnTo>
                  <a:lnTo>
                    <a:pt x="1222715" y="4019132"/>
                  </a:lnTo>
                  <a:lnTo>
                    <a:pt x="1228713" y="4013571"/>
                  </a:lnTo>
                  <a:lnTo>
                    <a:pt x="1234473" y="4007940"/>
                  </a:lnTo>
                  <a:lnTo>
                    <a:pt x="1239716" y="4002610"/>
                  </a:lnTo>
                  <a:lnTo>
                    <a:pt x="1244887" y="3997207"/>
                  </a:lnTo>
                  <a:close/>
                </a:path>
                <a:path w="7273290" h="10287000">
                  <a:moveTo>
                    <a:pt x="6792193" y="5616488"/>
                  </a:moveTo>
                  <a:lnTo>
                    <a:pt x="1244887" y="3997207"/>
                  </a:lnTo>
                  <a:lnTo>
                    <a:pt x="1239716" y="4002610"/>
                  </a:lnTo>
                  <a:lnTo>
                    <a:pt x="1234311" y="4008105"/>
                  </a:lnTo>
                  <a:lnTo>
                    <a:pt x="1228650" y="4013632"/>
                  </a:lnTo>
                  <a:lnTo>
                    <a:pt x="1222715" y="4019132"/>
                  </a:lnTo>
                  <a:lnTo>
                    <a:pt x="6791940" y="5644811"/>
                  </a:lnTo>
                  <a:lnTo>
                    <a:pt x="6792193" y="5616488"/>
                  </a:lnTo>
                  <a:close/>
                </a:path>
                <a:path w="7273290" h="10287000">
                  <a:moveTo>
                    <a:pt x="6792496" y="5582500"/>
                  </a:moveTo>
                  <a:lnTo>
                    <a:pt x="1266278" y="3969374"/>
                  </a:lnTo>
                  <a:lnTo>
                    <a:pt x="1262614" y="3974792"/>
                  </a:lnTo>
                  <a:lnTo>
                    <a:pt x="1258613" y="3980271"/>
                  </a:lnTo>
                  <a:lnTo>
                    <a:pt x="1254288" y="3985761"/>
                  </a:lnTo>
                  <a:lnTo>
                    <a:pt x="1249653" y="3991215"/>
                  </a:lnTo>
                  <a:lnTo>
                    <a:pt x="6792258" y="5609124"/>
                  </a:lnTo>
                  <a:lnTo>
                    <a:pt x="6792496" y="558250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2608832"/>
              <a:ext cx="6747509" cy="7678420"/>
            </a:xfrm>
            <a:custGeom>
              <a:avLst/>
              <a:gdLst/>
              <a:ahLst/>
              <a:cxnLst/>
              <a:rect l="l" t="t" r="r" b="b"/>
              <a:pathLst>
                <a:path w="6747509" h="7678420">
                  <a:moveTo>
                    <a:pt x="4332125" y="7165702"/>
                  </a:moveTo>
                  <a:lnTo>
                    <a:pt x="4311186" y="7361723"/>
                  </a:lnTo>
                  <a:lnTo>
                    <a:pt x="4308080" y="7678165"/>
                  </a:lnTo>
                  <a:lnTo>
                    <a:pt x="5104225" y="7678165"/>
                  </a:lnTo>
                  <a:lnTo>
                    <a:pt x="4999402" y="7588631"/>
                  </a:lnTo>
                  <a:lnTo>
                    <a:pt x="4332125" y="7165702"/>
                  </a:lnTo>
                  <a:close/>
                </a:path>
                <a:path w="6747509" h="7678420">
                  <a:moveTo>
                    <a:pt x="6375594" y="6584508"/>
                  </a:moveTo>
                  <a:lnTo>
                    <a:pt x="6287996" y="6758150"/>
                  </a:lnTo>
                  <a:lnTo>
                    <a:pt x="6097580" y="7199726"/>
                  </a:lnTo>
                  <a:lnTo>
                    <a:pt x="5947954" y="7678165"/>
                  </a:lnTo>
                  <a:lnTo>
                    <a:pt x="6747192" y="7678165"/>
                  </a:lnTo>
                  <a:lnTo>
                    <a:pt x="6721162" y="7591006"/>
                  </a:lnTo>
                  <a:lnTo>
                    <a:pt x="6690925" y="7491593"/>
                  </a:lnTo>
                  <a:lnTo>
                    <a:pt x="6659909" y="7391662"/>
                  </a:lnTo>
                  <a:lnTo>
                    <a:pt x="6644133" y="7341641"/>
                  </a:lnTo>
                  <a:lnTo>
                    <a:pt x="6628191" y="7291659"/>
                  </a:lnTo>
                  <a:lnTo>
                    <a:pt x="6612092" y="7241771"/>
                  </a:lnTo>
                  <a:lnTo>
                    <a:pt x="6595846" y="7192032"/>
                  </a:lnTo>
                  <a:lnTo>
                    <a:pt x="6579463" y="7142499"/>
                  </a:lnTo>
                  <a:lnTo>
                    <a:pt x="6562951" y="7093228"/>
                  </a:lnTo>
                  <a:lnTo>
                    <a:pt x="6546321" y="7044275"/>
                  </a:lnTo>
                  <a:lnTo>
                    <a:pt x="6529582" y="6995695"/>
                  </a:lnTo>
                  <a:lnTo>
                    <a:pt x="6512744" y="6947545"/>
                  </a:lnTo>
                  <a:lnTo>
                    <a:pt x="6495815" y="6899879"/>
                  </a:lnTo>
                  <a:lnTo>
                    <a:pt x="6478806" y="6852755"/>
                  </a:lnTo>
                  <a:lnTo>
                    <a:pt x="6461726" y="6806229"/>
                  </a:lnTo>
                  <a:lnTo>
                    <a:pt x="6444585" y="6760355"/>
                  </a:lnTo>
                  <a:lnTo>
                    <a:pt x="6427391" y="6715190"/>
                  </a:lnTo>
                  <a:lnTo>
                    <a:pt x="6410155" y="6670790"/>
                  </a:lnTo>
                  <a:lnTo>
                    <a:pt x="6392887" y="6627211"/>
                  </a:lnTo>
                  <a:lnTo>
                    <a:pt x="6375594" y="6584508"/>
                  </a:lnTo>
                  <a:close/>
                </a:path>
                <a:path w="6747509" h="7678420">
                  <a:moveTo>
                    <a:pt x="2086589" y="1026368"/>
                  </a:moveTo>
                  <a:lnTo>
                    <a:pt x="1806354" y="963886"/>
                  </a:lnTo>
                  <a:lnTo>
                    <a:pt x="1626148" y="942156"/>
                  </a:lnTo>
                  <a:lnTo>
                    <a:pt x="1529848" y="942682"/>
                  </a:lnTo>
                  <a:lnTo>
                    <a:pt x="1501331" y="946968"/>
                  </a:lnTo>
                  <a:lnTo>
                    <a:pt x="1479771" y="986927"/>
                  </a:lnTo>
                  <a:lnTo>
                    <a:pt x="1424239" y="1087891"/>
                  </a:lnTo>
                  <a:lnTo>
                    <a:pt x="1348462" y="1221495"/>
                  </a:lnTo>
                  <a:lnTo>
                    <a:pt x="1266163" y="1359372"/>
                  </a:lnTo>
                  <a:lnTo>
                    <a:pt x="1232418" y="1399872"/>
                  </a:lnTo>
                  <a:lnTo>
                    <a:pt x="1182598" y="1440915"/>
                  </a:lnTo>
                  <a:lnTo>
                    <a:pt x="1118678" y="1482606"/>
                  </a:lnTo>
                  <a:lnTo>
                    <a:pt x="1082048" y="1503726"/>
                  </a:lnTo>
                  <a:lnTo>
                    <a:pt x="1042632" y="1525048"/>
                  </a:lnTo>
                  <a:lnTo>
                    <a:pt x="1000678" y="1546584"/>
                  </a:lnTo>
                  <a:lnTo>
                    <a:pt x="956432" y="1568347"/>
                  </a:lnTo>
                  <a:lnTo>
                    <a:pt x="910142" y="1590351"/>
                  </a:lnTo>
                  <a:lnTo>
                    <a:pt x="862054" y="1612608"/>
                  </a:lnTo>
                  <a:lnTo>
                    <a:pt x="495816" y="1776599"/>
                  </a:lnTo>
                  <a:lnTo>
                    <a:pt x="442225" y="1801354"/>
                  </a:lnTo>
                  <a:lnTo>
                    <a:pt x="389057" y="1826480"/>
                  </a:lnTo>
                  <a:lnTo>
                    <a:pt x="336559" y="1851990"/>
                  </a:lnTo>
                  <a:lnTo>
                    <a:pt x="284976" y="1877898"/>
                  </a:lnTo>
                  <a:lnTo>
                    <a:pt x="234556" y="1904215"/>
                  </a:lnTo>
                  <a:lnTo>
                    <a:pt x="185545" y="1930957"/>
                  </a:lnTo>
                  <a:lnTo>
                    <a:pt x="138191" y="1958134"/>
                  </a:lnTo>
                  <a:lnTo>
                    <a:pt x="85319" y="1993432"/>
                  </a:lnTo>
                  <a:lnTo>
                    <a:pt x="32039" y="2036995"/>
                  </a:lnTo>
                  <a:lnTo>
                    <a:pt x="0" y="2067084"/>
                  </a:lnTo>
                  <a:lnTo>
                    <a:pt x="0" y="4370406"/>
                  </a:lnTo>
                  <a:lnTo>
                    <a:pt x="151049" y="4613653"/>
                  </a:lnTo>
                  <a:lnTo>
                    <a:pt x="290235" y="4843264"/>
                  </a:lnTo>
                  <a:lnTo>
                    <a:pt x="339718" y="4926432"/>
                  </a:lnTo>
                  <a:lnTo>
                    <a:pt x="337148" y="5031815"/>
                  </a:lnTo>
                  <a:lnTo>
                    <a:pt x="331718" y="5283485"/>
                  </a:lnTo>
                  <a:lnTo>
                    <a:pt x="326852" y="5584720"/>
                  </a:lnTo>
                  <a:lnTo>
                    <a:pt x="325972" y="5838799"/>
                  </a:lnTo>
                  <a:lnTo>
                    <a:pt x="328387" y="5892025"/>
                  </a:lnTo>
                  <a:lnTo>
                    <a:pt x="334417" y="5938817"/>
                  </a:lnTo>
                  <a:lnTo>
                    <a:pt x="344210" y="5979794"/>
                  </a:lnTo>
                  <a:lnTo>
                    <a:pt x="357910" y="6015575"/>
                  </a:lnTo>
                  <a:lnTo>
                    <a:pt x="397617" y="6074021"/>
                  </a:lnTo>
                  <a:lnTo>
                    <a:pt x="454702" y="6119106"/>
                  </a:lnTo>
                  <a:lnTo>
                    <a:pt x="490127" y="6138184"/>
                  </a:lnTo>
                  <a:lnTo>
                    <a:pt x="530333" y="6155777"/>
                  </a:lnTo>
                  <a:lnTo>
                    <a:pt x="575467" y="6172505"/>
                  </a:lnTo>
                  <a:lnTo>
                    <a:pt x="625674" y="6188985"/>
                  </a:lnTo>
                  <a:lnTo>
                    <a:pt x="741908" y="6223682"/>
                  </a:lnTo>
                  <a:lnTo>
                    <a:pt x="3366557" y="6989828"/>
                  </a:lnTo>
                  <a:lnTo>
                    <a:pt x="3425327" y="7005537"/>
                  </a:lnTo>
                  <a:lnTo>
                    <a:pt x="3481719" y="7017542"/>
                  </a:lnTo>
                  <a:lnTo>
                    <a:pt x="3535744" y="7025956"/>
                  </a:lnTo>
                  <a:lnTo>
                    <a:pt x="3587411" y="7030889"/>
                  </a:lnTo>
                  <a:lnTo>
                    <a:pt x="3636729" y="7032452"/>
                  </a:lnTo>
                  <a:lnTo>
                    <a:pt x="3683709" y="7030758"/>
                  </a:lnTo>
                  <a:lnTo>
                    <a:pt x="3728360" y="7025916"/>
                  </a:lnTo>
                  <a:lnTo>
                    <a:pt x="3770691" y="7018039"/>
                  </a:lnTo>
                  <a:lnTo>
                    <a:pt x="3810713" y="7007238"/>
                  </a:lnTo>
                  <a:lnTo>
                    <a:pt x="3848435" y="6993624"/>
                  </a:lnTo>
                  <a:lnTo>
                    <a:pt x="3883866" y="6977308"/>
                  </a:lnTo>
                  <a:lnTo>
                    <a:pt x="3917017" y="6958402"/>
                  </a:lnTo>
                  <a:lnTo>
                    <a:pt x="3976516" y="6913265"/>
                  </a:lnTo>
                  <a:lnTo>
                    <a:pt x="4027009" y="6859102"/>
                  </a:lnTo>
                  <a:lnTo>
                    <a:pt x="4068574" y="6796805"/>
                  </a:lnTo>
                  <a:lnTo>
                    <a:pt x="4086032" y="6762884"/>
                  </a:lnTo>
                  <a:lnTo>
                    <a:pt x="4101287" y="6727263"/>
                  </a:lnTo>
                  <a:lnTo>
                    <a:pt x="4114349" y="6690053"/>
                  </a:lnTo>
                  <a:lnTo>
                    <a:pt x="4125226" y="6651367"/>
                  </a:lnTo>
                  <a:lnTo>
                    <a:pt x="4133930" y="6611314"/>
                  </a:lnTo>
                  <a:lnTo>
                    <a:pt x="4140470" y="6570007"/>
                  </a:lnTo>
                  <a:lnTo>
                    <a:pt x="4144855" y="6527557"/>
                  </a:lnTo>
                  <a:lnTo>
                    <a:pt x="4147095" y="6484075"/>
                  </a:lnTo>
                  <a:lnTo>
                    <a:pt x="4147199" y="6439672"/>
                  </a:lnTo>
                  <a:lnTo>
                    <a:pt x="4136560" y="6054401"/>
                  </a:lnTo>
                  <a:lnTo>
                    <a:pt x="4121048" y="5600055"/>
                  </a:lnTo>
                  <a:lnTo>
                    <a:pt x="4107055" y="5221335"/>
                  </a:lnTo>
                  <a:lnTo>
                    <a:pt x="4100971" y="5062939"/>
                  </a:lnTo>
                  <a:lnTo>
                    <a:pt x="4769684" y="4937193"/>
                  </a:lnTo>
                  <a:lnTo>
                    <a:pt x="4742348" y="4748740"/>
                  </a:lnTo>
                  <a:lnTo>
                    <a:pt x="4670240" y="4289417"/>
                  </a:lnTo>
                  <a:lnTo>
                    <a:pt x="4568211" y="3718277"/>
                  </a:lnTo>
                  <a:lnTo>
                    <a:pt x="4451112" y="3194376"/>
                  </a:lnTo>
                  <a:lnTo>
                    <a:pt x="4434561" y="3135928"/>
                  </a:lnTo>
                  <a:lnTo>
                    <a:pt x="4416740" y="3079777"/>
                  </a:lnTo>
                  <a:lnTo>
                    <a:pt x="4397679" y="3025851"/>
                  </a:lnTo>
                  <a:lnTo>
                    <a:pt x="4377411" y="2974076"/>
                  </a:lnTo>
                  <a:lnTo>
                    <a:pt x="4355965" y="2924381"/>
                  </a:lnTo>
                  <a:lnTo>
                    <a:pt x="4333373" y="2876694"/>
                  </a:lnTo>
                  <a:lnTo>
                    <a:pt x="4309667" y="2830941"/>
                  </a:lnTo>
                  <a:lnTo>
                    <a:pt x="4284877" y="2787051"/>
                  </a:lnTo>
                  <a:lnTo>
                    <a:pt x="4259034" y="2744952"/>
                  </a:lnTo>
                  <a:lnTo>
                    <a:pt x="4232170" y="2704570"/>
                  </a:lnTo>
                  <a:lnTo>
                    <a:pt x="4204316" y="2665834"/>
                  </a:lnTo>
                  <a:lnTo>
                    <a:pt x="4175503" y="2628672"/>
                  </a:lnTo>
                  <a:lnTo>
                    <a:pt x="4145761" y="2593011"/>
                  </a:lnTo>
                  <a:lnTo>
                    <a:pt x="4115123" y="2558778"/>
                  </a:lnTo>
                  <a:lnTo>
                    <a:pt x="4083619" y="2525902"/>
                  </a:lnTo>
                  <a:lnTo>
                    <a:pt x="4051280" y="2494310"/>
                  </a:lnTo>
                  <a:lnTo>
                    <a:pt x="4018137" y="2463930"/>
                  </a:lnTo>
                  <a:lnTo>
                    <a:pt x="3984222" y="2434689"/>
                  </a:lnTo>
                  <a:lnTo>
                    <a:pt x="3949566" y="2406516"/>
                  </a:lnTo>
                  <a:lnTo>
                    <a:pt x="3914199" y="2379337"/>
                  </a:lnTo>
                  <a:lnTo>
                    <a:pt x="3878153" y="2353081"/>
                  </a:lnTo>
                  <a:lnTo>
                    <a:pt x="3841460" y="2327675"/>
                  </a:lnTo>
                  <a:lnTo>
                    <a:pt x="3804149" y="2303047"/>
                  </a:lnTo>
                  <a:lnTo>
                    <a:pt x="3766253" y="2279124"/>
                  </a:lnTo>
                  <a:lnTo>
                    <a:pt x="3727802" y="2255835"/>
                  </a:lnTo>
                  <a:lnTo>
                    <a:pt x="3688827" y="2233106"/>
                  </a:lnTo>
                  <a:lnTo>
                    <a:pt x="3649361" y="2210867"/>
                  </a:lnTo>
                  <a:lnTo>
                    <a:pt x="3609433" y="2189043"/>
                  </a:lnTo>
                  <a:lnTo>
                    <a:pt x="3458532" y="2109947"/>
                  </a:lnTo>
                  <a:lnTo>
                    <a:pt x="3393589" y="2075093"/>
                  </a:lnTo>
                  <a:lnTo>
                    <a:pt x="3333327" y="2041665"/>
                  </a:lnTo>
                  <a:lnTo>
                    <a:pt x="3277588" y="2009533"/>
                  </a:lnTo>
                  <a:lnTo>
                    <a:pt x="3226212" y="1978569"/>
                  </a:lnTo>
                  <a:lnTo>
                    <a:pt x="3179040" y="1948643"/>
                  </a:lnTo>
                  <a:lnTo>
                    <a:pt x="3135913" y="1919627"/>
                  </a:lnTo>
                  <a:lnTo>
                    <a:pt x="3096671" y="1891391"/>
                  </a:lnTo>
                  <a:lnTo>
                    <a:pt x="3061155" y="1863807"/>
                  </a:lnTo>
                  <a:lnTo>
                    <a:pt x="3029206" y="1836745"/>
                  </a:lnTo>
                  <a:lnTo>
                    <a:pt x="3000664" y="1810076"/>
                  </a:lnTo>
                  <a:lnTo>
                    <a:pt x="2953164" y="1757401"/>
                  </a:lnTo>
                  <a:lnTo>
                    <a:pt x="2917382" y="1704751"/>
                  </a:lnTo>
                  <a:lnTo>
                    <a:pt x="2892042" y="1651094"/>
                  </a:lnTo>
                  <a:lnTo>
                    <a:pt x="2856604" y="1543364"/>
                  </a:lnTo>
                  <a:lnTo>
                    <a:pt x="2835338" y="1456917"/>
                  </a:lnTo>
                  <a:lnTo>
                    <a:pt x="2824977" y="1399423"/>
                  </a:lnTo>
                  <a:lnTo>
                    <a:pt x="2822250" y="1378553"/>
                  </a:lnTo>
                  <a:lnTo>
                    <a:pt x="2770270" y="1340307"/>
                  </a:lnTo>
                  <a:lnTo>
                    <a:pt x="2622332" y="1247216"/>
                  </a:lnTo>
                  <a:lnTo>
                    <a:pt x="2390438" y="1131746"/>
                  </a:lnTo>
                  <a:lnTo>
                    <a:pt x="2086589" y="1026368"/>
                  </a:lnTo>
                  <a:close/>
                </a:path>
                <a:path w="6747509" h="7678420">
                  <a:moveTo>
                    <a:pt x="4651653" y="1487599"/>
                  </a:moveTo>
                  <a:lnTo>
                    <a:pt x="4617779" y="1515834"/>
                  </a:lnTo>
                  <a:lnTo>
                    <a:pt x="4620834" y="1525884"/>
                  </a:lnTo>
                  <a:lnTo>
                    <a:pt x="4720028" y="1706480"/>
                  </a:lnTo>
                  <a:lnTo>
                    <a:pt x="4523571" y="1813838"/>
                  </a:lnTo>
                  <a:lnTo>
                    <a:pt x="4515653" y="1820445"/>
                  </a:lnTo>
                  <a:lnTo>
                    <a:pt x="4510999" y="1829549"/>
                  </a:lnTo>
                  <a:lnTo>
                    <a:pt x="4509996" y="1839825"/>
                  </a:lnTo>
                  <a:lnTo>
                    <a:pt x="4513030" y="1849949"/>
                  </a:lnTo>
                  <a:lnTo>
                    <a:pt x="4516744" y="1856145"/>
                  </a:lnTo>
                  <a:lnTo>
                    <a:pt x="4522276" y="1860599"/>
                  </a:lnTo>
                  <a:lnTo>
                    <a:pt x="4535655" y="1864505"/>
                  </a:lnTo>
                  <a:lnTo>
                    <a:pt x="4542715" y="1863726"/>
                  </a:lnTo>
                  <a:lnTo>
                    <a:pt x="4549179" y="1860501"/>
                  </a:lnTo>
                  <a:lnTo>
                    <a:pt x="4745689" y="1753159"/>
                  </a:lnTo>
                  <a:lnTo>
                    <a:pt x="4817831" y="1774218"/>
                  </a:lnTo>
                  <a:lnTo>
                    <a:pt x="4792170" y="1727539"/>
                  </a:lnTo>
                  <a:lnTo>
                    <a:pt x="4838913" y="1701995"/>
                  </a:lnTo>
                  <a:lnTo>
                    <a:pt x="4766771" y="1680937"/>
                  </a:lnTo>
                  <a:lnTo>
                    <a:pt x="4667578" y="1500340"/>
                  </a:lnTo>
                  <a:lnTo>
                    <a:pt x="4660780" y="1492286"/>
                  </a:lnTo>
                  <a:lnTo>
                    <a:pt x="4651653" y="1487599"/>
                  </a:lnTo>
                  <a:close/>
                </a:path>
                <a:path w="6747509" h="7678420">
                  <a:moveTo>
                    <a:pt x="4817831" y="1774218"/>
                  </a:moveTo>
                  <a:lnTo>
                    <a:pt x="4745689" y="1753159"/>
                  </a:lnTo>
                  <a:lnTo>
                    <a:pt x="4853279" y="1949269"/>
                  </a:lnTo>
                  <a:lnTo>
                    <a:pt x="4876324" y="1963947"/>
                  </a:lnTo>
                  <a:lnTo>
                    <a:pt x="4883384" y="1963168"/>
                  </a:lnTo>
                  <a:lnTo>
                    <a:pt x="4889481" y="1959837"/>
                  </a:lnTo>
                  <a:lnTo>
                    <a:pt x="4897573" y="1952961"/>
                  </a:lnTo>
                  <a:lnTo>
                    <a:pt x="4902285" y="1943767"/>
                  </a:lnTo>
                  <a:lnTo>
                    <a:pt x="4903230" y="1933580"/>
                  </a:lnTo>
                  <a:lnTo>
                    <a:pt x="4900022" y="1923725"/>
                  </a:lnTo>
                  <a:lnTo>
                    <a:pt x="4817831" y="1774218"/>
                  </a:lnTo>
                  <a:close/>
                </a:path>
                <a:path w="6747509" h="7678420">
                  <a:moveTo>
                    <a:pt x="5547118" y="1928601"/>
                  </a:moveTo>
                  <a:lnTo>
                    <a:pt x="5536788" y="1925772"/>
                  </a:lnTo>
                  <a:lnTo>
                    <a:pt x="5526633" y="1927094"/>
                  </a:lnTo>
                  <a:lnTo>
                    <a:pt x="5517755" y="1932090"/>
                  </a:lnTo>
                  <a:lnTo>
                    <a:pt x="5511254" y="1940282"/>
                  </a:lnTo>
                  <a:lnTo>
                    <a:pt x="5508497" y="1950366"/>
                  </a:lnTo>
                  <a:lnTo>
                    <a:pt x="5509829" y="1960525"/>
                  </a:lnTo>
                  <a:lnTo>
                    <a:pt x="5514812" y="1969514"/>
                  </a:lnTo>
                  <a:lnTo>
                    <a:pt x="5523008" y="1976086"/>
                  </a:lnTo>
                  <a:lnTo>
                    <a:pt x="5787534" y="2109529"/>
                  </a:lnTo>
                  <a:lnTo>
                    <a:pt x="5788955" y="2110512"/>
                  </a:lnTo>
                  <a:lnTo>
                    <a:pt x="5792103" y="2111431"/>
                  </a:lnTo>
                  <a:lnTo>
                    <a:pt x="5801221" y="2112379"/>
                  </a:lnTo>
                  <a:lnTo>
                    <a:pt x="5809974" y="2110187"/>
                  </a:lnTo>
                  <a:lnTo>
                    <a:pt x="5817616" y="2105221"/>
                  </a:lnTo>
                  <a:lnTo>
                    <a:pt x="5823398" y="2097848"/>
                  </a:lnTo>
                  <a:lnTo>
                    <a:pt x="5826155" y="2087764"/>
                  </a:lnTo>
                  <a:lnTo>
                    <a:pt x="5824823" y="2077605"/>
                  </a:lnTo>
                  <a:lnTo>
                    <a:pt x="5819840" y="2068616"/>
                  </a:lnTo>
                  <a:lnTo>
                    <a:pt x="5811644" y="2062044"/>
                  </a:lnTo>
                  <a:lnTo>
                    <a:pt x="5547118" y="1928601"/>
                  </a:lnTo>
                  <a:close/>
                </a:path>
                <a:path w="6747509" h="7678420">
                  <a:moveTo>
                    <a:pt x="4983440" y="1571386"/>
                  </a:moveTo>
                  <a:lnTo>
                    <a:pt x="4973132" y="1570400"/>
                  </a:lnTo>
                  <a:lnTo>
                    <a:pt x="4962966" y="1573502"/>
                  </a:lnTo>
                  <a:lnTo>
                    <a:pt x="4766771" y="1680937"/>
                  </a:lnTo>
                  <a:lnTo>
                    <a:pt x="4838913" y="1701995"/>
                  </a:lnTo>
                  <a:lnTo>
                    <a:pt x="4988627" y="1620181"/>
                  </a:lnTo>
                  <a:lnTo>
                    <a:pt x="4996993" y="1613465"/>
                  </a:lnTo>
                  <a:lnTo>
                    <a:pt x="5001767" y="1604423"/>
                  </a:lnTo>
                  <a:lnTo>
                    <a:pt x="5002607" y="1594232"/>
                  </a:lnTo>
                  <a:lnTo>
                    <a:pt x="4999168" y="1584070"/>
                  </a:lnTo>
                  <a:lnTo>
                    <a:pt x="4992562" y="1576072"/>
                  </a:lnTo>
                  <a:lnTo>
                    <a:pt x="4983440" y="1571386"/>
                  </a:lnTo>
                  <a:close/>
                </a:path>
                <a:path w="6747509" h="7678420">
                  <a:moveTo>
                    <a:pt x="5608141" y="325620"/>
                  </a:moveTo>
                  <a:lnTo>
                    <a:pt x="5415844" y="269488"/>
                  </a:lnTo>
                  <a:lnTo>
                    <a:pt x="5451358" y="282936"/>
                  </a:lnTo>
                  <a:lnTo>
                    <a:pt x="5488629" y="310021"/>
                  </a:lnTo>
                  <a:lnTo>
                    <a:pt x="5524207" y="355051"/>
                  </a:lnTo>
                  <a:lnTo>
                    <a:pt x="5554643" y="422335"/>
                  </a:lnTo>
                  <a:lnTo>
                    <a:pt x="5557227" y="431040"/>
                  </a:lnTo>
                  <a:lnTo>
                    <a:pt x="5564027" y="437001"/>
                  </a:lnTo>
                  <a:lnTo>
                    <a:pt x="5576095" y="440524"/>
                  </a:lnTo>
                  <a:lnTo>
                    <a:pt x="5579920" y="441072"/>
                  </a:lnTo>
                  <a:lnTo>
                    <a:pt x="5583527" y="440421"/>
                  </a:lnTo>
                  <a:lnTo>
                    <a:pt x="5592563" y="437442"/>
                  </a:lnTo>
                  <a:lnTo>
                    <a:pt x="5599728" y="431733"/>
                  </a:lnTo>
                  <a:lnTo>
                    <a:pt x="5604510" y="423944"/>
                  </a:lnTo>
                  <a:lnTo>
                    <a:pt x="5606400" y="414725"/>
                  </a:lnTo>
                  <a:lnTo>
                    <a:pt x="5608141" y="325620"/>
                  </a:lnTo>
                  <a:close/>
                </a:path>
                <a:path w="6747509" h="7678420">
                  <a:moveTo>
                    <a:pt x="5460682" y="229278"/>
                  </a:moveTo>
                  <a:lnTo>
                    <a:pt x="5415344" y="216117"/>
                  </a:lnTo>
                  <a:lnTo>
                    <a:pt x="5377180" y="213001"/>
                  </a:lnTo>
                  <a:lnTo>
                    <a:pt x="5350659" y="214862"/>
                  </a:lnTo>
                  <a:lnTo>
                    <a:pt x="5340250" y="216630"/>
                  </a:lnTo>
                  <a:lnTo>
                    <a:pt x="5330807" y="221337"/>
                  </a:lnTo>
                  <a:lnTo>
                    <a:pt x="5324170" y="229046"/>
                  </a:lnTo>
                  <a:lnTo>
                    <a:pt x="5320916" y="238701"/>
                  </a:lnTo>
                  <a:lnTo>
                    <a:pt x="5321619" y="249244"/>
                  </a:lnTo>
                  <a:lnTo>
                    <a:pt x="5326118" y="258367"/>
                  </a:lnTo>
                  <a:lnTo>
                    <a:pt x="5333747" y="264995"/>
                  </a:lnTo>
                  <a:lnTo>
                    <a:pt x="5343489" y="268407"/>
                  </a:lnTo>
                  <a:lnTo>
                    <a:pt x="5354328" y="267879"/>
                  </a:lnTo>
                  <a:lnTo>
                    <a:pt x="5363880" y="266268"/>
                  </a:lnTo>
                  <a:lnTo>
                    <a:pt x="5385535" y="265368"/>
                  </a:lnTo>
                  <a:lnTo>
                    <a:pt x="5415844" y="269488"/>
                  </a:lnTo>
                  <a:lnTo>
                    <a:pt x="5608141" y="325620"/>
                  </a:lnTo>
                  <a:lnTo>
                    <a:pt x="5608221" y="321546"/>
                  </a:lnTo>
                  <a:lnTo>
                    <a:pt x="5555005" y="306012"/>
                  </a:lnTo>
                  <a:lnTo>
                    <a:pt x="5508725" y="257553"/>
                  </a:lnTo>
                  <a:lnTo>
                    <a:pt x="5460682" y="229278"/>
                  </a:lnTo>
                  <a:close/>
                </a:path>
                <a:path w="6747509" h="7678420">
                  <a:moveTo>
                    <a:pt x="6089219" y="1977"/>
                  </a:moveTo>
                  <a:lnTo>
                    <a:pt x="5587151" y="4729"/>
                  </a:lnTo>
                  <a:lnTo>
                    <a:pt x="5555005" y="306012"/>
                  </a:lnTo>
                  <a:lnTo>
                    <a:pt x="5608221" y="321546"/>
                  </a:lnTo>
                  <a:lnTo>
                    <a:pt x="5613383" y="57254"/>
                  </a:lnTo>
                  <a:lnTo>
                    <a:pt x="6079773" y="53113"/>
                  </a:lnTo>
                  <a:lnTo>
                    <a:pt x="6089933" y="50825"/>
                  </a:lnTo>
                  <a:lnTo>
                    <a:pt x="6098289" y="45029"/>
                  </a:lnTo>
                  <a:lnTo>
                    <a:pt x="6103913" y="36519"/>
                  </a:lnTo>
                  <a:lnTo>
                    <a:pt x="6105881" y="26089"/>
                  </a:lnTo>
                  <a:lnTo>
                    <a:pt x="6103575" y="15947"/>
                  </a:lnTo>
                  <a:lnTo>
                    <a:pt x="6097755" y="7602"/>
                  </a:lnTo>
                  <a:lnTo>
                    <a:pt x="6089219" y="1977"/>
                  </a:lnTo>
                  <a:close/>
                </a:path>
                <a:path w="6747509" h="7678420">
                  <a:moveTo>
                    <a:pt x="4882914" y="715823"/>
                  </a:moveTo>
                  <a:lnTo>
                    <a:pt x="4831812" y="700906"/>
                  </a:lnTo>
                  <a:lnTo>
                    <a:pt x="4769177" y="915481"/>
                  </a:lnTo>
                  <a:lnTo>
                    <a:pt x="4768267" y="926033"/>
                  </a:lnTo>
                  <a:lnTo>
                    <a:pt x="4771351" y="935780"/>
                  </a:lnTo>
                  <a:lnTo>
                    <a:pt x="4777864" y="943654"/>
                  </a:lnTo>
                  <a:lnTo>
                    <a:pt x="4787243" y="948583"/>
                  </a:lnTo>
                  <a:lnTo>
                    <a:pt x="4797801" y="949474"/>
                  </a:lnTo>
                  <a:lnTo>
                    <a:pt x="4807527" y="946340"/>
                  </a:lnTo>
                  <a:lnTo>
                    <a:pt x="4815370" y="939782"/>
                  </a:lnTo>
                  <a:lnTo>
                    <a:pt x="4820280" y="930398"/>
                  </a:lnTo>
                  <a:lnTo>
                    <a:pt x="4882914" y="715823"/>
                  </a:lnTo>
                  <a:close/>
                </a:path>
                <a:path w="6747509" h="7678420">
                  <a:moveTo>
                    <a:pt x="5113158" y="727374"/>
                  </a:moveTo>
                  <a:lnTo>
                    <a:pt x="4631668" y="586825"/>
                  </a:lnTo>
                  <a:lnTo>
                    <a:pt x="4621132" y="585941"/>
                  </a:lnTo>
                  <a:lnTo>
                    <a:pt x="4611403" y="589074"/>
                  </a:lnTo>
                  <a:lnTo>
                    <a:pt x="4603548" y="595628"/>
                  </a:lnTo>
                  <a:lnTo>
                    <a:pt x="4598631" y="605011"/>
                  </a:lnTo>
                  <a:lnTo>
                    <a:pt x="4597729" y="615565"/>
                  </a:lnTo>
                  <a:lnTo>
                    <a:pt x="4600824" y="625316"/>
                  </a:lnTo>
                  <a:lnTo>
                    <a:pt x="4607340" y="633190"/>
                  </a:lnTo>
                  <a:lnTo>
                    <a:pt x="4616697" y="638113"/>
                  </a:lnTo>
                  <a:lnTo>
                    <a:pt x="5098187" y="778662"/>
                  </a:lnTo>
                  <a:lnTo>
                    <a:pt x="5108688" y="779536"/>
                  </a:lnTo>
                  <a:lnTo>
                    <a:pt x="5118287" y="776365"/>
                  </a:lnTo>
                  <a:lnTo>
                    <a:pt x="5126004" y="769771"/>
                  </a:lnTo>
                  <a:lnTo>
                    <a:pt x="5130857" y="760369"/>
                  </a:lnTo>
                  <a:lnTo>
                    <a:pt x="5131823" y="749834"/>
                  </a:lnTo>
                  <a:lnTo>
                    <a:pt x="5128866" y="740123"/>
                  </a:lnTo>
                  <a:lnTo>
                    <a:pt x="5122480" y="732287"/>
                  </a:lnTo>
                  <a:lnTo>
                    <a:pt x="5113158" y="727374"/>
                  </a:lnTo>
                  <a:close/>
                </a:path>
                <a:path w="6747509" h="7678420">
                  <a:moveTo>
                    <a:pt x="4937413" y="434128"/>
                  </a:moveTo>
                  <a:lnTo>
                    <a:pt x="4846783" y="649618"/>
                  </a:lnTo>
                  <a:lnTo>
                    <a:pt x="4897886" y="664535"/>
                  </a:lnTo>
                  <a:lnTo>
                    <a:pt x="4955479" y="467231"/>
                  </a:lnTo>
                  <a:lnTo>
                    <a:pt x="4956388" y="456679"/>
                  </a:lnTo>
                  <a:lnTo>
                    <a:pt x="4953305" y="446932"/>
                  </a:lnTo>
                  <a:lnTo>
                    <a:pt x="4946792" y="439058"/>
                  </a:lnTo>
                  <a:lnTo>
                    <a:pt x="4937413" y="434128"/>
                  </a:lnTo>
                  <a:close/>
                </a:path>
                <a:path w="6747509" h="7678420">
                  <a:moveTo>
                    <a:pt x="5879740" y="1270895"/>
                  </a:moveTo>
                  <a:lnTo>
                    <a:pt x="5808447" y="1278624"/>
                  </a:lnTo>
                  <a:lnTo>
                    <a:pt x="5763373" y="1334046"/>
                  </a:lnTo>
                  <a:lnTo>
                    <a:pt x="5760310" y="1371178"/>
                  </a:lnTo>
                  <a:lnTo>
                    <a:pt x="5771420" y="1405471"/>
                  </a:lnTo>
                  <a:lnTo>
                    <a:pt x="5794498" y="1433142"/>
                  </a:lnTo>
                  <a:lnTo>
                    <a:pt x="5827340" y="1450405"/>
                  </a:lnTo>
                  <a:lnTo>
                    <a:pt x="5864312" y="1453521"/>
                  </a:lnTo>
                  <a:lnTo>
                    <a:pt x="5898652" y="1442611"/>
                  </a:lnTo>
                  <a:lnTo>
                    <a:pt x="5922881" y="1422635"/>
                  </a:lnTo>
                  <a:lnTo>
                    <a:pt x="5842312" y="1399117"/>
                  </a:lnTo>
                  <a:lnTo>
                    <a:pt x="5828056" y="1391663"/>
                  </a:lnTo>
                  <a:lnTo>
                    <a:pt x="5818136" y="1379778"/>
                  </a:lnTo>
                  <a:lnTo>
                    <a:pt x="5813423" y="1365047"/>
                  </a:lnTo>
                  <a:lnTo>
                    <a:pt x="5814791" y="1349055"/>
                  </a:lnTo>
                  <a:lnTo>
                    <a:pt x="5822241" y="1334839"/>
                  </a:lnTo>
                  <a:lnTo>
                    <a:pt x="5834138" y="1324957"/>
                  </a:lnTo>
                  <a:lnTo>
                    <a:pt x="5848894" y="1320274"/>
                  </a:lnTo>
                  <a:lnTo>
                    <a:pt x="5864921" y="1321661"/>
                  </a:lnTo>
                  <a:lnTo>
                    <a:pt x="5945270" y="1345115"/>
                  </a:lnTo>
                  <a:lnTo>
                    <a:pt x="5935679" y="1315764"/>
                  </a:lnTo>
                  <a:lnTo>
                    <a:pt x="5912584" y="1288150"/>
                  </a:lnTo>
                  <a:lnTo>
                    <a:pt x="5879740" y="1270895"/>
                  </a:lnTo>
                  <a:close/>
                </a:path>
                <a:path w="6747509" h="7678420">
                  <a:moveTo>
                    <a:pt x="5945270" y="1345115"/>
                  </a:moveTo>
                  <a:lnTo>
                    <a:pt x="5864921" y="1321661"/>
                  </a:lnTo>
                  <a:lnTo>
                    <a:pt x="5879177" y="1329114"/>
                  </a:lnTo>
                  <a:lnTo>
                    <a:pt x="5889097" y="1340999"/>
                  </a:lnTo>
                  <a:lnTo>
                    <a:pt x="5893809" y="1355730"/>
                  </a:lnTo>
                  <a:lnTo>
                    <a:pt x="5892442" y="1371722"/>
                  </a:lnTo>
                  <a:lnTo>
                    <a:pt x="5884992" y="1385938"/>
                  </a:lnTo>
                  <a:lnTo>
                    <a:pt x="5873095" y="1395821"/>
                  </a:lnTo>
                  <a:lnTo>
                    <a:pt x="5858339" y="1400503"/>
                  </a:lnTo>
                  <a:lnTo>
                    <a:pt x="5842312" y="1399117"/>
                  </a:lnTo>
                  <a:lnTo>
                    <a:pt x="5922881" y="1422635"/>
                  </a:lnTo>
                  <a:lnTo>
                    <a:pt x="5926466" y="1419679"/>
                  </a:lnTo>
                  <a:lnTo>
                    <a:pt x="5943860" y="1386731"/>
                  </a:lnTo>
                  <a:lnTo>
                    <a:pt x="5946835" y="1349902"/>
                  </a:lnTo>
                  <a:lnTo>
                    <a:pt x="5945270" y="1345115"/>
                  </a:lnTo>
                  <a:close/>
                </a:path>
                <a:path w="6747509" h="7678420">
                  <a:moveTo>
                    <a:pt x="6126027" y="1113764"/>
                  </a:moveTo>
                  <a:lnTo>
                    <a:pt x="5551368" y="1190377"/>
                  </a:lnTo>
                  <a:lnTo>
                    <a:pt x="5528322" y="1220566"/>
                  </a:lnTo>
                  <a:lnTo>
                    <a:pt x="5530519" y="1228094"/>
                  </a:lnTo>
                  <a:lnTo>
                    <a:pt x="5554628" y="1243579"/>
                  </a:lnTo>
                  <a:lnTo>
                    <a:pt x="5558759" y="1243081"/>
                  </a:lnTo>
                  <a:lnTo>
                    <a:pt x="6122800" y="1165783"/>
                  </a:lnTo>
                  <a:lnTo>
                    <a:pt x="6145169" y="1135964"/>
                  </a:lnTo>
                  <a:lnTo>
                    <a:pt x="6141776" y="1125886"/>
                  </a:lnTo>
                  <a:lnTo>
                    <a:pt x="6135106" y="1118260"/>
                  </a:lnTo>
                  <a:lnTo>
                    <a:pt x="6126027" y="1113764"/>
                  </a:lnTo>
                  <a:close/>
                </a:path>
                <a:path w="6747509" h="7678420">
                  <a:moveTo>
                    <a:pt x="5841422" y="891114"/>
                  </a:moveTo>
                  <a:lnTo>
                    <a:pt x="5769837" y="899112"/>
                  </a:lnTo>
                  <a:lnTo>
                    <a:pt x="5724750" y="955311"/>
                  </a:lnTo>
                  <a:lnTo>
                    <a:pt x="5721701" y="992119"/>
                  </a:lnTo>
                  <a:lnTo>
                    <a:pt x="5732733" y="1026221"/>
                  </a:lnTo>
                  <a:lnTo>
                    <a:pt x="5755804" y="1053827"/>
                  </a:lnTo>
                  <a:lnTo>
                    <a:pt x="5788870" y="1071147"/>
                  </a:lnTo>
                  <a:lnTo>
                    <a:pt x="5825781" y="1074165"/>
                  </a:lnTo>
                  <a:lnTo>
                    <a:pt x="5859977" y="1063080"/>
                  </a:lnTo>
                  <a:lnTo>
                    <a:pt x="5883340" y="1043632"/>
                  </a:lnTo>
                  <a:lnTo>
                    <a:pt x="5803688" y="1020382"/>
                  </a:lnTo>
                  <a:lnTo>
                    <a:pt x="5789432" y="1012928"/>
                  </a:lnTo>
                  <a:lnTo>
                    <a:pt x="5779512" y="1001043"/>
                  </a:lnTo>
                  <a:lnTo>
                    <a:pt x="5774800" y="986312"/>
                  </a:lnTo>
                  <a:lnTo>
                    <a:pt x="5776168" y="970320"/>
                  </a:lnTo>
                  <a:lnTo>
                    <a:pt x="5783706" y="955802"/>
                  </a:lnTo>
                  <a:lnTo>
                    <a:pt x="5795648" y="945764"/>
                  </a:lnTo>
                  <a:lnTo>
                    <a:pt x="5810421" y="941024"/>
                  </a:lnTo>
                  <a:lnTo>
                    <a:pt x="5826451" y="942402"/>
                  </a:lnTo>
                  <a:lnTo>
                    <a:pt x="5906601" y="965798"/>
                  </a:lnTo>
                  <a:lnTo>
                    <a:pt x="5897080" y="935971"/>
                  </a:lnTo>
                  <a:lnTo>
                    <a:pt x="5874182" y="908353"/>
                  </a:lnTo>
                  <a:lnTo>
                    <a:pt x="5841422" y="891114"/>
                  </a:lnTo>
                  <a:close/>
                </a:path>
                <a:path w="6747509" h="7678420">
                  <a:moveTo>
                    <a:pt x="5906601" y="965798"/>
                  </a:moveTo>
                  <a:lnTo>
                    <a:pt x="5826451" y="942402"/>
                  </a:lnTo>
                  <a:lnTo>
                    <a:pt x="5840483" y="949800"/>
                  </a:lnTo>
                  <a:lnTo>
                    <a:pt x="5850411" y="961749"/>
                  </a:lnTo>
                  <a:lnTo>
                    <a:pt x="5855201" y="976671"/>
                  </a:lnTo>
                  <a:lnTo>
                    <a:pt x="5853819" y="992987"/>
                  </a:lnTo>
                  <a:lnTo>
                    <a:pt x="5846369" y="1007203"/>
                  </a:lnTo>
                  <a:lnTo>
                    <a:pt x="5834472" y="1017086"/>
                  </a:lnTo>
                  <a:lnTo>
                    <a:pt x="5819716" y="1021768"/>
                  </a:lnTo>
                  <a:lnTo>
                    <a:pt x="5803688" y="1020382"/>
                  </a:lnTo>
                  <a:lnTo>
                    <a:pt x="5883340" y="1043632"/>
                  </a:lnTo>
                  <a:lnTo>
                    <a:pt x="5887618" y="1040071"/>
                  </a:lnTo>
                  <a:lnTo>
                    <a:pt x="5904865" y="1007320"/>
                  </a:lnTo>
                  <a:lnTo>
                    <a:pt x="5908010" y="970212"/>
                  </a:lnTo>
                  <a:lnTo>
                    <a:pt x="5906601" y="965798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6481" y="0"/>
              <a:ext cx="5213350" cy="1522095"/>
            </a:xfrm>
            <a:custGeom>
              <a:avLst/>
              <a:gdLst/>
              <a:ahLst/>
              <a:cxnLst/>
              <a:rect l="l" t="t" r="r" b="b"/>
              <a:pathLst>
                <a:path w="5213350" h="1522095">
                  <a:moveTo>
                    <a:pt x="1626569" y="0"/>
                  </a:moveTo>
                  <a:lnTo>
                    <a:pt x="0" y="0"/>
                  </a:lnTo>
                  <a:lnTo>
                    <a:pt x="5212399" y="1521520"/>
                  </a:lnTo>
                  <a:lnTo>
                    <a:pt x="5213285" y="1405350"/>
                  </a:lnTo>
                  <a:lnTo>
                    <a:pt x="5211247" y="1357065"/>
                  </a:lnTo>
                  <a:lnTo>
                    <a:pt x="5204402" y="1309916"/>
                  </a:lnTo>
                  <a:lnTo>
                    <a:pt x="5192962" y="1264190"/>
                  </a:lnTo>
                  <a:lnTo>
                    <a:pt x="5177141" y="1220168"/>
                  </a:lnTo>
                  <a:lnTo>
                    <a:pt x="5157150" y="1178135"/>
                  </a:lnTo>
                  <a:lnTo>
                    <a:pt x="5133202" y="1138375"/>
                  </a:lnTo>
                  <a:lnTo>
                    <a:pt x="5105509" y="1101172"/>
                  </a:lnTo>
                  <a:lnTo>
                    <a:pt x="5074285" y="1066809"/>
                  </a:lnTo>
                  <a:lnTo>
                    <a:pt x="5039742" y="1035571"/>
                  </a:lnTo>
                  <a:lnTo>
                    <a:pt x="5002093" y="1007741"/>
                  </a:lnTo>
                  <a:lnTo>
                    <a:pt x="4961549" y="983603"/>
                  </a:lnTo>
                  <a:lnTo>
                    <a:pt x="4918324" y="963440"/>
                  </a:lnTo>
                  <a:lnTo>
                    <a:pt x="4872631" y="947538"/>
                  </a:lnTo>
                  <a:lnTo>
                    <a:pt x="1626569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219" y="726766"/>
              <a:ext cx="6892926" cy="9560232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2939" y="335759"/>
            <a:ext cx="8577116" cy="41539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6782" y="5482971"/>
            <a:ext cx="5034732" cy="37890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C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439143" y="5258624"/>
            <a:ext cx="6849109" cy="5028565"/>
            <a:chOff x="11439143" y="5258624"/>
            <a:chExt cx="6849109" cy="5028565"/>
          </a:xfrm>
        </p:grpSpPr>
        <p:sp>
          <p:nvSpPr>
            <p:cNvPr id="4" name="object 4" descr=""/>
            <p:cNvSpPr/>
            <p:nvPr/>
          </p:nvSpPr>
          <p:spPr>
            <a:xfrm>
              <a:off x="11439143" y="5258624"/>
              <a:ext cx="6849109" cy="5028565"/>
            </a:xfrm>
            <a:custGeom>
              <a:avLst/>
              <a:gdLst/>
              <a:ahLst/>
              <a:cxnLst/>
              <a:rect l="l" t="t" r="r" b="b"/>
              <a:pathLst>
                <a:path w="6849109" h="5028565">
                  <a:moveTo>
                    <a:pt x="0" y="4291952"/>
                  </a:moveTo>
                  <a:lnTo>
                    <a:pt x="0" y="4320705"/>
                  </a:lnTo>
                  <a:lnTo>
                    <a:pt x="203065" y="4973558"/>
                  </a:lnTo>
                  <a:lnTo>
                    <a:pt x="206809" y="4988695"/>
                  </a:lnTo>
                  <a:lnTo>
                    <a:pt x="211284" y="5003483"/>
                  </a:lnTo>
                  <a:lnTo>
                    <a:pt x="216386" y="5017992"/>
                  </a:lnTo>
                  <a:lnTo>
                    <a:pt x="220469" y="5028373"/>
                  </a:lnTo>
                  <a:lnTo>
                    <a:pt x="6848856" y="5028373"/>
                  </a:lnTo>
                  <a:lnTo>
                    <a:pt x="6848856" y="4372461"/>
                  </a:lnTo>
                  <a:lnTo>
                    <a:pt x="285908" y="4372461"/>
                  </a:lnTo>
                  <a:lnTo>
                    <a:pt x="0" y="4291952"/>
                  </a:lnTo>
                  <a:close/>
                </a:path>
                <a:path w="6849109" h="5028565">
                  <a:moveTo>
                    <a:pt x="3380779" y="219100"/>
                  </a:moveTo>
                  <a:lnTo>
                    <a:pt x="3340547" y="220275"/>
                  </a:lnTo>
                  <a:lnTo>
                    <a:pt x="3298730" y="224838"/>
                  </a:lnTo>
                  <a:lnTo>
                    <a:pt x="3254862" y="233890"/>
                  </a:lnTo>
                  <a:lnTo>
                    <a:pt x="3208479" y="248531"/>
                  </a:lnTo>
                  <a:lnTo>
                    <a:pt x="3159115" y="269859"/>
                  </a:lnTo>
                  <a:lnTo>
                    <a:pt x="3106304" y="298975"/>
                  </a:lnTo>
                  <a:lnTo>
                    <a:pt x="3045562" y="345285"/>
                  </a:lnTo>
                  <a:lnTo>
                    <a:pt x="3016599" y="374077"/>
                  </a:lnTo>
                  <a:lnTo>
                    <a:pt x="2988925" y="406113"/>
                  </a:lnTo>
                  <a:lnTo>
                    <a:pt x="2962802" y="441007"/>
                  </a:lnTo>
                  <a:lnTo>
                    <a:pt x="2938494" y="478375"/>
                  </a:lnTo>
                  <a:lnTo>
                    <a:pt x="2916263" y="517831"/>
                  </a:lnTo>
                  <a:lnTo>
                    <a:pt x="2896372" y="558990"/>
                  </a:lnTo>
                  <a:lnTo>
                    <a:pt x="2879085" y="601467"/>
                  </a:lnTo>
                  <a:lnTo>
                    <a:pt x="2864663" y="644875"/>
                  </a:lnTo>
                  <a:lnTo>
                    <a:pt x="2853370" y="688830"/>
                  </a:lnTo>
                  <a:lnTo>
                    <a:pt x="2845468" y="732946"/>
                  </a:lnTo>
                  <a:lnTo>
                    <a:pt x="2841221" y="776839"/>
                  </a:lnTo>
                  <a:lnTo>
                    <a:pt x="2840891" y="820122"/>
                  </a:lnTo>
                  <a:lnTo>
                    <a:pt x="2844740" y="862410"/>
                  </a:lnTo>
                  <a:lnTo>
                    <a:pt x="2853033" y="903319"/>
                  </a:lnTo>
                  <a:lnTo>
                    <a:pt x="2866031" y="942462"/>
                  </a:lnTo>
                  <a:lnTo>
                    <a:pt x="2883998" y="979454"/>
                  </a:lnTo>
                  <a:lnTo>
                    <a:pt x="2907196" y="1013910"/>
                  </a:lnTo>
                  <a:lnTo>
                    <a:pt x="2935887" y="1045445"/>
                  </a:lnTo>
                  <a:lnTo>
                    <a:pt x="2970336" y="1073674"/>
                  </a:lnTo>
                  <a:lnTo>
                    <a:pt x="2964944" y="1131966"/>
                  </a:lnTo>
                  <a:lnTo>
                    <a:pt x="2965093" y="1192566"/>
                  </a:lnTo>
                  <a:lnTo>
                    <a:pt x="2969635" y="1253566"/>
                  </a:lnTo>
                  <a:lnTo>
                    <a:pt x="2977424" y="1313061"/>
                  </a:lnTo>
                  <a:lnTo>
                    <a:pt x="2987314" y="1369145"/>
                  </a:lnTo>
                  <a:lnTo>
                    <a:pt x="2998157" y="1419911"/>
                  </a:lnTo>
                  <a:lnTo>
                    <a:pt x="3008808" y="1463454"/>
                  </a:lnTo>
                  <a:lnTo>
                    <a:pt x="3024946" y="1521244"/>
                  </a:lnTo>
                  <a:lnTo>
                    <a:pt x="3027663" y="1608631"/>
                  </a:lnTo>
                  <a:lnTo>
                    <a:pt x="3032190" y="1675840"/>
                  </a:lnTo>
                  <a:lnTo>
                    <a:pt x="3036439" y="1719002"/>
                  </a:lnTo>
                  <a:lnTo>
                    <a:pt x="3038320" y="1734249"/>
                  </a:lnTo>
                  <a:lnTo>
                    <a:pt x="3013453" y="1754520"/>
                  </a:lnTo>
                  <a:lnTo>
                    <a:pt x="2959749" y="1816124"/>
                  </a:lnTo>
                  <a:lnTo>
                    <a:pt x="2908552" y="1920245"/>
                  </a:lnTo>
                  <a:lnTo>
                    <a:pt x="2891208" y="2068068"/>
                  </a:lnTo>
                  <a:lnTo>
                    <a:pt x="1269629" y="2068068"/>
                  </a:lnTo>
                  <a:lnTo>
                    <a:pt x="1220511" y="2069898"/>
                  </a:lnTo>
                  <a:lnTo>
                    <a:pt x="1172267" y="2075310"/>
                  </a:lnTo>
                  <a:lnTo>
                    <a:pt x="1125043" y="2084183"/>
                  </a:lnTo>
                  <a:lnTo>
                    <a:pt x="1078984" y="2096398"/>
                  </a:lnTo>
                  <a:lnTo>
                    <a:pt x="1034236" y="2111836"/>
                  </a:lnTo>
                  <a:lnTo>
                    <a:pt x="990944" y="2130376"/>
                  </a:lnTo>
                  <a:lnTo>
                    <a:pt x="949255" y="2151899"/>
                  </a:lnTo>
                  <a:lnTo>
                    <a:pt x="909313" y="2176285"/>
                  </a:lnTo>
                  <a:lnTo>
                    <a:pt x="871265" y="2203414"/>
                  </a:lnTo>
                  <a:lnTo>
                    <a:pt x="835256" y="2233168"/>
                  </a:lnTo>
                  <a:lnTo>
                    <a:pt x="801431" y="2265425"/>
                  </a:lnTo>
                  <a:lnTo>
                    <a:pt x="769936" y="2300068"/>
                  </a:lnTo>
                  <a:lnTo>
                    <a:pt x="740916" y="2336975"/>
                  </a:lnTo>
                  <a:lnTo>
                    <a:pt x="714518" y="2376027"/>
                  </a:lnTo>
                  <a:lnTo>
                    <a:pt x="690887" y="2417105"/>
                  </a:lnTo>
                  <a:lnTo>
                    <a:pt x="670168" y="2460089"/>
                  </a:lnTo>
                  <a:lnTo>
                    <a:pt x="652507" y="2504859"/>
                  </a:lnTo>
                  <a:lnTo>
                    <a:pt x="638050" y="2551295"/>
                  </a:lnTo>
                  <a:lnTo>
                    <a:pt x="626941" y="2599279"/>
                  </a:lnTo>
                  <a:lnTo>
                    <a:pt x="285908" y="4372461"/>
                  </a:lnTo>
                  <a:lnTo>
                    <a:pt x="6848856" y="4372461"/>
                  </a:lnTo>
                  <a:lnTo>
                    <a:pt x="6848856" y="2067696"/>
                  </a:lnTo>
                  <a:lnTo>
                    <a:pt x="5515082" y="2067696"/>
                  </a:lnTo>
                  <a:lnTo>
                    <a:pt x="5541692" y="2012078"/>
                  </a:lnTo>
                  <a:lnTo>
                    <a:pt x="5566589" y="1955783"/>
                  </a:lnTo>
                  <a:lnTo>
                    <a:pt x="5589746" y="1899041"/>
                  </a:lnTo>
                  <a:lnTo>
                    <a:pt x="5611135" y="1842085"/>
                  </a:lnTo>
                  <a:lnTo>
                    <a:pt x="5630730" y="1785143"/>
                  </a:lnTo>
                  <a:lnTo>
                    <a:pt x="5648504" y="1728448"/>
                  </a:lnTo>
                  <a:lnTo>
                    <a:pt x="5664429" y="1672231"/>
                  </a:lnTo>
                  <a:lnTo>
                    <a:pt x="5678478" y="1616721"/>
                  </a:lnTo>
                  <a:lnTo>
                    <a:pt x="5690623" y="1562150"/>
                  </a:lnTo>
                  <a:lnTo>
                    <a:pt x="5700838" y="1508749"/>
                  </a:lnTo>
                  <a:lnTo>
                    <a:pt x="5709096" y="1456748"/>
                  </a:lnTo>
                  <a:lnTo>
                    <a:pt x="5715368" y="1406378"/>
                  </a:lnTo>
                  <a:lnTo>
                    <a:pt x="5719629" y="1357871"/>
                  </a:lnTo>
                  <a:lnTo>
                    <a:pt x="5721850" y="1311457"/>
                  </a:lnTo>
                  <a:lnTo>
                    <a:pt x="5722004" y="1267367"/>
                  </a:lnTo>
                  <a:lnTo>
                    <a:pt x="5720065" y="1225831"/>
                  </a:lnTo>
                  <a:lnTo>
                    <a:pt x="5716005" y="1187081"/>
                  </a:lnTo>
                  <a:lnTo>
                    <a:pt x="5701413" y="1118860"/>
                  </a:lnTo>
                  <a:lnTo>
                    <a:pt x="5678011" y="1064551"/>
                  </a:lnTo>
                  <a:lnTo>
                    <a:pt x="5629500" y="1000851"/>
                  </a:lnTo>
                  <a:lnTo>
                    <a:pt x="5602157" y="961307"/>
                  </a:lnTo>
                  <a:lnTo>
                    <a:pt x="5580029" y="923953"/>
                  </a:lnTo>
                  <a:lnTo>
                    <a:pt x="5562235" y="888186"/>
                  </a:lnTo>
                  <a:lnTo>
                    <a:pt x="5536136" y="818990"/>
                  </a:lnTo>
                  <a:lnTo>
                    <a:pt x="5516820" y="748882"/>
                  </a:lnTo>
                  <a:lnTo>
                    <a:pt x="5507507" y="711974"/>
                  </a:lnTo>
                  <a:lnTo>
                    <a:pt x="5497250" y="673025"/>
                  </a:lnTo>
                  <a:lnTo>
                    <a:pt x="5485171" y="631428"/>
                  </a:lnTo>
                  <a:lnTo>
                    <a:pt x="5470390" y="586580"/>
                  </a:lnTo>
                  <a:lnTo>
                    <a:pt x="5452026" y="537876"/>
                  </a:lnTo>
                  <a:lnTo>
                    <a:pt x="5429200" y="484711"/>
                  </a:lnTo>
                  <a:lnTo>
                    <a:pt x="5401033" y="426481"/>
                  </a:lnTo>
                  <a:lnTo>
                    <a:pt x="5379660" y="390647"/>
                  </a:lnTo>
                  <a:lnTo>
                    <a:pt x="5354732" y="359125"/>
                  </a:lnTo>
                  <a:lnTo>
                    <a:pt x="5326526" y="331578"/>
                  </a:lnTo>
                  <a:lnTo>
                    <a:pt x="5295317" y="307666"/>
                  </a:lnTo>
                  <a:lnTo>
                    <a:pt x="5261381" y="287053"/>
                  </a:lnTo>
                  <a:lnTo>
                    <a:pt x="5224996" y="269399"/>
                  </a:lnTo>
                  <a:lnTo>
                    <a:pt x="5186437" y="254367"/>
                  </a:lnTo>
                  <a:lnTo>
                    <a:pt x="5145980" y="241618"/>
                  </a:lnTo>
                  <a:lnTo>
                    <a:pt x="5103902" y="230814"/>
                  </a:lnTo>
                  <a:lnTo>
                    <a:pt x="3535170" y="226292"/>
                  </a:lnTo>
                  <a:lnTo>
                    <a:pt x="3496622" y="224909"/>
                  </a:lnTo>
                  <a:lnTo>
                    <a:pt x="3419893" y="220214"/>
                  </a:lnTo>
                  <a:lnTo>
                    <a:pt x="3380779" y="219100"/>
                  </a:lnTo>
                  <a:close/>
                </a:path>
                <a:path w="6849109" h="5028565">
                  <a:moveTo>
                    <a:pt x="4246526" y="0"/>
                  </a:moveTo>
                  <a:lnTo>
                    <a:pt x="4201721" y="2839"/>
                  </a:lnTo>
                  <a:lnTo>
                    <a:pt x="4156915" y="10011"/>
                  </a:lnTo>
                  <a:lnTo>
                    <a:pt x="4112241" y="20903"/>
                  </a:lnTo>
                  <a:lnTo>
                    <a:pt x="4067828" y="34903"/>
                  </a:lnTo>
                  <a:lnTo>
                    <a:pt x="4023806" y="51398"/>
                  </a:lnTo>
                  <a:lnTo>
                    <a:pt x="3980308" y="69777"/>
                  </a:lnTo>
                  <a:lnTo>
                    <a:pt x="3937464" y="89426"/>
                  </a:lnTo>
                  <a:lnTo>
                    <a:pt x="3895403" y="109734"/>
                  </a:lnTo>
                  <a:lnTo>
                    <a:pt x="3814158" y="149876"/>
                  </a:lnTo>
                  <a:lnTo>
                    <a:pt x="3775235" y="168486"/>
                  </a:lnTo>
                  <a:lnTo>
                    <a:pt x="3737618" y="185305"/>
                  </a:lnTo>
                  <a:lnTo>
                    <a:pt x="3701440" y="199722"/>
                  </a:lnTo>
                  <a:lnTo>
                    <a:pt x="3657130" y="213379"/>
                  </a:lnTo>
                  <a:lnTo>
                    <a:pt x="3614958" y="221626"/>
                  </a:lnTo>
                  <a:lnTo>
                    <a:pt x="3574460" y="225564"/>
                  </a:lnTo>
                  <a:lnTo>
                    <a:pt x="3535170" y="226292"/>
                  </a:lnTo>
                  <a:lnTo>
                    <a:pt x="5082550" y="226292"/>
                  </a:lnTo>
                  <a:lnTo>
                    <a:pt x="5060479" y="221617"/>
                  </a:lnTo>
                  <a:lnTo>
                    <a:pt x="5015987" y="213689"/>
                  </a:lnTo>
                  <a:lnTo>
                    <a:pt x="4970702" y="206692"/>
                  </a:lnTo>
                  <a:lnTo>
                    <a:pt x="4787157" y="181245"/>
                  </a:lnTo>
                  <a:lnTo>
                    <a:pt x="4742051" y="173828"/>
                  </a:lnTo>
                  <a:lnTo>
                    <a:pt x="4697809" y="165313"/>
                  </a:lnTo>
                  <a:lnTo>
                    <a:pt x="4654708" y="155361"/>
                  </a:lnTo>
                  <a:lnTo>
                    <a:pt x="4613023" y="143634"/>
                  </a:lnTo>
                  <a:lnTo>
                    <a:pt x="4573032" y="129795"/>
                  </a:lnTo>
                  <a:lnTo>
                    <a:pt x="4535010" y="113504"/>
                  </a:lnTo>
                  <a:lnTo>
                    <a:pt x="4499233" y="94424"/>
                  </a:lnTo>
                  <a:lnTo>
                    <a:pt x="4465978" y="72216"/>
                  </a:lnTo>
                  <a:lnTo>
                    <a:pt x="4423133" y="44210"/>
                  </a:lnTo>
                  <a:lnTo>
                    <a:pt x="4379635" y="23597"/>
                  </a:lnTo>
                  <a:lnTo>
                    <a:pt x="4335614" y="9766"/>
                  </a:lnTo>
                  <a:lnTo>
                    <a:pt x="4291201" y="2104"/>
                  </a:lnTo>
                  <a:lnTo>
                    <a:pt x="4246526" y="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632580" y="8585391"/>
              <a:ext cx="6655434" cy="1701800"/>
            </a:xfrm>
            <a:custGeom>
              <a:avLst/>
              <a:gdLst/>
              <a:ahLst/>
              <a:cxnLst/>
              <a:rect l="l" t="t" r="r" b="b"/>
              <a:pathLst>
                <a:path w="6655434" h="1701800">
                  <a:moveTo>
                    <a:pt x="4741740" y="57991"/>
                  </a:moveTo>
                  <a:lnTo>
                    <a:pt x="4047786" y="258728"/>
                  </a:lnTo>
                  <a:lnTo>
                    <a:pt x="3826543" y="358017"/>
                  </a:lnTo>
                  <a:lnTo>
                    <a:pt x="3318772" y="602491"/>
                  </a:lnTo>
                  <a:lnTo>
                    <a:pt x="2758412" y="912066"/>
                  </a:lnTo>
                  <a:lnTo>
                    <a:pt x="2379399" y="1206655"/>
                  </a:lnTo>
                  <a:lnTo>
                    <a:pt x="2345845" y="1249576"/>
                  </a:lnTo>
                  <a:lnTo>
                    <a:pt x="2313381" y="1293798"/>
                  </a:lnTo>
                  <a:lnTo>
                    <a:pt x="2282032" y="1339058"/>
                  </a:lnTo>
                  <a:lnTo>
                    <a:pt x="2251824" y="1385090"/>
                  </a:lnTo>
                  <a:lnTo>
                    <a:pt x="2222782" y="1431631"/>
                  </a:lnTo>
                  <a:lnTo>
                    <a:pt x="2194931" y="1478414"/>
                  </a:lnTo>
                  <a:lnTo>
                    <a:pt x="2168297" y="1525177"/>
                  </a:lnTo>
                  <a:lnTo>
                    <a:pt x="2142905" y="1571653"/>
                  </a:lnTo>
                  <a:lnTo>
                    <a:pt x="2118781" y="1617579"/>
                  </a:lnTo>
                  <a:lnTo>
                    <a:pt x="2095949" y="1662689"/>
                  </a:lnTo>
                  <a:lnTo>
                    <a:pt x="2076935" y="1701606"/>
                  </a:lnTo>
                  <a:lnTo>
                    <a:pt x="6655419" y="1701606"/>
                  </a:lnTo>
                  <a:lnTo>
                    <a:pt x="6655419" y="873087"/>
                  </a:lnTo>
                  <a:lnTo>
                    <a:pt x="6618159" y="840430"/>
                  </a:lnTo>
                  <a:lnTo>
                    <a:pt x="6580039" y="809972"/>
                  </a:lnTo>
                  <a:lnTo>
                    <a:pt x="6539812" y="780544"/>
                  </a:lnTo>
                  <a:lnTo>
                    <a:pt x="6497417" y="752114"/>
                  </a:lnTo>
                  <a:lnTo>
                    <a:pt x="6452796" y="724648"/>
                  </a:lnTo>
                  <a:lnTo>
                    <a:pt x="6405888" y="698111"/>
                  </a:lnTo>
                  <a:lnTo>
                    <a:pt x="6356632" y="672471"/>
                  </a:lnTo>
                  <a:lnTo>
                    <a:pt x="5935513" y="491929"/>
                  </a:lnTo>
                  <a:lnTo>
                    <a:pt x="5399149" y="290093"/>
                  </a:lnTo>
                  <a:lnTo>
                    <a:pt x="4937803" y="125827"/>
                  </a:lnTo>
                  <a:lnTo>
                    <a:pt x="4741740" y="57991"/>
                  </a:lnTo>
                  <a:close/>
                </a:path>
                <a:path w="6655434" h="1701800">
                  <a:moveTo>
                    <a:pt x="638570" y="0"/>
                  </a:moveTo>
                  <a:lnTo>
                    <a:pt x="592203" y="20377"/>
                  </a:lnTo>
                  <a:lnTo>
                    <a:pt x="547372" y="42621"/>
                  </a:lnTo>
                  <a:lnTo>
                    <a:pt x="504052" y="66614"/>
                  </a:lnTo>
                  <a:lnTo>
                    <a:pt x="462219" y="92238"/>
                  </a:lnTo>
                  <a:lnTo>
                    <a:pt x="421849" y="119373"/>
                  </a:lnTo>
                  <a:lnTo>
                    <a:pt x="382915" y="147903"/>
                  </a:lnTo>
                  <a:lnTo>
                    <a:pt x="345395" y="177708"/>
                  </a:lnTo>
                  <a:lnTo>
                    <a:pt x="309264" y="208671"/>
                  </a:lnTo>
                  <a:lnTo>
                    <a:pt x="274497" y="240674"/>
                  </a:lnTo>
                  <a:lnTo>
                    <a:pt x="241069" y="273597"/>
                  </a:lnTo>
                  <a:lnTo>
                    <a:pt x="6284" y="1494007"/>
                  </a:lnTo>
                  <a:lnTo>
                    <a:pt x="377" y="1539306"/>
                  </a:lnTo>
                  <a:lnTo>
                    <a:pt x="0" y="1583822"/>
                  </a:lnTo>
                  <a:lnTo>
                    <a:pt x="4867" y="1627208"/>
                  </a:lnTo>
                  <a:lnTo>
                    <a:pt x="14693" y="1669117"/>
                  </a:lnTo>
                  <a:lnTo>
                    <a:pt x="26446" y="1701606"/>
                  </a:lnTo>
                  <a:lnTo>
                    <a:pt x="1225468" y="1701606"/>
                  </a:lnTo>
                  <a:lnTo>
                    <a:pt x="1413342" y="1591048"/>
                  </a:lnTo>
                  <a:lnTo>
                    <a:pt x="1485209" y="1537872"/>
                  </a:lnTo>
                  <a:lnTo>
                    <a:pt x="1367102" y="1339446"/>
                  </a:lnTo>
                  <a:lnTo>
                    <a:pt x="1234403" y="1220410"/>
                  </a:lnTo>
                  <a:lnTo>
                    <a:pt x="1126152" y="1162430"/>
                  </a:lnTo>
                  <a:lnTo>
                    <a:pt x="1081393" y="1147178"/>
                  </a:lnTo>
                  <a:lnTo>
                    <a:pt x="1212647" y="993563"/>
                  </a:lnTo>
                  <a:lnTo>
                    <a:pt x="1310884" y="808201"/>
                  </a:lnTo>
                  <a:lnTo>
                    <a:pt x="1372483" y="652182"/>
                  </a:lnTo>
                  <a:lnTo>
                    <a:pt x="1393821" y="586599"/>
                  </a:lnTo>
                  <a:lnTo>
                    <a:pt x="1345018" y="573589"/>
                  </a:lnTo>
                  <a:lnTo>
                    <a:pt x="677577" y="573588"/>
                  </a:lnTo>
                  <a:lnTo>
                    <a:pt x="709880" y="352074"/>
                  </a:lnTo>
                  <a:lnTo>
                    <a:pt x="692205" y="169558"/>
                  </a:lnTo>
                  <a:lnTo>
                    <a:pt x="657464" y="45659"/>
                  </a:lnTo>
                  <a:lnTo>
                    <a:pt x="638570" y="0"/>
                  </a:lnTo>
                  <a:close/>
                </a:path>
                <a:path w="6655434" h="1701800">
                  <a:moveTo>
                    <a:pt x="1139131" y="518699"/>
                  </a:moveTo>
                  <a:lnTo>
                    <a:pt x="908787" y="521545"/>
                  </a:lnTo>
                  <a:lnTo>
                    <a:pt x="741898" y="553666"/>
                  </a:lnTo>
                  <a:lnTo>
                    <a:pt x="677577" y="573588"/>
                  </a:lnTo>
                  <a:lnTo>
                    <a:pt x="1345018" y="573589"/>
                  </a:lnTo>
                  <a:lnTo>
                    <a:pt x="1139131" y="518699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439143" y="9406185"/>
              <a:ext cx="3980179" cy="881380"/>
            </a:xfrm>
            <a:custGeom>
              <a:avLst/>
              <a:gdLst/>
              <a:ahLst/>
              <a:cxnLst/>
              <a:rect l="l" t="t" r="r" b="b"/>
              <a:pathLst>
                <a:path w="3980180" h="881379">
                  <a:moveTo>
                    <a:pt x="0" y="144391"/>
                  </a:moveTo>
                  <a:lnTo>
                    <a:pt x="0" y="173161"/>
                  </a:lnTo>
                  <a:lnTo>
                    <a:pt x="203065" y="826369"/>
                  </a:lnTo>
                  <a:lnTo>
                    <a:pt x="220516" y="880812"/>
                  </a:lnTo>
                  <a:lnTo>
                    <a:pt x="3980170" y="880812"/>
                  </a:lnTo>
                  <a:lnTo>
                    <a:pt x="3894129" y="680277"/>
                  </a:lnTo>
                  <a:lnTo>
                    <a:pt x="1788980" y="680277"/>
                  </a:lnTo>
                  <a:lnTo>
                    <a:pt x="285908" y="224900"/>
                  </a:lnTo>
                  <a:lnTo>
                    <a:pt x="0" y="144391"/>
                  </a:lnTo>
                  <a:close/>
                </a:path>
                <a:path w="3980180" h="881379">
                  <a:moveTo>
                    <a:pt x="3602251" y="0"/>
                  </a:moveTo>
                  <a:lnTo>
                    <a:pt x="1788980" y="680277"/>
                  </a:lnTo>
                  <a:lnTo>
                    <a:pt x="3894129" y="680277"/>
                  </a:lnTo>
                  <a:lnTo>
                    <a:pt x="3602251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330351" y="5501183"/>
              <a:ext cx="2615565" cy="4785995"/>
            </a:xfrm>
            <a:custGeom>
              <a:avLst/>
              <a:gdLst/>
              <a:ahLst/>
              <a:cxnLst/>
              <a:rect l="l" t="t" r="r" b="b"/>
              <a:pathLst>
                <a:path w="2615565" h="4785995">
                  <a:moveTo>
                    <a:pt x="2240769" y="3041086"/>
                  </a:moveTo>
                  <a:lnTo>
                    <a:pt x="1147921" y="3041086"/>
                  </a:lnTo>
                  <a:lnTo>
                    <a:pt x="1147921" y="3455200"/>
                  </a:lnTo>
                  <a:lnTo>
                    <a:pt x="1606620" y="3555522"/>
                  </a:lnTo>
                  <a:lnTo>
                    <a:pt x="2003987" y="3476854"/>
                  </a:lnTo>
                  <a:lnTo>
                    <a:pt x="2283706" y="3340613"/>
                  </a:lnTo>
                  <a:lnTo>
                    <a:pt x="2389460" y="3268217"/>
                  </a:lnTo>
                  <a:lnTo>
                    <a:pt x="2327925" y="3190141"/>
                  </a:lnTo>
                  <a:lnTo>
                    <a:pt x="2240769" y="3041086"/>
                  </a:lnTo>
                  <a:close/>
                </a:path>
                <a:path w="2615565" h="4785995">
                  <a:moveTo>
                    <a:pt x="1303396" y="0"/>
                  </a:moveTo>
                  <a:lnTo>
                    <a:pt x="1257321" y="719"/>
                  </a:lnTo>
                  <a:lnTo>
                    <a:pt x="1211434" y="2703"/>
                  </a:lnTo>
                  <a:lnTo>
                    <a:pt x="1165795" y="5948"/>
                  </a:lnTo>
                  <a:lnTo>
                    <a:pt x="1120467" y="10451"/>
                  </a:lnTo>
                  <a:lnTo>
                    <a:pt x="1075511" y="16211"/>
                  </a:lnTo>
                  <a:lnTo>
                    <a:pt x="1030987" y="23225"/>
                  </a:lnTo>
                  <a:lnTo>
                    <a:pt x="986957" y="31491"/>
                  </a:lnTo>
                  <a:lnTo>
                    <a:pt x="943483" y="41005"/>
                  </a:lnTo>
                  <a:lnTo>
                    <a:pt x="900626" y="51766"/>
                  </a:lnTo>
                  <a:lnTo>
                    <a:pt x="858447" y="63771"/>
                  </a:lnTo>
                  <a:lnTo>
                    <a:pt x="817007" y="77018"/>
                  </a:lnTo>
                  <a:lnTo>
                    <a:pt x="776369" y="91504"/>
                  </a:lnTo>
                  <a:lnTo>
                    <a:pt x="736592" y="107227"/>
                  </a:lnTo>
                  <a:lnTo>
                    <a:pt x="697739" y="124183"/>
                  </a:lnTo>
                  <a:lnTo>
                    <a:pt x="659871" y="142372"/>
                  </a:lnTo>
                  <a:lnTo>
                    <a:pt x="623049" y="161790"/>
                  </a:lnTo>
                  <a:lnTo>
                    <a:pt x="587334" y="182434"/>
                  </a:lnTo>
                  <a:lnTo>
                    <a:pt x="276410" y="533638"/>
                  </a:lnTo>
                  <a:lnTo>
                    <a:pt x="151988" y="967402"/>
                  </a:lnTo>
                  <a:lnTo>
                    <a:pt x="135183" y="1335996"/>
                  </a:lnTo>
                  <a:lnTo>
                    <a:pt x="147112" y="1491689"/>
                  </a:lnTo>
                  <a:lnTo>
                    <a:pt x="122245" y="1511961"/>
                  </a:lnTo>
                  <a:lnTo>
                    <a:pt x="68540" y="1573564"/>
                  </a:lnTo>
                  <a:lnTo>
                    <a:pt x="17344" y="1677685"/>
                  </a:lnTo>
                  <a:lnTo>
                    <a:pt x="0" y="1825508"/>
                  </a:lnTo>
                  <a:lnTo>
                    <a:pt x="12459" y="1903339"/>
                  </a:lnTo>
                  <a:lnTo>
                    <a:pt x="36987" y="1967221"/>
                  </a:lnTo>
                  <a:lnTo>
                    <a:pt x="69350" y="2018261"/>
                  </a:lnTo>
                  <a:lnTo>
                    <a:pt x="105319" y="2057565"/>
                  </a:lnTo>
                  <a:lnTo>
                    <a:pt x="140660" y="2086239"/>
                  </a:lnTo>
                  <a:lnTo>
                    <a:pt x="192536" y="2116126"/>
                  </a:lnTo>
                  <a:lnTo>
                    <a:pt x="200607" y="2119552"/>
                  </a:lnTo>
                  <a:lnTo>
                    <a:pt x="421816" y="2702969"/>
                  </a:lnTo>
                  <a:lnTo>
                    <a:pt x="739323" y="2970921"/>
                  </a:lnTo>
                  <a:lnTo>
                    <a:pt x="1024300" y="3043572"/>
                  </a:lnTo>
                  <a:lnTo>
                    <a:pt x="1147921" y="3041086"/>
                  </a:lnTo>
                  <a:lnTo>
                    <a:pt x="2240769" y="3041086"/>
                  </a:lnTo>
                  <a:lnTo>
                    <a:pt x="2207567" y="2984303"/>
                  </a:lnTo>
                  <a:lnTo>
                    <a:pt x="2124752" y="2693292"/>
                  </a:lnTo>
                  <a:lnTo>
                    <a:pt x="2175850" y="2359694"/>
                  </a:lnTo>
                  <a:lnTo>
                    <a:pt x="2191711" y="2324531"/>
                  </a:lnTo>
                  <a:lnTo>
                    <a:pt x="2208422" y="2288930"/>
                  </a:lnTo>
                  <a:lnTo>
                    <a:pt x="2225882" y="2252889"/>
                  </a:lnTo>
                  <a:lnTo>
                    <a:pt x="2243991" y="2216408"/>
                  </a:lnTo>
                  <a:lnTo>
                    <a:pt x="2262650" y="2179487"/>
                  </a:lnTo>
                  <a:lnTo>
                    <a:pt x="2281759" y="2142126"/>
                  </a:lnTo>
                  <a:lnTo>
                    <a:pt x="2340781" y="2027392"/>
                  </a:lnTo>
                  <a:lnTo>
                    <a:pt x="2360688" y="1988263"/>
                  </a:lnTo>
                  <a:lnTo>
                    <a:pt x="2380543" y="1948692"/>
                  </a:lnTo>
                  <a:lnTo>
                    <a:pt x="2400248" y="1908676"/>
                  </a:lnTo>
                  <a:lnTo>
                    <a:pt x="2419703" y="1868217"/>
                  </a:lnTo>
                  <a:lnTo>
                    <a:pt x="2438806" y="1827313"/>
                  </a:lnTo>
                  <a:lnTo>
                    <a:pt x="2457459" y="1785965"/>
                  </a:lnTo>
                  <a:lnTo>
                    <a:pt x="2475561" y="1744172"/>
                  </a:lnTo>
                  <a:lnTo>
                    <a:pt x="2493012" y="1701932"/>
                  </a:lnTo>
                  <a:lnTo>
                    <a:pt x="2509712" y="1659247"/>
                  </a:lnTo>
                  <a:lnTo>
                    <a:pt x="2525562" y="1616115"/>
                  </a:lnTo>
                  <a:lnTo>
                    <a:pt x="2540460" y="1572536"/>
                  </a:lnTo>
                  <a:lnTo>
                    <a:pt x="2554308" y="1528510"/>
                  </a:lnTo>
                  <a:lnTo>
                    <a:pt x="2567004" y="1484035"/>
                  </a:lnTo>
                  <a:lnTo>
                    <a:pt x="2578450" y="1439113"/>
                  </a:lnTo>
                  <a:lnTo>
                    <a:pt x="2588545" y="1393741"/>
                  </a:lnTo>
                  <a:lnTo>
                    <a:pt x="2597188" y="1347920"/>
                  </a:lnTo>
                  <a:lnTo>
                    <a:pt x="2604281" y="1301650"/>
                  </a:lnTo>
                  <a:lnTo>
                    <a:pt x="2609722" y="1254929"/>
                  </a:lnTo>
                  <a:lnTo>
                    <a:pt x="2613413" y="1207757"/>
                  </a:lnTo>
                  <a:lnTo>
                    <a:pt x="2615252" y="1160135"/>
                  </a:lnTo>
                  <a:lnTo>
                    <a:pt x="2615140" y="1112061"/>
                  </a:lnTo>
                  <a:lnTo>
                    <a:pt x="2612977" y="1063535"/>
                  </a:lnTo>
                  <a:lnTo>
                    <a:pt x="2608662" y="1014556"/>
                  </a:lnTo>
                  <a:lnTo>
                    <a:pt x="2602097" y="965125"/>
                  </a:lnTo>
                  <a:lnTo>
                    <a:pt x="2593180" y="915240"/>
                  </a:lnTo>
                  <a:lnTo>
                    <a:pt x="2581811" y="864902"/>
                  </a:lnTo>
                  <a:lnTo>
                    <a:pt x="2567892" y="814109"/>
                  </a:lnTo>
                  <a:lnTo>
                    <a:pt x="2551321" y="762861"/>
                  </a:lnTo>
                  <a:lnTo>
                    <a:pt x="2531998" y="711159"/>
                  </a:lnTo>
                  <a:lnTo>
                    <a:pt x="2509825" y="659000"/>
                  </a:lnTo>
                  <a:lnTo>
                    <a:pt x="2490130" y="617977"/>
                  </a:lnTo>
                  <a:lnTo>
                    <a:pt x="2468660" y="578297"/>
                  </a:lnTo>
                  <a:lnTo>
                    <a:pt x="2445476" y="539957"/>
                  </a:lnTo>
                  <a:lnTo>
                    <a:pt x="2420640" y="502954"/>
                  </a:lnTo>
                  <a:lnTo>
                    <a:pt x="2394213" y="467287"/>
                  </a:lnTo>
                  <a:lnTo>
                    <a:pt x="2366257" y="432953"/>
                  </a:lnTo>
                  <a:lnTo>
                    <a:pt x="2336832" y="399949"/>
                  </a:lnTo>
                  <a:lnTo>
                    <a:pt x="2306000" y="368273"/>
                  </a:lnTo>
                  <a:lnTo>
                    <a:pt x="2273823" y="337922"/>
                  </a:lnTo>
                  <a:lnTo>
                    <a:pt x="2240361" y="308894"/>
                  </a:lnTo>
                  <a:lnTo>
                    <a:pt x="2205676" y="281187"/>
                  </a:lnTo>
                  <a:lnTo>
                    <a:pt x="2169830" y="254798"/>
                  </a:lnTo>
                  <a:lnTo>
                    <a:pt x="2132883" y="229724"/>
                  </a:lnTo>
                  <a:lnTo>
                    <a:pt x="2094897" y="205963"/>
                  </a:lnTo>
                  <a:lnTo>
                    <a:pt x="2055934" y="183513"/>
                  </a:lnTo>
                  <a:lnTo>
                    <a:pt x="2016054" y="162371"/>
                  </a:lnTo>
                  <a:lnTo>
                    <a:pt x="1975319" y="142535"/>
                  </a:lnTo>
                  <a:lnTo>
                    <a:pt x="1933791" y="124002"/>
                  </a:lnTo>
                  <a:lnTo>
                    <a:pt x="1891530" y="106770"/>
                  </a:lnTo>
                  <a:lnTo>
                    <a:pt x="1848598" y="90836"/>
                  </a:lnTo>
                  <a:lnTo>
                    <a:pt x="1805056" y="76198"/>
                  </a:lnTo>
                  <a:lnTo>
                    <a:pt x="1760966" y="62853"/>
                  </a:lnTo>
                  <a:lnTo>
                    <a:pt x="1716389" y="50800"/>
                  </a:lnTo>
                  <a:lnTo>
                    <a:pt x="1671386" y="40034"/>
                  </a:lnTo>
                  <a:lnTo>
                    <a:pt x="1626019" y="30555"/>
                  </a:lnTo>
                  <a:lnTo>
                    <a:pt x="1580348" y="22359"/>
                  </a:lnTo>
                  <a:lnTo>
                    <a:pt x="1534436" y="15444"/>
                  </a:lnTo>
                  <a:lnTo>
                    <a:pt x="1488343" y="9808"/>
                  </a:lnTo>
                  <a:lnTo>
                    <a:pt x="1442132" y="5448"/>
                  </a:lnTo>
                  <a:lnTo>
                    <a:pt x="1395862" y="2361"/>
                  </a:lnTo>
                  <a:lnTo>
                    <a:pt x="1349597" y="546"/>
                  </a:lnTo>
                  <a:lnTo>
                    <a:pt x="1303396" y="0"/>
                  </a:lnTo>
                  <a:close/>
                </a:path>
                <a:path w="2615565" h="4785995">
                  <a:moveTo>
                    <a:pt x="1278433" y="4318336"/>
                  </a:moveTo>
                  <a:lnTo>
                    <a:pt x="1200808" y="4323458"/>
                  </a:lnTo>
                  <a:lnTo>
                    <a:pt x="1157048" y="4329971"/>
                  </a:lnTo>
                  <a:lnTo>
                    <a:pt x="1110461" y="4338879"/>
                  </a:lnTo>
                  <a:lnTo>
                    <a:pt x="1061401" y="4350001"/>
                  </a:lnTo>
                  <a:lnTo>
                    <a:pt x="1010223" y="4363156"/>
                  </a:lnTo>
                  <a:lnTo>
                    <a:pt x="957280" y="4378163"/>
                  </a:lnTo>
                  <a:lnTo>
                    <a:pt x="902925" y="4394843"/>
                  </a:lnTo>
                  <a:lnTo>
                    <a:pt x="847514" y="4413016"/>
                  </a:lnTo>
                  <a:lnTo>
                    <a:pt x="791399" y="4432499"/>
                  </a:lnTo>
                  <a:lnTo>
                    <a:pt x="734935" y="4453114"/>
                  </a:lnTo>
                  <a:lnTo>
                    <a:pt x="678476" y="4474679"/>
                  </a:lnTo>
                  <a:lnTo>
                    <a:pt x="622375" y="4497014"/>
                  </a:lnTo>
                  <a:lnTo>
                    <a:pt x="566986" y="4519938"/>
                  </a:lnTo>
                  <a:lnTo>
                    <a:pt x="512664" y="4543272"/>
                  </a:lnTo>
                  <a:lnTo>
                    <a:pt x="410784" y="4589398"/>
                  </a:lnTo>
                  <a:lnTo>
                    <a:pt x="330239" y="4628906"/>
                  </a:lnTo>
                  <a:lnTo>
                    <a:pt x="268756" y="4662558"/>
                  </a:lnTo>
                  <a:lnTo>
                    <a:pt x="224059" y="4691116"/>
                  </a:lnTo>
                  <a:lnTo>
                    <a:pt x="193873" y="4715342"/>
                  </a:lnTo>
                  <a:lnTo>
                    <a:pt x="167936" y="4753843"/>
                  </a:lnTo>
                  <a:lnTo>
                    <a:pt x="167634" y="4769643"/>
                  </a:lnTo>
                  <a:lnTo>
                    <a:pt x="172745" y="4784157"/>
                  </a:lnTo>
                  <a:lnTo>
                    <a:pt x="176621" y="4785814"/>
                  </a:lnTo>
                  <a:lnTo>
                    <a:pt x="377269" y="4785813"/>
                  </a:lnTo>
                  <a:lnTo>
                    <a:pt x="385612" y="4784157"/>
                  </a:lnTo>
                  <a:lnTo>
                    <a:pt x="1743482" y="4784157"/>
                  </a:lnTo>
                  <a:lnTo>
                    <a:pt x="1693045" y="4716826"/>
                  </a:lnTo>
                  <a:lnTo>
                    <a:pt x="1512968" y="4486971"/>
                  </a:lnTo>
                  <a:lnTo>
                    <a:pt x="1384193" y="4344765"/>
                  </a:lnTo>
                  <a:lnTo>
                    <a:pt x="1340505" y="4324957"/>
                  </a:lnTo>
                  <a:lnTo>
                    <a:pt x="1311590" y="4320089"/>
                  </a:lnTo>
                  <a:lnTo>
                    <a:pt x="1278433" y="4318336"/>
                  </a:lnTo>
                  <a:close/>
                </a:path>
                <a:path w="2615565" h="4785995">
                  <a:moveTo>
                    <a:pt x="1743482" y="4784157"/>
                  </a:moveTo>
                  <a:lnTo>
                    <a:pt x="385612" y="4784157"/>
                  </a:lnTo>
                  <a:lnTo>
                    <a:pt x="382241" y="4785814"/>
                  </a:lnTo>
                  <a:lnTo>
                    <a:pt x="176621" y="4785814"/>
                  </a:lnTo>
                  <a:lnTo>
                    <a:pt x="1744722" y="4785814"/>
                  </a:lnTo>
                  <a:lnTo>
                    <a:pt x="1743482" y="4784157"/>
                  </a:lnTo>
                  <a:close/>
                </a:path>
              </a:pathLst>
            </a:custGeom>
            <a:solidFill>
              <a:srgbClr val="F79F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804744" y="5260975"/>
              <a:ext cx="6483350" cy="5026025"/>
            </a:xfrm>
            <a:custGeom>
              <a:avLst/>
              <a:gdLst/>
              <a:ahLst/>
              <a:cxnLst/>
              <a:rect l="l" t="t" r="r" b="b"/>
              <a:pathLst>
                <a:path w="6483350" h="5026025">
                  <a:moveTo>
                    <a:pt x="1418782" y="4874329"/>
                  </a:moveTo>
                  <a:lnTo>
                    <a:pt x="1409263" y="4875671"/>
                  </a:lnTo>
                  <a:lnTo>
                    <a:pt x="1400985" y="4880538"/>
                  </a:lnTo>
                  <a:lnTo>
                    <a:pt x="1395425" y="4887845"/>
                  </a:lnTo>
                  <a:lnTo>
                    <a:pt x="1393068" y="4896685"/>
                  </a:lnTo>
                  <a:lnTo>
                    <a:pt x="1394403" y="4906153"/>
                  </a:lnTo>
                  <a:lnTo>
                    <a:pt x="1436278" y="5026022"/>
                  </a:lnTo>
                  <a:lnTo>
                    <a:pt x="1487489" y="5026022"/>
                  </a:lnTo>
                  <a:lnTo>
                    <a:pt x="1440097" y="4890168"/>
                  </a:lnTo>
                  <a:lnTo>
                    <a:pt x="1435175" y="4882101"/>
                  </a:lnTo>
                  <a:lnTo>
                    <a:pt x="1427745" y="4876646"/>
                  </a:lnTo>
                  <a:lnTo>
                    <a:pt x="1418782" y="4874329"/>
                  </a:lnTo>
                  <a:close/>
                </a:path>
                <a:path w="6483350" h="5026025">
                  <a:moveTo>
                    <a:pt x="4152250" y="3086100"/>
                  </a:moveTo>
                  <a:lnTo>
                    <a:pt x="4134012" y="3086100"/>
                  </a:lnTo>
                  <a:lnTo>
                    <a:pt x="4109851" y="3098800"/>
                  </a:lnTo>
                  <a:lnTo>
                    <a:pt x="4080056" y="3111500"/>
                  </a:lnTo>
                  <a:lnTo>
                    <a:pt x="4044915" y="3124200"/>
                  </a:lnTo>
                  <a:lnTo>
                    <a:pt x="4004718" y="3149600"/>
                  </a:lnTo>
                  <a:lnTo>
                    <a:pt x="3959753" y="3175000"/>
                  </a:lnTo>
                  <a:lnTo>
                    <a:pt x="3910310" y="3200400"/>
                  </a:lnTo>
                  <a:lnTo>
                    <a:pt x="3856677" y="3225800"/>
                  </a:lnTo>
                  <a:lnTo>
                    <a:pt x="3799143" y="3251200"/>
                  </a:lnTo>
                  <a:lnTo>
                    <a:pt x="3737998" y="3276600"/>
                  </a:lnTo>
                  <a:lnTo>
                    <a:pt x="3673529" y="3289300"/>
                  </a:lnTo>
                  <a:lnTo>
                    <a:pt x="3673529" y="3492500"/>
                  </a:lnTo>
                  <a:lnTo>
                    <a:pt x="3582303" y="3492500"/>
                  </a:lnTo>
                  <a:lnTo>
                    <a:pt x="3535600" y="3505200"/>
                  </a:lnTo>
                  <a:lnTo>
                    <a:pt x="3439691" y="3505200"/>
                  </a:lnTo>
                  <a:lnTo>
                    <a:pt x="3340016" y="3530600"/>
                  </a:lnTo>
                  <a:lnTo>
                    <a:pt x="3288605" y="3530600"/>
                  </a:lnTo>
                  <a:lnTo>
                    <a:pt x="3127302" y="3568700"/>
                  </a:lnTo>
                  <a:lnTo>
                    <a:pt x="3070963" y="3594100"/>
                  </a:lnTo>
                  <a:lnTo>
                    <a:pt x="3012002" y="3619500"/>
                  </a:lnTo>
                  <a:lnTo>
                    <a:pt x="2957592" y="3632200"/>
                  </a:lnTo>
                  <a:lnTo>
                    <a:pt x="2907558" y="3670300"/>
                  </a:lnTo>
                  <a:lnTo>
                    <a:pt x="2861720" y="3695700"/>
                  </a:lnTo>
                  <a:lnTo>
                    <a:pt x="2819903" y="3721100"/>
                  </a:lnTo>
                  <a:lnTo>
                    <a:pt x="2781928" y="3759200"/>
                  </a:lnTo>
                  <a:lnTo>
                    <a:pt x="2747618" y="3797300"/>
                  </a:lnTo>
                  <a:lnTo>
                    <a:pt x="2716796" y="3835400"/>
                  </a:lnTo>
                  <a:lnTo>
                    <a:pt x="2689284" y="3873500"/>
                  </a:lnTo>
                  <a:lnTo>
                    <a:pt x="2664904" y="3911600"/>
                  </a:lnTo>
                  <a:lnTo>
                    <a:pt x="2643480" y="3949700"/>
                  </a:lnTo>
                  <a:lnTo>
                    <a:pt x="2624834" y="3987799"/>
                  </a:lnTo>
                  <a:lnTo>
                    <a:pt x="2608788" y="4025899"/>
                  </a:lnTo>
                  <a:lnTo>
                    <a:pt x="2595165" y="4063999"/>
                  </a:lnTo>
                  <a:lnTo>
                    <a:pt x="2583787" y="4102099"/>
                  </a:lnTo>
                  <a:lnTo>
                    <a:pt x="2574478" y="4152900"/>
                  </a:lnTo>
                  <a:lnTo>
                    <a:pt x="2567060" y="4191000"/>
                  </a:lnTo>
                  <a:lnTo>
                    <a:pt x="2561354" y="4229100"/>
                  </a:lnTo>
                  <a:lnTo>
                    <a:pt x="2557185" y="4254500"/>
                  </a:lnTo>
                  <a:lnTo>
                    <a:pt x="2599802" y="4229100"/>
                  </a:lnTo>
                  <a:lnTo>
                    <a:pt x="2643664" y="4203700"/>
                  </a:lnTo>
                  <a:lnTo>
                    <a:pt x="2688629" y="4178300"/>
                  </a:lnTo>
                  <a:lnTo>
                    <a:pt x="2781309" y="4127500"/>
                  </a:lnTo>
                  <a:lnTo>
                    <a:pt x="3216016" y="3898900"/>
                  </a:lnTo>
                  <a:lnTo>
                    <a:pt x="3309861" y="3848100"/>
                  </a:lnTo>
                  <a:lnTo>
                    <a:pt x="3355567" y="3835400"/>
                  </a:lnTo>
                  <a:lnTo>
                    <a:pt x="3400275" y="3810000"/>
                  </a:lnTo>
                  <a:lnTo>
                    <a:pt x="3443845" y="3784600"/>
                  </a:lnTo>
                  <a:lnTo>
                    <a:pt x="3486138" y="3771900"/>
                  </a:lnTo>
                  <a:lnTo>
                    <a:pt x="3527013" y="3746500"/>
                  </a:lnTo>
                  <a:lnTo>
                    <a:pt x="3566329" y="3733800"/>
                  </a:lnTo>
                  <a:lnTo>
                    <a:pt x="3603947" y="3708400"/>
                  </a:lnTo>
                  <a:lnTo>
                    <a:pt x="3639728" y="3695700"/>
                  </a:lnTo>
                  <a:lnTo>
                    <a:pt x="3673529" y="3683000"/>
                  </a:lnTo>
                  <a:lnTo>
                    <a:pt x="3673529" y="3568700"/>
                  </a:lnTo>
                  <a:lnTo>
                    <a:pt x="3714936" y="3543300"/>
                  </a:lnTo>
                  <a:lnTo>
                    <a:pt x="3758789" y="3517900"/>
                  </a:lnTo>
                  <a:lnTo>
                    <a:pt x="3804239" y="3492500"/>
                  </a:lnTo>
                  <a:lnTo>
                    <a:pt x="3896523" y="3416300"/>
                  </a:lnTo>
                  <a:lnTo>
                    <a:pt x="3941654" y="3378200"/>
                  </a:lnTo>
                  <a:lnTo>
                    <a:pt x="3984976" y="3340100"/>
                  </a:lnTo>
                  <a:lnTo>
                    <a:pt x="4025638" y="3302000"/>
                  </a:lnTo>
                  <a:lnTo>
                    <a:pt x="4062788" y="3263900"/>
                  </a:lnTo>
                  <a:lnTo>
                    <a:pt x="4095576" y="3225800"/>
                  </a:lnTo>
                  <a:lnTo>
                    <a:pt x="4123149" y="3187700"/>
                  </a:lnTo>
                  <a:lnTo>
                    <a:pt x="4144657" y="3149600"/>
                  </a:lnTo>
                  <a:lnTo>
                    <a:pt x="4159248" y="3124200"/>
                  </a:lnTo>
                  <a:lnTo>
                    <a:pt x="4166071" y="3111500"/>
                  </a:lnTo>
                  <a:lnTo>
                    <a:pt x="4164275" y="3098800"/>
                  </a:lnTo>
                  <a:lnTo>
                    <a:pt x="4152250" y="3086100"/>
                  </a:lnTo>
                  <a:close/>
                </a:path>
                <a:path w="6483350" h="5026025">
                  <a:moveTo>
                    <a:pt x="5858310" y="2768600"/>
                  </a:moveTo>
                  <a:lnTo>
                    <a:pt x="5578454" y="2768600"/>
                  </a:lnTo>
                  <a:lnTo>
                    <a:pt x="5537307" y="2781300"/>
                  </a:lnTo>
                  <a:lnTo>
                    <a:pt x="5495966" y="2781300"/>
                  </a:lnTo>
                  <a:lnTo>
                    <a:pt x="5371087" y="2819400"/>
                  </a:lnTo>
                  <a:lnTo>
                    <a:pt x="5329284" y="2844800"/>
                  </a:lnTo>
                  <a:lnTo>
                    <a:pt x="5287445" y="2857500"/>
                  </a:lnTo>
                  <a:lnTo>
                    <a:pt x="5245603" y="2882900"/>
                  </a:lnTo>
                  <a:lnTo>
                    <a:pt x="5203790" y="2895600"/>
                  </a:lnTo>
                  <a:lnTo>
                    <a:pt x="5162037" y="2921000"/>
                  </a:lnTo>
                  <a:lnTo>
                    <a:pt x="5120378" y="2933700"/>
                  </a:lnTo>
                  <a:lnTo>
                    <a:pt x="5037466" y="2984500"/>
                  </a:lnTo>
                  <a:lnTo>
                    <a:pt x="4834056" y="3111500"/>
                  </a:lnTo>
                  <a:lnTo>
                    <a:pt x="4715946" y="3187700"/>
                  </a:lnTo>
                  <a:lnTo>
                    <a:pt x="4746881" y="3263900"/>
                  </a:lnTo>
                  <a:lnTo>
                    <a:pt x="4779603" y="3314700"/>
                  </a:lnTo>
                  <a:lnTo>
                    <a:pt x="4812351" y="3378200"/>
                  </a:lnTo>
                  <a:lnTo>
                    <a:pt x="4843364" y="3416300"/>
                  </a:lnTo>
                  <a:lnTo>
                    <a:pt x="4870881" y="3454400"/>
                  </a:lnTo>
                  <a:lnTo>
                    <a:pt x="4893140" y="3492500"/>
                  </a:lnTo>
                  <a:lnTo>
                    <a:pt x="4908381" y="3505200"/>
                  </a:lnTo>
                  <a:lnTo>
                    <a:pt x="4952643" y="3517900"/>
                  </a:lnTo>
                  <a:lnTo>
                    <a:pt x="4998628" y="3543300"/>
                  </a:lnTo>
                  <a:lnTo>
                    <a:pt x="5095051" y="3568700"/>
                  </a:lnTo>
                  <a:lnTo>
                    <a:pt x="5145130" y="3594100"/>
                  </a:lnTo>
                  <a:lnTo>
                    <a:pt x="5196215" y="3606800"/>
                  </a:lnTo>
                  <a:lnTo>
                    <a:pt x="5248129" y="3632200"/>
                  </a:lnTo>
                  <a:lnTo>
                    <a:pt x="5300691" y="3644900"/>
                  </a:lnTo>
                  <a:lnTo>
                    <a:pt x="5353722" y="3670300"/>
                  </a:lnTo>
                  <a:lnTo>
                    <a:pt x="5407044" y="3683000"/>
                  </a:lnTo>
                  <a:lnTo>
                    <a:pt x="5460477" y="3708400"/>
                  </a:lnTo>
                  <a:lnTo>
                    <a:pt x="5513843" y="3721100"/>
                  </a:lnTo>
                  <a:lnTo>
                    <a:pt x="5619655" y="3771900"/>
                  </a:lnTo>
                  <a:lnTo>
                    <a:pt x="5671744" y="3784600"/>
                  </a:lnTo>
                  <a:lnTo>
                    <a:pt x="5723049" y="3810000"/>
                  </a:lnTo>
                  <a:lnTo>
                    <a:pt x="5773391" y="3822700"/>
                  </a:lnTo>
                  <a:lnTo>
                    <a:pt x="5822591" y="3848100"/>
                  </a:lnTo>
                  <a:lnTo>
                    <a:pt x="5870470" y="3860800"/>
                  </a:lnTo>
                  <a:lnTo>
                    <a:pt x="5916850" y="3886200"/>
                  </a:lnTo>
                  <a:lnTo>
                    <a:pt x="5961550" y="3898900"/>
                  </a:lnTo>
                  <a:lnTo>
                    <a:pt x="6004393" y="3924300"/>
                  </a:lnTo>
                  <a:lnTo>
                    <a:pt x="6045198" y="3937000"/>
                  </a:lnTo>
                  <a:lnTo>
                    <a:pt x="6083788" y="3949700"/>
                  </a:lnTo>
                  <a:lnTo>
                    <a:pt x="6119982" y="3975100"/>
                  </a:lnTo>
                  <a:lnTo>
                    <a:pt x="6153602" y="3987800"/>
                  </a:lnTo>
                  <a:lnTo>
                    <a:pt x="6233725" y="4025900"/>
                  </a:lnTo>
                  <a:lnTo>
                    <a:pt x="6280633" y="4051300"/>
                  </a:lnTo>
                  <a:lnTo>
                    <a:pt x="6325254" y="4076700"/>
                  </a:lnTo>
                  <a:lnTo>
                    <a:pt x="6367648" y="4114800"/>
                  </a:lnTo>
                  <a:lnTo>
                    <a:pt x="6407876" y="4140200"/>
                  </a:lnTo>
                  <a:lnTo>
                    <a:pt x="6445996" y="4165600"/>
                  </a:lnTo>
                  <a:lnTo>
                    <a:pt x="6482070" y="4203700"/>
                  </a:lnTo>
                  <a:lnTo>
                    <a:pt x="6483255" y="4203700"/>
                  </a:lnTo>
                  <a:lnTo>
                    <a:pt x="6483255" y="3251200"/>
                  </a:lnTo>
                  <a:lnTo>
                    <a:pt x="6470286" y="3238500"/>
                  </a:lnTo>
                  <a:lnTo>
                    <a:pt x="6361991" y="3162300"/>
                  </a:lnTo>
                  <a:lnTo>
                    <a:pt x="6325061" y="3124200"/>
                  </a:lnTo>
                  <a:lnTo>
                    <a:pt x="6287480" y="3073400"/>
                  </a:lnTo>
                  <a:lnTo>
                    <a:pt x="6249109" y="3035300"/>
                  </a:lnTo>
                  <a:lnTo>
                    <a:pt x="6216964" y="2997200"/>
                  </a:lnTo>
                  <a:lnTo>
                    <a:pt x="6184046" y="2959100"/>
                  </a:lnTo>
                  <a:lnTo>
                    <a:pt x="6150387" y="2921000"/>
                  </a:lnTo>
                  <a:lnTo>
                    <a:pt x="6116020" y="2895600"/>
                  </a:lnTo>
                  <a:lnTo>
                    <a:pt x="6080977" y="2870200"/>
                  </a:lnTo>
                  <a:lnTo>
                    <a:pt x="6045290" y="2844800"/>
                  </a:lnTo>
                  <a:lnTo>
                    <a:pt x="6008990" y="2819400"/>
                  </a:lnTo>
                  <a:lnTo>
                    <a:pt x="5858310" y="2768600"/>
                  </a:lnTo>
                  <a:close/>
                </a:path>
                <a:path w="6483350" h="5026025">
                  <a:moveTo>
                    <a:pt x="3901477" y="2476500"/>
                  </a:moveTo>
                  <a:lnTo>
                    <a:pt x="3847267" y="2476500"/>
                  </a:lnTo>
                  <a:lnTo>
                    <a:pt x="3852822" y="2489200"/>
                  </a:lnTo>
                  <a:lnTo>
                    <a:pt x="3857054" y="2489200"/>
                  </a:lnTo>
                  <a:lnTo>
                    <a:pt x="3859649" y="2501900"/>
                  </a:lnTo>
                  <a:lnTo>
                    <a:pt x="3859355" y="2540000"/>
                  </a:lnTo>
                  <a:lnTo>
                    <a:pt x="3833319" y="2603500"/>
                  </a:lnTo>
                  <a:lnTo>
                    <a:pt x="3805163" y="2641600"/>
                  </a:lnTo>
                  <a:lnTo>
                    <a:pt x="3765304" y="2679700"/>
                  </a:lnTo>
                  <a:lnTo>
                    <a:pt x="3712536" y="2717800"/>
                  </a:lnTo>
                  <a:lnTo>
                    <a:pt x="3705623" y="2730500"/>
                  </a:lnTo>
                  <a:lnTo>
                    <a:pt x="3701809" y="2730500"/>
                  </a:lnTo>
                  <a:lnTo>
                    <a:pt x="3701409" y="2743200"/>
                  </a:lnTo>
                  <a:lnTo>
                    <a:pt x="3704735" y="2755900"/>
                  </a:lnTo>
                  <a:lnTo>
                    <a:pt x="3709193" y="2755900"/>
                  </a:lnTo>
                  <a:lnTo>
                    <a:pt x="3717366" y="2768600"/>
                  </a:lnTo>
                  <a:lnTo>
                    <a:pt x="3734083" y="2768600"/>
                  </a:lnTo>
                  <a:lnTo>
                    <a:pt x="3738170" y="2755900"/>
                  </a:lnTo>
                  <a:lnTo>
                    <a:pt x="3791535" y="2717800"/>
                  </a:lnTo>
                  <a:lnTo>
                    <a:pt x="3833749" y="2679700"/>
                  </a:lnTo>
                  <a:lnTo>
                    <a:pt x="3865669" y="2641600"/>
                  </a:lnTo>
                  <a:lnTo>
                    <a:pt x="3888154" y="2603500"/>
                  </a:lnTo>
                  <a:lnTo>
                    <a:pt x="3902061" y="2565400"/>
                  </a:lnTo>
                  <a:lnTo>
                    <a:pt x="3908247" y="2527300"/>
                  </a:lnTo>
                  <a:lnTo>
                    <a:pt x="3907572" y="2501900"/>
                  </a:lnTo>
                  <a:lnTo>
                    <a:pt x="3901477" y="2476500"/>
                  </a:lnTo>
                  <a:close/>
                </a:path>
                <a:path w="6483350" h="5026025">
                  <a:moveTo>
                    <a:pt x="5780130" y="2755900"/>
                  </a:moveTo>
                  <a:lnTo>
                    <a:pt x="5660032" y="2755900"/>
                  </a:lnTo>
                  <a:lnTo>
                    <a:pt x="5619372" y="2768600"/>
                  </a:lnTo>
                  <a:lnTo>
                    <a:pt x="5819430" y="2768600"/>
                  </a:lnTo>
                  <a:lnTo>
                    <a:pt x="5780130" y="2755900"/>
                  </a:lnTo>
                  <a:close/>
                </a:path>
                <a:path w="6483350" h="5026025">
                  <a:moveTo>
                    <a:pt x="3855191" y="2425700"/>
                  </a:moveTo>
                  <a:lnTo>
                    <a:pt x="3812654" y="2425700"/>
                  </a:lnTo>
                  <a:lnTo>
                    <a:pt x="3791456" y="2438400"/>
                  </a:lnTo>
                  <a:lnTo>
                    <a:pt x="3771233" y="2451100"/>
                  </a:lnTo>
                  <a:lnTo>
                    <a:pt x="3720797" y="2501900"/>
                  </a:lnTo>
                  <a:lnTo>
                    <a:pt x="3661105" y="2540000"/>
                  </a:lnTo>
                  <a:lnTo>
                    <a:pt x="3600298" y="2565400"/>
                  </a:lnTo>
                  <a:lnTo>
                    <a:pt x="3546519" y="2578100"/>
                  </a:lnTo>
                  <a:lnTo>
                    <a:pt x="3507909" y="2590800"/>
                  </a:lnTo>
                  <a:lnTo>
                    <a:pt x="3492611" y="2603500"/>
                  </a:lnTo>
                  <a:lnTo>
                    <a:pt x="3477751" y="2603500"/>
                  </a:lnTo>
                  <a:lnTo>
                    <a:pt x="3474640" y="2616200"/>
                  </a:lnTo>
                  <a:lnTo>
                    <a:pt x="3475151" y="2628900"/>
                  </a:lnTo>
                  <a:lnTo>
                    <a:pt x="3479312" y="2641600"/>
                  </a:lnTo>
                  <a:lnTo>
                    <a:pt x="3518539" y="2641600"/>
                  </a:lnTo>
                  <a:lnTo>
                    <a:pt x="3551048" y="2628900"/>
                  </a:lnTo>
                  <a:lnTo>
                    <a:pt x="3596555" y="2616200"/>
                  </a:lnTo>
                  <a:lnTo>
                    <a:pt x="3649957" y="2590800"/>
                  </a:lnTo>
                  <a:lnTo>
                    <a:pt x="3706154" y="2565400"/>
                  </a:lnTo>
                  <a:lnTo>
                    <a:pt x="3760043" y="2527300"/>
                  </a:lnTo>
                  <a:lnTo>
                    <a:pt x="3806525" y="2489200"/>
                  </a:lnTo>
                  <a:lnTo>
                    <a:pt x="3815940" y="2476500"/>
                  </a:lnTo>
                  <a:lnTo>
                    <a:pt x="3901477" y="2476500"/>
                  </a:lnTo>
                  <a:lnTo>
                    <a:pt x="3890297" y="2451100"/>
                  </a:lnTo>
                  <a:lnTo>
                    <a:pt x="3874659" y="2438400"/>
                  </a:lnTo>
                  <a:lnTo>
                    <a:pt x="3855191" y="2425700"/>
                  </a:lnTo>
                  <a:close/>
                </a:path>
                <a:path w="6483350" h="5026025">
                  <a:moveTo>
                    <a:pt x="5352356" y="1384300"/>
                  </a:moveTo>
                  <a:lnTo>
                    <a:pt x="4752353" y="1384300"/>
                  </a:lnTo>
                  <a:lnTo>
                    <a:pt x="4805018" y="1409700"/>
                  </a:lnTo>
                  <a:lnTo>
                    <a:pt x="4918736" y="1473200"/>
                  </a:lnTo>
                  <a:lnTo>
                    <a:pt x="5027091" y="1587500"/>
                  </a:lnTo>
                  <a:lnTo>
                    <a:pt x="5063666" y="1752600"/>
                  </a:lnTo>
                  <a:lnTo>
                    <a:pt x="5054494" y="1803400"/>
                  </a:lnTo>
                  <a:lnTo>
                    <a:pt x="5040460" y="1854200"/>
                  </a:lnTo>
                  <a:lnTo>
                    <a:pt x="5022242" y="1905000"/>
                  </a:lnTo>
                  <a:lnTo>
                    <a:pt x="5000518" y="1955800"/>
                  </a:lnTo>
                  <a:lnTo>
                    <a:pt x="4975965" y="1993900"/>
                  </a:lnTo>
                  <a:lnTo>
                    <a:pt x="4949261" y="2032000"/>
                  </a:lnTo>
                  <a:lnTo>
                    <a:pt x="4921084" y="2070100"/>
                  </a:lnTo>
                  <a:lnTo>
                    <a:pt x="4863022" y="2146300"/>
                  </a:lnTo>
                  <a:lnTo>
                    <a:pt x="4834492" y="2171700"/>
                  </a:lnTo>
                  <a:lnTo>
                    <a:pt x="4807200" y="2209800"/>
                  </a:lnTo>
                  <a:lnTo>
                    <a:pt x="4781823" y="2247900"/>
                  </a:lnTo>
                  <a:lnTo>
                    <a:pt x="4759040" y="2286000"/>
                  </a:lnTo>
                  <a:lnTo>
                    <a:pt x="4711274" y="2400300"/>
                  </a:lnTo>
                  <a:lnTo>
                    <a:pt x="4695653" y="2501900"/>
                  </a:lnTo>
                  <a:lnTo>
                    <a:pt x="4697238" y="2578100"/>
                  </a:lnTo>
                  <a:lnTo>
                    <a:pt x="4701086" y="2603500"/>
                  </a:lnTo>
                  <a:lnTo>
                    <a:pt x="4741798" y="2578100"/>
                  </a:lnTo>
                  <a:lnTo>
                    <a:pt x="4781390" y="2552700"/>
                  </a:lnTo>
                  <a:lnTo>
                    <a:pt x="4819843" y="2514600"/>
                  </a:lnTo>
                  <a:lnTo>
                    <a:pt x="4857136" y="2489200"/>
                  </a:lnTo>
                  <a:lnTo>
                    <a:pt x="4893252" y="2451100"/>
                  </a:lnTo>
                  <a:lnTo>
                    <a:pt x="4928170" y="2413000"/>
                  </a:lnTo>
                  <a:lnTo>
                    <a:pt x="4961872" y="2374900"/>
                  </a:lnTo>
                  <a:lnTo>
                    <a:pt x="4994337" y="2324100"/>
                  </a:lnTo>
                  <a:lnTo>
                    <a:pt x="5025546" y="2286000"/>
                  </a:lnTo>
                  <a:lnTo>
                    <a:pt x="5055481" y="2235200"/>
                  </a:lnTo>
                  <a:lnTo>
                    <a:pt x="5084121" y="2197100"/>
                  </a:lnTo>
                  <a:lnTo>
                    <a:pt x="5111448" y="2146300"/>
                  </a:lnTo>
                  <a:lnTo>
                    <a:pt x="5137441" y="2095500"/>
                  </a:lnTo>
                  <a:lnTo>
                    <a:pt x="5162082" y="2044700"/>
                  </a:lnTo>
                  <a:lnTo>
                    <a:pt x="5185351" y="1993900"/>
                  </a:lnTo>
                  <a:lnTo>
                    <a:pt x="5207228" y="1943100"/>
                  </a:lnTo>
                  <a:lnTo>
                    <a:pt x="5227696" y="1892300"/>
                  </a:lnTo>
                  <a:lnTo>
                    <a:pt x="5246733" y="1841500"/>
                  </a:lnTo>
                  <a:lnTo>
                    <a:pt x="5264320" y="1790700"/>
                  </a:lnTo>
                  <a:lnTo>
                    <a:pt x="5280439" y="1739900"/>
                  </a:lnTo>
                  <a:lnTo>
                    <a:pt x="5295070" y="1689100"/>
                  </a:lnTo>
                  <a:lnTo>
                    <a:pt x="5308194" y="1638300"/>
                  </a:lnTo>
                  <a:lnTo>
                    <a:pt x="5319790" y="1587500"/>
                  </a:lnTo>
                  <a:lnTo>
                    <a:pt x="5329841" y="1536700"/>
                  </a:lnTo>
                  <a:lnTo>
                    <a:pt x="5338325" y="1498600"/>
                  </a:lnTo>
                  <a:lnTo>
                    <a:pt x="5345225" y="1447800"/>
                  </a:lnTo>
                  <a:lnTo>
                    <a:pt x="5350520" y="1409700"/>
                  </a:lnTo>
                  <a:lnTo>
                    <a:pt x="5352356" y="1384300"/>
                  </a:lnTo>
                  <a:close/>
                </a:path>
                <a:path w="6483350" h="5026025">
                  <a:moveTo>
                    <a:pt x="3225505" y="2006599"/>
                  </a:moveTo>
                  <a:lnTo>
                    <a:pt x="3177211" y="2006599"/>
                  </a:lnTo>
                  <a:lnTo>
                    <a:pt x="3178132" y="2031999"/>
                  </a:lnTo>
                  <a:lnTo>
                    <a:pt x="3180345" y="2082799"/>
                  </a:lnTo>
                  <a:lnTo>
                    <a:pt x="3183508" y="2146299"/>
                  </a:lnTo>
                  <a:lnTo>
                    <a:pt x="3187275" y="2209800"/>
                  </a:lnTo>
                  <a:lnTo>
                    <a:pt x="3191302" y="2286000"/>
                  </a:lnTo>
                  <a:lnTo>
                    <a:pt x="3195244" y="2349500"/>
                  </a:lnTo>
                  <a:lnTo>
                    <a:pt x="3198758" y="2387600"/>
                  </a:lnTo>
                  <a:lnTo>
                    <a:pt x="3223689" y="2438400"/>
                  </a:lnTo>
                  <a:lnTo>
                    <a:pt x="3270596" y="2476500"/>
                  </a:lnTo>
                  <a:lnTo>
                    <a:pt x="3316876" y="2489200"/>
                  </a:lnTo>
                  <a:lnTo>
                    <a:pt x="3339926" y="2501900"/>
                  </a:lnTo>
                  <a:lnTo>
                    <a:pt x="3342898" y="2501900"/>
                  </a:lnTo>
                  <a:lnTo>
                    <a:pt x="3351425" y="2489200"/>
                  </a:lnTo>
                  <a:lnTo>
                    <a:pt x="3364160" y="2489200"/>
                  </a:lnTo>
                  <a:lnTo>
                    <a:pt x="3367045" y="2476500"/>
                  </a:lnTo>
                  <a:lnTo>
                    <a:pt x="3366244" y="2463800"/>
                  </a:lnTo>
                  <a:lnTo>
                    <a:pt x="3362030" y="2451100"/>
                  </a:lnTo>
                  <a:lnTo>
                    <a:pt x="3330737" y="2451100"/>
                  </a:lnTo>
                  <a:lnTo>
                    <a:pt x="3297808" y="2438400"/>
                  </a:lnTo>
                  <a:lnTo>
                    <a:pt x="3264112" y="2413000"/>
                  </a:lnTo>
                  <a:lnTo>
                    <a:pt x="3246681" y="2387600"/>
                  </a:lnTo>
                  <a:lnTo>
                    <a:pt x="3243285" y="2336800"/>
                  </a:lnTo>
                  <a:lnTo>
                    <a:pt x="3239396" y="2286000"/>
                  </a:lnTo>
                  <a:lnTo>
                    <a:pt x="3235383" y="2209800"/>
                  </a:lnTo>
                  <a:lnTo>
                    <a:pt x="3228469" y="2070099"/>
                  </a:lnTo>
                  <a:lnTo>
                    <a:pt x="3226308" y="2031999"/>
                  </a:lnTo>
                  <a:lnTo>
                    <a:pt x="3225505" y="2006599"/>
                  </a:lnTo>
                  <a:close/>
                </a:path>
                <a:path w="6483350" h="5026025">
                  <a:moveTo>
                    <a:pt x="2942936" y="2031999"/>
                  </a:moveTo>
                  <a:lnTo>
                    <a:pt x="2893092" y="2031999"/>
                  </a:lnTo>
                  <a:lnTo>
                    <a:pt x="2872909" y="2057399"/>
                  </a:lnTo>
                  <a:lnTo>
                    <a:pt x="2859344" y="2070099"/>
                  </a:lnTo>
                  <a:lnTo>
                    <a:pt x="2859344" y="2120899"/>
                  </a:lnTo>
                  <a:lnTo>
                    <a:pt x="2893092" y="2158999"/>
                  </a:lnTo>
                  <a:lnTo>
                    <a:pt x="2942936" y="2158999"/>
                  </a:lnTo>
                  <a:lnTo>
                    <a:pt x="2963229" y="2146299"/>
                  </a:lnTo>
                  <a:lnTo>
                    <a:pt x="2976835" y="2120899"/>
                  </a:lnTo>
                  <a:lnTo>
                    <a:pt x="2981804" y="2095499"/>
                  </a:lnTo>
                  <a:lnTo>
                    <a:pt x="2976835" y="2070099"/>
                  </a:lnTo>
                  <a:lnTo>
                    <a:pt x="2963229" y="2057399"/>
                  </a:lnTo>
                  <a:lnTo>
                    <a:pt x="2942936" y="2031999"/>
                  </a:lnTo>
                  <a:close/>
                </a:path>
                <a:path w="6483350" h="5026025">
                  <a:moveTo>
                    <a:pt x="3625978" y="1981200"/>
                  </a:moveTo>
                  <a:lnTo>
                    <a:pt x="3601105" y="1993900"/>
                  </a:lnTo>
                  <a:lnTo>
                    <a:pt x="3580795" y="2006600"/>
                  </a:lnTo>
                  <a:lnTo>
                    <a:pt x="3567102" y="2019300"/>
                  </a:lnTo>
                  <a:lnTo>
                    <a:pt x="3562081" y="2044700"/>
                  </a:lnTo>
                  <a:lnTo>
                    <a:pt x="3567102" y="2070100"/>
                  </a:lnTo>
                  <a:lnTo>
                    <a:pt x="3580795" y="2095500"/>
                  </a:lnTo>
                  <a:lnTo>
                    <a:pt x="3601105" y="2108200"/>
                  </a:lnTo>
                  <a:lnTo>
                    <a:pt x="3650851" y="2108200"/>
                  </a:lnTo>
                  <a:lnTo>
                    <a:pt x="3671161" y="2095500"/>
                  </a:lnTo>
                  <a:lnTo>
                    <a:pt x="3684854" y="2070100"/>
                  </a:lnTo>
                  <a:lnTo>
                    <a:pt x="3689875" y="2044700"/>
                  </a:lnTo>
                  <a:lnTo>
                    <a:pt x="3684854" y="2019300"/>
                  </a:lnTo>
                  <a:lnTo>
                    <a:pt x="3671161" y="2006600"/>
                  </a:lnTo>
                  <a:lnTo>
                    <a:pt x="3650851" y="1993900"/>
                  </a:lnTo>
                  <a:lnTo>
                    <a:pt x="3625978" y="1981200"/>
                  </a:lnTo>
                  <a:close/>
                </a:path>
                <a:path w="6483350" h="5026025">
                  <a:moveTo>
                    <a:pt x="3217425" y="1993899"/>
                  </a:moveTo>
                  <a:lnTo>
                    <a:pt x="3183248" y="1993899"/>
                  </a:lnTo>
                  <a:lnTo>
                    <a:pt x="3178558" y="2006599"/>
                  </a:lnTo>
                  <a:lnTo>
                    <a:pt x="3223067" y="2006599"/>
                  </a:lnTo>
                  <a:lnTo>
                    <a:pt x="3217425" y="1993899"/>
                  </a:lnTo>
                  <a:close/>
                </a:path>
                <a:path w="6483350" h="5026025">
                  <a:moveTo>
                    <a:pt x="3199872" y="1981199"/>
                  </a:moveTo>
                  <a:lnTo>
                    <a:pt x="3190585" y="1993899"/>
                  </a:lnTo>
                  <a:lnTo>
                    <a:pt x="3209415" y="1993899"/>
                  </a:lnTo>
                  <a:lnTo>
                    <a:pt x="3199872" y="1981199"/>
                  </a:lnTo>
                  <a:close/>
                </a:path>
                <a:path w="6483350" h="5026025">
                  <a:moveTo>
                    <a:pt x="5236574" y="965200"/>
                  </a:moveTo>
                  <a:lnTo>
                    <a:pt x="4093691" y="965200"/>
                  </a:lnTo>
                  <a:lnTo>
                    <a:pt x="4095496" y="1016000"/>
                  </a:lnTo>
                  <a:lnTo>
                    <a:pt x="4100752" y="1066800"/>
                  </a:lnTo>
                  <a:lnTo>
                    <a:pt x="4109218" y="1117600"/>
                  </a:lnTo>
                  <a:lnTo>
                    <a:pt x="4120654" y="1181100"/>
                  </a:lnTo>
                  <a:lnTo>
                    <a:pt x="4134818" y="1231900"/>
                  </a:lnTo>
                  <a:lnTo>
                    <a:pt x="4151471" y="1282700"/>
                  </a:lnTo>
                  <a:lnTo>
                    <a:pt x="4170372" y="1346200"/>
                  </a:lnTo>
                  <a:lnTo>
                    <a:pt x="4191279" y="1397000"/>
                  </a:lnTo>
                  <a:lnTo>
                    <a:pt x="4213954" y="1447800"/>
                  </a:lnTo>
                  <a:lnTo>
                    <a:pt x="4238155" y="1498600"/>
                  </a:lnTo>
                  <a:lnTo>
                    <a:pt x="4263642" y="1549400"/>
                  </a:lnTo>
                  <a:lnTo>
                    <a:pt x="4290173" y="1600200"/>
                  </a:lnTo>
                  <a:lnTo>
                    <a:pt x="4317510" y="1651000"/>
                  </a:lnTo>
                  <a:lnTo>
                    <a:pt x="4345410" y="1701800"/>
                  </a:lnTo>
                  <a:lnTo>
                    <a:pt x="4430090" y="1816100"/>
                  </a:lnTo>
                  <a:lnTo>
                    <a:pt x="4457842" y="1841500"/>
                  </a:lnTo>
                  <a:lnTo>
                    <a:pt x="4484954" y="1866900"/>
                  </a:lnTo>
                  <a:lnTo>
                    <a:pt x="4511188" y="1892300"/>
                  </a:lnTo>
                  <a:lnTo>
                    <a:pt x="4536302" y="1905000"/>
                  </a:lnTo>
                  <a:lnTo>
                    <a:pt x="4560055" y="1917700"/>
                  </a:lnTo>
                  <a:lnTo>
                    <a:pt x="4677595" y="1841500"/>
                  </a:lnTo>
                  <a:lnTo>
                    <a:pt x="4728438" y="1651000"/>
                  </a:lnTo>
                  <a:lnTo>
                    <a:pt x="4748702" y="1473200"/>
                  </a:lnTo>
                  <a:lnTo>
                    <a:pt x="4752353" y="1384300"/>
                  </a:lnTo>
                  <a:lnTo>
                    <a:pt x="5352356" y="1384300"/>
                  </a:lnTo>
                  <a:lnTo>
                    <a:pt x="5354192" y="1358900"/>
                  </a:lnTo>
                  <a:lnTo>
                    <a:pt x="5356220" y="1320800"/>
                  </a:lnTo>
                  <a:lnTo>
                    <a:pt x="5356586" y="1282700"/>
                  </a:lnTo>
                  <a:lnTo>
                    <a:pt x="5355270" y="1244600"/>
                  </a:lnTo>
                  <a:lnTo>
                    <a:pt x="5352252" y="1206500"/>
                  </a:lnTo>
                  <a:lnTo>
                    <a:pt x="5347514" y="1168400"/>
                  </a:lnTo>
                  <a:lnTo>
                    <a:pt x="5332799" y="1117600"/>
                  </a:lnTo>
                  <a:lnTo>
                    <a:pt x="5310969" y="1066800"/>
                  </a:lnTo>
                  <a:lnTo>
                    <a:pt x="5263904" y="1003300"/>
                  </a:lnTo>
                  <a:lnTo>
                    <a:pt x="5236574" y="965200"/>
                  </a:lnTo>
                  <a:close/>
                </a:path>
                <a:path w="6483350" h="5026025">
                  <a:moveTo>
                    <a:pt x="3117400" y="1816099"/>
                  </a:moveTo>
                  <a:lnTo>
                    <a:pt x="3092881" y="1816099"/>
                  </a:lnTo>
                  <a:lnTo>
                    <a:pt x="3097339" y="1828799"/>
                  </a:lnTo>
                  <a:lnTo>
                    <a:pt x="3109599" y="1828799"/>
                  </a:lnTo>
                  <a:lnTo>
                    <a:pt x="3117400" y="1816099"/>
                  </a:lnTo>
                  <a:close/>
                </a:path>
                <a:path w="6483350" h="5026025">
                  <a:moveTo>
                    <a:pt x="2915128" y="1701799"/>
                  </a:moveTo>
                  <a:lnTo>
                    <a:pt x="2858663" y="1701799"/>
                  </a:lnTo>
                  <a:lnTo>
                    <a:pt x="2809304" y="1714499"/>
                  </a:lnTo>
                  <a:lnTo>
                    <a:pt x="2768249" y="1727199"/>
                  </a:lnTo>
                  <a:lnTo>
                    <a:pt x="2736697" y="1739899"/>
                  </a:lnTo>
                  <a:lnTo>
                    <a:pt x="2715847" y="1739899"/>
                  </a:lnTo>
                  <a:lnTo>
                    <a:pt x="2706897" y="1752599"/>
                  </a:lnTo>
                  <a:lnTo>
                    <a:pt x="2892224" y="1752599"/>
                  </a:lnTo>
                  <a:lnTo>
                    <a:pt x="2952508" y="1765299"/>
                  </a:lnTo>
                  <a:lnTo>
                    <a:pt x="3018444" y="1777999"/>
                  </a:lnTo>
                  <a:lnTo>
                    <a:pt x="3088423" y="1816099"/>
                  </a:lnTo>
                  <a:lnTo>
                    <a:pt x="3121858" y="1816099"/>
                  </a:lnTo>
                  <a:lnTo>
                    <a:pt x="3125515" y="1803399"/>
                  </a:lnTo>
                  <a:lnTo>
                    <a:pt x="3125480" y="1790699"/>
                  </a:lnTo>
                  <a:lnTo>
                    <a:pt x="3121963" y="1790699"/>
                  </a:lnTo>
                  <a:lnTo>
                    <a:pt x="3115171" y="1777999"/>
                  </a:lnTo>
                  <a:lnTo>
                    <a:pt x="3044580" y="1739899"/>
                  </a:lnTo>
                  <a:lnTo>
                    <a:pt x="2977500" y="1714499"/>
                  </a:lnTo>
                  <a:lnTo>
                    <a:pt x="2915128" y="1701799"/>
                  </a:lnTo>
                  <a:close/>
                </a:path>
                <a:path w="6483350" h="5026025">
                  <a:moveTo>
                    <a:pt x="2839196" y="1752599"/>
                  </a:moveTo>
                  <a:lnTo>
                    <a:pt x="2699763" y="1752599"/>
                  </a:lnTo>
                  <a:lnTo>
                    <a:pt x="2695799" y="1765299"/>
                  </a:lnTo>
                  <a:lnTo>
                    <a:pt x="2695247" y="1777999"/>
                  </a:lnTo>
                  <a:lnTo>
                    <a:pt x="2698353" y="1777999"/>
                  </a:lnTo>
                  <a:lnTo>
                    <a:pt x="2704935" y="1790699"/>
                  </a:lnTo>
                  <a:lnTo>
                    <a:pt x="2739722" y="1790699"/>
                  </a:lnTo>
                  <a:lnTo>
                    <a:pt x="2761339" y="1777999"/>
                  </a:lnTo>
                  <a:lnTo>
                    <a:pt x="2795032" y="1765299"/>
                  </a:lnTo>
                  <a:lnTo>
                    <a:pt x="2839196" y="1752599"/>
                  </a:lnTo>
                  <a:close/>
                </a:path>
                <a:path w="6483350" h="5026025">
                  <a:moveTo>
                    <a:pt x="3702707" y="1638300"/>
                  </a:moveTo>
                  <a:lnTo>
                    <a:pt x="3587221" y="1638300"/>
                  </a:lnTo>
                  <a:lnTo>
                    <a:pt x="3537963" y="1651000"/>
                  </a:lnTo>
                  <a:lnTo>
                    <a:pt x="3495421" y="1663700"/>
                  </a:lnTo>
                  <a:lnTo>
                    <a:pt x="3433657" y="1689100"/>
                  </a:lnTo>
                  <a:lnTo>
                    <a:pt x="3416024" y="1701800"/>
                  </a:lnTo>
                  <a:lnTo>
                    <a:pt x="3401153" y="1701800"/>
                  </a:lnTo>
                  <a:lnTo>
                    <a:pt x="3397229" y="1714500"/>
                  </a:lnTo>
                  <a:lnTo>
                    <a:pt x="3396788" y="1727200"/>
                  </a:lnTo>
                  <a:lnTo>
                    <a:pt x="3400108" y="1727200"/>
                  </a:lnTo>
                  <a:lnTo>
                    <a:pt x="3406633" y="1739900"/>
                  </a:lnTo>
                  <a:lnTo>
                    <a:pt x="3439761" y="1739900"/>
                  </a:lnTo>
                  <a:lnTo>
                    <a:pt x="3457714" y="1727200"/>
                  </a:lnTo>
                  <a:lnTo>
                    <a:pt x="3485978" y="1714500"/>
                  </a:lnTo>
                  <a:lnTo>
                    <a:pt x="3523501" y="1701800"/>
                  </a:lnTo>
                  <a:lnTo>
                    <a:pt x="3569232" y="1689100"/>
                  </a:lnTo>
                  <a:lnTo>
                    <a:pt x="3882814" y="1689100"/>
                  </a:lnTo>
                  <a:lnTo>
                    <a:pt x="3835529" y="1663700"/>
                  </a:lnTo>
                  <a:lnTo>
                    <a:pt x="3767348" y="1651000"/>
                  </a:lnTo>
                  <a:lnTo>
                    <a:pt x="3702707" y="1638300"/>
                  </a:lnTo>
                  <a:close/>
                </a:path>
                <a:path w="6483350" h="5026025">
                  <a:moveTo>
                    <a:pt x="3882814" y="1689100"/>
                  </a:moveTo>
                  <a:lnTo>
                    <a:pt x="3745145" y="1689100"/>
                  </a:lnTo>
                  <a:lnTo>
                    <a:pt x="3813183" y="1714500"/>
                  </a:lnTo>
                  <a:lnTo>
                    <a:pt x="3884167" y="1739900"/>
                  </a:lnTo>
                  <a:lnTo>
                    <a:pt x="3912029" y="1739900"/>
                  </a:lnTo>
                  <a:lnTo>
                    <a:pt x="3916487" y="1727200"/>
                  </a:lnTo>
                  <a:lnTo>
                    <a:pt x="3919256" y="1727200"/>
                  </a:lnTo>
                  <a:lnTo>
                    <a:pt x="3918298" y="1714500"/>
                  </a:lnTo>
                  <a:lnTo>
                    <a:pt x="3913928" y="1701800"/>
                  </a:lnTo>
                  <a:lnTo>
                    <a:pt x="3906457" y="1701800"/>
                  </a:lnTo>
                  <a:lnTo>
                    <a:pt x="3882814" y="1689100"/>
                  </a:lnTo>
                  <a:close/>
                </a:path>
                <a:path w="6483350" h="5026025">
                  <a:moveTo>
                    <a:pt x="4738302" y="228600"/>
                  </a:moveTo>
                  <a:lnTo>
                    <a:pt x="2933064" y="228599"/>
                  </a:lnTo>
                  <a:lnTo>
                    <a:pt x="2889222" y="241299"/>
                  </a:lnTo>
                  <a:lnTo>
                    <a:pt x="2842859" y="253999"/>
                  </a:lnTo>
                  <a:lnTo>
                    <a:pt x="2793509" y="279399"/>
                  </a:lnTo>
                  <a:lnTo>
                    <a:pt x="2740703" y="304799"/>
                  </a:lnTo>
                  <a:lnTo>
                    <a:pt x="2709951" y="330199"/>
                  </a:lnTo>
                  <a:lnTo>
                    <a:pt x="2679962" y="355599"/>
                  </a:lnTo>
                  <a:lnTo>
                    <a:pt x="2650998" y="380999"/>
                  </a:lnTo>
                  <a:lnTo>
                    <a:pt x="2597202" y="444499"/>
                  </a:lnTo>
                  <a:lnTo>
                    <a:pt x="2572893" y="482599"/>
                  </a:lnTo>
                  <a:lnTo>
                    <a:pt x="2550663" y="520699"/>
                  </a:lnTo>
                  <a:lnTo>
                    <a:pt x="2530772" y="558799"/>
                  </a:lnTo>
                  <a:lnTo>
                    <a:pt x="2513484" y="609599"/>
                  </a:lnTo>
                  <a:lnTo>
                    <a:pt x="2499063" y="647699"/>
                  </a:lnTo>
                  <a:lnTo>
                    <a:pt x="2487770" y="698499"/>
                  </a:lnTo>
                  <a:lnTo>
                    <a:pt x="2479868" y="736599"/>
                  </a:lnTo>
                  <a:lnTo>
                    <a:pt x="2475621" y="774699"/>
                  </a:lnTo>
                  <a:lnTo>
                    <a:pt x="2475290" y="825499"/>
                  </a:lnTo>
                  <a:lnTo>
                    <a:pt x="2479140" y="863599"/>
                  </a:lnTo>
                  <a:lnTo>
                    <a:pt x="2487433" y="901699"/>
                  </a:lnTo>
                  <a:lnTo>
                    <a:pt x="2500431" y="952499"/>
                  </a:lnTo>
                  <a:lnTo>
                    <a:pt x="2518397" y="977899"/>
                  </a:lnTo>
                  <a:lnTo>
                    <a:pt x="2541595" y="1015999"/>
                  </a:lnTo>
                  <a:lnTo>
                    <a:pt x="2570287" y="1054099"/>
                  </a:lnTo>
                  <a:lnTo>
                    <a:pt x="2604736" y="1079499"/>
                  </a:lnTo>
                  <a:lnTo>
                    <a:pt x="2601567" y="1231899"/>
                  </a:lnTo>
                  <a:lnTo>
                    <a:pt x="2622846" y="1384299"/>
                  </a:lnTo>
                  <a:lnTo>
                    <a:pt x="2649559" y="1485899"/>
                  </a:lnTo>
                  <a:lnTo>
                    <a:pt x="2662689" y="1536699"/>
                  </a:lnTo>
                  <a:lnTo>
                    <a:pt x="2705411" y="1130299"/>
                  </a:lnTo>
                  <a:lnTo>
                    <a:pt x="3370827" y="1130299"/>
                  </a:lnTo>
                  <a:lnTo>
                    <a:pt x="3626999" y="1092200"/>
                  </a:lnTo>
                  <a:lnTo>
                    <a:pt x="3959639" y="1003300"/>
                  </a:lnTo>
                  <a:lnTo>
                    <a:pt x="4093691" y="965200"/>
                  </a:lnTo>
                  <a:lnTo>
                    <a:pt x="5236574" y="965200"/>
                  </a:lnTo>
                  <a:lnTo>
                    <a:pt x="5214464" y="927100"/>
                  </a:lnTo>
                  <a:lnTo>
                    <a:pt x="5196693" y="889000"/>
                  </a:lnTo>
                  <a:lnTo>
                    <a:pt x="5182380" y="863600"/>
                  </a:lnTo>
                  <a:lnTo>
                    <a:pt x="5170642" y="825500"/>
                  </a:lnTo>
                  <a:lnTo>
                    <a:pt x="5160599" y="787400"/>
                  </a:lnTo>
                  <a:lnTo>
                    <a:pt x="5151367" y="749300"/>
                  </a:lnTo>
                  <a:lnTo>
                    <a:pt x="5142067" y="711200"/>
                  </a:lnTo>
                  <a:lnTo>
                    <a:pt x="5131815" y="673100"/>
                  </a:lnTo>
                  <a:lnTo>
                    <a:pt x="5119731" y="635000"/>
                  </a:lnTo>
                  <a:lnTo>
                    <a:pt x="5104932" y="596900"/>
                  </a:lnTo>
                  <a:lnTo>
                    <a:pt x="5086537" y="546100"/>
                  </a:lnTo>
                  <a:lnTo>
                    <a:pt x="5063665" y="482600"/>
                  </a:lnTo>
                  <a:lnTo>
                    <a:pt x="5035433" y="431800"/>
                  </a:lnTo>
                  <a:lnTo>
                    <a:pt x="5014060" y="393700"/>
                  </a:lnTo>
                  <a:lnTo>
                    <a:pt x="4989132" y="368300"/>
                  </a:lnTo>
                  <a:lnTo>
                    <a:pt x="4960925" y="330200"/>
                  </a:lnTo>
                  <a:lnTo>
                    <a:pt x="4929716" y="317500"/>
                  </a:lnTo>
                  <a:lnTo>
                    <a:pt x="4895781" y="292100"/>
                  </a:lnTo>
                  <a:lnTo>
                    <a:pt x="4859396" y="279400"/>
                  </a:lnTo>
                  <a:lnTo>
                    <a:pt x="4820837" y="254000"/>
                  </a:lnTo>
                  <a:lnTo>
                    <a:pt x="4780380" y="241300"/>
                  </a:lnTo>
                  <a:lnTo>
                    <a:pt x="4738302" y="228600"/>
                  </a:lnTo>
                  <a:close/>
                </a:path>
                <a:path w="6483350" h="5026025">
                  <a:moveTo>
                    <a:pt x="3370827" y="1130299"/>
                  </a:moveTo>
                  <a:lnTo>
                    <a:pt x="2723812" y="1130299"/>
                  </a:lnTo>
                  <a:lnTo>
                    <a:pt x="2742839" y="1142999"/>
                  </a:lnTo>
                  <a:lnTo>
                    <a:pt x="2783054" y="1142999"/>
                  </a:lnTo>
                  <a:lnTo>
                    <a:pt x="3200046" y="1155699"/>
                  </a:lnTo>
                  <a:lnTo>
                    <a:pt x="3370827" y="1130299"/>
                  </a:lnTo>
                  <a:close/>
                </a:path>
                <a:path w="6483350" h="5026025">
                  <a:moveTo>
                    <a:pt x="3925558" y="0"/>
                  </a:moveTo>
                  <a:lnTo>
                    <a:pt x="3880864" y="0"/>
                  </a:lnTo>
                  <a:lnTo>
                    <a:pt x="3836038" y="12699"/>
                  </a:lnTo>
                  <a:lnTo>
                    <a:pt x="3791212" y="12699"/>
                  </a:lnTo>
                  <a:lnTo>
                    <a:pt x="3658053" y="50799"/>
                  </a:lnTo>
                  <a:lnTo>
                    <a:pt x="3614546" y="76199"/>
                  </a:lnTo>
                  <a:lnTo>
                    <a:pt x="3571698" y="88899"/>
                  </a:lnTo>
                  <a:lnTo>
                    <a:pt x="3529641" y="114299"/>
                  </a:lnTo>
                  <a:lnTo>
                    <a:pt x="3488507" y="139699"/>
                  </a:lnTo>
                  <a:lnTo>
                    <a:pt x="3448429" y="152399"/>
                  </a:lnTo>
                  <a:lnTo>
                    <a:pt x="3409536" y="177799"/>
                  </a:lnTo>
                  <a:lnTo>
                    <a:pt x="3371963" y="190499"/>
                  </a:lnTo>
                  <a:lnTo>
                    <a:pt x="3335840" y="203199"/>
                  </a:lnTo>
                  <a:lnTo>
                    <a:pt x="3291461" y="215899"/>
                  </a:lnTo>
                  <a:lnTo>
                    <a:pt x="3249241" y="228599"/>
                  </a:lnTo>
                  <a:lnTo>
                    <a:pt x="4694879" y="228600"/>
                  </a:lnTo>
                  <a:lnTo>
                    <a:pt x="4650386" y="215900"/>
                  </a:lnTo>
                  <a:lnTo>
                    <a:pt x="4605101" y="215900"/>
                  </a:lnTo>
                  <a:lnTo>
                    <a:pt x="4559299" y="203200"/>
                  </a:lnTo>
                  <a:lnTo>
                    <a:pt x="4513257" y="203200"/>
                  </a:lnTo>
                  <a:lnTo>
                    <a:pt x="4467251" y="190500"/>
                  </a:lnTo>
                  <a:lnTo>
                    <a:pt x="4421556" y="190500"/>
                  </a:lnTo>
                  <a:lnTo>
                    <a:pt x="4332209" y="165100"/>
                  </a:lnTo>
                  <a:lnTo>
                    <a:pt x="4289107" y="165100"/>
                  </a:lnTo>
                  <a:lnTo>
                    <a:pt x="4247423" y="152400"/>
                  </a:lnTo>
                  <a:lnTo>
                    <a:pt x="4207432" y="139700"/>
                  </a:lnTo>
                  <a:lnTo>
                    <a:pt x="4169410" y="114300"/>
                  </a:lnTo>
                  <a:lnTo>
                    <a:pt x="4133633" y="101600"/>
                  </a:lnTo>
                  <a:lnTo>
                    <a:pt x="4100378" y="76200"/>
                  </a:lnTo>
                  <a:lnTo>
                    <a:pt x="4014023" y="25400"/>
                  </a:lnTo>
                  <a:lnTo>
                    <a:pt x="3925558" y="0"/>
                  </a:lnTo>
                  <a:close/>
                </a:path>
                <a:path w="6483350" h="5026025">
                  <a:moveTo>
                    <a:pt x="3494468" y="4716568"/>
                  </a:moveTo>
                  <a:lnTo>
                    <a:pt x="3408875" y="4733752"/>
                  </a:lnTo>
                  <a:lnTo>
                    <a:pt x="3329028" y="4754242"/>
                  </a:lnTo>
                  <a:lnTo>
                    <a:pt x="3254999" y="4777327"/>
                  </a:lnTo>
                  <a:lnTo>
                    <a:pt x="3186859" y="4802295"/>
                  </a:lnTo>
                  <a:lnTo>
                    <a:pt x="3124680" y="4828435"/>
                  </a:lnTo>
                  <a:lnTo>
                    <a:pt x="3068533" y="4855036"/>
                  </a:lnTo>
                  <a:lnTo>
                    <a:pt x="3018490" y="4881386"/>
                  </a:lnTo>
                  <a:lnTo>
                    <a:pt x="2974621" y="4906775"/>
                  </a:lnTo>
                  <a:lnTo>
                    <a:pt x="2937000" y="4930491"/>
                  </a:lnTo>
                  <a:lnTo>
                    <a:pt x="2880783" y="4970060"/>
                  </a:lnTo>
                  <a:lnTo>
                    <a:pt x="2850410" y="4994403"/>
                  </a:lnTo>
                  <a:lnTo>
                    <a:pt x="2837200" y="5015722"/>
                  </a:lnTo>
                  <a:lnTo>
                    <a:pt x="2838407" y="5024807"/>
                  </a:lnTo>
                  <a:lnTo>
                    <a:pt x="2839131" y="5026022"/>
                  </a:lnTo>
                  <a:lnTo>
                    <a:pt x="2887942" y="5026022"/>
                  </a:lnTo>
                  <a:lnTo>
                    <a:pt x="2891850" y="5022826"/>
                  </a:lnTo>
                  <a:lnTo>
                    <a:pt x="2909018" y="5009566"/>
                  </a:lnTo>
                  <a:lnTo>
                    <a:pt x="2962719" y="4972060"/>
                  </a:lnTo>
                  <a:lnTo>
                    <a:pt x="2999036" y="4949251"/>
                  </a:lnTo>
                  <a:lnTo>
                    <a:pt x="3041522" y="4924693"/>
                  </a:lnTo>
                  <a:lnTo>
                    <a:pt x="3090070" y="4899106"/>
                  </a:lnTo>
                  <a:lnTo>
                    <a:pt x="3144572" y="4873207"/>
                  </a:lnTo>
                  <a:lnTo>
                    <a:pt x="3204921" y="4847714"/>
                  </a:lnTo>
                  <a:lnTo>
                    <a:pt x="3271009" y="4823343"/>
                  </a:lnTo>
                  <a:lnTo>
                    <a:pt x="3342730" y="4800814"/>
                  </a:lnTo>
                  <a:lnTo>
                    <a:pt x="3419977" y="4780844"/>
                  </a:lnTo>
                  <a:lnTo>
                    <a:pt x="3502641" y="4764150"/>
                  </a:lnTo>
                  <a:lnTo>
                    <a:pt x="3511517" y="4760735"/>
                  </a:lnTo>
                  <a:lnTo>
                    <a:pt x="3518198" y="4754392"/>
                  </a:lnTo>
                  <a:lnTo>
                    <a:pt x="3522023" y="4745958"/>
                  </a:lnTo>
                  <a:lnTo>
                    <a:pt x="3522331" y="4736270"/>
                  </a:lnTo>
                  <a:lnTo>
                    <a:pt x="3518917" y="4727389"/>
                  </a:lnTo>
                  <a:lnTo>
                    <a:pt x="3512579" y="4720703"/>
                  </a:lnTo>
                  <a:lnTo>
                    <a:pt x="3504151" y="4716876"/>
                  </a:lnTo>
                  <a:lnTo>
                    <a:pt x="3494468" y="4716568"/>
                  </a:lnTo>
                  <a:close/>
                </a:path>
                <a:path w="6483350" h="5026025">
                  <a:moveTo>
                    <a:pt x="3566539" y="4879388"/>
                  </a:moveTo>
                  <a:lnTo>
                    <a:pt x="3495555" y="4890742"/>
                  </a:lnTo>
                  <a:lnTo>
                    <a:pt x="3426545" y="4905990"/>
                  </a:lnTo>
                  <a:lnTo>
                    <a:pt x="3360003" y="4924394"/>
                  </a:lnTo>
                  <a:lnTo>
                    <a:pt x="3296423" y="4945219"/>
                  </a:lnTo>
                  <a:lnTo>
                    <a:pt x="3236301" y="4967726"/>
                  </a:lnTo>
                  <a:lnTo>
                    <a:pt x="3180130" y="4991179"/>
                  </a:lnTo>
                  <a:lnTo>
                    <a:pt x="3128406" y="5014840"/>
                  </a:lnTo>
                  <a:lnTo>
                    <a:pt x="3105790" y="5026022"/>
                  </a:lnTo>
                  <a:lnTo>
                    <a:pt x="3223132" y="5026022"/>
                  </a:lnTo>
                  <a:lnTo>
                    <a:pt x="3229975" y="5023027"/>
                  </a:lnTo>
                  <a:lnTo>
                    <a:pt x="3291866" y="4998703"/>
                  </a:lnTo>
                  <a:lnTo>
                    <a:pt x="3357742" y="4976033"/>
                  </a:lnTo>
                  <a:lnTo>
                    <a:pt x="3426923" y="4955957"/>
                  </a:lnTo>
                  <a:lnTo>
                    <a:pt x="3498730" y="4939413"/>
                  </a:lnTo>
                  <a:lnTo>
                    <a:pt x="3572483" y="4927342"/>
                  </a:lnTo>
                  <a:lnTo>
                    <a:pt x="3581480" y="4924357"/>
                  </a:lnTo>
                  <a:lnTo>
                    <a:pt x="3588457" y="4918235"/>
                  </a:lnTo>
                  <a:lnTo>
                    <a:pt x="3592648" y="4909882"/>
                  </a:lnTo>
                  <a:lnTo>
                    <a:pt x="3593286" y="4900205"/>
                  </a:lnTo>
                  <a:lnTo>
                    <a:pt x="3590361" y="4891255"/>
                  </a:lnTo>
                  <a:lnTo>
                    <a:pt x="3584370" y="4884360"/>
                  </a:lnTo>
                  <a:lnTo>
                    <a:pt x="3576151" y="4880184"/>
                  </a:lnTo>
                  <a:lnTo>
                    <a:pt x="3566539" y="4879388"/>
                  </a:lnTo>
                  <a:close/>
                </a:path>
                <a:path w="6483350" h="5026025">
                  <a:moveTo>
                    <a:pt x="5510204" y="4974553"/>
                  </a:moveTo>
                  <a:lnTo>
                    <a:pt x="5491979" y="5026022"/>
                  </a:lnTo>
                  <a:lnTo>
                    <a:pt x="5523907" y="5026022"/>
                  </a:lnTo>
                  <a:lnTo>
                    <a:pt x="5510204" y="4974553"/>
                  </a:lnTo>
                  <a:close/>
                </a:path>
                <a:path w="6483350" h="5026025">
                  <a:moveTo>
                    <a:pt x="1094763" y="3978468"/>
                  </a:moveTo>
                  <a:lnTo>
                    <a:pt x="1006775" y="4002518"/>
                  </a:lnTo>
                  <a:lnTo>
                    <a:pt x="932620" y="4028988"/>
                  </a:lnTo>
                  <a:lnTo>
                    <a:pt x="862854" y="4057942"/>
                  </a:lnTo>
                  <a:lnTo>
                    <a:pt x="797478" y="4088871"/>
                  </a:lnTo>
                  <a:lnTo>
                    <a:pt x="736491" y="4121264"/>
                  </a:lnTo>
                  <a:lnTo>
                    <a:pt x="679893" y="4154612"/>
                  </a:lnTo>
                  <a:lnTo>
                    <a:pt x="627684" y="4188406"/>
                  </a:lnTo>
                  <a:lnTo>
                    <a:pt x="579864" y="4222135"/>
                  </a:lnTo>
                  <a:lnTo>
                    <a:pt x="536434" y="4255289"/>
                  </a:lnTo>
                  <a:lnTo>
                    <a:pt x="497392" y="4287360"/>
                  </a:lnTo>
                  <a:lnTo>
                    <a:pt x="462740" y="4317836"/>
                  </a:lnTo>
                  <a:lnTo>
                    <a:pt x="432477" y="4346208"/>
                  </a:lnTo>
                  <a:lnTo>
                    <a:pt x="385118" y="4394602"/>
                  </a:lnTo>
                  <a:lnTo>
                    <a:pt x="355316" y="4428463"/>
                  </a:lnTo>
                  <a:lnTo>
                    <a:pt x="338241" y="4461464"/>
                  </a:lnTo>
                  <a:lnTo>
                    <a:pt x="341294" y="4470269"/>
                  </a:lnTo>
                  <a:lnTo>
                    <a:pt x="347899" y="4477541"/>
                  </a:lnTo>
                  <a:lnTo>
                    <a:pt x="352357" y="4480887"/>
                  </a:lnTo>
                  <a:lnTo>
                    <a:pt x="357187" y="4482374"/>
                  </a:lnTo>
                  <a:lnTo>
                    <a:pt x="369446" y="4482374"/>
                  </a:lnTo>
                  <a:lnTo>
                    <a:pt x="376876" y="4479028"/>
                  </a:lnTo>
                  <a:lnTo>
                    <a:pt x="381334" y="4473080"/>
                  </a:lnTo>
                  <a:lnTo>
                    <a:pt x="384014" y="4469701"/>
                  </a:lnTo>
                  <a:lnTo>
                    <a:pt x="418841" y="4429854"/>
                  </a:lnTo>
                  <a:lnTo>
                    <a:pt x="464178" y="4383726"/>
                  </a:lnTo>
                  <a:lnTo>
                    <a:pt x="493419" y="4356351"/>
                  </a:lnTo>
                  <a:lnTo>
                    <a:pt x="527015" y="4326795"/>
                  </a:lnTo>
                  <a:lnTo>
                    <a:pt x="564946" y="4295576"/>
                  </a:lnTo>
                  <a:lnTo>
                    <a:pt x="607190" y="4263215"/>
                  </a:lnTo>
                  <a:lnTo>
                    <a:pt x="653726" y="4230230"/>
                  </a:lnTo>
                  <a:lnTo>
                    <a:pt x="704535" y="4197142"/>
                  </a:lnTo>
                  <a:lnTo>
                    <a:pt x="759596" y="4164469"/>
                  </a:lnTo>
                  <a:lnTo>
                    <a:pt x="818887" y="4132730"/>
                  </a:lnTo>
                  <a:lnTo>
                    <a:pt x="882389" y="4102446"/>
                  </a:lnTo>
                  <a:lnTo>
                    <a:pt x="950080" y="4074134"/>
                  </a:lnTo>
                  <a:lnTo>
                    <a:pt x="1021941" y="4048316"/>
                  </a:lnTo>
                  <a:lnTo>
                    <a:pt x="1097949" y="4025510"/>
                  </a:lnTo>
                  <a:lnTo>
                    <a:pt x="1106360" y="4021125"/>
                  </a:lnTo>
                  <a:lnTo>
                    <a:pt x="1112298" y="4014125"/>
                  </a:lnTo>
                  <a:lnTo>
                    <a:pt x="1115241" y="4005384"/>
                  </a:lnTo>
                  <a:lnTo>
                    <a:pt x="1114667" y="3995771"/>
                  </a:lnTo>
                  <a:lnTo>
                    <a:pt x="1110447" y="3987355"/>
                  </a:lnTo>
                  <a:lnTo>
                    <a:pt x="1103475" y="3981413"/>
                  </a:lnTo>
                  <a:lnTo>
                    <a:pt x="1094763" y="3978468"/>
                  </a:lnTo>
                  <a:close/>
                </a:path>
                <a:path w="6483350" h="5026025">
                  <a:moveTo>
                    <a:pt x="401209" y="3456846"/>
                  </a:moveTo>
                  <a:lnTo>
                    <a:pt x="362352" y="3487929"/>
                  </a:lnTo>
                  <a:lnTo>
                    <a:pt x="331798" y="3525197"/>
                  </a:lnTo>
                  <a:lnTo>
                    <a:pt x="291653" y="3579723"/>
                  </a:lnTo>
                  <a:lnTo>
                    <a:pt x="268825" y="3613539"/>
                  </a:lnTo>
                  <a:lnTo>
                    <a:pt x="244609" y="3651768"/>
                  </a:lnTo>
                  <a:lnTo>
                    <a:pt x="219342" y="3694440"/>
                  </a:lnTo>
                  <a:lnTo>
                    <a:pt x="193360" y="3741590"/>
                  </a:lnTo>
                  <a:lnTo>
                    <a:pt x="167000" y="3793250"/>
                  </a:lnTo>
                  <a:lnTo>
                    <a:pt x="140599" y="3849451"/>
                  </a:lnTo>
                  <a:lnTo>
                    <a:pt x="114493" y="3910227"/>
                  </a:lnTo>
                  <a:lnTo>
                    <a:pt x="89020" y="3975611"/>
                  </a:lnTo>
                  <a:lnTo>
                    <a:pt x="64515" y="4045634"/>
                  </a:lnTo>
                  <a:lnTo>
                    <a:pt x="41315" y="4120329"/>
                  </a:lnTo>
                  <a:lnTo>
                    <a:pt x="19758" y="4199729"/>
                  </a:lnTo>
                  <a:lnTo>
                    <a:pt x="179" y="4283867"/>
                  </a:lnTo>
                  <a:lnTo>
                    <a:pt x="0" y="4293462"/>
                  </a:lnTo>
                  <a:lnTo>
                    <a:pt x="3476" y="4302082"/>
                  </a:lnTo>
                  <a:lnTo>
                    <a:pt x="23584" y="4313234"/>
                  </a:lnTo>
                  <a:lnTo>
                    <a:pt x="31635" y="4311840"/>
                  </a:lnTo>
                  <a:lnTo>
                    <a:pt x="38676" y="4307936"/>
                  </a:lnTo>
                  <a:lnTo>
                    <a:pt x="44115" y="4301942"/>
                  </a:lnTo>
                  <a:lnTo>
                    <a:pt x="47359" y="4294275"/>
                  </a:lnTo>
                  <a:lnTo>
                    <a:pt x="67656" y="4207951"/>
                  </a:lnTo>
                  <a:lnTo>
                    <a:pt x="90136" y="4126658"/>
                  </a:lnTo>
                  <a:lnTo>
                    <a:pt x="114399" y="4050382"/>
                  </a:lnTo>
                  <a:lnTo>
                    <a:pt x="140067" y="3979043"/>
                  </a:lnTo>
                  <a:lnTo>
                    <a:pt x="166659" y="3912822"/>
                  </a:lnTo>
                  <a:lnTo>
                    <a:pt x="193853" y="3851510"/>
                  </a:lnTo>
                  <a:lnTo>
                    <a:pt x="221218" y="3795156"/>
                  </a:lnTo>
                  <a:lnTo>
                    <a:pt x="248352" y="3743747"/>
                  </a:lnTo>
                  <a:lnTo>
                    <a:pt x="274854" y="3697267"/>
                  </a:lnTo>
                  <a:lnTo>
                    <a:pt x="300320" y="3655702"/>
                  </a:lnTo>
                  <a:lnTo>
                    <a:pt x="324349" y="3619038"/>
                  </a:lnTo>
                  <a:lnTo>
                    <a:pt x="346537" y="3587260"/>
                  </a:lnTo>
                  <a:lnTo>
                    <a:pt x="383783" y="3538305"/>
                  </a:lnTo>
                  <a:lnTo>
                    <a:pt x="408838" y="3508720"/>
                  </a:lnTo>
                  <a:lnTo>
                    <a:pt x="418484" y="3498388"/>
                  </a:lnTo>
                  <a:lnTo>
                    <a:pt x="423702" y="3490111"/>
                  </a:lnTo>
                  <a:lnTo>
                    <a:pt x="425403" y="3480963"/>
                  </a:lnTo>
                  <a:lnTo>
                    <a:pt x="423551" y="3471884"/>
                  </a:lnTo>
                  <a:lnTo>
                    <a:pt x="418112" y="3463816"/>
                  </a:lnTo>
                  <a:lnTo>
                    <a:pt x="410218" y="3458589"/>
                  </a:lnTo>
                  <a:lnTo>
                    <a:pt x="401209" y="3456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23" y="758951"/>
            <a:ext cx="6364224" cy="416052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5735" y="5513832"/>
            <a:ext cx="5998464" cy="4105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5604" y="0"/>
            <a:ext cx="7462394" cy="1028699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9994" y="666688"/>
            <a:ext cx="7462914" cy="321951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631" y="4718303"/>
            <a:ext cx="11704320" cy="45445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7273290" cy="10287000"/>
            </a:xfrm>
            <a:custGeom>
              <a:avLst/>
              <a:gdLst/>
              <a:ahLst/>
              <a:cxnLst/>
              <a:rect l="l" t="t" r="r" b="b"/>
              <a:pathLst>
                <a:path w="7273290" h="10287000">
                  <a:moveTo>
                    <a:pt x="3243050" y="0"/>
                  </a:moveTo>
                  <a:lnTo>
                    <a:pt x="520387" y="0"/>
                  </a:lnTo>
                  <a:lnTo>
                    <a:pt x="460486" y="4402632"/>
                  </a:lnTo>
                  <a:lnTo>
                    <a:pt x="412191" y="4425353"/>
                  </a:lnTo>
                  <a:lnTo>
                    <a:pt x="364367" y="4448321"/>
                  </a:lnTo>
                  <a:lnTo>
                    <a:pt x="317189" y="4471557"/>
                  </a:lnTo>
                  <a:lnTo>
                    <a:pt x="270829" y="4495082"/>
                  </a:lnTo>
                  <a:lnTo>
                    <a:pt x="225462" y="4518916"/>
                  </a:lnTo>
                  <a:lnTo>
                    <a:pt x="181263" y="4543081"/>
                  </a:lnTo>
                  <a:lnTo>
                    <a:pt x="138405" y="4567598"/>
                  </a:lnTo>
                  <a:lnTo>
                    <a:pt x="85534" y="4602896"/>
                  </a:lnTo>
                  <a:lnTo>
                    <a:pt x="32254" y="4646459"/>
                  </a:lnTo>
                  <a:lnTo>
                    <a:pt x="0" y="4676765"/>
                  </a:lnTo>
                  <a:lnTo>
                    <a:pt x="0" y="6979840"/>
                  </a:lnTo>
                  <a:lnTo>
                    <a:pt x="151240" y="7223394"/>
                  </a:lnTo>
                  <a:lnTo>
                    <a:pt x="290426" y="7453005"/>
                  </a:lnTo>
                  <a:lnTo>
                    <a:pt x="339909" y="7536173"/>
                  </a:lnTo>
                  <a:lnTo>
                    <a:pt x="337331" y="7641554"/>
                  </a:lnTo>
                  <a:lnTo>
                    <a:pt x="331889" y="7893220"/>
                  </a:lnTo>
                  <a:lnTo>
                    <a:pt x="327021" y="8194455"/>
                  </a:lnTo>
                  <a:lnTo>
                    <a:pt x="326163" y="8448540"/>
                  </a:lnTo>
                  <a:lnTo>
                    <a:pt x="329730" y="8513130"/>
                  </a:lnTo>
                  <a:lnTo>
                    <a:pt x="338810" y="8568223"/>
                  </a:lnTo>
                  <a:lnTo>
                    <a:pt x="353674" y="8614937"/>
                  </a:lnTo>
                  <a:lnTo>
                    <a:pt x="374590" y="8654389"/>
                  </a:lnTo>
                  <a:lnTo>
                    <a:pt x="401828" y="8687696"/>
                  </a:lnTo>
                  <a:lnTo>
                    <a:pt x="380053" y="10286999"/>
                  </a:lnTo>
                  <a:lnTo>
                    <a:pt x="5723289" y="10286999"/>
                  </a:lnTo>
                  <a:lnTo>
                    <a:pt x="627775" y="8799597"/>
                  </a:lnTo>
                  <a:lnTo>
                    <a:pt x="622740" y="8797730"/>
                  </a:lnTo>
                  <a:lnTo>
                    <a:pt x="5724651" y="10286999"/>
                  </a:lnTo>
                  <a:lnTo>
                    <a:pt x="5729126" y="10286999"/>
                  </a:lnTo>
                  <a:lnTo>
                    <a:pt x="579858" y="8783906"/>
                  </a:lnTo>
                  <a:lnTo>
                    <a:pt x="569489" y="8780028"/>
                  </a:lnTo>
                  <a:lnTo>
                    <a:pt x="5732045" y="10286999"/>
                  </a:lnTo>
                  <a:lnTo>
                    <a:pt x="5739244" y="10286999"/>
                  </a:lnTo>
                  <a:lnTo>
                    <a:pt x="541722" y="8769821"/>
                  </a:lnTo>
                  <a:lnTo>
                    <a:pt x="536755" y="8767917"/>
                  </a:lnTo>
                  <a:lnTo>
                    <a:pt x="536488" y="8767788"/>
                  </a:lnTo>
                  <a:lnTo>
                    <a:pt x="532140" y="8766172"/>
                  </a:lnTo>
                  <a:lnTo>
                    <a:pt x="527227" y="8763886"/>
                  </a:lnTo>
                  <a:lnTo>
                    <a:pt x="5745081" y="10286999"/>
                  </a:lnTo>
                  <a:lnTo>
                    <a:pt x="5756755" y="10286999"/>
                  </a:lnTo>
                  <a:lnTo>
                    <a:pt x="502225" y="8753180"/>
                  </a:lnTo>
                  <a:lnTo>
                    <a:pt x="497993" y="8751490"/>
                  </a:lnTo>
                  <a:lnTo>
                    <a:pt x="493500" y="8749327"/>
                  </a:lnTo>
                  <a:lnTo>
                    <a:pt x="489427" y="8747286"/>
                  </a:lnTo>
                  <a:lnTo>
                    <a:pt x="5764148" y="10286999"/>
                  </a:lnTo>
                  <a:lnTo>
                    <a:pt x="5781465" y="10286999"/>
                  </a:lnTo>
                  <a:lnTo>
                    <a:pt x="466809" y="8735629"/>
                  </a:lnTo>
                  <a:lnTo>
                    <a:pt x="459397" y="8731762"/>
                  </a:lnTo>
                  <a:lnTo>
                    <a:pt x="456181" y="8729516"/>
                  </a:lnTo>
                  <a:lnTo>
                    <a:pt x="5791777" y="10286999"/>
                  </a:lnTo>
                  <a:lnTo>
                    <a:pt x="5819405" y="10286999"/>
                  </a:lnTo>
                  <a:lnTo>
                    <a:pt x="434373" y="8715086"/>
                  </a:lnTo>
                  <a:lnTo>
                    <a:pt x="429322" y="8711908"/>
                  </a:lnTo>
                  <a:lnTo>
                    <a:pt x="426945" y="8709907"/>
                  </a:lnTo>
                  <a:lnTo>
                    <a:pt x="5829717" y="10286999"/>
                  </a:lnTo>
                  <a:lnTo>
                    <a:pt x="6950201" y="10286999"/>
                  </a:lnTo>
                  <a:lnTo>
                    <a:pt x="6908969" y="10210041"/>
                  </a:lnTo>
                  <a:lnTo>
                    <a:pt x="7172609" y="10286999"/>
                  </a:lnTo>
                  <a:lnTo>
                    <a:pt x="7273144" y="10286999"/>
                  </a:lnTo>
                  <a:lnTo>
                    <a:pt x="7230759" y="10209514"/>
                  </a:lnTo>
                  <a:lnTo>
                    <a:pt x="7180790" y="10123433"/>
                  </a:lnTo>
                  <a:lnTo>
                    <a:pt x="7158143" y="10086250"/>
                  </a:lnTo>
                  <a:lnTo>
                    <a:pt x="7133783" y="10048749"/>
                  </a:lnTo>
                  <a:lnTo>
                    <a:pt x="7107721" y="10010999"/>
                  </a:lnTo>
                  <a:lnTo>
                    <a:pt x="7079970" y="9973068"/>
                  </a:lnTo>
                  <a:lnTo>
                    <a:pt x="7050543" y="9935024"/>
                  </a:lnTo>
                  <a:lnTo>
                    <a:pt x="7019454" y="9896934"/>
                  </a:lnTo>
                  <a:lnTo>
                    <a:pt x="6986714" y="9858867"/>
                  </a:lnTo>
                  <a:lnTo>
                    <a:pt x="6952337" y="9820890"/>
                  </a:lnTo>
                  <a:lnTo>
                    <a:pt x="6916336" y="9783072"/>
                  </a:lnTo>
                  <a:lnTo>
                    <a:pt x="6878722" y="9745480"/>
                  </a:lnTo>
                  <a:lnTo>
                    <a:pt x="6839510" y="9708183"/>
                  </a:lnTo>
                  <a:lnTo>
                    <a:pt x="6798712" y="9671248"/>
                  </a:lnTo>
                  <a:lnTo>
                    <a:pt x="6756340" y="9634743"/>
                  </a:lnTo>
                  <a:lnTo>
                    <a:pt x="6788791" y="5997722"/>
                  </a:lnTo>
                  <a:lnTo>
                    <a:pt x="800829" y="4249812"/>
                  </a:lnTo>
                  <a:lnTo>
                    <a:pt x="808433" y="4246494"/>
                  </a:lnTo>
                  <a:lnTo>
                    <a:pt x="815934" y="4243146"/>
                  </a:lnTo>
                  <a:lnTo>
                    <a:pt x="830764" y="4236400"/>
                  </a:lnTo>
                  <a:lnTo>
                    <a:pt x="6788988" y="5975630"/>
                  </a:lnTo>
                  <a:lnTo>
                    <a:pt x="6789130" y="5959769"/>
                  </a:lnTo>
                  <a:lnTo>
                    <a:pt x="852303" y="4226785"/>
                  </a:lnTo>
                  <a:lnTo>
                    <a:pt x="864144" y="4221305"/>
                  </a:lnTo>
                  <a:lnTo>
                    <a:pt x="899131" y="4205242"/>
                  </a:lnTo>
                  <a:lnTo>
                    <a:pt x="6789443" y="5924648"/>
                  </a:lnTo>
                  <a:lnTo>
                    <a:pt x="6789559" y="5911619"/>
                  </a:lnTo>
                  <a:lnTo>
                    <a:pt x="916444" y="4197232"/>
                  </a:lnTo>
                  <a:lnTo>
                    <a:pt x="955448" y="4179085"/>
                  </a:lnTo>
                  <a:lnTo>
                    <a:pt x="6789822" y="5882162"/>
                  </a:lnTo>
                  <a:lnTo>
                    <a:pt x="6789903" y="5873099"/>
                  </a:lnTo>
                  <a:lnTo>
                    <a:pt x="966549" y="4173238"/>
                  </a:lnTo>
                  <a:lnTo>
                    <a:pt x="978015" y="4167640"/>
                  </a:lnTo>
                  <a:lnTo>
                    <a:pt x="989338" y="4162000"/>
                  </a:lnTo>
                  <a:lnTo>
                    <a:pt x="1000514" y="4156317"/>
                  </a:lnTo>
                  <a:lnTo>
                    <a:pt x="1011537" y="4150590"/>
                  </a:lnTo>
                  <a:lnTo>
                    <a:pt x="6790221" y="5837411"/>
                  </a:lnTo>
                  <a:lnTo>
                    <a:pt x="6790312" y="5827215"/>
                  </a:lnTo>
                  <a:lnTo>
                    <a:pt x="1024517" y="4144156"/>
                  </a:lnTo>
                  <a:lnTo>
                    <a:pt x="1062773" y="4124086"/>
                  </a:lnTo>
                  <a:lnTo>
                    <a:pt x="6790590" y="5796059"/>
                  </a:lnTo>
                  <a:lnTo>
                    <a:pt x="6790636" y="5790961"/>
                  </a:lnTo>
                  <a:lnTo>
                    <a:pt x="1068870" y="4120754"/>
                  </a:lnTo>
                  <a:lnTo>
                    <a:pt x="1079126" y="4114998"/>
                  </a:lnTo>
                  <a:lnTo>
                    <a:pt x="1108577" y="4098836"/>
                  </a:lnTo>
                  <a:lnTo>
                    <a:pt x="6790934" y="5757539"/>
                  </a:lnTo>
                  <a:lnTo>
                    <a:pt x="6791015" y="5748475"/>
                  </a:lnTo>
                  <a:lnTo>
                    <a:pt x="1118471" y="4092637"/>
                  </a:lnTo>
                  <a:lnTo>
                    <a:pt x="1144105" y="4076798"/>
                  </a:lnTo>
                  <a:lnTo>
                    <a:pt x="1152272" y="4071834"/>
                  </a:lnTo>
                  <a:lnTo>
                    <a:pt x="6791288" y="5717886"/>
                  </a:lnTo>
                  <a:lnTo>
                    <a:pt x="6791318" y="5714487"/>
                  </a:lnTo>
                  <a:lnTo>
                    <a:pt x="1155550" y="4069384"/>
                  </a:lnTo>
                  <a:lnTo>
                    <a:pt x="1163857" y="4063724"/>
                  </a:lnTo>
                  <a:lnTo>
                    <a:pt x="1171952" y="4058056"/>
                  </a:lnTo>
                  <a:lnTo>
                    <a:pt x="1179783" y="4052417"/>
                  </a:lnTo>
                  <a:lnTo>
                    <a:pt x="1187295" y="4046845"/>
                  </a:lnTo>
                  <a:lnTo>
                    <a:pt x="6791601" y="5682765"/>
                  </a:lnTo>
                  <a:lnTo>
                    <a:pt x="6791672" y="5674834"/>
                  </a:lnTo>
                  <a:lnTo>
                    <a:pt x="1194943" y="4041126"/>
                  </a:lnTo>
                  <a:lnTo>
                    <a:pt x="1201867" y="4035818"/>
                  </a:lnTo>
                  <a:lnTo>
                    <a:pt x="1208628" y="4030355"/>
                  </a:lnTo>
                  <a:lnTo>
                    <a:pt x="1215163" y="4024825"/>
                  </a:lnTo>
                  <a:lnTo>
                    <a:pt x="1221408" y="4019318"/>
                  </a:lnTo>
                  <a:lnTo>
                    <a:pt x="6791935" y="5645378"/>
                  </a:lnTo>
                  <a:lnTo>
                    <a:pt x="6791940" y="5644811"/>
                  </a:lnTo>
                  <a:lnTo>
                    <a:pt x="1222715" y="4019132"/>
                  </a:lnTo>
                  <a:lnTo>
                    <a:pt x="1228672" y="4013559"/>
                  </a:lnTo>
                  <a:lnTo>
                    <a:pt x="1234368" y="4007909"/>
                  </a:lnTo>
                  <a:lnTo>
                    <a:pt x="1244887" y="3997207"/>
                  </a:lnTo>
                  <a:lnTo>
                    <a:pt x="6792193" y="5616488"/>
                  </a:lnTo>
                  <a:lnTo>
                    <a:pt x="6792258" y="5609124"/>
                  </a:lnTo>
                  <a:lnTo>
                    <a:pt x="1249653" y="3991215"/>
                  </a:lnTo>
                  <a:lnTo>
                    <a:pt x="1254352" y="3985540"/>
                  </a:lnTo>
                  <a:lnTo>
                    <a:pt x="1258670" y="3980074"/>
                  </a:lnTo>
                  <a:lnTo>
                    <a:pt x="1262636" y="3974718"/>
                  </a:lnTo>
                  <a:lnTo>
                    <a:pt x="1266278" y="3969374"/>
                  </a:lnTo>
                  <a:lnTo>
                    <a:pt x="6792496" y="5582500"/>
                  </a:lnTo>
                  <a:lnTo>
                    <a:pt x="6829766" y="1405350"/>
                  </a:lnTo>
                  <a:lnTo>
                    <a:pt x="6829638" y="1395516"/>
                  </a:lnTo>
                  <a:lnTo>
                    <a:pt x="6829462" y="1385667"/>
                  </a:lnTo>
                  <a:lnTo>
                    <a:pt x="6822692" y="1317848"/>
                  </a:lnTo>
                  <a:lnTo>
                    <a:pt x="6811828" y="1271219"/>
                  </a:lnTo>
                  <a:lnTo>
                    <a:pt x="6796398" y="1226282"/>
                  </a:lnTo>
                  <a:lnTo>
                    <a:pt x="6776626" y="1183338"/>
                  </a:lnTo>
                  <a:lnTo>
                    <a:pt x="6752737" y="1142686"/>
                  </a:lnTo>
                  <a:lnTo>
                    <a:pt x="6724956" y="1104627"/>
                  </a:lnTo>
                  <a:lnTo>
                    <a:pt x="6693507" y="1069461"/>
                  </a:lnTo>
                  <a:lnTo>
                    <a:pt x="6658615" y="1037488"/>
                  </a:lnTo>
                  <a:lnTo>
                    <a:pt x="6620505" y="1009009"/>
                  </a:lnTo>
                  <a:lnTo>
                    <a:pt x="6579401" y="984325"/>
                  </a:lnTo>
                  <a:lnTo>
                    <a:pt x="6535528" y="963734"/>
                  </a:lnTo>
                  <a:lnTo>
                    <a:pt x="6489111" y="947538"/>
                  </a:lnTo>
                  <a:lnTo>
                    <a:pt x="3243050" y="0"/>
                  </a:lnTo>
                  <a:close/>
                </a:path>
                <a:path w="7273290" h="10287000">
                  <a:moveTo>
                    <a:pt x="627882" y="8799231"/>
                  </a:moveTo>
                  <a:lnTo>
                    <a:pt x="622740" y="8797730"/>
                  </a:lnTo>
                  <a:lnTo>
                    <a:pt x="627775" y="8799597"/>
                  </a:lnTo>
                  <a:lnTo>
                    <a:pt x="633651" y="8801312"/>
                  </a:lnTo>
                  <a:lnTo>
                    <a:pt x="627882" y="8799231"/>
                  </a:lnTo>
                  <a:close/>
                </a:path>
                <a:path w="7273290" h="10287000">
                  <a:moveTo>
                    <a:pt x="5724651" y="10286999"/>
                  </a:moveTo>
                  <a:lnTo>
                    <a:pt x="627882" y="8799231"/>
                  </a:lnTo>
                  <a:lnTo>
                    <a:pt x="633651" y="8801312"/>
                  </a:lnTo>
                  <a:lnTo>
                    <a:pt x="5723289" y="10286999"/>
                  </a:lnTo>
                  <a:lnTo>
                    <a:pt x="5724651" y="10286999"/>
                  </a:lnTo>
                  <a:close/>
                </a:path>
                <a:path w="7273290" h="10287000">
                  <a:moveTo>
                    <a:pt x="5732045" y="10286999"/>
                  </a:moveTo>
                  <a:lnTo>
                    <a:pt x="569489" y="8780028"/>
                  </a:lnTo>
                  <a:lnTo>
                    <a:pt x="579858" y="8783906"/>
                  </a:lnTo>
                  <a:lnTo>
                    <a:pt x="585735" y="8785622"/>
                  </a:lnTo>
                  <a:lnTo>
                    <a:pt x="580385" y="8783662"/>
                  </a:lnTo>
                  <a:lnTo>
                    <a:pt x="5730488" y="10286999"/>
                  </a:lnTo>
                  <a:lnTo>
                    <a:pt x="5732045" y="10286999"/>
                  </a:lnTo>
                  <a:close/>
                </a:path>
                <a:path w="7273290" h="10287000">
                  <a:moveTo>
                    <a:pt x="5730488" y="10286999"/>
                  </a:moveTo>
                  <a:lnTo>
                    <a:pt x="580385" y="8783662"/>
                  </a:lnTo>
                  <a:lnTo>
                    <a:pt x="585735" y="8785622"/>
                  </a:lnTo>
                  <a:lnTo>
                    <a:pt x="5729126" y="10286999"/>
                  </a:lnTo>
                  <a:lnTo>
                    <a:pt x="5730488" y="10286999"/>
                  </a:lnTo>
                  <a:close/>
                </a:path>
                <a:path w="7273290" h="10287000">
                  <a:moveTo>
                    <a:pt x="536488" y="8767788"/>
                  </a:moveTo>
                  <a:lnTo>
                    <a:pt x="536755" y="8767917"/>
                  </a:lnTo>
                  <a:lnTo>
                    <a:pt x="541722" y="8769821"/>
                  </a:lnTo>
                  <a:lnTo>
                    <a:pt x="536488" y="8767788"/>
                  </a:lnTo>
                  <a:close/>
                </a:path>
                <a:path w="7273290" h="10287000">
                  <a:moveTo>
                    <a:pt x="5745081" y="10286999"/>
                  </a:moveTo>
                  <a:lnTo>
                    <a:pt x="527227" y="8763886"/>
                  </a:lnTo>
                  <a:lnTo>
                    <a:pt x="532262" y="8765753"/>
                  </a:lnTo>
                  <a:lnTo>
                    <a:pt x="536488" y="8767788"/>
                  </a:lnTo>
                  <a:lnTo>
                    <a:pt x="541722" y="8769821"/>
                  </a:lnTo>
                  <a:lnTo>
                    <a:pt x="5739244" y="10286999"/>
                  </a:lnTo>
                  <a:lnTo>
                    <a:pt x="5745081" y="10286999"/>
                  </a:lnTo>
                  <a:close/>
                </a:path>
                <a:path w="7273290" h="10287000">
                  <a:moveTo>
                    <a:pt x="5764148" y="10286999"/>
                  </a:moveTo>
                  <a:lnTo>
                    <a:pt x="489427" y="8747286"/>
                  </a:lnTo>
                  <a:lnTo>
                    <a:pt x="493920" y="8749449"/>
                  </a:lnTo>
                  <a:lnTo>
                    <a:pt x="497993" y="8751490"/>
                  </a:lnTo>
                  <a:lnTo>
                    <a:pt x="502225" y="8753180"/>
                  </a:lnTo>
                  <a:lnTo>
                    <a:pt x="5756755" y="10286999"/>
                  </a:lnTo>
                  <a:lnTo>
                    <a:pt x="5764148" y="10286999"/>
                  </a:lnTo>
                  <a:close/>
                </a:path>
                <a:path w="7273290" h="10287000">
                  <a:moveTo>
                    <a:pt x="489427" y="8747286"/>
                  </a:moveTo>
                  <a:lnTo>
                    <a:pt x="493500" y="8749327"/>
                  </a:lnTo>
                  <a:lnTo>
                    <a:pt x="497993" y="8751490"/>
                  </a:lnTo>
                  <a:lnTo>
                    <a:pt x="493920" y="8749449"/>
                  </a:lnTo>
                  <a:lnTo>
                    <a:pt x="489427" y="8747286"/>
                  </a:lnTo>
                  <a:close/>
                </a:path>
                <a:path w="7273290" h="10287000">
                  <a:moveTo>
                    <a:pt x="5791777" y="10286999"/>
                  </a:moveTo>
                  <a:lnTo>
                    <a:pt x="456181" y="8729516"/>
                  </a:lnTo>
                  <a:lnTo>
                    <a:pt x="459519" y="8731343"/>
                  </a:lnTo>
                  <a:lnTo>
                    <a:pt x="463225" y="8733277"/>
                  </a:lnTo>
                  <a:lnTo>
                    <a:pt x="466809" y="8735629"/>
                  </a:lnTo>
                  <a:lnTo>
                    <a:pt x="5781465" y="10286999"/>
                  </a:lnTo>
                  <a:lnTo>
                    <a:pt x="5791777" y="10286999"/>
                  </a:lnTo>
                  <a:close/>
                </a:path>
                <a:path w="7273290" h="10287000">
                  <a:moveTo>
                    <a:pt x="5829717" y="10286999"/>
                  </a:moveTo>
                  <a:lnTo>
                    <a:pt x="426945" y="8709907"/>
                  </a:lnTo>
                  <a:lnTo>
                    <a:pt x="431996" y="8713086"/>
                  </a:lnTo>
                  <a:lnTo>
                    <a:pt x="434373" y="8715086"/>
                  </a:lnTo>
                  <a:lnTo>
                    <a:pt x="5819405" y="10286999"/>
                  </a:lnTo>
                  <a:lnTo>
                    <a:pt x="5829717" y="10286999"/>
                  </a:lnTo>
                  <a:close/>
                </a:path>
                <a:path w="7273290" h="10287000">
                  <a:moveTo>
                    <a:pt x="7172609" y="10286999"/>
                  </a:moveTo>
                  <a:lnTo>
                    <a:pt x="6908969" y="10210041"/>
                  </a:lnTo>
                  <a:lnTo>
                    <a:pt x="6941188" y="10228609"/>
                  </a:lnTo>
                  <a:lnTo>
                    <a:pt x="6985495" y="10256290"/>
                  </a:lnTo>
                  <a:lnTo>
                    <a:pt x="7033513" y="10286999"/>
                  </a:lnTo>
                  <a:lnTo>
                    <a:pt x="7172609" y="10286999"/>
                  </a:lnTo>
                  <a:close/>
                </a:path>
                <a:path w="7273290" h="10287000">
                  <a:moveTo>
                    <a:pt x="830764" y="4236400"/>
                  </a:moveTo>
                  <a:lnTo>
                    <a:pt x="815934" y="4243146"/>
                  </a:lnTo>
                  <a:lnTo>
                    <a:pt x="808433" y="4246494"/>
                  </a:lnTo>
                  <a:lnTo>
                    <a:pt x="800829" y="4249812"/>
                  </a:lnTo>
                  <a:lnTo>
                    <a:pt x="808191" y="4246663"/>
                  </a:lnTo>
                  <a:lnTo>
                    <a:pt x="815719" y="4243296"/>
                  </a:lnTo>
                  <a:lnTo>
                    <a:pt x="830764" y="4236400"/>
                  </a:lnTo>
                  <a:close/>
                </a:path>
                <a:path w="7273290" h="10287000">
                  <a:moveTo>
                    <a:pt x="6788988" y="5975630"/>
                  </a:moveTo>
                  <a:lnTo>
                    <a:pt x="830764" y="4236400"/>
                  </a:lnTo>
                  <a:lnTo>
                    <a:pt x="815719" y="4243296"/>
                  </a:lnTo>
                  <a:lnTo>
                    <a:pt x="808191" y="4246663"/>
                  </a:lnTo>
                  <a:lnTo>
                    <a:pt x="800829" y="4249812"/>
                  </a:lnTo>
                  <a:lnTo>
                    <a:pt x="6788791" y="5997722"/>
                  </a:lnTo>
                  <a:lnTo>
                    <a:pt x="6788988" y="5975630"/>
                  </a:lnTo>
                  <a:close/>
                </a:path>
                <a:path w="7273290" h="10287000">
                  <a:moveTo>
                    <a:pt x="899131" y="4205242"/>
                  </a:moveTo>
                  <a:lnTo>
                    <a:pt x="864038" y="4221354"/>
                  </a:lnTo>
                  <a:lnTo>
                    <a:pt x="852303" y="4226785"/>
                  </a:lnTo>
                  <a:lnTo>
                    <a:pt x="864230" y="4221330"/>
                  </a:lnTo>
                  <a:lnTo>
                    <a:pt x="887548" y="4210717"/>
                  </a:lnTo>
                  <a:lnTo>
                    <a:pt x="899131" y="4205242"/>
                  </a:lnTo>
                  <a:close/>
                </a:path>
                <a:path w="7273290" h="10287000">
                  <a:moveTo>
                    <a:pt x="6789443" y="5924648"/>
                  </a:moveTo>
                  <a:lnTo>
                    <a:pt x="899131" y="4205242"/>
                  </a:lnTo>
                  <a:lnTo>
                    <a:pt x="887548" y="4210717"/>
                  </a:lnTo>
                  <a:lnTo>
                    <a:pt x="864123" y="4221379"/>
                  </a:lnTo>
                  <a:lnTo>
                    <a:pt x="852303" y="4226785"/>
                  </a:lnTo>
                  <a:lnTo>
                    <a:pt x="6789130" y="5959769"/>
                  </a:lnTo>
                  <a:lnTo>
                    <a:pt x="6789443" y="5924648"/>
                  </a:lnTo>
                  <a:close/>
                </a:path>
                <a:path w="7273290" h="10287000">
                  <a:moveTo>
                    <a:pt x="6789822" y="5882162"/>
                  </a:moveTo>
                  <a:lnTo>
                    <a:pt x="955448" y="4179085"/>
                  </a:lnTo>
                  <a:lnTo>
                    <a:pt x="916444" y="4197232"/>
                  </a:lnTo>
                  <a:lnTo>
                    <a:pt x="6789559" y="5911619"/>
                  </a:lnTo>
                  <a:lnTo>
                    <a:pt x="6789822" y="5882162"/>
                  </a:lnTo>
                  <a:close/>
                </a:path>
                <a:path w="7273290" h="10287000">
                  <a:moveTo>
                    <a:pt x="6790221" y="5837411"/>
                  </a:moveTo>
                  <a:lnTo>
                    <a:pt x="1011537" y="4150590"/>
                  </a:lnTo>
                  <a:lnTo>
                    <a:pt x="1000514" y="4156317"/>
                  </a:lnTo>
                  <a:lnTo>
                    <a:pt x="989338" y="4162000"/>
                  </a:lnTo>
                  <a:lnTo>
                    <a:pt x="978015" y="4167640"/>
                  </a:lnTo>
                  <a:lnTo>
                    <a:pt x="966549" y="4173238"/>
                  </a:lnTo>
                  <a:lnTo>
                    <a:pt x="6789903" y="5873099"/>
                  </a:lnTo>
                  <a:lnTo>
                    <a:pt x="6790221" y="5837411"/>
                  </a:lnTo>
                  <a:close/>
                </a:path>
                <a:path w="7273290" h="10287000">
                  <a:moveTo>
                    <a:pt x="1062773" y="4124086"/>
                  </a:moveTo>
                  <a:lnTo>
                    <a:pt x="1024517" y="4144156"/>
                  </a:lnTo>
                  <a:lnTo>
                    <a:pt x="1053521" y="4129061"/>
                  </a:lnTo>
                  <a:lnTo>
                    <a:pt x="1062773" y="4124086"/>
                  </a:lnTo>
                  <a:close/>
                </a:path>
                <a:path w="7273290" h="10287000">
                  <a:moveTo>
                    <a:pt x="6790590" y="5796059"/>
                  </a:moveTo>
                  <a:lnTo>
                    <a:pt x="1062773" y="4124086"/>
                  </a:lnTo>
                  <a:lnTo>
                    <a:pt x="1053521" y="4129061"/>
                  </a:lnTo>
                  <a:lnTo>
                    <a:pt x="1024517" y="4144156"/>
                  </a:lnTo>
                  <a:lnTo>
                    <a:pt x="6790312" y="5827215"/>
                  </a:lnTo>
                  <a:lnTo>
                    <a:pt x="6790590" y="5796059"/>
                  </a:lnTo>
                  <a:close/>
                </a:path>
                <a:path w="7273290" h="10287000">
                  <a:moveTo>
                    <a:pt x="1108577" y="4098836"/>
                  </a:moveTo>
                  <a:lnTo>
                    <a:pt x="1079126" y="4114998"/>
                  </a:lnTo>
                  <a:lnTo>
                    <a:pt x="1068870" y="4120754"/>
                  </a:lnTo>
                  <a:lnTo>
                    <a:pt x="1079062" y="4115219"/>
                  </a:lnTo>
                  <a:lnTo>
                    <a:pt x="1108577" y="4098836"/>
                  </a:lnTo>
                  <a:close/>
                </a:path>
                <a:path w="7273290" h="10287000">
                  <a:moveTo>
                    <a:pt x="6790934" y="5757539"/>
                  </a:moveTo>
                  <a:lnTo>
                    <a:pt x="1108577" y="4098836"/>
                  </a:lnTo>
                  <a:lnTo>
                    <a:pt x="1079062" y="4115219"/>
                  </a:lnTo>
                  <a:lnTo>
                    <a:pt x="1068870" y="4120754"/>
                  </a:lnTo>
                  <a:lnTo>
                    <a:pt x="6790636" y="5790961"/>
                  </a:lnTo>
                  <a:lnTo>
                    <a:pt x="6790934" y="5757539"/>
                  </a:lnTo>
                  <a:close/>
                </a:path>
                <a:path w="7273290" h="10287000">
                  <a:moveTo>
                    <a:pt x="1152272" y="4071834"/>
                  </a:moveTo>
                  <a:lnTo>
                    <a:pt x="1144017" y="4076852"/>
                  </a:lnTo>
                  <a:lnTo>
                    <a:pt x="1118471" y="4092637"/>
                  </a:lnTo>
                  <a:lnTo>
                    <a:pt x="1127219" y="4087443"/>
                  </a:lnTo>
                  <a:lnTo>
                    <a:pt x="1135744" y="4082131"/>
                  </a:lnTo>
                  <a:lnTo>
                    <a:pt x="1144171" y="4076818"/>
                  </a:lnTo>
                  <a:lnTo>
                    <a:pt x="1152272" y="4071834"/>
                  </a:lnTo>
                  <a:close/>
                </a:path>
                <a:path w="7273290" h="10287000">
                  <a:moveTo>
                    <a:pt x="6791288" y="5717886"/>
                  </a:moveTo>
                  <a:lnTo>
                    <a:pt x="1152272" y="4071834"/>
                  </a:lnTo>
                  <a:lnTo>
                    <a:pt x="1144083" y="4076872"/>
                  </a:lnTo>
                  <a:lnTo>
                    <a:pt x="1135744" y="4082131"/>
                  </a:lnTo>
                  <a:lnTo>
                    <a:pt x="1127219" y="4087443"/>
                  </a:lnTo>
                  <a:lnTo>
                    <a:pt x="1118471" y="4092637"/>
                  </a:lnTo>
                  <a:lnTo>
                    <a:pt x="6791015" y="5748475"/>
                  </a:lnTo>
                  <a:lnTo>
                    <a:pt x="6791288" y="5717886"/>
                  </a:lnTo>
                  <a:close/>
                </a:path>
                <a:path w="7273290" h="10287000">
                  <a:moveTo>
                    <a:pt x="6791601" y="5682765"/>
                  </a:moveTo>
                  <a:lnTo>
                    <a:pt x="1187295" y="4046845"/>
                  </a:lnTo>
                  <a:lnTo>
                    <a:pt x="1179835" y="4052432"/>
                  </a:lnTo>
                  <a:lnTo>
                    <a:pt x="1172090" y="4058096"/>
                  </a:lnTo>
                  <a:lnTo>
                    <a:pt x="1164012" y="4063769"/>
                  </a:lnTo>
                  <a:lnTo>
                    <a:pt x="1155550" y="4069384"/>
                  </a:lnTo>
                  <a:lnTo>
                    <a:pt x="6791318" y="5714487"/>
                  </a:lnTo>
                  <a:lnTo>
                    <a:pt x="6791601" y="5682765"/>
                  </a:lnTo>
                  <a:close/>
                </a:path>
                <a:path w="7273290" h="10287000">
                  <a:moveTo>
                    <a:pt x="6791935" y="5645378"/>
                  </a:moveTo>
                  <a:lnTo>
                    <a:pt x="1221408" y="4019318"/>
                  </a:lnTo>
                  <a:lnTo>
                    <a:pt x="1215253" y="4025091"/>
                  </a:lnTo>
                  <a:lnTo>
                    <a:pt x="1208709" y="4030591"/>
                  </a:lnTo>
                  <a:lnTo>
                    <a:pt x="1201897" y="4035906"/>
                  </a:lnTo>
                  <a:lnTo>
                    <a:pt x="1194943" y="4041126"/>
                  </a:lnTo>
                  <a:lnTo>
                    <a:pt x="6791672" y="5674834"/>
                  </a:lnTo>
                  <a:lnTo>
                    <a:pt x="6791935" y="5645378"/>
                  </a:lnTo>
                  <a:close/>
                </a:path>
                <a:path w="7273290" h="10287000">
                  <a:moveTo>
                    <a:pt x="1244887" y="3997207"/>
                  </a:moveTo>
                  <a:lnTo>
                    <a:pt x="1234202" y="4008074"/>
                  </a:lnTo>
                  <a:lnTo>
                    <a:pt x="1228607" y="4013619"/>
                  </a:lnTo>
                  <a:lnTo>
                    <a:pt x="1222715" y="4019132"/>
                  </a:lnTo>
                  <a:lnTo>
                    <a:pt x="1228713" y="4013571"/>
                  </a:lnTo>
                  <a:lnTo>
                    <a:pt x="1234473" y="4007940"/>
                  </a:lnTo>
                  <a:lnTo>
                    <a:pt x="1239716" y="4002610"/>
                  </a:lnTo>
                  <a:lnTo>
                    <a:pt x="1244887" y="3997207"/>
                  </a:lnTo>
                  <a:close/>
                </a:path>
                <a:path w="7273290" h="10287000">
                  <a:moveTo>
                    <a:pt x="6792193" y="5616488"/>
                  </a:moveTo>
                  <a:lnTo>
                    <a:pt x="1244887" y="3997207"/>
                  </a:lnTo>
                  <a:lnTo>
                    <a:pt x="1239716" y="4002610"/>
                  </a:lnTo>
                  <a:lnTo>
                    <a:pt x="1234311" y="4008105"/>
                  </a:lnTo>
                  <a:lnTo>
                    <a:pt x="1228650" y="4013632"/>
                  </a:lnTo>
                  <a:lnTo>
                    <a:pt x="1222715" y="4019132"/>
                  </a:lnTo>
                  <a:lnTo>
                    <a:pt x="6791940" y="5644811"/>
                  </a:lnTo>
                  <a:lnTo>
                    <a:pt x="6792193" y="5616488"/>
                  </a:lnTo>
                  <a:close/>
                </a:path>
                <a:path w="7273290" h="10287000">
                  <a:moveTo>
                    <a:pt x="6792496" y="5582500"/>
                  </a:moveTo>
                  <a:lnTo>
                    <a:pt x="1266278" y="3969374"/>
                  </a:lnTo>
                  <a:lnTo>
                    <a:pt x="1262614" y="3974792"/>
                  </a:lnTo>
                  <a:lnTo>
                    <a:pt x="1258613" y="3980271"/>
                  </a:lnTo>
                  <a:lnTo>
                    <a:pt x="1254288" y="3985761"/>
                  </a:lnTo>
                  <a:lnTo>
                    <a:pt x="1249653" y="3991215"/>
                  </a:lnTo>
                  <a:lnTo>
                    <a:pt x="6792258" y="5609124"/>
                  </a:lnTo>
                  <a:lnTo>
                    <a:pt x="6792496" y="558250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2608832"/>
              <a:ext cx="6747509" cy="7678420"/>
            </a:xfrm>
            <a:custGeom>
              <a:avLst/>
              <a:gdLst/>
              <a:ahLst/>
              <a:cxnLst/>
              <a:rect l="l" t="t" r="r" b="b"/>
              <a:pathLst>
                <a:path w="6747509" h="7678420">
                  <a:moveTo>
                    <a:pt x="4332125" y="7165702"/>
                  </a:moveTo>
                  <a:lnTo>
                    <a:pt x="4311186" y="7361723"/>
                  </a:lnTo>
                  <a:lnTo>
                    <a:pt x="4308080" y="7678165"/>
                  </a:lnTo>
                  <a:lnTo>
                    <a:pt x="5104225" y="7678165"/>
                  </a:lnTo>
                  <a:lnTo>
                    <a:pt x="4999402" y="7588631"/>
                  </a:lnTo>
                  <a:lnTo>
                    <a:pt x="4332125" y="7165702"/>
                  </a:lnTo>
                  <a:close/>
                </a:path>
                <a:path w="6747509" h="7678420">
                  <a:moveTo>
                    <a:pt x="6375594" y="6584508"/>
                  </a:moveTo>
                  <a:lnTo>
                    <a:pt x="6287996" y="6758150"/>
                  </a:lnTo>
                  <a:lnTo>
                    <a:pt x="6097580" y="7199726"/>
                  </a:lnTo>
                  <a:lnTo>
                    <a:pt x="5947954" y="7678165"/>
                  </a:lnTo>
                  <a:lnTo>
                    <a:pt x="6747192" y="7678165"/>
                  </a:lnTo>
                  <a:lnTo>
                    <a:pt x="6721162" y="7591006"/>
                  </a:lnTo>
                  <a:lnTo>
                    <a:pt x="6690925" y="7491593"/>
                  </a:lnTo>
                  <a:lnTo>
                    <a:pt x="6659909" y="7391662"/>
                  </a:lnTo>
                  <a:lnTo>
                    <a:pt x="6644133" y="7341641"/>
                  </a:lnTo>
                  <a:lnTo>
                    <a:pt x="6628191" y="7291659"/>
                  </a:lnTo>
                  <a:lnTo>
                    <a:pt x="6612092" y="7241771"/>
                  </a:lnTo>
                  <a:lnTo>
                    <a:pt x="6595846" y="7192032"/>
                  </a:lnTo>
                  <a:lnTo>
                    <a:pt x="6579463" y="7142499"/>
                  </a:lnTo>
                  <a:lnTo>
                    <a:pt x="6562951" y="7093228"/>
                  </a:lnTo>
                  <a:lnTo>
                    <a:pt x="6546321" y="7044275"/>
                  </a:lnTo>
                  <a:lnTo>
                    <a:pt x="6529582" y="6995695"/>
                  </a:lnTo>
                  <a:lnTo>
                    <a:pt x="6512744" y="6947545"/>
                  </a:lnTo>
                  <a:lnTo>
                    <a:pt x="6495815" y="6899879"/>
                  </a:lnTo>
                  <a:lnTo>
                    <a:pt x="6478806" y="6852755"/>
                  </a:lnTo>
                  <a:lnTo>
                    <a:pt x="6461726" y="6806229"/>
                  </a:lnTo>
                  <a:lnTo>
                    <a:pt x="6444585" y="6760355"/>
                  </a:lnTo>
                  <a:lnTo>
                    <a:pt x="6427391" y="6715190"/>
                  </a:lnTo>
                  <a:lnTo>
                    <a:pt x="6410155" y="6670790"/>
                  </a:lnTo>
                  <a:lnTo>
                    <a:pt x="6392887" y="6627211"/>
                  </a:lnTo>
                  <a:lnTo>
                    <a:pt x="6375594" y="6584508"/>
                  </a:lnTo>
                  <a:close/>
                </a:path>
                <a:path w="6747509" h="7678420">
                  <a:moveTo>
                    <a:pt x="2086589" y="1026368"/>
                  </a:moveTo>
                  <a:lnTo>
                    <a:pt x="1806354" y="963886"/>
                  </a:lnTo>
                  <a:lnTo>
                    <a:pt x="1626148" y="942156"/>
                  </a:lnTo>
                  <a:lnTo>
                    <a:pt x="1529848" y="942682"/>
                  </a:lnTo>
                  <a:lnTo>
                    <a:pt x="1501331" y="946968"/>
                  </a:lnTo>
                  <a:lnTo>
                    <a:pt x="1479771" y="986927"/>
                  </a:lnTo>
                  <a:lnTo>
                    <a:pt x="1424239" y="1087891"/>
                  </a:lnTo>
                  <a:lnTo>
                    <a:pt x="1348462" y="1221495"/>
                  </a:lnTo>
                  <a:lnTo>
                    <a:pt x="1266163" y="1359372"/>
                  </a:lnTo>
                  <a:lnTo>
                    <a:pt x="1232418" y="1399872"/>
                  </a:lnTo>
                  <a:lnTo>
                    <a:pt x="1182598" y="1440915"/>
                  </a:lnTo>
                  <a:lnTo>
                    <a:pt x="1118678" y="1482606"/>
                  </a:lnTo>
                  <a:lnTo>
                    <a:pt x="1082048" y="1503726"/>
                  </a:lnTo>
                  <a:lnTo>
                    <a:pt x="1042632" y="1525048"/>
                  </a:lnTo>
                  <a:lnTo>
                    <a:pt x="1000678" y="1546584"/>
                  </a:lnTo>
                  <a:lnTo>
                    <a:pt x="956432" y="1568347"/>
                  </a:lnTo>
                  <a:lnTo>
                    <a:pt x="910142" y="1590351"/>
                  </a:lnTo>
                  <a:lnTo>
                    <a:pt x="862054" y="1612608"/>
                  </a:lnTo>
                  <a:lnTo>
                    <a:pt x="495816" y="1776599"/>
                  </a:lnTo>
                  <a:lnTo>
                    <a:pt x="442225" y="1801354"/>
                  </a:lnTo>
                  <a:lnTo>
                    <a:pt x="389057" y="1826480"/>
                  </a:lnTo>
                  <a:lnTo>
                    <a:pt x="336559" y="1851990"/>
                  </a:lnTo>
                  <a:lnTo>
                    <a:pt x="284976" y="1877898"/>
                  </a:lnTo>
                  <a:lnTo>
                    <a:pt x="234556" y="1904215"/>
                  </a:lnTo>
                  <a:lnTo>
                    <a:pt x="185545" y="1930957"/>
                  </a:lnTo>
                  <a:lnTo>
                    <a:pt x="138191" y="1958134"/>
                  </a:lnTo>
                  <a:lnTo>
                    <a:pt x="85319" y="1993432"/>
                  </a:lnTo>
                  <a:lnTo>
                    <a:pt x="32039" y="2036995"/>
                  </a:lnTo>
                  <a:lnTo>
                    <a:pt x="0" y="2067084"/>
                  </a:lnTo>
                  <a:lnTo>
                    <a:pt x="0" y="4370406"/>
                  </a:lnTo>
                  <a:lnTo>
                    <a:pt x="151049" y="4613653"/>
                  </a:lnTo>
                  <a:lnTo>
                    <a:pt x="290235" y="4843264"/>
                  </a:lnTo>
                  <a:lnTo>
                    <a:pt x="339718" y="4926432"/>
                  </a:lnTo>
                  <a:lnTo>
                    <a:pt x="337148" y="5031815"/>
                  </a:lnTo>
                  <a:lnTo>
                    <a:pt x="331718" y="5283485"/>
                  </a:lnTo>
                  <a:lnTo>
                    <a:pt x="326852" y="5584720"/>
                  </a:lnTo>
                  <a:lnTo>
                    <a:pt x="325972" y="5838799"/>
                  </a:lnTo>
                  <a:lnTo>
                    <a:pt x="328387" y="5892025"/>
                  </a:lnTo>
                  <a:lnTo>
                    <a:pt x="334417" y="5938817"/>
                  </a:lnTo>
                  <a:lnTo>
                    <a:pt x="344210" y="5979794"/>
                  </a:lnTo>
                  <a:lnTo>
                    <a:pt x="357910" y="6015575"/>
                  </a:lnTo>
                  <a:lnTo>
                    <a:pt x="397617" y="6074021"/>
                  </a:lnTo>
                  <a:lnTo>
                    <a:pt x="454702" y="6119106"/>
                  </a:lnTo>
                  <a:lnTo>
                    <a:pt x="490127" y="6138184"/>
                  </a:lnTo>
                  <a:lnTo>
                    <a:pt x="530333" y="6155777"/>
                  </a:lnTo>
                  <a:lnTo>
                    <a:pt x="575467" y="6172505"/>
                  </a:lnTo>
                  <a:lnTo>
                    <a:pt x="625674" y="6188985"/>
                  </a:lnTo>
                  <a:lnTo>
                    <a:pt x="741908" y="6223682"/>
                  </a:lnTo>
                  <a:lnTo>
                    <a:pt x="3366557" y="6989828"/>
                  </a:lnTo>
                  <a:lnTo>
                    <a:pt x="3425327" y="7005537"/>
                  </a:lnTo>
                  <a:lnTo>
                    <a:pt x="3481719" y="7017542"/>
                  </a:lnTo>
                  <a:lnTo>
                    <a:pt x="3535744" y="7025956"/>
                  </a:lnTo>
                  <a:lnTo>
                    <a:pt x="3587411" y="7030889"/>
                  </a:lnTo>
                  <a:lnTo>
                    <a:pt x="3636729" y="7032452"/>
                  </a:lnTo>
                  <a:lnTo>
                    <a:pt x="3683709" y="7030758"/>
                  </a:lnTo>
                  <a:lnTo>
                    <a:pt x="3728360" y="7025916"/>
                  </a:lnTo>
                  <a:lnTo>
                    <a:pt x="3770691" y="7018039"/>
                  </a:lnTo>
                  <a:lnTo>
                    <a:pt x="3810713" y="7007238"/>
                  </a:lnTo>
                  <a:lnTo>
                    <a:pt x="3848435" y="6993624"/>
                  </a:lnTo>
                  <a:lnTo>
                    <a:pt x="3883866" y="6977308"/>
                  </a:lnTo>
                  <a:lnTo>
                    <a:pt x="3917017" y="6958402"/>
                  </a:lnTo>
                  <a:lnTo>
                    <a:pt x="3976516" y="6913265"/>
                  </a:lnTo>
                  <a:lnTo>
                    <a:pt x="4027009" y="6859102"/>
                  </a:lnTo>
                  <a:lnTo>
                    <a:pt x="4068574" y="6796805"/>
                  </a:lnTo>
                  <a:lnTo>
                    <a:pt x="4086032" y="6762884"/>
                  </a:lnTo>
                  <a:lnTo>
                    <a:pt x="4101287" y="6727263"/>
                  </a:lnTo>
                  <a:lnTo>
                    <a:pt x="4114349" y="6690053"/>
                  </a:lnTo>
                  <a:lnTo>
                    <a:pt x="4125226" y="6651367"/>
                  </a:lnTo>
                  <a:lnTo>
                    <a:pt x="4133930" y="6611314"/>
                  </a:lnTo>
                  <a:lnTo>
                    <a:pt x="4140470" y="6570007"/>
                  </a:lnTo>
                  <a:lnTo>
                    <a:pt x="4144855" y="6527557"/>
                  </a:lnTo>
                  <a:lnTo>
                    <a:pt x="4147095" y="6484075"/>
                  </a:lnTo>
                  <a:lnTo>
                    <a:pt x="4147199" y="6439672"/>
                  </a:lnTo>
                  <a:lnTo>
                    <a:pt x="4136560" y="6054401"/>
                  </a:lnTo>
                  <a:lnTo>
                    <a:pt x="4121048" y="5600055"/>
                  </a:lnTo>
                  <a:lnTo>
                    <a:pt x="4107055" y="5221335"/>
                  </a:lnTo>
                  <a:lnTo>
                    <a:pt x="4100971" y="5062939"/>
                  </a:lnTo>
                  <a:lnTo>
                    <a:pt x="4769684" y="4937193"/>
                  </a:lnTo>
                  <a:lnTo>
                    <a:pt x="4742348" y="4748740"/>
                  </a:lnTo>
                  <a:lnTo>
                    <a:pt x="4670240" y="4289417"/>
                  </a:lnTo>
                  <a:lnTo>
                    <a:pt x="4568211" y="3718277"/>
                  </a:lnTo>
                  <a:lnTo>
                    <a:pt x="4451112" y="3194376"/>
                  </a:lnTo>
                  <a:lnTo>
                    <a:pt x="4434561" y="3135928"/>
                  </a:lnTo>
                  <a:lnTo>
                    <a:pt x="4416740" y="3079777"/>
                  </a:lnTo>
                  <a:lnTo>
                    <a:pt x="4397679" y="3025851"/>
                  </a:lnTo>
                  <a:lnTo>
                    <a:pt x="4377411" y="2974076"/>
                  </a:lnTo>
                  <a:lnTo>
                    <a:pt x="4355965" y="2924381"/>
                  </a:lnTo>
                  <a:lnTo>
                    <a:pt x="4333373" y="2876694"/>
                  </a:lnTo>
                  <a:lnTo>
                    <a:pt x="4309667" y="2830941"/>
                  </a:lnTo>
                  <a:lnTo>
                    <a:pt x="4284877" y="2787051"/>
                  </a:lnTo>
                  <a:lnTo>
                    <a:pt x="4259034" y="2744952"/>
                  </a:lnTo>
                  <a:lnTo>
                    <a:pt x="4232170" y="2704570"/>
                  </a:lnTo>
                  <a:lnTo>
                    <a:pt x="4204316" y="2665834"/>
                  </a:lnTo>
                  <a:lnTo>
                    <a:pt x="4175503" y="2628672"/>
                  </a:lnTo>
                  <a:lnTo>
                    <a:pt x="4145761" y="2593011"/>
                  </a:lnTo>
                  <a:lnTo>
                    <a:pt x="4115123" y="2558778"/>
                  </a:lnTo>
                  <a:lnTo>
                    <a:pt x="4083619" y="2525902"/>
                  </a:lnTo>
                  <a:lnTo>
                    <a:pt x="4051280" y="2494310"/>
                  </a:lnTo>
                  <a:lnTo>
                    <a:pt x="4018137" y="2463930"/>
                  </a:lnTo>
                  <a:lnTo>
                    <a:pt x="3984222" y="2434689"/>
                  </a:lnTo>
                  <a:lnTo>
                    <a:pt x="3949566" y="2406516"/>
                  </a:lnTo>
                  <a:lnTo>
                    <a:pt x="3914199" y="2379337"/>
                  </a:lnTo>
                  <a:lnTo>
                    <a:pt x="3878153" y="2353081"/>
                  </a:lnTo>
                  <a:lnTo>
                    <a:pt x="3841460" y="2327675"/>
                  </a:lnTo>
                  <a:lnTo>
                    <a:pt x="3804149" y="2303047"/>
                  </a:lnTo>
                  <a:lnTo>
                    <a:pt x="3766253" y="2279124"/>
                  </a:lnTo>
                  <a:lnTo>
                    <a:pt x="3727802" y="2255835"/>
                  </a:lnTo>
                  <a:lnTo>
                    <a:pt x="3688827" y="2233106"/>
                  </a:lnTo>
                  <a:lnTo>
                    <a:pt x="3649361" y="2210867"/>
                  </a:lnTo>
                  <a:lnTo>
                    <a:pt x="3609433" y="2189043"/>
                  </a:lnTo>
                  <a:lnTo>
                    <a:pt x="3458532" y="2109947"/>
                  </a:lnTo>
                  <a:lnTo>
                    <a:pt x="3393589" y="2075093"/>
                  </a:lnTo>
                  <a:lnTo>
                    <a:pt x="3333327" y="2041665"/>
                  </a:lnTo>
                  <a:lnTo>
                    <a:pt x="3277588" y="2009533"/>
                  </a:lnTo>
                  <a:lnTo>
                    <a:pt x="3226212" y="1978569"/>
                  </a:lnTo>
                  <a:lnTo>
                    <a:pt x="3179040" y="1948643"/>
                  </a:lnTo>
                  <a:lnTo>
                    <a:pt x="3135913" y="1919627"/>
                  </a:lnTo>
                  <a:lnTo>
                    <a:pt x="3096671" y="1891391"/>
                  </a:lnTo>
                  <a:lnTo>
                    <a:pt x="3061155" y="1863807"/>
                  </a:lnTo>
                  <a:lnTo>
                    <a:pt x="3029206" y="1836745"/>
                  </a:lnTo>
                  <a:lnTo>
                    <a:pt x="3000664" y="1810076"/>
                  </a:lnTo>
                  <a:lnTo>
                    <a:pt x="2953164" y="1757401"/>
                  </a:lnTo>
                  <a:lnTo>
                    <a:pt x="2917382" y="1704751"/>
                  </a:lnTo>
                  <a:lnTo>
                    <a:pt x="2892042" y="1651094"/>
                  </a:lnTo>
                  <a:lnTo>
                    <a:pt x="2856604" y="1543364"/>
                  </a:lnTo>
                  <a:lnTo>
                    <a:pt x="2835338" y="1456917"/>
                  </a:lnTo>
                  <a:lnTo>
                    <a:pt x="2824977" y="1399423"/>
                  </a:lnTo>
                  <a:lnTo>
                    <a:pt x="2822250" y="1378553"/>
                  </a:lnTo>
                  <a:lnTo>
                    <a:pt x="2770270" y="1340307"/>
                  </a:lnTo>
                  <a:lnTo>
                    <a:pt x="2622332" y="1247216"/>
                  </a:lnTo>
                  <a:lnTo>
                    <a:pt x="2390438" y="1131746"/>
                  </a:lnTo>
                  <a:lnTo>
                    <a:pt x="2086589" y="1026368"/>
                  </a:lnTo>
                  <a:close/>
                </a:path>
                <a:path w="6747509" h="7678420">
                  <a:moveTo>
                    <a:pt x="4651653" y="1487599"/>
                  </a:moveTo>
                  <a:lnTo>
                    <a:pt x="4617779" y="1515834"/>
                  </a:lnTo>
                  <a:lnTo>
                    <a:pt x="4620834" y="1525884"/>
                  </a:lnTo>
                  <a:lnTo>
                    <a:pt x="4720028" y="1706480"/>
                  </a:lnTo>
                  <a:lnTo>
                    <a:pt x="4523571" y="1813838"/>
                  </a:lnTo>
                  <a:lnTo>
                    <a:pt x="4515653" y="1820445"/>
                  </a:lnTo>
                  <a:lnTo>
                    <a:pt x="4510999" y="1829549"/>
                  </a:lnTo>
                  <a:lnTo>
                    <a:pt x="4509996" y="1839825"/>
                  </a:lnTo>
                  <a:lnTo>
                    <a:pt x="4513030" y="1849949"/>
                  </a:lnTo>
                  <a:lnTo>
                    <a:pt x="4516744" y="1856145"/>
                  </a:lnTo>
                  <a:lnTo>
                    <a:pt x="4522276" y="1860599"/>
                  </a:lnTo>
                  <a:lnTo>
                    <a:pt x="4535655" y="1864505"/>
                  </a:lnTo>
                  <a:lnTo>
                    <a:pt x="4542715" y="1863726"/>
                  </a:lnTo>
                  <a:lnTo>
                    <a:pt x="4549179" y="1860501"/>
                  </a:lnTo>
                  <a:lnTo>
                    <a:pt x="4745689" y="1753159"/>
                  </a:lnTo>
                  <a:lnTo>
                    <a:pt x="4817831" y="1774218"/>
                  </a:lnTo>
                  <a:lnTo>
                    <a:pt x="4792170" y="1727539"/>
                  </a:lnTo>
                  <a:lnTo>
                    <a:pt x="4838913" y="1701995"/>
                  </a:lnTo>
                  <a:lnTo>
                    <a:pt x="4766771" y="1680937"/>
                  </a:lnTo>
                  <a:lnTo>
                    <a:pt x="4667578" y="1500340"/>
                  </a:lnTo>
                  <a:lnTo>
                    <a:pt x="4660780" y="1492286"/>
                  </a:lnTo>
                  <a:lnTo>
                    <a:pt x="4651653" y="1487599"/>
                  </a:lnTo>
                  <a:close/>
                </a:path>
                <a:path w="6747509" h="7678420">
                  <a:moveTo>
                    <a:pt x="4817831" y="1774218"/>
                  </a:moveTo>
                  <a:lnTo>
                    <a:pt x="4745689" y="1753159"/>
                  </a:lnTo>
                  <a:lnTo>
                    <a:pt x="4853279" y="1949269"/>
                  </a:lnTo>
                  <a:lnTo>
                    <a:pt x="4876324" y="1963947"/>
                  </a:lnTo>
                  <a:lnTo>
                    <a:pt x="4883384" y="1963168"/>
                  </a:lnTo>
                  <a:lnTo>
                    <a:pt x="4889481" y="1959837"/>
                  </a:lnTo>
                  <a:lnTo>
                    <a:pt x="4897573" y="1952961"/>
                  </a:lnTo>
                  <a:lnTo>
                    <a:pt x="4902285" y="1943767"/>
                  </a:lnTo>
                  <a:lnTo>
                    <a:pt x="4903230" y="1933580"/>
                  </a:lnTo>
                  <a:lnTo>
                    <a:pt x="4900022" y="1923725"/>
                  </a:lnTo>
                  <a:lnTo>
                    <a:pt x="4817831" y="1774218"/>
                  </a:lnTo>
                  <a:close/>
                </a:path>
                <a:path w="6747509" h="7678420">
                  <a:moveTo>
                    <a:pt x="5547118" y="1928601"/>
                  </a:moveTo>
                  <a:lnTo>
                    <a:pt x="5536788" y="1925772"/>
                  </a:lnTo>
                  <a:lnTo>
                    <a:pt x="5526633" y="1927094"/>
                  </a:lnTo>
                  <a:lnTo>
                    <a:pt x="5517755" y="1932090"/>
                  </a:lnTo>
                  <a:lnTo>
                    <a:pt x="5511254" y="1940282"/>
                  </a:lnTo>
                  <a:lnTo>
                    <a:pt x="5508497" y="1950366"/>
                  </a:lnTo>
                  <a:lnTo>
                    <a:pt x="5509829" y="1960525"/>
                  </a:lnTo>
                  <a:lnTo>
                    <a:pt x="5514812" y="1969514"/>
                  </a:lnTo>
                  <a:lnTo>
                    <a:pt x="5523008" y="1976086"/>
                  </a:lnTo>
                  <a:lnTo>
                    <a:pt x="5787534" y="2109529"/>
                  </a:lnTo>
                  <a:lnTo>
                    <a:pt x="5788955" y="2110512"/>
                  </a:lnTo>
                  <a:lnTo>
                    <a:pt x="5792103" y="2111431"/>
                  </a:lnTo>
                  <a:lnTo>
                    <a:pt x="5801221" y="2112379"/>
                  </a:lnTo>
                  <a:lnTo>
                    <a:pt x="5809974" y="2110187"/>
                  </a:lnTo>
                  <a:lnTo>
                    <a:pt x="5817616" y="2105221"/>
                  </a:lnTo>
                  <a:lnTo>
                    <a:pt x="5823398" y="2097848"/>
                  </a:lnTo>
                  <a:lnTo>
                    <a:pt x="5826155" y="2087764"/>
                  </a:lnTo>
                  <a:lnTo>
                    <a:pt x="5824823" y="2077605"/>
                  </a:lnTo>
                  <a:lnTo>
                    <a:pt x="5819840" y="2068616"/>
                  </a:lnTo>
                  <a:lnTo>
                    <a:pt x="5811644" y="2062044"/>
                  </a:lnTo>
                  <a:lnTo>
                    <a:pt x="5547118" y="1928601"/>
                  </a:lnTo>
                  <a:close/>
                </a:path>
                <a:path w="6747509" h="7678420">
                  <a:moveTo>
                    <a:pt x="4983440" y="1571386"/>
                  </a:moveTo>
                  <a:lnTo>
                    <a:pt x="4973132" y="1570400"/>
                  </a:lnTo>
                  <a:lnTo>
                    <a:pt x="4962966" y="1573502"/>
                  </a:lnTo>
                  <a:lnTo>
                    <a:pt x="4766771" y="1680937"/>
                  </a:lnTo>
                  <a:lnTo>
                    <a:pt x="4838913" y="1701995"/>
                  </a:lnTo>
                  <a:lnTo>
                    <a:pt x="4988627" y="1620181"/>
                  </a:lnTo>
                  <a:lnTo>
                    <a:pt x="4996993" y="1613465"/>
                  </a:lnTo>
                  <a:lnTo>
                    <a:pt x="5001767" y="1604423"/>
                  </a:lnTo>
                  <a:lnTo>
                    <a:pt x="5002607" y="1594232"/>
                  </a:lnTo>
                  <a:lnTo>
                    <a:pt x="4999168" y="1584070"/>
                  </a:lnTo>
                  <a:lnTo>
                    <a:pt x="4992562" y="1576072"/>
                  </a:lnTo>
                  <a:lnTo>
                    <a:pt x="4983440" y="1571386"/>
                  </a:lnTo>
                  <a:close/>
                </a:path>
                <a:path w="6747509" h="7678420">
                  <a:moveTo>
                    <a:pt x="5608141" y="325620"/>
                  </a:moveTo>
                  <a:lnTo>
                    <a:pt x="5415844" y="269488"/>
                  </a:lnTo>
                  <a:lnTo>
                    <a:pt x="5451358" y="282936"/>
                  </a:lnTo>
                  <a:lnTo>
                    <a:pt x="5488629" y="310021"/>
                  </a:lnTo>
                  <a:lnTo>
                    <a:pt x="5524207" y="355051"/>
                  </a:lnTo>
                  <a:lnTo>
                    <a:pt x="5554643" y="422335"/>
                  </a:lnTo>
                  <a:lnTo>
                    <a:pt x="5557227" y="431040"/>
                  </a:lnTo>
                  <a:lnTo>
                    <a:pt x="5564027" y="437001"/>
                  </a:lnTo>
                  <a:lnTo>
                    <a:pt x="5576095" y="440524"/>
                  </a:lnTo>
                  <a:lnTo>
                    <a:pt x="5579920" y="441072"/>
                  </a:lnTo>
                  <a:lnTo>
                    <a:pt x="5583527" y="440421"/>
                  </a:lnTo>
                  <a:lnTo>
                    <a:pt x="5592563" y="437442"/>
                  </a:lnTo>
                  <a:lnTo>
                    <a:pt x="5599728" y="431733"/>
                  </a:lnTo>
                  <a:lnTo>
                    <a:pt x="5604510" y="423944"/>
                  </a:lnTo>
                  <a:lnTo>
                    <a:pt x="5606400" y="414725"/>
                  </a:lnTo>
                  <a:lnTo>
                    <a:pt x="5608141" y="325620"/>
                  </a:lnTo>
                  <a:close/>
                </a:path>
                <a:path w="6747509" h="7678420">
                  <a:moveTo>
                    <a:pt x="5460682" y="229278"/>
                  </a:moveTo>
                  <a:lnTo>
                    <a:pt x="5415344" y="216117"/>
                  </a:lnTo>
                  <a:lnTo>
                    <a:pt x="5377180" y="213001"/>
                  </a:lnTo>
                  <a:lnTo>
                    <a:pt x="5350659" y="214862"/>
                  </a:lnTo>
                  <a:lnTo>
                    <a:pt x="5340250" y="216630"/>
                  </a:lnTo>
                  <a:lnTo>
                    <a:pt x="5330807" y="221337"/>
                  </a:lnTo>
                  <a:lnTo>
                    <a:pt x="5324170" y="229046"/>
                  </a:lnTo>
                  <a:lnTo>
                    <a:pt x="5320916" y="238701"/>
                  </a:lnTo>
                  <a:lnTo>
                    <a:pt x="5321619" y="249244"/>
                  </a:lnTo>
                  <a:lnTo>
                    <a:pt x="5326118" y="258367"/>
                  </a:lnTo>
                  <a:lnTo>
                    <a:pt x="5333747" y="264995"/>
                  </a:lnTo>
                  <a:lnTo>
                    <a:pt x="5343489" y="268407"/>
                  </a:lnTo>
                  <a:lnTo>
                    <a:pt x="5354328" y="267879"/>
                  </a:lnTo>
                  <a:lnTo>
                    <a:pt x="5363880" y="266268"/>
                  </a:lnTo>
                  <a:lnTo>
                    <a:pt x="5385535" y="265368"/>
                  </a:lnTo>
                  <a:lnTo>
                    <a:pt x="5415844" y="269488"/>
                  </a:lnTo>
                  <a:lnTo>
                    <a:pt x="5608141" y="325620"/>
                  </a:lnTo>
                  <a:lnTo>
                    <a:pt x="5608221" y="321546"/>
                  </a:lnTo>
                  <a:lnTo>
                    <a:pt x="5555005" y="306012"/>
                  </a:lnTo>
                  <a:lnTo>
                    <a:pt x="5508725" y="257553"/>
                  </a:lnTo>
                  <a:lnTo>
                    <a:pt x="5460682" y="229278"/>
                  </a:lnTo>
                  <a:close/>
                </a:path>
                <a:path w="6747509" h="7678420">
                  <a:moveTo>
                    <a:pt x="6089219" y="1977"/>
                  </a:moveTo>
                  <a:lnTo>
                    <a:pt x="5587151" y="4729"/>
                  </a:lnTo>
                  <a:lnTo>
                    <a:pt x="5555005" y="306012"/>
                  </a:lnTo>
                  <a:lnTo>
                    <a:pt x="5608221" y="321546"/>
                  </a:lnTo>
                  <a:lnTo>
                    <a:pt x="5613383" y="57254"/>
                  </a:lnTo>
                  <a:lnTo>
                    <a:pt x="6079773" y="53113"/>
                  </a:lnTo>
                  <a:lnTo>
                    <a:pt x="6089933" y="50825"/>
                  </a:lnTo>
                  <a:lnTo>
                    <a:pt x="6098289" y="45029"/>
                  </a:lnTo>
                  <a:lnTo>
                    <a:pt x="6103913" y="36519"/>
                  </a:lnTo>
                  <a:lnTo>
                    <a:pt x="6105881" y="26089"/>
                  </a:lnTo>
                  <a:lnTo>
                    <a:pt x="6103575" y="15947"/>
                  </a:lnTo>
                  <a:lnTo>
                    <a:pt x="6097755" y="7602"/>
                  </a:lnTo>
                  <a:lnTo>
                    <a:pt x="6089219" y="1977"/>
                  </a:lnTo>
                  <a:close/>
                </a:path>
                <a:path w="6747509" h="7678420">
                  <a:moveTo>
                    <a:pt x="4882914" y="715823"/>
                  </a:moveTo>
                  <a:lnTo>
                    <a:pt x="4831812" y="700906"/>
                  </a:lnTo>
                  <a:lnTo>
                    <a:pt x="4769177" y="915481"/>
                  </a:lnTo>
                  <a:lnTo>
                    <a:pt x="4768267" y="926033"/>
                  </a:lnTo>
                  <a:lnTo>
                    <a:pt x="4771351" y="935780"/>
                  </a:lnTo>
                  <a:lnTo>
                    <a:pt x="4777864" y="943654"/>
                  </a:lnTo>
                  <a:lnTo>
                    <a:pt x="4787243" y="948583"/>
                  </a:lnTo>
                  <a:lnTo>
                    <a:pt x="4797801" y="949474"/>
                  </a:lnTo>
                  <a:lnTo>
                    <a:pt x="4807527" y="946340"/>
                  </a:lnTo>
                  <a:lnTo>
                    <a:pt x="4815370" y="939782"/>
                  </a:lnTo>
                  <a:lnTo>
                    <a:pt x="4820280" y="930398"/>
                  </a:lnTo>
                  <a:lnTo>
                    <a:pt x="4882914" y="715823"/>
                  </a:lnTo>
                  <a:close/>
                </a:path>
                <a:path w="6747509" h="7678420">
                  <a:moveTo>
                    <a:pt x="5113158" y="727374"/>
                  </a:moveTo>
                  <a:lnTo>
                    <a:pt x="4631668" y="586825"/>
                  </a:lnTo>
                  <a:lnTo>
                    <a:pt x="4621132" y="585941"/>
                  </a:lnTo>
                  <a:lnTo>
                    <a:pt x="4611403" y="589074"/>
                  </a:lnTo>
                  <a:lnTo>
                    <a:pt x="4603548" y="595628"/>
                  </a:lnTo>
                  <a:lnTo>
                    <a:pt x="4598631" y="605011"/>
                  </a:lnTo>
                  <a:lnTo>
                    <a:pt x="4597729" y="615565"/>
                  </a:lnTo>
                  <a:lnTo>
                    <a:pt x="4600824" y="625316"/>
                  </a:lnTo>
                  <a:lnTo>
                    <a:pt x="4607340" y="633190"/>
                  </a:lnTo>
                  <a:lnTo>
                    <a:pt x="4616697" y="638113"/>
                  </a:lnTo>
                  <a:lnTo>
                    <a:pt x="5098187" y="778662"/>
                  </a:lnTo>
                  <a:lnTo>
                    <a:pt x="5108688" y="779536"/>
                  </a:lnTo>
                  <a:lnTo>
                    <a:pt x="5118287" y="776365"/>
                  </a:lnTo>
                  <a:lnTo>
                    <a:pt x="5126004" y="769771"/>
                  </a:lnTo>
                  <a:lnTo>
                    <a:pt x="5130857" y="760369"/>
                  </a:lnTo>
                  <a:lnTo>
                    <a:pt x="5131823" y="749834"/>
                  </a:lnTo>
                  <a:lnTo>
                    <a:pt x="5128866" y="740123"/>
                  </a:lnTo>
                  <a:lnTo>
                    <a:pt x="5122480" y="732287"/>
                  </a:lnTo>
                  <a:lnTo>
                    <a:pt x="5113158" y="727374"/>
                  </a:lnTo>
                  <a:close/>
                </a:path>
                <a:path w="6747509" h="7678420">
                  <a:moveTo>
                    <a:pt x="4937413" y="434128"/>
                  </a:moveTo>
                  <a:lnTo>
                    <a:pt x="4846783" y="649618"/>
                  </a:lnTo>
                  <a:lnTo>
                    <a:pt x="4897886" y="664535"/>
                  </a:lnTo>
                  <a:lnTo>
                    <a:pt x="4955479" y="467231"/>
                  </a:lnTo>
                  <a:lnTo>
                    <a:pt x="4956388" y="456679"/>
                  </a:lnTo>
                  <a:lnTo>
                    <a:pt x="4953305" y="446932"/>
                  </a:lnTo>
                  <a:lnTo>
                    <a:pt x="4946792" y="439058"/>
                  </a:lnTo>
                  <a:lnTo>
                    <a:pt x="4937413" y="434128"/>
                  </a:lnTo>
                  <a:close/>
                </a:path>
                <a:path w="6747509" h="7678420">
                  <a:moveTo>
                    <a:pt x="5879740" y="1270895"/>
                  </a:moveTo>
                  <a:lnTo>
                    <a:pt x="5808447" y="1278624"/>
                  </a:lnTo>
                  <a:lnTo>
                    <a:pt x="5763373" y="1334046"/>
                  </a:lnTo>
                  <a:lnTo>
                    <a:pt x="5760310" y="1371178"/>
                  </a:lnTo>
                  <a:lnTo>
                    <a:pt x="5771420" y="1405471"/>
                  </a:lnTo>
                  <a:lnTo>
                    <a:pt x="5794498" y="1433142"/>
                  </a:lnTo>
                  <a:lnTo>
                    <a:pt x="5827340" y="1450405"/>
                  </a:lnTo>
                  <a:lnTo>
                    <a:pt x="5864312" y="1453521"/>
                  </a:lnTo>
                  <a:lnTo>
                    <a:pt x="5898652" y="1442611"/>
                  </a:lnTo>
                  <a:lnTo>
                    <a:pt x="5922881" y="1422635"/>
                  </a:lnTo>
                  <a:lnTo>
                    <a:pt x="5842312" y="1399117"/>
                  </a:lnTo>
                  <a:lnTo>
                    <a:pt x="5828056" y="1391663"/>
                  </a:lnTo>
                  <a:lnTo>
                    <a:pt x="5818136" y="1379778"/>
                  </a:lnTo>
                  <a:lnTo>
                    <a:pt x="5813423" y="1365047"/>
                  </a:lnTo>
                  <a:lnTo>
                    <a:pt x="5814791" y="1349055"/>
                  </a:lnTo>
                  <a:lnTo>
                    <a:pt x="5822241" y="1334839"/>
                  </a:lnTo>
                  <a:lnTo>
                    <a:pt x="5834138" y="1324957"/>
                  </a:lnTo>
                  <a:lnTo>
                    <a:pt x="5848894" y="1320274"/>
                  </a:lnTo>
                  <a:lnTo>
                    <a:pt x="5864921" y="1321661"/>
                  </a:lnTo>
                  <a:lnTo>
                    <a:pt x="5945270" y="1345115"/>
                  </a:lnTo>
                  <a:lnTo>
                    <a:pt x="5935679" y="1315764"/>
                  </a:lnTo>
                  <a:lnTo>
                    <a:pt x="5912584" y="1288150"/>
                  </a:lnTo>
                  <a:lnTo>
                    <a:pt x="5879740" y="1270895"/>
                  </a:lnTo>
                  <a:close/>
                </a:path>
                <a:path w="6747509" h="7678420">
                  <a:moveTo>
                    <a:pt x="5945270" y="1345115"/>
                  </a:moveTo>
                  <a:lnTo>
                    <a:pt x="5864921" y="1321661"/>
                  </a:lnTo>
                  <a:lnTo>
                    <a:pt x="5879177" y="1329114"/>
                  </a:lnTo>
                  <a:lnTo>
                    <a:pt x="5889097" y="1340999"/>
                  </a:lnTo>
                  <a:lnTo>
                    <a:pt x="5893809" y="1355730"/>
                  </a:lnTo>
                  <a:lnTo>
                    <a:pt x="5892442" y="1371722"/>
                  </a:lnTo>
                  <a:lnTo>
                    <a:pt x="5884992" y="1385938"/>
                  </a:lnTo>
                  <a:lnTo>
                    <a:pt x="5873095" y="1395821"/>
                  </a:lnTo>
                  <a:lnTo>
                    <a:pt x="5858339" y="1400503"/>
                  </a:lnTo>
                  <a:lnTo>
                    <a:pt x="5842312" y="1399117"/>
                  </a:lnTo>
                  <a:lnTo>
                    <a:pt x="5922881" y="1422635"/>
                  </a:lnTo>
                  <a:lnTo>
                    <a:pt x="5926466" y="1419679"/>
                  </a:lnTo>
                  <a:lnTo>
                    <a:pt x="5943860" y="1386731"/>
                  </a:lnTo>
                  <a:lnTo>
                    <a:pt x="5946835" y="1349902"/>
                  </a:lnTo>
                  <a:lnTo>
                    <a:pt x="5945270" y="1345115"/>
                  </a:lnTo>
                  <a:close/>
                </a:path>
                <a:path w="6747509" h="7678420">
                  <a:moveTo>
                    <a:pt x="6126027" y="1113764"/>
                  </a:moveTo>
                  <a:lnTo>
                    <a:pt x="5551368" y="1190377"/>
                  </a:lnTo>
                  <a:lnTo>
                    <a:pt x="5528322" y="1220566"/>
                  </a:lnTo>
                  <a:lnTo>
                    <a:pt x="5530519" y="1228094"/>
                  </a:lnTo>
                  <a:lnTo>
                    <a:pt x="5554628" y="1243579"/>
                  </a:lnTo>
                  <a:lnTo>
                    <a:pt x="5558759" y="1243081"/>
                  </a:lnTo>
                  <a:lnTo>
                    <a:pt x="6122800" y="1165783"/>
                  </a:lnTo>
                  <a:lnTo>
                    <a:pt x="6145169" y="1135964"/>
                  </a:lnTo>
                  <a:lnTo>
                    <a:pt x="6141776" y="1125886"/>
                  </a:lnTo>
                  <a:lnTo>
                    <a:pt x="6135106" y="1118260"/>
                  </a:lnTo>
                  <a:lnTo>
                    <a:pt x="6126027" y="1113764"/>
                  </a:lnTo>
                  <a:close/>
                </a:path>
                <a:path w="6747509" h="7678420">
                  <a:moveTo>
                    <a:pt x="5841422" y="891114"/>
                  </a:moveTo>
                  <a:lnTo>
                    <a:pt x="5769837" y="899112"/>
                  </a:lnTo>
                  <a:lnTo>
                    <a:pt x="5724750" y="955311"/>
                  </a:lnTo>
                  <a:lnTo>
                    <a:pt x="5721701" y="992119"/>
                  </a:lnTo>
                  <a:lnTo>
                    <a:pt x="5732733" y="1026221"/>
                  </a:lnTo>
                  <a:lnTo>
                    <a:pt x="5755804" y="1053827"/>
                  </a:lnTo>
                  <a:lnTo>
                    <a:pt x="5788870" y="1071147"/>
                  </a:lnTo>
                  <a:lnTo>
                    <a:pt x="5825781" y="1074165"/>
                  </a:lnTo>
                  <a:lnTo>
                    <a:pt x="5859977" y="1063080"/>
                  </a:lnTo>
                  <a:lnTo>
                    <a:pt x="5883340" y="1043632"/>
                  </a:lnTo>
                  <a:lnTo>
                    <a:pt x="5803688" y="1020382"/>
                  </a:lnTo>
                  <a:lnTo>
                    <a:pt x="5789432" y="1012928"/>
                  </a:lnTo>
                  <a:lnTo>
                    <a:pt x="5779512" y="1001043"/>
                  </a:lnTo>
                  <a:lnTo>
                    <a:pt x="5774800" y="986312"/>
                  </a:lnTo>
                  <a:lnTo>
                    <a:pt x="5776168" y="970320"/>
                  </a:lnTo>
                  <a:lnTo>
                    <a:pt x="5783706" y="955802"/>
                  </a:lnTo>
                  <a:lnTo>
                    <a:pt x="5795648" y="945764"/>
                  </a:lnTo>
                  <a:lnTo>
                    <a:pt x="5810421" y="941024"/>
                  </a:lnTo>
                  <a:lnTo>
                    <a:pt x="5826451" y="942402"/>
                  </a:lnTo>
                  <a:lnTo>
                    <a:pt x="5906601" y="965798"/>
                  </a:lnTo>
                  <a:lnTo>
                    <a:pt x="5897080" y="935971"/>
                  </a:lnTo>
                  <a:lnTo>
                    <a:pt x="5874182" y="908353"/>
                  </a:lnTo>
                  <a:lnTo>
                    <a:pt x="5841422" y="891114"/>
                  </a:lnTo>
                  <a:close/>
                </a:path>
                <a:path w="6747509" h="7678420">
                  <a:moveTo>
                    <a:pt x="5906601" y="965798"/>
                  </a:moveTo>
                  <a:lnTo>
                    <a:pt x="5826451" y="942402"/>
                  </a:lnTo>
                  <a:lnTo>
                    <a:pt x="5840483" y="949800"/>
                  </a:lnTo>
                  <a:lnTo>
                    <a:pt x="5850411" y="961749"/>
                  </a:lnTo>
                  <a:lnTo>
                    <a:pt x="5855201" y="976671"/>
                  </a:lnTo>
                  <a:lnTo>
                    <a:pt x="5853819" y="992987"/>
                  </a:lnTo>
                  <a:lnTo>
                    <a:pt x="5846369" y="1007203"/>
                  </a:lnTo>
                  <a:lnTo>
                    <a:pt x="5834472" y="1017086"/>
                  </a:lnTo>
                  <a:lnTo>
                    <a:pt x="5819716" y="1021768"/>
                  </a:lnTo>
                  <a:lnTo>
                    <a:pt x="5803688" y="1020382"/>
                  </a:lnTo>
                  <a:lnTo>
                    <a:pt x="5883340" y="1043632"/>
                  </a:lnTo>
                  <a:lnTo>
                    <a:pt x="5887618" y="1040071"/>
                  </a:lnTo>
                  <a:lnTo>
                    <a:pt x="5904865" y="1007320"/>
                  </a:lnTo>
                  <a:lnTo>
                    <a:pt x="5908010" y="970212"/>
                  </a:lnTo>
                  <a:lnTo>
                    <a:pt x="5906601" y="965798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6481" y="0"/>
              <a:ext cx="5213350" cy="1522095"/>
            </a:xfrm>
            <a:custGeom>
              <a:avLst/>
              <a:gdLst/>
              <a:ahLst/>
              <a:cxnLst/>
              <a:rect l="l" t="t" r="r" b="b"/>
              <a:pathLst>
                <a:path w="5213350" h="1522095">
                  <a:moveTo>
                    <a:pt x="1626569" y="0"/>
                  </a:moveTo>
                  <a:lnTo>
                    <a:pt x="0" y="0"/>
                  </a:lnTo>
                  <a:lnTo>
                    <a:pt x="5212399" y="1521520"/>
                  </a:lnTo>
                  <a:lnTo>
                    <a:pt x="5213285" y="1405350"/>
                  </a:lnTo>
                  <a:lnTo>
                    <a:pt x="5211247" y="1357065"/>
                  </a:lnTo>
                  <a:lnTo>
                    <a:pt x="5204402" y="1309916"/>
                  </a:lnTo>
                  <a:lnTo>
                    <a:pt x="5192962" y="1264190"/>
                  </a:lnTo>
                  <a:lnTo>
                    <a:pt x="5177141" y="1220168"/>
                  </a:lnTo>
                  <a:lnTo>
                    <a:pt x="5157150" y="1178135"/>
                  </a:lnTo>
                  <a:lnTo>
                    <a:pt x="5133202" y="1138375"/>
                  </a:lnTo>
                  <a:lnTo>
                    <a:pt x="5105509" y="1101172"/>
                  </a:lnTo>
                  <a:lnTo>
                    <a:pt x="5074285" y="1066809"/>
                  </a:lnTo>
                  <a:lnTo>
                    <a:pt x="5039742" y="1035571"/>
                  </a:lnTo>
                  <a:lnTo>
                    <a:pt x="5002093" y="1007741"/>
                  </a:lnTo>
                  <a:lnTo>
                    <a:pt x="4961549" y="983603"/>
                  </a:lnTo>
                  <a:lnTo>
                    <a:pt x="4918324" y="963440"/>
                  </a:lnTo>
                  <a:lnTo>
                    <a:pt x="4872631" y="947538"/>
                  </a:lnTo>
                  <a:lnTo>
                    <a:pt x="1626569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219" y="726766"/>
              <a:ext cx="6892926" cy="956023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7455" y="1901952"/>
              <a:ext cx="11210544" cy="748893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6128" y="444880"/>
              <a:ext cx="1558925" cy="55841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3227" y="444880"/>
              <a:ext cx="939203" cy="55841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5111" y="444880"/>
              <a:ext cx="1000163" cy="55841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83315" y="444880"/>
              <a:ext cx="2099564" cy="55841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86740" y="444880"/>
              <a:ext cx="2964433" cy="55841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41320" y="444880"/>
              <a:ext cx="850861" cy="55841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27374" y="444880"/>
              <a:ext cx="621792" cy="558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C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439143" y="5258624"/>
            <a:ext cx="6849109" cy="5028565"/>
            <a:chOff x="11439143" y="5258624"/>
            <a:chExt cx="6849109" cy="5028565"/>
          </a:xfrm>
        </p:grpSpPr>
        <p:sp>
          <p:nvSpPr>
            <p:cNvPr id="4" name="object 4" descr=""/>
            <p:cNvSpPr/>
            <p:nvPr/>
          </p:nvSpPr>
          <p:spPr>
            <a:xfrm>
              <a:off x="11439143" y="5258624"/>
              <a:ext cx="6849109" cy="5028565"/>
            </a:xfrm>
            <a:custGeom>
              <a:avLst/>
              <a:gdLst/>
              <a:ahLst/>
              <a:cxnLst/>
              <a:rect l="l" t="t" r="r" b="b"/>
              <a:pathLst>
                <a:path w="6849109" h="5028565">
                  <a:moveTo>
                    <a:pt x="0" y="4291952"/>
                  </a:moveTo>
                  <a:lnTo>
                    <a:pt x="0" y="4320705"/>
                  </a:lnTo>
                  <a:lnTo>
                    <a:pt x="203065" y="4973558"/>
                  </a:lnTo>
                  <a:lnTo>
                    <a:pt x="206809" y="4988695"/>
                  </a:lnTo>
                  <a:lnTo>
                    <a:pt x="211284" y="5003483"/>
                  </a:lnTo>
                  <a:lnTo>
                    <a:pt x="216386" y="5017992"/>
                  </a:lnTo>
                  <a:lnTo>
                    <a:pt x="220469" y="5028373"/>
                  </a:lnTo>
                  <a:lnTo>
                    <a:pt x="6848856" y="5028373"/>
                  </a:lnTo>
                  <a:lnTo>
                    <a:pt x="6848856" y="4372461"/>
                  </a:lnTo>
                  <a:lnTo>
                    <a:pt x="285908" y="4372461"/>
                  </a:lnTo>
                  <a:lnTo>
                    <a:pt x="0" y="4291952"/>
                  </a:lnTo>
                  <a:close/>
                </a:path>
                <a:path w="6849109" h="5028565">
                  <a:moveTo>
                    <a:pt x="3380779" y="219100"/>
                  </a:moveTo>
                  <a:lnTo>
                    <a:pt x="3340547" y="220275"/>
                  </a:lnTo>
                  <a:lnTo>
                    <a:pt x="3298730" y="224838"/>
                  </a:lnTo>
                  <a:lnTo>
                    <a:pt x="3254862" y="233890"/>
                  </a:lnTo>
                  <a:lnTo>
                    <a:pt x="3208479" y="248531"/>
                  </a:lnTo>
                  <a:lnTo>
                    <a:pt x="3159115" y="269859"/>
                  </a:lnTo>
                  <a:lnTo>
                    <a:pt x="3106304" y="298975"/>
                  </a:lnTo>
                  <a:lnTo>
                    <a:pt x="3045562" y="345285"/>
                  </a:lnTo>
                  <a:lnTo>
                    <a:pt x="3016599" y="374077"/>
                  </a:lnTo>
                  <a:lnTo>
                    <a:pt x="2988925" y="406113"/>
                  </a:lnTo>
                  <a:lnTo>
                    <a:pt x="2962802" y="441007"/>
                  </a:lnTo>
                  <a:lnTo>
                    <a:pt x="2938494" y="478375"/>
                  </a:lnTo>
                  <a:lnTo>
                    <a:pt x="2916263" y="517831"/>
                  </a:lnTo>
                  <a:lnTo>
                    <a:pt x="2896372" y="558990"/>
                  </a:lnTo>
                  <a:lnTo>
                    <a:pt x="2879085" y="601467"/>
                  </a:lnTo>
                  <a:lnTo>
                    <a:pt x="2864663" y="644875"/>
                  </a:lnTo>
                  <a:lnTo>
                    <a:pt x="2853370" y="688830"/>
                  </a:lnTo>
                  <a:lnTo>
                    <a:pt x="2845468" y="732946"/>
                  </a:lnTo>
                  <a:lnTo>
                    <a:pt x="2841221" y="776839"/>
                  </a:lnTo>
                  <a:lnTo>
                    <a:pt x="2840891" y="820122"/>
                  </a:lnTo>
                  <a:lnTo>
                    <a:pt x="2844740" y="862410"/>
                  </a:lnTo>
                  <a:lnTo>
                    <a:pt x="2853033" y="903319"/>
                  </a:lnTo>
                  <a:lnTo>
                    <a:pt x="2866031" y="942462"/>
                  </a:lnTo>
                  <a:lnTo>
                    <a:pt x="2883998" y="979454"/>
                  </a:lnTo>
                  <a:lnTo>
                    <a:pt x="2907196" y="1013910"/>
                  </a:lnTo>
                  <a:lnTo>
                    <a:pt x="2935887" y="1045445"/>
                  </a:lnTo>
                  <a:lnTo>
                    <a:pt x="2970336" y="1073674"/>
                  </a:lnTo>
                  <a:lnTo>
                    <a:pt x="2964944" y="1131966"/>
                  </a:lnTo>
                  <a:lnTo>
                    <a:pt x="2965093" y="1192566"/>
                  </a:lnTo>
                  <a:lnTo>
                    <a:pt x="2969635" y="1253566"/>
                  </a:lnTo>
                  <a:lnTo>
                    <a:pt x="2977424" y="1313061"/>
                  </a:lnTo>
                  <a:lnTo>
                    <a:pt x="2987314" y="1369145"/>
                  </a:lnTo>
                  <a:lnTo>
                    <a:pt x="2998157" y="1419911"/>
                  </a:lnTo>
                  <a:lnTo>
                    <a:pt x="3008808" y="1463454"/>
                  </a:lnTo>
                  <a:lnTo>
                    <a:pt x="3024946" y="1521244"/>
                  </a:lnTo>
                  <a:lnTo>
                    <a:pt x="3027663" y="1608631"/>
                  </a:lnTo>
                  <a:lnTo>
                    <a:pt x="3032190" y="1675840"/>
                  </a:lnTo>
                  <a:lnTo>
                    <a:pt x="3036439" y="1719002"/>
                  </a:lnTo>
                  <a:lnTo>
                    <a:pt x="3038320" y="1734249"/>
                  </a:lnTo>
                  <a:lnTo>
                    <a:pt x="3013453" y="1754520"/>
                  </a:lnTo>
                  <a:lnTo>
                    <a:pt x="2959749" y="1816124"/>
                  </a:lnTo>
                  <a:lnTo>
                    <a:pt x="2908552" y="1920245"/>
                  </a:lnTo>
                  <a:lnTo>
                    <a:pt x="2891208" y="2068068"/>
                  </a:lnTo>
                  <a:lnTo>
                    <a:pt x="1269629" y="2068068"/>
                  </a:lnTo>
                  <a:lnTo>
                    <a:pt x="1220511" y="2069898"/>
                  </a:lnTo>
                  <a:lnTo>
                    <a:pt x="1172267" y="2075310"/>
                  </a:lnTo>
                  <a:lnTo>
                    <a:pt x="1125043" y="2084183"/>
                  </a:lnTo>
                  <a:lnTo>
                    <a:pt x="1078984" y="2096398"/>
                  </a:lnTo>
                  <a:lnTo>
                    <a:pt x="1034236" y="2111836"/>
                  </a:lnTo>
                  <a:lnTo>
                    <a:pt x="990944" y="2130376"/>
                  </a:lnTo>
                  <a:lnTo>
                    <a:pt x="949255" y="2151899"/>
                  </a:lnTo>
                  <a:lnTo>
                    <a:pt x="909313" y="2176285"/>
                  </a:lnTo>
                  <a:lnTo>
                    <a:pt x="871265" y="2203414"/>
                  </a:lnTo>
                  <a:lnTo>
                    <a:pt x="835256" y="2233168"/>
                  </a:lnTo>
                  <a:lnTo>
                    <a:pt x="801431" y="2265425"/>
                  </a:lnTo>
                  <a:lnTo>
                    <a:pt x="769936" y="2300068"/>
                  </a:lnTo>
                  <a:lnTo>
                    <a:pt x="740916" y="2336975"/>
                  </a:lnTo>
                  <a:lnTo>
                    <a:pt x="714518" y="2376027"/>
                  </a:lnTo>
                  <a:lnTo>
                    <a:pt x="690887" y="2417105"/>
                  </a:lnTo>
                  <a:lnTo>
                    <a:pt x="670168" y="2460089"/>
                  </a:lnTo>
                  <a:lnTo>
                    <a:pt x="652507" y="2504859"/>
                  </a:lnTo>
                  <a:lnTo>
                    <a:pt x="638050" y="2551295"/>
                  </a:lnTo>
                  <a:lnTo>
                    <a:pt x="626941" y="2599279"/>
                  </a:lnTo>
                  <a:lnTo>
                    <a:pt x="285908" y="4372461"/>
                  </a:lnTo>
                  <a:lnTo>
                    <a:pt x="6848856" y="4372461"/>
                  </a:lnTo>
                  <a:lnTo>
                    <a:pt x="6848856" y="2067696"/>
                  </a:lnTo>
                  <a:lnTo>
                    <a:pt x="5515082" y="2067696"/>
                  </a:lnTo>
                  <a:lnTo>
                    <a:pt x="5541692" y="2012078"/>
                  </a:lnTo>
                  <a:lnTo>
                    <a:pt x="5566589" y="1955783"/>
                  </a:lnTo>
                  <a:lnTo>
                    <a:pt x="5589746" y="1899041"/>
                  </a:lnTo>
                  <a:lnTo>
                    <a:pt x="5611135" y="1842085"/>
                  </a:lnTo>
                  <a:lnTo>
                    <a:pt x="5630730" y="1785143"/>
                  </a:lnTo>
                  <a:lnTo>
                    <a:pt x="5648504" y="1728448"/>
                  </a:lnTo>
                  <a:lnTo>
                    <a:pt x="5664429" y="1672231"/>
                  </a:lnTo>
                  <a:lnTo>
                    <a:pt x="5678478" y="1616721"/>
                  </a:lnTo>
                  <a:lnTo>
                    <a:pt x="5690623" y="1562150"/>
                  </a:lnTo>
                  <a:lnTo>
                    <a:pt x="5700838" y="1508749"/>
                  </a:lnTo>
                  <a:lnTo>
                    <a:pt x="5709096" y="1456748"/>
                  </a:lnTo>
                  <a:lnTo>
                    <a:pt x="5715368" y="1406378"/>
                  </a:lnTo>
                  <a:lnTo>
                    <a:pt x="5719629" y="1357871"/>
                  </a:lnTo>
                  <a:lnTo>
                    <a:pt x="5721850" y="1311457"/>
                  </a:lnTo>
                  <a:lnTo>
                    <a:pt x="5722004" y="1267367"/>
                  </a:lnTo>
                  <a:lnTo>
                    <a:pt x="5720065" y="1225831"/>
                  </a:lnTo>
                  <a:lnTo>
                    <a:pt x="5716005" y="1187081"/>
                  </a:lnTo>
                  <a:lnTo>
                    <a:pt x="5701413" y="1118860"/>
                  </a:lnTo>
                  <a:lnTo>
                    <a:pt x="5678011" y="1064551"/>
                  </a:lnTo>
                  <a:lnTo>
                    <a:pt x="5629500" y="1000851"/>
                  </a:lnTo>
                  <a:lnTo>
                    <a:pt x="5602157" y="961307"/>
                  </a:lnTo>
                  <a:lnTo>
                    <a:pt x="5580029" y="923953"/>
                  </a:lnTo>
                  <a:lnTo>
                    <a:pt x="5562235" y="888186"/>
                  </a:lnTo>
                  <a:lnTo>
                    <a:pt x="5536136" y="818990"/>
                  </a:lnTo>
                  <a:lnTo>
                    <a:pt x="5516820" y="748882"/>
                  </a:lnTo>
                  <a:lnTo>
                    <a:pt x="5507507" y="711974"/>
                  </a:lnTo>
                  <a:lnTo>
                    <a:pt x="5497250" y="673025"/>
                  </a:lnTo>
                  <a:lnTo>
                    <a:pt x="5485171" y="631428"/>
                  </a:lnTo>
                  <a:lnTo>
                    <a:pt x="5470390" y="586580"/>
                  </a:lnTo>
                  <a:lnTo>
                    <a:pt x="5452026" y="537876"/>
                  </a:lnTo>
                  <a:lnTo>
                    <a:pt x="5429200" y="484711"/>
                  </a:lnTo>
                  <a:lnTo>
                    <a:pt x="5401033" y="426481"/>
                  </a:lnTo>
                  <a:lnTo>
                    <a:pt x="5379660" y="390647"/>
                  </a:lnTo>
                  <a:lnTo>
                    <a:pt x="5354732" y="359125"/>
                  </a:lnTo>
                  <a:lnTo>
                    <a:pt x="5326526" y="331578"/>
                  </a:lnTo>
                  <a:lnTo>
                    <a:pt x="5295317" y="307666"/>
                  </a:lnTo>
                  <a:lnTo>
                    <a:pt x="5261381" y="287053"/>
                  </a:lnTo>
                  <a:lnTo>
                    <a:pt x="5224996" y="269399"/>
                  </a:lnTo>
                  <a:lnTo>
                    <a:pt x="5186437" y="254367"/>
                  </a:lnTo>
                  <a:lnTo>
                    <a:pt x="5145980" y="241618"/>
                  </a:lnTo>
                  <a:lnTo>
                    <a:pt x="5103902" y="230814"/>
                  </a:lnTo>
                  <a:lnTo>
                    <a:pt x="3535170" y="226292"/>
                  </a:lnTo>
                  <a:lnTo>
                    <a:pt x="3496622" y="224909"/>
                  </a:lnTo>
                  <a:lnTo>
                    <a:pt x="3419893" y="220214"/>
                  </a:lnTo>
                  <a:lnTo>
                    <a:pt x="3380779" y="219100"/>
                  </a:lnTo>
                  <a:close/>
                </a:path>
                <a:path w="6849109" h="5028565">
                  <a:moveTo>
                    <a:pt x="4246526" y="0"/>
                  </a:moveTo>
                  <a:lnTo>
                    <a:pt x="4201721" y="2839"/>
                  </a:lnTo>
                  <a:lnTo>
                    <a:pt x="4156915" y="10011"/>
                  </a:lnTo>
                  <a:lnTo>
                    <a:pt x="4112241" y="20903"/>
                  </a:lnTo>
                  <a:lnTo>
                    <a:pt x="4067828" y="34903"/>
                  </a:lnTo>
                  <a:lnTo>
                    <a:pt x="4023806" y="51398"/>
                  </a:lnTo>
                  <a:lnTo>
                    <a:pt x="3980308" y="69777"/>
                  </a:lnTo>
                  <a:lnTo>
                    <a:pt x="3937464" y="89426"/>
                  </a:lnTo>
                  <a:lnTo>
                    <a:pt x="3895403" y="109734"/>
                  </a:lnTo>
                  <a:lnTo>
                    <a:pt x="3814158" y="149876"/>
                  </a:lnTo>
                  <a:lnTo>
                    <a:pt x="3775235" y="168486"/>
                  </a:lnTo>
                  <a:lnTo>
                    <a:pt x="3737618" y="185305"/>
                  </a:lnTo>
                  <a:lnTo>
                    <a:pt x="3701440" y="199722"/>
                  </a:lnTo>
                  <a:lnTo>
                    <a:pt x="3657130" y="213379"/>
                  </a:lnTo>
                  <a:lnTo>
                    <a:pt x="3614958" y="221626"/>
                  </a:lnTo>
                  <a:lnTo>
                    <a:pt x="3574460" y="225564"/>
                  </a:lnTo>
                  <a:lnTo>
                    <a:pt x="3535170" y="226292"/>
                  </a:lnTo>
                  <a:lnTo>
                    <a:pt x="5082550" y="226292"/>
                  </a:lnTo>
                  <a:lnTo>
                    <a:pt x="5060479" y="221617"/>
                  </a:lnTo>
                  <a:lnTo>
                    <a:pt x="5015987" y="213689"/>
                  </a:lnTo>
                  <a:lnTo>
                    <a:pt x="4970702" y="206692"/>
                  </a:lnTo>
                  <a:lnTo>
                    <a:pt x="4787157" y="181245"/>
                  </a:lnTo>
                  <a:lnTo>
                    <a:pt x="4742051" y="173828"/>
                  </a:lnTo>
                  <a:lnTo>
                    <a:pt x="4697809" y="165313"/>
                  </a:lnTo>
                  <a:lnTo>
                    <a:pt x="4654708" y="155361"/>
                  </a:lnTo>
                  <a:lnTo>
                    <a:pt x="4613023" y="143634"/>
                  </a:lnTo>
                  <a:lnTo>
                    <a:pt x="4573032" y="129795"/>
                  </a:lnTo>
                  <a:lnTo>
                    <a:pt x="4535010" y="113504"/>
                  </a:lnTo>
                  <a:lnTo>
                    <a:pt x="4499233" y="94424"/>
                  </a:lnTo>
                  <a:lnTo>
                    <a:pt x="4465978" y="72216"/>
                  </a:lnTo>
                  <a:lnTo>
                    <a:pt x="4423133" y="44210"/>
                  </a:lnTo>
                  <a:lnTo>
                    <a:pt x="4379635" y="23597"/>
                  </a:lnTo>
                  <a:lnTo>
                    <a:pt x="4335614" y="9766"/>
                  </a:lnTo>
                  <a:lnTo>
                    <a:pt x="4291201" y="2104"/>
                  </a:lnTo>
                  <a:lnTo>
                    <a:pt x="4246526" y="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632580" y="8585391"/>
              <a:ext cx="6655434" cy="1701800"/>
            </a:xfrm>
            <a:custGeom>
              <a:avLst/>
              <a:gdLst/>
              <a:ahLst/>
              <a:cxnLst/>
              <a:rect l="l" t="t" r="r" b="b"/>
              <a:pathLst>
                <a:path w="6655434" h="1701800">
                  <a:moveTo>
                    <a:pt x="4741740" y="57991"/>
                  </a:moveTo>
                  <a:lnTo>
                    <a:pt x="4047786" y="258728"/>
                  </a:lnTo>
                  <a:lnTo>
                    <a:pt x="3826543" y="358017"/>
                  </a:lnTo>
                  <a:lnTo>
                    <a:pt x="3318772" y="602491"/>
                  </a:lnTo>
                  <a:lnTo>
                    <a:pt x="2758412" y="912066"/>
                  </a:lnTo>
                  <a:lnTo>
                    <a:pt x="2379399" y="1206655"/>
                  </a:lnTo>
                  <a:lnTo>
                    <a:pt x="2345845" y="1249576"/>
                  </a:lnTo>
                  <a:lnTo>
                    <a:pt x="2313381" y="1293798"/>
                  </a:lnTo>
                  <a:lnTo>
                    <a:pt x="2282032" y="1339058"/>
                  </a:lnTo>
                  <a:lnTo>
                    <a:pt x="2251824" y="1385090"/>
                  </a:lnTo>
                  <a:lnTo>
                    <a:pt x="2222782" y="1431631"/>
                  </a:lnTo>
                  <a:lnTo>
                    <a:pt x="2194931" y="1478414"/>
                  </a:lnTo>
                  <a:lnTo>
                    <a:pt x="2168297" y="1525177"/>
                  </a:lnTo>
                  <a:lnTo>
                    <a:pt x="2142905" y="1571653"/>
                  </a:lnTo>
                  <a:lnTo>
                    <a:pt x="2118781" y="1617579"/>
                  </a:lnTo>
                  <a:lnTo>
                    <a:pt x="2095949" y="1662689"/>
                  </a:lnTo>
                  <a:lnTo>
                    <a:pt x="2076935" y="1701606"/>
                  </a:lnTo>
                  <a:lnTo>
                    <a:pt x="6655419" y="1701606"/>
                  </a:lnTo>
                  <a:lnTo>
                    <a:pt x="6655419" y="873087"/>
                  </a:lnTo>
                  <a:lnTo>
                    <a:pt x="6618159" y="840430"/>
                  </a:lnTo>
                  <a:lnTo>
                    <a:pt x="6580039" y="809972"/>
                  </a:lnTo>
                  <a:lnTo>
                    <a:pt x="6539812" y="780544"/>
                  </a:lnTo>
                  <a:lnTo>
                    <a:pt x="6497417" y="752114"/>
                  </a:lnTo>
                  <a:lnTo>
                    <a:pt x="6452796" y="724648"/>
                  </a:lnTo>
                  <a:lnTo>
                    <a:pt x="6405888" y="698111"/>
                  </a:lnTo>
                  <a:lnTo>
                    <a:pt x="6356632" y="672471"/>
                  </a:lnTo>
                  <a:lnTo>
                    <a:pt x="5935513" y="491929"/>
                  </a:lnTo>
                  <a:lnTo>
                    <a:pt x="5399149" y="290093"/>
                  </a:lnTo>
                  <a:lnTo>
                    <a:pt x="4937803" y="125827"/>
                  </a:lnTo>
                  <a:lnTo>
                    <a:pt x="4741740" y="57991"/>
                  </a:lnTo>
                  <a:close/>
                </a:path>
                <a:path w="6655434" h="1701800">
                  <a:moveTo>
                    <a:pt x="638570" y="0"/>
                  </a:moveTo>
                  <a:lnTo>
                    <a:pt x="592203" y="20377"/>
                  </a:lnTo>
                  <a:lnTo>
                    <a:pt x="547372" y="42621"/>
                  </a:lnTo>
                  <a:lnTo>
                    <a:pt x="504052" y="66614"/>
                  </a:lnTo>
                  <a:lnTo>
                    <a:pt x="462219" y="92238"/>
                  </a:lnTo>
                  <a:lnTo>
                    <a:pt x="421849" y="119373"/>
                  </a:lnTo>
                  <a:lnTo>
                    <a:pt x="382915" y="147903"/>
                  </a:lnTo>
                  <a:lnTo>
                    <a:pt x="345395" y="177708"/>
                  </a:lnTo>
                  <a:lnTo>
                    <a:pt x="309264" y="208671"/>
                  </a:lnTo>
                  <a:lnTo>
                    <a:pt x="274497" y="240674"/>
                  </a:lnTo>
                  <a:lnTo>
                    <a:pt x="241069" y="273597"/>
                  </a:lnTo>
                  <a:lnTo>
                    <a:pt x="6284" y="1494007"/>
                  </a:lnTo>
                  <a:lnTo>
                    <a:pt x="377" y="1539306"/>
                  </a:lnTo>
                  <a:lnTo>
                    <a:pt x="0" y="1583822"/>
                  </a:lnTo>
                  <a:lnTo>
                    <a:pt x="4867" y="1627208"/>
                  </a:lnTo>
                  <a:lnTo>
                    <a:pt x="14693" y="1669117"/>
                  </a:lnTo>
                  <a:lnTo>
                    <a:pt x="26446" y="1701606"/>
                  </a:lnTo>
                  <a:lnTo>
                    <a:pt x="1225468" y="1701606"/>
                  </a:lnTo>
                  <a:lnTo>
                    <a:pt x="1413342" y="1591048"/>
                  </a:lnTo>
                  <a:lnTo>
                    <a:pt x="1485209" y="1537872"/>
                  </a:lnTo>
                  <a:lnTo>
                    <a:pt x="1367102" y="1339446"/>
                  </a:lnTo>
                  <a:lnTo>
                    <a:pt x="1234403" y="1220410"/>
                  </a:lnTo>
                  <a:lnTo>
                    <a:pt x="1126152" y="1162430"/>
                  </a:lnTo>
                  <a:lnTo>
                    <a:pt x="1081393" y="1147178"/>
                  </a:lnTo>
                  <a:lnTo>
                    <a:pt x="1212647" y="993563"/>
                  </a:lnTo>
                  <a:lnTo>
                    <a:pt x="1310884" y="808201"/>
                  </a:lnTo>
                  <a:lnTo>
                    <a:pt x="1372483" y="652182"/>
                  </a:lnTo>
                  <a:lnTo>
                    <a:pt x="1393821" y="586599"/>
                  </a:lnTo>
                  <a:lnTo>
                    <a:pt x="1345018" y="573589"/>
                  </a:lnTo>
                  <a:lnTo>
                    <a:pt x="677577" y="573588"/>
                  </a:lnTo>
                  <a:lnTo>
                    <a:pt x="709880" y="352074"/>
                  </a:lnTo>
                  <a:lnTo>
                    <a:pt x="692205" y="169558"/>
                  </a:lnTo>
                  <a:lnTo>
                    <a:pt x="657464" y="45659"/>
                  </a:lnTo>
                  <a:lnTo>
                    <a:pt x="638570" y="0"/>
                  </a:lnTo>
                  <a:close/>
                </a:path>
                <a:path w="6655434" h="1701800">
                  <a:moveTo>
                    <a:pt x="1139131" y="518699"/>
                  </a:moveTo>
                  <a:lnTo>
                    <a:pt x="908787" y="521545"/>
                  </a:lnTo>
                  <a:lnTo>
                    <a:pt x="741898" y="553666"/>
                  </a:lnTo>
                  <a:lnTo>
                    <a:pt x="677577" y="573588"/>
                  </a:lnTo>
                  <a:lnTo>
                    <a:pt x="1345018" y="573589"/>
                  </a:lnTo>
                  <a:lnTo>
                    <a:pt x="1139131" y="518699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439143" y="9406185"/>
              <a:ext cx="3980179" cy="881380"/>
            </a:xfrm>
            <a:custGeom>
              <a:avLst/>
              <a:gdLst/>
              <a:ahLst/>
              <a:cxnLst/>
              <a:rect l="l" t="t" r="r" b="b"/>
              <a:pathLst>
                <a:path w="3980180" h="881379">
                  <a:moveTo>
                    <a:pt x="0" y="144391"/>
                  </a:moveTo>
                  <a:lnTo>
                    <a:pt x="0" y="173161"/>
                  </a:lnTo>
                  <a:lnTo>
                    <a:pt x="203065" y="826369"/>
                  </a:lnTo>
                  <a:lnTo>
                    <a:pt x="220516" y="880812"/>
                  </a:lnTo>
                  <a:lnTo>
                    <a:pt x="3980170" y="880812"/>
                  </a:lnTo>
                  <a:lnTo>
                    <a:pt x="3894129" y="680277"/>
                  </a:lnTo>
                  <a:lnTo>
                    <a:pt x="1788980" y="680277"/>
                  </a:lnTo>
                  <a:lnTo>
                    <a:pt x="285908" y="224900"/>
                  </a:lnTo>
                  <a:lnTo>
                    <a:pt x="0" y="144391"/>
                  </a:lnTo>
                  <a:close/>
                </a:path>
                <a:path w="3980180" h="881379">
                  <a:moveTo>
                    <a:pt x="3602251" y="0"/>
                  </a:moveTo>
                  <a:lnTo>
                    <a:pt x="1788980" y="680277"/>
                  </a:lnTo>
                  <a:lnTo>
                    <a:pt x="3894129" y="680277"/>
                  </a:lnTo>
                  <a:lnTo>
                    <a:pt x="3602251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330351" y="5501183"/>
              <a:ext cx="2615565" cy="4785995"/>
            </a:xfrm>
            <a:custGeom>
              <a:avLst/>
              <a:gdLst/>
              <a:ahLst/>
              <a:cxnLst/>
              <a:rect l="l" t="t" r="r" b="b"/>
              <a:pathLst>
                <a:path w="2615565" h="4785995">
                  <a:moveTo>
                    <a:pt x="2240769" y="3041086"/>
                  </a:moveTo>
                  <a:lnTo>
                    <a:pt x="1147921" y="3041086"/>
                  </a:lnTo>
                  <a:lnTo>
                    <a:pt x="1147921" y="3455200"/>
                  </a:lnTo>
                  <a:lnTo>
                    <a:pt x="1606620" y="3555522"/>
                  </a:lnTo>
                  <a:lnTo>
                    <a:pt x="2003987" y="3476854"/>
                  </a:lnTo>
                  <a:lnTo>
                    <a:pt x="2283706" y="3340613"/>
                  </a:lnTo>
                  <a:lnTo>
                    <a:pt x="2389460" y="3268217"/>
                  </a:lnTo>
                  <a:lnTo>
                    <a:pt x="2327925" y="3190141"/>
                  </a:lnTo>
                  <a:lnTo>
                    <a:pt x="2240769" y="3041086"/>
                  </a:lnTo>
                  <a:close/>
                </a:path>
                <a:path w="2615565" h="4785995">
                  <a:moveTo>
                    <a:pt x="1303396" y="0"/>
                  </a:moveTo>
                  <a:lnTo>
                    <a:pt x="1257321" y="719"/>
                  </a:lnTo>
                  <a:lnTo>
                    <a:pt x="1211434" y="2703"/>
                  </a:lnTo>
                  <a:lnTo>
                    <a:pt x="1165795" y="5948"/>
                  </a:lnTo>
                  <a:lnTo>
                    <a:pt x="1120467" y="10451"/>
                  </a:lnTo>
                  <a:lnTo>
                    <a:pt x="1075511" y="16211"/>
                  </a:lnTo>
                  <a:lnTo>
                    <a:pt x="1030987" y="23225"/>
                  </a:lnTo>
                  <a:lnTo>
                    <a:pt x="986957" y="31491"/>
                  </a:lnTo>
                  <a:lnTo>
                    <a:pt x="943483" y="41005"/>
                  </a:lnTo>
                  <a:lnTo>
                    <a:pt x="900626" y="51766"/>
                  </a:lnTo>
                  <a:lnTo>
                    <a:pt x="858447" y="63771"/>
                  </a:lnTo>
                  <a:lnTo>
                    <a:pt x="817007" y="77018"/>
                  </a:lnTo>
                  <a:lnTo>
                    <a:pt x="776369" y="91504"/>
                  </a:lnTo>
                  <a:lnTo>
                    <a:pt x="736592" y="107227"/>
                  </a:lnTo>
                  <a:lnTo>
                    <a:pt x="697739" y="124183"/>
                  </a:lnTo>
                  <a:lnTo>
                    <a:pt x="659871" y="142372"/>
                  </a:lnTo>
                  <a:lnTo>
                    <a:pt x="623049" y="161790"/>
                  </a:lnTo>
                  <a:lnTo>
                    <a:pt x="587334" y="182434"/>
                  </a:lnTo>
                  <a:lnTo>
                    <a:pt x="276410" y="533638"/>
                  </a:lnTo>
                  <a:lnTo>
                    <a:pt x="151988" y="967402"/>
                  </a:lnTo>
                  <a:lnTo>
                    <a:pt x="135183" y="1335996"/>
                  </a:lnTo>
                  <a:lnTo>
                    <a:pt x="147112" y="1491689"/>
                  </a:lnTo>
                  <a:lnTo>
                    <a:pt x="122245" y="1511961"/>
                  </a:lnTo>
                  <a:lnTo>
                    <a:pt x="68540" y="1573564"/>
                  </a:lnTo>
                  <a:lnTo>
                    <a:pt x="17344" y="1677685"/>
                  </a:lnTo>
                  <a:lnTo>
                    <a:pt x="0" y="1825508"/>
                  </a:lnTo>
                  <a:lnTo>
                    <a:pt x="12459" y="1903339"/>
                  </a:lnTo>
                  <a:lnTo>
                    <a:pt x="36987" y="1967221"/>
                  </a:lnTo>
                  <a:lnTo>
                    <a:pt x="69350" y="2018261"/>
                  </a:lnTo>
                  <a:lnTo>
                    <a:pt x="105319" y="2057565"/>
                  </a:lnTo>
                  <a:lnTo>
                    <a:pt x="140660" y="2086239"/>
                  </a:lnTo>
                  <a:lnTo>
                    <a:pt x="192536" y="2116126"/>
                  </a:lnTo>
                  <a:lnTo>
                    <a:pt x="200607" y="2119552"/>
                  </a:lnTo>
                  <a:lnTo>
                    <a:pt x="421816" y="2702969"/>
                  </a:lnTo>
                  <a:lnTo>
                    <a:pt x="739323" y="2970921"/>
                  </a:lnTo>
                  <a:lnTo>
                    <a:pt x="1024300" y="3043572"/>
                  </a:lnTo>
                  <a:lnTo>
                    <a:pt x="1147921" y="3041086"/>
                  </a:lnTo>
                  <a:lnTo>
                    <a:pt x="2240769" y="3041086"/>
                  </a:lnTo>
                  <a:lnTo>
                    <a:pt x="2207567" y="2984303"/>
                  </a:lnTo>
                  <a:lnTo>
                    <a:pt x="2124752" y="2693292"/>
                  </a:lnTo>
                  <a:lnTo>
                    <a:pt x="2175850" y="2359694"/>
                  </a:lnTo>
                  <a:lnTo>
                    <a:pt x="2191711" y="2324531"/>
                  </a:lnTo>
                  <a:lnTo>
                    <a:pt x="2208422" y="2288930"/>
                  </a:lnTo>
                  <a:lnTo>
                    <a:pt x="2225882" y="2252889"/>
                  </a:lnTo>
                  <a:lnTo>
                    <a:pt x="2243991" y="2216408"/>
                  </a:lnTo>
                  <a:lnTo>
                    <a:pt x="2262650" y="2179487"/>
                  </a:lnTo>
                  <a:lnTo>
                    <a:pt x="2281759" y="2142126"/>
                  </a:lnTo>
                  <a:lnTo>
                    <a:pt x="2340781" y="2027392"/>
                  </a:lnTo>
                  <a:lnTo>
                    <a:pt x="2360688" y="1988263"/>
                  </a:lnTo>
                  <a:lnTo>
                    <a:pt x="2380543" y="1948692"/>
                  </a:lnTo>
                  <a:lnTo>
                    <a:pt x="2400248" y="1908676"/>
                  </a:lnTo>
                  <a:lnTo>
                    <a:pt x="2419703" y="1868217"/>
                  </a:lnTo>
                  <a:lnTo>
                    <a:pt x="2438806" y="1827313"/>
                  </a:lnTo>
                  <a:lnTo>
                    <a:pt x="2457459" y="1785965"/>
                  </a:lnTo>
                  <a:lnTo>
                    <a:pt x="2475561" y="1744172"/>
                  </a:lnTo>
                  <a:lnTo>
                    <a:pt x="2493012" y="1701932"/>
                  </a:lnTo>
                  <a:lnTo>
                    <a:pt x="2509712" y="1659247"/>
                  </a:lnTo>
                  <a:lnTo>
                    <a:pt x="2525562" y="1616115"/>
                  </a:lnTo>
                  <a:lnTo>
                    <a:pt x="2540460" y="1572536"/>
                  </a:lnTo>
                  <a:lnTo>
                    <a:pt x="2554308" y="1528510"/>
                  </a:lnTo>
                  <a:lnTo>
                    <a:pt x="2567004" y="1484035"/>
                  </a:lnTo>
                  <a:lnTo>
                    <a:pt x="2578450" y="1439113"/>
                  </a:lnTo>
                  <a:lnTo>
                    <a:pt x="2588545" y="1393741"/>
                  </a:lnTo>
                  <a:lnTo>
                    <a:pt x="2597188" y="1347920"/>
                  </a:lnTo>
                  <a:lnTo>
                    <a:pt x="2604281" y="1301650"/>
                  </a:lnTo>
                  <a:lnTo>
                    <a:pt x="2609722" y="1254929"/>
                  </a:lnTo>
                  <a:lnTo>
                    <a:pt x="2613413" y="1207757"/>
                  </a:lnTo>
                  <a:lnTo>
                    <a:pt x="2615252" y="1160135"/>
                  </a:lnTo>
                  <a:lnTo>
                    <a:pt x="2615140" y="1112061"/>
                  </a:lnTo>
                  <a:lnTo>
                    <a:pt x="2612977" y="1063535"/>
                  </a:lnTo>
                  <a:lnTo>
                    <a:pt x="2608662" y="1014556"/>
                  </a:lnTo>
                  <a:lnTo>
                    <a:pt x="2602097" y="965125"/>
                  </a:lnTo>
                  <a:lnTo>
                    <a:pt x="2593180" y="915240"/>
                  </a:lnTo>
                  <a:lnTo>
                    <a:pt x="2581811" y="864902"/>
                  </a:lnTo>
                  <a:lnTo>
                    <a:pt x="2567892" y="814109"/>
                  </a:lnTo>
                  <a:lnTo>
                    <a:pt x="2551321" y="762861"/>
                  </a:lnTo>
                  <a:lnTo>
                    <a:pt x="2531998" y="711159"/>
                  </a:lnTo>
                  <a:lnTo>
                    <a:pt x="2509825" y="659000"/>
                  </a:lnTo>
                  <a:lnTo>
                    <a:pt x="2490130" y="617977"/>
                  </a:lnTo>
                  <a:lnTo>
                    <a:pt x="2468660" y="578297"/>
                  </a:lnTo>
                  <a:lnTo>
                    <a:pt x="2445476" y="539957"/>
                  </a:lnTo>
                  <a:lnTo>
                    <a:pt x="2420640" y="502954"/>
                  </a:lnTo>
                  <a:lnTo>
                    <a:pt x="2394213" y="467287"/>
                  </a:lnTo>
                  <a:lnTo>
                    <a:pt x="2366257" y="432953"/>
                  </a:lnTo>
                  <a:lnTo>
                    <a:pt x="2336832" y="399949"/>
                  </a:lnTo>
                  <a:lnTo>
                    <a:pt x="2306000" y="368273"/>
                  </a:lnTo>
                  <a:lnTo>
                    <a:pt x="2273823" y="337922"/>
                  </a:lnTo>
                  <a:lnTo>
                    <a:pt x="2240361" y="308894"/>
                  </a:lnTo>
                  <a:lnTo>
                    <a:pt x="2205676" y="281187"/>
                  </a:lnTo>
                  <a:lnTo>
                    <a:pt x="2169830" y="254798"/>
                  </a:lnTo>
                  <a:lnTo>
                    <a:pt x="2132883" y="229724"/>
                  </a:lnTo>
                  <a:lnTo>
                    <a:pt x="2094897" y="205963"/>
                  </a:lnTo>
                  <a:lnTo>
                    <a:pt x="2055934" y="183513"/>
                  </a:lnTo>
                  <a:lnTo>
                    <a:pt x="2016054" y="162371"/>
                  </a:lnTo>
                  <a:lnTo>
                    <a:pt x="1975319" y="142535"/>
                  </a:lnTo>
                  <a:lnTo>
                    <a:pt x="1933791" y="124002"/>
                  </a:lnTo>
                  <a:lnTo>
                    <a:pt x="1891530" y="106770"/>
                  </a:lnTo>
                  <a:lnTo>
                    <a:pt x="1848598" y="90836"/>
                  </a:lnTo>
                  <a:lnTo>
                    <a:pt x="1805056" y="76198"/>
                  </a:lnTo>
                  <a:lnTo>
                    <a:pt x="1760966" y="62853"/>
                  </a:lnTo>
                  <a:lnTo>
                    <a:pt x="1716389" y="50800"/>
                  </a:lnTo>
                  <a:lnTo>
                    <a:pt x="1671386" y="40034"/>
                  </a:lnTo>
                  <a:lnTo>
                    <a:pt x="1626019" y="30555"/>
                  </a:lnTo>
                  <a:lnTo>
                    <a:pt x="1580348" y="22359"/>
                  </a:lnTo>
                  <a:lnTo>
                    <a:pt x="1534436" y="15444"/>
                  </a:lnTo>
                  <a:lnTo>
                    <a:pt x="1488343" y="9808"/>
                  </a:lnTo>
                  <a:lnTo>
                    <a:pt x="1442132" y="5448"/>
                  </a:lnTo>
                  <a:lnTo>
                    <a:pt x="1395862" y="2361"/>
                  </a:lnTo>
                  <a:lnTo>
                    <a:pt x="1349597" y="546"/>
                  </a:lnTo>
                  <a:lnTo>
                    <a:pt x="1303396" y="0"/>
                  </a:lnTo>
                  <a:close/>
                </a:path>
                <a:path w="2615565" h="4785995">
                  <a:moveTo>
                    <a:pt x="1278433" y="4318336"/>
                  </a:moveTo>
                  <a:lnTo>
                    <a:pt x="1200808" y="4323458"/>
                  </a:lnTo>
                  <a:lnTo>
                    <a:pt x="1157048" y="4329971"/>
                  </a:lnTo>
                  <a:lnTo>
                    <a:pt x="1110461" y="4338879"/>
                  </a:lnTo>
                  <a:lnTo>
                    <a:pt x="1061401" y="4350001"/>
                  </a:lnTo>
                  <a:lnTo>
                    <a:pt x="1010223" y="4363156"/>
                  </a:lnTo>
                  <a:lnTo>
                    <a:pt x="957280" y="4378163"/>
                  </a:lnTo>
                  <a:lnTo>
                    <a:pt x="902925" y="4394843"/>
                  </a:lnTo>
                  <a:lnTo>
                    <a:pt x="847514" y="4413016"/>
                  </a:lnTo>
                  <a:lnTo>
                    <a:pt x="791399" y="4432499"/>
                  </a:lnTo>
                  <a:lnTo>
                    <a:pt x="734935" y="4453114"/>
                  </a:lnTo>
                  <a:lnTo>
                    <a:pt x="678476" y="4474679"/>
                  </a:lnTo>
                  <a:lnTo>
                    <a:pt x="622375" y="4497014"/>
                  </a:lnTo>
                  <a:lnTo>
                    <a:pt x="566986" y="4519938"/>
                  </a:lnTo>
                  <a:lnTo>
                    <a:pt x="512664" y="4543272"/>
                  </a:lnTo>
                  <a:lnTo>
                    <a:pt x="410784" y="4589398"/>
                  </a:lnTo>
                  <a:lnTo>
                    <a:pt x="330239" y="4628906"/>
                  </a:lnTo>
                  <a:lnTo>
                    <a:pt x="268756" y="4662558"/>
                  </a:lnTo>
                  <a:lnTo>
                    <a:pt x="224059" y="4691116"/>
                  </a:lnTo>
                  <a:lnTo>
                    <a:pt x="193873" y="4715342"/>
                  </a:lnTo>
                  <a:lnTo>
                    <a:pt x="167936" y="4753843"/>
                  </a:lnTo>
                  <a:lnTo>
                    <a:pt x="167634" y="4769643"/>
                  </a:lnTo>
                  <a:lnTo>
                    <a:pt x="172745" y="4784157"/>
                  </a:lnTo>
                  <a:lnTo>
                    <a:pt x="176621" y="4785814"/>
                  </a:lnTo>
                  <a:lnTo>
                    <a:pt x="377269" y="4785813"/>
                  </a:lnTo>
                  <a:lnTo>
                    <a:pt x="385612" y="4784157"/>
                  </a:lnTo>
                  <a:lnTo>
                    <a:pt x="1743482" y="4784157"/>
                  </a:lnTo>
                  <a:lnTo>
                    <a:pt x="1693045" y="4716826"/>
                  </a:lnTo>
                  <a:lnTo>
                    <a:pt x="1512968" y="4486971"/>
                  </a:lnTo>
                  <a:lnTo>
                    <a:pt x="1384193" y="4344765"/>
                  </a:lnTo>
                  <a:lnTo>
                    <a:pt x="1340505" y="4324957"/>
                  </a:lnTo>
                  <a:lnTo>
                    <a:pt x="1311590" y="4320089"/>
                  </a:lnTo>
                  <a:lnTo>
                    <a:pt x="1278433" y="4318336"/>
                  </a:lnTo>
                  <a:close/>
                </a:path>
                <a:path w="2615565" h="4785995">
                  <a:moveTo>
                    <a:pt x="1743482" y="4784157"/>
                  </a:moveTo>
                  <a:lnTo>
                    <a:pt x="385612" y="4784157"/>
                  </a:lnTo>
                  <a:lnTo>
                    <a:pt x="382241" y="4785814"/>
                  </a:lnTo>
                  <a:lnTo>
                    <a:pt x="176621" y="4785814"/>
                  </a:lnTo>
                  <a:lnTo>
                    <a:pt x="1744722" y="4785814"/>
                  </a:lnTo>
                  <a:lnTo>
                    <a:pt x="1743482" y="4784157"/>
                  </a:lnTo>
                  <a:close/>
                </a:path>
              </a:pathLst>
            </a:custGeom>
            <a:solidFill>
              <a:srgbClr val="F79F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804744" y="5260975"/>
              <a:ext cx="6483350" cy="5026025"/>
            </a:xfrm>
            <a:custGeom>
              <a:avLst/>
              <a:gdLst/>
              <a:ahLst/>
              <a:cxnLst/>
              <a:rect l="l" t="t" r="r" b="b"/>
              <a:pathLst>
                <a:path w="6483350" h="5026025">
                  <a:moveTo>
                    <a:pt x="1418782" y="4874329"/>
                  </a:moveTo>
                  <a:lnTo>
                    <a:pt x="1409263" y="4875671"/>
                  </a:lnTo>
                  <a:lnTo>
                    <a:pt x="1400985" y="4880538"/>
                  </a:lnTo>
                  <a:lnTo>
                    <a:pt x="1395425" y="4887845"/>
                  </a:lnTo>
                  <a:lnTo>
                    <a:pt x="1393068" y="4896685"/>
                  </a:lnTo>
                  <a:lnTo>
                    <a:pt x="1394403" y="4906153"/>
                  </a:lnTo>
                  <a:lnTo>
                    <a:pt x="1436278" y="5026022"/>
                  </a:lnTo>
                  <a:lnTo>
                    <a:pt x="1487489" y="5026022"/>
                  </a:lnTo>
                  <a:lnTo>
                    <a:pt x="1440097" y="4890168"/>
                  </a:lnTo>
                  <a:lnTo>
                    <a:pt x="1435175" y="4882101"/>
                  </a:lnTo>
                  <a:lnTo>
                    <a:pt x="1427745" y="4876646"/>
                  </a:lnTo>
                  <a:lnTo>
                    <a:pt x="1418782" y="4874329"/>
                  </a:lnTo>
                  <a:close/>
                </a:path>
                <a:path w="6483350" h="5026025">
                  <a:moveTo>
                    <a:pt x="4152250" y="3086100"/>
                  </a:moveTo>
                  <a:lnTo>
                    <a:pt x="4134012" y="3086100"/>
                  </a:lnTo>
                  <a:lnTo>
                    <a:pt x="4109851" y="3098800"/>
                  </a:lnTo>
                  <a:lnTo>
                    <a:pt x="4080056" y="3111500"/>
                  </a:lnTo>
                  <a:lnTo>
                    <a:pt x="4044915" y="3124200"/>
                  </a:lnTo>
                  <a:lnTo>
                    <a:pt x="4004718" y="3149600"/>
                  </a:lnTo>
                  <a:lnTo>
                    <a:pt x="3959753" y="3175000"/>
                  </a:lnTo>
                  <a:lnTo>
                    <a:pt x="3910310" y="3200400"/>
                  </a:lnTo>
                  <a:lnTo>
                    <a:pt x="3856677" y="3225800"/>
                  </a:lnTo>
                  <a:lnTo>
                    <a:pt x="3799143" y="3251200"/>
                  </a:lnTo>
                  <a:lnTo>
                    <a:pt x="3737998" y="3276600"/>
                  </a:lnTo>
                  <a:lnTo>
                    <a:pt x="3673529" y="3289300"/>
                  </a:lnTo>
                  <a:lnTo>
                    <a:pt x="3673529" y="3492500"/>
                  </a:lnTo>
                  <a:lnTo>
                    <a:pt x="3582303" y="3492500"/>
                  </a:lnTo>
                  <a:lnTo>
                    <a:pt x="3535600" y="3505200"/>
                  </a:lnTo>
                  <a:lnTo>
                    <a:pt x="3439691" y="3505200"/>
                  </a:lnTo>
                  <a:lnTo>
                    <a:pt x="3340016" y="3530600"/>
                  </a:lnTo>
                  <a:lnTo>
                    <a:pt x="3288605" y="3530600"/>
                  </a:lnTo>
                  <a:lnTo>
                    <a:pt x="3127302" y="3568700"/>
                  </a:lnTo>
                  <a:lnTo>
                    <a:pt x="3070963" y="3594100"/>
                  </a:lnTo>
                  <a:lnTo>
                    <a:pt x="3012002" y="3619500"/>
                  </a:lnTo>
                  <a:lnTo>
                    <a:pt x="2957592" y="3632200"/>
                  </a:lnTo>
                  <a:lnTo>
                    <a:pt x="2907558" y="3670300"/>
                  </a:lnTo>
                  <a:lnTo>
                    <a:pt x="2861720" y="3695700"/>
                  </a:lnTo>
                  <a:lnTo>
                    <a:pt x="2819903" y="3721100"/>
                  </a:lnTo>
                  <a:lnTo>
                    <a:pt x="2781928" y="3759200"/>
                  </a:lnTo>
                  <a:lnTo>
                    <a:pt x="2747618" y="3797300"/>
                  </a:lnTo>
                  <a:lnTo>
                    <a:pt x="2716796" y="3835400"/>
                  </a:lnTo>
                  <a:lnTo>
                    <a:pt x="2689284" y="3873500"/>
                  </a:lnTo>
                  <a:lnTo>
                    <a:pt x="2664904" y="3911600"/>
                  </a:lnTo>
                  <a:lnTo>
                    <a:pt x="2643480" y="3949700"/>
                  </a:lnTo>
                  <a:lnTo>
                    <a:pt x="2624834" y="3987799"/>
                  </a:lnTo>
                  <a:lnTo>
                    <a:pt x="2608788" y="4025899"/>
                  </a:lnTo>
                  <a:lnTo>
                    <a:pt x="2595165" y="4063999"/>
                  </a:lnTo>
                  <a:lnTo>
                    <a:pt x="2583787" y="4102099"/>
                  </a:lnTo>
                  <a:lnTo>
                    <a:pt x="2574478" y="4152900"/>
                  </a:lnTo>
                  <a:lnTo>
                    <a:pt x="2567060" y="4191000"/>
                  </a:lnTo>
                  <a:lnTo>
                    <a:pt x="2561354" y="4229100"/>
                  </a:lnTo>
                  <a:lnTo>
                    <a:pt x="2557185" y="4254500"/>
                  </a:lnTo>
                  <a:lnTo>
                    <a:pt x="2599802" y="4229100"/>
                  </a:lnTo>
                  <a:lnTo>
                    <a:pt x="2643664" y="4203700"/>
                  </a:lnTo>
                  <a:lnTo>
                    <a:pt x="2688629" y="4178300"/>
                  </a:lnTo>
                  <a:lnTo>
                    <a:pt x="2781309" y="4127500"/>
                  </a:lnTo>
                  <a:lnTo>
                    <a:pt x="3216016" y="3898900"/>
                  </a:lnTo>
                  <a:lnTo>
                    <a:pt x="3309861" y="3848100"/>
                  </a:lnTo>
                  <a:lnTo>
                    <a:pt x="3355567" y="3835400"/>
                  </a:lnTo>
                  <a:lnTo>
                    <a:pt x="3400275" y="3810000"/>
                  </a:lnTo>
                  <a:lnTo>
                    <a:pt x="3443845" y="3784600"/>
                  </a:lnTo>
                  <a:lnTo>
                    <a:pt x="3486138" y="3771900"/>
                  </a:lnTo>
                  <a:lnTo>
                    <a:pt x="3527013" y="3746500"/>
                  </a:lnTo>
                  <a:lnTo>
                    <a:pt x="3566329" y="3733800"/>
                  </a:lnTo>
                  <a:lnTo>
                    <a:pt x="3603947" y="3708400"/>
                  </a:lnTo>
                  <a:lnTo>
                    <a:pt x="3639728" y="3695700"/>
                  </a:lnTo>
                  <a:lnTo>
                    <a:pt x="3673529" y="3683000"/>
                  </a:lnTo>
                  <a:lnTo>
                    <a:pt x="3673529" y="3568700"/>
                  </a:lnTo>
                  <a:lnTo>
                    <a:pt x="3714936" y="3543300"/>
                  </a:lnTo>
                  <a:lnTo>
                    <a:pt x="3758789" y="3517900"/>
                  </a:lnTo>
                  <a:lnTo>
                    <a:pt x="3804239" y="3492500"/>
                  </a:lnTo>
                  <a:lnTo>
                    <a:pt x="3896523" y="3416300"/>
                  </a:lnTo>
                  <a:lnTo>
                    <a:pt x="3941654" y="3378200"/>
                  </a:lnTo>
                  <a:lnTo>
                    <a:pt x="3984976" y="3340100"/>
                  </a:lnTo>
                  <a:lnTo>
                    <a:pt x="4025638" y="3302000"/>
                  </a:lnTo>
                  <a:lnTo>
                    <a:pt x="4062788" y="3263900"/>
                  </a:lnTo>
                  <a:lnTo>
                    <a:pt x="4095576" y="3225800"/>
                  </a:lnTo>
                  <a:lnTo>
                    <a:pt x="4123149" y="3187700"/>
                  </a:lnTo>
                  <a:lnTo>
                    <a:pt x="4144657" y="3149600"/>
                  </a:lnTo>
                  <a:lnTo>
                    <a:pt x="4159248" y="3124200"/>
                  </a:lnTo>
                  <a:lnTo>
                    <a:pt x="4166071" y="3111500"/>
                  </a:lnTo>
                  <a:lnTo>
                    <a:pt x="4164275" y="3098800"/>
                  </a:lnTo>
                  <a:lnTo>
                    <a:pt x="4152250" y="3086100"/>
                  </a:lnTo>
                  <a:close/>
                </a:path>
                <a:path w="6483350" h="5026025">
                  <a:moveTo>
                    <a:pt x="5858310" y="2768600"/>
                  </a:moveTo>
                  <a:lnTo>
                    <a:pt x="5578454" y="2768600"/>
                  </a:lnTo>
                  <a:lnTo>
                    <a:pt x="5537307" y="2781300"/>
                  </a:lnTo>
                  <a:lnTo>
                    <a:pt x="5495966" y="2781300"/>
                  </a:lnTo>
                  <a:lnTo>
                    <a:pt x="5371087" y="2819400"/>
                  </a:lnTo>
                  <a:lnTo>
                    <a:pt x="5329284" y="2844800"/>
                  </a:lnTo>
                  <a:lnTo>
                    <a:pt x="5287445" y="2857500"/>
                  </a:lnTo>
                  <a:lnTo>
                    <a:pt x="5245603" y="2882900"/>
                  </a:lnTo>
                  <a:lnTo>
                    <a:pt x="5203790" y="2895600"/>
                  </a:lnTo>
                  <a:lnTo>
                    <a:pt x="5162037" y="2921000"/>
                  </a:lnTo>
                  <a:lnTo>
                    <a:pt x="5120378" y="2933700"/>
                  </a:lnTo>
                  <a:lnTo>
                    <a:pt x="5037466" y="2984500"/>
                  </a:lnTo>
                  <a:lnTo>
                    <a:pt x="4834056" y="3111500"/>
                  </a:lnTo>
                  <a:lnTo>
                    <a:pt x="4715946" y="3187700"/>
                  </a:lnTo>
                  <a:lnTo>
                    <a:pt x="4746881" y="3263900"/>
                  </a:lnTo>
                  <a:lnTo>
                    <a:pt x="4779603" y="3314700"/>
                  </a:lnTo>
                  <a:lnTo>
                    <a:pt x="4812351" y="3378200"/>
                  </a:lnTo>
                  <a:lnTo>
                    <a:pt x="4843364" y="3416300"/>
                  </a:lnTo>
                  <a:lnTo>
                    <a:pt x="4870881" y="3454400"/>
                  </a:lnTo>
                  <a:lnTo>
                    <a:pt x="4893140" y="3492500"/>
                  </a:lnTo>
                  <a:lnTo>
                    <a:pt x="4908381" y="3505200"/>
                  </a:lnTo>
                  <a:lnTo>
                    <a:pt x="4952643" y="3517900"/>
                  </a:lnTo>
                  <a:lnTo>
                    <a:pt x="4998628" y="3543300"/>
                  </a:lnTo>
                  <a:lnTo>
                    <a:pt x="5095051" y="3568700"/>
                  </a:lnTo>
                  <a:lnTo>
                    <a:pt x="5145130" y="3594100"/>
                  </a:lnTo>
                  <a:lnTo>
                    <a:pt x="5196215" y="3606800"/>
                  </a:lnTo>
                  <a:lnTo>
                    <a:pt x="5248129" y="3632200"/>
                  </a:lnTo>
                  <a:lnTo>
                    <a:pt x="5300691" y="3644900"/>
                  </a:lnTo>
                  <a:lnTo>
                    <a:pt x="5353722" y="3670300"/>
                  </a:lnTo>
                  <a:lnTo>
                    <a:pt x="5407044" y="3683000"/>
                  </a:lnTo>
                  <a:lnTo>
                    <a:pt x="5460477" y="3708400"/>
                  </a:lnTo>
                  <a:lnTo>
                    <a:pt x="5513843" y="3721100"/>
                  </a:lnTo>
                  <a:lnTo>
                    <a:pt x="5619655" y="3771900"/>
                  </a:lnTo>
                  <a:lnTo>
                    <a:pt x="5671744" y="3784600"/>
                  </a:lnTo>
                  <a:lnTo>
                    <a:pt x="5723049" y="3810000"/>
                  </a:lnTo>
                  <a:lnTo>
                    <a:pt x="5773391" y="3822700"/>
                  </a:lnTo>
                  <a:lnTo>
                    <a:pt x="5822591" y="3848100"/>
                  </a:lnTo>
                  <a:lnTo>
                    <a:pt x="5870470" y="3860800"/>
                  </a:lnTo>
                  <a:lnTo>
                    <a:pt x="5916850" y="3886200"/>
                  </a:lnTo>
                  <a:lnTo>
                    <a:pt x="5961550" y="3898900"/>
                  </a:lnTo>
                  <a:lnTo>
                    <a:pt x="6004393" y="3924300"/>
                  </a:lnTo>
                  <a:lnTo>
                    <a:pt x="6045198" y="3937000"/>
                  </a:lnTo>
                  <a:lnTo>
                    <a:pt x="6083788" y="3949700"/>
                  </a:lnTo>
                  <a:lnTo>
                    <a:pt x="6119982" y="3975100"/>
                  </a:lnTo>
                  <a:lnTo>
                    <a:pt x="6153602" y="3987800"/>
                  </a:lnTo>
                  <a:lnTo>
                    <a:pt x="6233725" y="4025900"/>
                  </a:lnTo>
                  <a:lnTo>
                    <a:pt x="6280633" y="4051300"/>
                  </a:lnTo>
                  <a:lnTo>
                    <a:pt x="6325254" y="4076700"/>
                  </a:lnTo>
                  <a:lnTo>
                    <a:pt x="6367648" y="4114800"/>
                  </a:lnTo>
                  <a:lnTo>
                    <a:pt x="6407876" y="4140200"/>
                  </a:lnTo>
                  <a:lnTo>
                    <a:pt x="6445996" y="4165600"/>
                  </a:lnTo>
                  <a:lnTo>
                    <a:pt x="6482070" y="4203700"/>
                  </a:lnTo>
                  <a:lnTo>
                    <a:pt x="6483255" y="4203700"/>
                  </a:lnTo>
                  <a:lnTo>
                    <a:pt x="6483255" y="3251200"/>
                  </a:lnTo>
                  <a:lnTo>
                    <a:pt x="6470286" y="3238500"/>
                  </a:lnTo>
                  <a:lnTo>
                    <a:pt x="6361991" y="3162300"/>
                  </a:lnTo>
                  <a:lnTo>
                    <a:pt x="6325061" y="3124200"/>
                  </a:lnTo>
                  <a:lnTo>
                    <a:pt x="6287480" y="3073400"/>
                  </a:lnTo>
                  <a:lnTo>
                    <a:pt x="6249109" y="3035300"/>
                  </a:lnTo>
                  <a:lnTo>
                    <a:pt x="6216964" y="2997200"/>
                  </a:lnTo>
                  <a:lnTo>
                    <a:pt x="6184046" y="2959100"/>
                  </a:lnTo>
                  <a:lnTo>
                    <a:pt x="6150387" y="2921000"/>
                  </a:lnTo>
                  <a:lnTo>
                    <a:pt x="6116020" y="2895600"/>
                  </a:lnTo>
                  <a:lnTo>
                    <a:pt x="6080977" y="2870200"/>
                  </a:lnTo>
                  <a:lnTo>
                    <a:pt x="6045290" y="2844800"/>
                  </a:lnTo>
                  <a:lnTo>
                    <a:pt x="6008990" y="2819400"/>
                  </a:lnTo>
                  <a:lnTo>
                    <a:pt x="5858310" y="2768600"/>
                  </a:lnTo>
                  <a:close/>
                </a:path>
                <a:path w="6483350" h="5026025">
                  <a:moveTo>
                    <a:pt x="3901477" y="2476500"/>
                  </a:moveTo>
                  <a:lnTo>
                    <a:pt x="3847267" y="2476500"/>
                  </a:lnTo>
                  <a:lnTo>
                    <a:pt x="3852822" y="2489200"/>
                  </a:lnTo>
                  <a:lnTo>
                    <a:pt x="3857054" y="2489200"/>
                  </a:lnTo>
                  <a:lnTo>
                    <a:pt x="3859649" y="2501900"/>
                  </a:lnTo>
                  <a:lnTo>
                    <a:pt x="3859355" y="2540000"/>
                  </a:lnTo>
                  <a:lnTo>
                    <a:pt x="3833319" y="2603500"/>
                  </a:lnTo>
                  <a:lnTo>
                    <a:pt x="3805163" y="2641600"/>
                  </a:lnTo>
                  <a:lnTo>
                    <a:pt x="3765304" y="2679700"/>
                  </a:lnTo>
                  <a:lnTo>
                    <a:pt x="3712536" y="2717800"/>
                  </a:lnTo>
                  <a:lnTo>
                    <a:pt x="3705623" y="2730500"/>
                  </a:lnTo>
                  <a:lnTo>
                    <a:pt x="3701809" y="2730500"/>
                  </a:lnTo>
                  <a:lnTo>
                    <a:pt x="3701409" y="2743200"/>
                  </a:lnTo>
                  <a:lnTo>
                    <a:pt x="3704735" y="2755900"/>
                  </a:lnTo>
                  <a:lnTo>
                    <a:pt x="3709193" y="2755900"/>
                  </a:lnTo>
                  <a:lnTo>
                    <a:pt x="3717366" y="2768600"/>
                  </a:lnTo>
                  <a:lnTo>
                    <a:pt x="3734083" y="2768600"/>
                  </a:lnTo>
                  <a:lnTo>
                    <a:pt x="3738170" y="2755900"/>
                  </a:lnTo>
                  <a:lnTo>
                    <a:pt x="3791535" y="2717800"/>
                  </a:lnTo>
                  <a:lnTo>
                    <a:pt x="3833749" y="2679700"/>
                  </a:lnTo>
                  <a:lnTo>
                    <a:pt x="3865669" y="2641600"/>
                  </a:lnTo>
                  <a:lnTo>
                    <a:pt x="3888154" y="2603500"/>
                  </a:lnTo>
                  <a:lnTo>
                    <a:pt x="3902061" y="2565400"/>
                  </a:lnTo>
                  <a:lnTo>
                    <a:pt x="3908247" y="2527300"/>
                  </a:lnTo>
                  <a:lnTo>
                    <a:pt x="3907572" y="2501900"/>
                  </a:lnTo>
                  <a:lnTo>
                    <a:pt x="3901477" y="2476500"/>
                  </a:lnTo>
                  <a:close/>
                </a:path>
                <a:path w="6483350" h="5026025">
                  <a:moveTo>
                    <a:pt x="5780130" y="2755900"/>
                  </a:moveTo>
                  <a:lnTo>
                    <a:pt x="5660032" y="2755900"/>
                  </a:lnTo>
                  <a:lnTo>
                    <a:pt x="5619372" y="2768600"/>
                  </a:lnTo>
                  <a:lnTo>
                    <a:pt x="5819430" y="2768600"/>
                  </a:lnTo>
                  <a:lnTo>
                    <a:pt x="5780130" y="2755900"/>
                  </a:lnTo>
                  <a:close/>
                </a:path>
                <a:path w="6483350" h="5026025">
                  <a:moveTo>
                    <a:pt x="3855191" y="2425700"/>
                  </a:moveTo>
                  <a:lnTo>
                    <a:pt x="3812654" y="2425700"/>
                  </a:lnTo>
                  <a:lnTo>
                    <a:pt x="3791456" y="2438400"/>
                  </a:lnTo>
                  <a:lnTo>
                    <a:pt x="3771233" y="2451100"/>
                  </a:lnTo>
                  <a:lnTo>
                    <a:pt x="3720797" y="2501900"/>
                  </a:lnTo>
                  <a:lnTo>
                    <a:pt x="3661105" y="2540000"/>
                  </a:lnTo>
                  <a:lnTo>
                    <a:pt x="3600298" y="2565400"/>
                  </a:lnTo>
                  <a:lnTo>
                    <a:pt x="3546519" y="2578100"/>
                  </a:lnTo>
                  <a:lnTo>
                    <a:pt x="3507909" y="2590800"/>
                  </a:lnTo>
                  <a:lnTo>
                    <a:pt x="3492611" y="2603500"/>
                  </a:lnTo>
                  <a:lnTo>
                    <a:pt x="3477751" y="2603500"/>
                  </a:lnTo>
                  <a:lnTo>
                    <a:pt x="3474640" y="2616200"/>
                  </a:lnTo>
                  <a:lnTo>
                    <a:pt x="3475151" y="2628900"/>
                  </a:lnTo>
                  <a:lnTo>
                    <a:pt x="3479312" y="2641600"/>
                  </a:lnTo>
                  <a:lnTo>
                    <a:pt x="3518539" y="2641600"/>
                  </a:lnTo>
                  <a:lnTo>
                    <a:pt x="3551048" y="2628900"/>
                  </a:lnTo>
                  <a:lnTo>
                    <a:pt x="3596555" y="2616200"/>
                  </a:lnTo>
                  <a:lnTo>
                    <a:pt x="3649957" y="2590800"/>
                  </a:lnTo>
                  <a:lnTo>
                    <a:pt x="3706154" y="2565400"/>
                  </a:lnTo>
                  <a:lnTo>
                    <a:pt x="3760043" y="2527300"/>
                  </a:lnTo>
                  <a:lnTo>
                    <a:pt x="3806525" y="2489200"/>
                  </a:lnTo>
                  <a:lnTo>
                    <a:pt x="3815940" y="2476500"/>
                  </a:lnTo>
                  <a:lnTo>
                    <a:pt x="3901477" y="2476500"/>
                  </a:lnTo>
                  <a:lnTo>
                    <a:pt x="3890297" y="2451100"/>
                  </a:lnTo>
                  <a:lnTo>
                    <a:pt x="3874659" y="2438400"/>
                  </a:lnTo>
                  <a:lnTo>
                    <a:pt x="3855191" y="2425700"/>
                  </a:lnTo>
                  <a:close/>
                </a:path>
                <a:path w="6483350" h="5026025">
                  <a:moveTo>
                    <a:pt x="5352356" y="1384300"/>
                  </a:moveTo>
                  <a:lnTo>
                    <a:pt x="4752353" y="1384300"/>
                  </a:lnTo>
                  <a:lnTo>
                    <a:pt x="4805018" y="1409700"/>
                  </a:lnTo>
                  <a:lnTo>
                    <a:pt x="4918736" y="1473200"/>
                  </a:lnTo>
                  <a:lnTo>
                    <a:pt x="5027091" y="1587500"/>
                  </a:lnTo>
                  <a:lnTo>
                    <a:pt x="5063666" y="1752600"/>
                  </a:lnTo>
                  <a:lnTo>
                    <a:pt x="5054494" y="1803400"/>
                  </a:lnTo>
                  <a:lnTo>
                    <a:pt x="5040460" y="1854200"/>
                  </a:lnTo>
                  <a:lnTo>
                    <a:pt x="5022242" y="1905000"/>
                  </a:lnTo>
                  <a:lnTo>
                    <a:pt x="5000518" y="1955800"/>
                  </a:lnTo>
                  <a:lnTo>
                    <a:pt x="4975965" y="1993900"/>
                  </a:lnTo>
                  <a:lnTo>
                    <a:pt x="4949261" y="2032000"/>
                  </a:lnTo>
                  <a:lnTo>
                    <a:pt x="4921084" y="2070100"/>
                  </a:lnTo>
                  <a:lnTo>
                    <a:pt x="4863022" y="2146300"/>
                  </a:lnTo>
                  <a:lnTo>
                    <a:pt x="4834492" y="2171700"/>
                  </a:lnTo>
                  <a:lnTo>
                    <a:pt x="4807200" y="2209800"/>
                  </a:lnTo>
                  <a:lnTo>
                    <a:pt x="4781823" y="2247900"/>
                  </a:lnTo>
                  <a:lnTo>
                    <a:pt x="4759040" y="2286000"/>
                  </a:lnTo>
                  <a:lnTo>
                    <a:pt x="4711274" y="2400300"/>
                  </a:lnTo>
                  <a:lnTo>
                    <a:pt x="4695653" y="2501900"/>
                  </a:lnTo>
                  <a:lnTo>
                    <a:pt x="4697238" y="2578100"/>
                  </a:lnTo>
                  <a:lnTo>
                    <a:pt x="4701086" y="2603500"/>
                  </a:lnTo>
                  <a:lnTo>
                    <a:pt x="4741798" y="2578100"/>
                  </a:lnTo>
                  <a:lnTo>
                    <a:pt x="4781390" y="2552700"/>
                  </a:lnTo>
                  <a:lnTo>
                    <a:pt x="4819843" y="2514600"/>
                  </a:lnTo>
                  <a:lnTo>
                    <a:pt x="4857136" y="2489200"/>
                  </a:lnTo>
                  <a:lnTo>
                    <a:pt x="4893252" y="2451100"/>
                  </a:lnTo>
                  <a:lnTo>
                    <a:pt x="4928170" y="2413000"/>
                  </a:lnTo>
                  <a:lnTo>
                    <a:pt x="4961872" y="2374900"/>
                  </a:lnTo>
                  <a:lnTo>
                    <a:pt x="4994337" y="2324100"/>
                  </a:lnTo>
                  <a:lnTo>
                    <a:pt x="5025546" y="2286000"/>
                  </a:lnTo>
                  <a:lnTo>
                    <a:pt x="5055481" y="2235200"/>
                  </a:lnTo>
                  <a:lnTo>
                    <a:pt x="5084121" y="2197100"/>
                  </a:lnTo>
                  <a:lnTo>
                    <a:pt x="5111448" y="2146300"/>
                  </a:lnTo>
                  <a:lnTo>
                    <a:pt x="5137441" y="2095500"/>
                  </a:lnTo>
                  <a:lnTo>
                    <a:pt x="5162082" y="2044700"/>
                  </a:lnTo>
                  <a:lnTo>
                    <a:pt x="5185351" y="1993900"/>
                  </a:lnTo>
                  <a:lnTo>
                    <a:pt x="5207228" y="1943100"/>
                  </a:lnTo>
                  <a:lnTo>
                    <a:pt x="5227696" y="1892300"/>
                  </a:lnTo>
                  <a:lnTo>
                    <a:pt x="5246733" y="1841500"/>
                  </a:lnTo>
                  <a:lnTo>
                    <a:pt x="5264320" y="1790700"/>
                  </a:lnTo>
                  <a:lnTo>
                    <a:pt x="5280439" y="1739900"/>
                  </a:lnTo>
                  <a:lnTo>
                    <a:pt x="5295070" y="1689100"/>
                  </a:lnTo>
                  <a:lnTo>
                    <a:pt x="5308194" y="1638300"/>
                  </a:lnTo>
                  <a:lnTo>
                    <a:pt x="5319790" y="1587500"/>
                  </a:lnTo>
                  <a:lnTo>
                    <a:pt x="5329841" y="1536700"/>
                  </a:lnTo>
                  <a:lnTo>
                    <a:pt x="5338325" y="1498600"/>
                  </a:lnTo>
                  <a:lnTo>
                    <a:pt x="5345225" y="1447800"/>
                  </a:lnTo>
                  <a:lnTo>
                    <a:pt x="5350520" y="1409700"/>
                  </a:lnTo>
                  <a:lnTo>
                    <a:pt x="5352356" y="1384300"/>
                  </a:lnTo>
                  <a:close/>
                </a:path>
                <a:path w="6483350" h="5026025">
                  <a:moveTo>
                    <a:pt x="3225505" y="2006599"/>
                  </a:moveTo>
                  <a:lnTo>
                    <a:pt x="3177211" y="2006599"/>
                  </a:lnTo>
                  <a:lnTo>
                    <a:pt x="3178132" y="2031999"/>
                  </a:lnTo>
                  <a:lnTo>
                    <a:pt x="3180345" y="2082799"/>
                  </a:lnTo>
                  <a:lnTo>
                    <a:pt x="3183508" y="2146299"/>
                  </a:lnTo>
                  <a:lnTo>
                    <a:pt x="3187275" y="2209800"/>
                  </a:lnTo>
                  <a:lnTo>
                    <a:pt x="3191302" y="2286000"/>
                  </a:lnTo>
                  <a:lnTo>
                    <a:pt x="3195244" y="2349500"/>
                  </a:lnTo>
                  <a:lnTo>
                    <a:pt x="3198758" y="2387600"/>
                  </a:lnTo>
                  <a:lnTo>
                    <a:pt x="3223689" y="2438400"/>
                  </a:lnTo>
                  <a:lnTo>
                    <a:pt x="3270596" y="2476500"/>
                  </a:lnTo>
                  <a:lnTo>
                    <a:pt x="3316876" y="2489200"/>
                  </a:lnTo>
                  <a:lnTo>
                    <a:pt x="3339926" y="2501900"/>
                  </a:lnTo>
                  <a:lnTo>
                    <a:pt x="3342898" y="2501900"/>
                  </a:lnTo>
                  <a:lnTo>
                    <a:pt x="3351425" y="2489200"/>
                  </a:lnTo>
                  <a:lnTo>
                    <a:pt x="3364160" y="2489200"/>
                  </a:lnTo>
                  <a:lnTo>
                    <a:pt x="3367045" y="2476500"/>
                  </a:lnTo>
                  <a:lnTo>
                    <a:pt x="3366244" y="2463800"/>
                  </a:lnTo>
                  <a:lnTo>
                    <a:pt x="3362030" y="2451100"/>
                  </a:lnTo>
                  <a:lnTo>
                    <a:pt x="3330737" y="2451100"/>
                  </a:lnTo>
                  <a:lnTo>
                    <a:pt x="3297808" y="2438400"/>
                  </a:lnTo>
                  <a:lnTo>
                    <a:pt x="3264112" y="2413000"/>
                  </a:lnTo>
                  <a:lnTo>
                    <a:pt x="3246681" y="2387600"/>
                  </a:lnTo>
                  <a:lnTo>
                    <a:pt x="3243285" y="2336800"/>
                  </a:lnTo>
                  <a:lnTo>
                    <a:pt x="3239396" y="2286000"/>
                  </a:lnTo>
                  <a:lnTo>
                    <a:pt x="3235383" y="2209800"/>
                  </a:lnTo>
                  <a:lnTo>
                    <a:pt x="3228469" y="2070099"/>
                  </a:lnTo>
                  <a:lnTo>
                    <a:pt x="3226308" y="2031999"/>
                  </a:lnTo>
                  <a:lnTo>
                    <a:pt x="3225505" y="2006599"/>
                  </a:lnTo>
                  <a:close/>
                </a:path>
                <a:path w="6483350" h="5026025">
                  <a:moveTo>
                    <a:pt x="2942936" y="2031999"/>
                  </a:moveTo>
                  <a:lnTo>
                    <a:pt x="2893092" y="2031999"/>
                  </a:lnTo>
                  <a:lnTo>
                    <a:pt x="2872909" y="2057399"/>
                  </a:lnTo>
                  <a:lnTo>
                    <a:pt x="2859344" y="2070099"/>
                  </a:lnTo>
                  <a:lnTo>
                    <a:pt x="2859344" y="2120899"/>
                  </a:lnTo>
                  <a:lnTo>
                    <a:pt x="2893092" y="2158999"/>
                  </a:lnTo>
                  <a:lnTo>
                    <a:pt x="2942936" y="2158999"/>
                  </a:lnTo>
                  <a:lnTo>
                    <a:pt x="2963229" y="2146299"/>
                  </a:lnTo>
                  <a:lnTo>
                    <a:pt x="2976835" y="2120899"/>
                  </a:lnTo>
                  <a:lnTo>
                    <a:pt x="2981804" y="2095499"/>
                  </a:lnTo>
                  <a:lnTo>
                    <a:pt x="2976835" y="2070099"/>
                  </a:lnTo>
                  <a:lnTo>
                    <a:pt x="2963229" y="2057399"/>
                  </a:lnTo>
                  <a:lnTo>
                    <a:pt x="2942936" y="2031999"/>
                  </a:lnTo>
                  <a:close/>
                </a:path>
                <a:path w="6483350" h="5026025">
                  <a:moveTo>
                    <a:pt x="3625978" y="1981200"/>
                  </a:moveTo>
                  <a:lnTo>
                    <a:pt x="3601105" y="1993900"/>
                  </a:lnTo>
                  <a:lnTo>
                    <a:pt x="3580795" y="2006600"/>
                  </a:lnTo>
                  <a:lnTo>
                    <a:pt x="3567102" y="2019300"/>
                  </a:lnTo>
                  <a:lnTo>
                    <a:pt x="3562081" y="2044700"/>
                  </a:lnTo>
                  <a:lnTo>
                    <a:pt x="3567102" y="2070100"/>
                  </a:lnTo>
                  <a:lnTo>
                    <a:pt x="3580795" y="2095500"/>
                  </a:lnTo>
                  <a:lnTo>
                    <a:pt x="3601105" y="2108200"/>
                  </a:lnTo>
                  <a:lnTo>
                    <a:pt x="3650851" y="2108200"/>
                  </a:lnTo>
                  <a:lnTo>
                    <a:pt x="3671161" y="2095500"/>
                  </a:lnTo>
                  <a:lnTo>
                    <a:pt x="3684854" y="2070100"/>
                  </a:lnTo>
                  <a:lnTo>
                    <a:pt x="3689875" y="2044700"/>
                  </a:lnTo>
                  <a:lnTo>
                    <a:pt x="3684854" y="2019300"/>
                  </a:lnTo>
                  <a:lnTo>
                    <a:pt x="3671161" y="2006600"/>
                  </a:lnTo>
                  <a:lnTo>
                    <a:pt x="3650851" y="1993900"/>
                  </a:lnTo>
                  <a:lnTo>
                    <a:pt x="3625978" y="1981200"/>
                  </a:lnTo>
                  <a:close/>
                </a:path>
                <a:path w="6483350" h="5026025">
                  <a:moveTo>
                    <a:pt x="3217425" y="1993899"/>
                  </a:moveTo>
                  <a:lnTo>
                    <a:pt x="3183248" y="1993899"/>
                  </a:lnTo>
                  <a:lnTo>
                    <a:pt x="3178558" y="2006599"/>
                  </a:lnTo>
                  <a:lnTo>
                    <a:pt x="3223067" y="2006599"/>
                  </a:lnTo>
                  <a:lnTo>
                    <a:pt x="3217425" y="1993899"/>
                  </a:lnTo>
                  <a:close/>
                </a:path>
                <a:path w="6483350" h="5026025">
                  <a:moveTo>
                    <a:pt x="3199872" y="1981199"/>
                  </a:moveTo>
                  <a:lnTo>
                    <a:pt x="3190585" y="1993899"/>
                  </a:lnTo>
                  <a:lnTo>
                    <a:pt x="3209415" y="1993899"/>
                  </a:lnTo>
                  <a:lnTo>
                    <a:pt x="3199872" y="1981199"/>
                  </a:lnTo>
                  <a:close/>
                </a:path>
                <a:path w="6483350" h="5026025">
                  <a:moveTo>
                    <a:pt x="5236574" y="965200"/>
                  </a:moveTo>
                  <a:lnTo>
                    <a:pt x="4093691" y="965200"/>
                  </a:lnTo>
                  <a:lnTo>
                    <a:pt x="4095496" y="1016000"/>
                  </a:lnTo>
                  <a:lnTo>
                    <a:pt x="4100752" y="1066800"/>
                  </a:lnTo>
                  <a:lnTo>
                    <a:pt x="4109218" y="1117600"/>
                  </a:lnTo>
                  <a:lnTo>
                    <a:pt x="4120654" y="1181100"/>
                  </a:lnTo>
                  <a:lnTo>
                    <a:pt x="4134818" y="1231900"/>
                  </a:lnTo>
                  <a:lnTo>
                    <a:pt x="4151471" y="1282700"/>
                  </a:lnTo>
                  <a:lnTo>
                    <a:pt x="4170372" y="1346200"/>
                  </a:lnTo>
                  <a:lnTo>
                    <a:pt x="4191279" y="1397000"/>
                  </a:lnTo>
                  <a:lnTo>
                    <a:pt x="4213954" y="1447800"/>
                  </a:lnTo>
                  <a:lnTo>
                    <a:pt x="4238155" y="1498600"/>
                  </a:lnTo>
                  <a:lnTo>
                    <a:pt x="4263642" y="1549400"/>
                  </a:lnTo>
                  <a:lnTo>
                    <a:pt x="4290173" y="1600200"/>
                  </a:lnTo>
                  <a:lnTo>
                    <a:pt x="4317510" y="1651000"/>
                  </a:lnTo>
                  <a:lnTo>
                    <a:pt x="4345410" y="1701800"/>
                  </a:lnTo>
                  <a:lnTo>
                    <a:pt x="4430090" y="1816100"/>
                  </a:lnTo>
                  <a:lnTo>
                    <a:pt x="4457842" y="1841500"/>
                  </a:lnTo>
                  <a:lnTo>
                    <a:pt x="4484954" y="1866900"/>
                  </a:lnTo>
                  <a:lnTo>
                    <a:pt x="4511188" y="1892300"/>
                  </a:lnTo>
                  <a:lnTo>
                    <a:pt x="4536302" y="1905000"/>
                  </a:lnTo>
                  <a:lnTo>
                    <a:pt x="4560055" y="1917700"/>
                  </a:lnTo>
                  <a:lnTo>
                    <a:pt x="4677595" y="1841500"/>
                  </a:lnTo>
                  <a:lnTo>
                    <a:pt x="4728438" y="1651000"/>
                  </a:lnTo>
                  <a:lnTo>
                    <a:pt x="4748702" y="1473200"/>
                  </a:lnTo>
                  <a:lnTo>
                    <a:pt x="4752353" y="1384300"/>
                  </a:lnTo>
                  <a:lnTo>
                    <a:pt x="5352356" y="1384300"/>
                  </a:lnTo>
                  <a:lnTo>
                    <a:pt x="5354192" y="1358900"/>
                  </a:lnTo>
                  <a:lnTo>
                    <a:pt x="5356220" y="1320800"/>
                  </a:lnTo>
                  <a:lnTo>
                    <a:pt x="5356586" y="1282700"/>
                  </a:lnTo>
                  <a:lnTo>
                    <a:pt x="5355270" y="1244600"/>
                  </a:lnTo>
                  <a:lnTo>
                    <a:pt x="5352252" y="1206500"/>
                  </a:lnTo>
                  <a:lnTo>
                    <a:pt x="5347514" y="1168400"/>
                  </a:lnTo>
                  <a:lnTo>
                    <a:pt x="5332799" y="1117600"/>
                  </a:lnTo>
                  <a:lnTo>
                    <a:pt x="5310969" y="1066800"/>
                  </a:lnTo>
                  <a:lnTo>
                    <a:pt x="5263904" y="1003300"/>
                  </a:lnTo>
                  <a:lnTo>
                    <a:pt x="5236574" y="965200"/>
                  </a:lnTo>
                  <a:close/>
                </a:path>
                <a:path w="6483350" h="5026025">
                  <a:moveTo>
                    <a:pt x="3117400" y="1816099"/>
                  </a:moveTo>
                  <a:lnTo>
                    <a:pt x="3092881" y="1816099"/>
                  </a:lnTo>
                  <a:lnTo>
                    <a:pt x="3097339" y="1828799"/>
                  </a:lnTo>
                  <a:lnTo>
                    <a:pt x="3109599" y="1828799"/>
                  </a:lnTo>
                  <a:lnTo>
                    <a:pt x="3117400" y="1816099"/>
                  </a:lnTo>
                  <a:close/>
                </a:path>
                <a:path w="6483350" h="5026025">
                  <a:moveTo>
                    <a:pt x="2915128" y="1701799"/>
                  </a:moveTo>
                  <a:lnTo>
                    <a:pt x="2858663" y="1701799"/>
                  </a:lnTo>
                  <a:lnTo>
                    <a:pt x="2809304" y="1714499"/>
                  </a:lnTo>
                  <a:lnTo>
                    <a:pt x="2768249" y="1727199"/>
                  </a:lnTo>
                  <a:lnTo>
                    <a:pt x="2736697" y="1739899"/>
                  </a:lnTo>
                  <a:lnTo>
                    <a:pt x="2715847" y="1739899"/>
                  </a:lnTo>
                  <a:lnTo>
                    <a:pt x="2706897" y="1752599"/>
                  </a:lnTo>
                  <a:lnTo>
                    <a:pt x="2892224" y="1752599"/>
                  </a:lnTo>
                  <a:lnTo>
                    <a:pt x="2952508" y="1765299"/>
                  </a:lnTo>
                  <a:lnTo>
                    <a:pt x="3018444" y="1777999"/>
                  </a:lnTo>
                  <a:lnTo>
                    <a:pt x="3088423" y="1816099"/>
                  </a:lnTo>
                  <a:lnTo>
                    <a:pt x="3121858" y="1816099"/>
                  </a:lnTo>
                  <a:lnTo>
                    <a:pt x="3125515" y="1803399"/>
                  </a:lnTo>
                  <a:lnTo>
                    <a:pt x="3125480" y="1790699"/>
                  </a:lnTo>
                  <a:lnTo>
                    <a:pt x="3121963" y="1790699"/>
                  </a:lnTo>
                  <a:lnTo>
                    <a:pt x="3115171" y="1777999"/>
                  </a:lnTo>
                  <a:lnTo>
                    <a:pt x="3044580" y="1739899"/>
                  </a:lnTo>
                  <a:lnTo>
                    <a:pt x="2977500" y="1714499"/>
                  </a:lnTo>
                  <a:lnTo>
                    <a:pt x="2915128" y="1701799"/>
                  </a:lnTo>
                  <a:close/>
                </a:path>
                <a:path w="6483350" h="5026025">
                  <a:moveTo>
                    <a:pt x="2839196" y="1752599"/>
                  </a:moveTo>
                  <a:lnTo>
                    <a:pt x="2699763" y="1752599"/>
                  </a:lnTo>
                  <a:lnTo>
                    <a:pt x="2695799" y="1765299"/>
                  </a:lnTo>
                  <a:lnTo>
                    <a:pt x="2695247" y="1777999"/>
                  </a:lnTo>
                  <a:lnTo>
                    <a:pt x="2698353" y="1777999"/>
                  </a:lnTo>
                  <a:lnTo>
                    <a:pt x="2704935" y="1790699"/>
                  </a:lnTo>
                  <a:lnTo>
                    <a:pt x="2739722" y="1790699"/>
                  </a:lnTo>
                  <a:lnTo>
                    <a:pt x="2761339" y="1777999"/>
                  </a:lnTo>
                  <a:lnTo>
                    <a:pt x="2795032" y="1765299"/>
                  </a:lnTo>
                  <a:lnTo>
                    <a:pt x="2839196" y="1752599"/>
                  </a:lnTo>
                  <a:close/>
                </a:path>
                <a:path w="6483350" h="5026025">
                  <a:moveTo>
                    <a:pt x="3702707" y="1638300"/>
                  </a:moveTo>
                  <a:lnTo>
                    <a:pt x="3587221" y="1638300"/>
                  </a:lnTo>
                  <a:lnTo>
                    <a:pt x="3537963" y="1651000"/>
                  </a:lnTo>
                  <a:lnTo>
                    <a:pt x="3495421" y="1663700"/>
                  </a:lnTo>
                  <a:lnTo>
                    <a:pt x="3433657" y="1689100"/>
                  </a:lnTo>
                  <a:lnTo>
                    <a:pt x="3416024" y="1701800"/>
                  </a:lnTo>
                  <a:lnTo>
                    <a:pt x="3401153" y="1701800"/>
                  </a:lnTo>
                  <a:lnTo>
                    <a:pt x="3397229" y="1714500"/>
                  </a:lnTo>
                  <a:lnTo>
                    <a:pt x="3396788" y="1727200"/>
                  </a:lnTo>
                  <a:lnTo>
                    <a:pt x="3400108" y="1727200"/>
                  </a:lnTo>
                  <a:lnTo>
                    <a:pt x="3406633" y="1739900"/>
                  </a:lnTo>
                  <a:lnTo>
                    <a:pt x="3439761" y="1739900"/>
                  </a:lnTo>
                  <a:lnTo>
                    <a:pt x="3457714" y="1727200"/>
                  </a:lnTo>
                  <a:lnTo>
                    <a:pt x="3485978" y="1714500"/>
                  </a:lnTo>
                  <a:lnTo>
                    <a:pt x="3523501" y="1701800"/>
                  </a:lnTo>
                  <a:lnTo>
                    <a:pt x="3569232" y="1689100"/>
                  </a:lnTo>
                  <a:lnTo>
                    <a:pt x="3882814" y="1689100"/>
                  </a:lnTo>
                  <a:lnTo>
                    <a:pt x="3835529" y="1663700"/>
                  </a:lnTo>
                  <a:lnTo>
                    <a:pt x="3767348" y="1651000"/>
                  </a:lnTo>
                  <a:lnTo>
                    <a:pt x="3702707" y="1638300"/>
                  </a:lnTo>
                  <a:close/>
                </a:path>
                <a:path w="6483350" h="5026025">
                  <a:moveTo>
                    <a:pt x="3882814" y="1689100"/>
                  </a:moveTo>
                  <a:lnTo>
                    <a:pt x="3745145" y="1689100"/>
                  </a:lnTo>
                  <a:lnTo>
                    <a:pt x="3813183" y="1714500"/>
                  </a:lnTo>
                  <a:lnTo>
                    <a:pt x="3884167" y="1739900"/>
                  </a:lnTo>
                  <a:lnTo>
                    <a:pt x="3912029" y="1739900"/>
                  </a:lnTo>
                  <a:lnTo>
                    <a:pt x="3916487" y="1727200"/>
                  </a:lnTo>
                  <a:lnTo>
                    <a:pt x="3919256" y="1727200"/>
                  </a:lnTo>
                  <a:lnTo>
                    <a:pt x="3918298" y="1714500"/>
                  </a:lnTo>
                  <a:lnTo>
                    <a:pt x="3913928" y="1701800"/>
                  </a:lnTo>
                  <a:lnTo>
                    <a:pt x="3906457" y="1701800"/>
                  </a:lnTo>
                  <a:lnTo>
                    <a:pt x="3882814" y="1689100"/>
                  </a:lnTo>
                  <a:close/>
                </a:path>
                <a:path w="6483350" h="5026025">
                  <a:moveTo>
                    <a:pt x="4738302" y="228600"/>
                  </a:moveTo>
                  <a:lnTo>
                    <a:pt x="2933064" y="228599"/>
                  </a:lnTo>
                  <a:lnTo>
                    <a:pt x="2889222" y="241299"/>
                  </a:lnTo>
                  <a:lnTo>
                    <a:pt x="2842859" y="253999"/>
                  </a:lnTo>
                  <a:lnTo>
                    <a:pt x="2793509" y="279399"/>
                  </a:lnTo>
                  <a:lnTo>
                    <a:pt x="2740703" y="304799"/>
                  </a:lnTo>
                  <a:lnTo>
                    <a:pt x="2709951" y="330199"/>
                  </a:lnTo>
                  <a:lnTo>
                    <a:pt x="2679962" y="355599"/>
                  </a:lnTo>
                  <a:lnTo>
                    <a:pt x="2650998" y="380999"/>
                  </a:lnTo>
                  <a:lnTo>
                    <a:pt x="2597202" y="444499"/>
                  </a:lnTo>
                  <a:lnTo>
                    <a:pt x="2572893" y="482599"/>
                  </a:lnTo>
                  <a:lnTo>
                    <a:pt x="2550663" y="520699"/>
                  </a:lnTo>
                  <a:lnTo>
                    <a:pt x="2530772" y="558799"/>
                  </a:lnTo>
                  <a:lnTo>
                    <a:pt x="2513484" y="609599"/>
                  </a:lnTo>
                  <a:lnTo>
                    <a:pt x="2499063" y="647699"/>
                  </a:lnTo>
                  <a:lnTo>
                    <a:pt x="2487770" y="698499"/>
                  </a:lnTo>
                  <a:lnTo>
                    <a:pt x="2479868" y="736599"/>
                  </a:lnTo>
                  <a:lnTo>
                    <a:pt x="2475621" y="774699"/>
                  </a:lnTo>
                  <a:lnTo>
                    <a:pt x="2475290" y="825499"/>
                  </a:lnTo>
                  <a:lnTo>
                    <a:pt x="2479140" y="863599"/>
                  </a:lnTo>
                  <a:lnTo>
                    <a:pt x="2487433" y="901699"/>
                  </a:lnTo>
                  <a:lnTo>
                    <a:pt x="2500431" y="952499"/>
                  </a:lnTo>
                  <a:lnTo>
                    <a:pt x="2518397" y="977899"/>
                  </a:lnTo>
                  <a:lnTo>
                    <a:pt x="2541595" y="1015999"/>
                  </a:lnTo>
                  <a:lnTo>
                    <a:pt x="2570287" y="1054099"/>
                  </a:lnTo>
                  <a:lnTo>
                    <a:pt x="2604736" y="1079499"/>
                  </a:lnTo>
                  <a:lnTo>
                    <a:pt x="2601567" y="1231899"/>
                  </a:lnTo>
                  <a:lnTo>
                    <a:pt x="2622846" y="1384299"/>
                  </a:lnTo>
                  <a:lnTo>
                    <a:pt x="2649559" y="1485899"/>
                  </a:lnTo>
                  <a:lnTo>
                    <a:pt x="2662689" y="1536699"/>
                  </a:lnTo>
                  <a:lnTo>
                    <a:pt x="2705411" y="1130299"/>
                  </a:lnTo>
                  <a:lnTo>
                    <a:pt x="3370827" y="1130299"/>
                  </a:lnTo>
                  <a:lnTo>
                    <a:pt x="3626999" y="1092200"/>
                  </a:lnTo>
                  <a:lnTo>
                    <a:pt x="3959639" y="1003300"/>
                  </a:lnTo>
                  <a:lnTo>
                    <a:pt x="4093691" y="965200"/>
                  </a:lnTo>
                  <a:lnTo>
                    <a:pt x="5236574" y="965200"/>
                  </a:lnTo>
                  <a:lnTo>
                    <a:pt x="5214464" y="927100"/>
                  </a:lnTo>
                  <a:lnTo>
                    <a:pt x="5196693" y="889000"/>
                  </a:lnTo>
                  <a:lnTo>
                    <a:pt x="5182380" y="863600"/>
                  </a:lnTo>
                  <a:lnTo>
                    <a:pt x="5170642" y="825500"/>
                  </a:lnTo>
                  <a:lnTo>
                    <a:pt x="5160599" y="787400"/>
                  </a:lnTo>
                  <a:lnTo>
                    <a:pt x="5151367" y="749300"/>
                  </a:lnTo>
                  <a:lnTo>
                    <a:pt x="5142067" y="711200"/>
                  </a:lnTo>
                  <a:lnTo>
                    <a:pt x="5131815" y="673100"/>
                  </a:lnTo>
                  <a:lnTo>
                    <a:pt x="5119731" y="635000"/>
                  </a:lnTo>
                  <a:lnTo>
                    <a:pt x="5104932" y="596900"/>
                  </a:lnTo>
                  <a:lnTo>
                    <a:pt x="5086537" y="546100"/>
                  </a:lnTo>
                  <a:lnTo>
                    <a:pt x="5063665" y="482600"/>
                  </a:lnTo>
                  <a:lnTo>
                    <a:pt x="5035433" y="431800"/>
                  </a:lnTo>
                  <a:lnTo>
                    <a:pt x="5014060" y="393700"/>
                  </a:lnTo>
                  <a:lnTo>
                    <a:pt x="4989132" y="368300"/>
                  </a:lnTo>
                  <a:lnTo>
                    <a:pt x="4960925" y="330200"/>
                  </a:lnTo>
                  <a:lnTo>
                    <a:pt x="4929716" y="317500"/>
                  </a:lnTo>
                  <a:lnTo>
                    <a:pt x="4895781" y="292100"/>
                  </a:lnTo>
                  <a:lnTo>
                    <a:pt x="4859396" y="279400"/>
                  </a:lnTo>
                  <a:lnTo>
                    <a:pt x="4820837" y="254000"/>
                  </a:lnTo>
                  <a:lnTo>
                    <a:pt x="4780380" y="241300"/>
                  </a:lnTo>
                  <a:lnTo>
                    <a:pt x="4738302" y="228600"/>
                  </a:lnTo>
                  <a:close/>
                </a:path>
                <a:path w="6483350" h="5026025">
                  <a:moveTo>
                    <a:pt x="3370827" y="1130299"/>
                  </a:moveTo>
                  <a:lnTo>
                    <a:pt x="2723812" y="1130299"/>
                  </a:lnTo>
                  <a:lnTo>
                    <a:pt x="2742839" y="1142999"/>
                  </a:lnTo>
                  <a:lnTo>
                    <a:pt x="2783054" y="1142999"/>
                  </a:lnTo>
                  <a:lnTo>
                    <a:pt x="3200046" y="1155699"/>
                  </a:lnTo>
                  <a:lnTo>
                    <a:pt x="3370827" y="1130299"/>
                  </a:lnTo>
                  <a:close/>
                </a:path>
                <a:path w="6483350" h="5026025">
                  <a:moveTo>
                    <a:pt x="3925558" y="0"/>
                  </a:moveTo>
                  <a:lnTo>
                    <a:pt x="3880864" y="0"/>
                  </a:lnTo>
                  <a:lnTo>
                    <a:pt x="3836038" y="12699"/>
                  </a:lnTo>
                  <a:lnTo>
                    <a:pt x="3791212" y="12699"/>
                  </a:lnTo>
                  <a:lnTo>
                    <a:pt x="3658053" y="50799"/>
                  </a:lnTo>
                  <a:lnTo>
                    <a:pt x="3614546" y="76199"/>
                  </a:lnTo>
                  <a:lnTo>
                    <a:pt x="3571698" y="88899"/>
                  </a:lnTo>
                  <a:lnTo>
                    <a:pt x="3529641" y="114299"/>
                  </a:lnTo>
                  <a:lnTo>
                    <a:pt x="3488507" y="139699"/>
                  </a:lnTo>
                  <a:lnTo>
                    <a:pt x="3448429" y="152399"/>
                  </a:lnTo>
                  <a:lnTo>
                    <a:pt x="3409536" y="177799"/>
                  </a:lnTo>
                  <a:lnTo>
                    <a:pt x="3371963" y="190499"/>
                  </a:lnTo>
                  <a:lnTo>
                    <a:pt x="3335840" y="203199"/>
                  </a:lnTo>
                  <a:lnTo>
                    <a:pt x="3291461" y="215899"/>
                  </a:lnTo>
                  <a:lnTo>
                    <a:pt x="3249241" y="228599"/>
                  </a:lnTo>
                  <a:lnTo>
                    <a:pt x="4694879" y="228600"/>
                  </a:lnTo>
                  <a:lnTo>
                    <a:pt x="4650386" y="215900"/>
                  </a:lnTo>
                  <a:lnTo>
                    <a:pt x="4605101" y="215900"/>
                  </a:lnTo>
                  <a:lnTo>
                    <a:pt x="4559299" y="203200"/>
                  </a:lnTo>
                  <a:lnTo>
                    <a:pt x="4513257" y="203200"/>
                  </a:lnTo>
                  <a:lnTo>
                    <a:pt x="4467251" y="190500"/>
                  </a:lnTo>
                  <a:lnTo>
                    <a:pt x="4421556" y="190500"/>
                  </a:lnTo>
                  <a:lnTo>
                    <a:pt x="4332209" y="165100"/>
                  </a:lnTo>
                  <a:lnTo>
                    <a:pt x="4289107" y="165100"/>
                  </a:lnTo>
                  <a:lnTo>
                    <a:pt x="4247423" y="152400"/>
                  </a:lnTo>
                  <a:lnTo>
                    <a:pt x="4207432" y="139700"/>
                  </a:lnTo>
                  <a:lnTo>
                    <a:pt x="4169410" y="114300"/>
                  </a:lnTo>
                  <a:lnTo>
                    <a:pt x="4133633" y="101600"/>
                  </a:lnTo>
                  <a:lnTo>
                    <a:pt x="4100378" y="76200"/>
                  </a:lnTo>
                  <a:lnTo>
                    <a:pt x="4014023" y="25400"/>
                  </a:lnTo>
                  <a:lnTo>
                    <a:pt x="3925558" y="0"/>
                  </a:lnTo>
                  <a:close/>
                </a:path>
                <a:path w="6483350" h="5026025">
                  <a:moveTo>
                    <a:pt x="3494468" y="4716568"/>
                  </a:moveTo>
                  <a:lnTo>
                    <a:pt x="3408875" y="4733752"/>
                  </a:lnTo>
                  <a:lnTo>
                    <a:pt x="3329028" y="4754242"/>
                  </a:lnTo>
                  <a:lnTo>
                    <a:pt x="3254999" y="4777327"/>
                  </a:lnTo>
                  <a:lnTo>
                    <a:pt x="3186859" y="4802295"/>
                  </a:lnTo>
                  <a:lnTo>
                    <a:pt x="3124680" y="4828435"/>
                  </a:lnTo>
                  <a:lnTo>
                    <a:pt x="3068533" y="4855036"/>
                  </a:lnTo>
                  <a:lnTo>
                    <a:pt x="3018490" y="4881386"/>
                  </a:lnTo>
                  <a:lnTo>
                    <a:pt x="2974621" y="4906775"/>
                  </a:lnTo>
                  <a:lnTo>
                    <a:pt x="2937000" y="4930491"/>
                  </a:lnTo>
                  <a:lnTo>
                    <a:pt x="2880783" y="4970060"/>
                  </a:lnTo>
                  <a:lnTo>
                    <a:pt x="2850410" y="4994403"/>
                  </a:lnTo>
                  <a:lnTo>
                    <a:pt x="2837200" y="5015722"/>
                  </a:lnTo>
                  <a:lnTo>
                    <a:pt x="2838407" y="5024807"/>
                  </a:lnTo>
                  <a:lnTo>
                    <a:pt x="2839131" y="5026022"/>
                  </a:lnTo>
                  <a:lnTo>
                    <a:pt x="2887942" y="5026022"/>
                  </a:lnTo>
                  <a:lnTo>
                    <a:pt x="2891850" y="5022826"/>
                  </a:lnTo>
                  <a:lnTo>
                    <a:pt x="2909018" y="5009566"/>
                  </a:lnTo>
                  <a:lnTo>
                    <a:pt x="2962719" y="4972060"/>
                  </a:lnTo>
                  <a:lnTo>
                    <a:pt x="2999036" y="4949251"/>
                  </a:lnTo>
                  <a:lnTo>
                    <a:pt x="3041522" y="4924693"/>
                  </a:lnTo>
                  <a:lnTo>
                    <a:pt x="3090070" y="4899106"/>
                  </a:lnTo>
                  <a:lnTo>
                    <a:pt x="3144572" y="4873207"/>
                  </a:lnTo>
                  <a:lnTo>
                    <a:pt x="3204921" y="4847714"/>
                  </a:lnTo>
                  <a:lnTo>
                    <a:pt x="3271009" y="4823343"/>
                  </a:lnTo>
                  <a:lnTo>
                    <a:pt x="3342730" y="4800814"/>
                  </a:lnTo>
                  <a:lnTo>
                    <a:pt x="3419977" y="4780844"/>
                  </a:lnTo>
                  <a:lnTo>
                    <a:pt x="3502641" y="4764150"/>
                  </a:lnTo>
                  <a:lnTo>
                    <a:pt x="3511517" y="4760735"/>
                  </a:lnTo>
                  <a:lnTo>
                    <a:pt x="3518198" y="4754392"/>
                  </a:lnTo>
                  <a:lnTo>
                    <a:pt x="3522023" y="4745958"/>
                  </a:lnTo>
                  <a:lnTo>
                    <a:pt x="3522331" y="4736270"/>
                  </a:lnTo>
                  <a:lnTo>
                    <a:pt x="3518917" y="4727389"/>
                  </a:lnTo>
                  <a:lnTo>
                    <a:pt x="3512579" y="4720703"/>
                  </a:lnTo>
                  <a:lnTo>
                    <a:pt x="3504151" y="4716876"/>
                  </a:lnTo>
                  <a:lnTo>
                    <a:pt x="3494468" y="4716568"/>
                  </a:lnTo>
                  <a:close/>
                </a:path>
                <a:path w="6483350" h="5026025">
                  <a:moveTo>
                    <a:pt x="3566539" y="4879388"/>
                  </a:moveTo>
                  <a:lnTo>
                    <a:pt x="3495555" y="4890742"/>
                  </a:lnTo>
                  <a:lnTo>
                    <a:pt x="3426545" y="4905990"/>
                  </a:lnTo>
                  <a:lnTo>
                    <a:pt x="3360003" y="4924394"/>
                  </a:lnTo>
                  <a:lnTo>
                    <a:pt x="3296423" y="4945219"/>
                  </a:lnTo>
                  <a:lnTo>
                    <a:pt x="3236301" y="4967726"/>
                  </a:lnTo>
                  <a:lnTo>
                    <a:pt x="3180130" y="4991179"/>
                  </a:lnTo>
                  <a:lnTo>
                    <a:pt x="3128406" y="5014840"/>
                  </a:lnTo>
                  <a:lnTo>
                    <a:pt x="3105790" y="5026022"/>
                  </a:lnTo>
                  <a:lnTo>
                    <a:pt x="3223132" y="5026022"/>
                  </a:lnTo>
                  <a:lnTo>
                    <a:pt x="3229975" y="5023027"/>
                  </a:lnTo>
                  <a:lnTo>
                    <a:pt x="3291866" y="4998703"/>
                  </a:lnTo>
                  <a:lnTo>
                    <a:pt x="3357742" y="4976033"/>
                  </a:lnTo>
                  <a:lnTo>
                    <a:pt x="3426923" y="4955957"/>
                  </a:lnTo>
                  <a:lnTo>
                    <a:pt x="3498730" y="4939413"/>
                  </a:lnTo>
                  <a:lnTo>
                    <a:pt x="3572483" y="4927342"/>
                  </a:lnTo>
                  <a:lnTo>
                    <a:pt x="3581480" y="4924357"/>
                  </a:lnTo>
                  <a:lnTo>
                    <a:pt x="3588457" y="4918235"/>
                  </a:lnTo>
                  <a:lnTo>
                    <a:pt x="3592648" y="4909882"/>
                  </a:lnTo>
                  <a:lnTo>
                    <a:pt x="3593286" y="4900205"/>
                  </a:lnTo>
                  <a:lnTo>
                    <a:pt x="3590361" y="4891255"/>
                  </a:lnTo>
                  <a:lnTo>
                    <a:pt x="3584370" y="4884360"/>
                  </a:lnTo>
                  <a:lnTo>
                    <a:pt x="3576151" y="4880184"/>
                  </a:lnTo>
                  <a:lnTo>
                    <a:pt x="3566539" y="4879388"/>
                  </a:lnTo>
                  <a:close/>
                </a:path>
                <a:path w="6483350" h="5026025">
                  <a:moveTo>
                    <a:pt x="5510204" y="4974553"/>
                  </a:moveTo>
                  <a:lnTo>
                    <a:pt x="5491979" y="5026022"/>
                  </a:lnTo>
                  <a:lnTo>
                    <a:pt x="5523907" y="5026022"/>
                  </a:lnTo>
                  <a:lnTo>
                    <a:pt x="5510204" y="4974553"/>
                  </a:lnTo>
                  <a:close/>
                </a:path>
                <a:path w="6483350" h="5026025">
                  <a:moveTo>
                    <a:pt x="1094763" y="3978468"/>
                  </a:moveTo>
                  <a:lnTo>
                    <a:pt x="1006775" y="4002518"/>
                  </a:lnTo>
                  <a:lnTo>
                    <a:pt x="932620" y="4028988"/>
                  </a:lnTo>
                  <a:lnTo>
                    <a:pt x="862854" y="4057942"/>
                  </a:lnTo>
                  <a:lnTo>
                    <a:pt x="797478" y="4088871"/>
                  </a:lnTo>
                  <a:lnTo>
                    <a:pt x="736491" y="4121264"/>
                  </a:lnTo>
                  <a:lnTo>
                    <a:pt x="679893" y="4154612"/>
                  </a:lnTo>
                  <a:lnTo>
                    <a:pt x="627684" y="4188406"/>
                  </a:lnTo>
                  <a:lnTo>
                    <a:pt x="579864" y="4222135"/>
                  </a:lnTo>
                  <a:lnTo>
                    <a:pt x="536434" y="4255289"/>
                  </a:lnTo>
                  <a:lnTo>
                    <a:pt x="497392" y="4287360"/>
                  </a:lnTo>
                  <a:lnTo>
                    <a:pt x="462740" y="4317836"/>
                  </a:lnTo>
                  <a:lnTo>
                    <a:pt x="432477" y="4346208"/>
                  </a:lnTo>
                  <a:lnTo>
                    <a:pt x="385118" y="4394602"/>
                  </a:lnTo>
                  <a:lnTo>
                    <a:pt x="355316" y="4428463"/>
                  </a:lnTo>
                  <a:lnTo>
                    <a:pt x="338241" y="4461464"/>
                  </a:lnTo>
                  <a:lnTo>
                    <a:pt x="341294" y="4470269"/>
                  </a:lnTo>
                  <a:lnTo>
                    <a:pt x="347899" y="4477541"/>
                  </a:lnTo>
                  <a:lnTo>
                    <a:pt x="352357" y="4480887"/>
                  </a:lnTo>
                  <a:lnTo>
                    <a:pt x="357187" y="4482374"/>
                  </a:lnTo>
                  <a:lnTo>
                    <a:pt x="369446" y="4482374"/>
                  </a:lnTo>
                  <a:lnTo>
                    <a:pt x="376876" y="4479028"/>
                  </a:lnTo>
                  <a:lnTo>
                    <a:pt x="381334" y="4473080"/>
                  </a:lnTo>
                  <a:lnTo>
                    <a:pt x="384014" y="4469701"/>
                  </a:lnTo>
                  <a:lnTo>
                    <a:pt x="418841" y="4429854"/>
                  </a:lnTo>
                  <a:lnTo>
                    <a:pt x="464178" y="4383726"/>
                  </a:lnTo>
                  <a:lnTo>
                    <a:pt x="493419" y="4356351"/>
                  </a:lnTo>
                  <a:lnTo>
                    <a:pt x="527015" y="4326795"/>
                  </a:lnTo>
                  <a:lnTo>
                    <a:pt x="564946" y="4295576"/>
                  </a:lnTo>
                  <a:lnTo>
                    <a:pt x="607190" y="4263215"/>
                  </a:lnTo>
                  <a:lnTo>
                    <a:pt x="653726" y="4230230"/>
                  </a:lnTo>
                  <a:lnTo>
                    <a:pt x="704535" y="4197142"/>
                  </a:lnTo>
                  <a:lnTo>
                    <a:pt x="759596" y="4164469"/>
                  </a:lnTo>
                  <a:lnTo>
                    <a:pt x="818887" y="4132730"/>
                  </a:lnTo>
                  <a:lnTo>
                    <a:pt x="882389" y="4102446"/>
                  </a:lnTo>
                  <a:lnTo>
                    <a:pt x="950080" y="4074134"/>
                  </a:lnTo>
                  <a:lnTo>
                    <a:pt x="1021941" y="4048316"/>
                  </a:lnTo>
                  <a:lnTo>
                    <a:pt x="1097949" y="4025510"/>
                  </a:lnTo>
                  <a:lnTo>
                    <a:pt x="1106360" y="4021125"/>
                  </a:lnTo>
                  <a:lnTo>
                    <a:pt x="1112298" y="4014125"/>
                  </a:lnTo>
                  <a:lnTo>
                    <a:pt x="1115241" y="4005384"/>
                  </a:lnTo>
                  <a:lnTo>
                    <a:pt x="1114667" y="3995771"/>
                  </a:lnTo>
                  <a:lnTo>
                    <a:pt x="1110447" y="3987355"/>
                  </a:lnTo>
                  <a:lnTo>
                    <a:pt x="1103475" y="3981413"/>
                  </a:lnTo>
                  <a:lnTo>
                    <a:pt x="1094763" y="3978468"/>
                  </a:lnTo>
                  <a:close/>
                </a:path>
                <a:path w="6483350" h="5026025">
                  <a:moveTo>
                    <a:pt x="401209" y="3456846"/>
                  </a:moveTo>
                  <a:lnTo>
                    <a:pt x="362352" y="3487929"/>
                  </a:lnTo>
                  <a:lnTo>
                    <a:pt x="331798" y="3525197"/>
                  </a:lnTo>
                  <a:lnTo>
                    <a:pt x="291653" y="3579723"/>
                  </a:lnTo>
                  <a:lnTo>
                    <a:pt x="268825" y="3613539"/>
                  </a:lnTo>
                  <a:lnTo>
                    <a:pt x="244609" y="3651768"/>
                  </a:lnTo>
                  <a:lnTo>
                    <a:pt x="219342" y="3694440"/>
                  </a:lnTo>
                  <a:lnTo>
                    <a:pt x="193360" y="3741590"/>
                  </a:lnTo>
                  <a:lnTo>
                    <a:pt x="167000" y="3793250"/>
                  </a:lnTo>
                  <a:lnTo>
                    <a:pt x="140599" y="3849451"/>
                  </a:lnTo>
                  <a:lnTo>
                    <a:pt x="114493" y="3910227"/>
                  </a:lnTo>
                  <a:lnTo>
                    <a:pt x="89020" y="3975611"/>
                  </a:lnTo>
                  <a:lnTo>
                    <a:pt x="64515" y="4045634"/>
                  </a:lnTo>
                  <a:lnTo>
                    <a:pt x="41315" y="4120329"/>
                  </a:lnTo>
                  <a:lnTo>
                    <a:pt x="19758" y="4199729"/>
                  </a:lnTo>
                  <a:lnTo>
                    <a:pt x="179" y="4283867"/>
                  </a:lnTo>
                  <a:lnTo>
                    <a:pt x="0" y="4293462"/>
                  </a:lnTo>
                  <a:lnTo>
                    <a:pt x="3476" y="4302082"/>
                  </a:lnTo>
                  <a:lnTo>
                    <a:pt x="23584" y="4313234"/>
                  </a:lnTo>
                  <a:lnTo>
                    <a:pt x="31635" y="4311840"/>
                  </a:lnTo>
                  <a:lnTo>
                    <a:pt x="38676" y="4307936"/>
                  </a:lnTo>
                  <a:lnTo>
                    <a:pt x="44115" y="4301942"/>
                  </a:lnTo>
                  <a:lnTo>
                    <a:pt x="47359" y="4294275"/>
                  </a:lnTo>
                  <a:lnTo>
                    <a:pt x="67656" y="4207951"/>
                  </a:lnTo>
                  <a:lnTo>
                    <a:pt x="90136" y="4126658"/>
                  </a:lnTo>
                  <a:lnTo>
                    <a:pt x="114399" y="4050382"/>
                  </a:lnTo>
                  <a:lnTo>
                    <a:pt x="140067" y="3979043"/>
                  </a:lnTo>
                  <a:lnTo>
                    <a:pt x="166659" y="3912822"/>
                  </a:lnTo>
                  <a:lnTo>
                    <a:pt x="193853" y="3851510"/>
                  </a:lnTo>
                  <a:lnTo>
                    <a:pt x="221218" y="3795156"/>
                  </a:lnTo>
                  <a:lnTo>
                    <a:pt x="248352" y="3743747"/>
                  </a:lnTo>
                  <a:lnTo>
                    <a:pt x="274854" y="3697267"/>
                  </a:lnTo>
                  <a:lnTo>
                    <a:pt x="300320" y="3655702"/>
                  </a:lnTo>
                  <a:lnTo>
                    <a:pt x="324349" y="3619038"/>
                  </a:lnTo>
                  <a:lnTo>
                    <a:pt x="346537" y="3587260"/>
                  </a:lnTo>
                  <a:lnTo>
                    <a:pt x="383783" y="3538305"/>
                  </a:lnTo>
                  <a:lnTo>
                    <a:pt x="408838" y="3508720"/>
                  </a:lnTo>
                  <a:lnTo>
                    <a:pt x="418484" y="3498388"/>
                  </a:lnTo>
                  <a:lnTo>
                    <a:pt x="423702" y="3490111"/>
                  </a:lnTo>
                  <a:lnTo>
                    <a:pt x="425403" y="3480963"/>
                  </a:lnTo>
                  <a:lnTo>
                    <a:pt x="423551" y="3471884"/>
                  </a:lnTo>
                  <a:lnTo>
                    <a:pt x="418112" y="3463816"/>
                  </a:lnTo>
                  <a:lnTo>
                    <a:pt x="410218" y="3458589"/>
                  </a:lnTo>
                  <a:lnTo>
                    <a:pt x="401209" y="3456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989963" y="1209166"/>
            <a:ext cx="7148195" cy="1867535"/>
            <a:chOff x="1989963" y="1209166"/>
            <a:chExt cx="7148195" cy="186753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963" y="1209166"/>
              <a:ext cx="4281297" cy="186728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8379" y="1209166"/>
              <a:ext cx="3049651" cy="186728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000885" y="3349116"/>
            <a:ext cx="211454" cy="662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50" spc="-50">
                <a:latin typeface="Arial MT"/>
                <a:cs typeface="Arial MT"/>
              </a:rPr>
              <a:t>•</a:t>
            </a:r>
            <a:endParaRPr sz="415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1895" y="3416680"/>
            <a:ext cx="1229715" cy="622427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3806697" y="3416680"/>
            <a:ext cx="3197860" cy="622935"/>
            <a:chOff x="3806697" y="3416680"/>
            <a:chExt cx="3197860" cy="622935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6697" y="3416680"/>
              <a:ext cx="2401697" cy="62242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9415" y="3416680"/>
              <a:ext cx="754849" cy="622427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3010" y="3416680"/>
            <a:ext cx="1978952" cy="62242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3139" y="3416680"/>
            <a:ext cx="1303781" cy="6224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76230" y="3416680"/>
            <a:ext cx="3527043" cy="6224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062583" y="3416680"/>
            <a:ext cx="1635759" cy="622427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2461895" y="4158678"/>
            <a:ext cx="9543415" cy="622300"/>
            <a:chOff x="2461895" y="4158678"/>
            <a:chExt cx="9543415" cy="622300"/>
          </a:xfrm>
        </p:grpSpPr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61895" y="4158678"/>
              <a:ext cx="8110855" cy="62210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04246" y="4158678"/>
              <a:ext cx="1401063" cy="622109"/>
            </a:xfrm>
            <a:prstGeom prst="rect">
              <a:avLst/>
            </a:prstGeom>
          </p:spPr>
        </p:pic>
      </p:grpSp>
      <p:pic>
        <p:nvPicPr>
          <p:cNvPr id="24" name="object 2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077318" y="4158678"/>
            <a:ext cx="3595331" cy="622109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2461895" y="4899977"/>
            <a:ext cx="13186410" cy="622300"/>
            <a:chOff x="2461895" y="4899977"/>
            <a:chExt cx="13186410" cy="622300"/>
          </a:xfrm>
        </p:grpSpPr>
        <p:pic>
          <p:nvPicPr>
            <p:cNvPr id="26" name="object 2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61895" y="4899977"/>
              <a:ext cx="1976247" cy="62210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92295" y="4899977"/>
              <a:ext cx="3324009" cy="62210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67752" y="4899977"/>
              <a:ext cx="1482090" cy="62210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03995" y="4899977"/>
              <a:ext cx="1303401" cy="62210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57358" y="4899977"/>
              <a:ext cx="1158659" cy="62210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36985" y="4899977"/>
              <a:ext cx="1012355" cy="62210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06502" y="4899977"/>
              <a:ext cx="2446781" cy="62210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57780" y="4899977"/>
              <a:ext cx="890435" cy="622109"/>
            </a:xfrm>
            <a:prstGeom prst="rect">
              <a:avLst/>
            </a:prstGeom>
          </p:spPr>
        </p:pic>
      </p:grpSp>
      <p:grpSp>
        <p:nvGrpSpPr>
          <p:cNvPr id="34" name="object 34" descr=""/>
          <p:cNvGrpSpPr/>
          <p:nvPr/>
        </p:nvGrpSpPr>
        <p:grpSpPr>
          <a:xfrm>
            <a:off x="2461895" y="5632132"/>
            <a:ext cx="3175000" cy="622300"/>
            <a:chOff x="2461895" y="5632132"/>
            <a:chExt cx="3175000" cy="622300"/>
          </a:xfrm>
        </p:grpSpPr>
        <p:pic>
          <p:nvPicPr>
            <p:cNvPr id="35" name="object 3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61895" y="5632132"/>
              <a:ext cx="1536954" cy="62210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07663" y="5632132"/>
              <a:ext cx="1728977" cy="62210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89626" y="5632132"/>
              <a:ext cx="237744" cy="622109"/>
            </a:xfrm>
            <a:prstGeom prst="rect">
              <a:avLst/>
            </a:prstGeom>
          </p:spPr>
        </p:pic>
      </p:grpSp>
      <p:grpSp>
        <p:nvGrpSpPr>
          <p:cNvPr id="38" name="object 38" descr=""/>
          <p:cNvGrpSpPr/>
          <p:nvPr/>
        </p:nvGrpSpPr>
        <p:grpSpPr>
          <a:xfrm>
            <a:off x="2461895" y="8027796"/>
            <a:ext cx="10013315" cy="622935"/>
            <a:chOff x="2461895" y="8027796"/>
            <a:chExt cx="10013315" cy="622935"/>
          </a:xfrm>
        </p:grpSpPr>
        <p:pic>
          <p:nvPicPr>
            <p:cNvPr id="39" name="object 3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61895" y="8027796"/>
              <a:ext cx="1183462" cy="622426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87242" y="8027796"/>
              <a:ext cx="3650234" cy="622426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82739" y="8027796"/>
              <a:ext cx="5292470" cy="622426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2461895" y="8768778"/>
            <a:ext cx="4283710" cy="622935"/>
            <a:chOff x="2461895" y="8768778"/>
            <a:chExt cx="4283710" cy="622935"/>
          </a:xfrm>
        </p:grpSpPr>
        <p:pic>
          <p:nvPicPr>
            <p:cNvPr id="43" name="object 4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61895" y="8768778"/>
              <a:ext cx="1048931" cy="62242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76930" y="8768778"/>
              <a:ext cx="1707642" cy="62242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77765" y="8768778"/>
              <a:ext cx="1767713" cy="622426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50965" y="8768778"/>
              <a:ext cx="237743" cy="622426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2000885" y="6387719"/>
            <a:ext cx="211454" cy="2235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50" spc="-50">
                <a:latin typeface="Arial MT"/>
                <a:cs typeface="Arial MT"/>
              </a:rPr>
              <a:t>•</a:t>
            </a:r>
            <a:endParaRPr sz="4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25"/>
              </a:spcBef>
            </a:pPr>
            <a:endParaRPr sz="4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4150" spc="-50">
                <a:latin typeface="Arial MT"/>
                <a:cs typeface="Arial MT"/>
              </a:rPr>
              <a:t>•</a:t>
            </a:r>
            <a:endParaRPr sz="4150">
              <a:latin typeface="Arial MT"/>
              <a:cs typeface="Arial MT"/>
            </a:endParaRPr>
          </a:p>
        </p:txBody>
      </p:sp>
      <p:pic>
        <p:nvPicPr>
          <p:cNvPr id="48" name="object 48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461895" y="6455283"/>
            <a:ext cx="8622538" cy="622426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461895" y="7196581"/>
            <a:ext cx="4901946" cy="6224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C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439143" y="5258624"/>
            <a:ext cx="6849109" cy="5028565"/>
            <a:chOff x="11439143" y="5258624"/>
            <a:chExt cx="6849109" cy="5028565"/>
          </a:xfrm>
        </p:grpSpPr>
        <p:sp>
          <p:nvSpPr>
            <p:cNvPr id="4" name="object 4" descr=""/>
            <p:cNvSpPr/>
            <p:nvPr/>
          </p:nvSpPr>
          <p:spPr>
            <a:xfrm>
              <a:off x="11439143" y="5258624"/>
              <a:ext cx="6849109" cy="5028565"/>
            </a:xfrm>
            <a:custGeom>
              <a:avLst/>
              <a:gdLst/>
              <a:ahLst/>
              <a:cxnLst/>
              <a:rect l="l" t="t" r="r" b="b"/>
              <a:pathLst>
                <a:path w="6849109" h="5028565">
                  <a:moveTo>
                    <a:pt x="0" y="4291952"/>
                  </a:moveTo>
                  <a:lnTo>
                    <a:pt x="0" y="4320705"/>
                  </a:lnTo>
                  <a:lnTo>
                    <a:pt x="203065" y="4973558"/>
                  </a:lnTo>
                  <a:lnTo>
                    <a:pt x="206809" y="4988695"/>
                  </a:lnTo>
                  <a:lnTo>
                    <a:pt x="211284" y="5003483"/>
                  </a:lnTo>
                  <a:lnTo>
                    <a:pt x="216386" y="5017992"/>
                  </a:lnTo>
                  <a:lnTo>
                    <a:pt x="220469" y="5028373"/>
                  </a:lnTo>
                  <a:lnTo>
                    <a:pt x="6848856" y="5028373"/>
                  </a:lnTo>
                  <a:lnTo>
                    <a:pt x="6848856" y="4372461"/>
                  </a:lnTo>
                  <a:lnTo>
                    <a:pt x="285908" y="4372461"/>
                  </a:lnTo>
                  <a:lnTo>
                    <a:pt x="0" y="4291952"/>
                  </a:lnTo>
                  <a:close/>
                </a:path>
                <a:path w="6849109" h="5028565">
                  <a:moveTo>
                    <a:pt x="3380779" y="219100"/>
                  </a:moveTo>
                  <a:lnTo>
                    <a:pt x="3340547" y="220275"/>
                  </a:lnTo>
                  <a:lnTo>
                    <a:pt x="3298730" y="224838"/>
                  </a:lnTo>
                  <a:lnTo>
                    <a:pt x="3254862" y="233890"/>
                  </a:lnTo>
                  <a:lnTo>
                    <a:pt x="3208479" y="248531"/>
                  </a:lnTo>
                  <a:lnTo>
                    <a:pt x="3159115" y="269859"/>
                  </a:lnTo>
                  <a:lnTo>
                    <a:pt x="3106304" y="298975"/>
                  </a:lnTo>
                  <a:lnTo>
                    <a:pt x="3045562" y="345285"/>
                  </a:lnTo>
                  <a:lnTo>
                    <a:pt x="3016599" y="374077"/>
                  </a:lnTo>
                  <a:lnTo>
                    <a:pt x="2988925" y="406113"/>
                  </a:lnTo>
                  <a:lnTo>
                    <a:pt x="2962802" y="441007"/>
                  </a:lnTo>
                  <a:lnTo>
                    <a:pt x="2938494" y="478375"/>
                  </a:lnTo>
                  <a:lnTo>
                    <a:pt x="2916263" y="517831"/>
                  </a:lnTo>
                  <a:lnTo>
                    <a:pt x="2896372" y="558990"/>
                  </a:lnTo>
                  <a:lnTo>
                    <a:pt x="2879085" y="601467"/>
                  </a:lnTo>
                  <a:lnTo>
                    <a:pt x="2864663" y="644875"/>
                  </a:lnTo>
                  <a:lnTo>
                    <a:pt x="2853370" y="688830"/>
                  </a:lnTo>
                  <a:lnTo>
                    <a:pt x="2845468" y="732946"/>
                  </a:lnTo>
                  <a:lnTo>
                    <a:pt x="2841221" y="776839"/>
                  </a:lnTo>
                  <a:lnTo>
                    <a:pt x="2840891" y="820122"/>
                  </a:lnTo>
                  <a:lnTo>
                    <a:pt x="2844740" y="862410"/>
                  </a:lnTo>
                  <a:lnTo>
                    <a:pt x="2853033" y="903319"/>
                  </a:lnTo>
                  <a:lnTo>
                    <a:pt x="2866031" y="942462"/>
                  </a:lnTo>
                  <a:lnTo>
                    <a:pt x="2883998" y="979454"/>
                  </a:lnTo>
                  <a:lnTo>
                    <a:pt x="2907196" y="1013910"/>
                  </a:lnTo>
                  <a:lnTo>
                    <a:pt x="2935887" y="1045445"/>
                  </a:lnTo>
                  <a:lnTo>
                    <a:pt x="2970336" y="1073674"/>
                  </a:lnTo>
                  <a:lnTo>
                    <a:pt x="2964944" y="1131966"/>
                  </a:lnTo>
                  <a:lnTo>
                    <a:pt x="2965093" y="1192566"/>
                  </a:lnTo>
                  <a:lnTo>
                    <a:pt x="2969635" y="1253566"/>
                  </a:lnTo>
                  <a:lnTo>
                    <a:pt x="2977424" y="1313061"/>
                  </a:lnTo>
                  <a:lnTo>
                    <a:pt x="2987314" y="1369145"/>
                  </a:lnTo>
                  <a:lnTo>
                    <a:pt x="2998157" y="1419911"/>
                  </a:lnTo>
                  <a:lnTo>
                    <a:pt x="3008808" y="1463454"/>
                  </a:lnTo>
                  <a:lnTo>
                    <a:pt x="3024946" y="1521244"/>
                  </a:lnTo>
                  <a:lnTo>
                    <a:pt x="3027663" y="1608631"/>
                  </a:lnTo>
                  <a:lnTo>
                    <a:pt x="3032190" y="1675840"/>
                  </a:lnTo>
                  <a:lnTo>
                    <a:pt x="3036439" y="1719002"/>
                  </a:lnTo>
                  <a:lnTo>
                    <a:pt x="3038320" y="1734249"/>
                  </a:lnTo>
                  <a:lnTo>
                    <a:pt x="3013453" y="1754520"/>
                  </a:lnTo>
                  <a:lnTo>
                    <a:pt x="2959749" y="1816124"/>
                  </a:lnTo>
                  <a:lnTo>
                    <a:pt x="2908552" y="1920245"/>
                  </a:lnTo>
                  <a:lnTo>
                    <a:pt x="2891208" y="2068068"/>
                  </a:lnTo>
                  <a:lnTo>
                    <a:pt x="1269629" y="2068068"/>
                  </a:lnTo>
                  <a:lnTo>
                    <a:pt x="1220511" y="2069898"/>
                  </a:lnTo>
                  <a:lnTo>
                    <a:pt x="1172267" y="2075310"/>
                  </a:lnTo>
                  <a:lnTo>
                    <a:pt x="1125043" y="2084183"/>
                  </a:lnTo>
                  <a:lnTo>
                    <a:pt x="1078984" y="2096398"/>
                  </a:lnTo>
                  <a:lnTo>
                    <a:pt x="1034236" y="2111836"/>
                  </a:lnTo>
                  <a:lnTo>
                    <a:pt x="990944" y="2130376"/>
                  </a:lnTo>
                  <a:lnTo>
                    <a:pt x="949255" y="2151899"/>
                  </a:lnTo>
                  <a:lnTo>
                    <a:pt x="909313" y="2176285"/>
                  </a:lnTo>
                  <a:lnTo>
                    <a:pt x="871265" y="2203414"/>
                  </a:lnTo>
                  <a:lnTo>
                    <a:pt x="835256" y="2233168"/>
                  </a:lnTo>
                  <a:lnTo>
                    <a:pt x="801431" y="2265425"/>
                  </a:lnTo>
                  <a:lnTo>
                    <a:pt x="769936" y="2300068"/>
                  </a:lnTo>
                  <a:lnTo>
                    <a:pt x="740916" y="2336975"/>
                  </a:lnTo>
                  <a:lnTo>
                    <a:pt x="714518" y="2376027"/>
                  </a:lnTo>
                  <a:lnTo>
                    <a:pt x="690887" y="2417105"/>
                  </a:lnTo>
                  <a:lnTo>
                    <a:pt x="670168" y="2460089"/>
                  </a:lnTo>
                  <a:lnTo>
                    <a:pt x="652507" y="2504859"/>
                  </a:lnTo>
                  <a:lnTo>
                    <a:pt x="638050" y="2551295"/>
                  </a:lnTo>
                  <a:lnTo>
                    <a:pt x="626941" y="2599279"/>
                  </a:lnTo>
                  <a:lnTo>
                    <a:pt x="285908" y="4372461"/>
                  </a:lnTo>
                  <a:lnTo>
                    <a:pt x="6848856" y="4372461"/>
                  </a:lnTo>
                  <a:lnTo>
                    <a:pt x="6848856" y="2067696"/>
                  </a:lnTo>
                  <a:lnTo>
                    <a:pt x="5515082" y="2067696"/>
                  </a:lnTo>
                  <a:lnTo>
                    <a:pt x="5541692" y="2012078"/>
                  </a:lnTo>
                  <a:lnTo>
                    <a:pt x="5566589" y="1955783"/>
                  </a:lnTo>
                  <a:lnTo>
                    <a:pt x="5589746" y="1899041"/>
                  </a:lnTo>
                  <a:lnTo>
                    <a:pt x="5611135" y="1842085"/>
                  </a:lnTo>
                  <a:lnTo>
                    <a:pt x="5630730" y="1785143"/>
                  </a:lnTo>
                  <a:lnTo>
                    <a:pt x="5648504" y="1728448"/>
                  </a:lnTo>
                  <a:lnTo>
                    <a:pt x="5664429" y="1672231"/>
                  </a:lnTo>
                  <a:lnTo>
                    <a:pt x="5678478" y="1616721"/>
                  </a:lnTo>
                  <a:lnTo>
                    <a:pt x="5690623" y="1562150"/>
                  </a:lnTo>
                  <a:lnTo>
                    <a:pt x="5700838" y="1508749"/>
                  </a:lnTo>
                  <a:lnTo>
                    <a:pt x="5709096" y="1456748"/>
                  </a:lnTo>
                  <a:lnTo>
                    <a:pt x="5715368" y="1406378"/>
                  </a:lnTo>
                  <a:lnTo>
                    <a:pt x="5719629" y="1357871"/>
                  </a:lnTo>
                  <a:lnTo>
                    <a:pt x="5721850" y="1311457"/>
                  </a:lnTo>
                  <a:lnTo>
                    <a:pt x="5722004" y="1267367"/>
                  </a:lnTo>
                  <a:lnTo>
                    <a:pt x="5720065" y="1225831"/>
                  </a:lnTo>
                  <a:lnTo>
                    <a:pt x="5716005" y="1187081"/>
                  </a:lnTo>
                  <a:lnTo>
                    <a:pt x="5701413" y="1118860"/>
                  </a:lnTo>
                  <a:lnTo>
                    <a:pt x="5678011" y="1064551"/>
                  </a:lnTo>
                  <a:lnTo>
                    <a:pt x="5629500" y="1000851"/>
                  </a:lnTo>
                  <a:lnTo>
                    <a:pt x="5602157" y="961307"/>
                  </a:lnTo>
                  <a:lnTo>
                    <a:pt x="5580029" y="923953"/>
                  </a:lnTo>
                  <a:lnTo>
                    <a:pt x="5562235" y="888186"/>
                  </a:lnTo>
                  <a:lnTo>
                    <a:pt x="5536136" y="818990"/>
                  </a:lnTo>
                  <a:lnTo>
                    <a:pt x="5516820" y="748882"/>
                  </a:lnTo>
                  <a:lnTo>
                    <a:pt x="5507507" y="711974"/>
                  </a:lnTo>
                  <a:lnTo>
                    <a:pt x="5497250" y="673025"/>
                  </a:lnTo>
                  <a:lnTo>
                    <a:pt x="5485171" y="631428"/>
                  </a:lnTo>
                  <a:lnTo>
                    <a:pt x="5470390" y="586580"/>
                  </a:lnTo>
                  <a:lnTo>
                    <a:pt x="5452026" y="537876"/>
                  </a:lnTo>
                  <a:lnTo>
                    <a:pt x="5429200" y="484711"/>
                  </a:lnTo>
                  <a:lnTo>
                    <a:pt x="5401033" y="426481"/>
                  </a:lnTo>
                  <a:lnTo>
                    <a:pt x="5379660" y="390647"/>
                  </a:lnTo>
                  <a:lnTo>
                    <a:pt x="5354732" y="359125"/>
                  </a:lnTo>
                  <a:lnTo>
                    <a:pt x="5326526" y="331578"/>
                  </a:lnTo>
                  <a:lnTo>
                    <a:pt x="5295317" y="307666"/>
                  </a:lnTo>
                  <a:lnTo>
                    <a:pt x="5261381" y="287053"/>
                  </a:lnTo>
                  <a:lnTo>
                    <a:pt x="5224996" y="269399"/>
                  </a:lnTo>
                  <a:lnTo>
                    <a:pt x="5186437" y="254367"/>
                  </a:lnTo>
                  <a:lnTo>
                    <a:pt x="5145980" y="241618"/>
                  </a:lnTo>
                  <a:lnTo>
                    <a:pt x="5103902" y="230814"/>
                  </a:lnTo>
                  <a:lnTo>
                    <a:pt x="3535170" y="226292"/>
                  </a:lnTo>
                  <a:lnTo>
                    <a:pt x="3496622" y="224909"/>
                  </a:lnTo>
                  <a:lnTo>
                    <a:pt x="3419893" y="220214"/>
                  </a:lnTo>
                  <a:lnTo>
                    <a:pt x="3380779" y="219100"/>
                  </a:lnTo>
                  <a:close/>
                </a:path>
                <a:path w="6849109" h="5028565">
                  <a:moveTo>
                    <a:pt x="4246526" y="0"/>
                  </a:moveTo>
                  <a:lnTo>
                    <a:pt x="4201721" y="2839"/>
                  </a:lnTo>
                  <a:lnTo>
                    <a:pt x="4156915" y="10011"/>
                  </a:lnTo>
                  <a:lnTo>
                    <a:pt x="4112241" y="20903"/>
                  </a:lnTo>
                  <a:lnTo>
                    <a:pt x="4067828" y="34903"/>
                  </a:lnTo>
                  <a:lnTo>
                    <a:pt x="4023806" y="51398"/>
                  </a:lnTo>
                  <a:lnTo>
                    <a:pt x="3980308" y="69777"/>
                  </a:lnTo>
                  <a:lnTo>
                    <a:pt x="3937464" y="89426"/>
                  </a:lnTo>
                  <a:lnTo>
                    <a:pt x="3895403" y="109734"/>
                  </a:lnTo>
                  <a:lnTo>
                    <a:pt x="3814158" y="149876"/>
                  </a:lnTo>
                  <a:lnTo>
                    <a:pt x="3775235" y="168486"/>
                  </a:lnTo>
                  <a:lnTo>
                    <a:pt x="3737618" y="185305"/>
                  </a:lnTo>
                  <a:lnTo>
                    <a:pt x="3701440" y="199722"/>
                  </a:lnTo>
                  <a:lnTo>
                    <a:pt x="3657130" y="213379"/>
                  </a:lnTo>
                  <a:lnTo>
                    <a:pt x="3614958" y="221626"/>
                  </a:lnTo>
                  <a:lnTo>
                    <a:pt x="3574460" y="225564"/>
                  </a:lnTo>
                  <a:lnTo>
                    <a:pt x="3535170" y="226292"/>
                  </a:lnTo>
                  <a:lnTo>
                    <a:pt x="5082550" y="226292"/>
                  </a:lnTo>
                  <a:lnTo>
                    <a:pt x="5060479" y="221617"/>
                  </a:lnTo>
                  <a:lnTo>
                    <a:pt x="5015987" y="213689"/>
                  </a:lnTo>
                  <a:lnTo>
                    <a:pt x="4970702" y="206692"/>
                  </a:lnTo>
                  <a:lnTo>
                    <a:pt x="4787157" y="181245"/>
                  </a:lnTo>
                  <a:lnTo>
                    <a:pt x="4742051" y="173828"/>
                  </a:lnTo>
                  <a:lnTo>
                    <a:pt x="4697809" y="165313"/>
                  </a:lnTo>
                  <a:lnTo>
                    <a:pt x="4654708" y="155361"/>
                  </a:lnTo>
                  <a:lnTo>
                    <a:pt x="4613023" y="143634"/>
                  </a:lnTo>
                  <a:lnTo>
                    <a:pt x="4573032" y="129795"/>
                  </a:lnTo>
                  <a:lnTo>
                    <a:pt x="4535010" y="113504"/>
                  </a:lnTo>
                  <a:lnTo>
                    <a:pt x="4499233" y="94424"/>
                  </a:lnTo>
                  <a:lnTo>
                    <a:pt x="4465978" y="72216"/>
                  </a:lnTo>
                  <a:lnTo>
                    <a:pt x="4423133" y="44210"/>
                  </a:lnTo>
                  <a:lnTo>
                    <a:pt x="4379635" y="23597"/>
                  </a:lnTo>
                  <a:lnTo>
                    <a:pt x="4335614" y="9766"/>
                  </a:lnTo>
                  <a:lnTo>
                    <a:pt x="4291201" y="2104"/>
                  </a:lnTo>
                  <a:lnTo>
                    <a:pt x="4246526" y="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632580" y="8585391"/>
              <a:ext cx="6655434" cy="1701800"/>
            </a:xfrm>
            <a:custGeom>
              <a:avLst/>
              <a:gdLst/>
              <a:ahLst/>
              <a:cxnLst/>
              <a:rect l="l" t="t" r="r" b="b"/>
              <a:pathLst>
                <a:path w="6655434" h="1701800">
                  <a:moveTo>
                    <a:pt x="4741740" y="57991"/>
                  </a:moveTo>
                  <a:lnTo>
                    <a:pt x="4047786" y="258728"/>
                  </a:lnTo>
                  <a:lnTo>
                    <a:pt x="3826543" y="358017"/>
                  </a:lnTo>
                  <a:lnTo>
                    <a:pt x="3318772" y="602491"/>
                  </a:lnTo>
                  <a:lnTo>
                    <a:pt x="2758412" y="912066"/>
                  </a:lnTo>
                  <a:lnTo>
                    <a:pt x="2379399" y="1206655"/>
                  </a:lnTo>
                  <a:lnTo>
                    <a:pt x="2345845" y="1249576"/>
                  </a:lnTo>
                  <a:lnTo>
                    <a:pt x="2313381" y="1293798"/>
                  </a:lnTo>
                  <a:lnTo>
                    <a:pt x="2282032" y="1339058"/>
                  </a:lnTo>
                  <a:lnTo>
                    <a:pt x="2251824" y="1385090"/>
                  </a:lnTo>
                  <a:lnTo>
                    <a:pt x="2222782" y="1431631"/>
                  </a:lnTo>
                  <a:lnTo>
                    <a:pt x="2194931" y="1478414"/>
                  </a:lnTo>
                  <a:lnTo>
                    <a:pt x="2168297" y="1525177"/>
                  </a:lnTo>
                  <a:lnTo>
                    <a:pt x="2142905" y="1571653"/>
                  </a:lnTo>
                  <a:lnTo>
                    <a:pt x="2118781" y="1617579"/>
                  </a:lnTo>
                  <a:lnTo>
                    <a:pt x="2095949" y="1662689"/>
                  </a:lnTo>
                  <a:lnTo>
                    <a:pt x="2076935" y="1701606"/>
                  </a:lnTo>
                  <a:lnTo>
                    <a:pt x="6655419" y="1701606"/>
                  </a:lnTo>
                  <a:lnTo>
                    <a:pt x="6655419" y="873087"/>
                  </a:lnTo>
                  <a:lnTo>
                    <a:pt x="6618159" y="840430"/>
                  </a:lnTo>
                  <a:lnTo>
                    <a:pt x="6580039" y="809972"/>
                  </a:lnTo>
                  <a:lnTo>
                    <a:pt x="6539812" y="780544"/>
                  </a:lnTo>
                  <a:lnTo>
                    <a:pt x="6497417" y="752114"/>
                  </a:lnTo>
                  <a:lnTo>
                    <a:pt x="6452796" y="724648"/>
                  </a:lnTo>
                  <a:lnTo>
                    <a:pt x="6405888" y="698111"/>
                  </a:lnTo>
                  <a:lnTo>
                    <a:pt x="6356632" y="672471"/>
                  </a:lnTo>
                  <a:lnTo>
                    <a:pt x="5935513" y="491929"/>
                  </a:lnTo>
                  <a:lnTo>
                    <a:pt x="5399149" y="290093"/>
                  </a:lnTo>
                  <a:lnTo>
                    <a:pt x="4937803" y="125827"/>
                  </a:lnTo>
                  <a:lnTo>
                    <a:pt x="4741740" y="57991"/>
                  </a:lnTo>
                  <a:close/>
                </a:path>
                <a:path w="6655434" h="1701800">
                  <a:moveTo>
                    <a:pt x="638570" y="0"/>
                  </a:moveTo>
                  <a:lnTo>
                    <a:pt x="592203" y="20377"/>
                  </a:lnTo>
                  <a:lnTo>
                    <a:pt x="547372" y="42621"/>
                  </a:lnTo>
                  <a:lnTo>
                    <a:pt x="504052" y="66614"/>
                  </a:lnTo>
                  <a:lnTo>
                    <a:pt x="462219" y="92238"/>
                  </a:lnTo>
                  <a:lnTo>
                    <a:pt x="421849" y="119373"/>
                  </a:lnTo>
                  <a:lnTo>
                    <a:pt x="382915" y="147903"/>
                  </a:lnTo>
                  <a:lnTo>
                    <a:pt x="345395" y="177708"/>
                  </a:lnTo>
                  <a:lnTo>
                    <a:pt x="309264" y="208671"/>
                  </a:lnTo>
                  <a:lnTo>
                    <a:pt x="274497" y="240674"/>
                  </a:lnTo>
                  <a:lnTo>
                    <a:pt x="241069" y="273597"/>
                  </a:lnTo>
                  <a:lnTo>
                    <a:pt x="6284" y="1494007"/>
                  </a:lnTo>
                  <a:lnTo>
                    <a:pt x="377" y="1539306"/>
                  </a:lnTo>
                  <a:lnTo>
                    <a:pt x="0" y="1583822"/>
                  </a:lnTo>
                  <a:lnTo>
                    <a:pt x="4867" y="1627208"/>
                  </a:lnTo>
                  <a:lnTo>
                    <a:pt x="14693" y="1669117"/>
                  </a:lnTo>
                  <a:lnTo>
                    <a:pt x="26446" y="1701606"/>
                  </a:lnTo>
                  <a:lnTo>
                    <a:pt x="1225468" y="1701606"/>
                  </a:lnTo>
                  <a:lnTo>
                    <a:pt x="1413342" y="1591048"/>
                  </a:lnTo>
                  <a:lnTo>
                    <a:pt x="1485209" y="1537872"/>
                  </a:lnTo>
                  <a:lnTo>
                    <a:pt x="1367102" y="1339446"/>
                  </a:lnTo>
                  <a:lnTo>
                    <a:pt x="1234403" y="1220410"/>
                  </a:lnTo>
                  <a:lnTo>
                    <a:pt x="1126152" y="1162430"/>
                  </a:lnTo>
                  <a:lnTo>
                    <a:pt x="1081393" y="1147178"/>
                  </a:lnTo>
                  <a:lnTo>
                    <a:pt x="1212647" y="993563"/>
                  </a:lnTo>
                  <a:lnTo>
                    <a:pt x="1310884" y="808201"/>
                  </a:lnTo>
                  <a:lnTo>
                    <a:pt x="1372483" y="652182"/>
                  </a:lnTo>
                  <a:lnTo>
                    <a:pt x="1393821" y="586599"/>
                  </a:lnTo>
                  <a:lnTo>
                    <a:pt x="1345018" y="573589"/>
                  </a:lnTo>
                  <a:lnTo>
                    <a:pt x="677577" y="573588"/>
                  </a:lnTo>
                  <a:lnTo>
                    <a:pt x="709880" y="352074"/>
                  </a:lnTo>
                  <a:lnTo>
                    <a:pt x="692205" y="169558"/>
                  </a:lnTo>
                  <a:lnTo>
                    <a:pt x="657464" y="45659"/>
                  </a:lnTo>
                  <a:lnTo>
                    <a:pt x="638570" y="0"/>
                  </a:lnTo>
                  <a:close/>
                </a:path>
                <a:path w="6655434" h="1701800">
                  <a:moveTo>
                    <a:pt x="1139131" y="518699"/>
                  </a:moveTo>
                  <a:lnTo>
                    <a:pt x="908787" y="521545"/>
                  </a:lnTo>
                  <a:lnTo>
                    <a:pt x="741898" y="553666"/>
                  </a:lnTo>
                  <a:lnTo>
                    <a:pt x="677577" y="573588"/>
                  </a:lnTo>
                  <a:lnTo>
                    <a:pt x="1345018" y="573589"/>
                  </a:lnTo>
                  <a:lnTo>
                    <a:pt x="1139131" y="518699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439143" y="9406185"/>
              <a:ext cx="3980179" cy="881380"/>
            </a:xfrm>
            <a:custGeom>
              <a:avLst/>
              <a:gdLst/>
              <a:ahLst/>
              <a:cxnLst/>
              <a:rect l="l" t="t" r="r" b="b"/>
              <a:pathLst>
                <a:path w="3980180" h="881379">
                  <a:moveTo>
                    <a:pt x="0" y="144391"/>
                  </a:moveTo>
                  <a:lnTo>
                    <a:pt x="0" y="173161"/>
                  </a:lnTo>
                  <a:lnTo>
                    <a:pt x="203065" y="826369"/>
                  </a:lnTo>
                  <a:lnTo>
                    <a:pt x="220516" y="880812"/>
                  </a:lnTo>
                  <a:lnTo>
                    <a:pt x="3980170" y="880812"/>
                  </a:lnTo>
                  <a:lnTo>
                    <a:pt x="3894129" y="680277"/>
                  </a:lnTo>
                  <a:lnTo>
                    <a:pt x="1788980" y="680277"/>
                  </a:lnTo>
                  <a:lnTo>
                    <a:pt x="285908" y="224900"/>
                  </a:lnTo>
                  <a:lnTo>
                    <a:pt x="0" y="144391"/>
                  </a:lnTo>
                  <a:close/>
                </a:path>
                <a:path w="3980180" h="881379">
                  <a:moveTo>
                    <a:pt x="3602251" y="0"/>
                  </a:moveTo>
                  <a:lnTo>
                    <a:pt x="1788980" y="680277"/>
                  </a:lnTo>
                  <a:lnTo>
                    <a:pt x="3894129" y="680277"/>
                  </a:lnTo>
                  <a:lnTo>
                    <a:pt x="3602251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330351" y="5501183"/>
              <a:ext cx="2615565" cy="4785995"/>
            </a:xfrm>
            <a:custGeom>
              <a:avLst/>
              <a:gdLst/>
              <a:ahLst/>
              <a:cxnLst/>
              <a:rect l="l" t="t" r="r" b="b"/>
              <a:pathLst>
                <a:path w="2615565" h="4785995">
                  <a:moveTo>
                    <a:pt x="2240769" y="3041086"/>
                  </a:moveTo>
                  <a:lnTo>
                    <a:pt x="1147921" y="3041086"/>
                  </a:lnTo>
                  <a:lnTo>
                    <a:pt x="1147921" y="3455200"/>
                  </a:lnTo>
                  <a:lnTo>
                    <a:pt x="1606620" y="3555522"/>
                  </a:lnTo>
                  <a:lnTo>
                    <a:pt x="2003987" y="3476854"/>
                  </a:lnTo>
                  <a:lnTo>
                    <a:pt x="2283706" y="3340613"/>
                  </a:lnTo>
                  <a:lnTo>
                    <a:pt x="2389460" y="3268217"/>
                  </a:lnTo>
                  <a:lnTo>
                    <a:pt x="2327925" y="3190141"/>
                  </a:lnTo>
                  <a:lnTo>
                    <a:pt x="2240769" y="3041086"/>
                  </a:lnTo>
                  <a:close/>
                </a:path>
                <a:path w="2615565" h="4785995">
                  <a:moveTo>
                    <a:pt x="1303396" y="0"/>
                  </a:moveTo>
                  <a:lnTo>
                    <a:pt x="1257321" y="719"/>
                  </a:lnTo>
                  <a:lnTo>
                    <a:pt x="1211434" y="2703"/>
                  </a:lnTo>
                  <a:lnTo>
                    <a:pt x="1165795" y="5948"/>
                  </a:lnTo>
                  <a:lnTo>
                    <a:pt x="1120467" y="10451"/>
                  </a:lnTo>
                  <a:lnTo>
                    <a:pt x="1075511" y="16211"/>
                  </a:lnTo>
                  <a:lnTo>
                    <a:pt x="1030987" y="23225"/>
                  </a:lnTo>
                  <a:lnTo>
                    <a:pt x="986957" y="31491"/>
                  </a:lnTo>
                  <a:lnTo>
                    <a:pt x="943483" y="41005"/>
                  </a:lnTo>
                  <a:lnTo>
                    <a:pt x="900626" y="51766"/>
                  </a:lnTo>
                  <a:lnTo>
                    <a:pt x="858447" y="63771"/>
                  </a:lnTo>
                  <a:lnTo>
                    <a:pt x="817007" y="77018"/>
                  </a:lnTo>
                  <a:lnTo>
                    <a:pt x="776369" y="91504"/>
                  </a:lnTo>
                  <a:lnTo>
                    <a:pt x="736592" y="107227"/>
                  </a:lnTo>
                  <a:lnTo>
                    <a:pt x="697739" y="124183"/>
                  </a:lnTo>
                  <a:lnTo>
                    <a:pt x="659871" y="142372"/>
                  </a:lnTo>
                  <a:lnTo>
                    <a:pt x="623049" y="161790"/>
                  </a:lnTo>
                  <a:lnTo>
                    <a:pt x="587334" y="182434"/>
                  </a:lnTo>
                  <a:lnTo>
                    <a:pt x="276410" y="533638"/>
                  </a:lnTo>
                  <a:lnTo>
                    <a:pt x="151988" y="967402"/>
                  </a:lnTo>
                  <a:lnTo>
                    <a:pt x="135183" y="1335996"/>
                  </a:lnTo>
                  <a:lnTo>
                    <a:pt x="147112" y="1491689"/>
                  </a:lnTo>
                  <a:lnTo>
                    <a:pt x="122245" y="1511961"/>
                  </a:lnTo>
                  <a:lnTo>
                    <a:pt x="68540" y="1573564"/>
                  </a:lnTo>
                  <a:lnTo>
                    <a:pt x="17344" y="1677685"/>
                  </a:lnTo>
                  <a:lnTo>
                    <a:pt x="0" y="1825508"/>
                  </a:lnTo>
                  <a:lnTo>
                    <a:pt x="12459" y="1903339"/>
                  </a:lnTo>
                  <a:lnTo>
                    <a:pt x="36987" y="1967221"/>
                  </a:lnTo>
                  <a:lnTo>
                    <a:pt x="69350" y="2018261"/>
                  </a:lnTo>
                  <a:lnTo>
                    <a:pt x="105319" y="2057565"/>
                  </a:lnTo>
                  <a:lnTo>
                    <a:pt x="140660" y="2086239"/>
                  </a:lnTo>
                  <a:lnTo>
                    <a:pt x="192536" y="2116126"/>
                  </a:lnTo>
                  <a:lnTo>
                    <a:pt x="200607" y="2119552"/>
                  </a:lnTo>
                  <a:lnTo>
                    <a:pt x="421816" y="2702969"/>
                  </a:lnTo>
                  <a:lnTo>
                    <a:pt x="739323" y="2970921"/>
                  </a:lnTo>
                  <a:lnTo>
                    <a:pt x="1024300" y="3043572"/>
                  </a:lnTo>
                  <a:lnTo>
                    <a:pt x="1147921" y="3041086"/>
                  </a:lnTo>
                  <a:lnTo>
                    <a:pt x="2240769" y="3041086"/>
                  </a:lnTo>
                  <a:lnTo>
                    <a:pt x="2207567" y="2984303"/>
                  </a:lnTo>
                  <a:lnTo>
                    <a:pt x="2124752" y="2693292"/>
                  </a:lnTo>
                  <a:lnTo>
                    <a:pt x="2175850" y="2359694"/>
                  </a:lnTo>
                  <a:lnTo>
                    <a:pt x="2191711" y="2324531"/>
                  </a:lnTo>
                  <a:lnTo>
                    <a:pt x="2208422" y="2288930"/>
                  </a:lnTo>
                  <a:lnTo>
                    <a:pt x="2225882" y="2252889"/>
                  </a:lnTo>
                  <a:lnTo>
                    <a:pt x="2243991" y="2216408"/>
                  </a:lnTo>
                  <a:lnTo>
                    <a:pt x="2262650" y="2179487"/>
                  </a:lnTo>
                  <a:lnTo>
                    <a:pt x="2281759" y="2142126"/>
                  </a:lnTo>
                  <a:lnTo>
                    <a:pt x="2340781" y="2027392"/>
                  </a:lnTo>
                  <a:lnTo>
                    <a:pt x="2360688" y="1988263"/>
                  </a:lnTo>
                  <a:lnTo>
                    <a:pt x="2380543" y="1948692"/>
                  </a:lnTo>
                  <a:lnTo>
                    <a:pt x="2400248" y="1908676"/>
                  </a:lnTo>
                  <a:lnTo>
                    <a:pt x="2419703" y="1868217"/>
                  </a:lnTo>
                  <a:lnTo>
                    <a:pt x="2438806" y="1827313"/>
                  </a:lnTo>
                  <a:lnTo>
                    <a:pt x="2457459" y="1785965"/>
                  </a:lnTo>
                  <a:lnTo>
                    <a:pt x="2475561" y="1744172"/>
                  </a:lnTo>
                  <a:lnTo>
                    <a:pt x="2493012" y="1701932"/>
                  </a:lnTo>
                  <a:lnTo>
                    <a:pt x="2509712" y="1659247"/>
                  </a:lnTo>
                  <a:lnTo>
                    <a:pt x="2525562" y="1616115"/>
                  </a:lnTo>
                  <a:lnTo>
                    <a:pt x="2540460" y="1572536"/>
                  </a:lnTo>
                  <a:lnTo>
                    <a:pt x="2554308" y="1528510"/>
                  </a:lnTo>
                  <a:lnTo>
                    <a:pt x="2567004" y="1484035"/>
                  </a:lnTo>
                  <a:lnTo>
                    <a:pt x="2578450" y="1439113"/>
                  </a:lnTo>
                  <a:lnTo>
                    <a:pt x="2588545" y="1393741"/>
                  </a:lnTo>
                  <a:lnTo>
                    <a:pt x="2597188" y="1347920"/>
                  </a:lnTo>
                  <a:lnTo>
                    <a:pt x="2604281" y="1301650"/>
                  </a:lnTo>
                  <a:lnTo>
                    <a:pt x="2609722" y="1254929"/>
                  </a:lnTo>
                  <a:lnTo>
                    <a:pt x="2613413" y="1207757"/>
                  </a:lnTo>
                  <a:lnTo>
                    <a:pt x="2615252" y="1160135"/>
                  </a:lnTo>
                  <a:lnTo>
                    <a:pt x="2615140" y="1112061"/>
                  </a:lnTo>
                  <a:lnTo>
                    <a:pt x="2612977" y="1063535"/>
                  </a:lnTo>
                  <a:lnTo>
                    <a:pt x="2608662" y="1014556"/>
                  </a:lnTo>
                  <a:lnTo>
                    <a:pt x="2602097" y="965125"/>
                  </a:lnTo>
                  <a:lnTo>
                    <a:pt x="2593180" y="915240"/>
                  </a:lnTo>
                  <a:lnTo>
                    <a:pt x="2581811" y="864902"/>
                  </a:lnTo>
                  <a:lnTo>
                    <a:pt x="2567892" y="814109"/>
                  </a:lnTo>
                  <a:lnTo>
                    <a:pt x="2551321" y="762861"/>
                  </a:lnTo>
                  <a:lnTo>
                    <a:pt x="2531998" y="711159"/>
                  </a:lnTo>
                  <a:lnTo>
                    <a:pt x="2509825" y="659000"/>
                  </a:lnTo>
                  <a:lnTo>
                    <a:pt x="2490130" y="617977"/>
                  </a:lnTo>
                  <a:lnTo>
                    <a:pt x="2468660" y="578297"/>
                  </a:lnTo>
                  <a:lnTo>
                    <a:pt x="2445476" y="539957"/>
                  </a:lnTo>
                  <a:lnTo>
                    <a:pt x="2420640" y="502954"/>
                  </a:lnTo>
                  <a:lnTo>
                    <a:pt x="2394213" y="467287"/>
                  </a:lnTo>
                  <a:lnTo>
                    <a:pt x="2366257" y="432953"/>
                  </a:lnTo>
                  <a:lnTo>
                    <a:pt x="2336832" y="399949"/>
                  </a:lnTo>
                  <a:lnTo>
                    <a:pt x="2306000" y="368273"/>
                  </a:lnTo>
                  <a:lnTo>
                    <a:pt x="2273823" y="337922"/>
                  </a:lnTo>
                  <a:lnTo>
                    <a:pt x="2240361" y="308894"/>
                  </a:lnTo>
                  <a:lnTo>
                    <a:pt x="2205676" y="281187"/>
                  </a:lnTo>
                  <a:lnTo>
                    <a:pt x="2169830" y="254798"/>
                  </a:lnTo>
                  <a:lnTo>
                    <a:pt x="2132883" y="229724"/>
                  </a:lnTo>
                  <a:lnTo>
                    <a:pt x="2094897" y="205963"/>
                  </a:lnTo>
                  <a:lnTo>
                    <a:pt x="2055934" y="183513"/>
                  </a:lnTo>
                  <a:lnTo>
                    <a:pt x="2016054" y="162371"/>
                  </a:lnTo>
                  <a:lnTo>
                    <a:pt x="1975319" y="142535"/>
                  </a:lnTo>
                  <a:lnTo>
                    <a:pt x="1933791" y="124002"/>
                  </a:lnTo>
                  <a:lnTo>
                    <a:pt x="1891530" y="106770"/>
                  </a:lnTo>
                  <a:lnTo>
                    <a:pt x="1848598" y="90836"/>
                  </a:lnTo>
                  <a:lnTo>
                    <a:pt x="1805056" y="76198"/>
                  </a:lnTo>
                  <a:lnTo>
                    <a:pt x="1760966" y="62853"/>
                  </a:lnTo>
                  <a:lnTo>
                    <a:pt x="1716389" y="50800"/>
                  </a:lnTo>
                  <a:lnTo>
                    <a:pt x="1671386" y="40034"/>
                  </a:lnTo>
                  <a:lnTo>
                    <a:pt x="1626019" y="30555"/>
                  </a:lnTo>
                  <a:lnTo>
                    <a:pt x="1580348" y="22359"/>
                  </a:lnTo>
                  <a:lnTo>
                    <a:pt x="1534436" y="15444"/>
                  </a:lnTo>
                  <a:lnTo>
                    <a:pt x="1488343" y="9808"/>
                  </a:lnTo>
                  <a:lnTo>
                    <a:pt x="1442132" y="5448"/>
                  </a:lnTo>
                  <a:lnTo>
                    <a:pt x="1395862" y="2361"/>
                  </a:lnTo>
                  <a:lnTo>
                    <a:pt x="1349597" y="546"/>
                  </a:lnTo>
                  <a:lnTo>
                    <a:pt x="1303396" y="0"/>
                  </a:lnTo>
                  <a:close/>
                </a:path>
                <a:path w="2615565" h="4785995">
                  <a:moveTo>
                    <a:pt x="1278433" y="4318336"/>
                  </a:moveTo>
                  <a:lnTo>
                    <a:pt x="1200808" y="4323458"/>
                  </a:lnTo>
                  <a:lnTo>
                    <a:pt x="1157048" y="4329971"/>
                  </a:lnTo>
                  <a:lnTo>
                    <a:pt x="1110461" y="4338879"/>
                  </a:lnTo>
                  <a:lnTo>
                    <a:pt x="1061401" y="4350001"/>
                  </a:lnTo>
                  <a:lnTo>
                    <a:pt x="1010223" y="4363156"/>
                  </a:lnTo>
                  <a:lnTo>
                    <a:pt x="957280" y="4378163"/>
                  </a:lnTo>
                  <a:lnTo>
                    <a:pt x="902925" y="4394843"/>
                  </a:lnTo>
                  <a:lnTo>
                    <a:pt x="847514" y="4413016"/>
                  </a:lnTo>
                  <a:lnTo>
                    <a:pt x="791399" y="4432499"/>
                  </a:lnTo>
                  <a:lnTo>
                    <a:pt x="734935" y="4453114"/>
                  </a:lnTo>
                  <a:lnTo>
                    <a:pt x="678476" y="4474679"/>
                  </a:lnTo>
                  <a:lnTo>
                    <a:pt x="622375" y="4497014"/>
                  </a:lnTo>
                  <a:lnTo>
                    <a:pt x="566986" y="4519938"/>
                  </a:lnTo>
                  <a:lnTo>
                    <a:pt x="512664" y="4543272"/>
                  </a:lnTo>
                  <a:lnTo>
                    <a:pt x="410784" y="4589398"/>
                  </a:lnTo>
                  <a:lnTo>
                    <a:pt x="330239" y="4628906"/>
                  </a:lnTo>
                  <a:lnTo>
                    <a:pt x="268756" y="4662558"/>
                  </a:lnTo>
                  <a:lnTo>
                    <a:pt x="224059" y="4691116"/>
                  </a:lnTo>
                  <a:lnTo>
                    <a:pt x="193873" y="4715342"/>
                  </a:lnTo>
                  <a:lnTo>
                    <a:pt x="167936" y="4753843"/>
                  </a:lnTo>
                  <a:lnTo>
                    <a:pt x="167634" y="4769643"/>
                  </a:lnTo>
                  <a:lnTo>
                    <a:pt x="172745" y="4784157"/>
                  </a:lnTo>
                  <a:lnTo>
                    <a:pt x="176621" y="4785814"/>
                  </a:lnTo>
                  <a:lnTo>
                    <a:pt x="377269" y="4785813"/>
                  </a:lnTo>
                  <a:lnTo>
                    <a:pt x="385612" y="4784157"/>
                  </a:lnTo>
                  <a:lnTo>
                    <a:pt x="1743482" y="4784157"/>
                  </a:lnTo>
                  <a:lnTo>
                    <a:pt x="1693045" y="4716826"/>
                  </a:lnTo>
                  <a:lnTo>
                    <a:pt x="1512968" y="4486971"/>
                  </a:lnTo>
                  <a:lnTo>
                    <a:pt x="1384193" y="4344765"/>
                  </a:lnTo>
                  <a:lnTo>
                    <a:pt x="1340505" y="4324957"/>
                  </a:lnTo>
                  <a:lnTo>
                    <a:pt x="1311590" y="4320089"/>
                  </a:lnTo>
                  <a:lnTo>
                    <a:pt x="1278433" y="4318336"/>
                  </a:lnTo>
                  <a:close/>
                </a:path>
                <a:path w="2615565" h="4785995">
                  <a:moveTo>
                    <a:pt x="1743482" y="4784157"/>
                  </a:moveTo>
                  <a:lnTo>
                    <a:pt x="385612" y="4784157"/>
                  </a:lnTo>
                  <a:lnTo>
                    <a:pt x="382241" y="4785814"/>
                  </a:lnTo>
                  <a:lnTo>
                    <a:pt x="176621" y="4785814"/>
                  </a:lnTo>
                  <a:lnTo>
                    <a:pt x="1744722" y="4785814"/>
                  </a:lnTo>
                  <a:lnTo>
                    <a:pt x="1743482" y="4784157"/>
                  </a:lnTo>
                  <a:close/>
                </a:path>
              </a:pathLst>
            </a:custGeom>
            <a:solidFill>
              <a:srgbClr val="F79F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804744" y="5260975"/>
              <a:ext cx="6483350" cy="5026025"/>
            </a:xfrm>
            <a:custGeom>
              <a:avLst/>
              <a:gdLst/>
              <a:ahLst/>
              <a:cxnLst/>
              <a:rect l="l" t="t" r="r" b="b"/>
              <a:pathLst>
                <a:path w="6483350" h="5026025">
                  <a:moveTo>
                    <a:pt x="1418782" y="4874329"/>
                  </a:moveTo>
                  <a:lnTo>
                    <a:pt x="1409263" y="4875671"/>
                  </a:lnTo>
                  <a:lnTo>
                    <a:pt x="1400985" y="4880538"/>
                  </a:lnTo>
                  <a:lnTo>
                    <a:pt x="1395425" y="4887845"/>
                  </a:lnTo>
                  <a:lnTo>
                    <a:pt x="1393068" y="4896685"/>
                  </a:lnTo>
                  <a:lnTo>
                    <a:pt x="1394403" y="4906153"/>
                  </a:lnTo>
                  <a:lnTo>
                    <a:pt x="1436278" y="5026022"/>
                  </a:lnTo>
                  <a:lnTo>
                    <a:pt x="1487489" y="5026022"/>
                  </a:lnTo>
                  <a:lnTo>
                    <a:pt x="1440097" y="4890168"/>
                  </a:lnTo>
                  <a:lnTo>
                    <a:pt x="1435175" y="4882101"/>
                  </a:lnTo>
                  <a:lnTo>
                    <a:pt x="1427745" y="4876646"/>
                  </a:lnTo>
                  <a:lnTo>
                    <a:pt x="1418782" y="4874329"/>
                  </a:lnTo>
                  <a:close/>
                </a:path>
                <a:path w="6483350" h="5026025">
                  <a:moveTo>
                    <a:pt x="4152250" y="3086100"/>
                  </a:moveTo>
                  <a:lnTo>
                    <a:pt x="4134012" y="3086100"/>
                  </a:lnTo>
                  <a:lnTo>
                    <a:pt x="4109851" y="3098800"/>
                  </a:lnTo>
                  <a:lnTo>
                    <a:pt x="4080056" y="3111500"/>
                  </a:lnTo>
                  <a:lnTo>
                    <a:pt x="4044915" y="3124200"/>
                  </a:lnTo>
                  <a:lnTo>
                    <a:pt x="4004718" y="3149600"/>
                  </a:lnTo>
                  <a:lnTo>
                    <a:pt x="3959753" y="3175000"/>
                  </a:lnTo>
                  <a:lnTo>
                    <a:pt x="3910310" y="3200400"/>
                  </a:lnTo>
                  <a:lnTo>
                    <a:pt x="3856677" y="3225800"/>
                  </a:lnTo>
                  <a:lnTo>
                    <a:pt x="3799143" y="3251200"/>
                  </a:lnTo>
                  <a:lnTo>
                    <a:pt x="3737998" y="3276600"/>
                  </a:lnTo>
                  <a:lnTo>
                    <a:pt x="3673529" y="3289300"/>
                  </a:lnTo>
                  <a:lnTo>
                    <a:pt x="3673529" y="3492500"/>
                  </a:lnTo>
                  <a:lnTo>
                    <a:pt x="3582303" y="3492500"/>
                  </a:lnTo>
                  <a:lnTo>
                    <a:pt x="3535600" y="3505200"/>
                  </a:lnTo>
                  <a:lnTo>
                    <a:pt x="3439691" y="3505200"/>
                  </a:lnTo>
                  <a:lnTo>
                    <a:pt x="3340016" y="3530600"/>
                  </a:lnTo>
                  <a:lnTo>
                    <a:pt x="3288605" y="3530600"/>
                  </a:lnTo>
                  <a:lnTo>
                    <a:pt x="3127302" y="3568700"/>
                  </a:lnTo>
                  <a:lnTo>
                    <a:pt x="3070963" y="3594100"/>
                  </a:lnTo>
                  <a:lnTo>
                    <a:pt x="3012002" y="3619500"/>
                  </a:lnTo>
                  <a:lnTo>
                    <a:pt x="2957592" y="3632200"/>
                  </a:lnTo>
                  <a:lnTo>
                    <a:pt x="2907558" y="3670300"/>
                  </a:lnTo>
                  <a:lnTo>
                    <a:pt x="2861720" y="3695700"/>
                  </a:lnTo>
                  <a:lnTo>
                    <a:pt x="2819903" y="3721100"/>
                  </a:lnTo>
                  <a:lnTo>
                    <a:pt x="2781928" y="3759200"/>
                  </a:lnTo>
                  <a:lnTo>
                    <a:pt x="2747618" y="3797300"/>
                  </a:lnTo>
                  <a:lnTo>
                    <a:pt x="2716796" y="3835400"/>
                  </a:lnTo>
                  <a:lnTo>
                    <a:pt x="2689284" y="3873500"/>
                  </a:lnTo>
                  <a:lnTo>
                    <a:pt x="2664904" y="3911600"/>
                  </a:lnTo>
                  <a:lnTo>
                    <a:pt x="2643480" y="3949700"/>
                  </a:lnTo>
                  <a:lnTo>
                    <a:pt x="2624834" y="3987799"/>
                  </a:lnTo>
                  <a:lnTo>
                    <a:pt x="2608788" y="4025899"/>
                  </a:lnTo>
                  <a:lnTo>
                    <a:pt x="2595165" y="4063999"/>
                  </a:lnTo>
                  <a:lnTo>
                    <a:pt x="2583787" y="4102099"/>
                  </a:lnTo>
                  <a:lnTo>
                    <a:pt x="2574478" y="4152900"/>
                  </a:lnTo>
                  <a:lnTo>
                    <a:pt x="2567060" y="4191000"/>
                  </a:lnTo>
                  <a:lnTo>
                    <a:pt x="2561354" y="4229100"/>
                  </a:lnTo>
                  <a:lnTo>
                    <a:pt x="2557185" y="4254500"/>
                  </a:lnTo>
                  <a:lnTo>
                    <a:pt x="2599802" y="4229100"/>
                  </a:lnTo>
                  <a:lnTo>
                    <a:pt x="2643664" y="4203700"/>
                  </a:lnTo>
                  <a:lnTo>
                    <a:pt x="2688629" y="4178300"/>
                  </a:lnTo>
                  <a:lnTo>
                    <a:pt x="2781309" y="4127500"/>
                  </a:lnTo>
                  <a:lnTo>
                    <a:pt x="3216016" y="3898900"/>
                  </a:lnTo>
                  <a:lnTo>
                    <a:pt x="3309861" y="3848100"/>
                  </a:lnTo>
                  <a:lnTo>
                    <a:pt x="3355567" y="3835400"/>
                  </a:lnTo>
                  <a:lnTo>
                    <a:pt x="3400275" y="3810000"/>
                  </a:lnTo>
                  <a:lnTo>
                    <a:pt x="3443845" y="3784600"/>
                  </a:lnTo>
                  <a:lnTo>
                    <a:pt x="3486138" y="3771900"/>
                  </a:lnTo>
                  <a:lnTo>
                    <a:pt x="3527013" y="3746500"/>
                  </a:lnTo>
                  <a:lnTo>
                    <a:pt x="3566329" y="3733800"/>
                  </a:lnTo>
                  <a:lnTo>
                    <a:pt x="3603947" y="3708400"/>
                  </a:lnTo>
                  <a:lnTo>
                    <a:pt x="3639728" y="3695700"/>
                  </a:lnTo>
                  <a:lnTo>
                    <a:pt x="3673529" y="3683000"/>
                  </a:lnTo>
                  <a:lnTo>
                    <a:pt x="3673529" y="3568700"/>
                  </a:lnTo>
                  <a:lnTo>
                    <a:pt x="3714936" y="3543300"/>
                  </a:lnTo>
                  <a:lnTo>
                    <a:pt x="3758789" y="3517900"/>
                  </a:lnTo>
                  <a:lnTo>
                    <a:pt x="3804239" y="3492500"/>
                  </a:lnTo>
                  <a:lnTo>
                    <a:pt x="3896523" y="3416300"/>
                  </a:lnTo>
                  <a:lnTo>
                    <a:pt x="3941654" y="3378200"/>
                  </a:lnTo>
                  <a:lnTo>
                    <a:pt x="3984976" y="3340100"/>
                  </a:lnTo>
                  <a:lnTo>
                    <a:pt x="4025638" y="3302000"/>
                  </a:lnTo>
                  <a:lnTo>
                    <a:pt x="4062788" y="3263900"/>
                  </a:lnTo>
                  <a:lnTo>
                    <a:pt x="4095576" y="3225800"/>
                  </a:lnTo>
                  <a:lnTo>
                    <a:pt x="4123149" y="3187700"/>
                  </a:lnTo>
                  <a:lnTo>
                    <a:pt x="4144657" y="3149600"/>
                  </a:lnTo>
                  <a:lnTo>
                    <a:pt x="4159248" y="3124200"/>
                  </a:lnTo>
                  <a:lnTo>
                    <a:pt x="4166071" y="3111500"/>
                  </a:lnTo>
                  <a:lnTo>
                    <a:pt x="4164275" y="3098800"/>
                  </a:lnTo>
                  <a:lnTo>
                    <a:pt x="4152250" y="3086100"/>
                  </a:lnTo>
                  <a:close/>
                </a:path>
                <a:path w="6483350" h="5026025">
                  <a:moveTo>
                    <a:pt x="5858310" y="2768600"/>
                  </a:moveTo>
                  <a:lnTo>
                    <a:pt x="5578454" y="2768600"/>
                  </a:lnTo>
                  <a:lnTo>
                    <a:pt x="5537307" y="2781300"/>
                  </a:lnTo>
                  <a:lnTo>
                    <a:pt x="5495966" y="2781300"/>
                  </a:lnTo>
                  <a:lnTo>
                    <a:pt x="5371087" y="2819400"/>
                  </a:lnTo>
                  <a:lnTo>
                    <a:pt x="5329284" y="2844800"/>
                  </a:lnTo>
                  <a:lnTo>
                    <a:pt x="5287445" y="2857500"/>
                  </a:lnTo>
                  <a:lnTo>
                    <a:pt x="5245603" y="2882900"/>
                  </a:lnTo>
                  <a:lnTo>
                    <a:pt x="5203790" y="2895600"/>
                  </a:lnTo>
                  <a:lnTo>
                    <a:pt x="5162037" y="2921000"/>
                  </a:lnTo>
                  <a:lnTo>
                    <a:pt x="5120378" y="2933700"/>
                  </a:lnTo>
                  <a:lnTo>
                    <a:pt x="5037466" y="2984500"/>
                  </a:lnTo>
                  <a:lnTo>
                    <a:pt x="4834056" y="3111500"/>
                  </a:lnTo>
                  <a:lnTo>
                    <a:pt x="4715946" y="3187700"/>
                  </a:lnTo>
                  <a:lnTo>
                    <a:pt x="4746881" y="3263900"/>
                  </a:lnTo>
                  <a:lnTo>
                    <a:pt x="4779603" y="3314700"/>
                  </a:lnTo>
                  <a:lnTo>
                    <a:pt x="4812351" y="3378200"/>
                  </a:lnTo>
                  <a:lnTo>
                    <a:pt x="4843364" y="3416300"/>
                  </a:lnTo>
                  <a:lnTo>
                    <a:pt x="4870881" y="3454400"/>
                  </a:lnTo>
                  <a:lnTo>
                    <a:pt x="4893140" y="3492500"/>
                  </a:lnTo>
                  <a:lnTo>
                    <a:pt x="4908381" y="3505200"/>
                  </a:lnTo>
                  <a:lnTo>
                    <a:pt x="4952643" y="3517900"/>
                  </a:lnTo>
                  <a:lnTo>
                    <a:pt x="4998628" y="3543300"/>
                  </a:lnTo>
                  <a:lnTo>
                    <a:pt x="5095051" y="3568700"/>
                  </a:lnTo>
                  <a:lnTo>
                    <a:pt x="5145130" y="3594100"/>
                  </a:lnTo>
                  <a:lnTo>
                    <a:pt x="5196215" y="3606800"/>
                  </a:lnTo>
                  <a:lnTo>
                    <a:pt x="5248129" y="3632200"/>
                  </a:lnTo>
                  <a:lnTo>
                    <a:pt x="5300691" y="3644900"/>
                  </a:lnTo>
                  <a:lnTo>
                    <a:pt x="5353722" y="3670300"/>
                  </a:lnTo>
                  <a:lnTo>
                    <a:pt x="5407044" y="3683000"/>
                  </a:lnTo>
                  <a:lnTo>
                    <a:pt x="5460477" y="3708400"/>
                  </a:lnTo>
                  <a:lnTo>
                    <a:pt x="5513843" y="3721100"/>
                  </a:lnTo>
                  <a:lnTo>
                    <a:pt x="5619655" y="3771900"/>
                  </a:lnTo>
                  <a:lnTo>
                    <a:pt x="5671744" y="3784600"/>
                  </a:lnTo>
                  <a:lnTo>
                    <a:pt x="5723049" y="3810000"/>
                  </a:lnTo>
                  <a:lnTo>
                    <a:pt x="5773391" y="3822700"/>
                  </a:lnTo>
                  <a:lnTo>
                    <a:pt x="5822591" y="3848100"/>
                  </a:lnTo>
                  <a:lnTo>
                    <a:pt x="5870470" y="3860800"/>
                  </a:lnTo>
                  <a:lnTo>
                    <a:pt x="5916850" y="3886200"/>
                  </a:lnTo>
                  <a:lnTo>
                    <a:pt x="5961550" y="3898900"/>
                  </a:lnTo>
                  <a:lnTo>
                    <a:pt x="6004393" y="3924300"/>
                  </a:lnTo>
                  <a:lnTo>
                    <a:pt x="6045198" y="3937000"/>
                  </a:lnTo>
                  <a:lnTo>
                    <a:pt x="6083788" y="3949700"/>
                  </a:lnTo>
                  <a:lnTo>
                    <a:pt x="6119982" y="3975100"/>
                  </a:lnTo>
                  <a:lnTo>
                    <a:pt x="6153602" y="3987800"/>
                  </a:lnTo>
                  <a:lnTo>
                    <a:pt x="6233725" y="4025900"/>
                  </a:lnTo>
                  <a:lnTo>
                    <a:pt x="6280633" y="4051300"/>
                  </a:lnTo>
                  <a:lnTo>
                    <a:pt x="6325254" y="4076700"/>
                  </a:lnTo>
                  <a:lnTo>
                    <a:pt x="6367648" y="4114800"/>
                  </a:lnTo>
                  <a:lnTo>
                    <a:pt x="6407876" y="4140200"/>
                  </a:lnTo>
                  <a:lnTo>
                    <a:pt x="6445996" y="4165600"/>
                  </a:lnTo>
                  <a:lnTo>
                    <a:pt x="6482070" y="4203700"/>
                  </a:lnTo>
                  <a:lnTo>
                    <a:pt x="6483255" y="4203700"/>
                  </a:lnTo>
                  <a:lnTo>
                    <a:pt x="6483255" y="3251200"/>
                  </a:lnTo>
                  <a:lnTo>
                    <a:pt x="6470286" y="3238500"/>
                  </a:lnTo>
                  <a:lnTo>
                    <a:pt x="6361991" y="3162300"/>
                  </a:lnTo>
                  <a:lnTo>
                    <a:pt x="6325061" y="3124200"/>
                  </a:lnTo>
                  <a:lnTo>
                    <a:pt x="6287480" y="3073400"/>
                  </a:lnTo>
                  <a:lnTo>
                    <a:pt x="6249109" y="3035300"/>
                  </a:lnTo>
                  <a:lnTo>
                    <a:pt x="6216964" y="2997200"/>
                  </a:lnTo>
                  <a:lnTo>
                    <a:pt x="6184046" y="2959100"/>
                  </a:lnTo>
                  <a:lnTo>
                    <a:pt x="6150387" y="2921000"/>
                  </a:lnTo>
                  <a:lnTo>
                    <a:pt x="6116020" y="2895600"/>
                  </a:lnTo>
                  <a:lnTo>
                    <a:pt x="6080977" y="2870200"/>
                  </a:lnTo>
                  <a:lnTo>
                    <a:pt x="6045290" y="2844800"/>
                  </a:lnTo>
                  <a:lnTo>
                    <a:pt x="6008990" y="2819400"/>
                  </a:lnTo>
                  <a:lnTo>
                    <a:pt x="5858310" y="2768600"/>
                  </a:lnTo>
                  <a:close/>
                </a:path>
                <a:path w="6483350" h="5026025">
                  <a:moveTo>
                    <a:pt x="3901477" y="2476500"/>
                  </a:moveTo>
                  <a:lnTo>
                    <a:pt x="3847267" y="2476500"/>
                  </a:lnTo>
                  <a:lnTo>
                    <a:pt x="3852822" y="2489200"/>
                  </a:lnTo>
                  <a:lnTo>
                    <a:pt x="3857054" y="2489200"/>
                  </a:lnTo>
                  <a:lnTo>
                    <a:pt x="3859649" y="2501900"/>
                  </a:lnTo>
                  <a:lnTo>
                    <a:pt x="3859355" y="2540000"/>
                  </a:lnTo>
                  <a:lnTo>
                    <a:pt x="3833319" y="2603500"/>
                  </a:lnTo>
                  <a:lnTo>
                    <a:pt x="3805163" y="2641600"/>
                  </a:lnTo>
                  <a:lnTo>
                    <a:pt x="3765304" y="2679700"/>
                  </a:lnTo>
                  <a:lnTo>
                    <a:pt x="3712536" y="2717800"/>
                  </a:lnTo>
                  <a:lnTo>
                    <a:pt x="3705623" y="2730500"/>
                  </a:lnTo>
                  <a:lnTo>
                    <a:pt x="3701809" y="2730500"/>
                  </a:lnTo>
                  <a:lnTo>
                    <a:pt x="3701409" y="2743200"/>
                  </a:lnTo>
                  <a:lnTo>
                    <a:pt x="3704735" y="2755900"/>
                  </a:lnTo>
                  <a:lnTo>
                    <a:pt x="3709193" y="2755900"/>
                  </a:lnTo>
                  <a:lnTo>
                    <a:pt x="3717366" y="2768600"/>
                  </a:lnTo>
                  <a:lnTo>
                    <a:pt x="3734083" y="2768600"/>
                  </a:lnTo>
                  <a:lnTo>
                    <a:pt x="3738170" y="2755900"/>
                  </a:lnTo>
                  <a:lnTo>
                    <a:pt x="3791535" y="2717800"/>
                  </a:lnTo>
                  <a:lnTo>
                    <a:pt x="3833749" y="2679700"/>
                  </a:lnTo>
                  <a:lnTo>
                    <a:pt x="3865669" y="2641600"/>
                  </a:lnTo>
                  <a:lnTo>
                    <a:pt x="3888154" y="2603500"/>
                  </a:lnTo>
                  <a:lnTo>
                    <a:pt x="3902061" y="2565400"/>
                  </a:lnTo>
                  <a:lnTo>
                    <a:pt x="3908247" y="2527300"/>
                  </a:lnTo>
                  <a:lnTo>
                    <a:pt x="3907572" y="2501900"/>
                  </a:lnTo>
                  <a:lnTo>
                    <a:pt x="3901477" y="2476500"/>
                  </a:lnTo>
                  <a:close/>
                </a:path>
                <a:path w="6483350" h="5026025">
                  <a:moveTo>
                    <a:pt x="5780130" y="2755900"/>
                  </a:moveTo>
                  <a:lnTo>
                    <a:pt x="5660032" y="2755900"/>
                  </a:lnTo>
                  <a:lnTo>
                    <a:pt x="5619372" y="2768600"/>
                  </a:lnTo>
                  <a:lnTo>
                    <a:pt x="5819430" y="2768600"/>
                  </a:lnTo>
                  <a:lnTo>
                    <a:pt x="5780130" y="2755900"/>
                  </a:lnTo>
                  <a:close/>
                </a:path>
                <a:path w="6483350" h="5026025">
                  <a:moveTo>
                    <a:pt x="3855191" y="2425700"/>
                  </a:moveTo>
                  <a:lnTo>
                    <a:pt x="3812654" y="2425700"/>
                  </a:lnTo>
                  <a:lnTo>
                    <a:pt x="3791456" y="2438400"/>
                  </a:lnTo>
                  <a:lnTo>
                    <a:pt x="3771233" y="2451100"/>
                  </a:lnTo>
                  <a:lnTo>
                    <a:pt x="3720797" y="2501900"/>
                  </a:lnTo>
                  <a:lnTo>
                    <a:pt x="3661105" y="2540000"/>
                  </a:lnTo>
                  <a:lnTo>
                    <a:pt x="3600298" y="2565400"/>
                  </a:lnTo>
                  <a:lnTo>
                    <a:pt x="3546519" y="2578100"/>
                  </a:lnTo>
                  <a:lnTo>
                    <a:pt x="3507909" y="2590800"/>
                  </a:lnTo>
                  <a:lnTo>
                    <a:pt x="3492611" y="2603500"/>
                  </a:lnTo>
                  <a:lnTo>
                    <a:pt x="3477751" y="2603500"/>
                  </a:lnTo>
                  <a:lnTo>
                    <a:pt x="3474640" y="2616200"/>
                  </a:lnTo>
                  <a:lnTo>
                    <a:pt x="3475151" y="2628900"/>
                  </a:lnTo>
                  <a:lnTo>
                    <a:pt x="3479312" y="2641600"/>
                  </a:lnTo>
                  <a:lnTo>
                    <a:pt x="3518539" y="2641600"/>
                  </a:lnTo>
                  <a:lnTo>
                    <a:pt x="3551048" y="2628900"/>
                  </a:lnTo>
                  <a:lnTo>
                    <a:pt x="3596555" y="2616200"/>
                  </a:lnTo>
                  <a:lnTo>
                    <a:pt x="3649957" y="2590800"/>
                  </a:lnTo>
                  <a:lnTo>
                    <a:pt x="3706154" y="2565400"/>
                  </a:lnTo>
                  <a:lnTo>
                    <a:pt x="3760043" y="2527300"/>
                  </a:lnTo>
                  <a:lnTo>
                    <a:pt x="3806525" y="2489200"/>
                  </a:lnTo>
                  <a:lnTo>
                    <a:pt x="3815940" y="2476500"/>
                  </a:lnTo>
                  <a:lnTo>
                    <a:pt x="3901477" y="2476500"/>
                  </a:lnTo>
                  <a:lnTo>
                    <a:pt x="3890297" y="2451100"/>
                  </a:lnTo>
                  <a:lnTo>
                    <a:pt x="3874659" y="2438400"/>
                  </a:lnTo>
                  <a:lnTo>
                    <a:pt x="3855191" y="2425700"/>
                  </a:lnTo>
                  <a:close/>
                </a:path>
                <a:path w="6483350" h="5026025">
                  <a:moveTo>
                    <a:pt x="5352356" y="1384300"/>
                  </a:moveTo>
                  <a:lnTo>
                    <a:pt x="4752353" y="1384300"/>
                  </a:lnTo>
                  <a:lnTo>
                    <a:pt x="4805018" y="1409700"/>
                  </a:lnTo>
                  <a:lnTo>
                    <a:pt x="4918736" y="1473200"/>
                  </a:lnTo>
                  <a:lnTo>
                    <a:pt x="5027091" y="1587500"/>
                  </a:lnTo>
                  <a:lnTo>
                    <a:pt x="5063666" y="1752600"/>
                  </a:lnTo>
                  <a:lnTo>
                    <a:pt x="5054494" y="1803400"/>
                  </a:lnTo>
                  <a:lnTo>
                    <a:pt x="5040460" y="1854200"/>
                  </a:lnTo>
                  <a:lnTo>
                    <a:pt x="5022242" y="1905000"/>
                  </a:lnTo>
                  <a:lnTo>
                    <a:pt x="5000518" y="1955800"/>
                  </a:lnTo>
                  <a:lnTo>
                    <a:pt x="4975965" y="1993900"/>
                  </a:lnTo>
                  <a:lnTo>
                    <a:pt x="4949261" y="2032000"/>
                  </a:lnTo>
                  <a:lnTo>
                    <a:pt x="4921084" y="2070100"/>
                  </a:lnTo>
                  <a:lnTo>
                    <a:pt x="4863022" y="2146300"/>
                  </a:lnTo>
                  <a:lnTo>
                    <a:pt x="4834492" y="2171700"/>
                  </a:lnTo>
                  <a:lnTo>
                    <a:pt x="4807200" y="2209800"/>
                  </a:lnTo>
                  <a:lnTo>
                    <a:pt x="4781823" y="2247900"/>
                  </a:lnTo>
                  <a:lnTo>
                    <a:pt x="4759040" y="2286000"/>
                  </a:lnTo>
                  <a:lnTo>
                    <a:pt x="4711274" y="2400300"/>
                  </a:lnTo>
                  <a:lnTo>
                    <a:pt x="4695653" y="2501900"/>
                  </a:lnTo>
                  <a:lnTo>
                    <a:pt x="4697238" y="2578100"/>
                  </a:lnTo>
                  <a:lnTo>
                    <a:pt x="4701086" y="2603500"/>
                  </a:lnTo>
                  <a:lnTo>
                    <a:pt x="4741798" y="2578100"/>
                  </a:lnTo>
                  <a:lnTo>
                    <a:pt x="4781390" y="2552700"/>
                  </a:lnTo>
                  <a:lnTo>
                    <a:pt x="4819843" y="2514600"/>
                  </a:lnTo>
                  <a:lnTo>
                    <a:pt x="4857136" y="2489200"/>
                  </a:lnTo>
                  <a:lnTo>
                    <a:pt x="4893252" y="2451100"/>
                  </a:lnTo>
                  <a:lnTo>
                    <a:pt x="4928170" y="2413000"/>
                  </a:lnTo>
                  <a:lnTo>
                    <a:pt x="4961872" y="2374900"/>
                  </a:lnTo>
                  <a:lnTo>
                    <a:pt x="4994337" y="2324100"/>
                  </a:lnTo>
                  <a:lnTo>
                    <a:pt x="5025546" y="2286000"/>
                  </a:lnTo>
                  <a:lnTo>
                    <a:pt x="5055481" y="2235200"/>
                  </a:lnTo>
                  <a:lnTo>
                    <a:pt x="5084121" y="2197100"/>
                  </a:lnTo>
                  <a:lnTo>
                    <a:pt x="5111448" y="2146300"/>
                  </a:lnTo>
                  <a:lnTo>
                    <a:pt x="5137441" y="2095500"/>
                  </a:lnTo>
                  <a:lnTo>
                    <a:pt x="5162082" y="2044700"/>
                  </a:lnTo>
                  <a:lnTo>
                    <a:pt x="5185351" y="1993900"/>
                  </a:lnTo>
                  <a:lnTo>
                    <a:pt x="5207228" y="1943100"/>
                  </a:lnTo>
                  <a:lnTo>
                    <a:pt x="5227696" y="1892300"/>
                  </a:lnTo>
                  <a:lnTo>
                    <a:pt x="5246733" y="1841500"/>
                  </a:lnTo>
                  <a:lnTo>
                    <a:pt x="5264320" y="1790700"/>
                  </a:lnTo>
                  <a:lnTo>
                    <a:pt x="5280439" y="1739900"/>
                  </a:lnTo>
                  <a:lnTo>
                    <a:pt x="5295070" y="1689100"/>
                  </a:lnTo>
                  <a:lnTo>
                    <a:pt x="5308194" y="1638300"/>
                  </a:lnTo>
                  <a:lnTo>
                    <a:pt x="5319790" y="1587500"/>
                  </a:lnTo>
                  <a:lnTo>
                    <a:pt x="5329841" y="1536700"/>
                  </a:lnTo>
                  <a:lnTo>
                    <a:pt x="5338325" y="1498600"/>
                  </a:lnTo>
                  <a:lnTo>
                    <a:pt x="5345225" y="1447800"/>
                  </a:lnTo>
                  <a:lnTo>
                    <a:pt x="5350520" y="1409700"/>
                  </a:lnTo>
                  <a:lnTo>
                    <a:pt x="5352356" y="1384300"/>
                  </a:lnTo>
                  <a:close/>
                </a:path>
                <a:path w="6483350" h="5026025">
                  <a:moveTo>
                    <a:pt x="3225505" y="2006599"/>
                  </a:moveTo>
                  <a:lnTo>
                    <a:pt x="3177211" y="2006599"/>
                  </a:lnTo>
                  <a:lnTo>
                    <a:pt x="3178132" y="2031999"/>
                  </a:lnTo>
                  <a:lnTo>
                    <a:pt x="3180345" y="2082799"/>
                  </a:lnTo>
                  <a:lnTo>
                    <a:pt x="3183508" y="2146299"/>
                  </a:lnTo>
                  <a:lnTo>
                    <a:pt x="3187275" y="2209800"/>
                  </a:lnTo>
                  <a:lnTo>
                    <a:pt x="3191302" y="2286000"/>
                  </a:lnTo>
                  <a:lnTo>
                    <a:pt x="3195244" y="2349500"/>
                  </a:lnTo>
                  <a:lnTo>
                    <a:pt x="3198758" y="2387600"/>
                  </a:lnTo>
                  <a:lnTo>
                    <a:pt x="3223689" y="2438400"/>
                  </a:lnTo>
                  <a:lnTo>
                    <a:pt x="3270596" y="2476500"/>
                  </a:lnTo>
                  <a:lnTo>
                    <a:pt x="3316876" y="2489200"/>
                  </a:lnTo>
                  <a:lnTo>
                    <a:pt x="3339926" y="2501900"/>
                  </a:lnTo>
                  <a:lnTo>
                    <a:pt x="3342898" y="2501900"/>
                  </a:lnTo>
                  <a:lnTo>
                    <a:pt x="3351425" y="2489200"/>
                  </a:lnTo>
                  <a:lnTo>
                    <a:pt x="3364160" y="2489200"/>
                  </a:lnTo>
                  <a:lnTo>
                    <a:pt x="3367045" y="2476500"/>
                  </a:lnTo>
                  <a:lnTo>
                    <a:pt x="3366244" y="2463800"/>
                  </a:lnTo>
                  <a:lnTo>
                    <a:pt x="3362030" y="2451100"/>
                  </a:lnTo>
                  <a:lnTo>
                    <a:pt x="3330737" y="2451100"/>
                  </a:lnTo>
                  <a:lnTo>
                    <a:pt x="3297808" y="2438400"/>
                  </a:lnTo>
                  <a:lnTo>
                    <a:pt x="3264112" y="2413000"/>
                  </a:lnTo>
                  <a:lnTo>
                    <a:pt x="3246681" y="2387600"/>
                  </a:lnTo>
                  <a:lnTo>
                    <a:pt x="3243285" y="2336800"/>
                  </a:lnTo>
                  <a:lnTo>
                    <a:pt x="3239396" y="2286000"/>
                  </a:lnTo>
                  <a:lnTo>
                    <a:pt x="3235383" y="2209800"/>
                  </a:lnTo>
                  <a:lnTo>
                    <a:pt x="3228469" y="2070099"/>
                  </a:lnTo>
                  <a:lnTo>
                    <a:pt x="3226308" y="2031999"/>
                  </a:lnTo>
                  <a:lnTo>
                    <a:pt x="3225505" y="2006599"/>
                  </a:lnTo>
                  <a:close/>
                </a:path>
                <a:path w="6483350" h="5026025">
                  <a:moveTo>
                    <a:pt x="2942936" y="2031999"/>
                  </a:moveTo>
                  <a:lnTo>
                    <a:pt x="2893092" y="2031999"/>
                  </a:lnTo>
                  <a:lnTo>
                    <a:pt x="2872909" y="2057399"/>
                  </a:lnTo>
                  <a:lnTo>
                    <a:pt x="2859344" y="2070099"/>
                  </a:lnTo>
                  <a:lnTo>
                    <a:pt x="2859344" y="2120899"/>
                  </a:lnTo>
                  <a:lnTo>
                    <a:pt x="2893092" y="2158999"/>
                  </a:lnTo>
                  <a:lnTo>
                    <a:pt x="2942936" y="2158999"/>
                  </a:lnTo>
                  <a:lnTo>
                    <a:pt x="2963229" y="2146299"/>
                  </a:lnTo>
                  <a:lnTo>
                    <a:pt x="2976835" y="2120899"/>
                  </a:lnTo>
                  <a:lnTo>
                    <a:pt x="2981804" y="2095499"/>
                  </a:lnTo>
                  <a:lnTo>
                    <a:pt x="2976835" y="2070099"/>
                  </a:lnTo>
                  <a:lnTo>
                    <a:pt x="2963229" y="2057399"/>
                  </a:lnTo>
                  <a:lnTo>
                    <a:pt x="2942936" y="2031999"/>
                  </a:lnTo>
                  <a:close/>
                </a:path>
                <a:path w="6483350" h="5026025">
                  <a:moveTo>
                    <a:pt x="3625978" y="1981200"/>
                  </a:moveTo>
                  <a:lnTo>
                    <a:pt x="3601105" y="1993900"/>
                  </a:lnTo>
                  <a:lnTo>
                    <a:pt x="3580795" y="2006600"/>
                  </a:lnTo>
                  <a:lnTo>
                    <a:pt x="3567102" y="2019300"/>
                  </a:lnTo>
                  <a:lnTo>
                    <a:pt x="3562081" y="2044700"/>
                  </a:lnTo>
                  <a:lnTo>
                    <a:pt x="3567102" y="2070100"/>
                  </a:lnTo>
                  <a:lnTo>
                    <a:pt x="3580795" y="2095500"/>
                  </a:lnTo>
                  <a:lnTo>
                    <a:pt x="3601105" y="2108200"/>
                  </a:lnTo>
                  <a:lnTo>
                    <a:pt x="3650851" y="2108200"/>
                  </a:lnTo>
                  <a:lnTo>
                    <a:pt x="3671161" y="2095500"/>
                  </a:lnTo>
                  <a:lnTo>
                    <a:pt x="3684854" y="2070100"/>
                  </a:lnTo>
                  <a:lnTo>
                    <a:pt x="3689875" y="2044700"/>
                  </a:lnTo>
                  <a:lnTo>
                    <a:pt x="3684854" y="2019300"/>
                  </a:lnTo>
                  <a:lnTo>
                    <a:pt x="3671161" y="2006600"/>
                  </a:lnTo>
                  <a:lnTo>
                    <a:pt x="3650851" y="1993900"/>
                  </a:lnTo>
                  <a:lnTo>
                    <a:pt x="3625978" y="1981200"/>
                  </a:lnTo>
                  <a:close/>
                </a:path>
                <a:path w="6483350" h="5026025">
                  <a:moveTo>
                    <a:pt x="3217425" y="1993899"/>
                  </a:moveTo>
                  <a:lnTo>
                    <a:pt x="3183248" y="1993899"/>
                  </a:lnTo>
                  <a:lnTo>
                    <a:pt x="3178558" y="2006599"/>
                  </a:lnTo>
                  <a:lnTo>
                    <a:pt x="3223067" y="2006599"/>
                  </a:lnTo>
                  <a:lnTo>
                    <a:pt x="3217425" y="1993899"/>
                  </a:lnTo>
                  <a:close/>
                </a:path>
                <a:path w="6483350" h="5026025">
                  <a:moveTo>
                    <a:pt x="3199872" y="1981199"/>
                  </a:moveTo>
                  <a:lnTo>
                    <a:pt x="3190585" y="1993899"/>
                  </a:lnTo>
                  <a:lnTo>
                    <a:pt x="3209415" y="1993899"/>
                  </a:lnTo>
                  <a:lnTo>
                    <a:pt x="3199872" y="1981199"/>
                  </a:lnTo>
                  <a:close/>
                </a:path>
                <a:path w="6483350" h="5026025">
                  <a:moveTo>
                    <a:pt x="5236574" y="965200"/>
                  </a:moveTo>
                  <a:lnTo>
                    <a:pt x="4093691" y="965200"/>
                  </a:lnTo>
                  <a:lnTo>
                    <a:pt x="4095496" y="1016000"/>
                  </a:lnTo>
                  <a:lnTo>
                    <a:pt x="4100752" y="1066800"/>
                  </a:lnTo>
                  <a:lnTo>
                    <a:pt x="4109218" y="1117600"/>
                  </a:lnTo>
                  <a:lnTo>
                    <a:pt x="4120654" y="1181100"/>
                  </a:lnTo>
                  <a:lnTo>
                    <a:pt x="4134818" y="1231900"/>
                  </a:lnTo>
                  <a:lnTo>
                    <a:pt x="4151471" y="1282700"/>
                  </a:lnTo>
                  <a:lnTo>
                    <a:pt x="4170372" y="1346200"/>
                  </a:lnTo>
                  <a:lnTo>
                    <a:pt x="4191279" y="1397000"/>
                  </a:lnTo>
                  <a:lnTo>
                    <a:pt x="4213954" y="1447800"/>
                  </a:lnTo>
                  <a:lnTo>
                    <a:pt x="4238155" y="1498600"/>
                  </a:lnTo>
                  <a:lnTo>
                    <a:pt x="4263642" y="1549400"/>
                  </a:lnTo>
                  <a:lnTo>
                    <a:pt x="4290173" y="1600200"/>
                  </a:lnTo>
                  <a:lnTo>
                    <a:pt x="4317510" y="1651000"/>
                  </a:lnTo>
                  <a:lnTo>
                    <a:pt x="4345410" y="1701800"/>
                  </a:lnTo>
                  <a:lnTo>
                    <a:pt x="4430090" y="1816100"/>
                  </a:lnTo>
                  <a:lnTo>
                    <a:pt x="4457842" y="1841500"/>
                  </a:lnTo>
                  <a:lnTo>
                    <a:pt x="4484954" y="1866900"/>
                  </a:lnTo>
                  <a:lnTo>
                    <a:pt x="4511188" y="1892300"/>
                  </a:lnTo>
                  <a:lnTo>
                    <a:pt x="4536302" y="1905000"/>
                  </a:lnTo>
                  <a:lnTo>
                    <a:pt x="4560055" y="1917700"/>
                  </a:lnTo>
                  <a:lnTo>
                    <a:pt x="4677595" y="1841500"/>
                  </a:lnTo>
                  <a:lnTo>
                    <a:pt x="4728438" y="1651000"/>
                  </a:lnTo>
                  <a:lnTo>
                    <a:pt x="4748702" y="1473200"/>
                  </a:lnTo>
                  <a:lnTo>
                    <a:pt x="4752353" y="1384300"/>
                  </a:lnTo>
                  <a:lnTo>
                    <a:pt x="5352356" y="1384300"/>
                  </a:lnTo>
                  <a:lnTo>
                    <a:pt x="5354192" y="1358900"/>
                  </a:lnTo>
                  <a:lnTo>
                    <a:pt x="5356220" y="1320800"/>
                  </a:lnTo>
                  <a:lnTo>
                    <a:pt x="5356586" y="1282700"/>
                  </a:lnTo>
                  <a:lnTo>
                    <a:pt x="5355270" y="1244600"/>
                  </a:lnTo>
                  <a:lnTo>
                    <a:pt x="5352252" y="1206500"/>
                  </a:lnTo>
                  <a:lnTo>
                    <a:pt x="5347514" y="1168400"/>
                  </a:lnTo>
                  <a:lnTo>
                    <a:pt x="5332799" y="1117600"/>
                  </a:lnTo>
                  <a:lnTo>
                    <a:pt x="5310969" y="1066800"/>
                  </a:lnTo>
                  <a:lnTo>
                    <a:pt x="5263904" y="1003300"/>
                  </a:lnTo>
                  <a:lnTo>
                    <a:pt x="5236574" y="965200"/>
                  </a:lnTo>
                  <a:close/>
                </a:path>
                <a:path w="6483350" h="5026025">
                  <a:moveTo>
                    <a:pt x="3117400" y="1816099"/>
                  </a:moveTo>
                  <a:lnTo>
                    <a:pt x="3092881" y="1816099"/>
                  </a:lnTo>
                  <a:lnTo>
                    <a:pt x="3097339" y="1828799"/>
                  </a:lnTo>
                  <a:lnTo>
                    <a:pt x="3109599" y="1828799"/>
                  </a:lnTo>
                  <a:lnTo>
                    <a:pt x="3117400" y="1816099"/>
                  </a:lnTo>
                  <a:close/>
                </a:path>
                <a:path w="6483350" h="5026025">
                  <a:moveTo>
                    <a:pt x="2915128" y="1701799"/>
                  </a:moveTo>
                  <a:lnTo>
                    <a:pt x="2858663" y="1701799"/>
                  </a:lnTo>
                  <a:lnTo>
                    <a:pt x="2809304" y="1714499"/>
                  </a:lnTo>
                  <a:lnTo>
                    <a:pt x="2768249" y="1727199"/>
                  </a:lnTo>
                  <a:lnTo>
                    <a:pt x="2736697" y="1739899"/>
                  </a:lnTo>
                  <a:lnTo>
                    <a:pt x="2715847" y="1739899"/>
                  </a:lnTo>
                  <a:lnTo>
                    <a:pt x="2706897" y="1752599"/>
                  </a:lnTo>
                  <a:lnTo>
                    <a:pt x="2892224" y="1752599"/>
                  </a:lnTo>
                  <a:lnTo>
                    <a:pt x="2952508" y="1765299"/>
                  </a:lnTo>
                  <a:lnTo>
                    <a:pt x="3018444" y="1777999"/>
                  </a:lnTo>
                  <a:lnTo>
                    <a:pt x="3088423" y="1816099"/>
                  </a:lnTo>
                  <a:lnTo>
                    <a:pt x="3121858" y="1816099"/>
                  </a:lnTo>
                  <a:lnTo>
                    <a:pt x="3125515" y="1803399"/>
                  </a:lnTo>
                  <a:lnTo>
                    <a:pt x="3125480" y="1790699"/>
                  </a:lnTo>
                  <a:lnTo>
                    <a:pt x="3121963" y="1790699"/>
                  </a:lnTo>
                  <a:lnTo>
                    <a:pt x="3115171" y="1777999"/>
                  </a:lnTo>
                  <a:lnTo>
                    <a:pt x="3044580" y="1739899"/>
                  </a:lnTo>
                  <a:lnTo>
                    <a:pt x="2977500" y="1714499"/>
                  </a:lnTo>
                  <a:lnTo>
                    <a:pt x="2915128" y="1701799"/>
                  </a:lnTo>
                  <a:close/>
                </a:path>
                <a:path w="6483350" h="5026025">
                  <a:moveTo>
                    <a:pt x="2839196" y="1752599"/>
                  </a:moveTo>
                  <a:lnTo>
                    <a:pt x="2699763" y="1752599"/>
                  </a:lnTo>
                  <a:lnTo>
                    <a:pt x="2695799" y="1765299"/>
                  </a:lnTo>
                  <a:lnTo>
                    <a:pt x="2695247" y="1777999"/>
                  </a:lnTo>
                  <a:lnTo>
                    <a:pt x="2698353" y="1777999"/>
                  </a:lnTo>
                  <a:lnTo>
                    <a:pt x="2704935" y="1790699"/>
                  </a:lnTo>
                  <a:lnTo>
                    <a:pt x="2739722" y="1790699"/>
                  </a:lnTo>
                  <a:lnTo>
                    <a:pt x="2761339" y="1777999"/>
                  </a:lnTo>
                  <a:lnTo>
                    <a:pt x="2795032" y="1765299"/>
                  </a:lnTo>
                  <a:lnTo>
                    <a:pt x="2839196" y="1752599"/>
                  </a:lnTo>
                  <a:close/>
                </a:path>
                <a:path w="6483350" h="5026025">
                  <a:moveTo>
                    <a:pt x="3702707" y="1638300"/>
                  </a:moveTo>
                  <a:lnTo>
                    <a:pt x="3587221" y="1638300"/>
                  </a:lnTo>
                  <a:lnTo>
                    <a:pt x="3537963" y="1651000"/>
                  </a:lnTo>
                  <a:lnTo>
                    <a:pt x="3495421" y="1663700"/>
                  </a:lnTo>
                  <a:lnTo>
                    <a:pt x="3433657" y="1689100"/>
                  </a:lnTo>
                  <a:lnTo>
                    <a:pt x="3416024" y="1701800"/>
                  </a:lnTo>
                  <a:lnTo>
                    <a:pt x="3401153" y="1701800"/>
                  </a:lnTo>
                  <a:lnTo>
                    <a:pt x="3397229" y="1714500"/>
                  </a:lnTo>
                  <a:lnTo>
                    <a:pt x="3396788" y="1727200"/>
                  </a:lnTo>
                  <a:lnTo>
                    <a:pt x="3400108" y="1727200"/>
                  </a:lnTo>
                  <a:lnTo>
                    <a:pt x="3406633" y="1739900"/>
                  </a:lnTo>
                  <a:lnTo>
                    <a:pt x="3439761" y="1739900"/>
                  </a:lnTo>
                  <a:lnTo>
                    <a:pt x="3457714" y="1727200"/>
                  </a:lnTo>
                  <a:lnTo>
                    <a:pt x="3485978" y="1714500"/>
                  </a:lnTo>
                  <a:lnTo>
                    <a:pt x="3523501" y="1701800"/>
                  </a:lnTo>
                  <a:lnTo>
                    <a:pt x="3569232" y="1689100"/>
                  </a:lnTo>
                  <a:lnTo>
                    <a:pt x="3882814" y="1689100"/>
                  </a:lnTo>
                  <a:lnTo>
                    <a:pt x="3835529" y="1663700"/>
                  </a:lnTo>
                  <a:lnTo>
                    <a:pt x="3767348" y="1651000"/>
                  </a:lnTo>
                  <a:lnTo>
                    <a:pt x="3702707" y="1638300"/>
                  </a:lnTo>
                  <a:close/>
                </a:path>
                <a:path w="6483350" h="5026025">
                  <a:moveTo>
                    <a:pt x="3882814" y="1689100"/>
                  </a:moveTo>
                  <a:lnTo>
                    <a:pt x="3745145" y="1689100"/>
                  </a:lnTo>
                  <a:lnTo>
                    <a:pt x="3813183" y="1714500"/>
                  </a:lnTo>
                  <a:lnTo>
                    <a:pt x="3884167" y="1739900"/>
                  </a:lnTo>
                  <a:lnTo>
                    <a:pt x="3912029" y="1739900"/>
                  </a:lnTo>
                  <a:lnTo>
                    <a:pt x="3916487" y="1727200"/>
                  </a:lnTo>
                  <a:lnTo>
                    <a:pt x="3919256" y="1727200"/>
                  </a:lnTo>
                  <a:lnTo>
                    <a:pt x="3918298" y="1714500"/>
                  </a:lnTo>
                  <a:lnTo>
                    <a:pt x="3913928" y="1701800"/>
                  </a:lnTo>
                  <a:lnTo>
                    <a:pt x="3906457" y="1701800"/>
                  </a:lnTo>
                  <a:lnTo>
                    <a:pt x="3882814" y="1689100"/>
                  </a:lnTo>
                  <a:close/>
                </a:path>
                <a:path w="6483350" h="5026025">
                  <a:moveTo>
                    <a:pt x="4738302" y="228600"/>
                  </a:moveTo>
                  <a:lnTo>
                    <a:pt x="2933064" y="228599"/>
                  </a:lnTo>
                  <a:lnTo>
                    <a:pt x="2889222" y="241299"/>
                  </a:lnTo>
                  <a:lnTo>
                    <a:pt x="2842859" y="253999"/>
                  </a:lnTo>
                  <a:lnTo>
                    <a:pt x="2793509" y="279399"/>
                  </a:lnTo>
                  <a:lnTo>
                    <a:pt x="2740703" y="304799"/>
                  </a:lnTo>
                  <a:lnTo>
                    <a:pt x="2709951" y="330199"/>
                  </a:lnTo>
                  <a:lnTo>
                    <a:pt x="2679962" y="355599"/>
                  </a:lnTo>
                  <a:lnTo>
                    <a:pt x="2650998" y="380999"/>
                  </a:lnTo>
                  <a:lnTo>
                    <a:pt x="2597202" y="444499"/>
                  </a:lnTo>
                  <a:lnTo>
                    <a:pt x="2572893" y="482599"/>
                  </a:lnTo>
                  <a:lnTo>
                    <a:pt x="2550663" y="520699"/>
                  </a:lnTo>
                  <a:lnTo>
                    <a:pt x="2530772" y="558799"/>
                  </a:lnTo>
                  <a:lnTo>
                    <a:pt x="2513484" y="609599"/>
                  </a:lnTo>
                  <a:lnTo>
                    <a:pt x="2499063" y="647699"/>
                  </a:lnTo>
                  <a:lnTo>
                    <a:pt x="2487770" y="698499"/>
                  </a:lnTo>
                  <a:lnTo>
                    <a:pt x="2479868" y="736599"/>
                  </a:lnTo>
                  <a:lnTo>
                    <a:pt x="2475621" y="774699"/>
                  </a:lnTo>
                  <a:lnTo>
                    <a:pt x="2475290" y="825499"/>
                  </a:lnTo>
                  <a:lnTo>
                    <a:pt x="2479140" y="863599"/>
                  </a:lnTo>
                  <a:lnTo>
                    <a:pt x="2487433" y="901699"/>
                  </a:lnTo>
                  <a:lnTo>
                    <a:pt x="2500431" y="952499"/>
                  </a:lnTo>
                  <a:lnTo>
                    <a:pt x="2518397" y="977899"/>
                  </a:lnTo>
                  <a:lnTo>
                    <a:pt x="2541595" y="1015999"/>
                  </a:lnTo>
                  <a:lnTo>
                    <a:pt x="2570287" y="1054099"/>
                  </a:lnTo>
                  <a:lnTo>
                    <a:pt x="2604736" y="1079499"/>
                  </a:lnTo>
                  <a:lnTo>
                    <a:pt x="2601567" y="1231899"/>
                  </a:lnTo>
                  <a:lnTo>
                    <a:pt x="2622846" y="1384299"/>
                  </a:lnTo>
                  <a:lnTo>
                    <a:pt x="2649559" y="1485899"/>
                  </a:lnTo>
                  <a:lnTo>
                    <a:pt x="2662689" y="1536699"/>
                  </a:lnTo>
                  <a:lnTo>
                    <a:pt x="2705411" y="1130299"/>
                  </a:lnTo>
                  <a:lnTo>
                    <a:pt x="3370827" y="1130299"/>
                  </a:lnTo>
                  <a:lnTo>
                    <a:pt x="3626999" y="1092200"/>
                  </a:lnTo>
                  <a:lnTo>
                    <a:pt x="3959639" y="1003300"/>
                  </a:lnTo>
                  <a:lnTo>
                    <a:pt x="4093691" y="965200"/>
                  </a:lnTo>
                  <a:lnTo>
                    <a:pt x="5236574" y="965200"/>
                  </a:lnTo>
                  <a:lnTo>
                    <a:pt x="5214464" y="927100"/>
                  </a:lnTo>
                  <a:lnTo>
                    <a:pt x="5196693" y="889000"/>
                  </a:lnTo>
                  <a:lnTo>
                    <a:pt x="5182380" y="863600"/>
                  </a:lnTo>
                  <a:lnTo>
                    <a:pt x="5170642" y="825500"/>
                  </a:lnTo>
                  <a:lnTo>
                    <a:pt x="5160599" y="787400"/>
                  </a:lnTo>
                  <a:lnTo>
                    <a:pt x="5151367" y="749300"/>
                  </a:lnTo>
                  <a:lnTo>
                    <a:pt x="5142067" y="711200"/>
                  </a:lnTo>
                  <a:lnTo>
                    <a:pt x="5131815" y="673100"/>
                  </a:lnTo>
                  <a:lnTo>
                    <a:pt x="5119731" y="635000"/>
                  </a:lnTo>
                  <a:lnTo>
                    <a:pt x="5104932" y="596900"/>
                  </a:lnTo>
                  <a:lnTo>
                    <a:pt x="5086537" y="546100"/>
                  </a:lnTo>
                  <a:lnTo>
                    <a:pt x="5063665" y="482600"/>
                  </a:lnTo>
                  <a:lnTo>
                    <a:pt x="5035433" y="431800"/>
                  </a:lnTo>
                  <a:lnTo>
                    <a:pt x="5014060" y="393700"/>
                  </a:lnTo>
                  <a:lnTo>
                    <a:pt x="4989132" y="368300"/>
                  </a:lnTo>
                  <a:lnTo>
                    <a:pt x="4960925" y="330200"/>
                  </a:lnTo>
                  <a:lnTo>
                    <a:pt x="4929716" y="317500"/>
                  </a:lnTo>
                  <a:lnTo>
                    <a:pt x="4895781" y="292100"/>
                  </a:lnTo>
                  <a:lnTo>
                    <a:pt x="4859396" y="279400"/>
                  </a:lnTo>
                  <a:lnTo>
                    <a:pt x="4820837" y="254000"/>
                  </a:lnTo>
                  <a:lnTo>
                    <a:pt x="4780380" y="241300"/>
                  </a:lnTo>
                  <a:lnTo>
                    <a:pt x="4738302" y="228600"/>
                  </a:lnTo>
                  <a:close/>
                </a:path>
                <a:path w="6483350" h="5026025">
                  <a:moveTo>
                    <a:pt x="3370827" y="1130299"/>
                  </a:moveTo>
                  <a:lnTo>
                    <a:pt x="2723812" y="1130299"/>
                  </a:lnTo>
                  <a:lnTo>
                    <a:pt x="2742839" y="1142999"/>
                  </a:lnTo>
                  <a:lnTo>
                    <a:pt x="2783054" y="1142999"/>
                  </a:lnTo>
                  <a:lnTo>
                    <a:pt x="3200046" y="1155699"/>
                  </a:lnTo>
                  <a:lnTo>
                    <a:pt x="3370827" y="1130299"/>
                  </a:lnTo>
                  <a:close/>
                </a:path>
                <a:path w="6483350" h="5026025">
                  <a:moveTo>
                    <a:pt x="3925558" y="0"/>
                  </a:moveTo>
                  <a:lnTo>
                    <a:pt x="3880864" y="0"/>
                  </a:lnTo>
                  <a:lnTo>
                    <a:pt x="3836038" y="12699"/>
                  </a:lnTo>
                  <a:lnTo>
                    <a:pt x="3791212" y="12699"/>
                  </a:lnTo>
                  <a:lnTo>
                    <a:pt x="3658053" y="50799"/>
                  </a:lnTo>
                  <a:lnTo>
                    <a:pt x="3614546" y="76199"/>
                  </a:lnTo>
                  <a:lnTo>
                    <a:pt x="3571698" y="88899"/>
                  </a:lnTo>
                  <a:lnTo>
                    <a:pt x="3529641" y="114299"/>
                  </a:lnTo>
                  <a:lnTo>
                    <a:pt x="3488507" y="139699"/>
                  </a:lnTo>
                  <a:lnTo>
                    <a:pt x="3448429" y="152399"/>
                  </a:lnTo>
                  <a:lnTo>
                    <a:pt x="3409536" y="177799"/>
                  </a:lnTo>
                  <a:lnTo>
                    <a:pt x="3371963" y="190499"/>
                  </a:lnTo>
                  <a:lnTo>
                    <a:pt x="3335840" y="203199"/>
                  </a:lnTo>
                  <a:lnTo>
                    <a:pt x="3291461" y="215899"/>
                  </a:lnTo>
                  <a:lnTo>
                    <a:pt x="3249241" y="228599"/>
                  </a:lnTo>
                  <a:lnTo>
                    <a:pt x="4694879" y="228600"/>
                  </a:lnTo>
                  <a:lnTo>
                    <a:pt x="4650386" y="215900"/>
                  </a:lnTo>
                  <a:lnTo>
                    <a:pt x="4605101" y="215900"/>
                  </a:lnTo>
                  <a:lnTo>
                    <a:pt x="4559299" y="203200"/>
                  </a:lnTo>
                  <a:lnTo>
                    <a:pt x="4513257" y="203200"/>
                  </a:lnTo>
                  <a:lnTo>
                    <a:pt x="4467251" y="190500"/>
                  </a:lnTo>
                  <a:lnTo>
                    <a:pt x="4421556" y="190500"/>
                  </a:lnTo>
                  <a:lnTo>
                    <a:pt x="4332209" y="165100"/>
                  </a:lnTo>
                  <a:lnTo>
                    <a:pt x="4289107" y="165100"/>
                  </a:lnTo>
                  <a:lnTo>
                    <a:pt x="4247423" y="152400"/>
                  </a:lnTo>
                  <a:lnTo>
                    <a:pt x="4207432" y="139700"/>
                  </a:lnTo>
                  <a:lnTo>
                    <a:pt x="4169410" y="114300"/>
                  </a:lnTo>
                  <a:lnTo>
                    <a:pt x="4133633" y="101600"/>
                  </a:lnTo>
                  <a:lnTo>
                    <a:pt x="4100378" y="76200"/>
                  </a:lnTo>
                  <a:lnTo>
                    <a:pt x="4014023" y="25400"/>
                  </a:lnTo>
                  <a:lnTo>
                    <a:pt x="3925558" y="0"/>
                  </a:lnTo>
                  <a:close/>
                </a:path>
                <a:path w="6483350" h="5026025">
                  <a:moveTo>
                    <a:pt x="3494468" y="4716568"/>
                  </a:moveTo>
                  <a:lnTo>
                    <a:pt x="3408875" y="4733752"/>
                  </a:lnTo>
                  <a:lnTo>
                    <a:pt x="3329028" y="4754242"/>
                  </a:lnTo>
                  <a:lnTo>
                    <a:pt x="3254999" y="4777327"/>
                  </a:lnTo>
                  <a:lnTo>
                    <a:pt x="3186859" y="4802295"/>
                  </a:lnTo>
                  <a:lnTo>
                    <a:pt x="3124680" y="4828435"/>
                  </a:lnTo>
                  <a:lnTo>
                    <a:pt x="3068533" y="4855036"/>
                  </a:lnTo>
                  <a:lnTo>
                    <a:pt x="3018490" y="4881386"/>
                  </a:lnTo>
                  <a:lnTo>
                    <a:pt x="2974621" y="4906775"/>
                  </a:lnTo>
                  <a:lnTo>
                    <a:pt x="2937000" y="4930491"/>
                  </a:lnTo>
                  <a:lnTo>
                    <a:pt x="2880783" y="4970060"/>
                  </a:lnTo>
                  <a:lnTo>
                    <a:pt x="2850410" y="4994403"/>
                  </a:lnTo>
                  <a:lnTo>
                    <a:pt x="2837200" y="5015722"/>
                  </a:lnTo>
                  <a:lnTo>
                    <a:pt x="2838407" y="5024807"/>
                  </a:lnTo>
                  <a:lnTo>
                    <a:pt x="2839131" y="5026022"/>
                  </a:lnTo>
                  <a:lnTo>
                    <a:pt x="2887942" y="5026022"/>
                  </a:lnTo>
                  <a:lnTo>
                    <a:pt x="2891850" y="5022826"/>
                  </a:lnTo>
                  <a:lnTo>
                    <a:pt x="2909018" y="5009566"/>
                  </a:lnTo>
                  <a:lnTo>
                    <a:pt x="2962719" y="4972060"/>
                  </a:lnTo>
                  <a:lnTo>
                    <a:pt x="2999036" y="4949251"/>
                  </a:lnTo>
                  <a:lnTo>
                    <a:pt x="3041522" y="4924693"/>
                  </a:lnTo>
                  <a:lnTo>
                    <a:pt x="3090070" y="4899106"/>
                  </a:lnTo>
                  <a:lnTo>
                    <a:pt x="3144572" y="4873207"/>
                  </a:lnTo>
                  <a:lnTo>
                    <a:pt x="3204921" y="4847714"/>
                  </a:lnTo>
                  <a:lnTo>
                    <a:pt x="3271009" y="4823343"/>
                  </a:lnTo>
                  <a:lnTo>
                    <a:pt x="3342730" y="4800814"/>
                  </a:lnTo>
                  <a:lnTo>
                    <a:pt x="3419977" y="4780844"/>
                  </a:lnTo>
                  <a:lnTo>
                    <a:pt x="3502641" y="4764150"/>
                  </a:lnTo>
                  <a:lnTo>
                    <a:pt x="3511517" y="4760735"/>
                  </a:lnTo>
                  <a:lnTo>
                    <a:pt x="3518198" y="4754392"/>
                  </a:lnTo>
                  <a:lnTo>
                    <a:pt x="3522023" y="4745958"/>
                  </a:lnTo>
                  <a:lnTo>
                    <a:pt x="3522331" y="4736270"/>
                  </a:lnTo>
                  <a:lnTo>
                    <a:pt x="3518917" y="4727389"/>
                  </a:lnTo>
                  <a:lnTo>
                    <a:pt x="3512579" y="4720703"/>
                  </a:lnTo>
                  <a:lnTo>
                    <a:pt x="3504151" y="4716876"/>
                  </a:lnTo>
                  <a:lnTo>
                    <a:pt x="3494468" y="4716568"/>
                  </a:lnTo>
                  <a:close/>
                </a:path>
                <a:path w="6483350" h="5026025">
                  <a:moveTo>
                    <a:pt x="3566539" y="4879388"/>
                  </a:moveTo>
                  <a:lnTo>
                    <a:pt x="3495555" y="4890742"/>
                  </a:lnTo>
                  <a:lnTo>
                    <a:pt x="3426545" y="4905990"/>
                  </a:lnTo>
                  <a:lnTo>
                    <a:pt x="3360003" y="4924394"/>
                  </a:lnTo>
                  <a:lnTo>
                    <a:pt x="3296423" y="4945219"/>
                  </a:lnTo>
                  <a:lnTo>
                    <a:pt x="3236301" y="4967726"/>
                  </a:lnTo>
                  <a:lnTo>
                    <a:pt x="3180130" y="4991179"/>
                  </a:lnTo>
                  <a:lnTo>
                    <a:pt x="3128406" y="5014840"/>
                  </a:lnTo>
                  <a:lnTo>
                    <a:pt x="3105790" y="5026022"/>
                  </a:lnTo>
                  <a:lnTo>
                    <a:pt x="3223132" y="5026022"/>
                  </a:lnTo>
                  <a:lnTo>
                    <a:pt x="3229975" y="5023027"/>
                  </a:lnTo>
                  <a:lnTo>
                    <a:pt x="3291866" y="4998703"/>
                  </a:lnTo>
                  <a:lnTo>
                    <a:pt x="3357742" y="4976033"/>
                  </a:lnTo>
                  <a:lnTo>
                    <a:pt x="3426923" y="4955957"/>
                  </a:lnTo>
                  <a:lnTo>
                    <a:pt x="3498730" y="4939413"/>
                  </a:lnTo>
                  <a:lnTo>
                    <a:pt x="3572483" y="4927342"/>
                  </a:lnTo>
                  <a:lnTo>
                    <a:pt x="3581480" y="4924357"/>
                  </a:lnTo>
                  <a:lnTo>
                    <a:pt x="3588457" y="4918235"/>
                  </a:lnTo>
                  <a:lnTo>
                    <a:pt x="3592648" y="4909882"/>
                  </a:lnTo>
                  <a:lnTo>
                    <a:pt x="3593286" y="4900205"/>
                  </a:lnTo>
                  <a:lnTo>
                    <a:pt x="3590361" y="4891255"/>
                  </a:lnTo>
                  <a:lnTo>
                    <a:pt x="3584370" y="4884360"/>
                  </a:lnTo>
                  <a:lnTo>
                    <a:pt x="3576151" y="4880184"/>
                  </a:lnTo>
                  <a:lnTo>
                    <a:pt x="3566539" y="4879388"/>
                  </a:lnTo>
                  <a:close/>
                </a:path>
                <a:path w="6483350" h="5026025">
                  <a:moveTo>
                    <a:pt x="5510204" y="4974553"/>
                  </a:moveTo>
                  <a:lnTo>
                    <a:pt x="5491979" y="5026022"/>
                  </a:lnTo>
                  <a:lnTo>
                    <a:pt x="5523907" y="5026022"/>
                  </a:lnTo>
                  <a:lnTo>
                    <a:pt x="5510204" y="4974553"/>
                  </a:lnTo>
                  <a:close/>
                </a:path>
                <a:path w="6483350" h="5026025">
                  <a:moveTo>
                    <a:pt x="1094763" y="3978468"/>
                  </a:moveTo>
                  <a:lnTo>
                    <a:pt x="1006775" y="4002518"/>
                  </a:lnTo>
                  <a:lnTo>
                    <a:pt x="932620" y="4028988"/>
                  </a:lnTo>
                  <a:lnTo>
                    <a:pt x="862854" y="4057942"/>
                  </a:lnTo>
                  <a:lnTo>
                    <a:pt x="797478" y="4088871"/>
                  </a:lnTo>
                  <a:lnTo>
                    <a:pt x="736491" y="4121264"/>
                  </a:lnTo>
                  <a:lnTo>
                    <a:pt x="679893" y="4154612"/>
                  </a:lnTo>
                  <a:lnTo>
                    <a:pt x="627684" y="4188406"/>
                  </a:lnTo>
                  <a:lnTo>
                    <a:pt x="579864" y="4222135"/>
                  </a:lnTo>
                  <a:lnTo>
                    <a:pt x="536434" y="4255289"/>
                  </a:lnTo>
                  <a:lnTo>
                    <a:pt x="497392" y="4287360"/>
                  </a:lnTo>
                  <a:lnTo>
                    <a:pt x="462740" y="4317836"/>
                  </a:lnTo>
                  <a:lnTo>
                    <a:pt x="432477" y="4346208"/>
                  </a:lnTo>
                  <a:lnTo>
                    <a:pt x="385118" y="4394602"/>
                  </a:lnTo>
                  <a:lnTo>
                    <a:pt x="355316" y="4428463"/>
                  </a:lnTo>
                  <a:lnTo>
                    <a:pt x="338241" y="4461464"/>
                  </a:lnTo>
                  <a:lnTo>
                    <a:pt x="341294" y="4470269"/>
                  </a:lnTo>
                  <a:lnTo>
                    <a:pt x="347899" y="4477541"/>
                  </a:lnTo>
                  <a:lnTo>
                    <a:pt x="352357" y="4480887"/>
                  </a:lnTo>
                  <a:lnTo>
                    <a:pt x="357187" y="4482374"/>
                  </a:lnTo>
                  <a:lnTo>
                    <a:pt x="369446" y="4482374"/>
                  </a:lnTo>
                  <a:lnTo>
                    <a:pt x="376876" y="4479028"/>
                  </a:lnTo>
                  <a:lnTo>
                    <a:pt x="381334" y="4473080"/>
                  </a:lnTo>
                  <a:lnTo>
                    <a:pt x="384014" y="4469701"/>
                  </a:lnTo>
                  <a:lnTo>
                    <a:pt x="418841" y="4429854"/>
                  </a:lnTo>
                  <a:lnTo>
                    <a:pt x="464178" y="4383726"/>
                  </a:lnTo>
                  <a:lnTo>
                    <a:pt x="493419" y="4356351"/>
                  </a:lnTo>
                  <a:lnTo>
                    <a:pt x="527015" y="4326795"/>
                  </a:lnTo>
                  <a:lnTo>
                    <a:pt x="564946" y="4295576"/>
                  </a:lnTo>
                  <a:lnTo>
                    <a:pt x="607190" y="4263215"/>
                  </a:lnTo>
                  <a:lnTo>
                    <a:pt x="653726" y="4230230"/>
                  </a:lnTo>
                  <a:lnTo>
                    <a:pt x="704535" y="4197142"/>
                  </a:lnTo>
                  <a:lnTo>
                    <a:pt x="759596" y="4164469"/>
                  </a:lnTo>
                  <a:lnTo>
                    <a:pt x="818887" y="4132730"/>
                  </a:lnTo>
                  <a:lnTo>
                    <a:pt x="882389" y="4102446"/>
                  </a:lnTo>
                  <a:lnTo>
                    <a:pt x="950080" y="4074134"/>
                  </a:lnTo>
                  <a:lnTo>
                    <a:pt x="1021941" y="4048316"/>
                  </a:lnTo>
                  <a:lnTo>
                    <a:pt x="1097949" y="4025510"/>
                  </a:lnTo>
                  <a:lnTo>
                    <a:pt x="1106360" y="4021125"/>
                  </a:lnTo>
                  <a:lnTo>
                    <a:pt x="1112298" y="4014125"/>
                  </a:lnTo>
                  <a:lnTo>
                    <a:pt x="1115241" y="4005384"/>
                  </a:lnTo>
                  <a:lnTo>
                    <a:pt x="1114667" y="3995771"/>
                  </a:lnTo>
                  <a:lnTo>
                    <a:pt x="1110447" y="3987355"/>
                  </a:lnTo>
                  <a:lnTo>
                    <a:pt x="1103475" y="3981413"/>
                  </a:lnTo>
                  <a:lnTo>
                    <a:pt x="1094763" y="3978468"/>
                  </a:lnTo>
                  <a:close/>
                </a:path>
                <a:path w="6483350" h="5026025">
                  <a:moveTo>
                    <a:pt x="401209" y="3456846"/>
                  </a:moveTo>
                  <a:lnTo>
                    <a:pt x="362352" y="3487929"/>
                  </a:lnTo>
                  <a:lnTo>
                    <a:pt x="331798" y="3525197"/>
                  </a:lnTo>
                  <a:lnTo>
                    <a:pt x="291653" y="3579723"/>
                  </a:lnTo>
                  <a:lnTo>
                    <a:pt x="268825" y="3613539"/>
                  </a:lnTo>
                  <a:lnTo>
                    <a:pt x="244609" y="3651768"/>
                  </a:lnTo>
                  <a:lnTo>
                    <a:pt x="219342" y="3694440"/>
                  </a:lnTo>
                  <a:lnTo>
                    <a:pt x="193360" y="3741590"/>
                  </a:lnTo>
                  <a:lnTo>
                    <a:pt x="167000" y="3793250"/>
                  </a:lnTo>
                  <a:lnTo>
                    <a:pt x="140599" y="3849451"/>
                  </a:lnTo>
                  <a:lnTo>
                    <a:pt x="114493" y="3910227"/>
                  </a:lnTo>
                  <a:lnTo>
                    <a:pt x="89020" y="3975611"/>
                  </a:lnTo>
                  <a:lnTo>
                    <a:pt x="64515" y="4045634"/>
                  </a:lnTo>
                  <a:lnTo>
                    <a:pt x="41315" y="4120329"/>
                  </a:lnTo>
                  <a:lnTo>
                    <a:pt x="19758" y="4199729"/>
                  </a:lnTo>
                  <a:lnTo>
                    <a:pt x="179" y="4283867"/>
                  </a:lnTo>
                  <a:lnTo>
                    <a:pt x="0" y="4293462"/>
                  </a:lnTo>
                  <a:lnTo>
                    <a:pt x="3476" y="4302082"/>
                  </a:lnTo>
                  <a:lnTo>
                    <a:pt x="23584" y="4313234"/>
                  </a:lnTo>
                  <a:lnTo>
                    <a:pt x="31635" y="4311840"/>
                  </a:lnTo>
                  <a:lnTo>
                    <a:pt x="38676" y="4307936"/>
                  </a:lnTo>
                  <a:lnTo>
                    <a:pt x="44115" y="4301942"/>
                  </a:lnTo>
                  <a:lnTo>
                    <a:pt x="47359" y="4294275"/>
                  </a:lnTo>
                  <a:lnTo>
                    <a:pt x="67656" y="4207951"/>
                  </a:lnTo>
                  <a:lnTo>
                    <a:pt x="90136" y="4126658"/>
                  </a:lnTo>
                  <a:lnTo>
                    <a:pt x="114399" y="4050382"/>
                  </a:lnTo>
                  <a:lnTo>
                    <a:pt x="140067" y="3979043"/>
                  </a:lnTo>
                  <a:lnTo>
                    <a:pt x="166659" y="3912822"/>
                  </a:lnTo>
                  <a:lnTo>
                    <a:pt x="193853" y="3851510"/>
                  </a:lnTo>
                  <a:lnTo>
                    <a:pt x="221218" y="3795156"/>
                  </a:lnTo>
                  <a:lnTo>
                    <a:pt x="248352" y="3743747"/>
                  </a:lnTo>
                  <a:lnTo>
                    <a:pt x="274854" y="3697267"/>
                  </a:lnTo>
                  <a:lnTo>
                    <a:pt x="300320" y="3655702"/>
                  </a:lnTo>
                  <a:lnTo>
                    <a:pt x="324349" y="3619038"/>
                  </a:lnTo>
                  <a:lnTo>
                    <a:pt x="346537" y="3587260"/>
                  </a:lnTo>
                  <a:lnTo>
                    <a:pt x="383783" y="3538305"/>
                  </a:lnTo>
                  <a:lnTo>
                    <a:pt x="408838" y="3508720"/>
                  </a:lnTo>
                  <a:lnTo>
                    <a:pt x="418484" y="3498388"/>
                  </a:lnTo>
                  <a:lnTo>
                    <a:pt x="423702" y="3490111"/>
                  </a:lnTo>
                  <a:lnTo>
                    <a:pt x="425403" y="3480963"/>
                  </a:lnTo>
                  <a:lnTo>
                    <a:pt x="423551" y="3471884"/>
                  </a:lnTo>
                  <a:lnTo>
                    <a:pt x="418112" y="3463816"/>
                  </a:lnTo>
                  <a:lnTo>
                    <a:pt x="410218" y="3458589"/>
                  </a:lnTo>
                  <a:lnTo>
                    <a:pt x="401209" y="3456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490472"/>
            <a:ext cx="9299448" cy="794613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702942" y="311404"/>
            <a:ext cx="211454" cy="662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50" spc="-50">
                <a:latin typeface="Arial MT"/>
                <a:cs typeface="Arial MT"/>
              </a:rPr>
              <a:t>•</a:t>
            </a:r>
            <a:endParaRPr sz="415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163952" y="379349"/>
            <a:ext cx="9057005" cy="622935"/>
            <a:chOff x="2163952" y="379349"/>
            <a:chExt cx="9057005" cy="62293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3952" y="379349"/>
              <a:ext cx="1657603" cy="62242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4203" y="379349"/>
              <a:ext cx="976198" cy="62242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3519" y="379349"/>
              <a:ext cx="1048931" cy="62242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8299" y="379349"/>
              <a:ext cx="1558290" cy="62242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12229" y="379349"/>
              <a:ext cx="3133598" cy="62242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3586" y="379349"/>
              <a:ext cx="878293" cy="62242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17454" y="379349"/>
              <a:ext cx="603503" cy="62242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19206" y="379349"/>
              <a:ext cx="237744" cy="6224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838BE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84935" y="0"/>
            <a:ext cx="17103090" cy="10287000"/>
            <a:chOff x="1184935" y="0"/>
            <a:chExt cx="17103090" cy="10287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7396" y="0"/>
              <a:ext cx="7980602" cy="1028699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4935" y="0"/>
              <a:ext cx="11883390" cy="18953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935" y="1474342"/>
              <a:ext cx="10697591" cy="228790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935" y="3341115"/>
              <a:ext cx="11552936" cy="228815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935" y="5208015"/>
              <a:ext cx="10378567" cy="228815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4935" y="7075551"/>
              <a:ext cx="6015355" cy="2287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273290" cy="10287000"/>
            <a:chOff x="0" y="0"/>
            <a:chExt cx="727329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7273290" cy="10287000"/>
            </a:xfrm>
            <a:custGeom>
              <a:avLst/>
              <a:gdLst/>
              <a:ahLst/>
              <a:cxnLst/>
              <a:rect l="l" t="t" r="r" b="b"/>
              <a:pathLst>
                <a:path w="7273290" h="10287000">
                  <a:moveTo>
                    <a:pt x="3243050" y="0"/>
                  </a:moveTo>
                  <a:lnTo>
                    <a:pt x="520387" y="0"/>
                  </a:lnTo>
                  <a:lnTo>
                    <a:pt x="460486" y="4402632"/>
                  </a:lnTo>
                  <a:lnTo>
                    <a:pt x="412191" y="4425353"/>
                  </a:lnTo>
                  <a:lnTo>
                    <a:pt x="364367" y="4448321"/>
                  </a:lnTo>
                  <a:lnTo>
                    <a:pt x="317189" y="4471557"/>
                  </a:lnTo>
                  <a:lnTo>
                    <a:pt x="270829" y="4495082"/>
                  </a:lnTo>
                  <a:lnTo>
                    <a:pt x="225462" y="4518916"/>
                  </a:lnTo>
                  <a:lnTo>
                    <a:pt x="181263" y="4543081"/>
                  </a:lnTo>
                  <a:lnTo>
                    <a:pt x="138405" y="4567598"/>
                  </a:lnTo>
                  <a:lnTo>
                    <a:pt x="85534" y="4602896"/>
                  </a:lnTo>
                  <a:lnTo>
                    <a:pt x="32254" y="4646459"/>
                  </a:lnTo>
                  <a:lnTo>
                    <a:pt x="0" y="4676765"/>
                  </a:lnTo>
                  <a:lnTo>
                    <a:pt x="0" y="6979840"/>
                  </a:lnTo>
                  <a:lnTo>
                    <a:pt x="151240" y="7223394"/>
                  </a:lnTo>
                  <a:lnTo>
                    <a:pt x="290426" y="7453005"/>
                  </a:lnTo>
                  <a:lnTo>
                    <a:pt x="339909" y="7536173"/>
                  </a:lnTo>
                  <a:lnTo>
                    <a:pt x="337331" y="7641554"/>
                  </a:lnTo>
                  <a:lnTo>
                    <a:pt x="331889" y="7893220"/>
                  </a:lnTo>
                  <a:lnTo>
                    <a:pt x="327021" y="8194455"/>
                  </a:lnTo>
                  <a:lnTo>
                    <a:pt x="326163" y="8448540"/>
                  </a:lnTo>
                  <a:lnTo>
                    <a:pt x="329730" y="8513130"/>
                  </a:lnTo>
                  <a:lnTo>
                    <a:pt x="338810" y="8568223"/>
                  </a:lnTo>
                  <a:lnTo>
                    <a:pt x="353674" y="8614937"/>
                  </a:lnTo>
                  <a:lnTo>
                    <a:pt x="374590" y="8654389"/>
                  </a:lnTo>
                  <a:lnTo>
                    <a:pt x="401828" y="8687696"/>
                  </a:lnTo>
                  <a:lnTo>
                    <a:pt x="380053" y="10286999"/>
                  </a:lnTo>
                  <a:lnTo>
                    <a:pt x="5723289" y="10286999"/>
                  </a:lnTo>
                  <a:lnTo>
                    <a:pt x="627775" y="8799597"/>
                  </a:lnTo>
                  <a:lnTo>
                    <a:pt x="622740" y="8797730"/>
                  </a:lnTo>
                  <a:lnTo>
                    <a:pt x="5724651" y="10286999"/>
                  </a:lnTo>
                  <a:lnTo>
                    <a:pt x="5729126" y="10286999"/>
                  </a:lnTo>
                  <a:lnTo>
                    <a:pt x="579858" y="8783906"/>
                  </a:lnTo>
                  <a:lnTo>
                    <a:pt x="569489" y="8780028"/>
                  </a:lnTo>
                  <a:lnTo>
                    <a:pt x="5732045" y="10286999"/>
                  </a:lnTo>
                  <a:lnTo>
                    <a:pt x="5739244" y="10286999"/>
                  </a:lnTo>
                  <a:lnTo>
                    <a:pt x="541722" y="8769821"/>
                  </a:lnTo>
                  <a:lnTo>
                    <a:pt x="536755" y="8767917"/>
                  </a:lnTo>
                  <a:lnTo>
                    <a:pt x="536488" y="8767788"/>
                  </a:lnTo>
                  <a:lnTo>
                    <a:pt x="532140" y="8766172"/>
                  </a:lnTo>
                  <a:lnTo>
                    <a:pt x="527227" y="8763886"/>
                  </a:lnTo>
                  <a:lnTo>
                    <a:pt x="5745081" y="10286999"/>
                  </a:lnTo>
                  <a:lnTo>
                    <a:pt x="5756755" y="10286999"/>
                  </a:lnTo>
                  <a:lnTo>
                    <a:pt x="502225" y="8753180"/>
                  </a:lnTo>
                  <a:lnTo>
                    <a:pt x="497993" y="8751490"/>
                  </a:lnTo>
                  <a:lnTo>
                    <a:pt x="493500" y="8749327"/>
                  </a:lnTo>
                  <a:lnTo>
                    <a:pt x="489427" y="8747286"/>
                  </a:lnTo>
                  <a:lnTo>
                    <a:pt x="5764148" y="10286999"/>
                  </a:lnTo>
                  <a:lnTo>
                    <a:pt x="5781465" y="10286999"/>
                  </a:lnTo>
                  <a:lnTo>
                    <a:pt x="466809" y="8735629"/>
                  </a:lnTo>
                  <a:lnTo>
                    <a:pt x="459397" y="8731762"/>
                  </a:lnTo>
                  <a:lnTo>
                    <a:pt x="456181" y="8729516"/>
                  </a:lnTo>
                  <a:lnTo>
                    <a:pt x="5791777" y="10286999"/>
                  </a:lnTo>
                  <a:lnTo>
                    <a:pt x="5819405" y="10286999"/>
                  </a:lnTo>
                  <a:lnTo>
                    <a:pt x="434373" y="8715086"/>
                  </a:lnTo>
                  <a:lnTo>
                    <a:pt x="429322" y="8711908"/>
                  </a:lnTo>
                  <a:lnTo>
                    <a:pt x="426945" y="8709907"/>
                  </a:lnTo>
                  <a:lnTo>
                    <a:pt x="5829717" y="10286999"/>
                  </a:lnTo>
                  <a:lnTo>
                    <a:pt x="6950201" y="10286999"/>
                  </a:lnTo>
                  <a:lnTo>
                    <a:pt x="6908969" y="10210041"/>
                  </a:lnTo>
                  <a:lnTo>
                    <a:pt x="7172609" y="10286999"/>
                  </a:lnTo>
                  <a:lnTo>
                    <a:pt x="7273144" y="10286999"/>
                  </a:lnTo>
                  <a:lnTo>
                    <a:pt x="7230759" y="10209514"/>
                  </a:lnTo>
                  <a:lnTo>
                    <a:pt x="7180790" y="10123433"/>
                  </a:lnTo>
                  <a:lnTo>
                    <a:pt x="7158143" y="10086250"/>
                  </a:lnTo>
                  <a:lnTo>
                    <a:pt x="7133783" y="10048749"/>
                  </a:lnTo>
                  <a:lnTo>
                    <a:pt x="7107721" y="10010999"/>
                  </a:lnTo>
                  <a:lnTo>
                    <a:pt x="7079970" y="9973068"/>
                  </a:lnTo>
                  <a:lnTo>
                    <a:pt x="7050543" y="9935024"/>
                  </a:lnTo>
                  <a:lnTo>
                    <a:pt x="7019454" y="9896934"/>
                  </a:lnTo>
                  <a:lnTo>
                    <a:pt x="6986714" y="9858867"/>
                  </a:lnTo>
                  <a:lnTo>
                    <a:pt x="6952337" y="9820890"/>
                  </a:lnTo>
                  <a:lnTo>
                    <a:pt x="6916336" y="9783072"/>
                  </a:lnTo>
                  <a:lnTo>
                    <a:pt x="6878722" y="9745480"/>
                  </a:lnTo>
                  <a:lnTo>
                    <a:pt x="6839510" y="9708183"/>
                  </a:lnTo>
                  <a:lnTo>
                    <a:pt x="6798712" y="9671248"/>
                  </a:lnTo>
                  <a:lnTo>
                    <a:pt x="6756340" y="9634743"/>
                  </a:lnTo>
                  <a:lnTo>
                    <a:pt x="6788791" y="5997722"/>
                  </a:lnTo>
                  <a:lnTo>
                    <a:pt x="800829" y="4249812"/>
                  </a:lnTo>
                  <a:lnTo>
                    <a:pt x="808433" y="4246494"/>
                  </a:lnTo>
                  <a:lnTo>
                    <a:pt x="815934" y="4243146"/>
                  </a:lnTo>
                  <a:lnTo>
                    <a:pt x="830764" y="4236400"/>
                  </a:lnTo>
                  <a:lnTo>
                    <a:pt x="6788988" y="5975630"/>
                  </a:lnTo>
                  <a:lnTo>
                    <a:pt x="6789130" y="5959769"/>
                  </a:lnTo>
                  <a:lnTo>
                    <a:pt x="852303" y="4226785"/>
                  </a:lnTo>
                  <a:lnTo>
                    <a:pt x="864144" y="4221305"/>
                  </a:lnTo>
                  <a:lnTo>
                    <a:pt x="899131" y="4205242"/>
                  </a:lnTo>
                  <a:lnTo>
                    <a:pt x="6789443" y="5924648"/>
                  </a:lnTo>
                  <a:lnTo>
                    <a:pt x="6789559" y="5911619"/>
                  </a:lnTo>
                  <a:lnTo>
                    <a:pt x="916444" y="4197232"/>
                  </a:lnTo>
                  <a:lnTo>
                    <a:pt x="955448" y="4179085"/>
                  </a:lnTo>
                  <a:lnTo>
                    <a:pt x="6789822" y="5882162"/>
                  </a:lnTo>
                  <a:lnTo>
                    <a:pt x="6789903" y="5873099"/>
                  </a:lnTo>
                  <a:lnTo>
                    <a:pt x="966549" y="4173238"/>
                  </a:lnTo>
                  <a:lnTo>
                    <a:pt x="978015" y="4167640"/>
                  </a:lnTo>
                  <a:lnTo>
                    <a:pt x="989338" y="4162000"/>
                  </a:lnTo>
                  <a:lnTo>
                    <a:pt x="1000514" y="4156317"/>
                  </a:lnTo>
                  <a:lnTo>
                    <a:pt x="1011537" y="4150590"/>
                  </a:lnTo>
                  <a:lnTo>
                    <a:pt x="6790221" y="5837411"/>
                  </a:lnTo>
                  <a:lnTo>
                    <a:pt x="6790312" y="5827215"/>
                  </a:lnTo>
                  <a:lnTo>
                    <a:pt x="1024517" y="4144156"/>
                  </a:lnTo>
                  <a:lnTo>
                    <a:pt x="1062773" y="4124086"/>
                  </a:lnTo>
                  <a:lnTo>
                    <a:pt x="6790590" y="5796059"/>
                  </a:lnTo>
                  <a:lnTo>
                    <a:pt x="6790636" y="5790961"/>
                  </a:lnTo>
                  <a:lnTo>
                    <a:pt x="1068870" y="4120754"/>
                  </a:lnTo>
                  <a:lnTo>
                    <a:pt x="1079126" y="4114998"/>
                  </a:lnTo>
                  <a:lnTo>
                    <a:pt x="1108577" y="4098836"/>
                  </a:lnTo>
                  <a:lnTo>
                    <a:pt x="6790934" y="5757539"/>
                  </a:lnTo>
                  <a:lnTo>
                    <a:pt x="6791015" y="5748475"/>
                  </a:lnTo>
                  <a:lnTo>
                    <a:pt x="1118471" y="4092637"/>
                  </a:lnTo>
                  <a:lnTo>
                    <a:pt x="1144105" y="4076798"/>
                  </a:lnTo>
                  <a:lnTo>
                    <a:pt x="1152272" y="4071834"/>
                  </a:lnTo>
                  <a:lnTo>
                    <a:pt x="6791288" y="5717886"/>
                  </a:lnTo>
                  <a:lnTo>
                    <a:pt x="6791318" y="5714487"/>
                  </a:lnTo>
                  <a:lnTo>
                    <a:pt x="1155550" y="4069384"/>
                  </a:lnTo>
                  <a:lnTo>
                    <a:pt x="1163857" y="4063724"/>
                  </a:lnTo>
                  <a:lnTo>
                    <a:pt x="1171952" y="4058056"/>
                  </a:lnTo>
                  <a:lnTo>
                    <a:pt x="1179783" y="4052417"/>
                  </a:lnTo>
                  <a:lnTo>
                    <a:pt x="1187295" y="4046845"/>
                  </a:lnTo>
                  <a:lnTo>
                    <a:pt x="6791601" y="5682765"/>
                  </a:lnTo>
                  <a:lnTo>
                    <a:pt x="6791672" y="5674834"/>
                  </a:lnTo>
                  <a:lnTo>
                    <a:pt x="1194943" y="4041126"/>
                  </a:lnTo>
                  <a:lnTo>
                    <a:pt x="1201867" y="4035818"/>
                  </a:lnTo>
                  <a:lnTo>
                    <a:pt x="1208628" y="4030355"/>
                  </a:lnTo>
                  <a:lnTo>
                    <a:pt x="1215163" y="4024825"/>
                  </a:lnTo>
                  <a:lnTo>
                    <a:pt x="1221408" y="4019318"/>
                  </a:lnTo>
                  <a:lnTo>
                    <a:pt x="6791935" y="5645378"/>
                  </a:lnTo>
                  <a:lnTo>
                    <a:pt x="6791940" y="5644811"/>
                  </a:lnTo>
                  <a:lnTo>
                    <a:pt x="1222715" y="4019132"/>
                  </a:lnTo>
                  <a:lnTo>
                    <a:pt x="1228672" y="4013559"/>
                  </a:lnTo>
                  <a:lnTo>
                    <a:pt x="1234368" y="4007909"/>
                  </a:lnTo>
                  <a:lnTo>
                    <a:pt x="1244887" y="3997207"/>
                  </a:lnTo>
                  <a:lnTo>
                    <a:pt x="6792193" y="5616488"/>
                  </a:lnTo>
                  <a:lnTo>
                    <a:pt x="6792258" y="5609124"/>
                  </a:lnTo>
                  <a:lnTo>
                    <a:pt x="1249653" y="3991215"/>
                  </a:lnTo>
                  <a:lnTo>
                    <a:pt x="1254352" y="3985540"/>
                  </a:lnTo>
                  <a:lnTo>
                    <a:pt x="1258670" y="3980074"/>
                  </a:lnTo>
                  <a:lnTo>
                    <a:pt x="1262636" y="3974718"/>
                  </a:lnTo>
                  <a:lnTo>
                    <a:pt x="1266278" y="3969374"/>
                  </a:lnTo>
                  <a:lnTo>
                    <a:pt x="6792496" y="5582500"/>
                  </a:lnTo>
                  <a:lnTo>
                    <a:pt x="6829766" y="1405350"/>
                  </a:lnTo>
                  <a:lnTo>
                    <a:pt x="6829638" y="1395516"/>
                  </a:lnTo>
                  <a:lnTo>
                    <a:pt x="6829462" y="1385667"/>
                  </a:lnTo>
                  <a:lnTo>
                    <a:pt x="6822692" y="1317848"/>
                  </a:lnTo>
                  <a:lnTo>
                    <a:pt x="6811828" y="1271219"/>
                  </a:lnTo>
                  <a:lnTo>
                    <a:pt x="6796398" y="1226282"/>
                  </a:lnTo>
                  <a:lnTo>
                    <a:pt x="6776626" y="1183338"/>
                  </a:lnTo>
                  <a:lnTo>
                    <a:pt x="6752737" y="1142686"/>
                  </a:lnTo>
                  <a:lnTo>
                    <a:pt x="6724956" y="1104627"/>
                  </a:lnTo>
                  <a:lnTo>
                    <a:pt x="6693507" y="1069461"/>
                  </a:lnTo>
                  <a:lnTo>
                    <a:pt x="6658615" y="1037488"/>
                  </a:lnTo>
                  <a:lnTo>
                    <a:pt x="6620505" y="1009009"/>
                  </a:lnTo>
                  <a:lnTo>
                    <a:pt x="6579401" y="984325"/>
                  </a:lnTo>
                  <a:lnTo>
                    <a:pt x="6535528" y="963734"/>
                  </a:lnTo>
                  <a:lnTo>
                    <a:pt x="6489111" y="947538"/>
                  </a:lnTo>
                  <a:lnTo>
                    <a:pt x="3243050" y="0"/>
                  </a:lnTo>
                  <a:close/>
                </a:path>
                <a:path w="7273290" h="10287000">
                  <a:moveTo>
                    <a:pt x="627882" y="8799231"/>
                  </a:moveTo>
                  <a:lnTo>
                    <a:pt x="622740" y="8797730"/>
                  </a:lnTo>
                  <a:lnTo>
                    <a:pt x="627775" y="8799597"/>
                  </a:lnTo>
                  <a:lnTo>
                    <a:pt x="633651" y="8801312"/>
                  </a:lnTo>
                  <a:lnTo>
                    <a:pt x="627882" y="8799231"/>
                  </a:lnTo>
                  <a:close/>
                </a:path>
                <a:path w="7273290" h="10287000">
                  <a:moveTo>
                    <a:pt x="5724651" y="10286999"/>
                  </a:moveTo>
                  <a:lnTo>
                    <a:pt x="627882" y="8799231"/>
                  </a:lnTo>
                  <a:lnTo>
                    <a:pt x="633651" y="8801312"/>
                  </a:lnTo>
                  <a:lnTo>
                    <a:pt x="5723289" y="10286999"/>
                  </a:lnTo>
                  <a:lnTo>
                    <a:pt x="5724651" y="10286999"/>
                  </a:lnTo>
                  <a:close/>
                </a:path>
                <a:path w="7273290" h="10287000">
                  <a:moveTo>
                    <a:pt x="5732045" y="10286999"/>
                  </a:moveTo>
                  <a:lnTo>
                    <a:pt x="569489" y="8780028"/>
                  </a:lnTo>
                  <a:lnTo>
                    <a:pt x="579858" y="8783906"/>
                  </a:lnTo>
                  <a:lnTo>
                    <a:pt x="585735" y="8785622"/>
                  </a:lnTo>
                  <a:lnTo>
                    <a:pt x="580385" y="8783662"/>
                  </a:lnTo>
                  <a:lnTo>
                    <a:pt x="5730488" y="10286999"/>
                  </a:lnTo>
                  <a:lnTo>
                    <a:pt x="5732045" y="10286999"/>
                  </a:lnTo>
                  <a:close/>
                </a:path>
                <a:path w="7273290" h="10287000">
                  <a:moveTo>
                    <a:pt x="5730488" y="10286999"/>
                  </a:moveTo>
                  <a:lnTo>
                    <a:pt x="580385" y="8783662"/>
                  </a:lnTo>
                  <a:lnTo>
                    <a:pt x="585735" y="8785622"/>
                  </a:lnTo>
                  <a:lnTo>
                    <a:pt x="5729126" y="10286999"/>
                  </a:lnTo>
                  <a:lnTo>
                    <a:pt x="5730488" y="10286999"/>
                  </a:lnTo>
                  <a:close/>
                </a:path>
                <a:path w="7273290" h="10287000">
                  <a:moveTo>
                    <a:pt x="536488" y="8767788"/>
                  </a:moveTo>
                  <a:lnTo>
                    <a:pt x="536755" y="8767917"/>
                  </a:lnTo>
                  <a:lnTo>
                    <a:pt x="541722" y="8769821"/>
                  </a:lnTo>
                  <a:lnTo>
                    <a:pt x="536488" y="8767788"/>
                  </a:lnTo>
                  <a:close/>
                </a:path>
                <a:path w="7273290" h="10287000">
                  <a:moveTo>
                    <a:pt x="5745081" y="10286999"/>
                  </a:moveTo>
                  <a:lnTo>
                    <a:pt x="527227" y="8763886"/>
                  </a:lnTo>
                  <a:lnTo>
                    <a:pt x="532262" y="8765753"/>
                  </a:lnTo>
                  <a:lnTo>
                    <a:pt x="536488" y="8767788"/>
                  </a:lnTo>
                  <a:lnTo>
                    <a:pt x="541722" y="8769821"/>
                  </a:lnTo>
                  <a:lnTo>
                    <a:pt x="5739244" y="10286999"/>
                  </a:lnTo>
                  <a:lnTo>
                    <a:pt x="5745081" y="10286999"/>
                  </a:lnTo>
                  <a:close/>
                </a:path>
                <a:path w="7273290" h="10287000">
                  <a:moveTo>
                    <a:pt x="5764148" y="10286999"/>
                  </a:moveTo>
                  <a:lnTo>
                    <a:pt x="489427" y="8747286"/>
                  </a:lnTo>
                  <a:lnTo>
                    <a:pt x="493920" y="8749449"/>
                  </a:lnTo>
                  <a:lnTo>
                    <a:pt x="497993" y="8751490"/>
                  </a:lnTo>
                  <a:lnTo>
                    <a:pt x="502225" y="8753180"/>
                  </a:lnTo>
                  <a:lnTo>
                    <a:pt x="5756755" y="10286999"/>
                  </a:lnTo>
                  <a:lnTo>
                    <a:pt x="5764148" y="10286999"/>
                  </a:lnTo>
                  <a:close/>
                </a:path>
                <a:path w="7273290" h="10287000">
                  <a:moveTo>
                    <a:pt x="489427" y="8747286"/>
                  </a:moveTo>
                  <a:lnTo>
                    <a:pt x="493500" y="8749327"/>
                  </a:lnTo>
                  <a:lnTo>
                    <a:pt x="497993" y="8751490"/>
                  </a:lnTo>
                  <a:lnTo>
                    <a:pt x="493920" y="8749449"/>
                  </a:lnTo>
                  <a:lnTo>
                    <a:pt x="489427" y="8747286"/>
                  </a:lnTo>
                  <a:close/>
                </a:path>
                <a:path w="7273290" h="10287000">
                  <a:moveTo>
                    <a:pt x="5791777" y="10286999"/>
                  </a:moveTo>
                  <a:lnTo>
                    <a:pt x="456181" y="8729516"/>
                  </a:lnTo>
                  <a:lnTo>
                    <a:pt x="459519" y="8731343"/>
                  </a:lnTo>
                  <a:lnTo>
                    <a:pt x="463225" y="8733277"/>
                  </a:lnTo>
                  <a:lnTo>
                    <a:pt x="466809" y="8735629"/>
                  </a:lnTo>
                  <a:lnTo>
                    <a:pt x="5781465" y="10286999"/>
                  </a:lnTo>
                  <a:lnTo>
                    <a:pt x="5791777" y="10286999"/>
                  </a:lnTo>
                  <a:close/>
                </a:path>
                <a:path w="7273290" h="10287000">
                  <a:moveTo>
                    <a:pt x="5829717" y="10286999"/>
                  </a:moveTo>
                  <a:lnTo>
                    <a:pt x="426945" y="8709907"/>
                  </a:lnTo>
                  <a:lnTo>
                    <a:pt x="431996" y="8713086"/>
                  </a:lnTo>
                  <a:lnTo>
                    <a:pt x="434373" y="8715086"/>
                  </a:lnTo>
                  <a:lnTo>
                    <a:pt x="5819405" y="10286999"/>
                  </a:lnTo>
                  <a:lnTo>
                    <a:pt x="5829717" y="10286999"/>
                  </a:lnTo>
                  <a:close/>
                </a:path>
                <a:path w="7273290" h="10287000">
                  <a:moveTo>
                    <a:pt x="7172609" y="10286999"/>
                  </a:moveTo>
                  <a:lnTo>
                    <a:pt x="6908969" y="10210041"/>
                  </a:lnTo>
                  <a:lnTo>
                    <a:pt x="6941188" y="10228609"/>
                  </a:lnTo>
                  <a:lnTo>
                    <a:pt x="6985495" y="10256290"/>
                  </a:lnTo>
                  <a:lnTo>
                    <a:pt x="7033513" y="10286999"/>
                  </a:lnTo>
                  <a:lnTo>
                    <a:pt x="7172609" y="10286999"/>
                  </a:lnTo>
                  <a:close/>
                </a:path>
                <a:path w="7273290" h="10287000">
                  <a:moveTo>
                    <a:pt x="830764" y="4236400"/>
                  </a:moveTo>
                  <a:lnTo>
                    <a:pt x="815934" y="4243146"/>
                  </a:lnTo>
                  <a:lnTo>
                    <a:pt x="808433" y="4246494"/>
                  </a:lnTo>
                  <a:lnTo>
                    <a:pt x="800829" y="4249812"/>
                  </a:lnTo>
                  <a:lnTo>
                    <a:pt x="808191" y="4246663"/>
                  </a:lnTo>
                  <a:lnTo>
                    <a:pt x="815719" y="4243296"/>
                  </a:lnTo>
                  <a:lnTo>
                    <a:pt x="830764" y="4236400"/>
                  </a:lnTo>
                  <a:close/>
                </a:path>
                <a:path w="7273290" h="10287000">
                  <a:moveTo>
                    <a:pt x="6788988" y="5975630"/>
                  </a:moveTo>
                  <a:lnTo>
                    <a:pt x="830764" y="4236400"/>
                  </a:lnTo>
                  <a:lnTo>
                    <a:pt x="815719" y="4243296"/>
                  </a:lnTo>
                  <a:lnTo>
                    <a:pt x="808191" y="4246663"/>
                  </a:lnTo>
                  <a:lnTo>
                    <a:pt x="800829" y="4249812"/>
                  </a:lnTo>
                  <a:lnTo>
                    <a:pt x="6788791" y="5997722"/>
                  </a:lnTo>
                  <a:lnTo>
                    <a:pt x="6788988" y="5975630"/>
                  </a:lnTo>
                  <a:close/>
                </a:path>
                <a:path w="7273290" h="10287000">
                  <a:moveTo>
                    <a:pt x="899131" y="4205242"/>
                  </a:moveTo>
                  <a:lnTo>
                    <a:pt x="864038" y="4221354"/>
                  </a:lnTo>
                  <a:lnTo>
                    <a:pt x="852303" y="4226785"/>
                  </a:lnTo>
                  <a:lnTo>
                    <a:pt x="864230" y="4221330"/>
                  </a:lnTo>
                  <a:lnTo>
                    <a:pt x="887548" y="4210717"/>
                  </a:lnTo>
                  <a:lnTo>
                    <a:pt x="899131" y="4205242"/>
                  </a:lnTo>
                  <a:close/>
                </a:path>
                <a:path w="7273290" h="10287000">
                  <a:moveTo>
                    <a:pt x="6789443" y="5924648"/>
                  </a:moveTo>
                  <a:lnTo>
                    <a:pt x="899131" y="4205242"/>
                  </a:lnTo>
                  <a:lnTo>
                    <a:pt x="887548" y="4210717"/>
                  </a:lnTo>
                  <a:lnTo>
                    <a:pt x="864123" y="4221379"/>
                  </a:lnTo>
                  <a:lnTo>
                    <a:pt x="852303" y="4226785"/>
                  </a:lnTo>
                  <a:lnTo>
                    <a:pt x="6789130" y="5959769"/>
                  </a:lnTo>
                  <a:lnTo>
                    <a:pt x="6789443" y="5924648"/>
                  </a:lnTo>
                  <a:close/>
                </a:path>
                <a:path w="7273290" h="10287000">
                  <a:moveTo>
                    <a:pt x="6789822" y="5882162"/>
                  </a:moveTo>
                  <a:lnTo>
                    <a:pt x="955448" y="4179085"/>
                  </a:lnTo>
                  <a:lnTo>
                    <a:pt x="916444" y="4197232"/>
                  </a:lnTo>
                  <a:lnTo>
                    <a:pt x="6789559" y="5911619"/>
                  </a:lnTo>
                  <a:lnTo>
                    <a:pt x="6789822" y="5882162"/>
                  </a:lnTo>
                  <a:close/>
                </a:path>
                <a:path w="7273290" h="10287000">
                  <a:moveTo>
                    <a:pt x="6790221" y="5837411"/>
                  </a:moveTo>
                  <a:lnTo>
                    <a:pt x="1011537" y="4150590"/>
                  </a:lnTo>
                  <a:lnTo>
                    <a:pt x="1000514" y="4156317"/>
                  </a:lnTo>
                  <a:lnTo>
                    <a:pt x="989338" y="4162000"/>
                  </a:lnTo>
                  <a:lnTo>
                    <a:pt x="978015" y="4167640"/>
                  </a:lnTo>
                  <a:lnTo>
                    <a:pt x="966549" y="4173238"/>
                  </a:lnTo>
                  <a:lnTo>
                    <a:pt x="6789903" y="5873099"/>
                  </a:lnTo>
                  <a:lnTo>
                    <a:pt x="6790221" y="5837411"/>
                  </a:lnTo>
                  <a:close/>
                </a:path>
                <a:path w="7273290" h="10287000">
                  <a:moveTo>
                    <a:pt x="1062773" y="4124086"/>
                  </a:moveTo>
                  <a:lnTo>
                    <a:pt x="1024517" y="4144156"/>
                  </a:lnTo>
                  <a:lnTo>
                    <a:pt x="1053521" y="4129061"/>
                  </a:lnTo>
                  <a:lnTo>
                    <a:pt x="1062773" y="4124086"/>
                  </a:lnTo>
                  <a:close/>
                </a:path>
                <a:path w="7273290" h="10287000">
                  <a:moveTo>
                    <a:pt x="6790590" y="5796059"/>
                  </a:moveTo>
                  <a:lnTo>
                    <a:pt x="1062773" y="4124086"/>
                  </a:lnTo>
                  <a:lnTo>
                    <a:pt x="1053521" y="4129061"/>
                  </a:lnTo>
                  <a:lnTo>
                    <a:pt x="1024517" y="4144156"/>
                  </a:lnTo>
                  <a:lnTo>
                    <a:pt x="6790312" y="5827215"/>
                  </a:lnTo>
                  <a:lnTo>
                    <a:pt x="6790590" y="5796059"/>
                  </a:lnTo>
                  <a:close/>
                </a:path>
                <a:path w="7273290" h="10287000">
                  <a:moveTo>
                    <a:pt x="1108577" y="4098836"/>
                  </a:moveTo>
                  <a:lnTo>
                    <a:pt x="1079126" y="4114998"/>
                  </a:lnTo>
                  <a:lnTo>
                    <a:pt x="1068870" y="4120754"/>
                  </a:lnTo>
                  <a:lnTo>
                    <a:pt x="1079062" y="4115219"/>
                  </a:lnTo>
                  <a:lnTo>
                    <a:pt x="1108577" y="4098836"/>
                  </a:lnTo>
                  <a:close/>
                </a:path>
                <a:path w="7273290" h="10287000">
                  <a:moveTo>
                    <a:pt x="6790934" y="5757539"/>
                  </a:moveTo>
                  <a:lnTo>
                    <a:pt x="1108577" y="4098836"/>
                  </a:lnTo>
                  <a:lnTo>
                    <a:pt x="1079062" y="4115219"/>
                  </a:lnTo>
                  <a:lnTo>
                    <a:pt x="1068870" y="4120754"/>
                  </a:lnTo>
                  <a:lnTo>
                    <a:pt x="6790636" y="5790961"/>
                  </a:lnTo>
                  <a:lnTo>
                    <a:pt x="6790934" y="5757539"/>
                  </a:lnTo>
                  <a:close/>
                </a:path>
                <a:path w="7273290" h="10287000">
                  <a:moveTo>
                    <a:pt x="1152272" y="4071834"/>
                  </a:moveTo>
                  <a:lnTo>
                    <a:pt x="1144017" y="4076852"/>
                  </a:lnTo>
                  <a:lnTo>
                    <a:pt x="1118471" y="4092637"/>
                  </a:lnTo>
                  <a:lnTo>
                    <a:pt x="1127219" y="4087443"/>
                  </a:lnTo>
                  <a:lnTo>
                    <a:pt x="1135744" y="4082131"/>
                  </a:lnTo>
                  <a:lnTo>
                    <a:pt x="1144171" y="4076818"/>
                  </a:lnTo>
                  <a:lnTo>
                    <a:pt x="1152272" y="4071834"/>
                  </a:lnTo>
                  <a:close/>
                </a:path>
                <a:path w="7273290" h="10287000">
                  <a:moveTo>
                    <a:pt x="6791288" y="5717886"/>
                  </a:moveTo>
                  <a:lnTo>
                    <a:pt x="1152272" y="4071834"/>
                  </a:lnTo>
                  <a:lnTo>
                    <a:pt x="1144083" y="4076872"/>
                  </a:lnTo>
                  <a:lnTo>
                    <a:pt x="1135744" y="4082131"/>
                  </a:lnTo>
                  <a:lnTo>
                    <a:pt x="1127219" y="4087443"/>
                  </a:lnTo>
                  <a:lnTo>
                    <a:pt x="1118471" y="4092637"/>
                  </a:lnTo>
                  <a:lnTo>
                    <a:pt x="6791015" y="5748475"/>
                  </a:lnTo>
                  <a:lnTo>
                    <a:pt x="6791288" y="5717886"/>
                  </a:lnTo>
                  <a:close/>
                </a:path>
                <a:path w="7273290" h="10287000">
                  <a:moveTo>
                    <a:pt x="6791601" y="5682765"/>
                  </a:moveTo>
                  <a:lnTo>
                    <a:pt x="1187295" y="4046845"/>
                  </a:lnTo>
                  <a:lnTo>
                    <a:pt x="1179835" y="4052432"/>
                  </a:lnTo>
                  <a:lnTo>
                    <a:pt x="1172090" y="4058096"/>
                  </a:lnTo>
                  <a:lnTo>
                    <a:pt x="1164012" y="4063769"/>
                  </a:lnTo>
                  <a:lnTo>
                    <a:pt x="1155550" y="4069384"/>
                  </a:lnTo>
                  <a:lnTo>
                    <a:pt x="6791318" y="5714487"/>
                  </a:lnTo>
                  <a:lnTo>
                    <a:pt x="6791601" y="5682765"/>
                  </a:lnTo>
                  <a:close/>
                </a:path>
                <a:path w="7273290" h="10287000">
                  <a:moveTo>
                    <a:pt x="6791935" y="5645378"/>
                  </a:moveTo>
                  <a:lnTo>
                    <a:pt x="1221408" y="4019318"/>
                  </a:lnTo>
                  <a:lnTo>
                    <a:pt x="1215253" y="4025091"/>
                  </a:lnTo>
                  <a:lnTo>
                    <a:pt x="1208709" y="4030591"/>
                  </a:lnTo>
                  <a:lnTo>
                    <a:pt x="1201897" y="4035906"/>
                  </a:lnTo>
                  <a:lnTo>
                    <a:pt x="1194943" y="4041126"/>
                  </a:lnTo>
                  <a:lnTo>
                    <a:pt x="6791672" y="5674834"/>
                  </a:lnTo>
                  <a:lnTo>
                    <a:pt x="6791935" y="5645378"/>
                  </a:lnTo>
                  <a:close/>
                </a:path>
                <a:path w="7273290" h="10287000">
                  <a:moveTo>
                    <a:pt x="1244887" y="3997207"/>
                  </a:moveTo>
                  <a:lnTo>
                    <a:pt x="1234202" y="4008074"/>
                  </a:lnTo>
                  <a:lnTo>
                    <a:pt x="1228607" y="4013619"/>
                  </a:lnTo>
                  <a:lnTo>
                    <a:pt x="1222715" y="4019132"/>
                  </a:lnTo>
                  <a:lnTo>
                    <a:pt x="1228713" y="4013571"/>
                  </a:lnTo>
                  <a:lnTo>
                    <a:pt x="1234473" y="4007940"/>
                  </a:lnTo>
                  <a:lnTo>
                    <a:pt x="1239716" y="4002610"/>
                  </a:lnTo>
                  <a:lnTo>
                    <a:pt x="1244887" y="3997207"/>
                  </a:lnTo>
                  <a:close/>
                </a:path>
                <a:path w="7273290" h="10287000">
                  <a:moveTo>
                    <a:pt x="6792193" y="5616488"/>
                  </a:moveTo>
                  <a:lnTo>
                    <a:pt x="1244887" y="3997207"/>
                  </a:lnTo>
                  <a:lnTo>
                    <a:pt x="1239716" y="4002610"/>
                  </a:lnTo>
                  <a:lnTo>
                    <a:pt x="1234311" y="4008105"/>
                  </a:lnTo>
                  <a:lnTo>
                    <a:pt x="1228650" y="4013632"/>
                  </a:lnTo>
                  <a:lnTo>
                    <a:pt x="1222715" y="4019132"/>
                  </a:lnTo>
                  <a:lnTo>
                    <a:pt x="6791940" y="5644811"/>
                  </a:lnTo>
                  <a:lnTo>
                    <a:pt x="6792193" y="5616488"/>
                  </a:lnTo>
                  <a:close/>
                </a:path>
                <a:path w="7273290" h="10287000">
                  <a:moveTo>
                    <a:pt x="6792496" y="5582500"/>
                  </a:moveTo>
                  <a:lnTo>
                    <a:pt x="1266278" y="3969374"/>
                  </a:lnTo>
                  <a:lnTo>
                    <a:pt x="1262614" y="3974792"/>
                  </a:lnTo>
                  <a:lnTo>
                    <a:pt x="1258613" y="3980271"/>
                  </a:lnTo>
                  <a:lnTo>
                    <a:pt x="1254288" y="3985761"/>
                  </a:lnTo>
                  <a:lnTo>
                    <a:pt x="1249653" y="3991215"/>
                  </a:lnTo>
                  <a:lnTo>
                    <a:pt x="6792258" y="5609124"/>
                  </a:lnTo>
                  <a:lnTo>
                    <a:pt x="6792496" y="558250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2608832"/>
              <a:ext cx="6747509" cy="7678420"/>
            </a:xfrm>
            <a:custGeom>
              <a:avLst/>
              <a:gdLst/>
              <a:ahLst/>
              <a:cxnLst/>
              <a:rect l="l" t="t" r="r" b="b"/>
              <a:pathLst>
                <a:path w="6747509" h="7678420">
                  <a:moveTo>
                    <a:pt x="4332125" y="7165702"/>
                  </a:moveTo>
                  <a:lnTo>
                    <a:pt x="4311186" y="7361723"/>
                  </a:lnTo>
                  <a:lnTo>
                    <a:pt x="4308080" y="7678165"/>
                  </a:lnTo>
                  <a:lnTo>
                    <a:pt x="5104225" y="7678165"/>
                  </a:lnTo>
                  <a:lnTo>
                    <a:pt x="4999402" y="7588631"/>
                  </a:lnTo>
                  <a:lnTo>
                    <a:pt x="4332125" y="7165702"/>
                  </a:lnTo>
                  <a:close/>
                </a:path>
                <a:path w="6747509" h="7678420">
                  <a:moveTo>
                    <a:pt x="6375594" y="6584508"/>
                  </a:moveTo>
                  <a:lnTo>
                    <a:pt x="6287996" y="6758150"/>
                  </a:lnTo>
                  <a:lnTo>
                    <a:pt x="6097580" y="7199726"/>
                  </a:lnTo>
                  <a:lnTo>
                    <a:pt x="5947954" y="7678165"/>
                  </a:lnTo>
                  <a:lnTo>
                    <a:pt x="6747192" y="7678165"/>
                  </a:lnTo>
                  <a:lnTo>
                    <a:pt x="6721162" y="7591006"/>
                  </a:lnTo>
                  <a:lnTo>
                    <a:pt x="6690925" y="7491593"/>
                  </a:lnTo>
                  <a:lnTo>
                    <a:pt x="6659909" y="7391662"/>
                  </a:lnTo>
                  <a:lnTo>
                    <a:pt x="6644133" y="7341641"/>
                  </a:lnTo>
                  <a:lnTo>
                    <a:pt x="6628191" y="7291659"/>
                  </a:lnTo>
                  <a:lnTo>
                    <a:pt x="6612092" y="7241771"/>
                  </a:lnTo>
                  <a:lnTo>
                    <a:pt x="6595846" y="7192032"/>
                  </a:lnTo>
                  <a:lnTo>
                    <a:pt x="6579463" y="7142499"/>
                  </a:lnTo>
                  <a:lnTo>
                    <a:pt x="6562951" y="7093228"/>
                  </a:lnTo>
                  <a:lnTo>
                    <a:pt x="6546321" y="7044275"/>
                  </a:lnTo>
                  <a:lnTo>
                    <a:pt x="6529582" y="6995695"/>
                  </a:lnTo>
                  <a:lnTo>
                    <a:pt x="6512744" y="6947545"/>
                  </a:lnTo>
                  <a:lnTo>
                    <a:pt x="6495815" y="6899879"/>
                  </a:lnTo>
                  <a:lnTo>
                    <a:pt x="6478806" y="6852755"/>
                  </a:lnTo>
                  <a:lnTo>
                    <a:pt x="6461726" y="6806229"/>
                  </a:lnTo>
                  <a:lnTo>
                    <a:pt x="6444585" y="6760355"/>
                  </a:lnTo>
                  <a:lnTo>
                    <a:pt x="6427391" y="6715190"/>
                  </a:lnTo>
                  <a:lnTo>
                    <a:pt x="6410155" y="6670790"/>
                  </a:lnTo>
                  <a:lnTo>
                    <a:pt x="6392887" y="6627211"/>
                  </a:lnTo>
                  <a:lnTo>
                    <a:pt x="6375594" y="6584508"/>
                  </a:lnTo>
                  <a:close/>
                </a:path>
                <a:path w="6747509" h="7678420">
                  <a:moveTo>
                    <a:pt x="2086589" y="1026368"/>
                  </a:moveTo>
                  <a:lnTo>
                    <a:pt x="1806354" y="963886"/>
                  </a:lnTo>
                  <a:lnTo>
                    <a:pt x="1626148" y="942156"/>
                  </a:lnTo>
                  <a:lnTo>
                    <a:pt x="1529848" y="942682"/>
                  </a:lnTo>
                  <a:lnTo>
                    <a:pt x="1501331" y="946968"/>
                  </a:lnTo>
                  <a:lnTo>
                    <a:pt x="1479771" y="986927"/>
                  </a:lnTo>
                  <a:lnTo>
                    <a:pt x="1424239" y="1087891"/>
                  </a:lnTo>
                  <a:lnTo>
                    <a:pt x="1348462" y="1221495"/>
                  </a:lnTo>
                  <a:lnTo>
                    <a:pt x="1266163" y="1359372"/>
                  </a:lnTo>
                  <a:lnTo>
                    <a:pt x="1232418" y="1399872"/>
                  </a:lnTo>
                  <a:lnTo>
                    <a:pt x="1182598" y="1440915"/>
                  </a:lnTo>
                  <a:lnTo>
                    <a:pt x="1118678" y="1482606"/>
                  </a:lnTo>
                  <a:lnTo>
                    <a:pt x="1082048" y="1503726"/>
                  </a:lnTo>
                  <a:lnTo>
                    <a:pt x="1042632" y="1525048"/>
                  </a:lnTo>
                  <a:lnTo>
                    <a:pt x="1000678" y="1546584"/>
                  </a:lnTo>
                  <a:lnTo>
                    <a:pt x="956432" y="1568347"/>
                  </a:lnTo>
                  <a:lnTo>
                    <a:pt x="910142" y="1590351"/>
                  </a:lnTo>
                  <a:lnTo>
                    <a:pt x="862054" y="1612608"/>
                  </a:lnTo>
                  <a:lnTo>
                    <a:pt x="495816" y="1776599"/>
                  </a:lnTo>
                  <a:lnTo>
                    <a:pt x="442225" y="1801354"/>
                  </a:lnTo>
                  <a:lnTo>
                    <a:pt x="389057" y="1826480"/>
                  </a:lnTo>
                  <a:lnTo>
                    <a:pt x="336559" y="1851990"/>
                  </a:lnTo>
                  <a:lnTo>
                    <a:pt x="284976" y="1877898"/>
                  </a:lnTo>
                  <a:lnTo>
                    <a:pt x="234556" y="1904215"/>
                  </a:lnTo>
                  <a:lnTo>
                    <a:pt x="185545" y="1930957"/>
                  </a:lnTo>
                  <a:lnTo>
                    <a:pt x="138191" y="1958134"/>
                  </a:lnTo>
                  <a:lnTo>
                    <a:pt x="85319" y="1993432"/>
                  </a:lnTo>
                  <a:lnTo>
                    <a:pt x="32039" y="2036995"/>
                  </a:lnTo>
                  <a:lnTo>
                    <a:pt x="0" y="2067084"/>
                  </a:lnTo>
                  <a:lnTo>
                    <a:pt x="0" y="4370406"/>
                  </a:lnTo>
                  <a:lnTo>
                    <a:pt x="151049" y="4613653"/>
                  </a:lnTo>
                  <a:lnTo>
                    <a:pt x="290235" y="4843264"/>
                  </a:lnTo>
                  <a:lnTo>
                    <a:pt x="339718" y="4926432"/>
                  </a:lnTo>
                  <a:lnTo>
                    <a:pt x="337148" y="5031815"/>
                  </a:lnTo>
                  <a:lnTo>
                    <a:pt x="331718" y="5283485"/>
                  </a:lnTo>
                  <a:lnTo>
                    <a:pt x="326852" y="5584720"/>
                  </a:lnTo>
                  <a:lnTo>
                    <a:pt x="325972" y="5838799"/>
                  </a:lnTo>
                  <a:lnTo>
                    <a:pt x="328387" y="5892025"/>
                  </a:lnTo>
                  <a:lnTo>
                    <a:pt x="334417" y="5938817"/>
                  </a:lnTo>
                  <a:lnTo>
                    <a:pt x="344210" y="5979794"/>
                  </a:lnTo>
                  <a:lnTo>
                    <a:pt x="357910" y="6015575"/>
                  </a:lnTo>
                  <a:lnTo>
                    <a:pt x="397617" y="6074021"/>
                  </a:lnTo>
                  <a:lnTo>
                    <a:pt x="454702" y="6119106"/>
                  </a:lnTo>
                  <a:lnTo>
                    <a:pt x="490127" y="6138184"/>
                  </a:lnTo>
                  <a:lnTo>
                    <a:pt x="530333" y="6155777"/>
                  </a:lnTo>
                  <a:lnTo>
                    <a:pt x="575467" y="6172505"/>
                  </a:lnTo>
                  <a:lnTo>
                    <a:pt x="625674" y="6188985"/>
                  </a:lnTo>
                  <a:lnTo>
                    <a:pt x="741908" y="6223682"/>
                  </a:lnTo>
                  <a:lnTo>
                    <a:pt x="3366557" y="6989828"/>
                  </a:lnTo>
                  <a:lnTo>
                    <a:pt x="3425327" y="7005537"/>
                  </a:lnTo>
                  <a:lnTo>
                    <a:pt x="3481719" y="7017542"/>
                  </a:lnTo>
                  <a:lnTo>
                    <a:pt x="3535744" y="7025956"/>
                  </a:lnTo>
                  <a:lnTo>
                    <a:pt x="3587411" y="7030889"/>
                  </a:lnTo>
                  <a:lnTo>
                    <a:pt x="3636729" y="7032452"/>
                  </a:lnTo>
                  <a:lnTo>
                    <a:pt x="3683709" y="7030758"/>
                  </a:lnTo>
                  <a:lnTo>
                    <a:pt x="3728360" y="7025916"/>
                  </a:lnTo>
                  <a:lnTo>
                    <a:pt x="3770691" y="7018039"/>
                  </a:lnTo>
                  <a:lnTo>
                    <a:pt x="3810713" y="7007238"/>
                  </a:lnTo>
                  <a:lnTo>
                    <a:pt x="3848435" y="6993624"/>
                  </a:lnTo>
                  <a:lnTo>
                    <a:pt x="3883866" y="6977308"/>
                  </a:lnTo>
                  <a:lnTo>
                    <a:pt x="3917017" y="6958402"/>
                  </a:lnTo>
                  <a:lnTo>
                    <a:pt x="3976516" y="6913265"/>
                  </a:lnTo>
                  <a:lnTo>
                    <a:pt x="4027009" y="6859102"/>
                  </a:lnTo>
                  <a:lnTo>
                    <a:pt x="4068574" y="6796805"/>
                  </a:lnTo>
                  <a:lnTo>
                    <a:pt x="4086032" y="6762884"/>
                  </a:lnTo>
                  <a:lnTo>
                    <a:pt x="4101287" y="6727263"/>
                  </a:lnTo>
                  <a:lnTo>
                    <a:pt x="4114349" y="6690053"/>
                  </a:lnTo>
                  <a:lnTo>
                    <a:pt x="4125226" y="6651367"/>
                  </a:lnTo>
                  <a:lnTo>
                    <a:pt x="4133930" y="6611314"/>
                  </a:lnTo>
                  <a:lnTo>
                    <a:pt x="4140470" y="6570007"/>
                  </a:lnTo>
                  <a:lnTo>
                    <a:pt x="4144855" y="6527557"/>
                  </a:lnTo>
                  <a:lnTo>
                    <a:pt x="4147095" y="6484075"/>
                  </a:lnTo>
                  <a:lnTo>
                    <a:pt x="4147199" y="6439672"/>
                  </a:lnTo>
                  <a:lnTo>
                    <a:pt x="4136560" y="6054401"/>
                  </a:lnTo>
                  <a:lnTo>
                    <a:pt x="4121048" y="5600055"/>
                  </a:lnTo>
                  <a:lnTo>
                    <a:pt x="4107055" y="5221335"/>
                  </a:lnTo>
                  <a:lnTo>
                    <a:pt x="4100971" y="5062939"/>
                  </a:lnTo>
                  <a:lnTo>
                    <a:pt x="4769684" y="4937193"/>
                  </a:lnTo>
                  <a:lnTo>
                    <a:pt x="4742348" y="4748740"/>
                  </a:lnTo>
                  <a:lnTo>
                    <a:pt x="4670240" y="4289417"/>
                  </a:lnTo>
                  <a:lnTo>
                    <a:pt x="4568211" y="3718277"/>
                  </a:lnTo>
                  <a:lnTo>
                    <a:pt x="4451112" y="3194376"/>
                  </a:lnTo>
                  <a:lnTo>
                    <a:pt x="4434561" y="3135928"/>
                  </a:lnTo>
                  <a:lnTo>
                    <a:pt x="4416740" y="3079777"/>
                  </a:lnTo>
                  <a:lnTo>
                    <a:pt x="4397679" y="3025851"/>
                  </a:lnTo>
                  <a:lnTo>
                    <a:pt x="4377411" y="2974076"/>
                  </a:lnTo>
                  <a:lnTo>
                    <a:pt x="4355965" y="2924381"/>
                  </a:lnTo>
                  <a:lnTo>
                    <a:pt x="4333373" y="2876694"/>
                  </a:lnTo>
                  <a:lnTo>
                    <a:pt x="4309667" y="2830941"/>
                  </a:lnTo>
                  <a:lnTo>
                    <a:pt x="4284877" y="2787051"/>
                  </a:lnTo>
                  <a:lnTo>
                    <a:pt x="4259034" y="2744952"/>
                  </a:lnTo>
                  <a:lnTo>
                    <a:pt x="4232170" y="2704570"/>
                  </a:lnTo>
                  <a:lnTo>
                    <a:pt x="4204316" y="2665834"/>
                  </a:lnTo>
                  <a:lnTo>
                    <a:pt x="4175503" y="2628672"/>
                  </a:lnTo>
                  <a:lnTo>
                    <a:pt x="4145761" y="2593011"/>
                  </a:lnTo>
                  <a:lnTo>
                    <a:pt x="4115123" y="2558778"/>
                  </a:lnTo>
                  <a:lnTo>
                    <a:pt x="4083619" y="2525902"/>
                  </a:lnTo>
                  <a:lnTo>
                    <a:pt x="4051280" y="2494310"/>
                  </a:lnTo>
                  <a:lnTo>
                    <a:pt x="4018137" y="2463930"/>
                  </a:lnTo>
                  <a:lnTo>
                    <a:pt x="3984222" y="2434689"/>
                  </a:lnTo>
                  <a:lnTo>
                    <a:pt x="3949566" y="2406516"/>
                  </a:lnTo>
                  <a:lnTo>
                    <a:pt x="3914199" y="2379337"/>
                  </a:lnTo>
                  <a:lnTo>
                    <a:pt x="3878153" y="2353081"/>
                  </a:lnTo>
                  <a:lnTo>
                    <a:pt x="3841460" y="2327675"/>
                  </a:lnTo>
                  <a:lnTo>
                    <a:pt x="3804149" y="2303047"/>
                  </a:lnTo>
                  <a:lnTo>
                    <a:pt x="3766253" y="2279124"/>
                  </a:lnTo>
                  <a:lnTo>
                    <a:pt x="3727802" y="2255835"/>
                  </a:lnTo>
                  <a:lnTo>
                    <a:pt x="3688827" y="2233106"/>
                  </a:lnTo>
                  <a:lnTo>
                    <a:pt x="3649361" y="2210867"/>
                  </a:lnTo>
                  <a:lnTo>
                    <a:pt x="3609433" y="2189043"/>
                  </a:lnTo>
                  <a:lnTo>
                    <a:pt x="3458532" y="2109947"/>
                  </a:lnTo>
                  <a:lnTo>
                    <a:pt x="3393589" y="2075093"/>
                  </a:lnTo>
                  <a:lnTo>
                    <a:pt x="3333327" y="2041665"/>
                  </a:lnTo>
                  <a:lnTo>
                    <a:pt x="3277588" y="2009533"/>
                  </a:lnTo>
                  <a:lnTo>
                    <a:pt x="3226212" y="1978569"/>
                  </a:lnTo>
                  <a:lnTo>
                    <a:pt x="3179040" y="1948643"/>
                  </a:lnTo>
                  <a:lnTo>
                    <a:pt x="3135913" y="1919627"/>
                  </a:lnTo>
                  <a:lnTo>
                    <a:pt x="3096671" y="1891391"/>
                  </a:lnTo>
                  <a:lnTo>
                    <a:pt x="3061155" y="1863807"/>
                  </a:lnTo>
                  <a:lnTo>
                    <a:pt x="3029206" y="1836745"/>
                  </a:lnTo>
                  <a:lnTo>
                    <a:pt x="3000664" y="1810076"/>
                  </a:lnTo>
                  <a:lnTo>
                    <a:pt x="2953164" y="1757401"/>
                  </a:lnTo>
                  <a:lnTo>
                    <a:pt x="2917382" y="1704751"/>
                  </a:lnTo>
                  <a:lnTo>
                    <a:pt x="2892042" y="1651094"/>
                  </a:lnTo>
                  <a:lnTo>
                    <a:pt x="2856604" y="1543364"/>
                  </a:lnTo>
                  <a:lnTo>
                    <a:pt x="2835338" y="1456917"/>
                  </a:lnTo>
                  <a:lnTo>
                    <a:pt x="2824977" y="1399423"/>
                  </a:lnTo>
                  <a:lnTo>
                    <a:pt x="2822250" y="1378553"/>
                  </a:lnTo>
                  <a:lnTo>
                    <a:pt x="2770270" y="1340307"/>
                  </a:lnTo>
                  <a:lnTo>
                    <a:pt x="2622332" y="1247216"/>
                  </a:lnTo>
                  <a:lnTo>
                    <a:pt x="2390438" y="1131746"/>
                  </a:lnTo>
                  <a:lnTo>
                    <a:pt x="2086589" y="1026368"/>
                  </a:lnTo>
                  <a:close/>
                </a:path>
                <a:path w="6747509" h="7678420">
                  <a:moveTo>
                    <a:pt x="4651653" y="1487599"/>
                  </a:moveTo>
                  <a:lnTo>
                    <a:pt x="4617779" y="1515834"/>
                  </a:lnTo>
                  <a:lnTo>
                    <a:pt x="4620834" y="1525884"/>
                  </a:lnTo>
                  <a:lnTo>
                    <a:pt x="4720028" y="1706480"/>
                  </a:lnTo>
                  <a:lnTo>
                    <a:pt x="4523571" y="1813838"/>
                  </a:lnTo>
                  <a:lnTo>
                    <a:pt x="4515653" y="1820445"/>
                  </a:lnTo>
                  <a:lnTo>
                    <a:pt x="4510999" y="1829549"/>
                  </a:lnTo>
                  <a:lnTo>
                    <a:pt x="4509996" y="1839825"/>
                  </a:lnTo>
                  <a:lnTo>
                    <a:pt x="4513030" y="1849949"/>
                  </a:lnTo>
                  <a:lnTo>
                    <a:pt x="4516744" y="1856145"/>
                  </a:lnTo>
                  <a:lnTo>
                    <a:pt x="4522276" y="1860599"/>
                  </a:lnTo>
                  <a:lnTo>
                    <a:pt x="4535655" y="1864505"/>
                  </a:lnTo>
                  <a:lnTo>
                    <a:pt x="4542715" y="1863726"/>
                  </a:lnTo>
                  <a:lnTo>
                    <a:pt x="4549179" y="1860501"/>
                  </a:lnTo>
                  <a:lnTo>
                    <a:pt x="4745689" y="1753159"/>
                  </a:lnTo>
                  <a:lnTo>
                    <a:pt x="4817831" y="1774218"/>
                  </a:lnTo>
                  <a:lnTo>
                    <a:pt x="4792170" y="1727539"/>
                  </a:lnTo>
                  <a:lnTo>
                    <a:pt x="4838913" y="1701995"/>
                  </a:lnTo>
                  <a:lnTo>
                    <a:pt x="4766771" y="1680937"/>
                  </a:lnTo>
                  <a:lnTo>
                    <a:pt x="4667578" y="1500340"/>
                  </a:lnTo>
                  <a:lnTo>
                    <a:pt x="4660780" y="1492286"/>
                  </a:lnTo>
                  <a:lnTo>
                    <a:pt x="4651653" y="1487599"/>
                  </a:lnTo>
                  <a:close/>
                </a:path>
                <a:path w="6747509" h="7678420">
                  <a:moveTo>
                    <a:pt x="4817831" y="1774218"/>
                  </a:moveTo>
                  <a:lnTo>
                    <a:pt x="4745689" y="1753159"/>
                  </a:lnTo>
                  <a:lnTo>
                    <a:pt x="4853279" y="1949269"/>
                  </a:lnTo>
                  <a:lnTo>
                    <a:pt x="4876324" y="1963947"/>
                  </a:lnTo>
                  <a:lnTo>
                    <a:pt x="4883384" y="1963168"/>
                  </a:lnTo>
                  <a:lnTo>
                    <a:pt x="4889481" y="1959837"/>
                  </a:lnTo>
                  <a:lnTo>
                    <a:pt x="4897573" y="1952961"/>
                  </a:lnTo>
                  <a:lnTo>
                    <a:pt x="4902285" y="1943767"/>
                  </a:lnTo>
                  <a:lnTo>
                    <a:pt x="4903230" y="1933580"/>
                  </a:lnTo>
                  <a:lnTo>
                    <a:pt x="4900022" y="1923725"/>
                  </a:lnTo>
                  <a:lnTo>
                    <a:pt x="4817831" y="1774218"/>
                  </a:lnTo>
                  <a:close/>
                </a:path>
                <a:path w="6747509" h="7678420">
                  <a:moveTo>
                    <a:pt x="5547118" y="1928601"/>
                  </a:moveTo>
                  <a:lnTo>
                    <a:pt x="5536788" y="1925772"/>
                  </a:lnTo>
                  <a:lnTo>
                    <a:pt x="5526633" y="1927094"/>
                  </a:lnTo>
                  <a:lnTo>
                    <a:pt x="5517755" y="1932090"/>
                  </a:lnTo>
                  <a:lnTo>
                    <a:pt x="5511254" y="1940282"/>
                  </a:lnTo>
                  <a:lnTo>
                    <a:pt x="5508497" y="1950366"/>
                  </a:lnTo>
                  <a:lnTo>
                    <a:pt x="5509829" y="1960525"/>
                  </a:lnTo>
                  <a:lnTo>
                    <a:pt x="5514812" y="1969514"/>
                  </a:lnTo>
                  <a:lnTo>
                    <a:pt x="5523008" y="1976086"/>
                  </a:lnTo>
                  <a:lnTo>
                    <a:pt x="5787534" y="2109529"/>
                  </a:lnTo>
                  <a:lnTo>
                    <a:pt x="5788955" y="2110512"/>
                  </a:lnTo>
                  <a:lnTo>
                    <a:pt x="5792103" y="2111431"/>
                  </a:lnTo>
                  <a:lnTo>
                    <a:pt x="5801221" y="2112379"/>
                  </a:lnTo>
                  <a:lnTo>
                    <a:pt x="5809974" y="2110187"/>
                  </a:lnTo>
                  <a:lnTo>
                    <a:pt x="5817616" y="2105221"/>
                  </a:lnTo>
                  <a:lnTo>
                    <a:pt x="5823398" y="2097848"/>
                  </a:lnTo>
                  <a:lnTo>
                    <a:pt x="5826155" y="2087764"/>
                  </a:lnTo>
                  <a:lnTo>
                    <a:pt x="5824823" y="2077605"/>
                  </a:lnTo>
                  <a:lnTo>
                    <a:pt x="5819840" y="2068616"/>
                  </a:lnTo>
                  <a:lnTo>
                    <a:pt x="5811644" y="2062044"/>
                  </a:lnTo>
                  <a:lnTo>
                    <a:pt x="5547118" y="1928601"/>
                  </a:lnTo>
                  <a:close/>
                </a:path>
                <a:path w="6747509" h="7678420">
                  <a:moveTo>
                    <a:pt x="4983440" y="1571386"/>
                  </a:moveTo>
                  <a:lnTo>
                    <a:pt x="4973132" y="1570400"/>
                  </a:lnTo>
                  <a:lnTo>
                    <a:pt x="4962966" y="1573502"/>
                  </a:lnTo>
                  <a:lnTo>
                    <a:pt x="4766771" y="1680937"/>
                  </a:lnTo>
                  <a:lnTo>
                    <a:pt x="4838913" y="1701995"/>
                  </a:lnTo>
                  <a:lnTo>
                    <a:pt x="4988627" y="1620181"/>
                  </a:lnTo>
                  <a:lnTo>
                    <a:pt x="4996993" y="1613465"/>
                  </a:lnTo>
                  <a:lnTo>
                    <a:pt x="5001767" y="1604423"/>
                  </a:lnTo>
                  <a:lnTo>
                    <a:pt x="5002607" y="1594232"/>
                  </a:lnTo>
                  <a:lnTo>
                    <a:pt x="4999168" y="1584070"/>
                  </a:lnTo>
                  <a:lnTo>
                    <a:pt x="4992562" y="1576072"/>
                  </a:lnTo>
                  <a:lnTo>
                    <a:pt x="4983440" y="1571386"/>
                  </a:lnTo>
                  <a:close/>
                </a:path>
                <a:path w="6747509" h="7678420">
                  <a:moveTo>
                    <a:pt x="5608141" y="325620"/>
                  </a:moveTo>
                  <a:lnTo>
                    <a:pt x="5415844" y="269488"/>
                  </a:lnTo>
                  <a:lnTo>
                    <a:pt x="5451358" y="282936"/>
                  </a:lnTo>
                  <a:lnTo>
                    <a:pt x="5488629" y="310021"/>
                  </a:lnTo>
                  <a:lnTo>
                    <a:pt x="5524207" y="355051"/>
                  </a:lnTo>
                  <a:lnTo>
                    <a:pt x="5554643" y="422335"/>
                  </a:lnTo>
                  <a:lnTo>
                    <a:pt x="5557227" y="431040"/>
                  </a:lnTo>
                  <a:lnTo>
                    <a:pt x="5564027" y="437001"/>
                  </a:lnTo>
                  <a:lnTo>
                    <a:pt x="5576095" y="440524"/>
                  </a:lnTo>
                  <a:lnTo>
                    <a:pt x="5579920" y="441072"/>
                  </a:lnTo>
                  <a:lnTo>
                    <a:pt x="5583527" y="440421"/>
                  </a:lnTo>
                  <a:lnTo>
                    <a:pt x="5592563" y="437442"/>
                  </a:lnTo>
                  <a:lnTo>
                    <a:pt x="5599728" y="431733"/>
                  </a:lnTo>
                  <a:lnTo>
                    <a:pt x="5604510" y="423944"/>
                  </a:lnTo>
                  <a:lnTo>
                    <a:pt x="5606400" y="414725"/>
                  </a:lnTo>
                  <a:lnTo>
                    <a:pt x="5608141" y="325620"/>
                  </a:lnTo>
                  <a:close/>
                </a:path>
                <a:path w="6747509" h="7678420">
                  <a:moveTo>
                    <a:pt x="5460682" y="229278"/>
                  </a:moveTo>
                  <a:lnTo>
                    <a:pt x="5415344" y="216117"/>
                  </a:lnTo>
                  <a:lnTo>
                    <a:pt x="5377180" y="213001"/>
                  </a:lnTo>
                  <a:lnTo>
                    <a:pt x="5350659" y="214862"/>
                  </a:lnTo>
                  <a:lnTo>
                    <a:pt x="5340250" y="216630"/>
                  </a:lnTo>
                  <a:lnTo>
                    <a:pt x="5330807" y="221337"/>
                  </a:lnTo>
                  <a:lnTo>
                    <a:pt x="5324170" y="229046"/>
                  </a:lnTo>
                  <a:lnTo>
                    <a:pt x="5320916" y="238701"/>
                  </a:lnTo>
                  <a:lnTo>
                    <a:pt x="5321619" y="249244"/>
                  </a:lnTo>
                  <a:lnTo>
                    <a:pt x="5326118" y="258367"/>
                  </a:lnTo>
                  <a:lnTo>
                    <a:pt x="5333747" y="264995"/>
                  </a:lnTo>
                  <a:lnTo>
                    <a:pt x="5343489" y="268407"/>
                  </a:lnTo>
                  <a:lnTo>
                    <a:pt x="5354328" y="267879"/>
                  </a:lnTo>
                  <a:lnTo>
                    <a:pt x="5363880" y="266268"/>
                  </a:lnTo>
                  <a:lnTo>
                    <a:pt x="5385535" y="265368"/>
                  </a:lnTo>
                  <a:lnTo>
                    <a:pt x="5415844" y="269488"/>
                  </a:lnTo>
                  <a:lnTo>
                    <a:pt x="5608141" y="325620"/>
                  </a:lnTo>
                  <a:lnTo>
                    <a:pt x="5608221" y="321546"/>
                  </a:lnTo>
                  <a:lnTo>
                    <a:pt x="5555005" y="306012"/>
                  </a:lnTo>
                  <a:lnTo>
                    <a:pt x="5508725" y="257553"/>
                  </a:lnTo>
                  <a:lnTo>
                    <a:pt x="5460682" y="229278"/>
                  </a:lnTo>
                  <a:close/>
                </a:path>
                <a:path w="6747509" h="7678420">
                  <a:moveTo>
                    <a:pt x="6089219" y="1977"/>
                  </a:moveTo>
                  <a:lnTo>
                    <a:pt x="5587151" y="4729"/>
                  </a:lnTo>
                  <a:lnTo>
                    <a:pt x="5555005" y="306012"/>
                  </a:lnTo>
                  <a:lnTo>
                    <a:pt x="5608221" y="321546"/>
                  </a:lnTo>
                  <a:lnTo>
                    <a:pt x="5613383" y="57254"/>
                  </a:lnTo>
                  <a:lnTo>
                    <a:pt x="6079773" y="53113"/>
                  </a:lnTo>
                  <a:lnTo>
                    <a:pt x="6089933" y="50825"/>
                  </a:lnTo>
                  <a:lnTo>
                    <a:pt x="6098289" y="45029"/>
                  </a:lnTo>
                  <a:lnTo>
                    <a:pt x="6103913" y="36519"/>
                  </a:lnTo>
                  <a:lnTo>
                    <a:pt x="6105881" y="26089"/>
                  </a:lnTo>
                  <a:lnTo>
                    <a:pt x="6103575" y="15947"/>
                  </a:lnTo>
                  <a:lnTo>
                    <a:pt x="6097755" y="7602"/>
                  </a:lnTo>
                  <a:lnTo>
                    <a:pt x="6089219" y="1977"/>
                  </a:lnTo>
                  <a:close/>
                </a:path>
                <a:path w="6747509" h="7678420">
                  <a:moveTo>
                    <a:pt x="4882914" y="715823"/>
                  </a:moveTo>
                  <a:lnTo>
                    <a:pt x="4831812" y="700906"/>
                  </a:lnTo>
                  <a:lnTo>
                    <a:pt x="4769177" y="915481"/>
                  </a:lnTo>
                  <a:lnTo>
                    <a:pt x="4768267" y="926033"/>
                  </a:lnTo>
                  <a:lnTo>
                    <a:pt x="4771351" y="935780"/>
                  </a:lnTo>
                  <a:lnTo>
                    <a:pt x="4777864" y="943654"/>
                  </a:lnTo>
                  <a:lnTo>
                    <a:pt x="4787243" y="948583"/>
                  </a:lnTo>
                  <a:lnTo>
                    <a:pt x="4797801" y="949474"/>
                  </a:lnTo>
                  <a:lnTo>
                    <a:pt x="4807527" y="946340"/>
                  </a:lnTo>
                  <a:lnTo>
                    <a:pt x="4815370" y="939782"/>
                  </a:lnTo>
                  <a:lnTo>
                    <a:pt x="4820280" y="930398"/>
                  </a:lnTo>
                  <a:lnTo>
                    <a:pt x="4882914" y="715823"/>
                  </a:lnTo>
                  <a:close/>
                </a:path>
                <a:path w="6747509" h="7678420">
                  <a:moveTo>
                    <a:pt x="5113158" y="727374"/>
                  </a:moveTo>
                  <a:lnTo>
                    <a:pt x="4631668" y="586825"/>
                  </a:lnTo>
                  <a:lnTo>
                    <a:pt x="4621132" y="585941"/>
                  </a:lnTo>
                  <a:lnTo>
                    <a:pt x="4611403" y="589074"/>
                  </a:lnTo>
                  <a:lnTo>
                    <a:pt x="4603548" y="595628"/>
                  </a:lnTo>
                  <a:lnTo>
                    <a:pt x="4598631" y="605011"/>
                  </a:lnTo>
                  <a:lnTo>
                    <a:pt x="4597729" y="615565"/>
                  </a:lnTo>
                  <a:lnTo>
                    <a:pt x="4600824" y="625316"/>
                  </a:lnTo>
                  <a:lnTo>
                    <a:pt x="4607340" y="633190"/>
                  </a:lnTo>
                  <a:lnTo>
                    <a:pt x="4616697" y="638113"/>
                  </a:lnTo>
                  <a:lnTo>
                    <a:pt x="5098187" y="778662"/>
                  </a:lnTo>
                  <a:lnTo>
                    <a:pt x="5108688" y="779536"/>
                  </a:lnTo>
                  <a:lnTo>
                    <a:pt x="5118287" y="776365"/>
                  </a:lnTo>
                  <a:lnTo>
                    <a:pt x="5126004" y="769771"/>
                  </a:lnTo>
                  <a:lnTo>
                    <a:pt x="5130857" y="760369"/>
                  </a:lnTo>
                  <a:lnTo>
                    <a:pt x="5131823" y="749834"/>
                  </a:lnTo>
                  <a:lnTo>
                    <a:pt x="5128866" y="740123"/>
                  </a:lnTo>
                  <a:lnTo>
                    <a:pt x="5122480" y="732287"/>
                  </a:lnTo>
                  <a:lnTo>
                    <a:pt x="5113158" y="727374"/>
                  </a:lnTo>
                  <a:close/>
                </a:path>
                <a:path w="6747509" h="7678420">
                  <a:moveTo>
                    <a:pt x="4937413" y="434128"/>
                  </a:moveTo>
                  <a:lnTo>
                    <a:pt x="4846783" y="649618"/>
                  </a:lnTo>
                  <a:lnTo>
                    <a:pt x="4897886" y="664535"/>
                  </a:lnTo>
                  <a:lnTo>
                    <a:pt x="4955479" y="467231"/>
                  </a:lnTo>
                  <a:lnTo>
                    <a:pt x="4956388" y="456679"/>
                  </a:lnTo>
                  <a:lnTo>
                    <a:pt x="4953305" y="446932"/>
                  </a:lnTo>
                  <a:lnTo>
                    <a:pt x="4946792" y="439058"/>
                  </a:lnTo>
                  <a:lnTo>
                    <a:pt x="4937413" y="434128"/>
                  </a:lnTo>
                  <a:close/>
                </a:path>
                <a:path w="6747509" h="7678420">
                  <a:moveTo>
                    <a:pt x="5879740" y="1270895"/>
                  </a:moveTo>
                  <a:lnTo>
                    <a:pt x="5808447" y="1278624"/>
                  </a:lnTo>
                  <a:lnTo>
                    <a:pt x="5763373" y="1334046"/>
                  </a:lnTo>
                  <a:lnTo>
                    <a:pt x="5760310" y="1371178"/>
                  </a:lnTo>
                  <a:lnTo>
                    <a:pt x="5771420" y="1405471"/>
                  </a:lnTo>
                  <a:lnTo>
                    <a:pt x="5794498" y="1433142"/>
                  </a:lnTo>
                  <a:lnTo>
                    <a:pt x="5827340" y="1450405"/>
                  </a:lnTo>
                  <a:lnTo>
                    <a:pt x="5864312" y="1453521"/>
                  </a:lnTo>
                  <a:lnTo>
                    <a:pt x="5898652" y="1442611"/>
                  </a:lnTo>
                  <a:lnTo>
                    <a:pt x="5922881" y="1422635"/>
                  </a:lnTo>
                  <a:lnTo>
                    <a:pt x="5842312" y="1399117"/>
                  </a:lnTo>
                  <a:lnTo>
                    <a:pt x="5828056" y="1391663"/>
                  </a:lnTo>
                  <a:lnTo>
                    <a:pt x="5818136" y="1379778"/>
                  </a:lnTo>
                  <a:lnTo>
                    <a:pt x="5813423" y="1365047"/>
                  </a:lnTo>
                  <a:lnTo>
                    <a:pt x="5814791" y="1349055"/>
                  </a:lnTo>
                  <a:lnTo>
                    <a:pt x="5822241" y="1334839"/>
                  </a:lnTo>
                  <a:lnTo>
                    <a:pt x="5834138" y="1324957"/>
                  </a:lnTo>
                  <a:lnTo>
                    <a:pt x="5848894" y="1320274"/>
                  </a:lnTo>
                  <a:lnTo>
                    <a:pt x="5864921" y="1321661"/>
                  </a:lnTo>
                  <a:lnTo>
                    <a:pt x="5945270" y="1345115"/>
                  </a:lnTo>
                  <a:lnTo>
                    <a:pt x="5935679" y="1315764"/>
                  </a:lnTo>
                  <a:lnTo>
                    <a:pt x="5912584" y="1288150"/>
                  </a:lnTo>
                  <a:lnTo>
                    <a:pt x="5879740" y="1270895"/>
                  </a:lnTo>
                  <a:close/>
                </a:path>
                <a:path w="6747509" h="7678420">
                  <a:moveTo>
                    <a:pt x="5945270" y="1345115"/>
                  </a:moveTo>
                  <a:lnTo>
                    <a:pt x="5864921" y="1321661"/>
                  </a:lnTo>
                  <a:lnTo>
                    <a:pt x="5879177" y="1329114"/>
                  </a:lnTo>
                  <a:lnTo>
                    <a:pt x="5889097" y="1340999"/>
                  </a:lnTo>
                  <a:lnTo>
                    <a:pt x="5893809" y="1355730"/>
                  </a:lnTo>
                  <a:lnTo>
                    <a:pt x="5892442" y="1371722"/>
                  </a:lnTo>
                  <a:lnTo>
                    <a:pt x="5884992" y="1385938"/>
                  </a:lnTo>
                  <a:lnTo>
                    <a:pt x="5873095" y="1395821"/>
                  </a:lnTo>
                  <a:lnTo>
                    <a:pt x="5858339" y="1400503"/>
                  </a:lnTo>
                  <a:lnTo>
                    <a:pt x="5842312" y="1399117"/>
                  </a:lnTo>
                  <a:lnTo>
                    <a:pt x="5922881" y="1422635"/>
                  </a:lnTo>
                  <a:lnTo>
                    <a:pt x="5926466" y="1419679"/>
                  </a:lnTo>
                  <a:lnTo>
                    <a:pt x="5943860" y="1386731"/>
                  </a:lnTo>
                  <a:lnTo>
                    <a:pt x="5946835" y="1349902"/>
                  </a:lnTo>
                  <a:lnTo>
                    <a:pt x="5945270" y="1345115"/>
                  </a:lnTo>
                  <a:close/>
                </a:path>
                <a:path w="6747509" h="7678420">
                  <a:moveTo>
                    <a:pt x="6126027" y="1113764"/>
                  </a:moveTo>
                  <a:lnTo>
                    <a:pt x="5551368" y="1190377"/>
                  </a:lnTo>
                  <a:lnTo>
                    <a:pt x="5528322" y="1220566"/>
                  </a:lnTo>
                  <a:lnTo>
                    <a:pt x="5530519" y="1228094"/>
                  </a:lnTo>
                  <a:lnTo>
                    <a:pt x="5554628" y="1243579"/>
                  </a:lnTo>
                  <a:lnTo>
                    <a:pt x="5558759" y="1243081"/>
                  </a:lnTo>
                  <a:lnTo>
                    <a:pt x="6122800" y="1165783"/>
                  </a:lnTo>
                  <a:lnTo>
                    <a:pt x="6145169" y="1135964"/>
                  </a:lnTo>
                  <a:lnTo>
                    <a:pt x="6141776" y="1125886"/>
                  </a:lnTo>
                  <a:lnTo>
                    <a:pt x="6135106" y="1118260"/>
                  </a:lnTo>
                  <a:lnTo>
                    <a:pt x="6126027" y="1113764"/>
                  </a:lnTo>
                  <a:close/>
                </a:path>
                <a:path w="6747509" h="7678420">
                  <a:moveTo>
                    <a:pt x="5841422" y="891114"/>
                  </a:moveTo>
                  <a:lnTo>
                    <a:pt x="5769837" y="899112"/>
                  </a:lnTo>
                  <a:lnTo>
                    <a:pt x="5724750" y="955311"/>
                  </a:lnTo>
                  <a:lnTo>
                    <a:pt x="5721701" y="992119"/>
                  </a:lnTo>
                  <a:lnTo>
                    <a:pt x="5732733" y="1026221"/>
                  </a:lnTo>
                  <a:lnTo>
                    <a:pt x="5755804" y="1053827"/>
                  </a:lnTo>
                  <a:lnTo>
                    <a:pt x="5788870" y="1071147"/>
                  </a:lnTo>
                  <a:lnTo>
                    <a:pt x="5825781" y="1074165"/>
                  </a:lnTo>
                  <a:lnTo>
                    <a:pt x="5859977" y="1063080"/>
                  </a:lnTo>
                  <a:lnTo>
                    <a:pt x="5883340" y="1043632"/>
                  </a:lnTo>
                  <a:lnTo>
                    <a:pt x="5803688" y="1020382"/>
                  </a:lnTo>
                  <a:lnTo>
                    <a:pt x="5789432" y="1012928"/>
                  </a:lnTo>
                  <a:lnTo>
                    <a:pt x="5779512" y="1001043"/>
                  </a:lnTo>
                  <a:lnTo>
                    <a:pt x="5774800" y="986312"/>
                  </a:lnTo>
                  <a:lnTo>
                    <a:pt x="5776168" y="970320"/>
                  </a:lnTo>
                  <a:lnTo>
                    <a:pt x="5783706" y="955802"/>
                  </a:lnTo>
                  <a:lnTo>
                    <a:pt x="5795648" y="945764"/>
                  </a:lnTo>
                  <a:lnTo>
                    <a:pt x="5810421" y="941024"/>
                  </a:lnTo>
                  <a:lnTo>
                    <a:pt x="5826451" y="942402"/>
                  </a:lnTo>
                  <a:lnTo>
                    <a:pt x="5906601" y="965798"/>
                  </a:lnTo>
                  <a:lnTo>
                    <a:pt x="5897080" y="935971"/>
                  </a:lnTo>
                  <a:lnTo>
                    <a:pt x="5874182" y="908353"/>
                  </a:lnTo>
                  <a:lnTo>
                    <a:pt x="5841422" y="891114"/>
                  </a:lnTo>
                  <a:close/>
                </a:path>
                <a:path w="6747509" h="7678420">
                  <a:moveTo>
                    <a:pt x="5906601" y="965798"/>
                  </a:moveTo>
                  <a:lnTo>
                    <a:pt x="5826451" y="942402"/>
                  </a:lnTo>
                  <a:lnTo>
                    <a:pt x="5840483" y="949800"/>
                  </a:lnTo>
                  <a:lnTo>
                    <a:pt x="5850411" y="961749"/>
                  </a:lnTo>
                  <a:lnTo>
                    <a:pt x="5855201" y="976671"/>
                  </a:lnTo>
                  <a:lnTo>
                    <a:pt x="5853819" y="992987"/>
                  </a:lnTo>
                  <a:lnTo>
                    <a:pt x="5846369" y="1007203"/>
                  </a:lnTo>
                  <a:lnTo>
                    <a:pt x="5834472" y="1017086"/>
                  </a:lnTo>
                  <a:lnTo>
                    <a:pt x="5819716" y="1021768"/>
                  </a:lnTo>
                  <a:lnTo>
                    <a:pt x="5803688" y="1020382"/>
                  </a:lnTo>
                  <a:lnTo>
                    <a:pt x="5883340" y="1043632"/>
                  </a:lnTo>
                  <a:lnTo>
                    <a:pt x="5887618" y="1040071"/>
                  </a:lnTo>
                  <a:lnTo>
                    <a:pt x="5904865" y="1007320"/>
                  </a:lnTo>
                  <a:lnTo>
                    <a:pt x="5908010" y="970212"/>
                  </a:lnTo>
                  <a:lnTo>
                    <a:pt x="5906601" y="965798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6481" y="0"/>
              <a:ext cx="5213350" cy="1522095"/>
            </a:xfrm>
            <a:custGeom>
              <a:avLst/>
              <a:gdLst/>
              <a:ahLst/>
              <a:cxnLst/>
              <a:rect l="l" t="t" r="r" b="b"/>
              <a:pathLst>
                <a:path w="5213350" h="1522095">
                  <a:moveTo>
                    <a:pt x="1626569" y="0"/>
                  </a:moveTo>
                  <a:lnTo>
                    <a:pt x="0" y="0"/>
                  </a:lnTo>
                  <a:lnTo>
                    <a:pt x="5212399" y="1521520"/>
                  </a:lnTo>
                  <a:lnTo>
                    <a:pt x="5213285" y="1405350"/>
                  </a:lnTo>
                  <a:lnTo>
                    <a:pt x="5211247" y="1357065"/>
                  </a:lnTo>
                  <a:lnTo>
                    <a:pt x="5204402" y="1309916"/>
                  </a:lnTo>
                  <a:lnTo>
                    <a:pt x="5192962" y="1264190"/>
                  </a:lnTo>
                  <a:lnTo>
                    <a:pt x="5177141" y="1220168"/>
                  </a:lnTo>
                  <a:lnTo>
                    <a:pt x="5157150" y="1178135"/>
                  </a:lnTo>
                  <a:lnTo>
                    <a:pt x="5133202" y="1138375"/>
                  </a:lnTo>
                  <a:lnTo>
                    <a:pt x="5105509" y="1101172"/>
                  </a:lnTo>
                  <a:lnTo>
                    <a:pt x="5074285" y="1066809"/>
                  </a:lnTo>
                  <a:lnTo>
                    <a:pt x="5039742" y="1035571"/>
                  </a:lnTo>
                  <a:lnTo>
                    <a:pt x="5002093" y="1007741"/>
                  </a:lnTo>
                  <a:lnTo>
                    <a:pt x="4961549" y="983603"/>
                  </a:lnTo>
                  <a:lnTo>
                    <a:pt x="4918324" y="963440"/>
                  </a:lnTo>
                  <a:lnTo>
                    <a:pt x="4872631" y="947538"/>
                  </a:lnTo>
                  <a:lnTo>
                    <a:pt x="1626569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219" y="726766"/>
              <a:ext cx="6892926" cy="9560232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2987" y="3099020"/>
            <a:ext cx="6712880" cy="519255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7148703" y="397573"/>
            <a:ext cx="9432290" cy="558165"/>
            <a:chOff x="7148703" y="397573"/>
            <a:chExt cx="9432290" cy="55816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8703" y="397573"/>
              <a:ext cx="951395" cy="55810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2316" y="397573"/>
              <a:ext cx="256667" cy="55810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0586" y="397573"/>
              <a:ext cx="1157185" cy="55810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79103" y="397573"/>
              <a:ext cx="3618382" cy="55810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28753" y="397573"/>
              <a:ext cx="3952240" cy="558101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48703" y="1056576"/>
            <a:ext cx="1668652" cy="5581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C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929383" y="2617660"/>
            <a:ext cx="16358869" cy="7669530"/>
            <a:chOff x="1929383" y="2617660"/>
            <a:chExt cx="16358869" cy="7669530"/>
          </a:xfrm>
        </p:grpSpPr>
        <p:sp>
          <p:nvSpPr>
            <p:cNvPr id="4" name="object 4" descr=""/>
            <p:cNvSpPr/>
            <p:nvPr/>
          </p:nvSpPr>
          <p:spPr>
            <a:xfrm>
              <a:off x="11439143" y="5258624"/>
              <a:ext cx="6849109" cy="5028565"/>
            </a:xfrm>
            <a:custGeom>
              <a:avLst/>
              <a:gdLst/>
              <a:ahLst/>
              <a:cxnLst/>
              <a:rect l="l" t="t" r="r" b="b"/>
              <a:pathLst>
                <a:path w="6849109" h="5028565">
                  <a:moveTo>
                    <a:pt x="0" y="4291952"/>
                  </a:moveTo>
                  <a:lnTo>
                    <a:pt x="0" y="4320705"/>
                  </a:lnTo>
                  <a:lnTo>
                    <a:pt x="203065" y="4973558"/>
                  </a:lnTo>
                  <a:lnTo>
                    <a:pt x="206809" y="4988695"/>
                  </a:lnTo>
                  <a:lnTo>
                    <a:pt x="211284" y="5003483"/>
                  </a:lnTo>
                  <a:lnTo>
                    <a:pt x="216386" y="5017992"/>
                  </a:lnTo>
                  <a:lnTo>
                    <a:pt x="220469" y="5028373"/>
                  </a:lnTo>
                  <a:lnTo>
                    <a:pt x="6848856" y="5028373"/>
                  </a:lnTo>
                  <a:lnTo>
                    <a:pt x="6848856" y="4372461"/>
                  </a:lnTo>
                  <a:lnTo>
                    <a:pt x="285908" y="4372461"/>
                  </a:lnTo>
                  <a:lnTo>
                    <a:pt x="0" y="4291952"/>
                  </a:lnTo>
                  <a:close/>
                </a:path>
                <a:path w="6849109" h="5028565">
                  <a:moveTo>
                    <a:pt x="3380779" y="219100"/>
                  </a:moveTo>
                  <a:lnTo>
                    <a:pt x="3340547" y="220275"/>
                  </a:lnTo>
                  <a:lnTo>
                    <a:pt x="3298730" y="224838"/>
                  </a:lnTo>
                  <a:lnTo>
                    <a:pt x="3254862" y="233890"/>
                  </a:lnTo>
                  <a:lnTo>
                    <a:pt x="3208479" y="248531"/>
                  </a:lnTo>
                  <a:lnTo>
                    <a:pt x="3159115" y="269859"/>
                  </a:lnTo>
                  <a:lnTo>
                    <a:pt x="3106304" y="298975"/>
                  </a:lnTo>
                  <a:lnTo>
                    <a:pt x="3045562" y="345285"/>
                  </a:lnTo>
                  <a:lnTo>
                    <a:pt x="3016599" y="374077"/>
                  </a:lnTo>
                  <a:lnTo>
                    <a:pt x="2988925" y="406113"/>
                  </a:lnTo>
                  <a:lnTo>
                    <a:pt x="2962802" y="441007"/>
                  </a:lnTo>
                  <a:lnTo>
                    <a:pt x="2938494" y="478375"/>
                  </a:lnTo>
                  <a:lnTo>
                    <a:pt x="2916263" y="517831"/>
                  </a:lnTo>
                  <a:lnTo>
                    <a:pt x="2896372" y="558990"/>
                  </a:lnTo>
                  <a:lnTo>
                    <a:pt x="2879085" y="601467"/>
                  </a:lnTo>
                  <a:lnTo>
                    <a:pt x="2864663" y="644875"/>
                  </a:lnTo>
                  <a:lnTo>
                    <a:pt x="2853370" y="688830"/>
                  </a:lnTo>
                  <a:lnTo>
                    <a:pt x="2845468" y="732946"/>
                  </a:lnTo>
                  <a:lnTo>
                    <a:pt x="2841221" y="776839"/>
                  </a:lnTo>
                  <a:lnTo>
                    <a:pt x="2840891" y="820122"/>
                  </a:lnTo>
                  <a:lnTo>
                    <a:pt x="2844740" y="862410"/>
                  </a:lnTo>
                  <a:lnTo>
                    <a:pt x="2853033" y="903319"/>
                  </a:lnTo>
                  <a:lnTo>
                    <a:pt x="2866031" y="942462"/>
                  </a:lnTo>
                  <a:lnTo>
                    <a:pt x="2883998" y="979454"/>
                  </a:lnTo>
                  <a:lnTo>
                    <a:pt x="2907196" y="1013910"/>
                  </a:lnTo>
                  <a:lnTo>
                    <a:pt x="2935887" y="1045445"/>
                  </a:lnTo>
                  <a:lnTo>
                    <a:pt x="2970336" y="1073674"/>
                  </a:lnTo>
                  <a:lnTo>
                    <a:pt x="2964944" y="1131966"/>
                  </a:lnTo>
                  <a:lnTo>
                    <a:pt x="2965093" y="1192566"/>
                  </a:lnTo>
                  <a:lnTo>
                    <a:pt x="2969635" y="1253566"/>
                  </a:lnTo>
                  <a:lnTo>
                    <a:pt x="2977424" y="1313061"/>
                  </a:lnTo>
                  <a:lnTo>
                    <a:pt x="2987314" y="1369145"/>
                  </a:lnTo>
                  <a:lnTo>
                    <a:pt x="2998157" y="1419911"/>
                  </a:lnTo>
                  <a:lnTo>
                    <a:pt x="3008808" y="1463454"/>
                  </a:lnTo>
                  <a:lnTo>
                    <a:pt x="3024946" y="1521244"/>
                  </a:lnTo>
                  <a:lnTo>
                    <a:pt x="3027663" y="1608631"/>
                  </a:lnTo>
                  <a:lnTo>
                    <a:pt x="3032190" y="1675840"/>
                  </a:lnTo>
                  <a:lnTo>
                    <a:pt x="3036439" y="1719002"/>
                  </a:lnTo>
                  <a:lnTo>
                    <a:pt x="3038320" y="1734249"/>
                  </a:lnTo>
                  <a:lnTo>
                    <a:pt x="3013453" y="1754520"/>
                  </a:lnTo>
                  <a:lnTo>
                    <a:pt x="2959749" y="1816124"/>
                  </a:lnTo>
                  <a:lnTo>
                    <a:pt x="2908552" y="1920245"/>
                  </a:lnTo>
                  <a:lnTo>
                    <a:pt x="2891208" y="2068068"/>
                  </a:lnTo>
                  <a:lnTo>
                    <a:pt x="1269629" y="2068068"/>
                  </a:lnTo>
                  <a:lnTo>
                    <a:pt x="1220511" y="2069898"/>
                  </a:lnTo>
                  <a:lnTo>
                    <a:pt x="1172267" y="2075310"/>
                  </a:lnTo>
                  <a:lnTo>
                    <a:pt x="1125043" y="2084183"/>
                  </a:lnTo>
                  <a:lnTo>
                    <a:pt x="1078984" y="2096398"/>
                  </a:lnTo>
                  <a:lnTo>
                    <a:pt x="1034236" y="2111836"/>
                  </a:lnTo>
                  <a:lnTo>
                    <a:pt x="990944" y="2130376"/>
                  </a:lnTo>
                  <a:lnTo>
                    <a:pt x="949255" y="2151899"/>
                  </a:lnTo>
                  <a:lnTo>
                    <a:pt x="909313" y="2176285"/>
                  </a:lnTo>
                  <a:lnTo>
                    <a:pt x="871265" y="2203414"/>
                  </a:lnTo>
                  <a:lnTo>
                    <a:pt x="835256" y="2233168"/>
                  </a:lnTo>
                  <a:lnTo>
                    <a:pt x="801431" y="2265425"/>
                  </a:lnTo>
                  <a:lnTo>
                    <a:pt x="769936" y="2300068"/>
                  </a:lnTo>
                  <a:lnTo>
                    <a:pt x="740916" y="2336975"/>
                  </a:lnTo>
                  <a:lnTo>
                    <a:pt x="714518" y="2376027"/>
                  </a:lnTo>
                  <a:lnTo>
                    <a:pt x="690887" y="2417105"/>
                  </a:lnTo>
                  <a:lnTo>
                    <a:pt x="670168" y="2460089"/>
                  </a:lnTo>
                  <a:lnTo>
                    <a:pt x="652507" y="2504859"/>
                  </a:lnTo>
                  <a:lnTo>
                    <a:pt x="638050" y="2551295"/>
                  </a:lnTo>
                  <a:lnTo>
                    <a:pt x="626941" y="2599279"/>
                  </a:lnTo>
                  <a:lnTo>
                    <a:pt x="285908" y="4372461"/>
                  </a:lnTo>
                  <a:lnTo>
                    <a:pt x="6848856" y="4372461"/>
                  </a:lnTo>
                  <a:lnTo>
                    <a:pt x="6848856" y="2067696"/>
                  </a:lnTo>
                  <a:lnTo>
                    <a:pt x="5515082" y="2067696"/>
                  </a:lnTo>
                  <a:lnTo>
                    <a:pt x="5541692" y="2012078"/>
                  </a:lnTo>
                  <a:lnTo>
                    <a:pt x="5566589" y="1955783"/>
                  </a:lnTo>
                  <a:lnTo>
                    <a:pt x="5589746" y="1899041"/>
                  </a:lnTo>
                  <a:lnTo>
                    <a:pt x="5611135" y="1842085"/>
                  </a:lnTo>
                  <a:lnTo>
                    <a:pt x="5630730" y="1785143"/>
                  </a:lnTo>
                  <a:lnTo>
                    <a:pt x="5648504" y="1728448"/>
                  </a:lnTo>
                  <a:lnTo>
                    <a:pt x="5664429" y="1672231"/>
                  </a:lnTo>
                  <a:lnTo>
                    <a:pt x="5678478" y="1616721"/>
                  </a:lnTo>
                  <a:lnTo>
                    <a:pt x="5690623" y="1562150"/>
                  </a:lnTo>
                  <a:lnTo>
                    <a:pt x="5700838" y="1508749"/>
                  </a:lnTo>
                  <a:lnTo>
                    <a:pt x="5709096" y="1456748"/>
                  </a:lnTo>
                  <a:lnTo>
                    <a:pt x="5715368" y="1406378"/>
                  </a:lnTo>
                  <a:lnTo>
                    <a:pt x="5719629" y="1357871"/>
                  </a:lnTo>
                  <a:lnTo>
                    <a:pt x="5721850" y="1311457"/>
                  </a:lnTo>
                  <a:lnTo>
                    <a:pt x="5722004" y="1267367"/>
                  </a:lnTo>
                  <a:lnTo>
                    <a:pt x="5720065" y="1225831"/>
                  </a:lnTo>
                  <a:lnTo>
                    <a:pt x="5716005" y="1187081"/>
                  </a:lnTo>
                  <a:lnTo>
                    <a:pt x="5701413" y="1118860"/>
                  </a:lnTo>
                  <a:lnTo>
                    <a:pt x="5678011" y="1064551"/>
                  </a:lnTo>
                  <a:lnTo>
                    <a:pt x="5629500" y="1000851"/>
                  </a:lnTo>
                  <a:lnTo>
                    <a:pt x="5602157" y="961307"/>
                  </a:lnTo>
                  <a:lnTo>
                    <a:pt x="5580029" y="923953"/>
                  </a:lnTo>
                  <a:lnTo>
                    <a:pt x="5562235" y="888186"/>
                  </a:lnTo>
                  <a:lnTo>
                    <a:pt x="5536136" y="818990"/>
                  </a:lnTo>
                  <a:lnTo>
                    <a:pt x="5516820" y="748882"/>
                  </a:lnTo>
                  <a:lnTo>
                    <a:pt x="5507507" y="711974"/>
                  </a:lnTo>
                  <a:lnTo>
                    <a:pt x="5497250" y="673025"/>
                  </a:lnTo>
                  <a:lnTo>
                    <a:pt x="5485171" y="631428"/>
                  </a:lnTo>
                  <a:lnTo>
                    <a:pt x="5470390" y="586580"/>
                  </a:lnTo>
                  <a:lnTo>
                    <a:pt x="5452026" y="537876"/>
                  </a:lnTo>
                  <a:lnTo>
                    <a:pt x="5429200" y="484711"/>
                  </a:lnTo>
                  <a:lnTo>
                    <a:pt x="5401033" y="426481"/>
                  </a:lnTo>
                  <a:lnTo>
                    <a:pt x="5379660" y="390647"/>
                  </a:lnTo>
                  <a:lnTo>
                    <a:pt x="5354732" y="359125"/>
                  </a:lnTo>
                  <a:lnTo>
                    <a:pt x="5326526" y="331578"/>
                  </a:lnTo>
                  <a:lnTo>
                    <a:pt x="5295317" y="307666"/>
                  </a:lnTo>
                  <a:lnTo>
                    <a:pt x="5261381" y="287053"/>
                  </a:lnTo>
                  <a:lnTo>
                    <a:pt x="5224996" y="269399"/>
                  </a:lnTo>
                  <a:lnTo>
                    <a:pt x="5186437" y="254367"/>
                  </a:lnTo>
                  <a:lnTo>
                    <a:pt x="5145980" y="241618"/>
                  </a:lnTo>
                  <a:lnTo>
                    <a:pt x="5103902" y="230814"/>
                  </a:lnTo>
                  <a:lnTo>
                    <a:pt x="3535170" y="226292"/>
                  </a:lnTo>
                  <a:lnTo>
                    <a:pt x="3496622" y="224909"/>
                  </a:lnTo>
                  <a:lnTo>
                    <a:pt x="3419893" y="220214"/>
                  </a:lnTo>
                  <a:lnTo>
                    <a:pt x="3380779" y="219100"/>
                  </a:lnTo>
                  <a:close/>
                </a:path>
                <a:path w="6849109" h="5028565">
                  <a:moveTo>
                    <a:pt x="4246526" y="0"/>
                  </a:moveTo>
                  <a:lnTo>
                    <a:pt x="4201721" y="2839"/>
                  </a:lnTo>
                  <a:lnTo>
                    <a:pt x="4156915" y="10011"/>
                  </a:lnTo>
                  <a:lnTo>
                    <a:pt x="4112241" y="20903"/>
                  </a:lnTo>
                  <a:lnTo>
                    <a:pt x="4067828" y="34903"/>
                  </a:lnTo>
                  <a:lnTo>
                    <a:pt x="4023806" y="51398"/>
                  </a:lnTo>
                  <a:lnTo>
                    <a:pt x="3980308" y="69777"/>
                  </a:lnTo>
                  <a:lnTo>
                    <a:pt x="3937464" y="89426"/>
                  </a:lnTo>
                  <a:lnTo>
                    <a:pt x="3895403" y="109734"/>
                  </a:lnTo>
                  <a:lnTo>
                    <a:pt x="3814158" y="149876"/>
                  </a:lnTo>
                  <a:lnTo>
                    <a:pt x="3775235" y="168486"/>
                  </a:lnTo>
                  <a:lnTo>
                    <a:pt x="3737618" y="185305"/>
                  </a:lnTo>
                  <a:lnTo>
                    <a:pt x="3701440" y="199722"/>
                  </a:lnTo>
                  <a:lnTo>
                    <a:pt x="3657130" y="213379"/>
                  </a:lnTo>
                  <a:lnTo>
                    <a:pt x="3614958" y="221626"/>
                  </a:lnTo>
                  <a:lnTo>
                    <a:pt x="3574460" y="225564"/>
                  </a:lnTo>
                  <a:lnTo>
                    <a:pt x="3535170" y="226292"/>
                  </a:lnTo>
                  <a:lnTo>
                    <a:pt x="5082550" y="226292"/>
                  </a:lnTo>
                  <a:lnTo>
                    <a:pt x="5060479" y="221617"/>
                  </a:lnTo>
                  <a:lnTo>
                    <a:pt x="5015987" y="213689"/>
                  </a:lnTo>
                  <a:lnTo>
                    <a:pt x="4970702" y="206692"/>
                  </a:lnTo>
                  <a:lnTo>
                    <a:pt x="4787157" y="181245"/>
                  </a:lnTo>
                  <a:lnTo>
                    <a:pt x="4742051" y="173828"/>
                  </a:lnTo>
                  <a:lnTo>
                    <a:pt x="4697809" y="165313"/>
                  </a:lnTo>
                  <a:lnTo>
                    <a:pt x="4654708" y="155361"/>
                  </a:lnTo>
                  <a:lnTo>
                    <a:pt x="4613023" y="143634"/>
                  </a:lnTo>
                  <a:lnTo>
                    <a:pt x="4573032" y="129795"/>
                  </a:lnTo>
                  <a:lnTo>
                    <a:pt x="4535010" y="113504"/>
                  </a:lnTo>
                  <a:lnTo>
                    <a:pt x="4499233" y="94424"/>
                  </a:lnTo>
                  <a:lnTo>
                    <a:pt x="4465978" y="72216"/>
                  </a:lnTo>
                  <a:lnTo>
                    <a:pt x="4423133" y="44210"/>
                  </a:lnTo>
                  <a:lnTo>
                    <a:pt x="4379635" y="23597"/>
                  </a:lnTo>
                  <a:lnTo>
                    <a:pt x="4335614" y="9766"/>
                  </a:lnTo>
                  <a:lnTo>
                    <a:pt x="4291201" y="2104"/>
                  </a:lnTo>
                  <a:lnTo>
                    <a:pt x="4246526" y="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632580" y="8585391"/>
              <a:ext cx="6655434" cy="1701800"/>
            </a:xfrm>
            <a:custGeom>
              <a:avLst/>
              <a:gdLst/>
              <a:ahLst/>
              <a:cxnLst/>
              <a:rect l="l" t="t" r="r" b="b"/>
              <a:pathLst>
                <a:path w="6655434" h="1701800">
                  <a:moveTo>
                    <a:pt x="4741740" y="57991"/>
                  </a:moveTo>
                  <a:lnTo>
                    <a:pt x="4047786" y="258728"/>
                  </a:lnTo>
                  <a:lnTo>
                    <a:pt x="3826543" y="358017"/>
                  </a:lnTo>
                  <a:lnTo>
                    <a:pt x="3318772" y="602491"/>
                  </a:lnTo>
                  <a:lnTo>
                    <a:pt x="2758412" y="912066"/>
                  </a:lnTo>
                  <a:lnTo>
                    <a:pt x="2379399" y="1206655"/>
                  </a:lnTo>
                  <a:lnTo>
                    <a:pt x="2345845" y="1249576"/>
                  </a:lnTo>
                  <a:lnTo>
                    <a:pt x="2313381" y="1293798"/>
                  </a:lnTo>
                  <a:lnTo>
                    <a:pt x="2282032" y="1339058"/>
                  </a:lnTo>
                  <a:lnTo>
                    <a:pt x="2251824" y="1385090"/>
                  </a:lnTo>
                  <a:lnTo>
                    <a:pt x="2222782" y="1431631"/>
                  </a:lnTo>
                  <a:lnTo>
                    <a:pt x="2194931" y="1478414"/>
                  </a:lnTo>
                  <a:lnTo>
                    <a:pt x="2168297" y="1525177"/>
                  </a:lnTo>
                  <a:lnTo>
                    <a:pt x="2142905" y="1571653"/>
                  </a:lnTo>
                  <a:lnTo>
                    <a:pt x="2118781" y="1617579"/>
                  </a:lnTo>
                  <a:lnTo>
                    <a:pt x="2095949" y="1662689"/>
                  </a:lnTo>
                  <a:lnTo>
                    <a:pt x="2076935" y="1701606"/>
                  </a:lnTo>
                  <a:lnTo>
                    <a:pt x="6655419" y="1701606"/>
                  </a:lnTo>
                  <a:lnTo>
                    <a:pt x="6655419" y="873087"/>
                  </a:lnTo>
                  <a:lnTo>
                    <a:pt x="6618159" y="840430"/>
                  </a:lnTo>
                  <a:lnTo>
                    <a:pt x="6580039" y="809972"/>
                  </a:lnTo>
                  <a:lnTo>
                    <a:pt x="6539812" y="780544"/>
                  </a:lnTo>
                  <a:lnTo>
                    <a:pt x="6497417" y="752114"/>
                  </a:lnTo>
                  <a:lnTo>
                    <a:pt x="6452796" y="724648"/>
                  </a:lnTo>
                  <a:lnTo>
                    <a:pt x="6405888" y="698111"/>
                  </a:lnTo>
                  <a:lnTo>
                    <a:pt x="6356632" y="672471"/>
                  </a:lnTo>
                  <a:lnTo>
                    <a:pt x="5935513" y="491929"/>
                  </a:lnTo>
                  <a:lnTo>
                    <a:pt x="5399149" y="290093"/>
                  </a:lnTo>
                  <a:lnTo>
                    <a:pt x="4937803" y="125827"/>
                  </a:lnTo>
                  <a:lnTo>
                    <a:pt x="4741740" y="57991"/>
                  </a:lnTo>
                  <a:close/>
                </a:path>
                <a:path w="6655434" h="1701800">
                  <a:moveTo>
                    <a:pt x="638570" y="0"/>
                  </a:moveTo>
                  <a:lnTo>
                    <a:pt x="592203" y="20377"/>
                  </a:lnTo>
                  <a:lnTo>
                    <a:pt x="547372" y="42621"/>
                  </a:lnTo>
                  <a:lnTo>
                    <a:pt x="504052" y="66614"/>
                  </a:lnTo>
                  <a:lnTo>
                    <a:pt x="462219" y="92238"/>
                  </a:lnTo>
                  <a:lnTo>
                    <a:pt x="421849" y="119373"/>
                  </a:lnTo>
                  <a:lnTo>
                    <a:pt x="382915" y="147903"/>
                  </a:lnTo>
                  <a:lnTo>
                    <a:pt x="345395" y="177708"/>
                  </a:lnTo>
                  <a:lnTo>
                    <a:pt x="309264" y="208671"/>
                  </a:lnTo>
                  <a:lnTo>
                    <a:pt x="274497" y="240674"/>
                  </a:lnTo>
                  <a:lnTo>
                    <a:pt x="241069" y="273597"/>
                  </a:lnTo>
                  <a:lnTo>
                    <a:pt x="6284" y="1494007"/>
                  </a:lnTo>
                  <a:lnTo>
                    <a:pt x="377" y="1539306"/>
                  </a:lnTo>
                  <a:lnTo>
                    <a:pt x="0" y="1583822"/>
                  </a:lnTo>
                  <a:lnTo>
                    <a:pt x="4867" y="1627208"/>
                  </a:lnTo>
                  <a:lnTo>
                    <a:pt x="14693" y="1669117"/>
                  </a:lnTo>
                  <a:lnTo>
                    <a:pt x="26446" y="1701606"/>
                  </a:lnTo>
                  <a:lnTo>
                    <a:pt x="1225468" y="1701606"/>
                  </a:lnTo>
                  <a:lnTo>
                    <a:pt x="1413342" y="1591048"/>
                  </a:lnTo>
                  <a:lnTo>
                    <a:pt x="1485209" y="1537872"/>
                  </a:lnTo>
                  <a:lnTo>
                    <a:pt x="1367102" y="1339446"/>
                  </a:lnTo>
                  <a:lnTo>
                    <a:pt x="1234403" y="1220410"/>
                  </a:lnTo>
                  <a:lnTo>
                    <a:pt x="1126152" y="1162430"/>
                  </a:lnTo>
                  <a:lnTo>
                    <a:pt x="1081393" y="1147178"/>
                  </a:lnTo>
                  <a:lnTo>
                    <a:pt x="1212647" y="993563"/>
                  </a:lnTo>
                  <a:lnTo>
                    <a:pt x="1310884" y="808201"/>
                  </a:lnTo>
                  <a:lnTo>
                    <a:pt x="1372483" y="652182"/>
                  </a:lnTo>
                  <a:lnTo>
                    <a:pt x="1393821" y="586599"/>
                  </a:lnTo>
                  <a:lnTo>
                    <a:pt x="1345018" y="573589"/>
                  </a:lnTo>
                  <a:lnTo>
                    <a:pt x="677577" y="573588"/>
                  </a:lnTo>
                  <a:lnTo>
                    <a:pt x="709880" y="352074"/>
                  </a:lnTo>
                  <a:lnTo>
                    <a:pt x="692205" y="169558"/>
                  </a:lnTo>
                  <a:lnTo>
                    <a:pt x="657464" y="45659"/>
                  </a:lnTo>
                  <a:lnTo>
                    <a:pt x="638570" y="0"/>
                  </a:lnTo>
                  <a:close/>
                </a:path>
                <a:path w="6655434" h="1701800">
                  <a:moveTo>
                    <a:pt x="1139131" y="518699"/>
                  </a:moveTo>
                  <a:lnTo>
                    <a:pt x="908787" y="521545"/>
                  </a:lnTo>
                  <a:lnTo>
                    <a:pt x="741898" y="553666"/>
                  </a:lnTo>
                  <a:lnTo>
                    <a:pt x="677577" y="573588"/>
                  </a:lnTo>
                  <a:lnTo>
                    <a:pt x="1345018" y="573589"/>
                  </a:lnTo>
                  <a:lnTo>
                    <a:pt x="1139131" y="518699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439143" y="9406184"/>
              <a:ext cx="3980179" cy="881380"/>
            </a:xfrm>
            <a:custGeom>
              <a:avLst/>
              <a:gdLst/>
              <a:ahLst/>
              <a:cxnLst/>
              <a:rect l="l" t="t" r="r" b="b"/>
              <a:pathLst>
                <a:path w="3980180" h="881379">
                  <a:moveTo>
                    <a:pt x="0" y="144391"/>
                  </a:moveTo>
                  <a:lnTo>
                    <a:pt x="0" y="173161"/>
                  </a:lnTo>
                  <a:lnTo>
                    <a:pt x="203065" y="826369"/>
                  </a:lnTo>
                  <a:lnTo>
                    <a:pt x="220516" y="880812"/>
                  </a:lnTo>
                  <a:lnTo>
                    <a:pt x="3980170" y="880812"/>
                  </a:lnTo>
                  <a:lnTo>
                    <a:pt x="3894129" y="680277"/>
                  </a:lnTo>
                  <a:lnTo>
                    <a:pt x="1788980" y="680277"/>
                  </a:lnTo>
                  <a:lnTo>
                    <a:pt x="285908" y="224900"/>
                  </a:lnTo>
                  <a:lnTo>
                    <a:pt x="0" y="144391"/>
                  </a:lnTo>
                  <a:close/>
                </a:path>
                <a:path w="3980180" h="881379">
                  <a:moveTo>
                    <a:pt x="3602251" y="0"/>
                  </a:moveTo>
                  <a:lnTo>
                    <a:pt x="1788980" y="680277"/>
                  </a:lnTo>
                  <a:lnTo>
                    <a:pt x="3894129" y="680277"/>
                  </a:lnTo>
                  <a:lnTo>
                    <a:pt x="3602251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330351" y="5501183"/>
              <a:ext cx="2615565" cy="4785995"/>
            </a:xfrm>
            <a:custGeom>
              <a:avLst/>
              <a:gdLst/>
              <a:ahLst/>
              <a:cxnLst/>
              <a:rect l="l" t="t" r="r" b="b"/>
              <a:pathLst>
                <a:path w="2615565" h="4785995">
                  <a:moveTo>
                    <a:pt x="2240769" y="3041086"/>
                  </a:moveTo>
                  <a:lnTo>
                    <a:pt x="1147921" y="3041086"/>
                  </a:lnTo>
                  <a:lnTo>
                    <a:pt x="1147921" y="3455200"/>
                  </a:lnTo>
                  <a:lnTo>
                    <a:pt x="1606620" y="3555522"/>
                  </a:lnTo>
                  <a:lnTo>
                    <a:pt x="2003987" y="3476854"/>
                  </a:lnTo>
                  <a:lnTo>
                    <a:pt x="2283706" y="3340613"/>
                  </a:lnTo>
                  <a:lnTo>
                    <a:pt x="2389460" y="3268217"/>
                  </a:lnTo>
                  <a:lnTo>
                    <a:pt x="2327925" y="3190141"/>
                  </a:lnTo>
                  <a:lnTo>
                    <a:pt x="2240769" y="3041086"/>
                  </a:lnTo>
                  <a:close/>
                </a:path>
                <a:path w="2615565" h="4785995">
                  <a:moveTo>
                    <a:pt x="1303396" y="0"/>
                  </a:moveTo>
                  <a:lnTo>
                    <a:pt x="1257321" y="719"/>
                  </a:lnTo>
                  <a:lnTo>
                    <a:pt x="1211434" y="2703"/>
                  </a:lnTo>
                  <a:lnTo>
                    <a:pt x="1165795" y="5948"/>
                  </a:lnTo>
                  <a:lnTo>
                    <a:pt x="1120467" y="10451"/>
                  </a:lnTo>
                  <a:lnTo>
                    <a:pt x="1075511" y="16211"/>
                  </a:lnTo>
                  <a:lnTo>
                    <a:pt x="1030987" y="23225"/>
                  </a:lnTo>
                  <a:lnTo>
                    <a:pt x="986957" y="31491"/>
                  </a:lnTo>
                  <a:lnTo>
                    <a:pt x="943483" y="41005"/>
                  </a:lnTo>
                  <a:lnTo>
                    <a:pt x="900626" y="51766"/>
                  </a:lnTo>
                  <a:lnTo>
                    <a:pt x="858447" y="63771"/>
                  </a:lnTo>
                  <a:lnTo>
                    <a:pt x="817007" y="77018"/>
                  </a:lnTo>
                  <a:lnTo>
                    <a:pt x="776369" y="91504"/>
                  </a:lnTo>
                  <a:lnTo>
                    <a:pt x="736592" y="107227"/>
                  </a:lnTo>
                  <a:lnTo>
                    <a:pt x="697739" y="124183"/>
                  </a:lnTo>
                  <a:lnTo>
                    <a:pt x="659871" y="142372"/>
                  </a:lnTo>
                  <a:lnTo>
                    <a:pt x="623049" y="161790"/>
                  </a:lnTo>
                  <a:lnTo>
                    <a:pt x="587334" y="182434"/>
                  </a:lnTo>
                  <a:lnTo>
                    <a:pt x="276410" y="533638"/>
                  </a:lnTo>
                  <a:lnTo>
                    <a:pt x="151988" y="967402"/>
                  </a:lnTo>
                  <a:lnTo>
                    <a:pt x="135183" y="1335996"/>
                  </a:lnTo>
                  <a:lnTo>
                    <a:pt x="147112" y="1491689"/>
                  </a:lnTo>
                  <a:lnTo>
                    <a:pt x="122245" y="1511961"/>
                  </a:lnTo>
                  <a:lnTo>
                    <a:pt x="68540" y="1573564"/>
                  </a:lnTo>
                  <a:lnTo>
                    <a:pt x="17344" y="1677685"/>
                  </a:lnTo>
                  <a:lnTo>
                    <a:pt x="0" y="1825508"/>
                  </a:lnTo>
                  <a:lnTo>
                    <a:pt x="12459" y="1903339"/>
                  </a:lnTo>
                  <a:lnTo>
                    <a:pt x="36987" y="1967221"/>
                  </a:lnTo>
                  <a:lnTo>
                    <a:pt x="69350" y="2018261"/>
                  </a:lnTo>
                  <a:lnTo>
                    <a:pt x="105319" y="2057565"/>
                  </a:lnTo>
                  <a:lnTo>
                    <a:pt x="140660" y="2086239"/>
                  </a:lnTo>
                  <a:lnTo>
                    <a:pt x="192536" y="2116126"/>
                  </a:lnTo>
                  <a:lnTo>
                    <a:pt x="200607" y="2119552"/>
                  </a:lnTo>
                  <a:lnTo>
                    <a:pt x="421816" y="2702969"/>
                  </a:lnTo>
                  <a:lnTo>
                    <a:pt x="739323" y="2970921"/>
                  </a:lnTo>
                  <a:lnTo>
                    <a:pt x="1024300" y="3043572"/>
                  </a:lnTo>
                  <a:lnTo>
                    <a:pt x="1147921" y="3041086"/>
                  </a:lnTo>
                  <a:lnTo>
                    <a:pt x="2240769" y="3041086"/>
                  </a:lnTo>
                  <a:lnTo>
                    <a:pt x="2207567" y="2984303"/>
                  </a:lnTo>
                  <a:lnTo>
                    <a:pt x="2124752" y="2693292"/>
                  </a:lnTo>
                  <a:lnTo>
                    <a:pt x="2175850" y="2359694"/>
                  </a:lnTo>
                  <a:lnTo>
                    <a:pt x="2191711" y="2324531"/>
                  </a:lnTo>
                  <a:lnTo>
                    <a:pt x="2208422" y="2288930"/>
                  </a:lnTo>
                  <a:lnTo>
                    <a:pt x="2225882" y="2252889"/>
                  </a:lnTo>
                  <a:lnTo>
                    <a:pt x="2243991" y="2216408"/>
                  </a:lnTo>
                  <a:lnTo>
                    <a:pt x="2262650" y="2179487"/>
                  </a:lnTo>
                  <a:lnTo>
                    <a:pt x="2281759" y="2142126"/>
                  </a:lnTo>
                  <a:lnTo>
                    <a:pt x="2340781" y="2027392"/>
                  </a:lnTo>
                  <a:lnTo>
                    <a:pt x="2360688" y="1988263"/>
                  </a:lnTo>
                  <a:lnTo>
                    <a:pt x="2380543" y="1948692"/>
                  </a:lnTo>
                  <a:lnTo>
                    <a:pt x="2400248" y="1908676"/>
                  </a:lnTo>
                  <a:lnTo>
                    <a:pt x="2419703" y="1868217"/>
                  </a:lnTo>
                  <a:lnTo>
                    <a:pt x="2438806" y="1827313"/>
                  </a:lnTo>
                  <a:lnTo>
                    <a:pt x="2457459" y="1785965"/>
                  </a:lnTo>
                  <a:lnTo>
                    <a:pt x="2475561" y="1744172"/>
                  </a:lnTo>
                  <a:lnTo>
                    <a:pt x="2493012" y="1701932"/>
                  </a:lnTo>
                  <a:lnTo>
                    <a:pt x="2509712" y="1659247"/>
                  </a:lnTo>
                  <a:lnTo>
                    <a:pt x="2525562" y="1616115"/>
                  </a:lnTo>
                  <a:lnTo>
                    <a:pt x="2540460" y="1572536"/>
                  </a:lnTo>
                  <a:lnTo>
                    <a:pt x="2554308" y="1528510"/>
                  </a:lnTo>
                  <a:lnTo>
                    <a:pt x="2567004" y="1484035"/>
                  </a:lnTo>
                  <a:lnTo>
                    <a:pt x="2578450" y="1439113"/>
                  </a:lnTo>
                  <a:lnTo>
                    <a:pt x="2588545" y="1393741"/>
                  </a:lnTo>
                  <a:lnTo>
                    <a:pt x="2597188" y="1347920"/>
                  </a:lnTo>
                  <a:lnTo>
                    <a:pt x="2604281" y="1301650"/>
                  </a:lnTo>
                  <a:lnTo>
                    <a:pt x="2609722" y="1254929"/>
                  </a:lnTo>
                  <a:lnTo>
                    <a:pt x="2613413" y="1207757"/>
                  </a:lnTo>
                  <a:lnTo>
                    <a:pt x="2615252" y="1160135"/>
                  </a:lnTo>
                  <a:lnTo>
                    <a:pt x="2615140" y="1112061"/>
                  </a:lnTo>
                  <a:lnTo>
                    <a:pt x="2612977" y="1063535"/>
                  </a:lnTo>
                  <a:lnTo>
                    <a:pt x="2608662" y="1014556"/>
                  </a:lnTo>
                  <a:lnTo>
                    <a:pt x="2602097" y="965125"/>
                  </a:lnTo>
                  <a:lnTo>
                    <a:pt x="2593180" y="915240"/>
                  </a:lnTo>
                  <a:lnTo>
                    <a:pt x="2581811" y="864902"/>
                  </a:lnTo>
                  <a:lnTo>
                    <a:pt x="2567892" y="814109"/>
                  </a:lnTo>
                  <a:lnTo>
                    <a:pt x="2551321" y="762861"/>
                  </a:lnTo>
                  <a:lnTo>
                    <a:pt x="2531998" y="711159"/>
                  </a:lnTo>
                  <a:lnTo>
                    <a:pt x="2509825" y="659000"/>
                  </a:lnTo>
                  <a:lnTo>
                    <a:pt x="2490130" y="617977"/>
                  </a:lnTo>
                  <a:lnTo>
                    <a:pt x="2468660" y="578297"/>
                  </a:lnTo>
                  <a:lnTo>
                    <a:pt x="2445476" y="539957"/>
                  </a:lnTo>
                  <a:lnTo>
                    <a:pt x="2420640" y="502954"/>
                  </a:lnTo>
                  <a:lnTo>
                    <a:pt x="2394213" y="467287"/>
                  </a:lnTo>
                  <a:lnTo>
                    <a:pt x="2366257" y="432953"/>
                  </a:lnTo>
                  <a:lnTo>
                    <a:pt x="2336832" y="399949"/>
                  </a:lnTo>
                  <a:lnTo>
                    <a:pt x="2306000" y="368273"/>
                  </a:lnTo>
                  <a:lnTo>
                    <a:pt x="2273823" y="337922"/>
                  </a:lnTo>
                  <a:lnTo>
                    <a:pt x="2240361" y="308894"/>
                  </a:lnTo>
                  <a:lnTo>
                    <a:pt x="2205676" y="281187"/>
                  </a:lnTo>
                  <a:lnTo>
                    <a:pt x="2169830" y="254798"/>
                  </a:lnTo>
                  <a:lnTo>
                    <a:pt x="2132883" y="229724"/>
                  </a:lnTo>
                  <a:lnTo>
                    <a:pt x="2094897" y="205963"/>
                  </a:lnTo>
                  <a:lnTo>
                    <a:pt x="2055934" y="183513"/>
                  </a:lnTo>
                  <a:lnTo>
                    <a:pt x="2016054" y="162371"/>
                  </a:lnTo>
                  <a:lnTo>
                    <a:pt x="1975319" y="142535"/>
                  </a:lnTo>
                  <a:lnTo>
                    <a:pt x="1933791" y="124002"/>
                  </a:lnTo>
                  <a:lnTo>
                    <a:pt x="1891530" y="106770"/>
                  </a:lnTo>
                  <a:lnTo>
                    <a:pt x="1848598" y="90836"/>
                  </a:lnTo>
                  <a:lnTo>
                    <a:pt x="1805056" y="76198"/>
                  </a:lnTo>
                  <a:lnTo>
                    <a:pt x="1760966" y="62853"/>
                  </a:lnTo>
                  <a:lnTo>
                    <a:pt x="1716389" y="50800"/>
                  </a:lnTo>
                  <a:lnTo>
                    <a:pt x="1671386" y="40034"/>
                  </a:lnTo>
                  <a:lnTo>
                    <a:pt x="1626019" y="30555"/>
                  </a:lnTo>
                  <a:lnTo>
                    <a:pt x="1580348" y="22359"/>
                  </a:lnTo>
                  <a:lnTo>
                    <a:pt x="1534436" y="15444"/>
                  </a:lnTo>
                  <a:lnTo>
                    <a:pt x="1488343" y="9808"/>
                  </a:lnTo>
                  <a:lnTo>
                    <a:pt x="1442132" y="5448"/>
                  </a:lnTo>
                  <a:lnTo>
                    <a:pt x="1395862" y="2361"/>
                  </a:lnTo>
                  <a:lnTo>
                    <a:pt x="1349597" y="546"/>
                  </a:lnTo>
                  <a:lnTo>
                    <a:pt x="1303396" y="0"/>
                  </a:lnTo>
                  <a:close/>
                </a:path>
                <a:path w="2615565" h="4785995">
                  <a:moveTo>
                    <a:pt x="1278433" y="4318336"/>
                  </a:moveTo>
                  <a:lnTo>
                    <a:pt x="1200808" y="4323458"/>
                  </a:lnTo>
                  <a:lnTo>
                    <a:pt x="1157048" y="4329971"/>
                  </a:lnTo>
                  <a:lnTo>
                    <a:pt x="1110461" y="4338879"/>
                  </a:lnTo>
                  <a:lnTo>
                    <a:pt x="1061401" y="4350001"/>
                  </a:lnTo>
                  <a:lnTo>
                    <a:pt x="1010223" y="4363156"/>
                  </a:lnTo>
                  <a:lnTo>
                    <a:pt x="957280" y="4378163"/>
                  </a:lnTo>
                  <a:lnTo>
                    <a:pt x="902925" y="4394843"/>
                  </a:lnTo>
                  <a:lnTo>
                    <a:pt x="847514" y="4413016"/>
                  </a:lnTo>
                  <a:lnTo>
                    <a:pt x="791399" y="4432499"/>
                  </a:lnTo>
                  <a:lnTo>
                    <a:pt x="734935" y="4453114"/>
                  </a:lnTo>
                  <a:lnTo>
                    <a:pt x="678476" y="4474679"/>
                  </a:lnTo>
                  <a:lnTo>
                    <a:pt x="622375" y="4497014"/>
                  </a:lnTo>
                  <a:lnTo>
                    <a:pt x="566986" y="4519938"/>
                  </a:lnTo>
                  <a:lnTo>
                    <a:pt x="512664" y="4543272"/>
                  </a:lnTo>
                  <a:lnTo>
                    <a:pt x="410784" y="4589398"/>
                  </a:lnTo>
                  <a:lnTo>
                    <a:pt x="330239" y="4628906"/>
                  </a:lnTo>
                  <a:lnTo>
                    <a:pt x="268756" y="4662558"/>
                  </a:lnTo>
                  <a:lnTo>
                    <a:pt x="224059" y="4691116"/>
                  </a:lnTo>
                  <a:lnTo>
                    <a:pt x="193873" y="4715342"/>
                  </a:lnTo>
                  <a:lnTo>
                    <a:pt x="167936" y="4753843"/>
                  </a:lnTo>
                  <a:lnTo>
                    <a:pt x="167634" y="4769643"/>
                  </a:lnTo>
                  <a:lnTo>
                    <a:pt x="172745" y="4784157"/>
                  </a:lnTo>
                  <a:lnTo>
                    <a:pt x="176621" y="4785814"/>
                  </a:lnTo>
                  <a:lnTo>
                    <a:pt x="377269" y="4785813"/>
                  </a:lnTo>
                  <a:lnTo>
                    <a:pt x="385612" y="4784157"/>
                  </a:lnTo>
                  <a:lnTo>
                    <a:pt x="1743482" y="4784157"/>
                  </a:lnTo>
                  <a:lnTo>
                    <a:pt x="1693045" y="4716826"/>
                  </a:lnTo>
                  <a:lnTo>
                    <a:pt x="1512968" y="4486971"/>
                  </a:lnTo>
                  <a:lnTo>
                    <a:pt x="1384193" y="4344765"/>
                  </a:lnTo>
                  <a:lnTo>
                    <a:pt x="1340505" y="4324957"/>
                  </a:lnTo>
                  <a:lnTo>
                    <a:pt x="1311590" y="4320089"/>
                  </a:lnTo>
                  <a:lnTo>
                    <a:pt x="1278433" y="4318336"/>
                  </a:lnTo>
                  <a:close/>
                </a:path>
                <a:path w="2615565" h="4785995">
                  <a:moveTo>
                    <a:pt x="1743482" y="4784157"/>
                  </a:moveTo>
                  <a:lnTo>
                    <a:pt x="385612" y="4784157"/>
                  </a:lnTo>
                  <a:lnTo>
                    <a:pt x="382241" y="4785814"/>
                  </a:lnTo>
                  <a:lnTo>
                    <a:pt x="176621" y="4785814"/>
                  </a:lnTo>
                  <a:lnTo>
                    <a:pt x="1744722" y="4785814"/>
                  </a:lnTo>
                  <a:lnTo>
                    <a:pt x="1743482" y="4784157"/>
                  </a:lnTo>
                  <a:close/>
                </a:path>
              </a:pathLst>
            </a:custGeom>
            <a:solidFill>
              <a:srgbClr val="F79F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804743" y="5260975"/>
              <a:ext cx="6483350" cy="5026025"/>
            </a:xfrm>
            <a:custGeom>
              <a:avLst/>
              <a:gdLst/>
              <a:ahLst/>
              <a:cxnLst/>
              <a:rect l="l" t="t" r="r" b="b"/>
              <a:pathLst>
                <a:path w="6483350" h="5026025">
                  <a:moveTo>
                    <a:pt x="1418782" y="4874329"/>
                  </a:moveTo>
                  <a:lnTo>
                    <a:pt x="1409263" y="4875671"/>
                  </a:lnTo>
                  <a:lnTo>
                    <a:pt x="1400985" y="4880538"/>
                  </a:lnTo>
                  <a:lnTo>
                    <a:pt x="1395425" y="4887845"/>
                  </a:lnTo>
                  <a:lnTo>
                    <a:pt x="1393068" y="4896685"/>
                  </a:lnTo>
                  <a:lnTo>
                    <a:pt x="1394403" y="4906153"/>
                  </a:lnTo>
                  <a:lnTo>
                    <a:pt x="1436278" y="5026022"/>
                  </a:lnTo>
                  <a:lnTo>
                    <a:pt x="1487489" y="5026022"/>
                  </a:lnTo>
                  <a:lnTo>
                    <a:pt x="1440097" y="4890168"/>
                  </a:lnTo>
                  <a:lnTo>
                    <a:pt x="1435175" y="4882101"/>
                  </a:lnTo>
                  <a:lnTo>
                    <a:pt x="1427745" y="4876646"/>
                  </a:lnTo>
                  <a:lnTo>
                    <a:pt x="1418782" y="4874329"/>
                  </a:lnTo>
                  <a:close/>
                </a:path>
                <a:path w="6483350" h="5026025">
                  <a:moveTo>
                    <a:pt x="4152250" y="3086100"/>
                  </a:moveTo>
                  <a:lnTo>
                    <a:pt x="4134012" y="3086100"/>
                  </a:lnTo>
                  <a:lnTo>
                    <a:pt x="4109851" y="3098800"/>
                  </a:lnTo>
                  <a:lnTo>
                    <a:pt x="4080056" y="3111500"/>
                  </a:lnTo>
                  <a:lnTo>
                    <a:pt x="4044915" y="3124200"/>
                  </a:lnTo>
                  <a:lnTo>
                    <a:pt x="4004718" y="3149600"/>
                  </a:lnTo>
                  <a:lnTo>
                    <a:pt x="3959753" y="3175000"/>
                  </a:lnTo>
                  <a:lnTo>
                    <a:pt x="3910310" y="3200400"/>
                  </a:lnTo>
                  <a:lnTo>
                    <a:pt x="3856677" y="3225800"/>
                  </a:lnTo>
                  <a:lnTo>
                    <a:pt x="3799143" y="3251200"/>
                  </a:lnTo>
                  <a:lnTo>
                    <a:pt x="3737998" y="3276600"/>
                  </a:lnTo>
                  <a:lnTo>
                    <a:pt x="3673529" y="3289300"/>
                  </a:lnTo>
                  <a:lnTo>
                    <a:pt x="3673529" y="3492500"/>
                  </a:lnTo>
                  <a:lnTo>
                    <a:pt x="3582303" y="3492500"/>
                  </a:lnTo>
                  <a:lnTo>
                    <a:pt x="3535600" y="3505200"/>
                  </a:lnTo>
                  <a:lnTo>
                    <a:pt x="3439691" y="3505200"/>
                  </a:lnTo>
                  <a:lnTo>
                    <a:pt x="3340016" y="3530600"/>
                  </a:lnTo>
                  <a:lnTo>
                    <a:pt x="3288605" y="3530600"/>
                  </a:lnTo>
                  <a:lnTo>
                    <a:pt x="3127302" y="3568700"/>
                  </a:lnTo>
                  <a:lnTo>
                    <a:pt x="3070963" y="3594100"/>
                  </a:lnTo>
                  <a:lnTo>
                    <a:pt x="3012002" y="3619500"/>
                  </a:lnTo>
                  <a:lnTo>
                    <a:pt x="2957592" y="3632200"/>
                  </a:lnTo>
                  <a:lnTo>
                    <a:pt x="2907558" y="3670300"/>
                  </a:lnTo>
                  <a:lnTo>
                    <a:pt x="2861720" y="3695700"/>
                  </a:lnTo>
                  <a:lnTo>
                    <a:pt x="2819903" y="3721100"/>
                  </a:lnTo>
                  <a:lnTo>
                    <a:pt x="2781928" y="3759200"/>
                  </a:lnTo>
                  <a:lnTo>
                    <a:pt x="2747618" y="3797300"/>
                  </a:lnTo>
                  <a:lnTo>
                    <a:pt x="2716796" y="3835400"/>
                  </a:lnTo>
                  <a:lnTo>
                    <a:pt x="2689284" y="3873500"/>
                  </a:lnTo>
                  <a:lnTo>
                    <a:pt x="2664904" y="3911600"/>
                  </a:lnTo>
                  <a:lnTo>
                    <a:pt x="2643480" y="3949700"/>
                  </a:lnTo>
                  <a:lnTo>
                    <a:pt x="2624834" y="3987799"/>
                  </a:lnTo>
                  <a:lnTo>
                    <a:pt x="2608788" y="4025899"/>
                  </a:lnTo>
                  <a:lnTo>
                    <a:pt x="2595165" y="4063999"/>
                  </a:lnTo>
                  <a:lnTo>
                    <a:pt x="2583787" y="4102099"/>
                  </a:lnTo>
                  <a:lnTo>
                    <a:pt x="2574478" y="4152900"/>
                  </a:lnTo>
                  <a:lnTo>
                    <a:pt x="2567060" y="4191000"/>
                  </a:lnTo>
                  <a:lnTo>
                    <a:pt x="2561354" y="4229100"/>
                  </a:lnTo>
                  <a:lnTo>
                    <a:pt x="2557185" y="4254500"/>
                  </a:lnTo>
                  <a:lnTo>
                    <a:pt x="2599802" y="4229100"/>
                  </a:lnTo>
                  <a:lnTo>
                    <a:pt x="2643664" y="4203700"/>
                  </a:lnTo>
                  <a:lnTo>
                    <a:pt x="2688629" y="4178300"/>
                  </a:lnTo>
                  <a:lnTo>
                    <a:pt x="2781309" y="4127500"/>
                  </a:lnTo>
                  <a:lnTo>
                    <a:pt x="3216016" y="3898900"/>
                  </a:lnTo>
                  <a:lnTo>
                    <a:pt x="3309861" y="3848100"/>
                  </a:lnTo>
                  <a:lnTo>
                    <a:pt x="3355567" y="3835400"/>
                  </a:lnTo>
                  <a:lnTo>
                    <a:pt x="3400275" y="3810000"/>
                  </a:lnTo>
                  <a:lnTo>
                    <a:pt x="3443845" y="3784600"/>
                  </a:lnTo>
                  <a:lnTo>
                    <a:pt x="3486138" y="3771900"/>
                  </a:lnTo>
                  <a:lnTo>
                    <a:pt x="3527013" y="3746500"/>
                  </a:lnTo>
                  <a:lnTo>
                    <a:pt x="3566329" y="3733800"/>
                  </a:lnTo>
                  <a:lnTo>
                    <a:pt x="3603947" y="3708400"/>
                  </a:lnTo>
                  <a:lnTo>
                    <a:pt x="3639728" y="3695700"/>
                  </a:lnTo>
                  <a:lnTo>
                    <a:pt x="3673529" y="3683000"/>
                  </a:lnTo>
                  <a:lnTo>
                    <a:pt x="3673529" y="3568700"/>
                  </a:lnTo>
                  <a:lnTo>
                    <a:pt x="3714936" y="3543300"/>
                  </a:lnTo>
                  <a:lnTo>
                    <a:pt x="3758789" y="3517900"/>
                  </a:lnTo>
                  <a:lnTo>
                    <a:pt x="3804239" y="3492500"/>
                  </a:lnTo>
                  <a:lnTo>
                    <a:pt x="3896523" y="3416300"/>
                  </a:lnTo>
                  <a:lnTo>
                    <a:pt x="3941654" y="3378200"/>
                  </a:lnTo>
                  <a:lnTo>
                    <a:pt x="3984976" y="3340100"/>
                  </a:lnTo>
                  <a:lnTo>
                    <a:pt x="4025638" y="3302000"/>
                  </a:lnTo>
                  <a:lnTo>
                    <a:pt x="4062788" y="3263900"/>
                  </a:lnTo>
                  <a:lnTo>
                    <a:pt x="4095576" y="3225800"/>
                  </a:lnTo>
                  <a:lnTo>
                    <a:pt x="4123149" y="3187700"/>
                  </a:lnTo>
                  <a:lnTo>
                    <a:pt x="4144657" y="3149600"/>
                  </a:lnTo>
                  <a:lnTo>
                    <a:pt x="4159248" y="3124200"/>
                  </a:lnTo>
                  <a:lnTo>
                    <a:pt x="4166071" y="3111500"/>
                  </a:lnTo>
                  <a:lnTo>
                    <a:pt x="4164275" y="3098800"/>
                  </a:lnTo>
                  <a:lnTo>
                    <a:pt x="4152250" y="3086100"/>
                  </a:lnTo>
                  <a:close/>
                </a:path>
                <a:path w="6483350" h="5026025">
                  <a:moveTo>
                    <a:pt x="5858310" y="2768600"/>
                  </a:moveTo>
                  <a:lnTo>
                    <a:pt x="5578454" y="2768600"/>
                  </a:lnTo>
                  <a:lnTo>
                    <a:pt x="5537307" y="2781300"/>
                  </a:lnTo>
                  <a:lnTo>
                    <a:pt x="5495966" y="2781300"/>
                  </a:lnTo>
                  <a:lnTo>
                    <a:pt x="5371087" y="2819400"/>
                  </a:lnTo>
                  <a:lnTo>
                    <a:pt x="5329284" y="2844800"/>
                  </a:lnTo>
                  <a:lnTo>
                    <a:pt x="5287445" y="2857500"/>
                  </a:lnTo>
                  <a:lnTo>
                    <a:pt x="5245603" y="2882900"/>
                  </a:lnTo>
                  <a:lnTo>
                    <a:pt x="5203790" y="2895600"/>
                  </a:lnTo>
                  <a:lnTo>
                    <a:pt x="5162037" y="2921000"/>
                  </a:lnTo>
                  <a:lnTo>
                    <a:pt x="5120378" y="2933700"/>
                  </a:lnTo>
                  <a:lnTo>
                    <a:pt x="5037466" y="2984500"/>
                  </a:lnTo>
                  <a:lnTo>
                    <a:pt x="4834056" y="3111500"/>
                  </a:lnTo>
                  <a:lnTo>
                    <a:pt x="4715946" y="3187700"/>
                  </a:lnTo>
                  <a:lnTo>
                    <a:pt x="4746881" y="3263900"/>
                  </a:lnTo>
                  <a:lnTo>
                    <a:pt x="4779603" y="3314700"/>
                  </a:lnTo>
                  <a:lnTo>
                    <a:pt x="4812351" y="3378200"/>
                  </a:lnTo>
                  <a:lnTo>
                    <a:pt x="4843364" y="3416300"/>
                  </a:lnTo>
                  <a:lnTo>
                    <a:pt x="4870881" y="3454400"/>
                  </a:lnTo>
                  <a:lnTo>
                    <a:pt x="4893140" y="3492500"/>
                  </a:lnTo>
                  <a:lnTo>
                    <a:pt x="4908381" y="3505200"/>
                  </a:lnTo>
                  <a:lnTo>
                    <a:pt x="4952643" y="3517900"/>
                  </a:lnTo>
                  <a:lnTo>
                    <a:pt x="4998628" y="3543300"/>
                  </a:lnTo>
                  <a:lnTo>
                    <a:pt x="5095051" y="3568700"/>
                  </a:lnTo>
                  <a:lnTo>
                    <a:pt x="5145130" y="3594100"/>
                  </a:lnTo>
                  <a:lnTo>
                    <a:pt x="5196215" y="3606800"/>
                  </a:lnTo>
                  <a:lnTo>
                    <a:pt x="5248129" y="3632200"/>
                  </a:lnTo>
                  <a:lnTo>
                    <a:pt x="5300691" y="3644900"/>
                  </a:lnTo>
                  <a:lnTo>
                    <a:pt x="5353722" y="3670300"/>
                  </a:lnTo>
                  <a:lnTo>
                    <a:pt x="5407044" y="3683000"/>
                  </a:lnTo>
                  <a:lnTo>
                    <a:pt x="5460477" y="3708400"/>
                  </a:lnTo>
                  <a:lnTo>
                    <a:pt x="5513843" y="3721100"/>
                  </a:lnTo>
                  <a:lnTo>
                    <a:pt x="5619655" y="3771900"/>
                  </a:lnTo>
                  <a:lnTo>
                    <a:pt x="5671744" y="3784600"/>
                  </a:lnTo>
                  <a:lnTo>
                    <a:pt x="5723049" y="3810000"/>
                  </a:lnTo>
                  <a:lnTo>
                    <a:pt x="5773391" y="3822700"/>
                  </a:lnTo>
                  <a:lnTo>
                    <a:pt x="5822591" y="3848100"/>
                  </a:lnTo>
                  <a:lnTo>
                    <a:pt x="5870470" y="3860800"/>
                  </a:lnTo>
                  <a:lnTo>
                    <a:pt x="5916850" y="3886200"/>
                  </a:lnTo>
                  <a:lnTo>
                    <a:pt x="5961550" y="3898900"/>
                  </a:lnTo>
                  <a:lnTo>
                    <a:pt x="6004393" y="3924300"/>
                  </a:lnTo>
                  <a:lnTo>
                    <a:pt x="6045198" y="3937000"/>
                  </a:lnTo>
                  <a:lnTo>
                    <a:pt x="6083788" y="3949700"/>
                  </a:lnTo>
                  <a:lnTo>
                    <a:pt x="6119982" y="3975100"/>
                  </a:lnTo>
                  <a:lnTo>
                    <a:pt x="6153602" y="3987800"/>
                  </a:lnTo>
                  <a:lnTo>
                    <a:pt x="6233725" y="4025900"/>
                  </a:lnTo>
                  <a:lnTo>
                    <a:pt x="6280633" y="4051300"/>
                  </a:lnTo>
                  <a:lnTo>
                    <a:pt x="6325254" y="4076700"/>
                  </a:lnTo>
                  <a:lnTo>
                    <a:pt x="6367648" y="4114800"/>
                  </a:lnTo>
                  <a:lnTo>
                    <a:pt x="6407876" y="4140200"/>
                  </a:lnTo>
                  <a:lnTo>
                    <a:pt x="6445996" y="4165600"/>
                  </a:lnTo>
                  <a:lnTo>
                    <a:pt x="6482070" y="4203700"/>
                  </a:lnTo>
                  <a:lnTo>
                    <a:pt x="6483255" y="4203700"/>
                  </a:lnTo>
                  <a:lnTo>
                    <a:pt x="6483255" y="3251200"/>
                  </a:lnTo>
                  <a:lnTo>
                    <a:pt x="6470286" y="3238500"/>
                  </a:lnTo>
                  <a:lnTo>
                    <a:pt x="6361991" y="3162300"/>
                  </a:lnTo>
                  <a:lnTo>
                    <a:pt x="6325061" y="3124200"/>
                  </a:lnTo>
                  <a:lnTo>
                    <a:pt x="6287480" y="3073400"/>
                  </a:lnTo>
                  <a:lnTo>
                    <a:pt x="6249109" y="3035300"/>
                  </a:lnTo>
                  <a:lnTo>
                    <a:pt x="6216964" y="2997200"/>
                  </a:lnTo>
                  <a:lnTo>
                    <a:pt x="6184046" y="2959100"/>
                  </a:lnTo>
                  <a:lnTo>
                    <a:pt x="6150387" y="2921000"/>
                  </a:lnTo>
                  <a:lnTo>
                    <a:pt x="6116020" y="2895600"/>
                  </a:lnTo>
                  <a:lnTo>
                    <a:pt x="6080977" y="2870200"/>
                  </a:lnTo>
                  <a:lnTo>
                    <a:pt x="6045290" y="2844800"/>
                  </a:lnTo>
                  <a:lnTo>
                    <a:pt x="6008990" y="2819400"/>
                  </a:lnTo>
                  <a:lnTo>
                    <a:pt x="5858310" y="2768600"/>
                  </a:lnTo>
                  <a:close/>
                </a:path>
                <a:path w="6483350" h="5026025">
                  <a:moveTo>
                    <a:pt x="3901477" y="2476500"/>
                  </a:moveTo>
                  <a:lnTo>
                    <a:pt x="3847267" y="2476500"/>
                  </a:lnTo>
                  <a:lnTo>
                    <a:pt x="3852822" y="2489200"/>
                  </a:lnTo>
                  <a:lnTo>
                    <a:pt x="3857054" y="2489200"/>
                  </a:lnTo>
                  <a:lnTo>
                    <a:pt x="3859649" y="2501900"/>
                  </a:lnTo>
                  <a:lnTo>
                    <a:pt x="3859355" y="2540000"/>
                  </a:lnTo>
                  <a:lnTo>
                    <a:pt x="3833319" y="2603500"/>
                  </a:lnTo>
                  <a:lnTo>
                    <a:pt x="3805163" y="2641600"/>
                  </a:lnTo>
                  <a:lnTo>
                    <a:pt x="3765304" y="2679700"/>
                  </a:lnTo>
                  <a:lnTo>
                    <a:pt x="3712536" y="2717800"/>
                  </a:lnTo>
                  <a:lnTo>
                    <a:pt x="3705623" y="2730500"/>
                  </a:lnTo>
                  <a:lnTo>
                    <a:pt x="3701809" y="2730500"/>
                  </a:lnTo>
                  <a:lnTo>
                    <a:pt x="3701409" y="2743200"/>
                  </a:lnTo>
                  <a:lnTo>
                    <a:pt x="3704735" y="2755900"/>
                  </a:lnTo>
                  <a:lnTo>
                    <a:pt x="3709193" y="2755900"/>
                  </a:lnTo>
                  <a:lnTo>
                    <a:pt x="3717366" y="2768600"/>
                  </a:lnTo>
                  <a:lnTo>
                    <a:pt x="3734083" y="2768600"/>
                  </a:lnTo>
                  <a:lnTo>
                    <a:pt x="3738170" y="2755900"/>
                  </a:lnTo>
                  <a:lnTo>
                    <a:pt x="3791535" y="2717800"/>
                  </a:lnTo>
                  <a:lnTo>
                    <a:pt x="3833749" y="2679700"/>
                  </a:lnTo>
                  <a:lnTo>
                    <a:pt x="3865669" y="2641600"/>
                  </a:lnTo>
                  <a:lnTo>
                    <a:pt x="3888154" y="2603500"/>
                  </a:lnTo>
                  <a:lnTo>
                    <a:pt x="3902061" y="2565400"/>
                  </a:lnTo>
                  <a:lnTo>
                    <a:pt x="3908247" y="2527300"/>
                  </a:lnTo>
                  <a:lnTo>
                    <a:pt x="3907572" y="2501900"/>
                  </a:lnTo>
                  <a:lnTo>
                    <a:pt x="3901477" y="2476500"/>
                  </a:lnTo>
                  <a:close/>
                </a:path>
                <a:path w="6483350" h="5026025">
                  <a:moveTo>
                    <a:pt x="5780130" y="2755900"/>
                  </a:moveTo>
                  <a:lnTo>
                    <a:pt x="5660032" y="2755900"/>
                  </a:lnTo>
                  <a:lnTo>
                    <a:pt x="5619372" y="2768600"/>
                  </a:lnTo>
                  <a:lnTo>
                    <a:pt x="5819430" y="2768600"/>
                  </a:lnTo>
                  <a:lnTo>
                    <a:pt x="5780130" y="2755900"/>
                  </a:lnTo>
                  <a:close/>
                </a:path>
                <a:path w="6483350" h="5026025">
                  <a:moveTo>
                    <a:pt x="3855191" y="2425700"/>
                  </a:moveTo>
                  <a:lnTo>
                    <a:pt x="3812654" y="2425700"/>
                  </a:lnTo>
                  <a:lnTo>
                    <a:pt x="3791456" y="2438400"/>
                  </a:lnTo>
                  <a:lnTo>
                    <a:pt x="3771233" y="2451100"/>
                  </a:lnTo>
                  <a:lnTo>
                    <a:pt x="3720797" y="2501900"/>
                  </a:lnTo>
                  <a:lnTo>
                    <a:pt x="3661105" y="2540000"/>
                  </a:lnTo>
                  <a:lnTo>
                    <a:pt x="3600298" y="2565400"/>
                  </a:lnTo>
                  <a:lnTo>
                    <a:pt x="3546519" y="2578100"/>
                  </a:lnTo>
                  <a:lnTo>
                    <a:pt x="3507909" y="2590800"/>
                  </a:lnTo>
                  <a:lnTo>
                    <a:pt x="3492611" y="2603500"/>
                  </a:lnTo>
                  <a:lnTo>
                    <a:pt x="3477751" y="2603500"/>
                  </a:lnTo>
                  <a:lnTo>
                    <a:pt x="3474640" y="2616200"/>
                  </a:lnTo>
                  <a:lnTo>
                    <a:pt x="3475151" y="2628900"/>
                  </a:lnTo>
                  <a:lnTo>
                    <a:pt x="3479312" y="2641600"/>
                  </a:lnTo>
                  <a:lnTo>
                    <a:pt x="3518539" y="2641600"/>
                  </a:lnTo>
                  <a:lnTo>
                    <a:pt x="3551048" y="2628900"/>
                  </a:lnTo>
                  <a:lnTo>
                    <a:pt x="3596555" y="2616200"/>
                  </a:lnTo>
                  <a:lnTo>
                    <a:pt x="3649957" y="2590800"/>
                  </a:lnTo>
                  <a:lnTo>
                    <a:pt x="3706154" y="2565400"/>
                  </a:lnTo>
                  <a:lnTo>
                    <a:pt x="3760043" y="2527300"/>
                  </a:lnTo>
                  <a:lnTo>
                    <a:pt x="3806525" y="2489200"/>
                  </a:lnTo>
                  <a:lnTo>
                    <a:pt x="3815940" y="2476500"/>
                  </a:lnTo>
                  <a:lnTo>
                    <a:pt x="3901477" y="2476500"/>
                  </a:lnTo>
                  <a:lnTo>
                    <a:pt x="3890297" y="2451100"/>
                  </a:lnTo>
                  <a:lnTo>
                    <a:pt x="3874659" y="2438400"/>
                  </a:lnTo>
                  <a:lnTo>
                    <a:pt x="3855191" y="2425700"/>
                  </a:lnTo>
                  <a:close/>
                </a:path>
                <a:path w="6483350" h="5026025">
                  <a:moveTo>
                    <a:pt x="5352356" y="1384300"/>
                  </a:moveTo>
                  <a:lnTo>
                    <a:pt x="4752353" y="1384300"/>
                  </a:lnTo>
                  <a:lnTo>
                    <a:pt x="4805018" y="1409700"/>
                  </a:lnTo>
                  <a:lnTo>
                    <a:pt x="4918736" y="1473200"/>
                  </a:lnTo>
                  <a:lnTo>
                    <a:pt x="5027091" y="1587500"/>
                  </a:lnTo>
                  <a:lnTo>
                    <a:pt x="5063666" y="1752600"/>
                  </a:lnTo>
                  <a:lnTo>
                    <a:pt x="5054494" y="1803400"/>
                  </a:lnTo>
                  <a:lnTo>
                    <a:pt x="5040460" y="1854200"/>
                  </a:lnTo>
                  <a:lnTo>
                    <a:pt x="5022242" y="1905000"/>
                  </a:lnTo>
                  <a:lnTo>
                    <a:pt x="5000518" y="1955800"/>
                  </a:lnTo>
                  <a:lnTo>
                    <a:pt x="4975965" y="1993900"/>
                  </a:lnTo>
                  <a:lnTo>
                    <a:pt x="4949261" y="2032000"/>
                  </a:lnTo>
                  <a:lnTo>
                    <a:pt x="4921084" y="2070100"/>
                  </a:lnTo>
                  <a:lnTo>
                    <a:pt x="4863022" y="2146300"/>
                  </a:lnTo>
                  <a:lnTo>
                    <a:pt x="4834492" y="2171700"/>
                  </a:lnTo>
                  <a:lnTo>
                    <a:pt x="4807200" y="2209800"/>
                  </a:lnTo>
                  <a:lnTo>
                    <a:pt x="4781823" y="2247900"/>
                  </a:lnTo>
                  <a:lnTo>
                    <a:pt x="4759040" y="2286000"/>
                  </a:lnTo>
                  <a:lnTo>
                    <a:pt x="4711274" y="2400300"/>
                  </a:lnTo>
                  <a:lnTo>
                    <a:pt x="4695653" y="2501900"/>
                  </a:lnTo>
                  <a:lnTo>
                    <a:pt x="4697238" y="2578100"/>
                  </a:lnTo>
                  <a:lnTo>
                    <a:pt x="4701086" y="2603500"/>
                  </a:lnTo>
                  <a:lnTo>
                    <a:pt x="4741798" y="2578100"/>
                  </a:lnTo>
                  <a:lnTo>
                    <a:pt x="4781390" y="2552700"/>
                  </a:lnTo>
                  <a:lnTo>
                    <a:pt x="4819843" y="2514600"/>
                  </a:lnTo>
                  <a:lnTo>
                    <a:pt x="4857136" y="2489200"/>
                  </a:lnTo>
                  <a:lnTo>
                    <a:pt x="4893252" y="2451100"/>
                  </a:lnTo>
                  <a:lnTo>
                    <a:pt x="4928170" y="2413000"/>
                  </a:lnTo>
                  <a:lnTo>
                    <a:pt x="4961872" y="2374900"/>
                  </a:lnTo>
                  <a:lnTo>
                    <a:pt x="4994337" y="2324100"/>
                  </a:lnTo>
                  <a:lnTo>
                    <a:pt x="5025546" y="2286000"/>
                  </a:lnTo>
                  <a:lnTo>
                    <a:pt x="5055481" y="2235200"/>
                  </a:lnTo>
                  <a:lnTo>
                    <a:pt x="5084121" y="2197100"/>
                  </a:lnTo>
                  <a:lnTo>
                    <a:pt x="5111448" y="2146300"/>
                  </a:lnTo>
                  <a:lnTo>
                    <a:pt x="5137441" y="2095500"/>
                  </a:lnTo>
                  <a:lnTo>
                    <a:pt x="5162082" y="2044700"/>
                  </a:lnTo>
                  <a:lnTo>
                    <a:pt x="5185351" y="1993900"/>
                  </a:lnTo>
                  <a:lnTo>
                    <a:pt x="5207228" y="1943100"/>
                  </a:lnTo>
                  <a:lnTo>
                    <a:pt x="5227696" y="1892300"/>
                  </a:lnTo>
                  <a:lnTo>
                    <a:pt x="5246733" y="1841500"/>
                  </a:lnTo>
                  <a:lnTo>
                    <a:pt x="5264320" y="1790700"/>
                  </a:lnTo>
                  <a:lnTo>
                    <a:pt x="5280439" y="1739900"/>
                  </a:lnTo>
                  <a:lnTo>
                    <a:pt x="5295070" y="1689100"/>
                  </a:lnTo>
                  <a:lnTo>
                    <a:pt x="5308194" y="1638300"/>
                  </a:lnTo>
                  <a:lnTo>
                    <a:pt x="5319790" y="1587500"/>
                  </a:lnTo>
                  <a:lnTo>
                    <a:pt x="5329841" y="1536700"/>
                  </a:lnTo>
                  <a:lnTo>
                    <a:pt x="5338325" y="1498600"/>
                  </a:lnTo>
                  <a:lnTo>
                    <a:pt x="5345225" y="1447800"/>
                  </a:lnTo>
                  <a:lnTo>
                    <a:pt x="5350520" y="1409700"/>
                  </a:lnTo>
                  <a:lnTo>
                    <a:pt x="5352356" y="1384300"/>
                  </a:lnTo>
                  <a:close/>
                </a:path>
                <a:path w="6483350" h="5026025">
                  <a:moveTo>
                    <a:pt x="3225505" y="2006599"/>
                  </a:moveTo>
                  <a:lnTo>
                    <a:pt x="3177211" y="2006599"/>
                  </a:lnTo>
                  <a:lnTo>
                    <a:pt x="3178132" y="2031999"/>
                  </a:lnTo>
                  <a:lnTo>
                    <a:pt x="3180345" y="2082799"/>
                  </a:lnTo>
                  <a:lnTo>
                    <a:pt x="3183508" y="2146299"/>
                  </a:lnTo>
                  <a:lnTo>
                    <a:pt x="3187275" y="2209800"/>
                  </a:lnTo>
                  <a:lnTo>
                    <a:pt x="3191302" y="2286000"/>
                  </a:lnTo>
                  <a:lnTo>
                    <a:pt x="3195244" y="2349500"/>
                  </a:lnTo>
                  <a:lnTo>
                    <a:pt x="3198758" y="2387600"/>
                  </a:lnTo>
                  <a:lnTo>
                    <a:pt x="3223689" y="2438400"/>
                  </a:lnTo>
                  <a:lnTo>
                    <a:pt x="3270596" y="2476500"/>
                  </a:lnTo>
                  <a:lnTo>
                    <a:pt x="3316876" y="2489200"/>
                  </a:lnTo>
                  <a:lnTo>
                    <a:pt x="3339926" y="2501900"/>
                  </a:lnTo>
                  <a:lnTo>
                    <a:pt x="3342898" y="2501900"/>
                  </a:lnTo>
                  <a:lnTo>
                    <a:pt x="3351425" y="2489200"/>
                  </a:lnTo>
                  <a:lnTo>
                    <a:pt x="3364160" y="2489200"/>
                  </a:lnTo>
                  <a:lnTo>
                    <a:pt x="3367045" y="2476500"/>
                  </a:lnTo>
                  <a:lnTo>
                    <a:pt x="3366244" y="2463800"/>
                  </a:lnTo>
                  <a:lnTo>
                    <a:pt x="3362030" y="2451100"/>
                  </a:lnTo>
                  <a:lnTo>
                    <a:pt x="3330737" y="2451100"/>
                  </a:lnTo>
                  <a:lnTo>
                    <a:pt x="3297808" y="2438400"/>
                  </a:lnTo>
                  <a:lnTo>
                    <a:pt x="3264112" y="2413000"/>
                  </a:lnTo>
                  <a:lnTo>
                    <a:pt x="3246681" y="2387600"/>
                  </a:lnTo>
                  <a:lnTo>
                    <a:pt x="3243285" y="2336800"/>
                  </a:lnTo>
                  <a:lnTo>
                    <a:pt x="3239396" y="2286000"/>
                  </a:lnTo>
                  <a:lnTo>
                    <a:pt x="3235383" y="2209800"/>
                  </a:lnTo>
                  <a:lnTo>
                    <a:pt x="3228469" y="2070099"/>
                  </a:lnTo>
                  <a:lnTo>
                    <a:pt x="3226308" y="2031999"/>
                  </a:lnTo>
                  <a:lnTo>
                    <a:pt x="3225505" y="2006599"/>
                  </a:lnTo>
                  <a:close/>
                </a:path>
                <a:path w="6483350" h="5026025">
                  <a:moveTo>
                    <a:pt x="2942936" y="2031999"/>
                  </a:moveTo>
                  <a:lnTo>
                    <a:pt x="2893092" y="2031999"/>
                  </a:lnTo>
                  <a:lnTo>
                    <a:pt x="2872909" y="2057399"/>
                  </a:lnTo>
                  <a:lnTo>
                    <a:pt x="2859344" y="2070099"/>
                  </a:lnTo>
                  <a:lnTo>
                    <a:pt x="2859344" y="2120899"/>
                  </a:lnTo>
                  <a:lnTo>
                    <a:pt x="2893092" y="2158999"/>
                  </a:lnTo>
                  <a:lnTo>
                    <a:pt x="2942936" y="2158999"/>
                  </a:lnTo>
                  <a:lnTo>
                    <a:pt x="2963229" y="2146299"/>
                  </a:lnTo>
                  <a:lnTo>
                    <a:pt x="2976835" y="2120899"/>
                  </a:lnTo>
                  <a:lnTo>
                    <a:pt x="2981804" y="2095499"/>
                  </a:lnTo>
                  <a:lnTo>
                    <a:pt x="2976835" y="2070099"/>
                  </a:lnTo>
                  <a:lnTo>
                    <a:pt x="2963229" y="2057399"/>
                  </a:lnTo>
                  <a:lnTo>
                    <a:pt x="2942936" y="2031999"/>
                  </a:lnTo>
                  <a:close/>
                </a:path>
                <a:path w="6483350" h="5026025">
                  <a:moveTo>
                    <a:pt x="3625978" y="1981200"/>
                  </a:moveTo>
                  <a:lnTo>
                    <a:pt x="3601105" y="1993900"/>
                  </a:lnTo>
                  <a:lnTo>
                    <a:pt x="3580795" y="2006600"/>
                  </a:lnTo>
                  <a:lnTo>
                    <a:pt x="3567102" y="2019300"/>
                  </a:lnTo>
                  <a:lnTo>
                    <a:pt x="3562081" y="2044700"/>
                  </a:lnTo>
                  <a:lnTo>
                    <a:pt x="3567102" y="2070100"/>
                  </a:lnTo>
                  <a:lnTo>
                    <a:pt x="3580795" y="2095500"/>
                  </a:lnTo>
                  <a:lnTo>
                    <a:pt x="3601105" y="2108200"/>
                  </a:lnTo>
                  <a:lnTo>
                    <a:pt x="3650851" y="2108200"/>
                  </a:lnTo>
                  <a:lnTo>
                    <a:pt x="3671161" y="2095500"/>
                  </a:lnTo>
                  <a:lnTo>
                    <a:pt x="3684854" y="2070100"/>
                  </a:lnTo>
                  <a:lnTo>
                    <a:pt x="3689875" y="2044700"/>
                  </a:lnTo>
                  <a:lnTo>
                    <a:pt x="3684854" y="2019300"/>
                  </a:lnTo>
                  <a:lnTo>
                    <a:pt x="3671161" y="2006600"/>
                  </a:lnTo>
                  <a:lnTo>
                    <a:pt x="3650851" y="1993900"/>
                  </a:lnTo>
                  <a:lnTo>
                    <a:pt x="3625978" y="1981200"/>
                  </a:lnTo>
                  <a:close/>
                </a:path>
                <a:path w="6483350" h="5026025">
                  <a:moveTo>
                    <a:pt x="3217425" y="1993899"/>
                  </a:moveTo>
                  <a:lnTo>
                    <a:pt x="3183248" y="1993899"/>
                  </a:lnTo>
                  <a:lnTo>
                    <a:pt x="3178558" y="2006599"/>
                  </a:lnTo>
                  <a:lnTo>
                    <a:pt x="3223067" y="2006599"/>
                  </a:lnTo>
                  <a:lnTo>
                    <a:pt x="3217425" y="1993899"/>
                  </a:lnTo>
                  <a:close/>
                </a:path>
                <a:path w="6483350" h="5026025">
                  <a:moveTo>
                    <a:pt x="3199872" y="1981199"/>
                  </a:moveTo>
                  <a:lnTo>
                    <a:pt x="3190585" y="1993899"/>
                  </a:lnTo>
                  <a:lnTo>
                    <a:pt x="3209415" y="1993899"/>
                  </a:lnTo>
                  <a:lnTo>
                    <a:pt x="3199872" y="1981199"/>
                  </a:lnTo>
                  <a:close/>
                </a:path>
                <a:path w="6483350" h="5026025">
                  <a:moveTo>
                    <a:pt x="5236574" y="965200"/>
                  </a:moveTo>
                  <a:lnTo>
                    <a:pt x="4093691" y="965200"/>
                  </a:lnTo>
                  <a:lnTo>
                    <a:pt x="4095496" y="1016000"/>
                  </a:lnTo>
                  <a:lnTo>
                    <a:pt x="4100752" y="1066800"/>
                  </a:lnTo>
                  <a:lnTo>
                    <a:pt x="4109218" y="1117600"/>
                  </a:lnTo>
                  <a:lnTo>
                    <a:pt x="4120654" y="1181100"/>
                  </a:lnTo>
                  <a:lnTo>
                    <a:pt x="4134818" y="1231900"/>
                  </a:lnTo>
                  <a:lnTo>
                    <a:pt x="4151471" y="1282700"/>
                  </a:lnTo>
                  <a:lnTo>
                    <a:pt x="4170372" y="1346200"/>
                  </a:lnTo>
                  <a:lnTo>
                    <a:pt x="4191279" y="1397000"/>
                  </a:lnTo>
                  <a:lnTo>
                    <a:pt x="4213954" y="1447800"/>
                  </a:lnTo>
                  <a:lnTo>
                    <a:pt x="4238155" y="1498600"/>
                  </a:lnTo>
                  <a:lnTo>
                    <a:pt x="4263642" y="1549400"/>
                  </a:lnTo>
                  <a:lnTo>
                    <a:pt x="4290173" y="1600200"/>
                  </a:lnTo>
                  <a:lnTo>
                    <a:pt x="4317510" y="1651000"/>
                  </a:lnTo>
                  <a:lnTo>
                    <a:pt x="4345410" y="1701800"/>
                  </a:lnTo>
                  <a:lnTo>
                    <a:pt x="4430090" y="1816100"/>
                  </a:lnTo>
                  <a:lnTo>
                    <a:pt x="4457842" y="1841500"/>
                  </a:lnTo>
                  <a:lnTo>
                    <a:pt x="4484954" y="1866900"/>
                  </a:lnTo>
                  <a:lnTo>
                    <a:pt x="4511188" y="1892300"/>
                  </a:lnTo>
                  <a:lnTo>
                    <a:pt x="4536302" y="1905000"/>
                  </a:lnTo>
                  <a:lnTo>
                    <a:pt x="4560055" y="1917700"/>
                  </a:lnTo>
                  <a:lnTo>
                    <a:pt x="4677595" y="1841500"/>
                  </a:lnTo>
                  <a:lnTo>
                    <a:pt x="4728438" y="1651000"/>
                  </a:lnTo>
                  <a:lnTo>
                    <a:pt x="4748702" y="1473200"/>
                  </a:lnTo>
                  <a:lnTo>
                    <a:pt x="4752353" y="1384300"/>
                  </a:lnTo>
                  <a:lnTo>
                    <a:pt x="5352356" y="1384300"/>
                  </a:lnTo>
                  <a:lnTo>
                    <a:pt x="5354192" y="1358900"/>
                  </a:lnTo>
                  <a:lnTo>
                    <a:pt x="5356220" y="1320800"/>
                  </a:lnTo>
                  <a:lnTo>
                    <a:pt x="5356586" y="1282700"/>
                  </a:lnTo>
                  <a:lnTo>
                    <a:pt x="5355270" y="1244600"/>
                  </a:lnTo>
                  <a:lnTo>
                    <a:pt x="5352252" y="1206500"/>
                  </a:lnTo>
                  <a:lnTo>
                    <a:pt x="5347514" y="1168400"/>
                  </a:lnTo>
                  <a:lnTo>
                    <a:pt x="5332799" y="1117600"/>
                  </a:lnTo>
                  <a:lnTo>
                    <a:pt x="5310969" y="1066800"/>
                  </a:lnTo>
                  <a:lnTo>
                    <a:pt x="5263904" y="1003300"/>
                  </a:lnTo>
                  <a:lnTo>
                    <a:pt x="5236574" y="965200"/>
                  </a:lnTo>
                  <a:close/>
                </a:path>
                <a:path w="6483350" h="5026025">
                  <a:moveTo>
                    <a:pt x="3117400" y="1816099"/>
                  </a:moveTo>
                  <a:lnTo>
                    <a:pt x="3092881" y="1816099"/>
                  </a:lnTo>
                  <a:lnTo>
                    <a:pt x="3097339" y="1828799"/>
                  </a:lnTo>
                  <a:lnTo>
                    <a:pt x="3109599" y="1828799"/>
                  </a:lnTo>
                  <a:lnTo>
                    <a:pt x="3117400" y="1816099"/>
                  </a:lnTo>
                  <a:close/>
                </a:path>
                <a:path w="6483350" h="5026025">
                  <a:moveTo>
                    <a:pt x="2915128" y="1701799"/>
                  </a:moveTo>
                  <a:lnTo>
                    <a:pt x="2858663" y="1701799"/>
                  </a:lnTo>
                  <a:lnTo>
                    <a:pt x="2809304" y="1714499"/>
                  </a:lnTo>
                  <a:lnTo>
                    <a:pt x="2768249" y="1727199"/>
                  </a:lnTo>
                  <a:lnTo>
                    <a:pt x="2736697" y="1739899"/>
                  </a:lnTo>
                  <a:lnTo>
                    <a:pt x="2715847" y="1739899"/>
                  </a:lnTo>
                  <a:lnTo>
                    <a:pt x="2706897" y="1752599"/>
                  </a:lnTo>
                  <a:lnTo>
                    <a:pt x="2892224" y="1752599"/>
                  </a:lnTo>
                  <a:lnTo>
                    <a:pt x="2952508" y="1765299"/>
                  </a:lnTo>
                  <a:lnTo>
                    <a:pt x="3018444" y="1777999"/>
                  </a:lnTo>
                  <a:lnTo>
                    <a:pt x="3088423" y="1816099"/>
                  </a:lnTo>
                  <a:lnTo>
                    <a:pt x="3121858" y="1816099"/>
                  </a:lnTo>
                  <a:lnTo>
                    <a:pt x="3125515" y="1803399"/>
                  </a:lnTo>
                  <a:lnTo>
                    <a:pt x="3125480" y="1790699"/>
                  </a:lnTo>
                  <a:lnTo>
                    <a:pt x="3121963" y="1790699"/>
                  </a:lnTo>
                  <a:lnTo>
                    <a:pt x="3115171" y="1777999"/>
                  </a:lnTo>
                  <a:lnTo>
                    <a:pt x="3044580" y="1739899"/>
                  </a:lnTo>
                  <a:lnTo>
                    <a:pt x="2977500" y="1714499"/>
                  </a:lnTo>
                  <a:lnTo>
                    <a:pt x="2915128" y="1701799"/>
                  </a:lnTo>
                  <a:close/>
                </a:path>
                <a:path w="6483350" h="5026025">
                  <a:moveTo>
                    <a:pt x="2839196" y="1752599"/>
                  </a:moveTo>
                  <a:lnTo>
                    <a:pt x="2699763" y="1752599"/>
                  </a:lnTo>
                  <a:lnTo>
                    <a:pt x="2695799" y="1765299"/>
                  </a:lnTo>
                  <a:lnTo>
                    <a:pt x="2695247" y="1777999"/>
                  </a:lnTo>
                  <a:lnTo>
                    <a:pt x="2698353" y="1777999"/>
                  </a:lnTo>
                  <a:lnTo>
                    <a:pt x="2704935" y="1790699"/>
                  </a:lnTo>
                  <a:lnTo>
                    <a:pt x="2739722" y="1790699"/>
                  </a:lnTo>
                  <a:lnTo>
                    <a:pt x="2761339" y="1777999"/>
                  </a:lnTo>
                  <a:lnTo>
                    <a:pt x="2795032" y="1765299"/>
                  </a:lnTo>
                  <a:lnTo>
                    <a:pt x="2839196" y="1752599"/>
                  </a:lnTo>
                  <a:close/>
                </a:path>
                <a:path w="6483350" h="5026025">
                  <a:moveTo>
                    <a:pt x="3702707" y="1638300"/>
                  </a:moveTo>
                  <a:lnTo>
                    <a:pt x="3587221" y="1638300"/>
                  </a:lnTo>
                  <a:lnTo>
                    <a:pt x="3537963" y="1651000"/>
                  </a:lnTo>
                  <a:lnTo>
                    <a:pt x="3495421" y="1663700"/>
                  </a:lnTo>
                  <a:lnTo>
                    <a:pt x="3433657" y="1689100"/>
                  </a:lnTo>
                  <a:lnTo>
                    <a:pt x="3416024" y="1701800"/>
                  </a:lnTo>
                  <a:lnTo>
                    <a:pt x="3401153" y="1701800"/>
                  </a:lnTo>
                  <a:lnTo>
                    <a:pt x="3397229" y="1714500"/>
                  </a:lnTo>
                  <a:lnTo>
                    <a:pt x="3396788" y="1727200"/>
                  </a:lnTo>
                  <a:lnTo>
                    <a:pt x="3400108" y="1727200"/>
                  </a:lnTo>
                  <a:lnTo>
                    <a:pt x="3406633" y="1739900"/>
                  </a:lnTo>
                  <a:lnTo>
                    <a:pt x="3439761" y="1739900"/>
                  </a:lnTo>
                  <a:lnTo>
                    <a:pt x="3457714" y="1727200"/>
                  </a:lnTo>
                  <a:lnTo>
                    <a:pt x="3485978" y="1714500"/>
                  </a:lnTo>
                  <a:lnTo>
                    <a:pt x="3523501" y="1701800"/>
                  </a:lnTo>
                  <a:lnTo>
                    <a:pt x="3569232" y="1689100"/>
                  </a:lnTo>
                  <a:lnTo>
                    <a:pt x="3882814" y="1689100"/>
                  </a:lnTo>
                  <a:lnTo>
                    <a:pt x="3835529" y="1663700"/>
                  </a:lnTo>
                  <a:lnTo>
                    <a:pt x="3767348" y="1651000"/>
                  </a:lnTo>
                  <a:lnTo>
                    <a:pt x="3702707" y="1638300"/>
                  </a:lnTo>
                  <a:close/>
                </a:path>
                <a:path w="6483350" h="5026025">
                  <a:moveTo>
                    <a:pt x="3882814" y="1689100"/>
                  </a:moveTo>
                  <a:lnTo>
                    <a:pt x="3745145" y="1689100"/>
                  </a:lnTo>
                  <a:lnTo>
                    <a:pt x="3813183" y="1714500"/>
                  </a:lnTo>
                  <a:lnTo>
                    <a:pt x="3884167" y="1739900"/>
                  </a:lnTo>
                  <a:lnTo>
                    <a:pt x="3912029" y="1739900"/>
                  </a:lnTo>
                  <a:lnTo>
                    <a:pt x="3916487" y="1727200"/>
                  </a:lnTo>
                  <a:lnTo>
                    <a:pt x="3919256" y="1727200"/>
                  </a:lnTo>
                  <a:lnTo>
                    <a:pt x="3918298" y="1714500"/>
                  </a:lnTo>
                  <a:lnTo>
                    <a:pt x="3913928" y="1701800"/>
                  </a:lnTo>
                  <a:lnTo>
                    <a:pt x="3906457" y="1701800"/>
                  </a:lnTo>
                  <a:lnTo>
                    <a:pt x="3882814" y="1689100"/>
                  </a:lnTo>
                  <a:close/>
                </a:path>
                <a:path w="6483350" h="5026025">
                  <a:moveTo>
                    <a:pt x="4738302" y="228600"/>
                  </a:moveTo>
                  <a:lnTo>
                    <a:pt x="2933064" y="228599"/>
                  </a:lnTo>
                  <a:lnTo>
                    <a:pt x="2889222" y="241299"/>
                  </a:lnTo>
                  <a:lnTo>
                    <a:pt x="2842859" y="253999"/>
                  </a:lnTo>
                  <a:lnTo>
                    <a:pt x="2793509" y="279399"/>
                  </a:lnTo>
                  <a:lnTo>
                    <a:pt x="2740703" y="304799"/>
                  </a:lnTo>
                  <a:lnTo>
                    <a:pt x="2709951" y="330199"/>
                  </a:lnTo>
                  <a:lnTo>
                    <a:pt x="2679962" y="355599"/>
                  </a:lnTo>
                  <a:lnTo>
                    <a:pt x="2650998" y="380999"/>
                  </a:lnTo>
                  <a:lnTo>
                    <a:pt x="2597202" y="444499"/>
                  </a:lnTo>
                  <a:lnTo>
                    <a:pt x="2572893" y="482599"/>
                  </a:lnTo>
                  <a:lnTo>
                    <a:pt x="2550663" y="520699"/>
                  </a:lnTo>
                  <a:lnTo>
                    <a:pt x="2530772" y="558799"/>
                  </a:lnTo>
                  <a:lnTo>
                    <a:pt x="2513484" y="609599"/>
                  </a:lnTo>
                  <a:lnTo>
                    <a:pt x="2499063" y="647699"/>
                  </a:lnTo>
                  <a:lnTo>
                    <a:pt x="2487770" y="698499"/>
                  </a:lnTo>
                  <a:lnTo>
                    <a:pt x="2479868" y="736599"/>
                  </a:lnTo>
                  <a:lnTo>
                    <a:pt x="2475621" y="774699"/>
                  </a:lnTo>
                  <a:lnTo>
                    <a:pt x="2475290" y="825499"/>
                  </a:lnTo>
                  <a:lnTo>
                    <a:pt x="2479140" y="863599"/>
                  </a:lnTo>
                  <a:lnTo>
                    <a:pt x="2487433" y="901699"/>
                  </a:lnTo>
                  <a:lnTo>
                    <a:pt x="2500431" y="952499"/>
                  </a:lnTo>
                  <a:lnTo>
                    <a:pt x="2518397" y="977899"/>
                  </a:lnTo>
                  <a:lnTo>
                    <a:pt x="2541595" y="1015999"/>
                  </a:lnTo>
                  <a:lnTo>
                    <a:pt x="2570287" y="1054099"/>
                  </a:lnTo>
                  <a:lnTo>
                    <a:pt x="2604736" y="1079499"/>
                  </a:lnTo>
                  <a:lnTo>
                    <a:pt x="2601567" y="1231899"/>
                  </a:lnTo>
                  <a:lnTo>
                    <a:pt x="2622846" y="1384299"/>
                  </a:lnTo>
                  <a:lnTo>
                    <a:pt x="2649559" y="1485899"/>
                  </a:lnTo>
                  <a:lnTo>
                    <a:pt x="2662689" y="1536699"/>
                  </a:lnTo>
                  <a:lnTo>
                    <a:pt x="2705411" y="1130299"/>
                  </a:lnTo>
                  <a:lnTo>
                    <a:pt x="3370827" y="1130299"/>
                  </a:lnTo>
                  <a:lnTo>
                    <a:pt x="3626999" y="1092200"/>
                  </a:lnTo>
                  <a:lnTo>
                    <a:pt x="3959639" y="1003300"/>
                  </a:lnTo>
                  <a:lnTo>
                    <a:pt x="4093691" y="965200"/>
                  </a:lnTo>
                  <a:lnTo>
                    <a:pt x="5236574" y="965200"/>
                  </a:lnTo>
                  <a:lnTo>
                    <a:pt x="5214464" y="927100"/>
                  </a:lnTo>
                  <a:lnTo>
                    <a:pt x="5196693" y="889000"/>
                  </a:lnTo>
                  <a:lnTo>
                    <a:pt x="5182380" y="863600"/>
                  </a:lnTo>
                  <a:lnTo>
                    <a:pt x="5170642" y="825500"/>
                  </a:lnTo>
                  <a:lnTo>
                    <a:pt x="5160599" y="787400"/>
                  </a:lnTo>
                  <a:lnTo>
                    <a:pt x="5151367" y="749300"/>
                  </a:lnTo>
                  <a:lnTo>
                    <a:pt x="5142067" y="711200"/>
                  </a:lnTo>
                  <a:lnTo>
                    <a:pt x="5131815" y="673100"/>
                  </a:lnTo>
                  <a:lnTo>
                    <a:pt x="5119731" y="635000"/>
                  </a:lnTo>
                  <a:lnTo>
                    <a:pt x="5104932" y="596900"/>
                  </a:lnTo>
                  <a:lnTo>
                    <a:pt x="5086537" y="546100"/>
                  </a:lnTo>
                  <a:lnTo>
                    <a:pt x="5063665" y="482600"/>
                  </a:lnTo>
                  <a:lnTo>
                    <a:pt x="5035433" y="431800"/>
                  </a:lnTo>
                  <a:lnTo>
                    <a:pt x="5014060" y="393700"/>
                  </a:lnTo>
                  <a:lnTo>
                    <a:pt x="4989132" y="368300"/>
                  </a:lnTo>
                  <a:lnTo>
                    <a:pt x="4960925" y="330200"/>
                  </a:lnTo>
                  <a:lnTo>
                    <a:pt x="4929716" y="317500"/>
                  </a:lnTo>
                  <a:lnTo>
                    <a:pt x="4895781" y="292100"/>
                  </a:lnTo>
                  <a:lnTo>
                    <a:pt x="4859396" y="279400"/>
                  </a:lnTo>
                  <a:lnTo>
                    <a:pt x="4820837" y="254000"/>
                  </a:lnTo>
                  <a:lnTo>
                    <a:pt x="4780380" y="241300"/>
                  </a:lnTo>
                  <a:lnTo>
                    <a:pt x="4738302" y="228600"/>
                  </a:lnTo>
                  <a:close/>
                </a:path>
                <a:path w="6483350" h="5026025">
                  <a:moveTo>
                    <a:pt x="3370827" y="1130299"/>
                  </a:moveTo>
                  <a:lnTo>
                    <a:pt x="2723812" y="1130299"/>
                  </a:lnTo>
                  <a:lnTo>
                    <a:pt x="2742839" y="1142999"/>
                  </a:lnTo>
                  <a:lnTo>
                    <a:pt x="2783054" y="1142999"/>
                  </a:lnTo>
                  <a:lnTo>
                    <a:pt x="3200046" y="1155699"/>
                  </a:lnTo>
                  <a:lnTo>
                    <a:pt x="3370827" y="1130299"/>
                  </a:lnTo>
                  <a:close/>
                </a:path>
                <a:path w="6483350" h="5026025">
                  <a:moveTo>
                    <a:pt x="3925558" y="0"/>
                  </a:moveTo>
                  <a:lnTo>
                    <a:pt x="3880864" y="0"/>
                  </a:lnTo>
                  <a:lnTo>
                    <a:pt x="3836038" y="12699"/>
                  </a:lnTo>
                  <a:lnTo>
                    <a:pt x="3791212" y="12699"/>
                  </a:lnTo>
                  <a:lnTo>
                    <a:pt x="3658053" y="50799"/>
                  </a:lnTo>
                  <a:lnTo>
                    <a:pt x="3614546" y="76199"/>
                  </a:lnTo>
                  <a:lnTo>
                    <a:pt x="3571698" y="88899"/>
                  </a:lnTo>
                  <a:lnTo>
                    <a:pt x="3529641" y="114299"/>
                  </a:lnTo>
                  <a:lnTo>
                    <a:pt x="3488507" y="139699"/>
                  </a:lnTo>
                  <a:lnTo>
                    <a:pt x="3448429" y="152399"/>
                  </a:lnTo>
                  <a:lnTo>
                    <a:pt x="3409536" y="177799"/>
                  </a:lnTo>
                  <a:lnTo>
                    <a:pt x="3371963" y="190499"/>
                  </a:lnTo>
                  <a:lnTo>
                    <a:pt x="3335840" y="203199"/>
                  </a:lnTo>
                  <a:lnTo>
                    <a:pt x="3291461" y="215899"/>
                  </a:lnTo>
                  <a:lnTo>
                    <a:pt x="3249241" y="228599"/>
                  </a:lnTo>
                  <a:lnTo>
                    <a:pt x="4694879" y="228600"/>
                  </a:lnTo>
                  <a:lnTo>
                    <a:pt x="4650386" y="215900"/>
                  </a:lnTo>
                  <a:lnTo>
                    <a:pt x="4605101" y="215900"/>
                  </a:lnTo>
                  <a:lnTo>
                    <a:pt x="4559299" y="203200"/>
                  </a:lnTo>
                  <a:lnTo>
                    <a:pt x="4513257" y="203200"/>
                  </a:lnTo>
                  <a:lnTo>
                    <a:pt x="4467251" y="190500"/>
                  </a:lnTo>
                  <a:lnTo>
                    <a:pt x="4421556" y="190500"/>
                  </a:lnTo>
                  <a:lnTo>
                    <a:pt x="4332209" y="165100"/>
                  </a:lnTo>
                  <a:lnTo>
                    <a:pt x="4289107" y="165100"/>
                  </a:lnTo>
                  <a:lnTo>
                    <a:pt x="4247423" y="152400"/>
                  </a:lnTo>
                  <a:lnTo>
                    <a:pt x="4207432" y="139700"/>
                  </a:lnTo>
                  <a:lnTo>
                    <a:pt x="4169410" y="114300"/>
                  </a:lnTo>
                  <a:lnTo>
                    <a:pt x="4133633" y="101600"/>
                  </a:lnTo>
                  <a:lnTo>
                    <a:pt x="4100378" y="76200"/>
                  </a:lnTo>
                  <a:lnTo>
                    <a:pt x="4014023" y="25400"/>
                  </a:lnTo>
                  <a:lnTo>
                    <a:pt x="3925558" y="0"/>
                  </a:lnTo>
                  <a:close/>
                </a:path>
                <a:path w="6483350" h="5026025">
                  <a:moveTo>
                    <a:pt x="3494468" y="4716568"/>
                  </a:moveTo>
                  <a:lnTo>
                    <a:pt x="3408875" y="4733752"/>
                  </a:lnTo>
                  <a:lnTo>
                    <a:pt x="3329028" y="4754242"/>
                  </a:lnTo>
                  <a:lnTo>
                    <a:pt x="3254999" y="4777327"/>
                  </a:lnTo>
                  <a:lnTo>
                    <a:pt x="3186859" y="4802295"/>
                  </a:lnTo>
                  <a:lnTo>
                    <a:pt x="3124680" y="4828435"/>
                  </a:lnTo>
                  <a:lnTo>
                    <a:pt x="3068533" y="4855036"/>
                  </a:lnTo>
                  <a:lnTo>
                    <a:pt x="3018490" y="4881386"/>
                  </a:lnTo>
                  <a:lnTo>
                    <a:pt x="2974621" y="4906775"/>
                  </a:lnTo>
                  <a:lnTo>
                    <a:pt x="2937000" y="4930491"/>
                  </a:lnTo>
                  <a:lnTo>
                    <a:pt x="2880783" y="4970060"/>
                  </a:lnTo>
                  <a:lnTo>
                    <a:pt x="2850410" y="4994403"/>
                  </a:lnTo>
                  <a:lnTo>
                    <a:pt x="2837200" y="5015722"/>
                  </a:lnTo>
                  <a:lnTo>
                    <a:pt x="2838407" y="5024807"/>
                  </a:lnTo>
                  <a:lnTo>
                    <a:pt x="2839131" y="5026022"/>
                  </a:lnTo>
                  <a:lnTo>
                    <a:pt x="2887942" y="5026022"/>
                  </a:lnTo>
                  <a:lnTo>
                    <a:pt x="2891850" y="5022826"/>
                  </a:lnTo>
                  <a:lnTo>
                    <a:pt x="2909018" y="5009566"/>
                  </a:lnTo>
                  <a:lnTo>
                    <a:pt x="2962719" y="4972060"/>
                  </a:lnTo>
                  <a:lnTo>
                    <a:pt x="2999036" y="4949251"/>
                  </a:lnTo>
                  <a:lnTo>
                    <a:pt x="3041522" y="4924693"/>
                  </a:lnTo>
                  <a:lnTo>
                    <a:pt x="3090070" y="4899106"/>
                  </a:lnTo>
                  <a:lnTo>
                    <a:pt x="3144572" y="4873207"/>
                  </a:lnTo>
                  <a:lnTo>
                    <a:pt x="3204921" y="4847714"/>
                  </a:lnTo>
                  <a:lnTo>
                    <a:pt x="3271009" y="4823343"/>
                  </a:lnTo>
                  <a:lnTo>
                    <a:pt x="3342730" y="4800814"/>
                  </a:lnTo>
                  <a:lnTo>
                    <a:pt x="3419977" y="4780844"/>
                  </a:lnTo>
                  <a:lnTo>
                    <a:pt x="3502641" y="4764150"/>
                  </a:lnTo>
                  <a:lnTo>
                    <a:pt x="3511517" y="4760735"/>
                  </a:lnTo>
                  <a:lnTo>
                    <a:pt x="3518198" y="4754392"/>
                  </a:lnTo>
                  <a:lnTo>
                    <a:pt x="3522023" y="4745958"/>
                  </a:lnTo>
                  <a:lnTo>
                    <a:pt x="3522331" y="4736270"/>
                  </a:lnTo>
                  <a:lnTo>
                    <a:pt x="3518917" y="4727389"/>
                  </a:lnTo>
                  <a:lnTo>
                    <a:pt x="3512579" y="4720703"/>
                  </a:lnTo>
                  <a:lnTo>
                    <a:pt x="3504151" y="4716876"/>
                  </a:lnTo>
                  <a:lnTo>
                    <a:pt x="3494468" y="4716568"/>
                  </a:lnTo>
                  <a:close/>
                </a:path>
                <a:path w="6483350" h="5026025">
                  <a:moveTo>
                    <a:pt x="3566539" y="4879388"/>
                  </a:moveTo>
                  <a:lnTo>
                    <a:pt x="3495555" y="4890742"/>
                  </a:lnTo>
                  <a:lnTo>
                    <a:pt x="3426545" y="4905990"/>
                  </a:lnTo>
                  <a:lnTo>
                    <a:pt x="3360003" y="4924394"/>
                  </a:lnTo>
                  <a:lnTo>
                    <a:pt x="3296423" y="4945219"/>
                  </a:lnTo>
                  <a:lnTo>
                    <a:pt x="3236301" y="4967726"/>
                  </a:lnTo>
                  <a:lnTo>
                    <a:pt x="3180130" y="4991179"/>
                  </a:lnTo>
                  <a:lnTo>
                    <a:pt x="3128406" y="5014840"/>
                  </a:lnTo>
                  <a:lnTo>
                    <a:pt x="3105790" y="5026022"/>
                  </a:lnTo>
                  <a:lnTo>
                    <a:pt x="3223132" y="5026022"/>
                  </a:lnTo>
                  <a:lnTo>
                    <a:pt x="3229975" y="5023027"/>
                  </a:lnTo>
                  <a:lnTo>
                    <a:pt x="3291866" y="4998703"/>
                  </a:lnTo>
                  <a:lnTo>
                    <a:pt x="3357742" y="4976033"/>
                  </a:lnTo>
                  <a:lnTo>
                    <a:pt x="3426923" y="4955957"/>
                  </a:lnTo>
                  <a:lnTo>
                    <a:pt x="3498730" y="4939413"/>
                  </a:lnTo>
                  <a:lnTo>
                    <a:pt x="3572483" y="4927342"/>
                  </a:lnTo>
                  <a:lnTo>
                    <a:pt x="3581480" y="4924357"/>
                  </a:lnTo>
                  <a:lnTo>
                    <a:pt x="3588457" y="4918235"/>
                  </a:lnTo>
                  <a:lnTo>
                    <a:pt x="3592648" y="4909882"/>
                  </a:lnTo>
                  <a:lnTo>
                    <a:pt x="3593286" y="4900205"/>
                  </a:lnTo>
                  <a:lnTo>
                    <a:pt x="3590361" y="4891255"/>
                  </a:lnTo>
                  <a:lnTo>
                    <a:pt x="3584370" y="4884360"/>
                  </a:lnTo>
                  <a:lnTo>
                    <a:pt x="3576151" y="4880184"/>
                  </a:lnTo>
                  <a:lnTo>
                    <a:pt x="3566539" y="4879388"/>
                  </a:lnTo>
                  <a:close/>
                </a:path>
                <a:path w="6483350" h="5026025">
                  <a:moveTo>
                    <a:pt x="5510204" y="4974553"/>
                  </a:moveTo>
                  <a:lnTo>
                    <a:pt x="5491979" y="5026022"/>
                  </a:lnTo>
                  <a:lnTo>
                    <a:pt x="5523907" y="5026022"/>
                  </a:lnTo>
                  <a:lnTo>
                    <a:pt x="5510204" y="4974553"/>
                  </a:lnTo>
                  <a:close/>
                </a:path>
                <a:path w="6483350" h="5026025">
                  <a:moveTo>
                    <a:pt x="1094763" y="3978468"/>
                  </a:moveTo>
                  <a:lnTo>
                    <a:pt x="1006775" y="4002518"/>
                  </a:lnTo>
                  <a:lnTo>
                    <a:pt x="932620" y="4028988"/>
                  </a:lnTo>
                  <a:lnTo>
                    <a:pt x="862854" y="4057942"/>
                  </a:lnTo>
                  <a:lnTo>
                    <a:pt x="797478" y="4088871"/>
                  </a:lnTo>
                  <a:lnTo>
                    <a:pt x="736491" y="4121264"/>
                  </a:lnTo>
                  <a:lnTo>
                    <a:pt x="679893" y="4154612"/>
                  </a:lnTo>
                  <a:lnTo>
                    <a:pt x="627684" y="4188406"/>
                  </a:lnTo>
                  <a:lnTo>
                    <a:pt x="579864" y="4222135"/>
                  </a:lnTo>
                  <a:lnTo>
                    <a:pt x="536434" y="4255289"/>
                  </a:lnTo>
                  <a:lnTo>
                    <a:pt x="497392" y="4287360"/>
                  </a:lnTo>
                  <a:lnTo>
                    <a:pt x="462740" y="4317836"/>
                  </a:lnTo>
                  <a:lnTo>
                    <a:pt x="432477" y="4346208"/>
                  </a:lnTo>
                  <a:lnTo>
                    <a:pt x="385118" y="4394602"/>
                  </a:lnTo>
                  <a:lnTo>
                    <a:pt x="355316" y="4428463"/>
                  </a:lnTo>
                  <a:lnTo>
                    <a:pt x="338241" y="4461464"/>
                  </a:lnTo>
                  <a:lnTo>
                    <a:pt x="341294" y="4470269"/>
                  </a:lnTo>
                  <a:lnTo>
                    <a:pt x="347899" y="4477541"/>
                  </a:lnTo>
                  <a:lnTo>
                    <a:pt x="352357" y="4480887"/>
                  </a:lnTo>
                  <a:lnTo>
                    <a:pt x="357187" y="4482374"/>
                  </a:lnTo>
                  <a:lnTo>
                    <a:pt x="369446" y="4482374"/>
                  </a:lnTo>
                  <a:lnTo>
                    <a:pt x="376876" y="4479028"/>
                  </a:lnTo>
                  <a:lnTo>
                    <a:pt x="381334" y="4473080"/>
                  </a:lnTo>
                  <a:lnTo>
                    <a:pt x="384014" y="4469701"/>
                  </a:lnTo>
                  <a:lnTo>
                    <a:pt x="418841" y="4429854"/>
                  </a:lnTo>
                  <a:lnTo>
                    <a:pt x="464178" y="4383726"/>
                  </a:lnTo>
                  <a:lnTo>
                    <a:pt x="493419" y="4356351"/>
                  </a:lnTo>
                  <a:lnTo>
                    <a:pt x="527015" y="4326795"/>
                  </a:lnTo>
                  <a:lnTo>
                    <a:pt x="564946" y="4295576"/>
                  </a:lnTo>
                  <a:lnTo>
                    <a:pt x="607190" y="4263215"/>
                  </a:lnTo>
                  <a:lnTo>
                    <a:pt x="653726" y="4230230"/>
                  </a:lnTo>
                  <a:lnTo>
                    <a:pt x="704535" y="4197142"/>
                  </a:lnTo>
                  <a:lnTo>
                    <a:pt x="759596" y="4164469"/>
                  </a:lnTo>
                  <a:lnTo>
                    <a:pt x="818887" y="4132730"/>
                  </a:lnTo>
                  <a:lnTo>
                    <a:pt x="882389" y="4102446"/>
                  </a:lnTo>
                  <a:lnTo>
                    <a:pt x="950080" y="4074134"/>
                  </a:lnTo>
                  <a:lnTo>
                    <a:pt x="1021941" y="4048316"/>
                  </a:lnTo>
                  <a:lnTo>
                    <a:pt x="1097949" y="4025510"/>
                  </a:lnTo>
                  <a:lnTo>
                    <a:pt x="1106360" y="4021125"/>
                  </a:lnTo>
                  <a:lnTo>
                    <a:pt x="1112298" y="4014125"/>
                  </a:lnTo>
                  <a:lnTo>
                    <a:pt x="1115241" y="4005384"/>
                  </a:lnTo>
                  <a:lnTo>
                    <a:pt x="1114667" y="3995771"/>
                  </a:lnTo>
                  <a:lnTo>
                    <a:pt x="1110447" y="3987355"/>
                  </a:lnTo>
                  <a:lnTo>
                    <a:pt x="1103475" y="3981413"/>
                  </a:lnTo>
                  <a:lnTo>
                    <a:pt x="1094763" y="3978468"/>
                  </a:lnTo>
                  <a:close/>
                </a:path>
                <a:path w="6483350" h="5026025">
                  <a:moveTo>
                    <a:pt x="401209" y="3456846"/>
                  </a:moveTo>
                  <a:lnTo>
                    <a:pt x="362352" y="3487929"/>
                  </a:lnTo>
                  <a:lnTo>
                    <a:pt x="331798" y="3525197"/>
                  </a:lnTo>
                  <a:lnTo>
                    <a:pt x="291653" y="3579723"/>
                  </a:lnTo>
                  <a:lnTo>
                    <a:pt x="268825" y="3613539"/>
                  </a:lnTo>
                  <a:lnTo>
                    <a:pt x="244609" y="3651768"/>
                  </a:lnTo>
                  <a:lnTo>
                    <a:pt x="219342" y="3694440"/>
                  </a:lnTo>
                  <a:lnTo>
                    <a:pt x="193360" y="3741590"/>
                  </a:lnTo>
                  <a:lnTo>
                    <a:pt x="167000" y="3793250"/>
                  </a:lnTo>
                  <a:lnTo>
                    <a:pt x="140599" y="3849451"/>
                  </a:lnTo>
                  <a:lnTo>
                    <a:pt x="114493" y="3910227"/>
                  </a:lnTo>
                  <a:lnTo>
                    <a:pt x="89020" y="3975611"/>
                  </a:lnTo>
                  <a:lnTo>
                    <a:pt x="64515" y="4045634"/>
                  </a:lnTo>
                  <a:lnTo>
                    <a:pt x="41315" y="4120329"/>
                  </a:lnTo>
                  <a:lnTo>
                    <a:pt x="19758" y="4199729"/>
                  </a:lnTo>
                  <a:lnTo>
                    <a:pt x="179" y="4283867"/>
                  </a:lnTo>
                  <a:lnTo>
                    <a:pt x="0" y="4293462"/>
                  </a:lnTo>
                  <a:lnTo>
                    <a:pt x="3476" y="4302082"/>
                  </a:lnTo>
                  <a:lnTo>
                    <a:pt x="23584" y="4313234"/>
                  </a:lnTo>
                  <a:lnTo>
                    <a:pt x="31635" y="4311840"/>
                  </a:lnTo>
                  <a:lnTo>
                    <a:pt x="38676" y="4307936"/>
                  </a:lnTo>
                  <a:lnTo>
                    <a:pt x="44115" y="4301942"/>
                  </a:lnTo>
                  <a:lnTo>
                    <a:pt x="47359" y="4294275"/>
                  </a:lnTo>
                  <a:lnTo>
                    <a:pt x="67656" y="4207951"/>
                  </a:lnTo>
                  <a:lnTo>
                    <a:pt x="90136" y="4126658"/>
                  </a:lnTo>
                  <a:lnTo>
                    <a:pt x="114399" y="4050382"/>
                  </a:lnTo>
                  <a:lnTo>
                    <a:pt x="140067" y="3979043"/>
                  </a:lnTo>
                  <a:lnTo>
                    <a:pt x="166659" y="3912822"/>
                  </a:lnTo>
                  <a:lnTo>
                    <a:pt x="193853" y="3851510"/>
                  </a:lnTo>
                  <a:lnTo>
                    <a:pt x="221218" y="3795156"/>
                  </a:lnTo>
                  <a:lnTo>
                    <a:pt x="248352" y="3743747"/>
                  </a:lnTo>
                  <a:lnTo>
                    <a:pt x="274854" y="3697267"/>
                  </a:lnTo>
                  <a:lnTo>
                    <a:pt x="300320" y="3655702"/>
                  </a:lnTo>
                  <a:lnTo>
                    <a:pt x="324349" y="3619038"/>
                  </a:lnTo>
                  <a:lnTo>
                    <a:pt x="346537" y="3587260"/>
                  </a:lnTo>
                  <a:lnTo>
                    <a:pt x="383783" y="3538305"/>
                  </a:lnTo>
                  <a:lnTo>
                    <a:pt x="408838" y="3508720"/>
                  </a:lnTo>
                  <a:lnTo>
                    <a:pt x="418484" y="3498388"/>
                  </a:lnTo>
                  <a:lnTo>
                    <a:pt x="423702" y="3490111"/>
                  </a:lnTo>
                  <a:lnTo>
                    <a:pt x="425403" y="3480963"/>
                  </a:lnTo>
                  <a:lnTo>
                    <a:pt x="423551" y="3471884"/>
                  </a:lnTo>
                  <a:lnTo>
                    <a:pt x="418112" y="3463816"/>
                  </a:lnTo>
                  <a:lnTo>
                    <a:pt x="410218" y="3458589"/>
                  </a:lnTo>
                  <a:lnTo>
                    <a:pt x="401209" y="3456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9383" y="3264408"/>
              <a:ext cx="10716768" cy="436168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1288" y="2617660"/>
              <a:ext cx="1846707" cy="62210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2105" y="2617660"/>
              <a:ext cx="2223007" cy="62210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7098" y="2617660"/>
              <a:ext cx="3379597" cy="62210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2000885" y="311404"/>
            <a:ext cx="211454" cy="662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50" spc="-50">
                <a:latin typeface="Arial MT"/>
                <a:cs typeface="Arial MT"/>
              </a:rPr>
              <a:t>•</a:t>
            </a:r>
            <a:endParaRPr sz="415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461895" y="379349"/>
            <a:ext cx="9823450" cy="622935"/>
            <a:chOff x="2461895" y="379349"/>
            <a:chExt cx="9823450" cy="622935"/>
          </a:xfrm>
        </p:grpSpPr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1895" y="379349"/>
              <a:ext cx="2049399" cy="62242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7430" y="379349"/>
              <a:ext cx="1183462" cy="62242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3905" y="379349"/>
              <a:ext cx="534924" cy="62242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28791" y="379349"/>
              <a:ext cx="1048931" cy="62242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43573" y="379349"/>
              <a:ext cx="2233295" cy="62242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38438" y="379349"/>
              <a:ext cx="1280922" cy="62242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0361" y="379349"/>
              <a:ext cx="2284603" cy="6224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9169" y="0"/>
            <a:ext cx="17259300" cy="10287000"/>
            <a:chOff x="1029169" y="0"/>
            <a:chExt cx="172593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5604" y="0"/>
              <a:ext cx="7462394" cy="1028699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272" y="1325879"/>
              <a:ext cx="11018520" cy="577900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169" y="521144"/>
              <a:ext cx="5602858" cy="4940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7584420" cy="10287000"/>
            <a:chOff x="0" y="0"/>
            <a:chExt cx="1758442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7273290" cy="10287000"/>
            </a:xfrm>
            <a:custGeom>
              <a:avLst/>
              <a:gdLst/>
              <a:ahLst/>
              <a:cxnLst/>
              <a:rect l="l" t="t" r="r" b="b"/>
              <a:pathLst>
                <a:path w="7273290" h="10287000">
                  <a:moveTo>
                    <a:pt x="3243050" y="0"/>
                  </a:moveTo>
                  <a:lnTo>
                    <a:pt x="520387" y="0"/>
                  </a:lnTo>
                  <a:lnTo>
                    <a:pt x="460486" y="4402632"/>
                  </a:lnTo>
                  <a:lnTo>
                    <a:pt x="412191" y="4425353"/>
                  </a:lnTo>
                  <a:lnTo>
                    <a:pt x="364367" y="4448321"/>
                  </a:lnTo>
                  <a:lnTo>
                    <a:pt x="317189" y="4471557"/>
                  </a:lnTo>
                  <a:lnTo>
                    <a:pt x="270829" y="4495082"/>
                  </a:lnTo>
                  <a:lnTo>
                    <a:pt x="225462" y="4518916"/>
                  </a:lnTo>
                  <a:lnTo>
                    <a:pt x="181263" y="4543081"/>
                  </a:lnTo>
                  <a:lnTo>
                    <a:pt x="138405" y="4567598"/>
                  </a:lnTo>
                  <a:lnTo>
                    <a:pt x="85534" y="4602896"/>
                  </a:lnTo>
                  <a:lnTo>
                    <a:pt x="32254" y="4646459"/>
                  </a:lnTo>
                  <a:lnTo>
                    <a:pt x="0" y="4676765"/>
                  </a:lnTo>
                  <a:lnTo>
                    <a:pt x="0" y="6979840"/>
                  </a:lnTo>
                  <a:lnTo>
                    <a:pt x="151240" y="7223394"/>
                  </a:lnTo>
                  <a:lnTo>
                    <a:pt x="290426" y="7453005"/>
                  </a:lnTo>
                  <a:lnTo>
                    <a:pt x="339909" y="7536173"/>
                  </a:lnTo>
                  <a:lnTo>
                    <a:pt x="337331" y="7641554"/>
                  </a:lnTo>
                  <a:lnTo>
                    <a:pt x="331889" y="7893220"/>
                  </a:lnTo>
                  <a:lnTo>
                    <a:pt x="327021" y="8194455"/>
                  </a:lnTo>
                  <a:lnTo>
                    <a:pt x="326163" y="8448540"/>
                  </a:lnTo>
                  <a:lnTo>
                    <a:pt x="329730" y="8513130"/>
                  </a:lnTo>
                  <a:lnTo>
                    <a:pt x="338810" y="8568223"/>
                  </a:lnTo>
                  <a:lnTo>
                    <a:pt x="353674" y="8614937"/>
                  </a:lnTo>
                  <a:lnTo>
                    <a:pt x="374590" y="8654389"/>
                  </a:lnTo>
                  <a:lnTo>
                    <a:pt x="401828" y="8687696"/>
                  </a:lnTo>
                  <a:lnTo>
                    <a:pt x="380053" y="10286999"/>
                  </a:lnTo>
                  <a:lnTo>
                    <a:pt x="5723289" y="10286999"/>
                  </a:lnTo>
                  <a:lnTo>
                    <a:pt x="627775" y="8799597"/>
                  </a:lnTo>
                  <a:lnTo>
                    <a:pt x="622740" y="8797730"/>
                  </a:lnTo>
                  <a:lnTo>
                    <a:pt x="5724651" y="10286999"/>
                  </a:lnTo>
                  <a:lnTo>
                    <a:pt x="5729126" y="10286999"/>
                  </a:lnTo>
                  <a:lnTo>
                    <a:pt x="579858" y="8783906"/>
                  </a:lnTo>
                  <a:lnTo>
                    <a:pt x="569489" y="8780028"/>
                  </a:lnTo>
                  <a:lnTo>
                    <a:pt x="5732045" y="10286999"/>
                  </a:lnTo>
                  <a:lnTo>
                    <a:pt x="5739244" y="10286999"/>
                  </a:lnTo>
                  <a:lnTo>
                    <a:pt x="541722" y="8769821"/>
                  </a:lnTo>
                  <a:lnTo>
                    <a:pt x="536755" y="8767917"/>
                  </a:lnTo>
                  <a:lnTo>
                    <a:pt x="536488" y="8767788"/>
                  </a:lnTo>
                  <a:lnTo>
                    <a:pt x="532140" y="8766172"/>
                  </a:lnTo>
                  <a:lnTo>
                    <a:pt x="527227" y="8763886"/>
                  </a:lnTo>
                  <a:lnTo>
                    <a:pt x="5745081" y="10286999"/>
                  </a:lnTo>
                  <a:lnTo>
                    <a:pt x="5756755" y="10286999"/>
                  </a:lnTo>
                  <a:lnTo>
                    <a:pt x="502225" y="8753180"/>
                  </a:lnTo>
                  <a:lnTo>
                    <a:pt x="497993" y="8751490"/>
                  </a:lnTo>
                  <a:lnTo>
                    <a:pt x="493500" y="8749327"/>
                  </a:lnTo>
                  <a:lnTo>
                    <a:pt x="489427" y="8747286"/>
                  </a:lnTo>
                  <a:lnTo>
                    <a:pt x="5764148" y="10286999"/>
                  </a:lnTo>
                  <a:lnTo>
                    <a:pt x="5781465" y="10286999"/>
                  </a:lnTo>
                  <a:lnTo>
                    <a:pt x="466809" y="8735629"/>
                  </a:lnTo>
                  <a:lnTo>
                    <a:pt x="459397" y="8731762"/>
                  </a:lnTo>
                  <a:lnTo>
                    <a:pt x="456181" y="8729516"/>
                  </a:lnTo>
                  <a:lnTo>
                    <a:pt x="5791777" y="10286999"/>
                  </a:lnTo>
                  <a:lnTo>
                    <a:pt x="5819405" y="10286999"/>
                  </a:lnTo>
                  <a:lnTo>
                    <a:pt x="434373" y="8715086"/>
                  </a:lnTo>
                  <a:lnTo>
                    <a:pt x="429322" y="8711908"/>
                  </a:lnTo>
                  <a:lnTo>
                    <a:pt x="426945" y="8709907"/>
                  </a:lnTo>
                  <a:lnTo>
                    <a:pt x="5829717" y="10286999"/>
                  </a:lnTo>
                  <a:lnTo>
                    <a:pt x="6950201" y="10286999"/>
                  </a:lnTo>
                  <a:lnTo>
                    <a:pt x="6908969" y="10210041"/>
                  </a:lnTo>
                  <a:lnTo>
                    <a:pt x="7172609" y="10286999"/>
                  </a:lnTo>
                  <a:lnTo>
                    <a:pt x="7273144" y="10286999"/>
                  </a:lnTo>
                  <a:lnTo>
                    <a:pt x="7230759" y="10209514"/>
                  </a:lnTo>
                  <a:lnTo>
                    <a:pt x="7180790" y="10123433"/>
                  </a:lnTo>
                  <a:lnTo>
                    <a:pt x="7158143" y="10086250"/>
                  </a:lnTo>
                  <a:lnTo>
                    <a:pt x="7133783" y="10048749"/>
                  </a:lnTo>
                  <a:lnTo>
                    <a:pt x="7107721" y="10010999"/>
                  </a:lnTo>
                  <a:lnTo>
                    <a:pt x="7079970" y="9973068"/>
                  </a:lnTo>
                  <a:lnTo>
                    <a:pt x="7050543" y="9935024"/>
                  </a:lnTo>
                  <a:lnTo>
                    <a:pt x="7019454" y="9896934"/>
                  </a:lnTo>
                  <a:lnTo>
                    <a:pt x="6986714" y="9858867"/>
                  </a:lnTo>
                  <a:lnTo>
                    <a:pt x="6952337" y="9820890"/>
                  </a:lnTo>
                  <a:lnTo>
                    <a:pt x="6916336" y="9783072"/>
                  </a:lnTo>
                  <a:lnTo>
                    <a:pt x="6878722" y="9745480"/>
                  </a:lnTo>
                  <a:lnTo>
                    <a:pt x="6839510" y="9708183"/>
                  </a:lnTo>
                  <a:lnTo>
                    <a:pt x="6798712" y="9671248"/>
                  </a:lnTo>
                  <a:lnTo>
                    <a:pt x="6756340" y="9634743"/>
                  </a:lnTo>
                  <a:lnTo>
                    <a:pt x="6788791" y="5997722"/>
                  </a:lnTo>
                  <a:lnTo>
                    <a:pt x="800829" y="4249812"/>
                  </a:lnTo>
                  <a:lnTo>
                    <a:pt x="808433" y="4246494"/>
                  </a:lnTo>
                  <a:lnTo>
                    <a:pt x="815934" y="4243146"/>
                  </a:lnTo>
                  <a:lnTo>
                    <a:pt x="830764" y="4236400"/>
                  </a:lnTo>
                  <a:lnTo>
                    <a:pt x="6788988" y="5975630"/>
                  </a:lnTo>
                  <a:lnTo>
                    <a:pt x="6789130" y="5959769"/>
                  </a:lnTo>
                  <a:lnTo>
                    <a:pt x="852303" y="4226785"/>
                  </a:lnTo>
                  <a:lnTo>
                    <a:pt x="864144" y="4221305"/>
                  </a:lnTo>
                  <a:lnTo>
                    <a:pt x="899131" y="4205242"/>
                  </a:lnTo>
                  <a:lnTo>
                    <a:pt x="6789443" y="5924648"/>
                  </a:lnTo>
                  <a:lnTo>
                    <a:pt x="6789559" y="5911619"/>
                  </a:lnTo>
                  <a:lnTo>
                    <a:pt x="916444" y="4197232"/>
                  </a:lnTo>
                  <a:lnTo>
                    <a:pt x="955448" y="4179085"/>
                  </a:lnTo>
                  <a:lnTo>
                    <a:pt x="6789822" y="5882162"/>
                  </a:lnTo>
                  <a:lnTo>
                    <a:pt x="6789903" y="5873099"/>
                  </a:lnTo>
                  <a:lnTo>
                    <a:pt x="966549" y="4173238"/>
                  </a:lnTo>
                  <a:lnTo>
                    <a:pt x="978015" y="4167640"/>
                  </a:lnTo>
                  <a:lnTo>
                    <a:pt x="989338" y="4162000"/>
                  </a:lnTo>
                  <a:lnTo>
                    <a:pt x="1000514" y="4156317"/>
                  </a:lnTo>
                  <a:lnTo>
                    <a:pt x="1011537" y="4150590"/>
                  </a:lnTo>
                  <a:lnTo>
                    <a:pt x="6790221" y="5837411"/>
                  </a:lnTo>
                  <a:lnTo>
                    <a:pt x="6790312" y="5827215"/>
                  </a:lnTo>
                  <a:lnTo>
                    <a:pt x="1024517" y="4144156"/>
                  </a:lnTo>
                  <a:lnTo>
                    <a:pt x="1062773" y="4124086"/>
                  </a:lnTo>
                  <a:lnTo>
                    <a:pt x="6790590" y="5796059"/>
                  </a:lnTo>
                  <a:lnTo>
                    <a:pt x="6790636" y="5790961"/>
                  </a:lnTo>
                  <a:lnTo>
                    <a:pt x="1068870" y="4120754"/>
                  </a:lnTo>
                  <a:lnTo>
                    <a:pt x="1079126" y="4114998"/>
                  </a:lnTo>
                  <a:lnTo>
                    <a:pt x="1108577" y="4098836"/>
                  </a:lnTo>
                  <a:lnTo>
                    <a:pt x="6790934" y="5757539"/>
                  </a:lnTo>
                  <a:lnTo>
                    <a:pt x="6791015" y="5748475"/>
                  </a:lnTo>
                  <a:lnTo>
                    <a:pt x="1118471" y="4092637"/>
                  </a:lnTo>
                  <a:lnTo>
                    <a:pt x="1144105" y="4076798"/>
                  </a:lnTo>
                  <a:lnTo>
                    <a:pt x="1152272" y="4071834"/>
                  </a:lnTo>
                  <a:lnTo>
                    <a:pt x="6791288" y="5717886"/>
                  </a:lnTo>
                  <a:lnTo>
                    <a:pt x="6791318" y="5714487"/>
                  </a:lnTo>
                  <a:lnTo>
                    <a:pt x="1155550" y="4069384"/>
                  </a:lnTo>
                  <a:lnTo>
                    <a:pt x="1163857" y="4063724"/>
                  </a:lnTo>
                  <a:lnTo>
                    <a:pt x="1171952" y="4058056"/>
                  </a:lnTo>
                  <a:lnTo>
                    <a:pt x="1179783" y="4052417"/>
                  </a:lnTo>
                  <a:lnTo>
                    <a:pt x="1187295" y="4046845"/>
                  </a:lnTo>
                  <a:lnTo>
                    <a:pt x="6791601" y="5682765"/>
                  </a:lnTo>
                  <a:lnTo>
                    <a:pt x="6791672" y="5674834"/>
                  </a:lnTo>
                  <a:lnTo>
                    <a:pt x="1194943" y="4041126"/>
                  </a:lnTo>
                  <a:lnTo>
                    <a:pt x="1201867" y="4035818"/>
                  </a:lnTo>
                  <a:lnTo>
                    <a:pt x="1208628" y="4030355"/>
                  </a:lnTo>
                  <a:lnTo>
                    <a:pt x="1215163" y="4024825"/>
                  </a:lnTo>
                  <a:lnTo>
                    <a:pt x="1221408" y="4019318"/>
                  </a:lnTo>
                  <a:lnTo>
                    <a:pt x="6791935" y="5645378"/>
                  </a:lnTo>
                  <a:lnTo>
                    <a:pt x="6791940" y="5644811"/>
                  </a:lnTo>
                  <a:lnTo>
                    <a:pt x="1222715" y="4019132"/>
                  </a:lnTo>
                  <a:lnTo>
                    <a:pt x="1228672" y="4013559"/>
                  </a:lnTo>
                  <a:lnTo>
                    <a:pt x="1234368" y="4007909"/>
                  </a:lnTo>
                  <a:lnTo>
                    <a:pt x="1244887" y="3997207"/>
                  </a:lnTo>
                  <a:lnTo>
                    <a:pt x="6792193" y="5616488"/>
                  </a:lnTo>
                  <a:lnTo>
                    <a:pt x="6792258" y="5609124"/>
                  </a:lnTo>
                  <a:lnTo>
                    <a:pt x="1249653" y="3991215"/>
                  </a:lnTo>
                  <a:lnTo>
                    <a:pt x="1254352" y="3985540"/>
                  </a:lnTo>
                  <a:lnTo>
                    <a:pt x="1258670" y="3980074"/>
                  </a:lnTo>
                  <a:lnTo>
                    <a:pt x="1262636" y="3974718"/>
                  </a:lnTo>
                  <a:lnTo>
                    <a:pt x="1266278" y="3969374"/>
                  </a:lnTo>
                  <a:lnTo>
                    <a:pt x="6792496" y="5582500"/>
                  </a:lnTo>
                  <a:lnTo>
                    <a:pt x="6829766" y="1405350"/>
                  </a:lnTo>
                  <a:lnTo>
                    <a:pt x="6829638" y="1395516"/>
                  </a:lnTo>
                  <a:lnTo>
                    <a:pt x="6829462" y="1385667"/>
                  </a:lnTo>
                  <a:lnTo>
                    <a:pt x="6822692" y="1317848"/>
                  </a:lnTo>
                  <a:lnTo>
                    <a:pt x="6811828" y="1271219"/>
                  </a:lnTo>
                  <a:lnTo>
                    <a:pt x="6796398" y="1226282"/>
                  </a:lnTo>
                  <a:lnTo>
                    <a:pt x="6776626" y="1183338"/>
                  </a:lnTo>
                  <a:lnTo>
                    <a:pt x="6752737" y="1142686"/>
                  </a:lnTo>
                  <a:lnTo>
                    <a:pt x="6724956" y="1104627"/>
                  </a:lnTo>
                  <a:lnTo>
                    <a:pt x="6693507" y="1069461"/>
                  </a:lnTo>
                  <a:lnTo>
                    <a:pt x="6658615" y="1037488"/>
                  </a:lnTo>
                  <a:lnTo>
                    <a:pt x="6620505" y="1009009"/>
                  </a:lnTo>
                  <a:lnTo>
                    <a:pt x="6579401" y="984325"/>
                  </a:lnTo>
                  <a:lnTo>
                    <a:pt x="6535528" y="963734"/>
                  </a:lnTo>
                  <a:lnTo>
                    <a:pt x="6489111" y="947538"/>
                  </a:lnTo>
                  <a:lnTo>
                    <a:pt x="3243050" y="0"/>
                  </a:lnTo>
                  <a:close/>
                </a:path>
                <a:path w="7273290" h="10287000">
                  <a:moveTo>
                    <a:pt x="627882" y="8799231"/>
                  </a:moveTo>
                  <a:lnTo>
                    <a:pt x="622740" y="8797730"/>
                  </a:lnTo>
                  <a:lnTo>
                    <a:pt x="627775" y="8799597"/>
                  </a:lnTo>
                  <a:lnTo>
                    <a:pt x="633651" y="8801312"/>
                  </a:lnTo>
                  <a:lnTo>
                    <a:pt x="627882" y="8799231"/>
                  </a:lnTo>
                  <a:close/>
                </a:path>
                <a:path w="7273290" h="10287000">
                  <a:moveTo>
                    <a:pt x="5724651" y="10286999"/>
                  </a:moveTo>
                  <a:lnTo>
                    <a:pt x="627882" y="8799231"/>
                  </a:lnTo>
                  <a:lnTo>
                    <a:pt x="633651" y="8801312"/>
                  </a:lnTo>
                  <a:lnTo>
                    <a:pt x="5723289" y="10286999"/>
                  </a:lnTo>
                  <a:lnTo>
                    <a:pt x="5724651" y="10286999"/>
                  </a:lnTo>
                  <a:close/>
                </a:path>
                <a:path w="7273290" h="10287000">
                  <a:moveTo>
                    <a:pt x="5732045" y="10286999"/>
                  </a:moveTo>
                  <a:lnTo>
                    <a:pt x="569489" y="8780028"/>
                  </a:lnTo>
                  <a:lnTo>
                    <a:pt x="579858" y="8783906"/>
                  </a:lnTo>
                  <a:lnTo>
                    <a:pt x="585735" y="8785622"/>
                  </a:lnTo>
                  <a:lnTo>
                    <a:pt x="580385" y="8783662"/>
                  </a:lnTo>
                  <a:lnTo>
                    <a:pt x="5730488" y="10286999"/>
                  </a:lnTo>
                  <a:lnTo>
                    <a:pt x="5732045" y="10286999"/>
                  </a:lnTo>
                  <a:close/>
                </a:path>
                <a:path w="7273290" h="10287000">
                  <a:moveTo>
                    <a:pt x="5730488" y="10286999"/>
                  </a:moveTo>
                  <a:lnTo>
                    <a:pt x="580385" y="8783662"/>
                  </a:lnTo>
                  <a:lnTo>
                    <a:pt x="585735" y="8785622"/>
                  </a:lnTo>
                  <a:lnTo>
                    <a:pt x="5729126" y="10286999"/>
                  </a:lnTo>
                  <a:lnTo>
                    <a:pt x="5730488" y="10286999"/>
                  </a:lnTo>
                  <a:close/>
                </a:path>
                <a:path w="7273290" h="10287000">
                  <a:moveTo>
                    <a:pt x="536488" y="8767788"/>
                  </a:moveTo>
                  <a:lnTo>
                    <a:pt x="536755" y="8767917"/>
                  </a:lnTo>
                  <a:lnTo>
                    <a:pt x="541722" y="8769821"/>
                  </a:lnTo>
                  <a:lnTo>
                    <a:pt x="536488" y="8767788"/>
                  </a:lnTo>
                  <a:close/>
                </a:path>
                <a:path w="7273290" h="10287000">
                  <a:moveTo>
                    <a:pt x="5745081" y="10286999"/>
                  </a:moveTo>
                  <a:lnTo>
                    <a:pt x="527227" y="8763886"/>
                  </a:lnTo>
                  <a:lnTo>
                    <a:pt x="532262" y="8765753"/>
                  </a:lnTo>
                  <a:lnTo>
                    <a:pt x="536488" y="8767788"/>
                  </a:lnTo>
                  <a:lnTo>
                    <a:pt x="541722" y="8769821"/>
                  </a:lnTo>
                  <a:lnTo>
                    <a:pt x="5739244" y="10286999"/>
                  </a:lnTo>
                  <a:lnTo>
                    <a:pt x="5745081" y="10286999"/>
                  </a:lnTo>
                  <a:close/>
                </a:path>
                <a:path w="7273290" h="10287000">
                  <a:moveTo>
                    <a:pt x="5764148" y="10286999"/>
                  </a:moveTo>
                  <a:lnTo>
                    <a:pt x="489427" y="8747286"/>
                  </a:lnTo>
                  <a:lnTo>
                    <a:pt x="493920" y="8749449"/>
                  </a:lnTo>
                  <a:lnTo>
                    <a:pt x="497993" y="8751490"/>
                  </a:lnTo>
                  <a:lnTo>
                    <a:pt x="502225" y="8753180"/>
                  </a:lnTo>
                  <a:lnTo>
                    <a:pt x="5756755" y="10286999"/>
                  </a:lnTo>
                  <a:lnTo>
                    <a:pt x="5764148" y="10286999"/>
                  </a:lnTo>
                  <a:close/>
                </a:path>
                <a:path w="7273290" h="10287000">
                  <a:moveTo>
                    <a:pt x="489427" y="8747286"/>
                  </a:moveTo>
                  <a:lnTo>
                    <a:pt x="493500" y="8749327"/>
                  </a:lnTo>
                  <a:lnTo>
                    <a:pt x="497993" y="8751490"/>
                  </a:lnTo>
                  <a:lnTo>
                    <a:pt x="493920" y="8749449"/>
                  </a:lnTo>
                  <a:lnTo>
                    <a:pt x="489427" y="8747286"/>
                  </a:lnTo>
                  <a:close/>
                </a:path>
                <a:path w="7273290" h="10287000">
                  <a:moveTo>
                    <a:pt x="5791777" y="10286999"/>
                  </a:moveTo>
                  <a:lnTo>
                    <a:pt x="456181" y="8729516"/>
                  </a:lnTo>
                  <a:lnTo>
                    <a:pt x="459519" y="8731343"/>
                  </a:lnTo>
                  <a:lnTo>
                    <a:pt x="463225" y="8733277"/>
                  </a:lnTo>
                  <a:lnTo>
                    <a:pt x="466809" y="8735629"/>
                  </a:lnTo>
                  <a:lnTo>
                    <a:pt x="5781465" y="10286999"/>
                  </a:lnTo>
                  <a:lnTo>
                    <a:pt x="5791777" y="10286999"/>
                  </a:lnTo>
                  <a:close/>
                </a:path>
                <a:path w="7273290" h="10287000">
                  <a:moveTo>
                    <a:pt x="5829717" y="10286999"/>
                  </a:moveTo>
                  <a:lnTo>
                    <a:pt x="426945" y="8709907"/>
                  </a:lnTo>
                  <a:lnTo>
                    <a:pt x="431996" y="8713086"/>
                  </a:lnTo>
                  <a:lnTo>
                    <a:pt x="434373" y="8715086"/>
                  </a:lnTo>
                  <a:lnTo>
                    <a:pt x="5819405" y="10286999"/>
                  </a:lnTo>
                  <a:lnTo>
                    <a:pt x="5829717" y="10286999"/>
                  </a:lnTo>
                  <a:close/>
                </a:path>
                <a:path w="7273290" h="10287000">
                  <a:moveTo>
                    <a:pt x="7172609" y="10286999"/>
                  </a:moveTo>
                  <a:lnTo>
                    <a:pt x="6908969" y="10210041"/>
                  </a:lnTo>
                  <a:lnTo>
                    <a:pt x="6941188" y="10228609"/>
                  </a:lnTo>
                  <a:lnTo>
                    <a:pt x="6985495" y="10256290"/>
                  </a:lnTo>
                  <a:lnTo>
                    <a:pt x="7033513" y="10286999"/>
                  </a:lnTo>
                  <a:lnTo>
                    <a:pt x="7172609" y="10286999"/>
                  </a:lnTo>
                  <a:close/>
                </a:path>
                <a:path w="7273290" h="10287000">
                  <a:moveTo>
                    <a:pt x="830764" y="4236400"/>
                  </a:moveTo>
                  <a:lnTo>
                    <a:pt x="815934" y="4243146"/>
                  </a:lnTo>
                  <a:lnTo>
                    <a:pt x="808433" y="4246494"/>
                  </a:lnTo>
                  <a:lnTo>
                    <a:pt x="800829" y="4249812"/>
                  </a:lnTo>
                  <a:lnTo>
                    <a:pt x="808191" y="4246663"/>
                  </a:lnTo>
                  <a:lnTo>
                    <a:pt x="815719" y="4243296"/>
                  </a:lnTo>
                  <a:lnTo>
                    <a:pt x="830764" y="4236400"/>
                  </a:lnTo>
                  <a:close/>
                </a:path>
                <a:path w="7273290" h="10287000">
                  <a:moveTo>
                    <a:pt x="6788988" y="5975630"/>
                  </a:moveTo>
                  <a:lnTo>
                    <a:pt x="830764" y="4236400"/>
                  </a:lnTo>
                  <a:lnTo>
                    <a:pt x="815719" y="4243296"/>
                  </a:lnTo>
                  <a:lnTo>
                    <a:pt x="808191" y="4246663"/>
                  </a:lnTo>
                  <a:lnTo>
                    <a:pt x="800829" y="4249812"/>
                  </a:lnTo>
                  <a:lnTo>
                    <a:pt x="6788791" y="5997722"/>
                  </a:lnTo>
                  <a:lnTo>
                    <a:pt x="6788988" y="5975630"/>
                  </a:lnTo>
                  <a:close/>
                </a:path>
                <a:path w="7273290" h="10287000">
                  <a:moveTo>
                    <a:pt x="899131" y="4205242"/>
                  </a:moveTo>
                  <a:lnTo>
                    <a:pt x="864038" y="4221354"/>
                  </a:lnTo>
                  <a:lnTo>
                    <a:pt x="852303" y="4226785"/>
                  </a:lnTo>
                  <a:lnTo>
                    <a:pt x="864230" y="4221330"/>
                  </a:lnTo>
                  <a:lnTo>
                    <a:pt x="887548" y="4210717"/>
                  </a:lnTo>
                  <a:lnTo>
                    <a:pt x="899131" y="4205242"/>
                  </a:lnTo>
                  <a:close/>
                </a:path>
                <a:path w="7273290" h="10287000">
                  <a:moveTo>
                    <a:pt x="6789443" y="5924648"/>
                  </a:moveTo>
                  <a:lnTo>
                    <a:pt x="899131" y="4205242"/>
                  </a:lnTo>
                  <a:lnTo>
                    <a:pt x="887548" y="4210717"/>
                  </a:lnTo>
                  <a:lnTo>
                    <a:pt x="864123" y="4221379"/>
                  </a:lnTo>
                  <a:lnTo>
                    <a:pt x="852303" y="4226785"/>
                  </a:lnTo>
                  <a:lnTo>
                    <a:pt x="6789130" y="5959769"/>
                  </a:lnTo>
                  <a:lnTo>
                    <a:pt x="6789443" y="5924648"/>
                  </a:lnTo>
                  <a:close/>
                </a:path>
                <a:path w="7273290" h="10287000">
                  <a:moveTo>
                    <a:pt x="6789822" y="5882162"/>
                  </a:moveTo>
                  <a:lnTo>
                    <a:pt x="955448" y="4179085"/>
                  </a:lnTo>
                  <a:lnTo>
                    <a:pt x="916444" y="4197232"/>
                  </a:lnTo>
                  <a:lnTo>
                    <a:pt x="6789559" y="5911619"/>
                  </a:lnTo>
                  <a:lnTo>
                    <a:pt x="6789822" y="5882162"/>
                  </a:lnTo>
                  <a:close/>
                </a:path>
                <a:path w="7273290" h="10287000">
                  <a:moveTo>
                    <a:pt x="6790221" y="5837411"/>
                  </a:moveTo>
                  <a:lnTo>
                    <a:pt x="1011537" y="4150590"/>
                  </a:lnTo>
                  <a:lnTo>
                    <a:pt x="1000514" y="4156317"/>
                  </a:lnTo>
                  <a:lnTo>
                    <a:pt x="989338" y="4162000"/>
                  </a:lnTo>
                  <a:lnTo>
                    <a:pt x="978015" y="4167640"/>
                  </a:lnTo>
                  <a:lnTo>
                    <a:pt x="966549" y="4173238"/>
                  </a:lnTo>
                  <a:lnTo>
                    <a:pt x="6789903" y="5873099"/>
                  </a:lnTo>
                  <a:lnTo>
                    <a:pt x="6790221" y="5837411"/>
                  </a:lnTo>
                  <a:close/>
                </a:path>
                <a:path w="7273290" h="10287000">
                  <a:moveTo>
                    <a:pt x="1062773" y="4124086"/>
                  </a:moveTo>
                  <a:lnTo>
                    <a:pt x="1024517" y="4144156"/>
                  </a:lnTo>
                  <a:lnTo>
                    <a:pt x="1053521" y="4129061"/>
                  </a:lnTo>
                  <a:lnTo>
                    <a:pt x="1062773" y="4124086"/>
                  </a:lnTo>
                  <a:close/>
                </a:path>
                <a:path w="7273290" h="10287000">
                  <a:moveTo>
                    <a:pt x="6790590" y="5796059"/>
                  </a:moveTo>
                  <a:lnTo>
                    <a:pt x="1062773" y="4124086"/>
                  </a:lnTo>
                  <a:lnTo>
                    <a:pt x="1053521" y="4129061"/>
                  </a:lnTo>
                  <a:lnTo>
                    <a:pt x="1024517" y="4144156"/>
                  </a:lnTo>
                  <a:lnTo>
                    <a:pt x="6790312" y="5827215"/>
                  </a:lnTo>
                  <a:lnTo>
                    <a:pt x="6790590" y="5796059"/>
                  </a:lnTo>
                  <a:close/>
                </a:path>
                <a:path w="7273290" h="10287000">
                  <a:moveTo>
                    <a:pt x="1108577" y="4098836"/>
                  </a:moveTo>
                  <a:lnTo>
                    <a:pt x="1079126" y="4114998"/>
                  </a:lnTo>
                  <a:lnTo>
                    <a:pt x="1068870" y="4120754"/>
                  </a:lnTo>
                  <a:lnTo>
                    <a:pt x="1079062" y="4115219"/>
                  </a:lnTo>
                  <a:lnTo>
                    <a:pt x="1108577" y="4098836"/>
                  </a:lnTo>
                  <a:close/>
                </a:path>
                <a:path w="7273290" h="10287000">
                  <a:moveTo>
                    <a:pt x="6790934" y="5757539"/>
                  </a:moveTo>
                  <a:lnTo>
                    <a:pt x="1108577" y="4098836"/>
                  </a:lnTo>
                  <a:lnTo>
                    <a:pt x="1079062" y="4115219"/>
                  </a:lnTo>
                  <a:lnTo>
                    <a:pt x="1068870" y="4120754"/>
                  </a:lnTo>
                  <a:lnTo>
                    <a:pt x="6790636" y="5790961"/>
                  </a:lnTo>
                  <a:lnTo>
                    <a:pt x="6790934" y="5757539"/>
                  </a:lnTo>
                  <a:close/>
                </a:path>
                <a:path w="7273290" h="10287000">
                  <a:moveTo>
                    <a:pt x="1152272" y="4071834"/>
                  </a:moveTo>
                  <a:lnTo>
                    <a:pt x="1144017" y="4076852"/>
                  </a:lnTo>
                  <a:lnTo>
                    <a:pt x="1118471" y="4092637"/>
                  </a:lnTo>
                  <a:lnTo>
                    <a:pt x="1127219" y="4087443"/>
                  </a:lnTo>
                  <a:lnTo>
                    <a:pt x="1135744" y="4082131"/>
                  </a:lnTo>
                  <a:lnTo>
                    <a:pt x="1144171" y="4076818"/>
                  </a:lnTo>
                  <a:lnTo>
                    <a:pt x="1152272" y="4071834"/>
                  </a:lnTo>
                  <a:close/>
                </a:path>
                <a:path w="7273290" h="10287000">
                  <a:moveTo>
                    <a:pt x="6791288" y="5717886"/>
                  </a:moveTo>
                  <a:lnTo>
                    <a:pt x="1152272" y="4071834"/>
                  </a:lnTo>
                  <a:lnTo>
                    <a:pt x="1144083" y="4076872"/>
                  </a:lnTo>
                  <a:lnTo>
                    <a:pt x="1135744" y="4082131"/>
                  </a:lnTo>
                  <a:lnTo>
                    <a:pt x="1127219" y="4087443"/>
                  </a:lnTo>
                  <a:lnTo>
                    <a:pt x="1118471" y="4092637"/>
                  </a:lnTo>
                  <a:lnTo>
                    <a:pt x="6791015" y="5748475"/>
                  </a:lnTo>
                  <a:lnTo>
                    <a:pt x="6791288" y="5717886"/>
                  </a:lnTo>
                  <a:close/>
                </a:path>
                <a:path w="7273290" h="10287000">
                  <a:moveTo>
                    <a:pt x="6791601" y="5682765"/>
                  </a:moveTo>
                  <a:lnTo>
                    <a:pt x="1187295" y="4046845"/>
                  </a:lnTo>
                  <a:lnTo>
                    <a:pt x="1179835" y="4052432"/>
                  </a:lnTo>
                  <a:lnTo>
                    <a:pt x="1172090" y="4058096"/>
                  </a:lnTo>
                  <a:lnTo>
                    <a:pt x="1164012" y="4063769"/>
                  </a:lnTo>
                  <a:lnTo>
                    <a:pt x="1155550" y="4069384"/>
                  </a:lnTo>
                  <a:lnTo>
                    <a:pt x="6791318" y="5714487"/>
                  </a:lnTo>
                  <a:lnTo>
                    <a:pt x="6791601" y="5682765"/>
                  </a:lnTo>
                  <a:close/>
                </a:path>
                <a:path w="7273290" h="10287000">
                  <a:moveTo>
                    <a:pt x="6791935" y="5645378"/>
                  </a:moveTo>
                  <a:lnTo>
                    <a:pt x="1221408" y="4019318"/>
                  </a:lnTo>
                  <a:lnTo>
                    <a:pt x="1215253" y="4025091"/>
                  </a:lnTo>
                  <a:lnTo>
                    <a:pt x="1208709" y="4030591"/>
                  </a:lnTo>
                  <a:lnTo>
                    <a:pt x="1201897" y="4035906"/>
                  </a:lnTo>
                  <a:lnTo>
                    <a:pt x="1194943" y="4041126"/>
                  </a:lnTo>
                  <a:lnTo>
                    <a:pt x="6791672" y="5674834"/>
                  </a:lnTo>
                  <a:lnTo>
                    <a:pt x="6791935" y="5645378"/>
                  </a:lnTo>
                  <a:close/>
                </a:path>
                <a:path w="7273290" h="10287000">
                  <a:moveTo>
                    <a:pt x="1244887" y="3997207"/>
                  </a:moveTo>
                  <a:lnTo>
                    <a:pt x="1234202" y="4008074"/>
                  </a:lnTo>
                  <a:lnTo>
                    <a:pt x="1228607" y="4013619"/>
                  </a:lnTo>
                  <a:lnTo>
                    <a:pt x="1222715" y="4019132"/>
                  </a:lnTo>
                  <a:lnTo>
                    <a:pt x="1228713" y="4013571"/>
                  </a:lnTo>
                  <a:lnTo>
                    <a:pt x="1234473" y="4007940"/>
                  </a:lnTo>
                  <a:lnTo>
                    <a:pt x="1239716" y="4002610"/>
                  </a:lnTo>
                  <a:lnTo>
                    <a:pt x="1244887" y="3997207"/>
                  </a:lnTo>
                  <a:close/>
                </a:path>
                <a:path w="7273290" h="10287000">
                  <a:moveTo>
                    <a:pt x="6792193" y="5616488"/>
                  </a:moveTo>
                  <a:lnTo>
                    <a:pt x="1244887" y="3997207"/>
                  </a:lnTo>
                  <a:lnTo>
                    <a:pt x="1239716" y="4002610"/>
                  </a:lnTo>
                  <a:lnTo>
                    <a:pt x="1234311" y="4008105"/>
                  </a:lnTo>
                  <a:lnTo>
                    <a:pt x="1228650" y="4013632"/>
                  </a:lnTo>
                  <a:lnTo>
                    <a:pt x="1222715" y="4019132"/>
                  </a:lnTo>
                  <a:lnTo>
                    <a:pt x="6791940" y="5644811"/>
                  </a:lnTo>
                  <a:lnTo>
                    <a:pt x="6792193" y="5616488"/>
                  </a:lnTo>
                  <a:close/>
                </a:path>
                <a:path w="7273290" h="10287000">
                  <a:moveTo>
                    <a:pt x="6792496" y="5582500"/>
                  </a:moveTo>
                  <a:lnTo>
                    <a:pt x="1266278" y="3969374"/>
                  </a:lnTo>
                  <a:lnTo>
                    <a:pt x="1262614" y="3974792"/>
                  </a:lnTo>
                  <a:lnTo>
                    <a:pt x="1258613" y="3980271"/>
                  </a:lnTo>
                  <a:lnTo>
                    <a:pt x="1254288" y="3985761"/>
                  </a:lnTo>
                  <a:lnTo>
                    <a:pt x="1249653" y="3991215"/>
                  </a:lnTo>
                  <a:lnTo>
                    <a:pt x="6792258" y="5609124"/>
                  </a:lnTo>
                  <a:lnTo>
                    <a:pt x="6792496" y="558250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2608832"/>
              <a:ext cx="6747509" cy="7678420"/>
            </a:xfrm>
            <a:custGeom>
              <a:avLst/>
              <a:gdLst/>
              <a:ahLst/>
              <a:cxnLst/>
              <a:rect l="l" t="t" r="r" b="b"/>
              <a:pathLst>
                <a:path w="6747509" h="7678420">
                  <a:moveTo>
                    <a:pt x="4332125" y="7165702"/>
                  </a:moveTo>
                  <a:lnTo>
                    <a:pt x="4311186" y="7361723"/>
                  </a:lnTo>
                  <a:lnTo>
                    <a:pt x="4308080" y="7678165"/>
                  </a:lnTo>
                  <a:lnTo>
                    <a:pt x="5104225" y="7678165"/>
                  </a:lnTo>
                  <a:lnTo>
                    <a:pt x="4999402" y="7588631"/>
                  </a:lnTo>
                  <a:lnTo>
                    <a:pt x="4332125" y="7165702"/>
                  </a:lnTo>
                  <a:close/>
                </a:path>
                <a:path w="6747509" h="7678420">
                  <a:moveTo>
                    <a:pt x="6375594" y="6584508"/>
                  </a:moveTo>
                  <a:lnTo>
                    <a:pt x="6287996" y="6758150"/>
                  </a:lnTo>
                  <a:lnTo>
                    <a:pt x="6097580" y="7199726"/>
                  </a:lnTo>
                  <a:lnTo>
                    <a:pt x="5947954" y="7678165"/>
                  </a:lnTo>
                  <a:lnTo>
                    <a:pt x="6747192" y="7678165"/>
                  </a:lnTo>
                  <a:lnTo>
                    <a:pt x="6721162" y="7591006"/>
                  </a:lnTo>
                  <a:lnTo>
                    <a:pt x="6690925" y="7491593"/>
                  </a:lnTo>
                  <a:lnTo>
                    <a:pt x="6659909" y="7391662"/>
                  </a:lnTo>
                  <a:lnTo>
                    <a:pt x="6644133" y="7341641"/>
                  </a:lnTo>
                  <a:lnTo>
                    <a:pt x="6628191" y="7291659"/>
                  </a:lnTo>
                  <a:lnTo>
                    <a:pt x="6612092" y="7241771"/>
                  </a:lnTo>
                  <a:lnTo>
                    <a:pt x="6595846" y="7192032"/>
                  </a:lnTo>
                  <a:lnTo>
                    <a:pt x="6579463" y="7142499"/>
                  </a:lnTo>
                  <a:lnTo>
                    <a:pt x="6562951" y="7093228"/>
                  </a:lnTo>
                  <a:lnTo>
                    <a:pt x="6546321" y="7044275"/>
                  </a:lnTo>
                  <a:lnTo>
                    <a:pt x="6529582" y="6995695"/>
                  </a:lnTo>
                  <a:lnTo>
                    <a:pt x="6512744" y="6947545"/>
                  </a:lnTo>
                  <a:lnTo>
                    <a:pt x="6495815" y="6899879"/>
                  </a:lnTo>
                  <a:lnTo>
                    <a:pt x="6478806" y="6852755"/>
                  </a:lnTo>
                  <a:lnTo>
                    <a:pt x="6461726" y="6806229"/>
                  </a:lnTo>
                  <a:lnTo>
                    <a:pt x="6444585" y="6760355"/>
                  </a:lnTo>
                  <a:lnTo>
                    <a:pt x="6427391" y="6715190"/>
                  </a:lnTo>
                  <a:lnTo>
                    <a:pt x="6410155" y="6670790"/>
                  </a:lnTo>
                  <a:lnTo>
                    <a:pt x="6392887" y="6627211"/>
                  </a:lnTo>
                  <a:lnTo>
                    <a:pt x="6375594" y="6584508"/>
                  </a:lnTo>
                  <a:close/>
                </a:path>
                <a:path w="6747509" h="7678420">
                  <a:moveTo>
                    <a:pt x="2086589" y="1026368"/>
                  </a:moveTo>
                  <a:lnTo>
                    <a:pt x="1806354" y="963886"/>
                  </a:lnTo>
                  <a:lnTo>
                    <a:pt x="1626148" y="942156"/>
                  </a:lnTo>
                  <a:lnTo>
                    <a:pt x="1529848" y="942682"/>
                  </a:lnTo>
                  <a:lnTo>
                    <a:pt x="1501331" y="946968"/>
                  </a:lnTo>
                  <a:lnTo>
                    <a:pt x="1479771" y="986927"/>
                  </a:lnTo>
                  <a:lnTo>
                    <a:pt x="1424239" y="1087891"/>
                  </a:lnTo>
                  <a:lnTo>
                    <a:pt x="1348462" y="1221495"/>
                  </a:lnTo>
                  <a:lnTo>
                    <a:pt x="1266163" y="1359372"/>
                  </a:lnTo>
                  <a:lnTo>
                    <a:pt x="1232418" y="1399872"/>
                  </a:lnTo>
                  <a:lnTo>
                    <a:pt x="1182598" y="1440915"/>
                  </a:lnTo>
                  <a:lnTo>
                    <a:pt x="1118678" y="1482606"/>
                  </a:lnTo>
                  <a:lnTo>
                    <a:pt x="1082048" y="1503726"/>
                  </a:lnTo>
                  <a:lnTo>
                    <a:pt x="1042632" y="1525048"/>
                  </a:lnTo>
                  <a:lnTo>
                    <a:pt x="1000678" y="1546584"/>
                  </a:lnTo>
                  <a:lnTo>
                    <a:pt x="956432" y="1568347"/>
                  </a:lnTo>
                  <a:lnTo>
                    <a:pt x="910142" y="1590351"/>
                  </a:lnTo>
                  <a:lnTo>
                    <a:pt x="862054" y="1612608"/>
                  </a:lnTo>
                  <a:lnTo>
                    <a:pt x="495816" y="1776599"/>
                  </a:lnTo>
                  <a:lnTo>
                    <a:pt x="442225" y="1801354"/>
                  </a:lnTo>
                  <a:lnTo>
                    <a:pt x="389057" y="1826480"/>
                  </a:lnTo>
                  <a:lnTo>
                    <a:pt x="336559" y="1851990"/>
                  </a:lnTo>
                  <a:lnTo>
                    <a:pt x="284976" y="1877898"/>
                  </a:lnTo>
                  <a:lnTo>
                    <a:pt x="234556" y="1904215"/>
                  </a:lnTo>
                  <a:lnTo>
                    <a:pt x="185545" y="1930957"/>
                  </a:lnTo>
                  <a:lnTo>
                    <a:pt x="138191" y="1958134"/>
                  </a:lnTo>
                  <a:lnTo>
                    <a:pt x="85319" y="1993432"/>
                  </a:lnTo>
                  <a:lnTo>
                    <a:pt x="32039" y="2036995"/>
                  </a:lnTo>
                  <a:lnTo>
                    <a:pt x="0" y="2067084"/>
                  </a:lnTo>
                  <a:lnTo>
                    <a:pt x="0" y="4370406"/>
                  </a:lnTo>
                  <a:lnTo>
                    <a:pt x="151049" y="4613653"/>
                  </a:lnTo>
                  <a:lnTo>
                    <a:pt x="290235" y="4843264"/>
                  </a:lnTo>
                  <a:lnTo>
                    <a:pt x="339718" y="4926432"/>
                  </a:lnTo>
                  <a:lnTo>
                    <a:pt x="337148" y="5031815"/>
                  </a:lnTo>
                  <a:lnTo>
                    <a:pt x="331718" y="5283485"/>
                  </a:lnTo>
                  <a:lnTo>
                    <a:pt x="326852" y="5584720"/>
                  </a:lnTo>
                  <a:lnTo>
                    <a:pt x="325972" y="5838799"/>
                  </a:lnTo>
                  <a:lnTo>
                    <a:pt x="328387" y="5892025"/>
                  </a:lnTo>
                  <a:lnTo>
                    <a:pt x="334417" y="5938817"/>
                  </a:lnTo>
                  <a:lnTo>
                    <a:pt x="344210" y="5979794"/>
                  </a:lnTo>
                  <a:lnTo>
                    <a:pt x="357910" y="6015575"/>
                  </a:lnTo>
                  <a:lnTo>
                    <a:pt x="397617" y="6074021"/>
                  </a:lnTo>
                  <a:lnTo>
                    <a:pt x="454702" y="6119106"/>
                  </a:lnTo>
                  <a:lnTo>
                    <a:pt x="490127" y="6138184"/>
                  </a:lnTo>
                  <a:lnTo>
                    <a:pt x="530333" y="6155777"/>
                  </a:lnTo>
                  <a:lnTo>
                    <a:pt x="575467" y="6172505"/>
                  </a:lnTo>
                  <a:lnTo>
                    <a:pt x="625674" y="6188985"/>
                  </a:lnTo>
                  <a:lnTo>
                    <a:pt x="741908" y="6223682"/>
                  </a:lnTo>
                  <a:lnTo>
                    <a:pt x="3366557" y="6989828"/>
                  </a:lnTo>
                  <a:lnTo>
                    <a:pt x="3425327" y="7005537"/>
                  </a:lnTo>
                  <a:lnTo>
                    <a:pt x="3481719" y="7017542"/>
                  </a:lnTo>
                  <a:lnTo>
                    <a:pt x="3535744" y="7025956"/>
                  </a:lnTo>
                  <a:lnTo>
                    <a:pt x="3587411" y="7030889"/>
                  </a:lnTo>
                  <a:lnTo>
                    <a:pt x="3636729" y="7032452"/>
                  </a:lnTo>
                  <a:lnTo>
                    <a:pt x="3683709" y="7030758"/>
                  </a:lnTo>
                  <a:lnTo>
                    <a:pt x="3728360" y="7025916"/>
                  </a:lnTo>
                  <a:lnTo>
                    <a:pt x="3770691" y="7018039"/>
                  </a:lnTo>
                  <a:lnTo>
                    <a:pt x="3810713" y="7007238"/>
                  </a:lnTo>
                  <a:lnTo>
                    <a:pt x="3848435" y="6993624"/>
                  </a:lnTo>
                  <a:lnTo>
                    <a:pt x="3883866" y="6977308"/>
                  </a:lnTo>
                  <a:lnTo>
                    <a:pt x="3917017" y="6958402"/>
                  </a:lnTo>
                  <a:lnTo>
                    <a:pt x="3976516" y="6913265"/>
                  </a:lnTo>
                  <a:lnTo>
                    <a:pt x="4027009" y="6859102"/>
                  </a:lnTo>
                  <a:lnTo>
                    <a:pt x="4068574" y="6796805"/>
                  </a:lnTo>
                  <a:lnTo>
                    <a:pt x="4086032" y="6762884"/>
                  </a:lnTo>
                  <a:lnTo>
                    <a:pt x="4101287" y="6727263"/>
                  </a:lnTo>
                  <a:lnTo>
                    <a:pt x="4114349" y="6690053"/>
                  </a:lnTo>
                  <a:lnTo>
                    <a:pt x="4125226" y="6651367"/>
                  </a:lnTo>
                  <a:lnTo>
                    <a:pt x="4133930" y="6611314"/>
                  </a:lnTo>
                  <a:lnTo>
                    <a:pt x="4140470" y="6570007"/>
                  </a:lnTo>
                  <a:lnTo>
                    <a:pt x="4144855" y="6527557"/>
                  </a:lnTo>
                  <a:lnTo>
                    <a:pt x="4147095" y="6484075"/>
                  </a:lnTo>
                  <a:lnTo>
                    <a:pt x="4147199" y="6439672"/>
                  </a:lnTo>
                  <a:lnTo>
                    <a:pt x="4136560" y="6054401"/>
                  </a:lnTo>
                  <a:lnTo>
                    <a:pt x="4121048" y="5600055"/>
                  </a:lnTo>
                  <a:lnTo>
                    <a:pt x="4107055" y="5221335"/>
                  </a:lnTo>
                  <a:lnTo>
                    <a:pt x="4100971" y="5062939"/>
                  </a:lnTo>
                  <a:lnTo>
                    <a:pt x="4769684" y="4937193"/>
                  </a:lnTo>
                  <a:lnTo>
                    <a:pt x="4742348" y="4748740"/>
                  </a:lnTo>
                  <a:lnTo>
                    <a:pt x="4670240" y="4289417"/>
                  </a:lnTo>
                  <a:lnTo>
                    <a:pt x="4568211" y="3718277"/>
                  </a:lnTo>
                  <a:lnTo>
                    <a:pt x="4451112" y="3194376"/>
                  </a:lnTo>
                  <a:lnTo>
                    <a:pt x="4434561" y="3135928"/>
                  </a:lnTo>
                  <a:lnTo>
                    <a:pt x="4416740" y="3079777"/>
                  </a:lnTo>
                  <a:lnTo>
                    <a:pt x="4397679" y="3025851"/>
                  </a:lnTo>
                  <a:lnTo>
                    <a:pt x="4377411" y="2974076"/>
                  </a:lnTo>
                  <a:lnTo>
                    <a:pt x="4355965" y="2924381"/>
                  </a:lnTo>
                  <a:lnTo>
                    <a:pt x="4333373" y="2876694"/>
                  </a:lnTo>
                  <a:lnTo>
                    <a:pt x="4309667" y="2830941"/>
                  </a:lnTo>
                  <a:lnTo>
                    <a:pt x="4284877" y="2787051"/>
                  </a:lnTo>
                  <a:lnTo>
                    <a:pt x="4259034" y="2744952"/>
                  </a:lnTo>
                  <a:lnTo>
                    <a:pt x="4232170" y="2704570"/>
                  </a:lnTo>
                  <a:lnTo>
                    <a:pt x="4204316" y="2665834"/>
                  </a:lnTo>
                  <a:lnTo>
                    <a:pt x="4175503" y="2628672"/>
                  </a:lnTo>
                  <a:lnTo>
                    <a:pt x="4145761" y="2593011"/>
                  </a:lnTo>
                  <a:lnTo>
                    <a:pt x="4115123" y="2558778"/>
                  </a:lnTo>
                  <a:lnTo>
                    <a:pt x="4083619" y="2525902"/>
                  </a:lnTo>
                  <a:lnTo>
                    <a:pt x="4051280" y="2494310"/>
                  </a:lnTo>
                  <a:lnTo>
                    <a:pt x="4018137" y="2463930"/>
                  </a:lnTo>
                  <a:lnTo>
                    <a:pt x="3984222" y="2434689"/>
                  </a:lnTo>
                  <a:lnTo>
                    <a:pt x="3949566" y="2406516"/>
                  </a:lnTo>
                  <a:lnTo>
                    <a:pt x="3914199" y="2379337"/>
                  </a:lnTo>
                  <a:lnTo>
                    <a:pt x="3878153" y="2353081"/>
                  </a:lnTo>
                  <a:lnTo>
                    <a:pt x="3841460" y="2327675"/>
                  </a:lnTo>
                  <a:lnTo>
                    <a:pt x="3804149" y="2303047"/>
                  </a:lnTo>
                  <a:lnTo>
                    <a:pt x="3766253" y="2279124"/>
                  </a:lnTo>
                  <a:lnTo>
                    <a:pt x="3727802" y="2255835"/>
                  </a:lnTo>
                  <a:lnTo>
                    <a:pt x="3688827" y="2233106"/>
                  </a:lnTo>
                  <a:lnTo>
                    <a:pt x="3649361" y="2210867"/>
                  </a:lnTo>
                  <a:lnTo>
                    <a:pt x="3609433" y="2189043"/>
                  </a:lnTo>
                  <a:lnTo>
                    <a:pt x="3458532" y="2109947"/>
                  </a:lnTo>
                  <a:lnTo>
                    <a:pt x="3393589" y="2075093"/>
                  </a:lnTo>
                  <a:lnTo>
                    <a:pt x="3333327" y="2041665"/>
                  </a:lnTo>
                  <a:lnTo>
                    <a:pt x="3277588" y="2009533"/>
                  </a:lnTo>
                  <a:lnTo>
                    <a:pt x="3226212" y="1978569"/>
                  </a:lnTo>
                  <a:lnTo>
                    <a:pt x="3179040" y="1948643"/>
                  </a:lnTo>
                  <a:lnTo>
                    <a:pt x="3135913" y="1919627"/>
                  </a:lnTo>
                  <a:lnTo>
                    <a:pt x="3096671" y="1891391"/>
                  </a:lnTo>
                  <a:lnTo>
                    <a:pt x="3061155" y="1863807"/>
                  </a:lnTo>
                  <a:lnTo>
                    <a:pt x="3029206" y="1836745"/>
                  </a:lnTo>
                  <a:lnTo>
                    <a:pt x="3000664" y="1810076"/>
                  </a:lnTo>
                  <a:lnTo>
                    <a:pt x="2953164" y="1757401"/>
                  </a:lnTo>
                  <a:lnTo>
                    <a:pt x="2917382" y="1704751"/>
                  </a:lnTo>
                  <a:lnTo>
                    <a:pt x="2892042" y="1651094"/>
                  </a:lnTo>
                  <a:lnTo>
                    <a:pt x="2856604" y="1543364"/>
                  </a:lnTo>
                  <a:lnTo>
                    <a:pt x="2835338" y="1456917"/>
                  </a:lnTo>
                  <a:lnTo>
                    <a:pt x="2824977" y="1399423"/>
                  </a:lnTo>
                  <a:lnTo>
                    <a:pt x="2822250" y="1378553"/>
                  </a:lnTo>
                  <a:lnTo>
                    <a:pt x="2770270" y="1340307"/>
                  </a:lnTo>
                  <a:lnTo>
                    <a:pt x="2622332" y="1247216"/>
                  </a:lnTo>
                  <a:lnTo>
                    <a:pt x="2390438" y="1131746"/>
                  </a:lnTo>
                  <a:lnTo>
                    <a:pt x="2086589" y="1026368"/>
                  </a:lnTo>
                  <a:close/>
                </a:path>
                <a:path w="6747509" h="7678420">
                  <a:moveTo>
                    <a:pt x="4651653" y="1487599"/>
                  </a:moveTo>
                  <a:lnTo>
                    <a:pt x="4617779" y="1515834"/>
                  </a:lnTo>
                  <a:lnTo>
                    <a:pt x="4620834" y="1525884"/>
                  </a:lnTo>
                  <a:lnTo>
                    <a:pt x="4720028" y="1706480"/>
                  </a:lnTo>
                  <a:lnTo>
                    <a:pt x="4523571" y="1813838"/>
                  </a:lnTo>
                  <a:lnTo>
                    <a:pt x="4515653" y="1820445"/>
                  </a:lnTo>
                  <a:lnTo>
                    <a:pt x="4510999" y="1829549"/>
                  </a:lnTo>
                  <a:lnTo>
                    <a:pt x="4509996" y="1839825"/>
                  </a:lnTo>
                  <a:lnTo>
                    <a:pt x="4513030" y="1849949"/>
                  </a:lnTo>
                  <a:lnTo>
                    <a:pt x="4516744" y="1856145"/>
                  </a:lnTo>
                  <a:lnTo>
                    <a:pt x="4522276" y="1860599"/>
                  </a:lnTo>
                  <a:lnTo>
                    <a:pt x="4535655" y="1864505"/>
                  </a:lnTo>
                  <a:lnTo>
                    <a:pt x="4542715" y="1863726"/>
                  </a:lnTo>
                  <a:lnTo>
                    <a:pt x="4549179" y="1860501"/>
                  </a:lnTo>
                  <a:lnTo>
                    <a:pt x="4745689" y="1753159"/>
                  </a:lnTo>
                  <a:lnTo>
                    <a:pt x="4817831" y="1774218"/>
                  </a:lnTo>
                  <a:lnTo>
                    <a:pt x="4792170" y="1727539"/>
                  </a:lnTo>
                  <a:lnTo>
                    <a:pt x="4838913" y="1701995"/>
                  </a:lnTo>
                  <a:lnTo>
                    <a:pt x="4766771" y="1680937"/>
                  </a:lnTo>
                  <a:lnTo>
                    <a:pt x="4667578" y="1500340"/>
                  </a:lnTo>
                  <a:lnTo>
                    <a:pt x="4660780" y="1492286"/>
                  </a:lnTo>
                  <a:lnTo>
                    <a:pt x="4651653" y="1487599"/>
                  </a:lnTo>
                  <a:close/>
                </a:path>
                <a:path w="6747509" h="7678420">
                  <a:moveTo>
                    <a:pt x="4817831" y="1774218"/>
                  </a:moveTo>
                  <a:lnTo>
                    <a:pt x="4745689" y="1753159"/>
                  </a:lnTo>
                  <a:lnTo>
                    <a:pt x="4853279" y="1949269"/>
                  </a:lnTo>
                  <a:lnTo>
                    <a:pt x="4876324" y="1963947"/>
                  </a:lnTo>
                  <a:lnTo>
                    <a:pt x="4883384" y="1963168"/>
                  </a:lnTo>
                  <a:lnTo>
                    <a:pt x="4889481" y="1959837"/>
                  </a:lnTo>
                  <a:lnTo>
                    <a:pt x="4897573" y="1952961"/>
                  </a:lnTo>
                  <a:lnTo>
                    <a:pt x="4902285" y="1943767"/>
                  </a:lnTo>
                  <a:lnTo>
                    <a:pt x="4903230" y="1933580"/>
                  </a:lnTo>
                  <a:lnTo>
                    <a:pt x="4900022" y="1923725"/>
                  </a:lnTo>
                  <a:lnTo>
                    <a:pt x="4817831" y="1774218"/>
                  </a:lnTo>
                  <a:close/>
                </a:path>
                <a:path w="6747509" h="7678420">
                  <a:moveTo>
                    <a:pt x="5547118" y="1928601"/>
                  </a:moveTo>
                  <a:lnTo>
                    <a:pt x="5536788" y="1925772"/>
                  </a:lnTo>
                  <a:lnTo>
                    <a:pt x="5526633" y="1927094"/>
                  </a:lnTo>
                  <a:lnTo>
                    <a:pt x="5517755" y="1932090"/>
                  </a:lnTo>
                  <a:lnTo>
                    <a:pt x="5511254" y="1940282"/>
                  </a:lnTo>
                  <a:lnTo>
                    <a:pt x="5508497" y="1950366"/>
                  </a:lnTo>
                  <a:lnTo>
                    <a:pt x="5509829" y="1960525"/>
                  </a:lnTo>
                  <a:lnTo>
                    <a:pt x="5514812" y="1969514"/>
                  </a:lnTo>
                  <a:lnTo>
                    <a:pt x="5523008" y="1976086"/>
                  </a:lnTo>
                  <a:lnTo>
                    <a:pt x="5787534" y="2109529"/>
                  </a:lnTo>
                  <a:lnTo>
                    <a:pt x="5788955" y="2110512"/>
                  </a:lnTo>
                  <a:lnTo>
                    <a:pt x="5792103" y="2111431"/>
                  </a:lnTo>
                  <a:lnTo>
                    <a:pt x="5801221" y="2112379"/>
                  </a:lnTo>
                  <a:lnTo>
                    <a:pt x="5809974" y="2110187"/>
                  </a:lnTo>
                  <a:lnTo>
                    <a:pt x="5817616" y="2105221"/>
                  </a:lnTo>
                  <a:lnTo>
                    <a:pt x="5823398" y="2097848"/>
                  </a:lnTo>
                  <a:lnTo>
                    <a:pt x="5826155" y="2087764"/>
                  </a:lnTo>
                  <a:lnTo>
                    <a:pt x="5824823" y="2077605"/>
                  </a:lnTo>
                  <a:lnTo>
                    <a:pt x="5819840" y="2068616"/>
                  </a:lnTo>
                  <a:lnTo>
                    <a:pt x="5811644" y="2062044"/>
                  </a:lnTo>
                  <a:lnTo>
                    <a:pt x="5547118" y="1928601"/>
                  </a:lnTo>
                  <a:close/>
                </a:path>
                <a:path w="6747509" h="7678420">
                  <a:moveTo>
                    <a:pt x="4983440" y="1571386"/>
                  </a:moveTo>
                  <a:lnTo>
                    <a:pt x="4973132" y="1570400"/>
                  </a:lnTo>
                  <a:lnTo>
                    <a:pt x="4962966" y="1573502"/>
                  </a:lnTo>
                  <a:lnTo>
                    <a:pt x="4766771" y="1680937"/>
                  </a:lnTo>
                  <a:lnTo>
                    <a:pt x="4838913" y="1701995"/>
                  </a:lnTo>
                  <a:lnTo>
                    <a:pt x="4988627" y="1620181"/>
                  </a:lnTo>
                  <a:lnTo>
                    <a:pt x="4996993" y="1613465"/>
                  </a:lnTo>
                  <a:lnTo>
                    <a:pt x="5001767" y="1604423"/>
                  </a:lnTo>
                  <a:lnTo>
                    <a:pt x="5002607" y="1594232"/>
                  </a:lnTo>
                  <a:lnTo>
                    <a:pt x="4999168" y="1584070"/>
                  </a:lnTo>
                  <a:lnTo>
                    <a:pt x="4992562" y="1576072"/>
                  </a:lnTo>
                  <a:lnTo>
                    <a:pt x="4983440" y="1571386"/>
                  </a:lnTo>
                  <a:close/>
                </a:path>
                <a:path w="6747509" h="7678420">
                  <a:moveTo>
                    <a:pt x="5608141" y="325620"/>
                  </a:moveTo>
                  <a:lnTo>
                    <a:pt x="5415844" y="269488"/>
                  </a:lnTo>
                  <a:lnTo>
                    <a:pt x="5451358" y="282936"/>
                  </a:lnTo>
                  <a:lnTo>
                    <a:pt x="5488629" y="310021"/>
                  </a:lnTo>
                  <a:lnTo>
                    <a:pt x="5524207" y="355051"/>
                  </a:lnTo>
                  <a:lnTo>
                    <a:pt x="5554643" y="422335"/>
                  </a:lnTo>
                  <a:lnTo>
                    <a:pt x="5557227" y="431040"/>
                  </a:lnTo>
                  <a:lnTo>
                    <a:pt x="5564027" y="437001"/>
                  </a:lnTo>
                  <a:lnTo>
                    <a:pt x="5576095" y="440524"/>
                  </a:lnTo>
                  <a:lnTo>
                    <a:pt x="5579920" y="441072"/>
                  </a:lnTo>
                  <a:lnTo>
                    <a:pt x="5583527" y="440421"/>
                  </a:lnTo>
                  <a:lnTo>
                    <a:pt x="5592563" y="437442"/>
                  </a:lnTo>
                  <a:lnTo>
                    <a:pt x="5599728" y="431733"/>
                  </a:lnTo>
                  <a:lnTo>
                    <a:pt x="5604510" y="423944"/>
                  </a:lnTo>
                  <a:lnTo>
                    <a:pt x="5606400" y="414725"/>
                  </a:lnTo>
                  <a:lnTo>
                    <a:pt x="5608141" y="325620"/>
                  </a:lnTo>
                  <a:close/>
                </a:path>
                <a:path w="6747509" h="7678420">
                  <a:moveTo>
                    <a:pt x="5460682" y="229278"/>
                  </a:moveTo>
                  <a:lnTo>
                    <a:pt x="5415344" y="216117"/>
                  </a:lnTo>
                  <a:lnTo>
                    <a:pt x="5377180" y="213001"/>
                  </a:lnTo>
                  <a:lnTo>
                    <a:pt x="5350659" y="214862"/>
                  </a:lnTo>
                  <a:lnTo>
                    <a:pt x="5340250" y="216630"/>
                  </a:lnTo>
                  <a:lnTo>
                    <a:pt x="5330807" y="221337"/>
                  </a:lnTo>
                  <a:lnTo>
                    <a:pt x="5324170" y="229046"/>
                  </a:lnTo>
                  <a:lnTo>
                    <a:pt x="5320916" y="238701"/>
                  </a:lnTo>
                  <a:lnTo>
                    <a:pt x="5321619" y="249244"/>
                  </a:lnTo>
                  <a:lnTo>
                    <a:pt x="5326118" y="258367"/>
                  </a:lnTo>
                  <a:lnTo>
                    <a:pt x="5333747" y="264995"/>
                  </a:lnTo>
                  <a:lnTo>
                    <a:pt x="5343489" y="268407"/>
                  </a:lnTo>
                  <a:lnTo>
                    <a:pt x="5354328" y="267879"/>
                  </a:lnTo>
                  <a:lnTo>
                    <a:pt x="5363880" y="266268"/>
                  </a:lnTo>
                  <a:lnTo>
                    <a:pt x="5385535" y="265368"/>
                  </a:lnTo>
                  <a:lnTo>
                    <a:pt x="5415844" y="269488"/>
                  </a:lnTo>
                  <a:lnTo>
                    <a:pt x="5608141" y="325620"/>
                  </a:lnTo>
                  <a:lnTo>
                    <a:pt x="5608221" y="321546"/>
                  </a:lnTo>
                  <a:lnTo>
                    <a:pt x="5555005" y="306012"/>
                  </a:lnTo>
                  <a:lnTo>
                    <a:pt x="5508725" y="257553"/>
                  </a:lnTo>
                  <a:lnTo>
                    <a:pt x="5460682" y="229278"/>
                  </a:lnTo>
                  <a:close/>
                </a:path>
                <a:path w="6747509" h="7678420">
                  <a:moveTo>
                    <a:pt x="6089219" y="1977"/>
                  </a:moveTo>
                  <a:lnTo>
                    <a:pt x="5587151" y="4729"/>
                  </a:lnTo>
                  <a:lnTo>
                    <a:pt x="5555005" y="306012"/>
                  </a:lnTo>
                  <a:lnTo>
                    <a:pt x="5608221" y="321546"/>
                  </a:lnTo>
                  <a:lnTo>
                    <a:pt x="5613383" y="57254"/>
                  </a:lnTo>
                  <a:lnTo>
                    <a:pt x="6079773" y="53113"/>
                  </a:lnTo>
                  <a:lnTo>
                    <a:pt x="6089933" y="50825"/>
                  </a:lnTo>
                  <a:lnTo>
                    <a:pt x="6098289" y="45029"/>
                  </a:lnTo>
                  <a:lnTo>
                    <a:pt x="6103913" y="36519"/>
                  </a:lnTo>
                  <a:lnTo>
                    <a:pt x="6105881" y="26089"/>
                  </a:lnTo>
                  <a:lnTo>
                    <a:pt x="6103575" y="15947"/>
                  </a:lnTo>
                  <a:lnTo>
                    <a:pt x="6097755" y="7602"/>
                  </a:lnTo>
                  <a:lnTo>
                    <a:pt x="6089219" y="1977"/>
                  </a:lnTo>
                  <a:close/>
                </a:path>
                <a:path w="6747509" h="7678420">
                  <a:moveTo>
                    <a:pt x="4882914" y="715823"/>
                  </a:moveTo>
                  <a:lnTo>
                    <a:pt x="4831812" y="700906"/>
                  </a:lnTo>
                  <a:lnTo>
                    <a:pt x="4769177" y="915481"/>
                  </a:lnTo>
                  <a:lnTo>
                    <a:pt x="4768267" y="926033"/>
                  </a:lnTo>
                  <a:lnTo>
                    <a:pt x="4771351" y="935780"/>
                  </a:lnTo>
                  <a:lnTo>
                    <a:pt x="4777864" y="943654"/>
                  </a:lnTo>
                  <a:lnTo>
                    <a:pt x="4787243" y="948583"/>
                  </a:lnTo>
                  <a:lnTo>
                    <a:pt x="4797801" y="949474"/>
                  </a:lnTo>
                  <a:lnTo>
                    <a:pt x="4807527" y="946340"/>
                  </a:lnTo>
                  <a:lnTo>
                    <a:pt x="4815370" y="939782"/>
                  </a:lnTo>
                  <a:lnTo>
                    <a:pt x="4820280" y="930398"/>
                  </a:lnTo>
                  <a:lnTo>
                    <a:pt x="4882914" y="715823"/>
                  </a:lnTo>
                  <a:close/>
                </a:path>
                <a:path w="6747509" h="7678420">
                  <a:moveTo>
                    <a:pt x="5113158" y="727374"/>
                  </a:moveTo>
                  <a:lnTo>
                    <a:pt x="4631668" y="586825"/>
                  </a:lnTo>
                  <a:lnTo>
                    <a:pt x="4621132" y="585941"/>
                  </a:lnTo>
                  <a:lnTo>
                    <a:pt x="4611403" y="589074"/>
                  </a:lnTo>
                  <a:lnTo>
                    <a:pt x="4603548" y="595628"/>
                  </a:lnTo>
                  <a:lnTo>
                    <a:pt x="4598631" y="605011"/>
                  </a:lnTo>
                  <a:lnTo>
                    <a:pt x="4597729" y="615565"/>
                  </a:lnTo>
                  <a:lnTo>
                    <a:pt x="4600824" y="625316"/>
                  </a:lnTo>
                  <a:lnTo>
                    <a:pt x="4607340" y="633190"/>
                  </a:lnTo>
                  <a:lnTo>
                    <a:pt x="4616697" y="638113"/>
                  </a:lnTo>
                  <a:lnTo>
                    <a:pt x="5098187" y="778662"/>
                  </a:lnTo>
                  <a:lnTo>
                    <a:pt x="5108688" y="779536"/>
                  </a:lnTo>
                  <a:lnTo>
                    <a:pt x="5118287" y="776365"/>
                  </a:lnTo>
                  <a:lnTo>
                    <a:pt x="5126004" y="769771"/>
                  </a:lnTo>
                  <a:lnTo>
                    <a:pt x="5130857" y="760369"/>
                  </a:lnTo>
                  <a:lnTo>
                    <a:pt x="5131823" y="749834"/>
                  </a:lnTo>
                  <a:lnTo>
                    <a:pt x="5128866" y="740123"/>
                  </a:lnTo>
                  <a:lnTo>
                    <a:pt x="5122480" y="732287"/>
                  </a:lnTo>
                  <a:lnTo>
                    <a:pt x="5113158" y="727374"/>
                  </a:lnTo>
                  <a:close/>
                </a:path>
                <a:path w="6747509" h="7678420">
                  <a:moveTo>
                    <a:pt x="4937413" y="434128"/>
                  </a:moveTo>
                  <a:lnTo>
                    <a:pt x="4846783" y="649618"/>
                  </a:lnTo>
                  <a:lnTo>
                    <a:pt x="4897886" y="664535"/>
                  </a:lnTo>
                  <a:lnTo>
                    <a:pt x="4955479" y="467231"/>
                  </a:lnTo>
                  <a:lnTo>
                    <a:pt x="4956388" y="456679"/>
                  </a:lnTo>
                  <a:lnTo>
                    <a:pt x="4953305" y="446932"/>
                  </a:lnTo>
                  <a:lnTo>
                    <a:pt x="4946792" y="439058"/>
                  </a:lnTo>
                  <a:lnTo>
                    <a:pt x="4937413" y="434128"/>
                  </a:lnTo>
                  <a:close/>
                </a:path>
                <a:path w="6747509" h="7678420">
                  <a:moveTo>
                    <a:pt x="5879740" y="1270895"/>
                  </a:moveTo>
                  <a:lnTo>
                    <a:pt x="5808447" y="1278624"/>
                  </a:lnTo>
                  <a:lnTo>
                    <a:pt x="5763373" y="1334046"/>
                  </a:lnTo>
                  <a:lnTo>
                    <a:pt x="5760310" y="1371178"/>
                  </a:lnTo>
                  <a:lnTo>
                    <a:pt x="5771420" y="1405471"/>
                  </a:lnTo>
                  <a:lnTo>
                    <a:pt x="5794498" y="1433142"/>
                  </a:lnTo>
                  <a:lnTo>
                    <a:pt x="5827340" y="1450405"/>
                  </a:lnTo>
                  <a:lnTo>
                    <a:pt x="5864312" y="1453521"/>
                  </a:lnTo>
                  <a:lnTo>
                    <a:pt x="5898652" y="1442611"/>
                  </a:lnTo>
                  <a:lnTo>
                    <a:pt x="5922881" y="1422635"/>
                  </a:lnTo>
                  <a:lnTo>
                    <a:pt x="5842312" y="1399117"/>
                  </a:lnTo>
                  <a:lnTo>
                    <a:pt x="5828056" y="1391663"/>
                  </a:lnTo>
                  <a:lnTo>
                    <a:pt x="5818136" y="1379778"/>
                  </a:lnTo>
                  <a:lnTo>
                    <a:pt x="5813423" y="1365047"/>
                  </a:lnTo>
                  <a:lnTo>
                    <a:pt x="5814791" y="1349055"/>
                  </a:lnTo>
                  <a:lnTo>
                    <a:pt x="5822241" y="1334839"/>
                  </a:lnTo>
                  <a:lnTo>
                    <a:pt x="5834138" y="1324957"/>
                  </a:lnTo>
                  <a:lnTo>
                    <a:pt x="5848894" y="1320274"/>
                  </a:lnTo>
                  <a:lnTo>
                    <a:pt x="5864921" y="1321661"/>
                  </a:lnTo>
                  <a:lnTo>
                    <a:pt x="5945270" y="1345115"/>
                  </a:lnTo>
                  <a:lnTo>
                    <a:pt x="5935679" y="1315764"/>
                  </a:lnTo>
                  <a:lnTo>
                    <a:pt x="5912584" y="1288150"/>
                  </a:lnTo>
                  <a:lnTo>
                    <a:pt x="5879740" y="1270895"/>
                  </a:lnTo>
                  <a:close/>
                </a:path>
                <a:path w="6747509" h="7678420">
                  <a:moveTo>
                    <a:pt x="5945270" y="1345115"/>
                  </a:moveTo>
                  <a:lnTo>
                    <a:pt x="5864921" y="1321661"/>
                  </a:lnTo>
                  <a:lnTo>
                    <a:pt x="5879177" y="1329114"/>
                  </a:lnTo>
                  <a:lnTo>
                    <a:pt x="5889097" y="1340999"/>
                  </a:lnTo>
                  <a:lnTo>
                    <a:pt x="5893809" y="1355730"/>
                  </a:lnTo>
                  <a:lnTo>
                    <a:pt x="5892442" y="1371722"/>
                  </a:lnTo>
                  <a:lnTo>
                    <a:pt x="5884992" y="1385938"/>
                  </a:lnTo>
                  <a:lnTo>
                    <a:pt x="5873095" y="1395821"/>
                  </a:lnTo>
                  <a:lnTo>
                    <a:pt x="5858339" y="1400503"/>
                  </a:lnTo>
                  <a:lnTo>
                    <a:pt x="5842312" y="1399117"/>
                  </a:lnTo>
                  <a:lnTo>
                    <a:pt x="5922881" y="1422635"/>
                  </a:lnTo>
                  <a:lnTo>
                    <a:pt x="5926466" y="1419679"/>
                  </a:lnTo>
                  <a:lnTo>
                    <a:pt x="5943860" y="1386731"/>
                  </a:lnTo>
                  <a:lnTo>
                    <a:pt x="5946835" y="1349902"/>
                  </a:lnTo>
                  <a:lnTo>
                    <a:pt x="5945270" y="1345115"/>
                  </a:lnTo>
                  <a:close/>
                </a:path>
                <a:path w="6747509" h="7678420">
                  <a:moveTo>
                    <a:pt x="6126027" y="1113764"/>
                  </a:moveTo>
                  <a:lnTo>
                    <a:pt x="5551368" y="1190377"/>
                  </a:lnTo>
                  <a:lnTo>
                    <a:pt x="5528322" y="1220566"/>
                  </a:lnTo>
                  <a:lnTo>
                    <a:pt x="5530519" y="1228094"/>
                  </a:lnTo>
                  <a:lnTo>
                    <a:pt x="5554628" y="1243579"/>
                  </a:lnTo>
                  <a:lnTo>
                    <a:pt x="5558759" y="1243081"/>
                  </a:lnTo>
                  <a:lnTo>
                    <a:pt x="6122800" y="1165783"/>
                  </a:lnTo>
                  <a:lnTo>
                    <a:pt x="6145169" y="1135964"/>
                  </a:lnTo>
                  <a:lnTo>
                    <a:pt x="6141776" y="1125886"/>
                  </a:lnTo>
                  <a:lnTo>
                    <a:pt x="6135106" y="1118260"/>
                  </a:lnTo>
                  <a:lnTo>
                    <a:pt x="6126027" y="1113764"/>
                  </a:lnTo>
                  <a:close/>
                </a:path>
                <a:path w="6747509" h="7678420">
                  <a:moveTo>
                    <a:pt x="5841422" y="891114"/>
                  </a:moveTo>
                  <a:lnTo>
                    <a:pt x="5769837" y="899112"/>
                  </a:lnTo>
                  <a:lnTo>
                    <a:pt x="5724750" y="955311"/>
                  </a:lnTo>
                  <a:lnTo>
                    <a:pt x="5721701" y="992119"/>
                  </a:lnTo>
                  <a:lnTo>
                    <a:pt x="5732733" y="1026221"/>
                  </a:lnTo>
                  <a:lnTo>
                    <a:pt x="5755804" y="1053827"/>
                  </a:lnTo>
                  <a:lnTo>
                    <a:pt x="5788870" y="1071147"/>
                  </a:lnTo>
                  <a:lnTo>
                    <a:pt x="5825781" y="1074165"/>
                  </a:lnTo>
                  <a:lnTo>
                    <a:pt x="5859977" y="1063080"/>
                  </a:lnTo>
                  <a:lnTo>
                    <a:pt x="5883340" y="1043632"/>
                  </a:lnTo>
                  <a:lnTo>
                    <a:pt x="5803688" y="1020382"/>
                  </a:lnTo>
                  <a:lnTo>
                    <a:pt x="5789432" y="1012928"/>
                  </a:lnTo>
                  <a:lnTo>
                    <a:pt x="5779512" y="1001043"/>
                  </a:lnTo>
                  <a:lnTo>
                    <a:pt x="5774800" y="986312"/>
                  </a:lnTo>
                  <a:lnTo>
                    <a:pt x="5776168" y="970320"/>
                  </a:lnTo>
                  <a:lnTo>
                    <a:pt x="5783706" y="955802"/>
                  </a:lnTo>
                  <a:lnTo>
                    <a:pt x="5795648" y="945764"/>
                  </a:lnTo>
                  <a:lnTo>
                    <a:pt x="5810421" y="941024"/>
                  </a:lnTo>
                  <a:lnTo>
                    <a:pt x="5826451" y="942402"/>
                  </a:lnTo>
                  <a:lnTo>
                    <a:pt x="5906601" y="965798"/>
                  </a:lnTo>
                  <a:lnTo>
                    <a:pt x="5897080" y="935971"/>
                  </a:lnTo>
                  <a:lnTo>
                    <a:pt x="5874182" y="908353"/>
                  </a:lnTo>
                  <a:lnTo>
                    <a:pt x="5841422" y="891114"/>
                  </a:lnTo>
                  <a:close/>
                </a:path>
                <a:path w="6747509" h="7678420">
                  <a:moveTo>
                    <a:pt x="5906601" y="965798"/>
                  </a:moveTo>
                  <a:lnTo>
                    <a:pt x="5826451" y="942402"/>
                  </a:lnTo>
                  <a:lnTo>
                    <a:pt x="5840483" y="949800"/>
                  </a:lnTo>
                  <a:lnTo>
                    <a:pt x="5850411" y="961749"/>
                  </a:lnTo>
                  <a:lnTo>
                    <a:pt x="5855201" y="976671"/>
                  </a:lnTo>
                  <a:lnTo>
                    <a:pt x="5853819" y="992987"/>
                  </a:lnTo>
                  <a:lnTo>
                    <a:pt x="5846369" y="1007203"/>
                  </a:lnTo>
                  <a:lnTo>
                    <a:pt x="5834472" y="1017086"/>
                  </a:lnTo>
                  <a:lnTo>
                    <a:pt x="5819716" y="1021768"/>
                  </a:lnTo>
                  <a:lnTo>
                    <a:pt x="5803688" y="1020382"/>
                  </a:lnTo>
                  <a:lnTo>
                    <a:pt x="5883340" y="1043632"/>
                  </a:lnTo>
                  <a:lnTo>
                    <a:pt x="5887618" y="1040071"/>
                  </a:lnTo>
                  <a:lnTo>
                    <a:pt x="5904865" y="1007320"/>
                  </a:lnTo>
                  <a:lnTo>
                    <a:pt x="5908010" y="970212"/>
                  </a:lnTo>
                  <a:lnTo>
                    <a:pt x="5906601" y="965798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6481" y="0"/>
              <a:ext cx="5213350" cy="1522095"/>
            </a:xfrm>
            <a:custGeom>
              <a:avLst/>
              <a:gdLst/>
              <a:ahLst/>
              <a:cxnLst/>
              <a:rect l="l" t="t" r="r" b="b"/>
              <a:pathLst>
                <a:path w="5213350" h="1522095">
                  <a:moveTo>
                    <a:pt x="1626569" y="0"/>
                  </a:moveTo>
                  <a:lnTo>
                    <a:pt x="0" y="0"/>
                  </a:lnTo>
                  <a:lnTo>
                    <a:pt x="5212399" y="1521520"/>
                  </a:lnTo>
                  <a:lnTo>
                    <a:pt x="5213285" y="1405350"/>
                  </a:lnTo>
                  <a:lnTo>
                    <a:pt x="5211247" y="1357065"/>
                  </a:lnTo>
                  <a:lnTo>
                    <a:pt x="5204402" y="1309916"/>
                  </a:lnTo>
                  <a:lnTo>
                    <a:pt x="5192962" y="1264190"/>
                  </a:lnTo>
                  <a:lnTo>
                    <a:pt x="5177141" y="1220168"/>
                  </a:lnTo>
                  <a:lnTo>
                    <a:pt x="5157150" y="1178135"/>
                  </a:lnTo>
                  <a:lnTo>
                    <a:pt x="5133202" y="1138375"/>
                  </a:lnTo>
                  <a:lnTo>
                    <a:pt x="5105509" y="1101172"/>
                  </a:lnTo>
                  <a:lnTo>
                    <a:pt x="5074285" y="1066809"/>
                  </a:lnTo>
                  <a:lnTo>
                    <a:pt x="5039742" y="1035571"/>
                  </a:lnTo>
                  <a:lnTo>
                    <a:pt x="5002093" y="1007741"/>
                  </a:lnTo>
                  <a:lnTo>
                    <a:pt x="4961549" y="983603"/>
                  </a:lnTo>
                  <a:lnTo>
                    <a:pt x="4918324" y="963440"/>
                  </a:lnTo>
                  <a:lnTo>
                    <a:pt x="4872631" y="947538"/>
                  </a:lnTo>
                  <a:lnTo>
                    <a:pt x="1626569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219" y="726766"/>
              <a:ext cx="6892926" cy="956023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7727" y="1883664"/>
              <a:ext cx="10616184" cy="813815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0601" y="726440"/>
              <a:ext cx="2145411" cy="55841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8434" y="726440"/>
              <a:ext cx="1654302" cy="55841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23549" y="726440"/>
              <a:ext cx="2213864" cy="558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C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33272" y="3008376"/>
            <a:ext cx="17254855" cy="7279005"/>
            <a:chOff x="1033272" y="3008376"/>
            <a:chExt cx="17254855" cy="7279005"/>
          </a:xfrm>
        </p:grpSpPr>
        <p:sp>
          <p:nvSpPr>
            <p:cNvPr id="4" name="object 4" descr=""/>
            <p:cNvSpPr/>
            <p:nvPr/>
          </p:nvSpPr>
          <p:spPr>
            <a:xfrm>
              <a:off x="10222992" y="4030304"/>
              <a:ext cx="8065134" cy="6257290"/>
            </a:xfrm>
            <a:custGeom>
              <a:avLst/>
              <a:gdLst/>
              <a:ahLst/>
              <a:cxnLst/>
              <a:rect l="l" t="t" r="r" b="b"/>
              <a:pathLst>
                <a:path w="8065134" h="6257290">
                  <a:moveTo>
                    <a:pt x="0" y="5318472"/>
                  </a:moveTo>
                  <a:lnTo>
                    <a:pt x="0" y="5355299"/>
                  </a:lnTo>
                  <a:lnTo>
                    <a:pt x="251191" y="6162984"/>
                  </a:lnTo>
                  <a:lnTo>
                    <a:pt x="255830" y="6181741"/>
                  </a:lnTo>
                  <a:lnTo>
                    <a:pt x="261375" y="6200066"/>
                  </a:lnTo>
                  <a:lnTo>
                    <a:pt x="267697" y="6218046"/>
                  </a:lnTo>
                  <a:lnTo>
                    <a:pt x="274666" y="6235766"/>
                  </a:lnTo>
                  <a:lnTo>
                    <a:pt x="274666" y="6236227"/>
                  </a:lnTo>
                  <a:lnTo>
                    <a:pt x="280520" y="6249953"/>
                  </a:lnTo>
                  <a:lnTo>
                    <a:pt x="283743" y="6256693"/>
                  </a:lnTo>
                  <a:lnTo>
                    <a:pt x="8065008" y="6256693"/>
                  </a:lnTo>
                  <a:lnTo>
                    <a:pt x="8065008" y="5418121"/>
                  </a:lnTo>
                  <a:lnTo>
                    <a:pt x="353836" y="5418121"/>
                  </a:lnTo>
                  <a:lnTo>
                    <a:pt x="0" y="5318472"/>
                  </a:lnTo>
                  <a:close/>
                </a:path>
                <a:path w="8065134" h="6257290">
                  <a:moveTo>
                    <a:pt x="4176835" y="271429"/>
                  </a:moveTo>
                  <a:lnTo>
                    <a:pt x="4135581" y="273051"/>
                  </a:lnTo>
                  <a:lnTo>
                    <a:pt x="4092973" y="277575"/>
                  </a:lnTo>
                  <a:lnTo>
                    <a:pt x="4048688" y="285763"/>
                  </a:lnTo>
                  <a:lnTo>
                    <a:pt x="4002405" y="298376"/>
                  </a:lnTo>
                  <a:lnTo>
                    <a:pt x="3953800" y="316174"/>
                  </a:lnTo>
                  <a:lnTo>
                    <a:pt x="3902552" y="339919"/>
                  </a:lnTo>
                  <a:lnTo>
                    <a:pt x="3848339" y="370372"/>
                  </a:lnTo>
                  <a:lnTo>
                    <a:pt x="3787238" y="415207"/>
                  </a:lnTo>
                  <a:lnTo>
                    <a:pt x="3757723" y="442331"/>
                  </a:lnTo>
                  <a:lnTo>
                    <a:pt x="3729127" y="472257"/>
                  </a:lnTo>
                  <a:lnTo>
                    <a:pt x="3701622" y="504734"/>
                  </a:lnTo>
                  <a:lnTo>
                    <a:pt x="3675380" y="539510"/>
                  </a:lnTo>
                  <a:lnTo>
                    <a:pt x="3650571" y="576333"/>
                  </a:lnTo>
                  <a:lnTo>
                    <a:pt x="3627368" y="614953"/>
                  </a:lnTo>
                  <a:lnTo>
                    <a:pt x="3605942" y="655116"/>
                  </a:lnTo>
                  <a:lnTo>
                    <a:pt x="3586465" y="696572"/>
                  </a:lnTo>
                  <a:lnTo>
                    <a:pt x="3569108" y="739069"/>
                  </a:lnTo>
                  <a:lnTo>
                    <a:pt x="3554043" y="782356"/>
                  </a:lnTo>
                  <a:lnTo>
                    <a:pt x="3541442" y="826180"/>
                  </a:lnTo>
                  <a:lnTo>
                    <a:pt x="3531476" y="870290"/>
                  </a:lnTo>
                  <a:lnTo>
                    <a:pt x="3524316" y="914436"/>
                  </a:lnTo>
                  <a:lnTo>
                    <a:pt x="3520135" y="958364"/>
                  </a:lnTo>
                  <a:lnTo>
                    <a:pt x="3519103" y="1001823"/>
                  </a:lnTo>
                  <a:lnTo>
                    <a:pt x="3521393" y="1044562"/>
                  </a:lnTo>
                  <a:lnTo>
                    <a:pt x="3527176" y="1086330"/>
                  </a:lnTo>
                  <a:lnTo>
                    <a:pt x="3536623" y="1126874"/>
                  </a:lnTo>
                  <a:lnTo>
                    <a:pt x="3549907" y="1165943"/>
                  </a:lnTo>
                  <a:lnTo>
                    <a:pt x="3567198" y="1203285"/>
                  </a:lnTo>
                  <a:lnTo>
                    <a:pt x="3588669" y="1238649"/>
                  </a:lnTo>
                  <a:lnTo>
                    <a:pt x="3614491" y="1271784"/>
                  </a:lnTo>
                  <a:lnTo>
                    <a:pt x="3644835" y="1302436"/>
                  </a:lnTo>
                  <a:lnTo>
                    <a:pt x="3679874" y="1330356"/>
                  </a:lnTo>
                  <a:lnTo>
                    <a:pt x="3673855" y="1389175"/>
                  </a:lnTo>
                  <a:lnTo>
                    <a:pt x="3672605" y="1450196"/>
                  </a:lnTo>
                  <a:lnTo>
                    <a:pt x="3675345" y="1512124"/>
                  </a:lnTo>
                  <a:lnTo>
                    <a:pt x="3681297" y="1573665"/>
                  </a:lnTo>
                  <a:lnTo>
                    <a:pt x="3689683" y="1633527"/>
                  </a:lnTo>
                  <a:lnTo>
                    <a:pt x="3699724" y="1690415"/>
                  </a:lnTo>
                  <a:lnTo>
                    <a:pt x="3710644" y="1743036"/>
                  </a:lnTo>
                  <a:lnTo>
                    <a:pt x="3721663" y="1790096"/>
                  </a:lnTo>
                  <a:lnTo>
                    <a:pt x="3732003" y="1830301"/>
                  </a:lnTo>
                  <a:lnTo>
                    <a:pt x="3747536" y="1884973"/>
                  </a:lnTo>
                  <a:lnTo>
                    <a:pt x="3750902" y="1993260"/>
                  </a:lnTo>
                  <a:lnTo>
                    <a:pt x="3756511" y="2076544"/>
                  </a:lnTo>
                  <a:lnTo>
                    <a:pt x="3761776" y="2130029"/>
                  </a:lnTo>
                  <a:lnTo>
                    <a:pt x="3764106" y="2148923"/>
                  </a:lnTo>
                  <a:lnTo>
                    <a:pt x="3733296" y="2174042"/>
                  </a:lnTo>
                  <a:lnTo>
                    <a:pt x="3666755" y="2250380"/>
                  </a:lnTo>
                  <a:lnTo>
                    <a:pt x="3603322" y="2379403"/>
                  </a:lnTo>
                  <a:lnTo>
                    <a:pt x="3581832" y="2562582"/>
                  </a:lnTo>
                  <a:lnTo>
                    <a:pt x="1572677" y="2562582"/>
                  </a:lnTo>
                  <a:lnTo>
                    <a:pt x="1524414" y="2564007"/>
                  </a:lnTo>
                  <a:lnTo>
                    <a:pt x="1476807" y="2568232"/>
                  </a:lnTo>
                  <a:lnTo>
                    <a:pt x="1429945" y="2575185"/>
                  </a:lnTo>
                  <a:lnTo>
                    <a:pt x="1383916" y="2584791"/>
                  </a:lnTo>
                  <a:lnTo>
                    <a:pt x="1338812" y="2596977"/>
                  </a:lnTo>
                  <a:lnTo>
                    <a:pt x="1294721" y="2611669"/>
                  </a:lnTo>
                  <a:lnTo>
                    <a:pt x="1251732" y="2628794"/>
                  </a:lnTo>
                  <a:lnTo>
                    <a:pt x="1209936" y="2648279"/>
                  </a:lnTo>
                  <a:lnTo>
                    <a:pt x="1169422" y="2670049"/>
                  </a:lnTo>
                  <a:lnTo>
                    <a:pt x="1130279" y="2694031"/>
                  </a:lnTo>
                  <a:lnTo>
                    <a:pt x="1092596" y="2720151"/>
                  </a:lnTo>
                  <a:lnTo>
                    <a:pt x="1056464" y="2748337"/>
                  </a:lnTo>
                  <a:lnTo>
                    <a:pt x="1021972" y="2778514"/>
                  </a:lnTo>
                  <a:lnTo>
                    <a:pt x="989209" y="2810608"/>
                  </a:lnTo>
                  <a:lnTo>
                    <a:pt x="958265" y="2844547"/>
                  </a:lnTo>
                  <a:lnTo>
                    <a:pt x="929229" y="2880256"/>
                  </a:lnTo>
                  <a:lnTo>
                    <a:pt x="902191" y="2917663"/>
                  </a:lnTo>
                  <a:lnTo>
                    <a:pt x="877240" y="2956692"/>
                  </a:lnTo>
                  <a:lnTo>
                    <a:pt x="854466" y="2997272"/>
                  </a:lnTo>
                  <a:lnTo>
                    <a:pt x="833958" y="3039328"/>
                  </a:lnTo>
                  <a:lnTo>
                    <a:pt x="815806" y="3082787"/>
                  </a:lnTo>
                  <a:lnTo>
                    <a:pt x="800099" y="3127575"/>
                  </a:lnTo>
                  <a:lnTo>
                    <a:pt x="786927" y="3173618"/>
                  </a:lnTo>
                  <a:lnTo>
                    <a:pt x="776379" y="3220844"/>
                  </a:lnTo>
                  <a:lnTo>
                    <a:pt x="353836" y="5418121"/>
                  </a:lnTo>
                  <a:lnTo>
                    <a:pt x="8065008" y="5418121"/>
                  </a:lnTo>
                  <a:lnTo>
                    <a:pt x="8065008" y="2562121"/>
                  </a:lnTo>
                  <a:lnTo>
                    <a:pt x="6832844" y="2562121"/>
                  </a:lnTo>
                  <a:lnTo>
                    <a:pt x="6859867" y="2506036"/>
                  </a:lnTo>
                  <a:lnTo>
                    <a:pt x="6885485" y="2449358"/>
                  </a:lnTo>
                  <a:lnTo>
                    <a:pt x="6909681" y="2392243"/>
                  </a:lnTo>
                  <a:lnTo>
                    <a:pt x="6932435" y="2334845"/>
                  </a:lnTo>
                  <a:lnTo>
                    <a:pt x="6953729" y="2277319"/>
                  </a:lnTo>
                  <a:lnTo>
                    <a:pt x="6973546" y="2219820"/>
                  </a:lnTo>
                  <a:lnTo>
                    <a:pt x="6991867" y="2162502"/>
                  </a:lnTo>
                  <a:lnTo>
                    <a:pt x="7008674" y="2105521"/>
                  </a:lnTo>
                  <a:lnTo>
                    <a:pt x="7023948" y="2049031"/>
                  </a:lnTo>
                  <a:lnTo>
                    <a:pt x="7037672" y="1993187"/>
                  </a:lnTo>
                  <a:lnTo>
                    <a:pt x="7049826" y="1938143"/>
                  </a:lnTo>
                  <a:lnTo>
                    <a:pt x="7060394" y="1884054"/>
                  </a:lnTo>
                  <a:lnTo>
                    <a:pt x="7069355" y="1831076"/>
                  </a:lnTo>
                  <a:lnTo>
                    <a:pt x="7076694" y="1779362"/>
                  </a:lnTo>
                  <a:lnTo>
                    <a:pt x="7082390" y="1729068"/>
                  </a:lnTo>
                  <a:lnTo>
                    <a:pt x="7086426" y="1680348"/>
                  </a:lnTo>
                  <a:lnTo>
                    <a:pt x="7088784" y="1633357"/>
                  </a:lnTo>
                  <a:lnTo>
                    <a:pt x="7089445" y="1588249"/>
                  </a:lnTo>
                  <a:lnTo>
                    <a:pt x="7088392" y="1545180"/>
                  </a:lnTo>
                  <a:lnTo>
                    <a:pt x="7085605" y="1504305"/>
                  </a:lnTo>
                  <a:lnTo>
                    <a:pt x="7081067" y="1465777"/>
                  </a:lnTo>
                  <a:lnTo>
                    <a:pt x="7066663" y="1396384"/>
                  </a:lnTo>
                  <a:lnTo>
                    <a:pt x="7045036" y="1338241"/>
                  </a:lnTo>
                  <a:lnTo>
                    <a:pt x="7016038" y="1292583"/>
                  </a:lnTo>
                  <a:lnTo>
                    <a:pt x="6980959" y="1248600"/>
                  </a:lnTo>
                  <a:lnTo>
                    <a:pt x="6951251" y="1207110"/>
                  </a:lnTo>
                  <a:lnTo>
                    <a:pt x="6926282" y="1167678"/>
                  </a:lnTo>
                  <a:lnTo>
                    <a:pt x="6905421" y="1129871"/>
                  </a:lnTo>
                  <a:lnTo>
                    <a:pt x="6888038" y="1093256"/>
                  </a:lnTo>
                  <a:lnTo>
                    <a:pt x="6873502" y="1057398"/>
                  </a:lnTo>
                  <a:lnTo>
                    <a:pt x="6850448" y="986222"/>
                  </a:lnTo>
                  <a:lnTo>
                    <a:pt x="6831213" y="912873"/>
                  </a:lnTo>
                  <a:lnTo>
                    <a:pt x="6821450" y="874300"/>
                  </a:lnTo>
                  <a:lnTo>
                    <a:pt x="6810750" y="833883"/>
                  </a:lnTo>
                  <a:lnTo>
                    <a:pt x="6798481" y="791188"/>
                  </a:lnTo>
                  <a:lnTo>
                    <a:pt x="6784013" y="745782"/>
                  </a:lnTo>
                  <a:lnTo>
                    <a:pt x="6766715" y="697231"/>
                  </a:lnTo>
                  <a:lnTo>
                    <a:pt x="6745957" y="645102"/>
                  </a:lnTo>
                  <a:lnTo>
                    <a:pt x="6721107" y="588960"/>
                  </a:lnTo>
                  <a:lnTo>
                    <a:pt x="6691535" y="528373"/>
                  </a:lnTo>
                  <a:lnTo>
                    <a:pt x="6669943" y="491232"/>
                  </a:lnTo>
                  <a:lnTo>
                    <a:pt x="6645294" y="457799"/>
                  </a:lnTo>
                  <a:lnTo>
                    <a:pt x="6617782" y="427839"/>
                  </a:lnTo>
                  <a:lnTo>
                    <a:pt x="6587601" y="401114"/>
                  </a:lnTo>
                  <a:lnTo>
                    <a:pt x="6554945" y="377385"/>
                  </a:lnTo>
                  <a:lnTo>
                    <a:pt x="6520008" y="356415"/>
                  </a:lnTo>
                  <a:lnTo>
                    <a:pt x="6482983" y="337967"/>
                  </a:lnTo>
                  <a:lnTo>
                    <a:pt x="6444065" y="321804"/>
                  </a:lnTo>
                  <a:lnTo>
                    <a:pt x="6403448" y="307687"/>
                  </a:lnTo>
                  <a:lnTo>
                    <a:pt x="6361326" y="295380"/>
                  </a:lnTo>
                  <a:lnTo>
                    <a:pt x="6317893" y="284644"/>
                  </a:lnTo>
                  <a:lnTo>
                    <a:pt x="4374054" y="280212"/>
                  </a:lnTo>
                  <a:lnTo>
                    <a:pt x="4334743" y="278740"/>
                  </a:lnTo>
                  <a:lnTo>
                    <a:pt x="4256565" y="273847"/>
                  </a:lnTo>
                  <a:lnTo>
                    <a:pt x="4217055" y="271948"/>
                  </a:lnTo>
                  <a:lnTo>
                    <a:pt x="4176835" y="271429"/>
                  </a:lnTo>
                  <a:close/>
                </a:path>
                <a:path w="8065134" h="6257290">
                  <a:moveTo>
                    <a:pt x="5277959" y="0"/>
                  </a:moveTo>
                  <a:lnTo>
                    <a:pt x="5234548" y="854"/>
                  </a:lnTo>
                  <a:lnTo>
                    <a:pt x="5191085" y="5240"/>
                  </a:lnTo>
                  <a:lnTo>
                    <a:pt x="5147648" y="12792"/>
                  </a:lnTo>
                  <a:lnTo>
                    <a:pt x="5104314" y="23147"/>
                  </a:lnTo>
                  <a:lnTo>
                    <a:pt x="5061162" y="35942"/>
                  </a:lnTo>
                  <a:lnTo>
                    <a:pt x="5018269" y="50813"/>
                  </a:lnTo>
                  <a:lnTo>
                    <a:pt x="4975711" y="67396"/>
                  </a:lnTo>
                  <a:lnTo>
                    <a:pt x="4933568" y="85327"/>
                  </a:lnTo>
                  <a:lnTo>
                    <a:pt x="4891917" y="104243"/>
                  </a:lnTo>
                  <a:lnTo>
                    <a:pt x="4850834" y="123780"/>
                  </a:lnTo>
                  <a:lnTo>
                    <a:pt x="4731780" y="182481"/>
                  </a:lnTo>
                  <a:lnTo>
                    <a:pt x="4693751" y="200865"/>
                  </a:lnTo>
                  <a:lnTo>
                    <a:pt x="4656679" y="218052"/>
                  </a:lnTo>
                  <a:lnTo>
                    <a:pt x="4620643" y="233678"/>
                  </a:lnTo>
                  <a:lnTo>
                    <a:pt x="4540298" y="261842"/>
                  </a:lnTo>
                  <a:lnTo>
                    <a:pt x="4496743" y="271595"/>
                  </a:lnTo>
                  <a:lnTo>
                    <a:pt x="4454732" y="277401"/>
                  </a:lnTo>
                  <a:lnTo>
                    <a:pt x="4413943" y="280019"/>
                  </a:lnTo>
                  <a:lnTo>
                    <a:pt x="4374054" y="280212"/>
                  </a:lnTo>
                  <a:lnTo>
                    <a:pt x="6296891" y="280212"/>
                  </a:lnTo>
                  <a:lnTo>
                    <a:pt x="6273342" y="275242"/>
                  </a:lnTo>
                  <a:lnTo>
                    <a:pt x="6227868" y="266937"/>
                  </a:lnTo>
                  <a:lnTo>
                    <a:pt x="6181664" y="259492"/>
                  </a:lnTo>
                  <a:lnTo>
                    <a:pt x="5946495" y="226835"/>
                  </a:lnTo>
                  <a:lnTo>
                    <a:pt x="5899989" y="219556"/>
                  </a:lnTo>
                  <a:lnTo>
                    <a:pt x="5854112" y="211473"/>
                  </a:lnTo>
                  <a:lnTo>
                    <a:pt x="5809056" y="202349"/>
                  </a:lnTo>
                  <a:lnTo>
                    <a:pt x="5765017" y="191947"/>
                  </a:lnTo>
                  <a:lnTo>
                    <a:pt x="5722189" y="180028"/>
                  </a:lnTo>
                  <a:lnTo>
                    <a:pt x="5680765" y="166356"/>
                  </a:lnTo>
                  <a:lnTo>
                    <a:pt x="5640939" y="150692"/>
                  </a:lnTo>
                  <a:lnTo>
                    <a:pt x="5602905" y="132799"/>
                  </a:lnTo>
                  <a:lnTo>
                    <a:pt x="5566858" y="112441"/>
                  </a:lnTo>
                  <a:lnTo>
                    <a:pt x="5491521" y="61412"/>
                  </a:lnTo>
                  <a:lnTo>
                    <a:pt x="5449533" y="39159"/>
                  </a:lnTo>
                  <a:lnTo>
                    <a:pt x="5407105" y="22255"/>
                  </a:lnTo>
                  <a:lnTo>
                    <a:pt x="5364315" y="10336"/>
                  </a:lnTo>
                  <a:lnTo>
                    <a:pt x="5321240" y="3039"/>
                  </a:lnTo>
                  <a:lnTo>
                    <a:pt x="5277959" y="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61670" y="8152631"/>
              <a:ext cx="7826375" cy="2134870"/>
            </a:xfrm>
            <a:custGeom>
              <a:avLst/>
              <a:gdLst/>
              <a:ahLst/>
              <a:cxnLst/>
              <a:rect l="l" t="t" r="r" b="b"/>
              <a:pathLst>
                <a:path w="7826375" h="2134870">
                  <a:moveTo>
                    <a:pt x="5875656" y="71860"/>
                  </a:moveTo>
                  <a:lnTo>
                    <a:pt x="5015839" y="320609"/>
                  </a:lnTo>
                  <a:lnTo>
                    <a:pt x="4741716" y="443644"/>
                  </a:lnTo>
                  <a:lnTo>
                    <a:pt x="4112582" y="746590"/>
                  </a:lnTo>
                  <a:lnTo>
                    <a:pt x="3418288" y="1130207"/>
                  </a:lnTo>
                  <a:lnTo>
                    <a:pt x="2948687" y="1495254"/>
                  </a:lnTo>
                  <a:lnTo>
                    <a:pt x="2913264" y="1540351"/>
                  </a:lnTo>
                  <a:lnTo>
                    <a:pt x="2878814" y="1586649"/>
                  </a:lnTo>
                  <a:lnTo>
                    <a:pt x="2845354" y="1633947"/>
                  </a:lnTo>
                  <a:lnTo>
                    <a:pt x="2812906" y="1682044"/>
                  </a:lnTo>
                  <a:lnTo>
                    <a:pt x="2781488" y="1730737"/>
                  </a:lnTo>
                  <a:lnTo>
                    <a:pt x="2751119" y="1779826"/>
                  </a:lnTo>
                  <a:lnTo>
                    <a:pt x="2721819" y="1829109"/>
                  </a:lnTo>
                  <a:lnTo>
                    <a:pt x="2693607" y="1878385"/>
                  </a:lnTo>
                  <a:lnTo>
                    <a:pt x="2666502" y="1927452"/>
                  </a:lnTo>
                  <a:lnTo>
                    <a:pt x="2640524" y="1976110"/>
                  </a:lnTo>
                  <a:lnTo>
                    <a:pt x="2615693" y="2024155"/>
                  </a:lnTo>
                  <a:lnTo>
                    <a:pt x="2592027" y="2071388"/>
                  </a:lnTo>
                  <a:lnTo>
                    <a:pt x="2569545" y="2117607"/>
                  </a:lnTo>
                  <a:lnTo>
                    <a:pt x="2561621" y="2134366"/>
                  </a:lnTo>
                  <a:lnTo>
                    <a:pt x="7826329" y="2134366"/>
                  </a:lnTo>
                  <a:lnTo>
                    <a:pt x="7826329" y="811784"/>
                  </a:lnTo>
                  <a:lnTo>
                    <a:pt x="7354754" y="609584"/>
                  </a:lnTo>
                  <a:lnTo>
                    <a:pt x="6690192" y="359476"/>
                  </a:lnTo>
                  <a:lnTo>
                    <a:pt x="6118580" y="155921"/>
                  </a:lnTo>
                  <a:lnTo>
                    <a:pt x="5875656" y="71860"/>
                  </a:lnTo>
                  <a:close/>
                </a:path>
                <a:path w="7826375" h="2134870">
                  <a:moveTo>
                    <a:pt x="791779" y="0"/>
                  </a:moveTo>
                  <a:lnTo>
                    <a:pt x="743772" y="20878"/>
                  </a:lnTo>
                  <a:lnTo>
                    <a:pt x="697090" y="43379"/>
                  </a:lnTo>
                  <a:lnTo>
                    <a:pt x="651715" y="67419"/>
                  </a:lnTo>
                  <a:lnTo>
                    <a:pt x="607630" y="92913"/>
                  </a:lnTo>
                  <a:lnTo>
                    <a:pt x="564817" y="119777"/>
                  </a:lnTo>
                  <a:lnTo>
                    <a:pt x="523259" y="147924"/>
                  </a:lnTo>
                  <a:lnTo>
                    <a:pt x="482938" y="177271"/>
                  </a:lnTo>
                  <a:lnTo>
                    <a:pt x="443836" y="207733"/>
                  </a:lnTo>
                  <a:lnTo>
                    <a:pt x="405936" y="239225"/>
                  </a:lnTo>
                  <a:lnTo>
                    <a:pt x="369220" y="271663"/>
                  </a:lnTo>
                  <a:lnTo>
                    <a:pt x="333671" y="304961"/>
                  </a:lnTo>
                  <a:lnTo>
                    <a:pt x="299272" y="339034"/>
                  </a:lnTo>
                  <a:lnTo>
                    <a:pt x="8370" y="1851332"/>
                  </a:lnTo>
                  <a:lnTo>
                    <a:pt x="1785" y="1898166"/>
                  </a:lnTo>
                  <a:lnTo>
                    <a:pt x="0" y="1944375"/>
                  </a:lnTo>
                  <a:lnTo>
                    <a:pt x="2808" y="1989711"/>
                  </a:lnTo>
                  <a:lnTo>
                    <a:pt x="10006" y="2033926"/>
                  </a:lnTo>
                  <a:lnTo>
                    <a:pt x="21390" y="2076770"/>
                  </a:lnTo>
                  <a:lnTo>
                    <a:pt x="36754" y="2117995"/>
                  </a:lnTo>
                  <a:lnTo>
                    <a:pt x="44716" y="2134366"/>
                  </a:lnTo>
                  <a:lnTo>
                    <a:pt x="1465883" y="2134366"/>
                  </a:lnTo>
                  <a:lnTo>
                    <a:pt x="1495732" y="2122249"/>
                  </a:lnTo>
                  <a:lnTo>
                    <a:pt x="1751731" y="1971582"/>
                  </a:lnTo>
                  <a:lnTo>
                    <a:pt x="1840775" y="1905689"/>
                  </a:lnTo>
                  <a:lnTo>
                    <a:pt x="1694439" y="1659805"/>
                  </a:lnTo>
                  <a:lnTo>
                    <a:pt x="1530023" y="1512298"/>
                  </a:lnTo>
                  <a:lnTo>
                    <a:pt x="1395900" y="1440451"/>
                  </a:lnTo>
                  <a:lnTo>
                    <a:pt x="1340442" y="1421550"/>
                  </a:lnTo>
                  <a:lnTo>
                    <a:pt x="1503068" y="1231196"/>
                  </a:lnTo>
                  <a:lnTo>
                    <a:pt x="1624785" y="1001500"/>
                  </a:lnTo>
                  <a:lnTo>
                    <a:pt x="1701106" y="808165"/>
                  </a:lnTo>
                  <a:lnTo>
                    <a:pt x="1727544" y="726898"/>
                  </a:lnTo>
                  <a:lnTo>
                    <a:pt x="1667077" y="710775"/>
                  </a:lnTo>
                  <a:lnTo>
                    <a:pt x="840110" y="710775"/>
                  </a:lnTo>
                  <a:lnTo>
                    <a:pt x="880133" y="436281"/>
                  </a:lnTo>
                  <a:lnTo>
                    <a:pt x="858233" y="210111"/>
                  </a:lnTo>
                  <a:lnTo>
                    <a:pt x="815189" y="56580"/>
                  </a:lnTo>
                  <a:lnTo>
                    <a:pt x="791779" y="0"/>
                  </a:lnTo>
                  <a:close/>
                </a:path>
                <a:path w="7826375" h="2134870">
                  <a:moveTo>
                    <a:pt x="1411981" y="642758"/>
                  </a:moveTo>
                  <a:lnTo>
                    <a:pt x="1126581" y="646285"/>
                  </a:lnTo>
                  <a:lnTo>
                    <a:pt x="919804" y="686087"/>
                  </a:lnTo>
                  <a:lnTo>
                    <a:pt x="840110" y="710775"/>
                  </a:lnTo>
                  <a:lnTo>
                    <a:pt x="1667077" y="710775"/>
                  </a:lnTo>
                  <a:lnTo>
                    <a:pt x="1411981" y="642758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222992" y="9169736"/>
              <a:ext cx="4942205" cy="1117600"/>
            </a:xfrm>
            <a:custGeom>
              <a:avLst/>
              <a:gdLst/>
              <a:ahLst/>
              <a:cxnLst/>
              <a:rect l="l" t="t" r="r" b="b"/>
              <a:pathLst>
                <a:path w="4942205" h="1117600">
                  <a:moveTo>
                    <a:pt x="0" y="179040"/>
                  </a:moveTo>
                  <a:lnTo>
                    <a:pt x="0" y="215890"/>
                  </a:lnTo>
                  <a:lnTo>
                    <a:pt x="251191" y="1024013"/>
                  </a:lnTo>
                  <a:lnTo>
                    <a:pt x="274666" y="1097256"/>
                  </a:lnTo>
                  <a:lnTo>
                    <a:pt x="284287" y="1117262"/>
                  </a:lnTo>
                  <a:lnTo>
                    <a:pt x="4942130" y="1117262"/>
                  </a:lnTo>
                  <a:lnTo>
                    <a:pt x="4824463" y="842980"/>
                  </a:lnTo>
                  <a:lnTo>
                    <a:pt x="2216159" y="842980"/>
                  </a:lnTo>
                  <a:lnTo>
                    <a:pt x="353836" y="278690"/>
                  </a:lnTo>
                  <a:lnTo>
                    <a:pt x="0" y="179040"/>
                  </a:lnTo>
                  <a:close/>
                </a:path>
                <a:path w="4942205" h="1117600">
                  <a:moveTo>
                    <a:pt x="4462823" y="0"/>
                  </a:moveTo>
                  <a:lnTo>
                    <a:pt x="2216159" y="842980"/>
                  </a:lnTo>
                  <a:lnTo>
                    <a:pt x="4824463" y="842980"/>
                  </a:lnTo>
                  <a:lnTo>
                    <a:pt x="4462823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5567" y="4034665"/>
              <a:ext cx="7612433" cy="625233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272" y="3008376"/>
              <a:ext cx="12499847" cy="4919472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306" y="397573"/>
            <a:ext cx="17626584" cy="5581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0306" y="1056576"/>
            <a:ext cx="6481190" cy="5581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4087" y="0"/>
            <a:ext cx="17584420" cy="10287000"/>
            <a:chOff x="704087" y="0"/>
            <a:chExt cx="1758442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5604" y="0"/>
              <a:ext cx="7462394" cy="1028699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087" y="1362455"/>
              <a:ext cx="10378440" cy="6117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291286" cy="10286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1111" y="2962655"/>
            <a:ext cx="11503152" cy="35204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0222" y="282193"/>
            <a:ext cx="1303401" cy="55841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7343" y="282193"/>
            <a:ext cx="1415923" cy="55841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61625" y="282193"/>
            <a:ext cx="5987288" cy="55841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02760" y="282193"/>
            <a:ext cx="1110310" cy="55841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610222" y="941450"/>
            <a:ext cx="11472545" cy="558800"/>
            <a:chOff x="6610222" y="941450"/>
            <a:chExt cx="11472545" cy="558800"/>
          </a:xfrm>
        </p:grpSpPr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0222" y="941450"/>
              <a:ext cx="3832352" cy="55841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7616" y="941450"/>
              <a:ext cx="3493896" cy="55841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46555" y="941450"/>
              <a:ext cx="1109891" cy="55841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89606" y="941450"/>
              <a:ext cx="3192983" cy="558419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6610222" y="1609597"/>
            <a:ext cx="6257925" cy="558800"/>
            <a:chOff x="6610222" y="1609597"/>
            <a:chExt cx="6257925" cy="558800"/>
          </a:xfrm>
        </p:grpSpPr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0222" y="1609597"/>
              <a:ext cx="3832352" cy="5584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06176" y="1609597"/>
              <a:ext cx="617220" cy="55841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45672" y="1609597"/>
              <a:ext cx="878243" cy="55841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32691" y="1609597"/>
              <a:ext cx="1234833" cy="558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C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4127" y="1847088"/>
            <a:ext cx="17264380" cy="8440420"/>
            <a:chOff x="1024127" y="1847088"/>
            <a:chExt cx="17264380" cy="8440420"/>
          </a:xfrm>
        </p:grpSpPr>
        <p:sp>
          <p:nvSpPr>
            <p:cNvPr id="4" name="object 4" descr=""/>
            <p:cNvSpPr/>
            <p:nvPr/>
          </p:nvSpPr>
          <p:spPr>
            <a:xfrm>
              <a:off x="10222992" y="4030304"/>
              <a:ext cx="8065134" cy="6257290"/>
            </a:xfrm>
            <a:custGeom>
              <a:avLst/>
              <a:gdLst/>
              <a:ahLst/>
              <a:cxnLst/>
              <a:rect l="l" t="t" r="r" b="b"/>
              <a:pathLst>
                <a:path w="8065134" h="6257290">
                  <a:moveTo>
                    <a:pt x="0" y="5318472"/>
                  </a:moveTo>
                  <a:lnTo>
                    <a:pt x="0" y="5355299"/>
                  </a:lnTo>
                  <a:lnTo>
                    <a:pt x="251191" y="6162984"/>
                  </a:lnTo>
                  <a:lnTo>
                    <a:pt x="255830" y="6181741"/>
                  </a:lnTo>
                  <a:lnTo>
                    <a:pt x="261375" y="6200066"/>
                  </a:lnTo>
                  <a:lnTo>
                    <a:pt x="267697" y="6218046"/>
                  </a:lnTo>
                  <a:lnTo>
                    <a:pt x="274666" y="6235766"/>
                  </a:lnTo>
                  <a:lnTo>
                    <a:pt x="274666" y="6236227"/>
                  </a:lnTo>
                  <a:lnTo>
                    <a:pt x="280520" y="6249953"/>
                  </a:lnTo>
                  <a:lnTo>
                    <a:pt x="283743" y="6256693"/>
                  </a:lnTo>
                  <a:lnTo>
                    <a:pt x="8065008" y="6256693"/>
                  </a:lnTo>
                  <a:lnTo>
                    <a:pt x="8065008" y="5418121"/>
                  </a:lnTo>
                  <a:lnTo>
                    <a:pt x="353836" y="5418121"/>
                  </a:lnTo>
                  <a:lnTo>
                    <a:pt x="0" y="5318472"/>
                  </a:lnTo>
                  <a:close/>
                </a:path>
                <a:path w="8065134" h="6257290">
                  <a:moveTo>
                    <a:pt x="4176835" y="271429"/>
                  </a:moveTo>
                  <a:lnTo>
                    <a:pt x="4135581" y="273051"/>
                  </a:lnTo>
                  <a:lnTo>
                    <a:pt x="4092973" y="277575"/>
                  </a:lnTo>
                  <a:lnTo>
                    <a:pt x="4048688" y="285763"/>
                  </a:lnTo>
                  <a:lnTo>
                    <a:pt x="4002405" y="298376"/>
                  </a:lnTo>
                  <a:lnTo>
                    <a:pt x="3953800" y="316174"/>
                  </a:lnTo>
                  <a:lnTo>
                    <a:pt x="3902552" y="339919"/>
                  </a:lnTo>
                  <a:lnTo>
                    <a:pt x="3848339" y="370372"/>
                  </a:lnTo>
                  <a:lnTo>
                    <a:pt x="3787238" y="415207"/>
                  </a:lnTo>
                  <a:lnTo>
                    <a:pt x="3757723" y="442331"/>
                  </a:lnTo>
                  <a:lnTo>
                    <a:pt x="3729127" y="472257"/>
                  </a:lnTo>
                  <a:lnTo>
                    <a:pt x="3701622" y="504734"/>
                  </a:lnTo>
                  <a:lnTo>
                    <a:pt x="3675380" y="539510"/>
                  </a:lnTo>
                  <a:lnTo>
                    <a:pt x="3650571" y="576333"/>
                  </a:lnTo>
                  <a:lnTo>
                    <a:pt x="3627368" y="614953"/>
                  </a:lnTo>
                  <a:lnTo>
                    <a:pt x="3605942" y="655116"/>
                  </a:lnTo>
                  <a:lnTo>
                    <a:pt x="3586465" y="696572"/>
                  </a:lnTo>
                  <a:lnTo>
                    <a:pt x="3569108" y="739069"/>
                  </a:lnTo>
                  <a:lnTo>
                    <a:pt x="3554043" y="782356"/>
                  </a:lnTo>
                  <a:lnTo>
                    <a:pt x="3541442" y="826180"/>
                  </a:lnTo>
                  <a:lnTo>
                    <a:pt x="3531476" y="870290"/>
                  </a:lnTo>
                  <a:lnTo>
                    <a:pt x="3524316" y="914436"/>
                  </a:lnTo>
                  <a:lnTo>
                    <a:pt x="3520135" y="958364"/>
                  </a:lnTo>
                  <a:lnTo>
                    <a:pt x="3519103" y="1001823"/>
                  </a:lnTo>
                  <a:lnTo>
                    <a:pt x="3521393" y="1044562"/>
                  </a:lnTo>
                  <a:lnTo>
                    <a:pt x="3527176" y="1086330"/>
                  </a:lnTo>
                  <a:lnTo>
                    <a:pt x="3536623" y="1126874"/>
                  </a:lnTo>
                  <a:lnTo>
                    <a:pt x="3549907" y="1165943"/>
                  </a:lnTo>
                  <a:lnTo>
                    <a:pt x="3567198" y="1203285"/>
                  </a:lnTo>
                  <a:lnTo>
                    <a:pt x="3588669" y="1238649"/>
                  </a:lnTo>
                  <a:lnTo>
                    <a:pt x="3614491" y="1271784"/>
                  </a:lnTo>
                  <a:lnTo>
                    <a:pt x="3644835" y="1302436"/>
                  </a:lnTo>
                  <a:lnTo>
                    <a:pt x="3679874" y="1330356"/>
                  </a:lnTo>
                  <a:lnTo>
                    <a:pt x="3673855" y="1389175"/>
                  </a:lnTo>
                  <a:lnTo>
                    <a:pt x="3672605" y="1450196"/>
                  </a:lnTo>
                  <a:lnTo>
                    <a:pt x="3675345" y="1512124"/>
                  </a:lnTo>
                  <a:lnTo>
                    <a:pt x="3681297" y="1573665"/>
                  </a:lnTo>
                  <a:lnTo>
                    <a:pt x="3689683" y="1633527"/>
                  </a:lnTo>
                  <a:lnTo>
                    <a:pt x="3699724" y="1690415"/>
                  </a:lnTo>
                  <a:lnTo>
                    <a:pt x="3710644" y="1743036"/>
                  </a:lnTo>
                  <a:lnTo>
                    <a:pt x="3721663" y="1790096"/>
                  </a:lnTo>
                  <a:lnTo>
                    <a:pt x="3732003" y="1830301"/>
                  </a:lnTo>
                  <a:lnTo>
                    <a:pt x="3747536" y="1884973"/>
                  </a:lnTo>
                  <a:lnTo>
                    <a:pt x="3750902" y="1993260"/>
                  </a:lnTo>
                  <a:lnTo>
                    <a:pt x="3756511" y="2076544"/>
                  </a:lnTo>
                  <a:lnTo>
                    <a:pt x="3761776" y="2130029"/>
                  </a:lnTo>
                  <a:lnTo>
                    <a:pt x="3764106" y="2148923"/>
                  </a:lnTo>
                  <a:lnTo>
                    <a:pt x="3733296" y="2174042"/>
                  </a:lnTo>
                  <a:lnTo>
                    <a:pt x="3666755" y="2250380"/>
                  </a:lnTo>
                  <a:lnTo>
                    <a:pt x="3603322" y="2379403"/>
                  </a:lnTo>
                  <a:lnTo>
                    <a:pt x="3581832" y="2562582"/>
                  </a:lnTo>
                  <a:lnTo>
                    <a:pt x="1572677" y="2562582"/>
                  </a:lnTo>
                  <a:lnTo>
                    <a:pt x="1524414" y="2564007"/>
                  </a:lnTo>
                  <a:lnTo>
                    <a:pt x="1476807" y="2568232"/>
                  </a:lnTo>
                  <a:lnTo>
                    <a:pt x="1429945" y="2575185"/>
                  </a:lnTo>
                  <a:lnTo>
                    <a:pt x="1383916" y="2584791"/>
                  </a:lnTo>
                  <a:lnTo>
                    <a:pt x="1338812" y="2596977"/>
                  </a:lnTo>
                  <a:lnTo>
                    <a:pt x="1294721" y="2611669"/>
                  </a:lnTo>
                  <a:lnTo>
                    <a:pt x="1251732" y="2628794"/>
                  </a:lnTo>
                  <a:lnTo>
                    <a:pt x="1209936" y="2648279"/>
                  </a:lnTo>
                  <a:lnTo>
                    <a:pt x="1169422" y="2670049"/>
                  </a:lnTo>
                  <a:lnTo>
                    <a:pt x="1130279" y="2694031"/>
                  </a:lnTo>
                  <a:lnTo>
                    <a:pt x="1092596" y="2720151"/>
                  </a:lnTo>
                  <a:lnTo>
                    <a:pt x="1056464" y="2748337"/>
                  </a:lnTo>
                  <a:lnTo>
                    <a:pt x="1021972" y="2778514"/>
                  </a:lnTo>
                  <a:lnTo>
                    <a:pt x="989209" y="2810608"/>
                  </a:lnTo>
                  <a:lnTo>
                    <a:pt x="958265" y="2844547"/>
                  </a:lnTo>
                  <a:lnTo>
                    <a:pt x="929229" y="2880256"/>
                  </a:lnTo>
                  <a:lnTo>
                    <a:pt x="902191" y="2917663"/>
                  </a:lnTo>
                  <a:lnTo>
                    <a:pt x="877240" y="2956692"/>
                  </a:lnTo>
                  <a:lnTo>
                    <a:pt x="854466" y="2997272"/>
                  </a:lnTo>
                  <a:lnTo>
                    <a:pt x="833958" y="3039328"/>
                  </a:lnTo>
                  <a:lnTo>
                    <a:pt x="815806" y="3082787"/>
                  </a:lnTo>
                  <a:lnTo>
                    <a:pt x="800099" y="3127575"/>
                  </a:lnTo>
                  <a:lnTo>
                    <a:pt x="786927" y="3173618"/>
                  </a:lnTo>
                  <a:lnTo>
                    <a:pt x="776379" y="3220844"/>
                  </a:lnTo>
                  <a:lnTo>
                    <a:pt x="353836" y="5418121"/>
                  </a:lnTo>
                  <a:lnTo>
                    <a:pt x="8065008" y="5418121"/>
                  </a:lnTo>
                  <a:lnTo>
                    <a:pt x="8065008" y="2562121"/>
                  </a:lnTo>
                  <a:lnTo>
                    <a:pt x="6832844" y="2562121"/>
                  </a:lnTo>
                  <a:lnTo>
                    <a:pt x="6859867" y="2506036"/>
                  </a:lnTo>
                  <a:lnTo>
                    <a:pt x="6885485" y="2449358"/>
                  </a:lnTo>
                  <a:lnTo>
                    <a:pt x="6909681" y="2392243"/>
                  </a:lnTo>
                  <a:lnTo>
                    <a:pt x="6932435" y="2334845"/>
                  </a:lnTo>
                  <a:lnTo>
                    <a:pt x="6953729" y="2277319"/>
                  </a:lnTo>
                  <a:lnTo>
                    <a:pt x="6973546" y="2219820"/>
                  </a:lnTo>
                  <a:lnTo>
                    <a:pt x="6991867" y="2162502"/>
                  </a:lnTo>
                  <a:lnTo>
                    <a:pt x="7008674" y="2105521"/>
                  </a:lnTo>
                  <a:lnTo>
                    <a:pt x="7023948" y="2049031"/>
                  </a:lnTo>
                  <a:lnTo>
                    <a:pt x="7037672" y="1993187"/>
                  </a:lnTo>
                  <a:lnTo>
                    <a:pt x="7049826" y="1938143"/>
                  </a:lnTo>
                  <a:lnTo>
                    <a:pt x="7060394" y="1884054"/>
                  </a:lnTo>
                  <a:lnTo>
                    <a:pt x="7069355" y="1831076"/>
                  </a:lnTo>
                  <a:lnTo>
                    <a:pt x="7076694" y="1779362"/>
                  </a:lnTo>
                  <a:lnTo>
                    <a:pt x="7082390" y="1729068"/>
                  </a:lnTo>
                  <a:lnTo>
                    <a:pt x="7086426" y="1680348"/>
                  </a:lnTo>
                  <a:lnTo>
                    <a:pt x="7088784" y="1633357"/>
                  </a:lnTo>
                  <a:lnTo>
                    <a:pt x="7089445" y="1588249"/>
                  </a:lnTo>
                  <a:lnTo>
                    <a:pt x="7088392" y="1545180"/>
                  </a:lnTo>
                  <a:lnTo>
                    <a:pt x="7085605" y="1504305"/>
                  </a:lnTo>
                  <a:lnTo>
                    <a:pt x="7081067" y="1465777"/>
                  </a:lnTo>
                  <a:lnTo>
                    <a:pt x="7066663" y="1396384"/>
                  </a:lnTo>
                  <a:lnTo>
                    <a:pt x="7045036" y="1338241"/>
                  </a:lnTo>
                  <a:lnTo>
                    <a:pt x="7016038" y="1292583"/>
                  </a:lnTo>
                  <a:lnTo>
                    <a:pt x="6980959" y="1248600"/>
                  </a:lnTo>
                  <a:lnTo>
                    <a:pt x="6951251" y="1207110"/>
                  </a:lnTo>
                  <a:lnTo>
                    <a:pt x="6926282" y="1167678"/>
                  </a:lnTo>
                  <a:lnTo>
                    <a:pt x="6905421" y="1129871"/>
                  </a:lnTo>
                  <a:lnTo>
                    <a:pt x="6888038" y="1093256"/>
                  </a:lnTo>
                  <a:lnTo>
                    <a:pt x="6873502" y="1057398"/>
                  </a:lnTo>
                  <a:lnTo>
                    <a:pt x="6850448" y="986222"/>
                  </a:lnTo>
                  <a:lnTo>
                    <a:pt x="6831213" y="912873"/>
                  </a:lnTo>
                  <a:lnTo>
                    <a:pt x="6821450" y="874300"/>
                  </a:lnTo>
                  <a:lnTo>
                    <a:pt x="6810750" y="833883"/>
                  </a:lnTo>
                  <a:lnTo>
                    <a:pt x="6798481" y="791188"/>
                  </a:lnTo>
                  <a:lnTo>
                    <a:pt x="6784013" y="745782"/>
                  </a:lnTo>
                  <a:lnTo>
                    <a:pt x="6766715" y="697231"/>
                  </a:lnTo>
                  <a:lnTo>
                    <a:pt x="6745957" y="645102"/>
                  </a:lnTo>
                  <a:lnTo>
                    <a:pt x="6721107" y="588960"/>
                  </a:lnTo>
                  <a:lnTo>
                    <a:pt x="6691535" y="528373"/>
                  </a:lnTo>
                  <a:lnTo>
                    <a:pt x="6669943" y="491232"/>
                  </a:lnTo>
                  <a:lnTo>
                    <a:pt x="6645294" y="457799"/>
                  </a:lnTo>
                  <a:lnTo>
                    <a:pt x="6617782" y="427839"/>
                  </a:lnTo>
                  <a:lnTo>
                    <a:pt x="6587601" y="401114"/>
                  </a:lnTo>
                  <a:lnTo>
                    <a:pt x="6554945" y="377385"/>
                  </a:lnTo>
                  <a:lnTo>
                    <a:pt x="6520008" y="356415"/>
                  </a:lnTo>
                  <a:lnTo>
                    <a:pt x="6482983" y="337967"/>
                  </a:lnTo>
                  <a:lnTo>
                    <a:pt x="6444065" y="321804"/>
                  </a:lnTo>
                  <a:lnTo>
                    <a:pt x="6403448" y="307687"/>
                  </a:lnTo>
                  <a:lnTo>
                    <a:pt x="6361326" y="295380"/>
                  </a:lnTo>
                  <a:lnTo>
                    <a:pt x="6317893" y="284644"/>
                  </a:lnTo>
                  <a:lnTo>
                    <a:pt x="4374054" y="280212"/>
                  </a:lnTo>
                  <a:lnTo>
                    <a:pt x="4334743" y="278740"/>
                  </a:lnTo>
                  <a:lnTo>
                    <a:pt x="4256565" y="273847"/>
                  </a:lnTo>
                  <a:lnTo>
                    <a:pt x="4217055" y="271948"/>
                  </a:lnTo>
                  <a:lnTo>
                    <a:pt x="4176835" y="271429"/>
                  </a:lnTo>
                  <a:close/>
                </a:path>
                <a:path w="8065134" h="6257290">
                  <a:moveTo>
                    <a:pt x="5277959" y="0"/>
                  </a:moveTo>
                  <a:lnTo>
                    <a:pt x="5234548" y="854"/>
                  </a:lnTo>
                  <a:lnTo>
                    <a:pt x="5191085" y="5240"/>
                  </a:lnTo>
                  <a:lnTo>
                    <a:pt x="5147648" y="12792"/>
                  </a:lnTo>
                  <a:lnTo>
                    <a:pt x="5104314" y="23147"/>
                  </a:lnTo>
                  <a:lnTo>
                    <a:pt x="5061162" y="35942"/>
                  </a:lnTo>
                  <a:lnTo>
                    <a:pt x="5018269" y="50813"/>
                  </a:lnTo>
                  <a:lnTo>
                    <a:pt x="4975711" y="67396"/>
                  </a:lnTo>
                  <a:lnTo>
                    <a:pt x="4933568" y="85327"/>
                  </a:lnTo>
                  <a:lnTo>
                    <a:pt x="4891917" y="104243"/>
                  </a:lnTo>
                  <a:lnTo>
                    <a:pt x="4850834" y="123780"/>
                  </a:lnTo>
                  <a:lnTo>
                    <a:pt x="4731780" y="182481"/>
                  </a:lnTo>
                  <a:lnTo>
                    <a:pt x="4693751" y="200865"/>
                  </a:lnTo>
                  <a:lnTo>
                    <a:pt x="4656679" y="218052"/>
                  </a:lnTo>
                  <a:lnTo>
                    <a:pt x="4620643" y="233678"/>
                  </a:lnTo>
                  <a:lnTo>
                    <a:pt x="4540298" y="261842"/>
                  </a:lnTo>
                  <a:lnTo>
                    <a:pt x="4496743" y="271595"/>
                  </a:lnTo>
                  <a:lnTo>
                    <a:pt x="4454732" y="277401"/>
                  </a:lnTo>
                  <a:lnTo>
                    <a:pt x="4413943" y="280019"/>
                  </a:lnTo>
                  <a:lnTo>
                    <a:pt x="4374054" y="280212"/>
                  </a:lnTo>
                  <a:lnTo>
                    <a:pt x="6296891" y="280212"/>
                  </a:lnTo>
                  <a:lnTo>
                    <a:pt x="6273342" y="275242"/>
                  </a:lnTo>
                  <a:lnTo>
                    <a:pt x="6227868" y="266937"/>
                  </a:lnTo>
                  <a:lnTo>
                    <a:pt x="6181664" y="259492"/>
                  </a:lnTo>
                  <a:lnTo>
                    <a:pt x="5946495" y="226835"/>
                  </a:lnTo>
                  <a:lnTo>
                    <a:pt x="5899989" y="219556"/>
                  </a:lnTo>
                  <a:lnTo>
                    <a:pt x="5854112" y="211473"/>
                  </a:lnTo>
                  <a:lnTo>
                    <a:pt x="5809056" y="202349"/>
                  </a:lnTo>
                  <a:lnTo>
                    <a:pt x="5765017" y="191947"/>
                  </a:lnTo>
                  <a:lnTo>
                    <a:pt x="5722189" y="180028"/>
                  </a:lnTo>
                  <a:lnTo>
                    <a:pt x="5680765" y="166356"/>
                  </a:lnTo>
                  <a:lnTo>
                    <a:pt x="5640939" y="150692"/>
                  </a:lnTo>
                  <a:lnTo>
                    <a:pt x="5602905" y="132799"/>
                  </a:lnTo>
                  <a:lnTo>
                    <a:pt x="5566858" y="112441"/>
                  </a:lnTo>
                  <a:lnTo>
                    <a:pt x="5491521" y="61412"/>
                  </a:lnTo>
                  <a:lnTo>
                    <a:pt x="5449533" y="39159"/>
                  </a:lnTo>
                  <a:lnTo>
                    <a:pt x="5407105" y="22255"/>
                  </a:lnTo>
                  <a:lnTo>
                    <a:pt x="5364315" y="10336"/>
                  </a:lnTo>
                  <a:lnTo>
                    <a:pt x="5321240" y="3039"/>
                  </a:lnTo>
                  <a:lnTo>
                    <a:pt x="5277959" y="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61671" y="8152631"/>
              <a:ext cx="7826375" cy="2134870"/>
            </a:xfrm>
            <a:custGeom>
              <a:avLst/>
              <a:gdLst/>
              <a:ahLst/>
              <a:cxnLst/>
              <a:rect l="l" t="t" r="r" b="b"/>
              <a:pathLst>
                <a:path w="7826375" h="2134870">
                  <a:moveTo>
                    <a:pt x="5875656" y="71860"/>
                  </a:moveTo>
                  <a:lnTo>
                    <a:pt x="5015839" y="320609"/>
                  </a:lnTo>
                  <a:lnTo>
                    <a:pt x="4741716" y="443644"/>
                  </a:lnTo>
                  <a:lnTo>
                    <a:pt x="4112582" y="746590"/>
                  </a:lnTo>
                  <a:lnTo>
                    <a:pt x="3418288" y="1130207"/>
                  </a:lnTo>
                  <a:lnTo>
                    <a:pt x="2948687" y="1495254"/>
                  </a:lnTo>
                  <a:lnTo>
                    <a:pt x="2913264" y="1540351"/>
                  </a:lnTo>
                  <a:lnTo>
                    <a:pt x="2878814" y="1586649"/>
                  </a:lnTo>
                  <a:lnTo>
                    <a:pt x="2845354" y="1633947"/>
                  </a:lnTo>
                  <a:lnTo>
                    <a:pt x="2812906" y="1682044"/>
                  </a:lnTo>
                  <a:lnTo>
                    <a:pt x="2781488" y="1730737"/>
                  </a:lnTo>
                  <a:lnTo>
                    <a:pt x="2751119" y="1779826"/>
                  </a:lnTo>
                  <a:lnTo>
                    <a:pt x="2721819" y="1829109"/>
                  </a:lnTo>
                  <a:lnTo>
                    <a:pt x="2693607" y="1878385"/>
                  </a:lnTo>
                  <a:lnTo>
                    <a:pt x="2666502" y="1927452"/>
                  </a:lnTo>
                  <a:lnTo>
                    <a:pt x="2640524" y="1976110"/>
                  </a:lnTo>
                  <a:lnTo>
                    <a:pt x="2615693" y="2024155"/>
                  </a:lnTo>
                  <a:lnTo>
                    <a:pt x="2592027" y="2071388"/>
                  </a:lnTo>
                  <a:lnTo>
                    <a:pt x="2569545" y="2117607"/>
                  </a:lnTo>
                  <a:lnTo>
                    <a:pt x="2561621" y="2134366"/>
                  </a:lnTo>
                  <a:lnTo>
                    <a:pt x="7826329" y="2134366"/>
                  </a:lnTo>
                  <a:lnTo>
                    <a:pt x="7826329" y="811784"/>
                  </a:lnTo>
                  <a:lnTo>
                    <a:pt x="7354754" y="609584"/>
                  </a:lnTo>
                  <a:lnTo>
                    <a:pt x="6690192" y="359476"/>
                  </a:lnTo>
                  <a:lnTo>
                    <a:pt x="6118580" y="155921"/>
                  </a:lnTo>
                  <a:lnTo>
                    <a:pt x="5875656" y="71860"/>
                  </a:lnTo>
                  <a:close/>
                </a:path>
                <a:path w="7826375" h="2134870">
                  <a:moveTo>
                    <a:pt x="791779" y="0"/>
                  </a:moveTo>
                  <a:lnTo>
                    <a:pt x="743772" y="20878"/>
                  </a:lnTo>
                  <a:lnTo>
                    <a:pt x="697090" y="43379"/>
                  </a:lnTo>
                  <a:lnTo>
                    <a:pt x="651715" y="67419"/>
                  </a:lnTo>
                  <a:lnTo>
                    <a:pt x="607630" y="92913"/>
                  </a:lnTo>
                  <a:lnTo>
                    <a:pt x="564817" y="119777"/>
                  </a:lnTo>
                  <a:lnTo>
                    <a:pt x="523259" y="147924"/>
                  </a:lnTo>
                  <a:lnTo>
                    <a:pt x="482938" y="177271"/>
                  </a:lnTo>
                  <a:lnTo>
                    <a:pt x="443836" y="207733"/>
                  </a:lnTo>
                  <a:lnTo>
                    <a:pt x="405936" y="239225"/>
                  </a:lnTo>
                  <a:lnTo>
                    <a:pt x="369220" y="271663"/>
                  </a:lnTo>
                  <a:lnTo>
                    <a:pt x="333671" y="304961"/>
                  </a:lnTo>
                  <a:lnTo>
                    <a:pt x="299272" y="339034"/>
                  </a:lnTo>
                  <a:lnTo>
                    <a:pt x="8370" y="1851332"/>
                  </a:lnTo>
                  <a:lnTo>
                    <a:pt x="1785" y="1898166"/>
                  </a:lnTo>
                  <a:lnTo>
                    <a:pt x="0" y="1944375"/>
                  </a:lnTo>
                  <a:lnTo>
                    <a:pt x="2808" y="1989711"/>
                  </a:lnTo>
                  <a:lnTo>
                    <a:pt x="10006" y="2033926"/>
                  </a:lnTo>
                  <a:lnTo>
                    <a:pt x="21390" y="2076770"/>
                  </a:lnTo>
                  <a:lnTo>
                    <a:pt x="36754" y="2117995"/>
                  </a:lnTo>
                  <a:lnTo>
                    <a:pt x="44716" y="2134366"/>
                  </a:lnTo>
                  <a:lnTo>
                    <a:pt x="1465883" y="2134366"/>
                  </a:lnTo>
                  <a:lnTo>
                    <a:pt x="1495732" y="2122249"/>
                  </a:lnTo>
                  <a:lnTo>
                    <a:pt x="1751731" y="1971582"/>
                  </a:lnTo>
                  <a:lnTo>
                    <a:pt x="1840775" y="1905689"/>
                  </a:lnTo>
                  <a:lnTo>
                    <a:pt x="1694439" y="1659805"/>
                  </a:lnTo>
                  <a:lnTo>
                    <a:pt x="1530023" y="1512298"/>
                  </a:lnTo>
                  <a:lnTo>
                    <a:pt x="1395900" y="1440451"/>
                  </a:lnTo>
                  <a:lnTo>
                    <a:pt x="1340442" y="1421550"/>
                  </a:lnTo>
                  <a:lnTo>
                    <a:pt x="1503068" y="1231196"/>
                  </a:lnTo>
                  <a:lnTo>
                    <a:pt x="1624785" y="1001500"/>
                  </a:lnTo>
                  <a:lnTo>
                    <a:pt x="1701106" y="808165"/>
                  </a:lnTo>
                  <a:lnTo>
                    <a:pt x="1727544" y="726898"/>
                  </a:lnTo>
                  <a:lnTo>
                    <a:pt x="1667077" y="710775"/>
                  </a:lnTo>
                  <a:lnTo>
                    <a:pt x="840110" y="710775"/>
                  </a:lnTo>
                  <a:lnTo>
                    <a:pt x="880133" y="436281"/>
                  </a:lnTo>
                  <a:lnTo>
                    <a:pt x="858233" y="210111"/>
                  </a:lnTo>
                  <a:lnTo>
                    <a:pt x="815189" y="56580"/>
                  </a:lnTo>
                  <a:lnTo>
                    <a:pt x="791779" y="0"/>
                  </a:lnTo>
                  <a:close/>
                </a:path>
                <a:path w="7826375" h="2134870">
                  <a:moveTo>
                    <a:pt x="1411981" y="642758"/>
                  </a:moveTo>
                  <a:lnTo>
                    <a:pt x="1126581" y="646285"/>
                  </a:lnTo>
                  <a:lnTo>
                    <a:pt x="919804" y="686087"/>
                  </a:lnTo>
                  <a:lnTo>
                    <a:pt x="840110" y="710775"/>
                  </a:lnTo>
                  <a:lnTo>
                    <a:pt x="1667077" y="710775"/>
                  </a:lnTo>
                  <a:lnTo>
                    <a:pt x="1411981" y="642758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222992" y="9169736"/>
              <a:ext cx="4942205" cy="1117600"/>
            </a:xfrm>
            <a:custGeom>
              <a:avLst/>
              <a:gdLst/>
              <a:ahLst/>
              <a:cxnLst/>
              <a:rect l="l" t="t" r="r" b="b"/>
              <a:pathLst>
                <a:path w="4942205" h="1117600">
                  <a:moveTo>
                    <a:pt x="0" y="179040"/>
                  </a:moveTo>
                  <a:lnTo>
                    <a:pt x="0" y="215890"/>
                  </a:lnTo>
                  <a:lnTo>
                    <a:pt x="251191" y="1024013"/>
                  </a:lnTo>
                  <a:lnTo>
                    <a:pt x="274666" y="1097256"/>
                  </a:lnTo>
                  <a:lnTo>
                    <a:pt x="284287" y="1117262"/>
                  </a:lnTo>
                  <a:lnTo>
                    <a:pt x="4942130" y="1117262"/>
                  </a:lnTo>
                  <a:lnTo>
                    <a:pt x="4824463" y="842980"/>
                  </a:lnTo>
                  <a:lnTo>
                    <a:pt x="2216159" y="842980"/>
                  </a:lnTo>
                  <a:lnTo>
                    <a:pt x="353836" y="278690"/>
                  </a:lnTo>
                  <a:lnTo>
                    <a:pt x="0" y="179040"/>
                  </a:lnTo>
                  <a:close/>
                </a:path>
                <a:path w="4942205" h="1117600">
                  <a:moveTo>
                    <a:pt x="4462823" y="0"/>
                  </a:moveTo>
                  <a:lnTo>
                    <a:pt x="2216159" y="842980"/>
                  </a:lnTo>
                  <a:lnTo>
                    <a:pt x="4824463" y="842980"/>
                  </a:lnTo>
                  <a:lnTo>
                    <a:pt x="4462823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5566" y="4034665"/>
              <a:ext cx="7612433" cy="625233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27" y="1847088"/>
              <a:ext cx="9198864" cy="70043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62584"/>
            <a:ext cx="17748885" cy="9924415"/>
            <a:chOff x="0" y="362584"/>
            <a:chExt cx="17748885" cy="99244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23"/>
              <a:ext cx="17748503" cy="963777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343" y="3785615"/>
              <a:ext cx="12362688" cy="619963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8373" y="2391346"/>
              <a:ext cx="15125319" cy="55810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21493" y="3049651"/>
              <a:ext cx="6551549" cy="55841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8209" y="362584"/>
              <a:ext cx="12177521" cy="1372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4860" y="0"/>
            <a:ext cx="17953355" cy="10287000"/>
            <a:chOff x="334860" y="0"/>
            <a:chExt cx="17953355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5604" y="0"/>
              <a:ext cx="7462394" cy="1028699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088" y="2350008"/>
              <a:ext cx="11786616" cy="433425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860" y="478980"/>
              <a:ext cx="11472291" cy="49409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860" y="1073975"/>
              <a:ext cx="5968365" cy="4940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7913350" cy="10287000"/>
            <a:chOff x="0" y="0"/>
            <a:chExt cx="1791335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7273290" cy="10287000"/>
            </a:xfrm>
            <a:custGeom>
              <a:avLst/>
              <a:gdLst/>
              <a:ahLst/>
              <a:cxnLst/>
              <a:rect l="l" t="t" r="r" b="b"/>
              <a:pathLst>
                <a:path w="7273290" h="10287000">
                  <a:moveTo>
                    <a:pt x="3243050" y="0"/>
                  </a:moveTo>
                  <a:lnTo>
                    <a:pt x="520387" y="0"/>
                  </a:lnTo>
                  <a:lnTo>
                    <a:pt x="460486" y="4402632"/>
                  </a:lnTo>
                  <a:lnTo>
                    <a:pt x="412191" y="4425353"/>
                  </a:lnTo>
                  <a:lnTo>
                    <a:pt x="364367" y="4448321"/>
                  </a:lnTo>
                  <a:lnTo>
                    <a:pt x="317189" y="4471557"/>
                  </a:lnTo>
                  <a:lnTo>
                    <a:pt x="270829" y="4495082"/>
                  </a:lnTo>
                  <a:lnTo>
                    <a:pt x="225462" y="4518916"/>
                  </a:lnTo>
                  <a:lnTo>
                    <a:pt x="181263" y="4543081"/>
                  </a:lnTo>
                  <a:lnTo>
                    <a:pt x="138405" y="4567598"/>
                  </a:lnTo>
                  <a:lnTo>
                    <a:pt x="85534" y="4602896"/>
                  </a:lnTo>
                  <a:lnTo>
                    <a:pt x="32254" y="4646459"/>
                  </a:lnTo>
                  <a:lnTo>
                    <a:pt x="0" y="4676765"/>
                  </a:lnTo>
                  <a:lnTo>
                    <a:pt x="0" y="6979840"/>
                  </a:lnTo>
                  <a:lnTo>
                    <a:pt x="151240" y="7223394"/>
                  </a:lnTo>
                  <a:lnTo>
                    <a:pt x="290426" y="7453005"/>
                  </a:lnTo>
                  <a:lnTo>
                    <a:pt x="339909" y="7536173"/>
                  </a:lnTo>
                  <a:lnTo>
                    <a:pt x="337331" y="7641554"/>
                  </a:lnTo>
                  <a:lnTo>
                    <a:pt x="331889" y="7893220"/>
                  </a:lnTo>
                  <a:lnTo>
                    <a:pt x="327021" y="8194455"/>
                  </a:lnTo>
                  <a:lnTo>
                    <a:pt x="326163" y="8448540"/>
                  </a:lnTo>
                  <a:lnTo>
                    <a:pt x="329730" y="8513130"/>
                  </a:lnTo>
                  <a:lnTo>
                    <a:pt x="338810" y="8568223"/>
                  </a:lnTo>
                  <a:lnTo>
                    <a:pt x="353674" y="8614937"/>
                  </a:lnTo>
                  <a:lnTo>
                    <a:pt x="374590" y="8654389"/>
                  </a:lnTo>
                  <a:lnTo>
                    <a:pt x="401828" y="8687696"/>
                  </a:lnTo>
                  <a:lnTo>
                    <a:pt x="380053" y="10286999"/>
                  </a:lnTo>
                  <a:lnTo>
                    <a:pt x="5723289" y="10286999"/>
                  </a:lnTo>
                  <a:lnTo>
                    <a:pt x="627775" y="8799597"/>
                  </a:lnTo>
                  <a:lnTo>
                    <a:pt x="622740" y="8797730"/>
                  </a:lnTo>
                  <a:lnTo>
                    <a:pt x="5724651" y="10286999"/>
                  </a:lnTo>
                  <a:lnTo>
                    <a:pt x="5729126" y="10286999"/>
                  </a:lnTo>
                  <a:lnTo>
                    <a:pt x="579858" y="8783906"/>
                  </a:lnTo>
                  <a:lnTo>
                    <a:pt x="569489" y="8780028"/>
                  </a:lnTo>
                  <a:lnTo>
                    <a:pt x="5732045" y="10286999"/>
                  </a:lnTo>
                  <a:lnTo>
                    <a:pt x="5739244" y="10286999"/>
                  </a:lnTo>
                  <a:lnTo>
                    <a:pt x="541722" y="8769821"/>
                  </a:lnTo>
                  <a:lnTo>
                    <a:pt x="536755" y="8767917"/>
                  </a:lnTo>
                  <a:lnTo>
                    <a:pt x="536488" y="8767788"/>
                  </a:lnTo>
                  <a:lnTo>
                    <a:pt x="532140" y="8766172"/>
                  </a:lnTo>
                  <a:lnTo>
                    <a:pt x="527227" y="8763886"/>
                  </a:lnTo>
                  <a:lnTo>
                    <a:pt x="5745081" y="10286999"/>
                  </a:lnTo>
                  <a:lnTo>
                    <a:pt x="5756755" y="10286999"/>
                  </a:lnTo>
                  <a:lnTo>
                    <a:pt x="502225" y="8753180"/>
                  </a:lnTo>
                  <a:lnTo>
                    <a:pt x="497993" y="8751490"/>
                  </a:lnTo>
                  <a:lnTo>
                    <a:pt x="493500" y="8749327"/>
                  </a:lnTo>
                  <a:lnTo>
                    <a:pt x="489427" y="8747286"/>
                  </a:lnTo>
                  <a:lnTo>
                    <a:pt x="5764148" y="10286999"/>
                  </a:lnTo>
                  <a:lnTo>
                    <a:pt x="5781465" y="10286999"/>
                  </a:lnTo>
                  <a:lnTo>
                    <a:pt x="466809" y="8735629"/>
                  </a:lnTo>
                  <a:lnTo>
                    <a:pt x="459397" y="8731762"/>
                  </a:lnTo>
                  <a:lnTo>
                    <a:pt x="456181" y="8729516"/>
                  </a:lnTo>
                  <a:lnTo>
                    <a:pt x="5791777" y="10286999"/>
                  </a:lnTo>
                  <a:lnTo>
                    <a:pt x="5819405" y="10286999"/>
                  </a:lnTo>
                  <a:lnTo>
                    <a:pt x="434373" y="8715086"/>
                  </a:lnTo>
                  <a:lnTo>
                    <a:pt x="429322" y="8711908"/>
                  </a:lnTo>
                  <a:lnTo>
                    <a:pt x="426945" y="8709907"/>
                  </a:lnTo>
                  <a:lnTo>
                    <a:pt x="5829717" y="10286999"/>
                  </a:lnTo>
                  <a:lnTo>
                    <a:pt x="6950201" y="10286999"/>
                  </a:lnTo>
                  <a:lnTo>
                    <a:pt x="6908969" y="10210041"/>
                  </a:lnTo>
                  <a:lnTo>
                    <a:pt x="7172609" y="10286999"/>
                  </a:lnTo>
                  <a:lnTo>
                    <a:pt x="7273144" y="10286999"/>
                  </a:lnTo>
                  <a:lnTo>
                    <a:pt x="7230759" y="10209514"/>
                  </a:lnTo>
                  <a:lnTo>
                    <a:pt x="7180790" y="10123433"/>
                  </a:lnTo>
                  <a:lnTo>
                    <a:pt x="7158143" y="10086250"/>
                  </a:lnTo>
                  <a:lnTo>
                    <a:pt x="7133783" y="10048749"/>
                  </a:lnTo>
                  <a:lnTo>
                    <a:pt x="7107721" y="10010999"/>
                  </a:lnTo>
                  <a:lnTo>
                    <a:pt x="7079970" y="9973068"/>
                  </a:lnTo>
                  <a:lnTo>
                    <a:pt x="7050543" y="9935024"/>
                  </a:lnTo>
                  <a:lnTo>
                    <a:pt x="7019454" y="9896934"/>
                  </a:lnTo>
                  <a:lnTo>
                    <a:pt x="6986714" y="9858867"/>
                  </a:lnTo>
                  <a:lnTo>
                    <a:pt x="6952337" y="9820890"/>
                  </a:lnTo>
                  <a:lnTo>
                    <a:pt x="6916336" y="9783072"/>
                  </a:lnTo>
                  <a:lnTo>
                    <a:pt x="6878722" y="9745480"/>
                  </a:lnTo>
                  <a:lnTo>
                    <a:pt x="6839510" y="9708183"/>
                  </a:lnTo>
                  <a:lnTo>
                    <a:pt x="6798712" y="9671248"/>
                  </a:lnTo>
                  <a:lnTo>
                    <a:pt x="6756340" y="9634743"/>
                  </a:lnTo>
                  <a:lnTo>
                    <a:pt x="6788791" y="5997722"/>
                  </a:lnTo>
                  <a:lnTo>
                    <a:pt x="800829" y="4249812"/>
                  </a:lnTo>
                  <a:lnTo>
                    <a:pt x="808433" y="4246494"/>
                  </a:lnTo>
                  <a:lnTo>
                    <a:pt x="815934" y="4243146"/>
                  </a:lnTo>
                  <a:lnTo>
                    <a:pt x="830764" y="4236400"/>
                  </a:lnTo>
                  <a:lnTo>
                    <a:pt x="6788988" y="5975630"/>
                  </a:lnTo>
                  <a:lnTo>
                    <a:pt x="6789130" y="5959769"/>
                  </a:lnTo>
                  <a:lnTo>
                    <a:pt x="852303" y="4226785"/>
                  </a:lnTo>
                  <a:lnTo>
                    <a:pt x="864144" y="4221305"/>
                  </a:lnTo>
                  <a:lnTo>
                    <a:pt x="899131" y="4205242"/>
                  </a:lnTo>
                  <a:lnTo>
                    <a:pt x="6789443" y="5924648"/>
                  </a:lnTo>
                  <a:lnTo>
                    <a:pt x="6789559" y="5911619"/>
                  </a:lnTo>
                  <a:lnTo>
                    <a:pt x="916444" y="4197232"/>
                  </a:lnTo>
                  <a:lnTo>
                    <a:pt x="955448" y="4179085"/>
                  </a:lnTo>
                  <a:lnTo>
                    <a:pt x="6789822" y="5882162"/>
                  </a:lnTo>
                  <a:lnTo>
                    <a:pt x="6789903" y="5873099"/>
                  </a:lnTo>
                  <a:lnTo>
                    <a:pt x="966549" y="4173238"/>
                  </a:lnTo>
                  <a:lnTo>
                    <a:pt x="978015" y="4167640"/>
                  </a:lnTo>
                  <a:lnTo>
                    <a:pt x="989338" y="4162000"/>
                  </a:lnTo>
                  <a:lnTo>
                    <a:pt x="1000514" y="4156317"/>
                  </a:lnTo>
                  <a:lnTo>
                    <a:pt x="1011537" y="4150590"/>
                  </a:lnTo>
                  <a:lnTo>
                    <a:pt x="6790221" y="5837411"/>
                  </a:lnTo>
                  <a:lnTo>
                    <a:pt x="6790312" y="5827215"/>
                  </a:lnTo>
                  <a:lnTo>
                    <a:pt x="1024517" y="4144156"/>
                  </a:lnTo>
                  <a:lnTo>
                    <a:pt x="1062773" y="4124086"/>
                  </a:lnTo>
                  <a:lnTo>
                    <a:pt x="6790590" y="5796059"/>
                  </a:lnTo>
                  <a:lnTo>
                    <a:pt x="6790636" y="5790961"/>
                  </a:lnTo>
                  <a:lnTo>
                    <a:pt x="1068870" y="4120754"/>
                  </a:lnTo>
                  <a:lnTo>
                    <a:pt x="1079126" y="4114998"/>
                  </a:lnTo>
                  <a:lnTo>
                    <a:pt x="1108577" y="4098836"/>
                  </a:lnTo>
                  <a:lnTo>
                    <a:pt x="6790934" y="5757539"/>
                  </a:lnTo>
                  <a:lnTo>
                    <a:pt x="6791015" y="5748475"/>
                  </a:lnTo>
                  <a:lnTo>
                    <a:pt x="1118471" y="4092637"/>
                  </a:lnTo>
                  <a:lnTo>
                    <a:pt x="1144105" y="4076798"/>
                  </a:lnTo>
                  <a:lnTo>
                    <a:pt x="1152272" y="4071834"/>
                  </a:lnTo>
                  <a:lnTo>
                    <a:pt x="6791288" y="5717886"/>
                  </a:lnTo>
                  <a:lnTo>
                    <a:pt x="6791318" y="5714487"/>
                  </a:lnTo>
                  <a:lnTo>
                    <a:pt x="1155550" y="4069384"/>
                  </a:lnTo>
                  <a:lnTo>
                    <a:pt x="1163857" y="4063724"/>
                  </a:lnTo>
                  <a:lnTo>
                    <a:pt x="1171952" y="4058056"/>
                  </a:lnTo>
                  <a:lnTo>
                    <a:pt x="1179783" y="4052417"/>
                  </a:lnTo>
                  <a:lnTo>
                    <a:pt x="1187295" y="4046845"/>
                  </a:lnTo>
                  <a:lnTo>
                    <a:pt x="6791601" y="5682765"/>
                  </a:lnTo>
                  <a:lnTo>
                    <a:pt x="6791672" y="5674834"/>
                  </a:lnTo>
                  <a:lnTo>
                    <a:pt x="1194943" y="4041126"/>
                  </a:lnTo>
                  <a:lnTo>
                    <a:pt x="1201867" y="4035818"/>
                  </a:lnTo>
                  <a:lnTo>
                    <a:pt x="1208628" y="4030355"/>
                  </a:lnTo>
                  <a:lnTo>
                    <a:pt x="1215163" y="4024825"/>
                  </a:lnTo>
                  <a:lnTo>
                    <a:pt x="1221408" y="4019318"/>
                  </a:lnTo>
                  <a:lnTo>
                    <a:pt x="6791935" y="5645378"/>
                  </a:lnTo>
                  <a:lnTo>
                    <a:pt x="6791940" y="5644811"/>
                  </a:lnTo>
                  <a:lnTo>
                    <a:pt x="1222715" y="4019132"/>
                  </a:lnTo>
                  <a:lnTo>
                    <a:pt x="1228672" y="4013559"/>
                  </a:lnTo>
                  <a:lnTo>
                    <a:pt x="1234368" y="4007909"/>
                  </a:lnTo>
                  <a:lnTo>
                    <a:pt x="1244887" y="3997207"/>
                  </a:lnTo>
                  <a:lnTo>
                    <a:pt x="6792193" y="5616488"/>
                  </a:lnTo>
                  <a:lnTo>
                    <a:pt x="6792258" y="5609124"/>
                  </a:lnTo>
                  <a:lnTo>
                    <a:pt x="1249653" y="3991215"/>
                  </a:lnTo>
                  <a:lnTo>
                    <a:pt x="1254352" y="3985540"/>
                  </a:lnTo>
                  <a:lnTo>
                    <a:pt x="1258670" y="3980074"/>
                  </a:lnTo>
                  <a:lnTo>
                    <a:pt x="1262636" y="3974718"/>
                  </a:lnTo>
                  <a:lnTo>
                    <a:pt x="1266278" y="3969374"/>
                  </a:lnTo>
                  <a:lnTo>
                    <a:pt x="6792496" y="5582500"/>
                  </a:lnTo>
                  <a:lnTo>
                    <a:pt x="6829766" y="1405350"/>
                  </a:lnTo>
                  <a:lnTo>
                    <a:pt x="6829638" y="1395516"/>
                  </a:lnTo>
                  <a:lnTo>
                    <a:pt x="6829462" y="1385667"/>
                  </a:lnTo>
                  <a:lnTo>
                    <a:pt x="6822692" y="1317848"/>
                  </a:lnTo>
                  <a:lnTo>
                    <a:pt x="6811828" y="1271219"/>
                  </a:lnTo>
                  <a:lnTo>
                    <a:pt x="6796398" y="1226282"/>
                  </a:lnTo>
                  <a:lnTo>
                    <a:pt x="6776626" y="1183338"/>
                  </a:lnTo>
                  <a:lnTo>
                    <a:pt x="6752737" y="1142686"/>
                  </a:lnTo>
                  <a:lnTo>
                    <a:pt x="6724956" y="1104627"/>
                  </a:lnTo>
                  <a:lnTo>
                    <a:pt x="6693507" y="1069461"/>
                  </a:lnTo>
                  <a:lnTo>
                    <a:pt x="6658615" y="1037488"/>
                  </a:lnTo>
                  <a:lnTo>
                    <a:pt x="6620505" y="1009009"/>
                  </a:lnTo>
                  <a:lnTo>
                    <a:pt x="6579401" y="984325"/>
                  </a:lnTo>
                  <a:lnTo>
                    <a:pt x="6535528" y="963734"/>
                  </a:lnTo>
                  <a:lnTo>
                    <a:pt x="6489111" y="947538"/>
                  </a:lnTo>
                  <a:lnTo>
                    <a:pt x="3243050" y="0"/>
                  </a:lnTo>
                  <a:close/>
                </a:path>
                <a:path w="7273290" h="10287000">
                  <a:moveTo>
                    <a:pt x="627882" y="8799231"/>
                  </a:moveTo>
                  <a:lnTo>
                    <a:pt x="622740" y="8797730"/>
                  </a:lnTo>
                  <a:lnTo>
                    <a:pt x="627775" y="8799597"/>
                  </a:lnTo>
                  <a:lnTo>
                    <a:pt x="633651" y="8801312"/>
                  </a:lnTo>
                  <a:lnTo>
                    <a:pt x="627882" y="8799231"/>
                  </a:lnTo>
                  <a:close/>
                </a:path>
                <a:path w="7273290" h="10287000">
                  <a:moveTo>
                    <a:pt x="5724651" y="10286999"/>
                  </a:moveTo>
                  <a:lnTo>
                    <a:pt x="627882" y="8799231"/>
                  </a:lnTo>
                  <a:lnTo>
                    <a:pt x="633651" y="8801312"/>
                  </a:lnTo>
                  <a:lnTo>
                    <a:pt x="5723289" y="10286999"/>
                  </a:lnTo>
                  <a:lnTo>
                    <a:pt x="5724651" y="10286999"/>
                  </a:lnTo>
                  <a:close/>
                </a:path>
                <a:path w="7273290" h="10287000">
                  <a:moveTo>
                    <a:pt x="5732045" y="10286999"/>
                  </a:moveTo>
                  <a:lnTo>
                    <a:pt x="569489" y="8780028"/>
                  </a:lnTo>
                  <a:lnTo>
                    <a:pt x="579858" y="8783906"/>
                  </a:lnTo>
                  <a:lnTo>
                    <a:pt x="585735" y="8785622"/>
                  </a:lnTo>
                  <a:lnTo>
                    <a:pt x="580385" y="8783662"/>
                  </a:lnTo>
                  <a:lnTo>
                    <a:pt x="5730488" y="10286999"/>
                  </a:lnTo>
                  <a:lnTo>
                    <a:pt x="5732045" y="10286999"/>
                  </a:lnTo>
                  <a:close/>
                </a:path>
                <a:path w="7273290" h="10287000">
                  <a:moveTo>
                    <a:pt x="5730488" y="10286999"/>
                  </a:moveTo>
                  <a:lnTo>
                    <a:pt x="580385" y="8783662"/>
                  </a:lnTo>
                  <a:lnTo>
                    <a:pt x="585735" y="8785622"/>
                  </a:lnTo>
                  <a:lnTo>
                    <a:pt x="5729126" y="10286999"/>
                  </a:lnTo>
                  <a:lnTo>
                    <a:pt x="5730488" y="10286999"/>
                  </a:lnTo>
                  <a:close/>
                </a:path>
                <a:path w="7273290" h="10287000">
                  <a:moveTo>
                    <a:pt x="536488" y="8767788"/>
                  </a:moveTo>
                  <a:lnTo>
                    <a:pt x="536755" y="8767917"/>
                  </a:lnTo>
                  <a:lnTo>
                    <a:pt x="541722" y="8769821"/>
                  </a:lnTo>
                  <a:lnTo>
                    <a:pt x="536488" y="8767788"/>
                  </a:lnTo>
                  <a:close/>
                </a:path>
                <a:path w="7273290" h="10287000">
                  <a:moveTo>
                    <a:pt x="5745081" y="10286999"/>
                  </a:moveTo>
                  <a:lnTo>
                    <a:pt x="527227" y="8763886"/>
                  </a:lnTo>
                  <a:lnTo>
                    <a:pt x="532262" y="8765753"/>
                  </a:lnTo>
                  <a:lnTo>
                    <a:pt x="536488" y="8767788"/>
                  </a:lnTo>
                  <a:lnTo>
                    <a:pt x="541722" y="8769821"/>
                  </a:lnTo>
                  <a:lnTo>
                    <a:pt x="5739244" y="10286999"/>
                  </a:lnTo>
                  <a:lnTo>
                    <a:pt x="5745081" y="10286999"/>
                  </a:lnTo>
                  <a:close/>
                </a:path>
                <a:path w="7273290" h="10287000">
                  <a:moveTo>
                    <a:pt x="5764148" y="10286999"/>
                  </a:moveTo>
                  <a:lnTo>
                    <a:pt x="489427" y="8747286"/>
                  </a:lnTo>
                  <a:lnTo>
                    <a:pt x="493920" y="8749449"/>
                  </a:lnTo>
                  <a:lnTo>
                    <a:pt x="497993" y="8751490"/>
                  </a:lnTo>
                  <a:lnTo>
                    <a:pt x="502225" y="8753180"/>
                  </a:lnTo>
                  <a:lnTo>
                    <a:pt x="5756755" y="10286999"/>
                  </a:lnTo>
                  <a:lnTo>
                    <a:pt x="5764148" y="10286999"/>
                  </a:lnTo>
                  <a:close/>
                </a:path>
                <a:path w="7273290" h="10287000">
                  <a:moveTo>
                    <a:pt x="489427" y="8747286"/>
                  </a:moveTo>
                  <a:lnTo>
                    <a:pt x="493500" y="8749327"/>
                  </a:lnTo>
                  <a:lnTo>
                    <a:pt x="497993" y="8751490"/>
                  </a:lnTo>
                  <a:lnTo>
                    <a:pt x="493920" y="8749449"/>
                  </a:lnTo>
                  <a:lnTo>
                    <a:pt x="489427" y="8747286"/>
                  </a:lnTo>
                  <a:close/>
                </a:path>
                <a:path w="7273290" h="10287000">
                  <a:moveTo>
                    <a:pt x="5791777" y="10286999"/>
                  </a:moveTo>
                  <a:lnTo>
                    <a:pt x="456181" y="8729516"/>
                  </a:lnTo>
                  <a:lnTo>
                    <a:pt x="459519" y="8731343"/>
                  </a:lnTo>
                  <a:lnTo>
                    <a:pt x="463225" y="8733277"/>
                  </a:lnTo>
                  <a:lnTo>
                    <a:pt x="466809" y="8735629"/>
                  </a:lnTo>
                  <a:lnTo>
                    <a:pt x="5781465" y="10286999"/>
                  </a:lnTo>
                  <a:lnTo>
                    <a:pt x="5791777" y="10286999"/>
                  </a:lnTo>
                  <a:close/>
                </a:path>
                <a:path w="7273290" h="10287000">
                  <a:moveTo>
                    <a:pt x="5829717" y="10286999"/>
                  </a:moveTo>
                  <a:lnTo>
                    <a:pt x="426945" y="8709907"/>
                  </a:lnTo>
                  <a:lnTo>
                    <a:pt x="431996" y="8713086"/>
                  </a:lnTo>
                  <a:lnTo>
                    <a:pt x="434373" y="8715086"/>
                  </a:lnTo>
                  <a:lnTo>
                    <a:pt x="5819405" y="10286999"/>
                  </a:lnTo>
                  <a:lnTo>
                    <a:pt x="5829717" y="10286999"/>
                  </a:lnTo>
                  <a:close/>
                </a:path>
                <a:path w="7273290" h="10287000">
                  <a:moveTo>
                    <a:pt x="7172609" y="10286999"/>
                  </a:moveTo>
                  <a:lnTo>
                    <a:pt x="6908969" y="10210041"/>
                  </a:lnTo>
                  <a:lnTo>
                    <a:pt x="6941188" y="10228609"/>
                  </a:lnTo>
                  <a:lnTo>
                    <a:pt x="6985495" y="10256290"/>
                  </a:lnTo>
                  <a:lnTo>
                    <a:pt x="7033513" y="10286999"/>
                  </a:lnTo>
                  <a:lnTo>
                    <a:pt x="7172609" y="10286999"/>
                  </a:lnTo>
                  <a:close/>
                </a:path>
                <a:path w="7273290" h="10287000">
                  <a:moveTo>
                    <a:pt x="830764" y="4236400"/>
                  </a:moveTo>
                  <a:lnTo>
                    <a:pt x="815934" y="4243146"/>
                  </a:lnTo>
                  <a:lnTo>
                    <a:pt x="808433" y="4246494"/>
                  </a:lnTo>
                  <a:lnTo>
                    <a:pt x="800829" y="4249812"/>
                  </a:lnTo>
                  <a:lnTo>
                    <a:pt x="808191" y="4246663"/>
                  </a:lnTo>
                  <a:lnTo>
                    <a:pt x="815719" y="4243296"/>
                  </a:lnTo>
                  <a:lnTo>
                    <a:pt x="830764" y="4236400"/>
                  </a:lnTo>
                  <a:close/>
                </a:path>
                <a:path w="7273290" h="10287000">
                  <a:moveTo>
                    <a:pt x="6788988" y="5975630"/>
                  </a:moveTo>
                  <a:lnTo>
                    <a:pt x="830764" y="4236400"/>
                  </a:lnTo>
                  <a:lnTo>
                    <a:pt x="815719" y="4243296"/>
                  </a:lnTo>
                  <a:lnTo>
                    <a:pt x="808191" y="4246663"/>
                  </a:lnTo>
                  <a:lnTo>
                    <a:pt x="800829" y="4249812"/>
                  </a:lnTo>
                  <a:lnTo>
                    <a:pt x="6788791" y="5997722"/>
                  </a:lnTo>
                  <a:lnTo>
                    <a:pt x="6788988" y="5975630"/>
                  </a:lnTo>
                  <a:close/>
                </a:path>
                <a:path w="7273290" h="10287000">
                  <a:moveTo>
                    <a:pt x="899131" y="4205242"/>
                  </a:moveTo>
                  <a:lnTo>
                    <a:pt x="864038" y="4221354"/>
                  </a:lnTo>
                  <a:lnTo>
                    <a:pt x="852303" y="4226785"/>
                  </a:lnTo>
                  <a:lnTo>
                    <a:pt x="864230" y="4221330"/>
                  </a:lnTo>
                  <a:lnTo>
                    <a:pt x="887548" y="4210717"/>
                  </a:lnTo>
                  <a:lnTo>
                    <a:pt x="899131" y="4205242"/>
                  </a:lnTo>
                  <a:close/>
                </a:path>
                <a:path w="7273290" h="10287000">
                  <a:moveTo>
                    <a:pt x="6789443" y="5924648"/>
                  </a:moveTo>
                  <a:lnTo>
                    <a:pt x="899131" y="4205242"/>
                  </a:lnTo>
                  <a:lnTo>
                    <a:pt x="887548" y="4210717"/>
                  </a:lnTo>
                  <a:lnTo>
                    <a:pt x="864123" y="4221379"/>
                  </a:lnTo>
                  <a:lnTo>
                    <a:pt x="852303" y="4226785"/>
                  </a:lnTo>
                  <a:lnTo>
                    <a:pt x="6789130" y="5959769"/>
                  </a:lnTo>
                  <a:lnTo>
                    <a:pt x="6789443" y="5924648"/>
                  </a:lnTo>
                  <a:close/>
                </a:path>
                <a:path w="7273290" h="10287000">
                  <a:moveTo>
                    <a:pt x="6789822" y="5882162"/>
                  </a:moveTo>
                  <a:lnTo>
                    <a:pt x="955448" y="4179085"/>
                  </a:lnTo>
                  <a:lnTo>
                    <a:pt x="916444" y="4197232"/>
                  </a:lnTo>
                  <a:lnTo>
                    <a:pt x="6789559" y="5911619"/>
                  </a:lnTo>
                  <a:lnTo>
                    <a:pt x="6789822" y="5882162"/>
                  </a:lnTo>
                  <a:close/>
                </a:path>
                <a:path w="7273290" h="10287000">
                  <a:moveTo>
                    <a:pt x="6790221" y="5837411"/>
                  </a:moveTo>
                  <a:lnTo>
                    <a:pt x="1011537" y="4150590"/>
                  </a:lnTo>
                  <a:lnTo>
                    <a:pt x="1000514" y="4156317"/>
                  </a:lnTo>
                  <a:lnTo>
                    <a:pt x="989338" y="4162000"/>
                  </a:lnTo>
                  <a:lnTo>
                    <a:pt x="978015" y="4167640"/>
                  </a:lnTo>
                  <a:lnTo>
                    <a:pt x="966549" y="4173238"/>
                  </a:lnTo>
                  <a:lnTo>
                    <a:pt x="6789903" y="5873099"/>
                  </a:lnTo>
                  <a:lnTo>
                    <a:pt x="6790221" y="5837411"/>
                  </a:lnTo>
                  <a:close/>
                </a:path>
                <a:path w="7273290" h="10287000">
                  <a:moveTo>
                    <a:pt x="1062773" y="4124086"/>
                  </a:moveTo>
                  <a:lnTo>
                    <a:pt x="1024517" y="4144156"/>
                  </a:lnTo>
                  <a:lnTo>
                    <a:pt x="1053521" y="4129061"/>
                  </a:lnTo>
                  <a:lnTo>
                    <a:pt x="1062773" y="4124086"/>
                  </a:lnTo>
                  <a:close/>
                </a:path>
                <a:path w="7273290" h="10287000">
                  <a:moveTo>
                    <a:pt x="6790590" y="5796059"/>
                  </a:moveTo>
                  <a:lnTo>
                    <a:pt x="1062773" y="4124086"/>
                  </a:lnTo>
                  <a:lnTo>
                    <a:pt x="1053521" y="4129061"/>
                  </a:lnTo>
                  <a:lnTo>
                    <a:pt x="1024517" y="4144156"/>
                  </a:lnTo>
                  <a:lnTo>
                    <a:pt x="6790312" y="5827215"/>
                  </a:lnTo>
                  <a:lnTo>
                    <a:pt x="6790590" y="5796059"/>
                  </a:lnTo>
                  <a:close/>
                </a:path>
                <a:path w="7273290" h="10287000">
                  <a:moveTo>
                    <a:pt x="1108577" y="4098836"/>
                  </a:moveTo>
                  <a:lnTo>
                    <a:pt x="1079126" y="4114998"/>
                  </a:lnTo>
                  <a:lnTo>
                    <a:pt x="1068870" y="4120754"/>
                  </a:lnTo>
                  <a:lnTo>
                    <a:pt x="1079062" y="4115219"/>
                  </a:lnTo>
                  <a:lnTo>
                    <a:pt x="1108577" y="4098836"/>
                  </a:lnTo>
                  <a:close/>
                </a:path>
                <a:path w="7273290" h="10287000">
                  <a:moveTo>
                    <a:pt x="6790934" y="5757539"/>
                  </a:moveTo>
                  <a:lnTo>
                    <a:pt x="1108577" y="4098836"/>
                  </a:lnTo>
                  <a:lnTo>
                    <a:pt x="1079062" y="4115219"/>
                  </a:lnTo>
                  <a:lnTo>
                    <a:pt x="1068870" y="4120754"/>
                  </a:lnTo>
                  <a:lnTo>
                    <a:pt x="6790636" y="5790961"/>
                  </a:lnTo>
                  <a:lnTo>
                    <a:pt x="6790934" y="5757539"/>
                  </a:lnTo>
                  <a:close/>
                </a:path>
                <a:path w="7273290" h="10287000">
                  <a:moveTo>
                    <a:pt x="1152272" y="4071834"/>
                  </a:moveTo>
                  <a:lnTo>
                    <a:pt x="1144017" y="4076852"/>
                  </a:lnTo>
                  <a:lnTo>
                    <a:pt x="1118471" y="4092637"/>
                  </a:lnTo>
                  <a:lnTo>
                    <a:pt x="1127219" y="4087443"/>
                  </a:lnTo>
                  <a:lnTo>
                    <a:pt x="1135744" y="4082131"/>
                  </a:lnTo>
                  <a:lnTo>
                    <a:pt x="1144171" y="4076818"/>
                  </a:lnTo>
                  <a:lnTo>
                    <a:pt x="1152272" y="4071834"/>
                  </a:lnTo>
                  <a:close/>
                </a:path>
                <a:path w="7273290" h="10287000">
                  <a:moveTo>
                    <a:pt x="6791288" y="5717886"/>
                  </a:moveTo>
                  <a:lnTo>
                    <a:pt x="1152272" y="4071834"/>
                  </a:lnTo>
                  <a:lnTo>
                    <a:pt x="1144083" y="4076872"/>
                  </a:lnTo>
                  <a:lnTo>
                    <a:pt x="1135744" y="4082131"/>
                  </a:lnTo>
                  <a:lnTo>
                    <a:pt x="1127219" y="4087443"/>
                  </a:lnTo>
                  <a:lnTo>
                    <a:pt x="1118471" y="4092637"/>
                  </a:lnTo>
                  <a:lnTo>
                    <a:pt x="6791015" y="5748475"/>
                  </a:lnTo>
                  <a:lnTo>
                    <a:pt x="6791288" y="5717886"/>
                  </a:lnTo>
                  <a:close/>
                </a:path>
                <a:path w="7273290" h="10287000">
                  <a:moveTo>
                    <a:pt x="6791601" y="5682765"/>
                  </a:moveTo>
                  <a:lnTo>
                    <a:pt x="1187295" y="4046845"/>
                  </a:lnTo>
                  <a:lnTo>
                    <a:pt x="1179835" y="4052432"/>
                  </a:lnTo>
                  <a:lnTo>
                    <a:pt x="1172090" y="4058096"/>
                  </a:lnTo>
                  <a:lnTo>
                    <a:pt x="1164012" y="4063769"/>
                  </a:lnTo>
                  <a:lnTo>
                    <a:pt x="1155550" y="4069384"/>
                  </a:lnTo>
                  <a:lnTo>
                    <a:pt x="6791318" y="5714487"/>
                  </a:lnTo>
                  <a:lnTo>
                    <a:pt x="6791601" y="5682765"/>
                  </a:lnTo>
                  <a:close/>
                </a:path>
                <a:path w="7273290" h="10287000">
                  <a:moveTo>
                    <a:pt x="6791935" y="5645378"/>
                  </a:moveTo>
                  <a:lnTo>
                    <a:pt x="1221408" y="4019318"/>
                  </a:lnTo>
                  <a:lnTo>
                    <a:pt x="1215253" y="4025091"/>
                  </a:lnTo>
                  <a:lnTo>
                    <a:pt x="1208709" y="4030591"/>
                  </a:lnTo>
                  <a:lnTo>
                    <a:pt x="1201897" y="4035906"/>
                  </a:lnTo>
                  <a:lnTo>
                    <a:pt x="1194943" y="4041126"/>
                  </a:lnTo>
                  <a:lnTo>
                    <a:pt x="6791672" y="5674834"/>
                  </a:lnTo>
                  <a:lnTo>
                    <a:pt x="6791935" y="5645378"/>
                  </a:lnTo>
                  <a:close/>
                </a:path>
                <a:path w="7273290" h="10287000">
                  <a:moveTo>
                    <a:pt x="1244887" y="3997207"/>
                  </a:moveTo>
                  <a:lnTo>
                    <a:pt x="1234202" y="4008074"/>
                  </a:lnTo>
                  <a:lnTo>
                    <a:pt x="1228607" y="4013619"/>
                  </a:lnTo>
                  <a:lnTo>
                    <a:pt x="1222715" y="4019132"/>
                  </a:lnTo>
                  <a:lnTo>
                    <a:pt x="1228713" y="4013571"/>
                  </a:lnTo>
                  <a:lnTo>
                    <a:pt x="1234473" y="4007940"/>
                  </a:lnTo>
                  <a:lnTo>
                    <a:pt x="1239716" y="4002610"/>
                  </a:lnTo>
                  <a:lnTo>
                    <a:pt x="1244887" y="3997207"/>
                  </a:lnTo>
                  <a:close/>
                </a:path>
                <a:path w="7273290" h="10287000">
                  <a:moveTo>
                    <a:pt x="6792193" y="5616488"/>
                  </a:moveTo>
                  <a:lnTo>
                    <a:pt x="1244887" y="3997207"/>
                  </a:lnTo>
                  <a:lnTo>
                    <a:pt x="1239716" y="4002610"/>
                  </a:lnTo>
                  <a:lnTo>
                    <a:pt x="1234311" y="4008105"/>
                  </a:lnTo>
                  <a:lnTo>
                    <a:pt x="1228650" y="4013632"/>
                  </a:lnTo>
                  <a:lnTo>
                    <a:pt x="1222715" y="4019132"/>
                  </a:lnTo>
                  <a:lnTo>
                    <a:pt x="6791940" y="5644811"/>
                  </a:lnTo>
                  <a:lnTo>
                    <a:pt x="6792193" y="5616488"/>
                  </a:lnTo>
                  <a:close/>
                </a:path>
                <a:path w="7273290" h="10287000">
                  <a:moveTo>
                    <a:pt x="6792496" y="5582500"/>
                  </a:moveTo>
                  <a:lnTo>
                    <a:pt x="1266278" y="3969374"/>
                  </a:lnTo>
                  <a:lnTo>
                    <a:pt x="1262614" y="3974792"/>
                  </a:lnTo>
                  <a:lnTo>
                    <a:pt x="1258613" y="3980271"/>
                  </a:lnTo>
                  <a:lnTo>
                    <a:pt x="1254288" y="3985761"/>
                  </a:lnTo>
                  <a:lnTo>
                    <a:pt x="1249653" y="3991215"/>
                  </a:lnTo>
                  <a:lnTo>
                    <a:pt x="6792258" y="5609124"/>
                  </a:lnTo>
                  <a:lnTo>
                    <a:pt x="6792496" y="558250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2608832"/>
              <a:ext cx="6747509" cy="7678420"/>
            </a:xfrm>
            <a:custGeom>
              <a:avLst/>
              <a:gdLst/>
              <a:ahLst/>
              <a:cxnLst/>
              <a:rect l="l" t="t" r="r" b="b"/>
              <a:pathLst>
                <a:path w="6747509" h="7678420">
                  <a:moveTo>
                    <a:pt x="4332125" y="7165702"/>
                  </a:moveTo>
                  <a:lnTo>
                    <a:pt x="4311186" y="7361723"/>
                  </a:lnTo>
                  <a:lnTo>
                    <a:pt x="4308080" y="7678165"/>
                  </a:lnTo>
                  <a:lnTo>
                    <a:pt x="5104225" y="7678165"/>
                  </a:lnTo>
                  <a:lnTo>
                    <a:pt x="4999402" y="7588631"/>
                  </a:lnTo>
                  <a:lnTo>
                    <a:pt x="4332125" y="7165702"/>
                  </a:lnTo>
                  <a:close/>
                </a:path>
                <a:path w="6747509" h="7678420">
                  <a:moveTo>
                    <a:pt x="6375594" y="6584508"/>
                  </a:moveTo>
                  <a:lnTo>
                    <a:pt x="6287996" y="6758150"/>
                  </a:lnTo>
                  <a:lnTo>
                    <a:pt x="6097580" y="7199726"/>
                  </a:lnTo>
                  <a:lnTo>
                    <a:pt x="5947954" y="7678165"/>
                  </a:lnTo>
                  <a:lnTo>
                    <a:pt x="6747192" y="7678165"/>
                  </a:lnTo>
                  <a:lnTo>
                    <a:pt x="6721162" y="7591006"/>
                  </a:lnTo>
                  <a:lnTo>
                    <a:pt x="6690925" y="7491593"/>
                  </a:lnTo>
                  <a:lnTo>
                    <a:pt x="6659909" y="7391662"/>
                  </a:lnTo>
                  <a:lnTo>
                    <a:pt x="6644133" y="7341641"/>
                  </a:lnTo>
                  <a:lnTo>
                    <a:pt x="6628191" y="7291659"/>
                  </a:lnTo>
                  <a:lnTo>
                    <a:pt x="6612092" y="7241771"/>
                  </a:lnTo>
                  <a:lnTo>
                    <a:pt x="6595846" y="7192032"/>
                  </a:lnTo>
                  <a:lnTo>
                    <a:pt x="6579463" y="7142499"/>
                  </a:lnTo>
                  <a:lnTo>
                    <a:pt x="6562951" y="7093228"/>
                  </a:lnTo>
                  <a:lnTo>
                    <a:pt x="6546321" y="7044275"/>
                  </a:lnTo>
                  <a:lnTo>
                    <a:pt x="6529582" y="6995695"/>
                  </a:lnTo>
                  <a:lnTo>
                    <a:pt x="6512744" y="6947545"/>
                  </a:lnTo>
                  <a:lnTo>
                    <a:pt x="6495815" y="6899879"/>
                  </a:lnTo>
                  <a:lnTo>
                    <a:pt x="6478806" y="6852755"/>
                  </a:lnTo>
                  <a:lnTo>
                    <a:pt x="6461726" y="6806229"/>
                  </a:lnTo>
                  <a:lnTo>
                    <a:pt x="6444585" y="6760355"/>
                  </a:lnTo>
                  <a:lnTo>
                    <a:pt x="6427391" y="6715190"/>
                  </a:lnTo>
                  <a:lnTo>
                    <a:pt x="6410155" y="6670790"/>
                  </a:lnTo>
                  <a:lnTo>
                    <a:pt x="6392887" y="6627211"/>
                  </a:lnTo>
                  <a:lnTo>
                    <a:pt x="6375594" y="6584508"/>
                  </a:lnTo>
                  <a:close/>
                </a:path>
                <a:path w="6747509" h="7678420">
                  <a:moveTo>
                    <a:pt x="2086589" y="1026368"/>
                  </a:moveTo>
                  <a:lnTo>
                    <a:pt x="1806354" y="963886"/>
                  </a:lnTo>
                  <a:lnTo>
                    <a:pt x="1626148" y="942156"/>
                  </a:lnTo>
                  <a:lnTo>
                    <a:pt x="1529848" y="942682"/>
                  </a:lnTo>
                  <a:lnTo>
                    <a:pt x="1501331" y="946968"/>
                  </a:lnTo>
                  <a:lnTo>
                    <a:pt x="1479771" y="986927"/>
                  </a:lnTo>
                  <a:lnTo>
                    <a:pt x="1424239" y="1087891"/>
                  </a:lnTo>
                  <a:lnTo>
                    <a:pt x="1348462" y="1221495"/>
                  </a:lnTo>
                  <a:lnTo>
                    <a:pt x="1266163" y="1359372"/>
                  </a:lnTo>
                  <a:lnTo>
                    <a:pt x="1232418" y="1399872"/>
                  </a:lnTo>
                  <a:lnTo>
                    <a:pt x="1182598" y="1440915"/>
                  </a:lnTo>
                  <a:lnTo>
                    <a:pt x="1118678" y="1482606"/>
                  </a:lnTo>
                  <a:lnTo>
                    <a:pt x="1082048" y="1503726"/>
                  </a:lnTo>
                  <a:lnTo>
                    <a:pt x="1042632" y="1525048"/>
                  </a:lnTo>
                  <a:lnTo>
                    <a:pt x="1000678" y="1546584"/>
                  </a:lnTo>
                  <a:lnTo>
                    <a:pt x="956432" y="1568347"/>
                  </a:lnTo>
                  <a:lnTo>
                    <a:pt x="910142" y="1590351"/>
                  </a:lnTo>
                  <a:lnTo>
                    <a:pt x="862054" y="1612608"/>
                  </a:lnTo>
                  <a:lnTo>
                    <a:pt x="495816" y="1776599"/>
                  </a:lnTo>
                  <a:lnTo>
                    <a:pt x="442225" y="1801354"/>
                  </a:lnTo>
                  <a:lnTo>
                    <a:pt x="389057" y="1826480"/>
                  </a:lnTo>
                  <a:lnTo>
                    <a:pt x="336559" y="1851990"/>
                  </a:lnTo>
                  <a:lnTo>
                    <a:pt x="284976" y="1877898"/>
                  </a:lnTo>
                  <a:lnTo>
                    <a:pt x="234556" y="1904215"/>
                  </a:lnTo>
                  <a:lnTo>
                    <a:pt x="185545" y="1930957"/>
                  </a:lnTo>
                  <a:lnTo>
                    <a:pt x="138191" y="1958134"/>
                  </a:lnTo>
                  <a:lnTo>
                    <a:pt x="85319" y="1993432"/>
                  </a:lnTo>
                  <a:lnTo>
                    <a:pt x="32039" y="2036995"/>
                  </a:lnTo>
                  <a:lnTo>
                    <a:pt x="0" y="2067084"/>
                  </a:lnTo>
                  <a:lnTo>
                    <a:pt x="0" y="4370406"/>
                  </a:lnTo>
                  <a:lnTo>
                    <a:pt x="151049" y="4613653"/>
                  </a:lnTo>
                  <a:lnTo>
                    <a:pt x="290235" y="4843264"/>
                  </a:lnTo>
                  <a:lnTo>
                    <a:pt x="339718" y="4926432"/>
                  </a:lnTo>
                  <a:lnTo>
                    <a:pt x="337148" y="5031815"/>
                  </a:lnTo>
                  <a:lnTo>
                    <a:pt x="331718" y="5283485"/>
                  </a:lnTo>
                  <a:lnTo>
                    <a:pt x="326852" y="5584720"/>
                  </a:lnTo>
                  <a:lnTo>
                    <a:pt x="325972" y="5838799"/>
                  </a:lnTo>
                  <a:lnTo>
                    <a:pt x="328387" y="5892025"/>
                  </a:lnTo>
                  <a:lnTo>
                    <a:pt x="334417" y="5938817"/>
                  </a:lnTo>
                  <a:lnTo>
                    <a:pt x="344210" y="5979794"/>
                  </a:lnTo>
                  <a:lnTo>
                    <a:pt x="357910" y="6015575"/>
                  </a:lnTo>
                  <a:lnTo>
                    <a:pt x="397617" y="6074021"/>
                  </a:lnTo>
                  <a:lnTo>
                    <a:pt x="454702" y="6119106"/>
                  </a:lnTo>
                  <a:lnTo>
                    <a:pt x="490127" y="6138184"/>
                  </a:lnTo>
                  <a:lnTo>
                    <a:pt x="530333" y="6155777"/>
                  </a:lnTo>
                  <a:lnTo>
                    <a:pt x="575467" y="6172505"/>
                  </a:lnTo>
                  <a:lnTo>
                    <a:pt x="625674" y="6188985"/>
                  </a:lnTo>
                  <a:lnTo>
                    <a:pt x="741908" y="6223682"/>
                  </a:lnTo>
                  <a:lnTo>
                    <a:pt x="3366557" y="6989828"/>
                  </a:lnTo>
                  <a:lnTo>
                    <a:pt x="3425327" y="7005537"/>
                  </a:lnTo>
                  <a:lnTo>
                    <a:pt x="3481719" y="7017542"/>
                  </a:lnTo>
                  <a:lnTo>
                    <a:pt x="3535744" y="7025956"/>
                  </a:lnTo>
                  <a:lnTo>
                    <a:pt x="3587411" y="7030889"/>
                  </a:lnTo>
                  <a:lnTo>
                    <a:pt x="3636729" y="7032452"/>
                  </a:lnTo>
                  <a:lnTo>
                    <a:pt x="3683709" y="7030758"/>
                  </a:lnTo>
                  <a:lnTo>
                    <a:pt x="3728360" y="7025916"/>
                  </a:lnTo>
                  <a:lnTo>
                    <a:pt x="3770691" y="7018039"/>
                  </a:lnTo>
                  <a:lnTo>
                    <a:pt x="3810713" y="7007238"/>
                  </a:lnTo>
                  <a:lnTo>
                    <a:pt x="3848435" y="6993624"/>
                  </a:lnTo>
                  <a:lnTo>
                    <a:pt x="3883866" y="6977308"/>
                  </a:lnTo>
                  <a:lnTo>
                    <a:pt x="3917017" y="6958402"/>
                  </a:lnTo>
                  <a:lnTo>
                    <a:pt x="3976516" y="6913265"/>
                  </a:lnTo>
                  <a:lnTo>
                    <a:pt x="4027009" y="6859102"/>
                  </a:lnTo>
                  <a:lnTo>
                    <a:pt x="4068574" y="6796805"/>
                  </a:lnTo>
                  <a:lnTo>
                    <a:pt x="4086032" y="6762884"/>
                  </a:lnTo>
                  <a:lnTo>
                    <a:pt x="4101287" y="6727263"/>
                  </a:lnTo>
                  <a:lnTo>
                    <a:pt x="4114349" y="6690053"/>
                  </a:lnTo>
                  <a:lnTo>
                    <a:pt x="4125226" y="6651367"/>
                  </a:lnTo>
                  <a:lnTo>
                    <a:pt x="4133930" y="6611314"/>
                  </a:lnTo>
                  <a:lnTo>
                    <a:pt x="4140470" y="6570007"/>
                  </a:lnTo>
                  <a:lnTo>
                    <a:pt x="4144855" y="6527557"/>
                  </a:lnTo>
                  <a:lnTo>
                    <a:pt x="4147095" y="6484075"/>
                  </a:lnTo>
                  <a:lnTo>
                    <a:pt x="4147199" y="6439672"/>
                  </a:lnTo>
                  <a:lnTo>
                    <a:pt x="4136560" y="6054401"/>
                  </a:lnTo>
                  <a:lnTo>
                    <a:pt x="4121048" y="5600055"/>
                  </a:lnTo>
                  <a:lnTo>
                    <a:pt x="4107055" y="5221335"/>
                  </a:lnTo>
                  <a:lnTo>
                    <a:pt x="4100971" y="5062939"/>
                  </a:lnTo>
                  <a:lnTo>
                    <a:pt x="4769684" y="4937193"/>
                  </a:lnTo>
                  <a:lnTo>
                    <a:pt x="4742348" y="4748740"/>
                  </a:lnTo>
                  <a:lnTo>
                    <a:pt x="4670240" y="4289417"/>
                  </a:lnTo>
                  <a:lnTo>
                    <a:pt x="4568211" y="3718277"/>
                  </a:lnTo>
                  <a:lnTo>
                    <a:pt x="4451112" y="3194376"/>
                  </a:lnTo>
                  <a:lnTo>
                    <a:pt x="4434561" y="3135928"/>
                  </a:lnTo>
                  <a:lnTo>
                    <a:pt x="4416740" y="3079777"/>
                  </a:lnTo>
                  <a:lnTo>
                    <a:pt x="4397679" y="3025851"/>
                  </a:lnTo>
                  <a:lnTo>
                    <a:pt x="4377411" y="2974076"/>
                  </a:lnTo>
                  <a:lnTo>
                    <a:pt x="4355965" y="2924381"/>
                  </a:lnTo>
                  <a:lnTo>
                    <a:pt x="4333373" y="2876694"/>
                  </a:lnTo>
                  <a:lnTo>
                    <a:pt x="4309667" y="2830941"/>
                  </a:lnTo>
                  <a:lnTo>
                    <a:pt x="4284877" y="2787051"/>
                  </a:lnTo>
                  <a:lnTo>
                    <a:pt x="4259034" y="2744952"/>
                  </a:lnTo>
                  <a:lnTo>
                    <a:pt x="4232170" y="2704570"/>
                  </a:lnTo>
                  <a:lnTo>
                    <a:pt x="4204316" y="2665834"/>
                  </a:lnTo>
                  <a:lnTo>
                    <a:pt x="4175503" y="2628672"/>
                  </a:lnTo>
                  <a:lnTo>
                    <a:pt x="4145761" y="2593011"/>
                  </a:lnTo>
                  <a:lnTo>
                    <a:pt x="4115123" y="2558778"/>
                  </a:lnTo>
                  <a:lnTo>
                    <a:pt x="4083619" y="2525902"/>
                  </a:lnTo>
                  <a:lnTo>
                    <a:pt x="4051280" y="2494310"/>
                  </a:lnTo>
                  <a:lnTo>
                    <a:pt x="4018137" y="2463930"/>
                  </a:lnTo>
                  <a:lnTo>
                    <a:pt x="3984222" y="2434689"/>
                  </a:lnTo>
                  <a:lnTo>
                    <a:pt x="3949566" y="2406516"/>
                  </a:lnTo>
                  <a:lnTo>
                    <a:pt x="3914199" y="2379337"/>
                  </a:lnTo>
                  <a:lnTo>
                    <a:pt x="3878153" y="2353081"/>
                  </a:lnTo>
                  <a:lnTo>
                    <a:pt x="3841460" y="2327675"/>
                  </a:lnTo>
                  <a:lnTo>
                    <a:pt x="3804149" y="2303047"/>
                  </a:lnTo>
                  <a:lnTo>
                    <a:pt x="3766253" y="2279124"/>
                  </a:lnTo>
                  <a:lnTo>
                    <a:pt x="3727802" y="2255835"/>
                  </a:lnTo>
                  <a:lnTo>
                    <a:pt x="3688827" y="2233106"/>
                  </a:lnTo>
                  <a:lnTo>
                    <a:pt x="3649361" y="2210867"/>
                  </a:lnTo>
                  <a:lnTo>
                    <a:pt x="3609433" y="2189043"/>
                  </a:lnTo>
                  <a:lnTo>
                    <a:pt x="3458532" y="2109947"/>
                  </a:lnTo>
                  <a:lnTo>
                    <a:pt x="3393589" y="2075093"/>
                  </a:lnTo>
                  <a:lnTo>
                    <a:pt x="3333327" y="2041665"/>
                  </a:lnTo>
                  <a:lnTo>
                    <a:pt x="3277588" y="2009533"/>
                  </a:lnTo>
                  <a:lnTo>
                    <a:pt x="3226212" y="1978569"/>
                  </a:lnTo>
                  <a:lnTo>
                    <a:pt x="3179040" y="1948643"/>
                  </a:lnTo>
                  <a:lnTo>
                    <a:pt x="3135913" y="1919627"/>
                  </a:lnTo>
                  <a:lnTo>
                    <a:pt x="3096671" y="1891391"/>
                  </a:lnTo>
                  <a:lnTo>
                    <a:pt x="3061155" y="1863807"/>
                  </a:lnTo>
                  <a:lnTo>
                    <a:pt x="3029206" y="1836745"/>
                  </a:lnTo>
                  <a:lnTo>
                    <a:pt x="3000664" y="1810076"/>
                  </a:lnTo>
                  <a:lnTo>
                    <a:pt x="2953164" y="1757401"/>
                  </a:lnTo>
                  <a:lnTo>
                    <a:pt x="2917382" y="1704751"/>
                  </a:lnTo>
                  <a:lnTo>
                    <a:pt x="2892042" y="1651094"/>
                  </a:lnTo>
                  <a:lnTo>
                    <a:pt x="2856604" y="1543364"/>
                  </a:lnTo>
                  <a:lnTo>
                    <a:pt x="2835338" y="1456917"/>
                  </a:lnTo>
                  <a:lnTo>
                    <a:pt x="2824977" y="1399423"/>
                  </a:lnTo>
                  <a:lnTo>
                    <a:pt x="2822250" y="1378553"/>
                  </a:lnTo>
                  <a:lnTo>
                    <a:pt x="2770270" y="1340307"/>
                  </a:lnTo>
                  <a:lnTo>
                    <a:pt x="2622332" y="1247216"/>
                  </a:lnTo>
                  <a:lnTo>
                    <a:pt x="2390438" y="1131746"/>
                  </a:lnTo>
                  <a:lnTo>
                    <a:pt x="2086589" y="1026368"/>
                  </a:lnTo>
                  <a:close/>
                </a:path>
                <a:path w="6747509" h="7678420">
                  <a:moveTo>
                    <a:pt x="4651653" y="1487599"/>
                  </a:moveTo>
                  <a:lnTo>
                    <a:pt x="4617779" y="1515834"/>
                  </a:lnTo>
                  <a:lnTo>
                    <a:pt x="4620834" y="1525884"/>
                  </a:lnTo>
                  <a:lnTo>
                    <a:pt x="4720028" y="1706480"/>
                  </a:lnTo>
                  <a:lnTo>
                    <a:pt x="4523571" y="1813838"/>
                  </a:lnTo>
                  <a:lnTo>
                    <a:pt x="4515653" y="1820445"/>
                  </a:lnTo>
                  <a:lnTo>
                    <a:pt x="4510999" y="1829549"/>
                  </a:lnTo>
                  <a:lnTo>
                    <a:pt x="4509996" y="1839825"/>
                  </a:lnTo>
                  <a:lnTo>
                    <a:pt x="4513030" y="1849949"/>
                  </a:lnTo>
                  <a:lnTo>
                    <a:pt x="4516744" y="1856145"/>
                  </a:lnTo>
                  <a:lnTo>
                    <a:pt x="4522276" y="1860599"/>
                  </a:lnTo>
                  <a:lnTo>
                    <a:pt x="4535655" y="1864505"/>
                  </a:lnTo>
                  <a:lnTo>
                    <a:pt x="4542715" y="1863726"/>
                  </a:lnTo>
                  <a:lnTo>
                    <a:pt x="4549179" y="1860501"/>
                  </a:lnTo>
                  <a:lnTo>
                    <a:pt x="4745689" y="1753159"/>
                  </a:lnTo>
                  <a:lnTo>
                    <a:pt x="4817831" y="1774218"/>
                  </a:lnTo>
                  <a:lnTo>
                    <a:pt x="4792170" y="1727539"/>
                  </a:lnTo>
                  <a:lnTo>
                    <a:pt x="4838913" y="1701995"/>
                  </a:lnTo>
                  <a:lnTo>
                    <a:pt x="4766771" y="1680937"/>
                  </a:lnTo>
                  <a:lnTo>
                    <a:pt x="4667578" y="1500340"/>
                  </a:lnTo>
                  <a:lnTo>
                    <a:pt x="4660780" y="1492286"/>
                  </a:lnTo>
                  <a:lnTo>
                    <a:pt x="4651653" y="1487599"/>
                  </a:lnTo>
                  <a:close/>
                </a:path>
                <a:path w="6747509" h="7678420">
                  <a:moveTo>
                    <a:pt x="4817831" y="1774218"/>
                  </a:moveTo>
                  <a:lnTo>
                    <a:pt x="4745689" y="1753159"/>
                  </a:lnTo>
                  <a:lnTo>
                    <a:pt x="4853279" y="1949269"/>
                  </a:lnTo>
                  <a:lnTo>
                    <a:pt x="4876324" y="1963947"/>
                  </a:lnTo>
                  <a:lnTo>
                    <a:pt x="4883384" y="1963168"/>
                  </a:lnTo>
                  <a:lnTo>
                    <a:pt x="4889481" y="1959837"/>
                  </a:lnTo>
                  <a:lnTo>
                    <a:pt x="4897573" y="1952961"/>
                  </a:lnTo>
                  <a:lnTo>
                    <a:pt x="4902285" y="1943767"/>
                  </a:lnTo>
                  <a:lnTo>
                    <a:pt x="4903230" y="1933580"/>
                  </a:lnTo>
                  <a:lnTo>
                    <a:pt x="4900022" y="1923725"/>
                  </a:lnTo>
                  <a:lnTo>
                    <a:pt x="4817831" y="1774218"/>
                  </a:lnTo>
                  <a:close/>
                </a:path>
                <a:path w="6747509" h="7678420">
                  <a:moveTo>
                    <a:pt x="5547118" y="1928601"/>
                  </a:moveTo>
                  <a:lnTo>
                    <a:pt x="5536788" y="1925772"/>
                  </a:lnTo>
                  <a:lnTo>
                    <a:pt x="5526633" y="1927094"/>
                  </a:lnTo>
                  <a:lnTo>
                    <a:pt x="5517755" y="1932090"/>
                  </a:lnTo>
                  <a:lnTo>
                    <a:pt x="5511254" y="1940282"/>
                  </a:lnTo>
                  <a:lnTo>
                    <a:pt x="5508497" y="1950366"/>
                  </a:lnTo>
                  <a:lnTo>
                    <a:pt x="5509829" y="1960525"/>
                  </a:lnTo>
                  <a:lnTo>
                    <a:pt x="5514812" y="1969514"/>
                  </a:lnTo>
                  <a:lnTo>
                    <a:pt x="5523008" y="1976086"/>
                  </a:lnTo>
                  <a:lnTo>
                    <a:pt x="5787534" y="2109529"/>
                  </a:lnTo>
                  <a:lnTo>
                    <a:pt x="5788955" y="2110512"/>
                  </a:lnTo>
                  <a:lnTo>
                    <a:pt x="5792103" y="2111431"/>
                  </a:lnTo>
                  <a:lnTo>
                    <a:pt x="5801221" y="2112379"/>
                  </a:lnTo>
                  <a:lnTo>
                    <a:pt x="5809974" y="2110187"/>
                  </a:lnTo>
                  <a:lnTo>
                    <a:pt x="5817616" y="2105221"/>
                  </a:lnTo>
                  <a:lnTo>
                    <a:pt x="5823398" y="2097848"/>
                  </a:lnTo>
                  <a:lnTo>
                    <a:pt x="5826155" y="2087764"/>
                  </a:lnTo>
                  <a:lnTo>
                    <a:pt x="5824823" y="2077605"/>
                  </a:lnTo>
                  <a:lnTo>
                    <a:pt x="5819840" y="2068616"/>
                  </a:lnTo>
                  <a:lnTo>
                    <a:pt x="5811644" y="2062044"/>
                  </a:lnTo>
                  <a:lnTo>
                    <a:pt x="5547118" y="1928601"/>
                  </a:lnTo>
                  <a:close/>
                </a:path>
                <a:path w="6747509" h="7678420">
                  <a:moveTo>
                    <a:pt x="4983440" y="1571386"/>
                  </a:moveTo>
                  <a:lnTo>
                    <a:pt x="4973132" y="1570400"/>
                  </a:lnTo>
                  <a:lnTo>
                    <a:pt x="4962966" y="1573502"/>
                  </a:lnTo>
                  <a:lnTo>
                    <a:pt x="4766771" y="1680937"/>
                  </a:lnTo>
                  <a:lnTo>
                    <a:pt x="4838913" y="1701995"/>
                  </a:lnTo>
                  <a:lnTo>
                    <a:pt x="4988627" y="1620181"/>
                  </a:lnTo>
                  <a:lnTo>
                    <a:pt x="4996993" y="1613465"/>
                  </a:lnTo>
                  <a:lnTo>
                    <a:pt x="5001767" y="1604423"/>
                  </a:lnTo>
                  <a:lnTo>
                    <a:pt x="5002607" y="1594232"/>
                  </a:lnTo>
                  <a:lnTo>
                    <a:pt x="4999168" y="1584070"/>
                  </a:lnTo>
                  <a:lnTo>
                    <a:pt x="4992562" y="1576072"/>
                  </a:lnTo>
                  <a:lnTo>
                    <a:pt x="4983440" y="1571386"/>
                  </a:lnTo>
                  <a:close/>
                </a:path>
                <a:path w="6747509" h="7678420">
                  <a:moveTo>
                    <a:pt x="5608141" y="325620"/>
                  </a:moveTo>
                  <a:lnTo>
                    <a:pt x="5415844" y="269488"/>
                  </a:lnTo>
                  <a:lnTo>
                    <a:pt x="5451358" y="282936"/>
                  </a:lnTo>
                  <a:lnTo>
                    <a:pt x="5488629" y="310021"/>
                  </a:lnTo>
                  <a:lnTo>
                    <a:pt x="5524207" y="355051"/>
                  </a:lnTo>
                  <a:lnTo>
                    <a:pt x="5554643" y="422335"/>
                  </a:lnTo>
                  <a:lnTo>
                    <a:pt x="5557227" y="431040"/>
                  </a:lnTo>
                  <a:lnTo>
                    <a:pt x="5564027" y="437001"/>
                  </a:lnTo>
                  <a:lnTo>
                    <a:pt x="5576095" y="440524"/>
                  </a:lnTo>
                  <a:lnTo>
                    <a:pt x="5579920" y="441072"/>
                  </a:lnTo>
                  <a:lnTo>
                    <a:pt x="5583527" y="440421"/>
                  </a:lnTo>
                  <a:lnTo>
                    <a:pt x="5592563" y="437442"/>
                  </a:lnTo>
                  <a:lnTo>
                    <a:pt x="5599728" y="431733"/>
                  </a:lnTo>
                  <a:lnTo>
                    <a:pt x="5604510" y="423944"/>
                  </a:lnTo>
                  <a:lnTo>
                    <a:pt x="5606400" y="414725"/>
                  </a:lnTo>
                  <a:lnTo>
                    <a:pt x="5608141" y="325620"/>
                  </a:lnTo>
                  <a:close/>
                </a:path>
                <a:path w="6747509" h="7678420">
                  <a:moveTo>
                    <a:pt x="5460682" y="229278"/>
                  </a:moveTo>
                  <a:lnTo>
                    <a:pt x="5415344" y="216117"/>
                  </a:lnTo>
                  <a:lnTo>
                    <a:pt x="5377180" y="213001"/>
                  </a:lnTo>
                  <a:lnTo>
                    <a:pt x="5350659" y="214862"/>
                  </a:lnTo>
                  <a:lnTo>
                    <a:pt x="5340250" y="216630"/>
                  </a:lnTo>
                  <a:lnTo>
                    <a:pt x="5330807" y="221337"/>
                  </a:lnTo>
                  <a:lnTo>
                    <a:pt x="5324170" y="229046"/>
                  </a:lnTo>
                  <a:lnTo>
                    <a:pt x="5320916" y="238701"/>
                  </a:lnTo>
                  <a:lnTo>
                    <a:pt x="5321619" y="249244"/>
                  </a:lnTo>
                  <a:lnTo>
                    <a:pt x="5326118" y="258367"/>
                  </a:lnTo>
                  <a:lnTo>
                    <a:pt x="5333747" y="264995"/>
                  </a:lnTo>
                  <a:lnTo>
                    <a:pt x="5343489" y="268407"/>
                  </a:lnTo>
                  <a:lnTo>
                    <a:pt x="5354328" y="267879"/>
                  </a:lnTo>
                  <a:lnTo>
                    <a:pt x="5363880" y="266268"/>
                  </a:lnTo>
                  <a:lnTo>
                    <a:pt x="5385535" y="265368"/>
                  </a:lnTo>
                  <a:lnTo>
                    <a:pt x="5415844" y="269488"/>
                  </a:lnTo>
                  <a:lnTo>
                    <a:pt x="5608141" y="325620"/>
                  </a:lnTo>
                  <a:lnTo>
                    <a:pt x="5608221" y="321546"/>
                  </a:lnTo>
                  <a:lnTo>
                    <a:pt x="5555005" y="306012"/>
                  </a:lnTo>
                  <a:lnTo>
                    <a:pt x="5508725" y="257553"/>
                  </a:lnTo>
                  <a:lnTo>
                    <a:pt x="5460682" y="229278"/>
                  </a:lnTo>
                  <a:close/>
                </a:path>
                <a:path w="6747509" h="7678420">
                  <a:moveTo>
                    <a:pt x="6089219" y="1977"/>
                  </a:moveTo>
                  <a:lnTo>
                    <a:pt x="5587151" y="4729"/>
                  </a:lnTo>
                  <a:lnTo>
                    <a:pt x="5555005" y="306012"/>
                  </a:lnTo>
                  <a:lnTo>
                    <a:pt x="5608221" y="321546"/>
                  </a:lnTo>
                  <a:lnTo>
                    <a:pt x="5613383" y="57254"/>
                  </a:lnTo>
                  <a:lnTo>
                    <a:pt x="6079773" y="53113"/>
                  </a:lnTo>
                  <a:lnTo>
                    <a:pt x="6089933" y="50825"/>
                  </a:lnTo>
                  <a:lnTo>
                    <a:pt x="6098289" y="45029"/>
                  </a:lnTo>
                  <a:lnTo>
                    <a:pt x="6103913" y="36519"/>
                  </a:lnTo>
                  <a:lnTo>
                    <a:pt x="6105881" y="26089"/>
                  </a:lnTo>
                  <a:lnTo>
                    <a:pt x="6103575" y="15947"/>
                  </a:lnTo>
                  <a:lnTo>
                    <a:pt x="6097755" y="7602"/>
                  </a:lnTo>
                  <a:lnTo>
                    <a:pt x="6089219" y="1977"/>
                  </a:lnTo>
                  <a:close/>
                </a:path>
                <a:path w="6747509" h="7678420">
                  <a:moveTo>
                    <a:pt x="4882914" y="715823"/>
                  </a:moveTo>
                  <a:lnTo>
                    <a:pt x="4831812" y="700906"/>
                  </a:lnTo>
                  <a:lnTo>
                    <a:pt x="4769177" y="915481"/>
                  </a:lnTo>
                  <a:lnTo>
                    <a:pt x="4768267" y="926033"/>
                  </a:lnTo>
                  <a:lnTo>
                    <a:pt x="4771351" y="935780"/>
                  </a:lnTo>
                  <a:lnTo>
                    <a:pt x="4777864" y="943654"/>
                  </a:lnTo>
                  <a:lnTo>
                    <a:pt x="4787243" y="948583"/>
                  </a:lnTo>
                  <a:lnTo>
                    <a:pt x="4797801" y="949474"/>
                  </a:lnTo>
                  <a:lnTo>
                    <a:pt x="4807527" y="946340"/>
                  </a:lnTo>
                  <a:lnTo>
                    <a:pt x="4815370" y="939782"/>
                  </a:lnTo>
                  <a:lnTo>
                    <a:pt x="4820280" y="930398"/>
                  </a:lnTo>
                  <a:lnTo>
                    <a:pt x="4882914" y="715823"/>
                  </a:lnTo>
                  <a:close/>
                </a:path>
                <a:path w="6747509" h="7678420">
                  <a:moveTo>
                    <a:pt x="5113158" y="727374"/>
                  </a:moveTo>
                  <a:lnTo>
                    <a:pt x="4631668" y="586825"/>
                  </a:lnTo>
                  <a:lnTo>
                    <a:pt x="4621132" y="585941"/>
                  </a:lnTo>
                  <a:lnTo>
                    <a:pt x="4611403" y="589074"/>
                  </a:lnTo>
                  <a:lnTo>
                    <a:pt x="4603548" y="595628"/>
                  </a:lnTo>
                  <a:lnTo>
                    <a:pt x="4598631" y="605011"/>
                  </a:lnTo>
                  <a:lnTo>
                    <a:pt x="4597729" y="615565"/>
                  </a:lnTo>
                  <a:lnTo>
                    <a:pt x="4600824" y="625316"/>
                  </a:lnTo>
                  <a:lnTo>
                    <a:pt x="4607340" y="633190"/>
                  </a:lnTo>
                  <a:lnTo>
                    <a:pt x="4616697" y="638113"/>
                  </a:lnTo>
                  <a:lnTo>
                    <a:pt x="5098187" y="778662"/>
                  </a:lnTo>
                  <a:lnTo>
                    <a:pt x="5108688" y="779536"/>
                  </a:lnTo>
                  <a:lnTo>
                    <a:pt x="5118287" y="776365"/>
                  </a:lnTo>
                  <a:lnTo>
                    <a:pt x="5126004" y="769771"/>
                  </a:lnTo>
                  <a:lnTo>
                    <a:pt x="5130857" y="760369"/>
                  </a:lnTo>
                  <a:lnTo>
                    <a:pt x="5131823" y="749834"/>
                  </a:lnTo>
                  <a:lnTo>
                    <a:pt x="5128866" y="740123"/>
                  </a:lnTo>
                  <a:lnTo>
                    <a:pt x="5122480" y="732287"/>
                  </a:lnTo>
                  <a:lnTo>
                    <a:pt x="5113158" y="727374"/>
                  </a:lnTo>
                  <a:close/>
                </a:path>
                <a:path w="6747509" h="7678420">
                  <a:moveTo>
                    <a:pt x="4937413" y="434128"/>
                  </a:moveTo>
                  <a:lnTo>
                    <a:pt x="4846783" y="649618"/>
                  </a:lnTo>
                  <a:lnTo>
                    <a:pt x="4897886" y="664535"/>
                  </a:lnTo>
                  <a:lnTo>
                    <a:pt x="4955479" y="467231"/>
                  </a:lnTo>
                  <a:lnTo>
                    <a:pt x="4956388" y="456679"/>
                  </a:lnTo>
                  <a:lnTo>
                    <a:pt x="4953305" y="446932"/>
                  </a:lnTo>
                  <a:lnTo>
                    <a:pt x="4946792" y="439058"/>
                  </a:lnTo>
                  <a:lnTo>
                    <a:pt x="4937413" y="434128"/>
                  </a:lnTo>
                  <a:close/>
                </a:path>
                <a:path w="6747509" h="7678420">
                  <a:moveTo>
                    <a:pt x="5879740" y="1270895"/>
                  </a:moveTo>
                  <a:lnTo>
                    <a:pt x="5808447" y="1278624"/>
                  </a:lnTo>
                  <a:lnTo>
                    <a:pt x="5763373" y="1334046"/>
                  </a:lnTo>
                  <a:lnTo>
                    <a:pt x="5760310" y="1371178"/>
                  </a:lnTo>
                  <a:lnTo>
                    <a:pt x="5771420" y="1405471"/>
                  </a:lnTo>
                  <a:lnTo>
                    <a:pt x="5794498" y="1433142"/>
                  </a:lnTo>
                  <a:lnTo>
                    <a:pt x="5827340" y="1450405"/>
                  </a:lnTo>
                  <a:lnTo>
                    <a:pt x="5864312" y="1453521"/>
                  </a:lnTo>
                  <a:lnTo>
                    <a:pt x="5898652" y="1442611"/>
                  </a:lnTo>
                  <a:lnTo>
                    <a:pt x="5922881" y="1422635"/>
                  </a:lnTo>
                  <a:lnTo>
                    <a:pt x="5842312" y="1399117"/>
                  </a:lnTo>
                  <a:lnTo>
                    <a:pt x="5828056" y="1391663"/>
                  </a:lnTo>
                  <a:lnTo>
                    <a:pt x="5818136" y="1379778"/>
                  </a:lnTo>
                  <a:lnTo>
                    <a:pt x="5813423" y="1365047"/>
                  </a:lnTo>
                  <a:lnTo>
                    <a:pt x="5814791" y="1349055"/>
                  </a:lnTo>
                  <a:lnTo>
                    <a:pt x="5822241" y="1334839"/>
                  </a:lnTo>
                  <a:lnTo>
                    <a:pt x="5834138" y="1324957"/>
                  </a:lnTo>
                  <a:lnTo>
                    <a:pt x="5848894" y="1320274"/>
                  </a:lnTo>
                  <a:lnTo>
                    <a:pt x="5864921" y="1321661"/>
                  </a:lnTo>
                  <a:lnTo>
                    <a:pt x="5945270" y="1345115"/>
                  </a:lnTo>
                  <a:lnTo>
                    <a:pt x="5935679" y="1315764"/>
                  </a:lnTo>
                  <a:lnTo>
                    <a:pt x="5912584" y="1288150"/>
                  </a:lnTo>
                  <a:lnTo>
                    <a:pt x="5879740" y="1270895"/>
                  </a:lnTo>
                  <a:close/>
                </a:path>
                <a:path w="6747509" h="7678420">
                  <a:moveTo>
                    <a:pt x="5945270" y="1345115"/>
                  </a:moveTo>
                  <a:lnTo>
                    <a:pt x="5864921" y="1321661"/>
                  </a:lnTo>
                  <a:lnTo>
                    <a:pt x="5879177" y="1329114"/>
                  </a:lnTo>
                  <a:lnTo>
                    <a:pt x="5889097" y="1340999"/>
                  </a:lnTo>
                  <a:lnTo>
                    <a:pt x="5893809" y="1355730"/>
                  </a:lnTo>
                  <a:lnTo>
                    <a:pt x="5892442" y="1371722"/>
                  </a:lnTo>
                  <a:lnTo>
                    <a:pt x="5884992" y="1385938"/>
                  </a:lnTo>
                  <a:lnTo>
                    <a:pt x="5873095" y="1395821"/>
                  </a:lnTo>
                  <a:lnTo>
                    <a:pt x="5858339" y="1400503"/>
                  </a:lnTo>
                  <a:lnTo>
                    <a:pt x="5842312" y="1399117"/>
                  </a:lnTo>
                  <a:lnTo>
                    <a:pt x="5922881" y="1422635"/>
                  </a:lnTo>
                  <a:lnTo>
                    <a:pt x="5926466" y="1419679"/>
                  </a:lnTo>
                  <a:lnTo>
                    <a:pt x="5943860" y="1386731"/>
                  </a:lnTo>
                  <a:lnTo>
                    <a:pt x="5946835" y="1349902"/>
                  </a:lnTo>
                  <a:lnTo>
                    <a:pt x="5945270" y="1345115"/>
                  </a:lnTo>
                  <a:close/>
                </a:path>
                <a:path w="6747509" h="7678420">
                  <a:moveTo>
                    <a:pt x="6126027" y="1113764"/>
                  </a:moveTo>
                  <a:lnTo>
                    <a:pt x="5551368" y="1190377"/>
                  </a:lnTo>
                  <a:lnTo>
                    <a:pt x="5528322" y="1220566"/>
                  </a:lnTo>
                  <a:lnTo>
                    <a:pt x="5530519" y="1228094"/>
                  </a:lnTo>
                  <a:lnTo>
                    <a:pt x="5554628" y="1243579"/>
                  </a:lnTo>
                  <a:lnTo>
                    <a:pt x="5558759" y="1243081"/>
                  </a:lnTo>
                  <a:lnTo>
                    <a:pt x="6122800" y="1165783"/>
                  </a:lnTo>
                  <a:lnTo>
                    <a:pt x="6145169" y="1135964"/>
                  </a:lnTo>
                  <a:lnTo>
                    <a:pt x="6141776" y="1125886"/>
                  </a:lnTo>
                  <a:lnTo>
                    <a:pt x="6135106" y="1118260"/>
                  </a:lnTo>
                  <a:lnTo>
                    <a:pt x="6126027" y="1113764"/>
                  </a:lnTo>
                  <a:close/>
                </a:path>
                <a:path w="6747509" h="7678420">
                  <a:moveTo>
                    <a:pt x="5841422" y="891114"/>
                  </a:moveTo>
                  <a:lnTo>
                    <a:pt x="5769837" y="899112"/>
                  </a:lnTo>
                  <a:lnTo>
                    <a:pt x="5724750" y="955311"/>
                  </a:lnTo>
                  <a:lnTo>
                    <a:pt x="5721701" y="992119"/>
                  </a:lnTo>
                  <a:lnTo>
                    <a:pt x="5732733" y="1026221"/>
                  </a:lnTo>
                  <a:lnTo>
                    <a:pt x="5755804" y="1053827"/>
                  </a:lnTo>
                  <a:lnTo>
                    <a:pt x="5788870" y="1071147"/>
                  </a:lnTo>
                  <a:lnTo>
                    <a:pt x="5825781" y="1074165"/>
                  </a:lnTo>
                  <a:lnTo>
                    <a:pt x="5859977" y="1063080"/>
                  </a:lnTo>
                  <a:lnTo>
                    <a:pt x="5883340" y="1043632"/>
                  </a:lnTo>
                  <a:lnTo>
                    <a:pt x="5803688" y="1020382"/>
                  </a:lnTo>
                  <a:lnTo>
                    <a:pt x="5789432" y="1012928"/>
                  </a:lnTo>
                  <a:lnTo>
                    <a:pt x="5779512" y="1001043"/>
                  </a:lnTo>
                  <a:lnTo>
                    <a:pt x="5774800" y="986312"/>
                  </a:lnTo>
                  <a:lnTo>
                    <a:pt x="5776168" y="970320"/>
                  </a:lnTo>
                  <a:lnTo>
                    <a:pt x="5783706" y="955802"/>
                  </a:lnTo>
                  <a:lnTo>
                    <a:pt x="5795648" y="945764"/>
                  </a:lnTo>
                  <a:lnTo>
                    <a:pt x="5810421" y="941024"/>
                  </a:lnTo>
                  <a:lnTo>
                    <a:pt x="5826451" y="942402"/>
                  </a:lnTo>
                  <a:lnTo>
                    <a:pt x="5906601" y="965798"/>
                  </a:lnTo>
                  <a:lnTo>
                    <a:pt x="5897080" y="935971"/>
                  </a:lnTo>
                  <a:lnTo>
                    <a:pt x="5874182" y="908353"/>
                  </a:lnTo>
                  <a:lnTo>
                    <a:pt x="5841422" y="891114"/>
                  </a:lnTo>
                  <a:close/>
                </a:path>
                <a:path w="6747509" h="7678420">
                  <a:moveTo>
                    <a:pt x="5906601" y="965798"/>
                  </a:moveTo>
                  <a:lnTo>
                    <a:pt x="5826451" y="942402"/>
                  </a:lnTo>
                  <a:lnTo>
                    <a:pt x="5840483" y="949800"/>
                  </a:lnTo>
                  <a:lnTo>
                    <a:pt x="5850411" y="961749"/>
                  </a:lnTo>
                  <a:lnTo>
                    <a:pt x="5855201" y="976671"/>
                  </a:lnTo>
                  <a:lnTo>
                    <a:pt x="5853819" y="992987"/>
                  </a:lnTo>
                  <a:lnTo>
                    <a:pt x="5846369" y="1007203"/>
                  </a:lnTo>
                  <a:lnTo>
                    <a:pt x="5834472" y="1017086"/>
                  </a:lnTo>
                  <a:lnTo>
                    <a:pt x="5819716" y="1021768"/>
                  </a:lnTo>
                  <a:lnTo>
                    <a:pt x="5803688" y="1020382"/>
                  </a:lnTo>
                  <a:lnTo>
                    <a:pt x="5883340" y="1043632"/>
                  </a:lnTo>
                  <a:lnTo>
                    <a:pt x="5887618" y="1040071"/>
                  </a:lnTo>
                  <a:lnTo>
                    <a:pt x="5904865" y="1007320"/>
                  </a:lnTo>
                  <a:lnTo>
                    <a:pt x="5908010" y="970212"/>
                  </a:lnTo>
                  <a:lnTo>
                    <a:pt x="5906601" y="965798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6481" y="0"/>
              <a:ext cx="5213350" cy="1522095"/>
            </a:xfrm>
            <a:custGeom>
              <a:avLst/>
              <a:gdLst/>
              <a:ahLst/>
              <a:cxnLst/>
              <a:rect l="l" t="t" r="r" b="b"/>
              <a:pathLst>
                <a:path w="5213350" h="1522095">
                  <a:moveTo>
                    <a:pt x="1626569" y="0"/>
                  </a:moveTo>
                  <a:lnTo>
                    <a:pt x="0" y="0"/>
                  </a:lnTo>
                  <a:lnTo>
                    <a:pt x="5212399" y="1521520"/>
                  </a:lnTo>
                  <a:lnTo>
                    <a:pt x="5213285" y="1405350"/>
                  </a:lnTo>
                  <a:lnTo>
                    <a:pt x="5211247" y="1357065"/>
                  </a:lnTo>
                  <a:lnTo>
                    <a:pt x="5204402" y="1309916"/>
                  </a:lnTo>
                  <a:lnTo>
                    <a:pt x="5192962" y="1264190"/>
                  </a:lnTo>
                  <a:lnTo>
                    <a:pt x="5177141" y="1220168"/>
                  </a:lnTo>
                  <a:lnTo>
                    <a:pt x="5157150" y="1178135"/>
                  </a:lnTo>
                  <a:lnTo>
                    <a:pt x="5133202" y="1138375"/>
                  </a:lnTo>
                  <a:lnTo>
                    <a:pt x="5105509" y="1101172"/>
                  </a:lnTo>
                  <a:lnTo>
                    <a:pt x="5074285" y="1066809"/>
                  </a:lnTo>
                  <a:lnTo>
                    <a:pt x="5039742" y="1035571"/>
                  </a:lnTo>
                  <a:lnTo>
                    <a:pt x="5002093" y="1007741"/>
                  </a:lnTo>
                  <a:lnTo>
                    <a:pt x="4961549" y="983603"/>
                  </a:lnTo>
                  <a:lnTo>
                    <a:pt x="4918324" y="963440"/>
                  </a:lnTo>
                  <a:lnTo>
                    <a:pt x="4872631" y="947538"/>
                  </a:lnTo>
                  <a:lnTo>
                    <a:pt x="1626569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219" y="726766"/>
              <a:ext cx="6892926" cy="956023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7184" y="1527048"/>
              <a:ext cx="10725912" cy="6629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C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22992" y="4030304"/>
            <a:ext cx="8065134" cy="6257290"/>
            <a:chOff x="10222992" y="4030304"/>
            <a:chExt cx="8065134" cy="6257290"/>
          </a:xfrm>
        </p:grpSpPr>
        <p:sp>
          <p:nvSpPr>
            <p:cNvPr id="4" name="object 4" descr=""/>
            <p:cNvSpPr/>
            <p:nvPr/>
          </p:nvSpPr>
          <p:spPr>
            <a:xfrm>
              <a:off x="10222992" y="4030304"/>
              <a:ext cx="8065134" cy="6257290"/>
            </a:xfrm>
            <a:custGeom>
              <a:avLst/>
              <a:gdLst/>
              <a:ahLst/>
              <a:cxnLst/>
              <a:rect l="l" t="t" r="r" b="b"/>
              <a:pathLst>
                <a:path w="8065134" h="6257290">
                  <a:moveTo>
                    <a:pt x="0" y="5318472"/>
                  </a:moveTo>
                  <a:lnTo>
                    <a:pt x="0" y="5355299"/>
                  </a:lnTo>
                  <a:lnTo>
                    <a:pt x="251191" y="6162984"/>
                  </a:lnTo>
                  <a:lnTo>
                    <a:pt x="255830" y="6181741"/>
                  </a:lnTo>
                  <a:lnTo>
                    <a:pt x="261375" y="6200066"/>
                  </a:lnTo>
                  <a:lnTo>
                    <a:pt x="267697" y="6218046"/>
                  </a:lnTo>
                  <a:lnTo>
                    <a:pt x="274666" y="6235766"/>
                  </a:lnTo>
                  <a:lnTo>
                    <a:pt x="274666" y="6236227"/>
                  </a:lnTo>
                  <a:lnTo>
                    <a:pt x="280520" y="6249953"/>
                  </a:lnTo>
                  <a:lnTo>
                    <a:pt x="283743" y="6256693"/>
                  </a:lnTo>
                  <a:lnTo>
                    <a:pt x="8065008" y="6256693"/>
                  </a:lnTo>
                  <a:lnTo>
                    <a:pt x="8065008" y="5418121"/>
                  </a:lnTo>
                  <a:lnTo>
                    <a:pt x="353836" y="5418121"/>
                  </a:lnTo>
                  <a:lnTo>
                    <a:pt x="0" y="5318472"/>
                  </a:lnTo>
                  <a:close/>
                </a:path>
                <a:path w="8065134" h="6257290">
                  <a:moveTo>
                    <a:pt x="4176835" y="271429"/>
                  </a:moveTo>
                  <a:lnTo>
                    <a:pt x="4135581" y="273051"/>
                  </a:lnTo>
                  <a:lnTo>
                    <a:pt x="4092973" y="277575"/>
                  </a:lnTo>
                  <a:lnTo>
                    <a:pt x="4048688" y="285763"/>
                  </a:lnTo>
                  <a:lnTo>
                    <a:pt x="4002405" y="298376"/>
                  </a:lnTo>
                  <a:lnTo>
                    <a:pt x="3953800" y="316174"/>
                  </a:lnTo>
                  <a:lnTo>
                    <a:pt x="3902552" y="339919"/>
                  </a:lnTo>
                  <a:lnTo>
                    <a:pt x="3848339" y="370372"/>
                  </a:lnTo>
                  <a:lnTo>
                    <a:pt x="3787238" y="415207"/>
                  </a:lnTo>
                  <a:lnTo>
                    <a:pt x="3757723" y="442331"/>
                  </a:lnTo>
                  <a:lnTo>
                    <a:pt x="3729127" y="472257"/>
                  </a:lnTo>
                  <a:lnTo>
                    <a:pt x="3701622" y="504734"/>
                  </a:lnTo>
                  <a:lnTo>
                    <a:pt x="3675380" y="539510"/>
                  </a:lnTo>
                  <a:lnTo>
                    <a:pt x="3650571" y="576333"/>
                  </a:lnTo>
                  <a:lnTo>
                    <a:pt x="3627368" y="614953"/>
                  </a:lnTo>
                  <a:lnTo>
                    <a:pt x="3605942" y="655116"/>
                  </a:lnTo>
                  <a:lnTo>
                    <a:pt x="3586465" y="696572"/>
                  </a:lnTo>
                  <a:lnTo>
                    <a:pt x="3569108" y="739069"/>
                  </a:lnTo>
                  <a:lnTo>
                    <a:pt x="3554043" y="782356"/>
                  </a:lnTo>
                  <a:lnTo>
                    <a:pt x="3541442" y="826180"/>
                  </a:lnTo>
                  <a:lnTo>
                    <a:pt x="3531476" y="870290"/>
                  </a:lnTo>
                  <a:lnTo>
                    <a:pt x="3524316" y="914436"/>
                  </a:lnTo>
                  <a:lnTo>
                    <a:pt x="3520135" y="958364"/>
                  </a:lnTo>
                  <a:lnTo>
                    <a:pt x="3519103" y="1001823"/>
                  </a:lnTo>
                  <a:lnTo>
                    <a:pt x="3521393" y="1044562"/>
                  </a:lnTo>
                  <a:lnTo>
                    <a:pt x="3527176" y="1086330"/>
                  </a:lnTo>
                  <a:lnTo>
                    <a:pt x="3536623" y="1126874"/>
                  </a:lnTo>
                  <a:lnTo>
                    <a:pt x="3549907" y="1165943"/>
                  </a:lnTo>
                  <a:lnTo>
                    <a:pt x="3567198" y="1203285"/>
                  </a:lnTo>
                  <a:lnTo>
                    <a:pt x="3588669" y="1238649"/>
                  </a:lnTo>
                  <a:lnTo>
                    <a:pt x="3614491" y="1271784"/>
                  </a:lnTo>
                  <a:lnTo>
                    <a:pt x="3644835" y="1302436"/>
                  </a:lnTo>
                  <a:lnTo>
                    <a:pt x="3679874" y="1330356"/>
                  </a:lnTo>
                  <a:lnTo>
                    <a:pt x="3673855" y="1389175"/>
                  </a:lnTo>
                  <a:lnTo>
                    <a:pt x="3672605" y="1450196"/>
                  </a:lnTo>
                  <a:lnTo>
                    <a:pt x="3675345" y="1512124"/>
                  </a:lnTo>
                  <a:lnTo>
                    <a:pt x="3681297" y="1573665"/>
                  </a:lnTo>
                  <a:lnTo>
                    <a:pt x="3689683" y="1633527"/>
                  </a:lnTo>
                  <a:lnTo>
                    <a:pt x="3699724" y="1690415"/>
                  </a:lnTo>
                  <a:lnTo>
                    <a:pt x="3710644" y="1743036"/>
                  </a:lnTo>
                  <a:lnTo>
                    <a:pt x="3721663" y="1790096"/>
                  </a:lnTo>
                  <a:lnTo>
                    <a:pt x="3732003" y="1830301"/>
                  </a:lnTo>
                  <a:lnTo>
                    <a:pt x="3747536" y="1884973"/>
                  </a:lnTo>
                  <a:lnTo>
                    <a:pt x="3750902" y="1993260"/>
                  </a:lnTo>
                  <a:lnTo>
                    <a:pt x="3756511" y="2076544"/>
                  </a:lnTo>
                  <a:lnTo>
                    <a:pt x="3761776" y="2130029"/>
                  </a:lnTo>
                  <a:lnTo>
                    <a:pt x="3764106" y="2148923"/>
                  </a:lnTo>
                  <a:lnTo>
                    <a:pt x="3733296" y="2174042"/>
                  </a:lnTo>
                  <a:lnTo>
                    <a:pt x="3666755" y="2250380"/>
                  </a:lnTo>
                  <a:lnTo>
                    <a:pt x="3603322" y="2379403"/>
                  </a:lnTo>
                  <a:lnTo>
                    <a:pt x="3581832" y="2562582"/>
                  </a:lnTo>
                  <a:lnTo>
                    <a:pt x="1572677" y="2562582"/>
                  </a:lnTo>
                  <a:lnTo>
                    <a:pt x="1524414" y="2564007"/>
                  </a:lnTo>
                  <a:lnTo>
                    <a:pt x="1476807" y="2568232"/>
                  </a:lnTo>
                  <a:lnTo>
                    <a:pt x="1429945" y="2575185"/>
                  </a:lnTo>
                  <a:lnTo>
                    <a:pt x="1383916" y="2584791"/>
                  </a:lnTo>
                  <a:lnTo>
                    <a:pt x="1338812" y="2596977"/>
                  </a:lnTo>
                  <a:lnTo>
                    <a:pt x="1294721" y="2611669"/>
                  </a:lnTo>
                  <a:lnTo>
                    <a:pt x="1251732" y="2628794"/>
                  </a:lnTo>
                  <a:lnTo>
                    <a:pt x="1209936" y="2648279"/>
                  </a:lnTo>
                  <a:lnTo>
                    <a:pt x="1169422" y="2670049"/>
                  </a:lnTo>
                  <a:lnTo>
                    <a:pt x="1130279" y="2694031"/>
                  </a:lnTo>
                  <a:lnTo>
                    <a:pt x="1092596" y="2720151"/>
                  </a:lnTo>
                  <a:lnTo>
                    <a:pt x="1056464" y="2748337"/>
                  </a:lnTo>
                  <a:lnTo>
                    <a:pt x="1021972" y="2778514"/>
                  </a:lnTo>
                  <a:lnTo>
                    <a:pt x="989209" y="2810608"/>
                  </a:lnTo>
                  <a:lnTo>
                    <a:pt x="958265" y="2844547"/>
                  </a:lnTo>
                  <a:lnTo>
                    <a:pt x="929229" y="2880256"/>
                  </a:lnTo>
                  <a:lnTo>
                    <a:pt x="902191" y="2917663"/>
                  </a:lnTo>
                  <a:lnTo>
                    <a:pt x="877240" y="2956692"/>
                  </a:lnTo>
                  <a:lnTo>
                    <a:pt x="854466" y="2997272"/>
                  </a:lnTo>
                  <a:lnTo>
                    <a:pt x="833958" y="3039328"/>
                  </a:lnTo>
                  <a:lnTo>
                    <a:pt x="815806" y="3082787"/>
                  </a:lnTo>
                  <a:lnTo>
                    <a:pt x="800099" y="3127575"/>
                  </a:lnTo>
                  <a:lnTo>
                    <a:pt x="786927" y="3173618"/>
                  </a:lnTo>
                  <a:lnTo>
                    <a:pt x="776379" y="3220844"/>
                  </a:lnTo>
                  <a:lnTo>
                    <a:pt x="353836" y="5418121"/>
                  </a:lnTo>
                  <a:lnTo>
                    <a:pt x="8065008" y="5418121"/>
                  </a:lnTo>
                  <a:lnTo>
                    <a:pt x="8065008" y="2562121"/>
                  </a:lnTo>
                  <a:lnTo>
                    <a:pt x="6832844" y="2562121"/>
                  </a:lnTo>
                  <a:lnTo>
                    <a:pt x="6859867" y="2506036"/>
                  </a:lnTo>
                  <a:lnTo>
                    <a:pt x="6885485" y="2449358"/>
                  </a:lnTo>
                  <a:lnTo>
                    <a:pt x="6909681" y="2392243"/>
                  </a:lnTo>
                  <a:lnTo>
                    <a:pt x="6932435" y="2334845"/>
                  </a:lnTo>
                  <a:lnTo>
                    <a:pt x="6953729" y="2277319"/>
                  </a:lnTo>
                  <a:lnTo>
                    <a:pt x="6973546" y="2219820"/>
                  </a:lnTo>
                  <a:lnTo>
                    <a:pt x="6991867" y="2162502"/>
                  </a:lnTo>
                  <a:lnTo>
                    <a:pt x="7008674" y="2105521"/>
                  </a:lnTo>
                  <a:lnTo>
                    <a:pt x="7023948" y="2049031"/>
                  </a:lnTo>
                  <a:lnTo>
                    <a:pt x="7037672" y="1993187"/>
                  </a:lnTo>
                  <a:lnTo>
                    <a:pt x="7049826" y="1938143"/>
                  </a:lnTo>
                  <a:lnTo>
                    <a:pt x="7060394" y="1884054"/>
                  </a:lnTo>
                  <a:lnTo>
                    <a:pt x="7069355" y="1831076"/>
                  </a:lnTo>
                  <a:lnTo>
                    <a:pt x="7076694" y="1779362"/>
                  </a:lnTo>
                  <a:lnTo>
                    <a:pt x="7082390" y="1729068"/>
                  </a:lnTo>
                  <a:lnTo>
                    <a:pt x="7086426" y="1680348"/>
                  </a:lnTo>
                  <a:lnTo>
                    <a:pt x="7088784" y="1633357"/>
                  </a:lnTo>
                  <a:lnTo>
                    <a:pt x="7089445" y="1588249"/>
                  </a:lnTo>
                  <a:lnTo>
                    <a:pt x="7088392" y="1545180"/>
                  </a:lnTo>
                  <a:lnTo>
                    <a:pt x="7085605" y="1504305"/>
                  </a:lnTo>
                  <a:lnTo>
                    <a:pt x="7081067" y="1465777"/>
                  </a:lnTo>
                  <a:lnTo>
                    <a:pt x="7066663" y="1396384"/>
                  </a:lnTo>
                  <a:lnTo>
                    <a:pt x="7045036" y="1338241"/>
                  </a:lnTo>
                  <a:lnTo>
                    <a:pt x="7016038" y="1292583"/>
                  </a:lnTo>
                  <a:lnTo>
                    <a:pt x="6980959" y="1248600"/>
                  </a:lnTo>
                  <a:lnTo>
                    <a:pt x="6951251" y="1207110"/>
                  </a:lnTo>
                  <a:lnTo>
                    <a:pt x="6926282" y="1167678"/>
                  </a:lnTo>
                  <a:lnTo>
                    <a:pt x="6905421" y="1129871"/>
                  </a:lnTo>
                  <a:lnTo>
                    <a:pt x="6888038" y="1093256"/>
                  </a:lnTo>
                  <a:lnTo>
                    <a:pt x="6873502" y="1057398"/>
                  </a:lnTo>
                  <a:lnTo>
                    <a:pt x="6850448" y="986222"/>
                  </a:lnTo>
                  <a:lnTo>
                    <a:pt x="6831213" y="912873"/>
                  </a:lnTo>
                  <a:lnTo>
                    <a:pt x="6821450" y="874300"/>
                  </a:lnTo>
                  <a:lnTo>
                    <a:pt x="6810750" y="833883"/>
                  </a:lnTo>
                  <a:lnTo>
                    <a:pt x="6798481" y="791188"/>
                  </a:lnTo>
                  <a:lnTo>
                    <a:pt x="6784013" y="745782"/>
                  </a:lnTo>
                  <a:lnTo>
                    <a:pt x="6766715" y="697231"/>
                  </a:lnTo>
                  <a:lnTo>
                    <a:pt x="6745957" y="645102"/>
                  </a:lnTo>
                  <a:lnTo>
                    <a:pt x="6721107" y="588960"/>
                  </a:lnTo>
                  <a:lnTo>
                    <a:pt x="6691535" y="528373"/>
                  </a:lnTo>
                  <a:lnTo>
                    <a:pt x="6669943" y="491232"/>
                  </a:lnTo>
                  <a:lnTo>
                    <a:pt x="6645294" y="457799"/>
                  </a:lnTo>
                  <a:lnTo>
                    <a:pt x="6617782" y="427839"/>
                  </a:lnTo>
                  <a:lnTo>
                    <a:pt x="6587601" y="401114"/>
                  </a:lnTo>
                  <a:lnTo>
                    <a:pt x="6554945" y="377385"/>
                  </a:lnTo>
                  <a:lnTo>
                    <a:pt x="6520008" y="356415"/>
                  </a:lnTo>
                  <a:lnTo>
                    <a:pt x="6482983" y="337967"/>
                  </a:lnTo>
                  <a:lnTo>
                    <a:pt x="6444065" y="321804"/>
                  </a:lnTo>
                  <a:lnTo>
                    <a:pt x="6403448" y="307687"/>
                  </a:lnTo>
                  <a:lnTo>
                    <a:pt x="6361326" y="295380"/>
                  </a:lnTo>
                  <a:lnTo>
                    <a:pt x="6317893" y="284644"/>
                  </a:lnTo>
                  <a:lnTo>
                    <a:pt x="4374054" y="280212"/>
                  </a:lnTo>
                  <a:lnTo>
                    <a:pt x="4334743" y="278740"/>
                  </a:lnTo>
                  <a:lnTo>
                    <a:pt x="4256565" y="273847"/>
                  </a:lnTo>
                  <a:lnTo>
                    <a:pt x="4217055" y="271948"/>
                  </a:lnTo>
                  <a:lnTo>
                    <a:pt x="4176835" y="271429"/>
                  </a:lnTo>
                  <a:close/>
                </a:path>
                <a:path w="8065134" h="6257290">
                  <a:moveTo>
                    <a:pt x="5277959" y="0"/>
                  </a:moveTo>
                  <a:lnTo>
                    <a:pt x="5234548" y="854"/>
                  </a:lnTo>
                  <a:lnTo>
                    <a:pt x="5191085" y="5240"/>
                  </a:lnTo>
                  <a:lnTo>
                    <a:pt x="5147648" y="12792"/>
                  </a:lnTo>
                  <a:lnTo>
                    <a:pt x="5104314" y="23147"/>
                  </a:lnTo>
                  <a:lnTo>
                    <a:pt x="5061162" y="35942"/>
                  </a:lnTo>
                  <a:lnTo>
                    <a:pt x="5018269" y="50813"/>
                  </a:lnTo>
                  <a:lnTo>
                    <a:pt x="4975711" y="67396"/>
                  </a:lnTo>
                  <a:lnTo>
                    <a:pt x="4933568" y="85327"/>
                  </a:lnTo>
                  <a:lnTo>
                    <a:pt x="4891917" y="104243"/>
                  </a:lnTo>
                  <a:lnTo>
                    <a:pt x="4850834" y="123780"/>
                  </a:lnTo>
                  <a:lnTo>
                    <a:pt x="4731780" y="182481"/>
                  </a:lnTo>
                  <a:lnTo>
                    <a:pt x="4693751" y="200865"/>
                  </a:lnTo>
                  <a:lnTo>
                    <a:pt x="4656679" y="218052"/>
                  </a:lnTo>
                  <a:lnTo>
                    <a:pt x="4620643" y="233678"/>
                  </a:lnTo>
                  <a:lnTo>
                    <a:pt x="4540298" y="261842"/>
                  </a:lnTo>
                  <a:lnTo>
                    <a:pt x="4496743" y="271595"/>
                  </a:lnTo>
                  <a:lnTo>
                    <a:pt x="4454732" y="277401"/>
                  </a:lnTo>
                  <a:lnTo>
                    <a:pt x="4413943" y="280019"/>
                  </a:lnTo>
                  <a:lnTo>
                    <a:pt x="4374054" y="280212"/>
                  </a:lnTo>
                  <a:lnTo>
                    <a:pt x="6296891" y="280212"/>
                  </a:lnTo>
                  <a:lnTo>
                    <a:pt x="6273342" y="275242"/>
                  </a:lnTo>
                  <a:lnTo>
                    <a:pt x="6227868" y="266937"/>
                  </a:lnTo>
                  <a:lnTo>
                    <a:pt x="6181664" y="259492"/>
                  </a:lnTo>
                  <a:lnTo>
                    <a:pt x="5946495" y="226835"/>
                  </a:lnTo>
                  <a:lnTo>
                    <a:pt x="5899989" y="219556"/>
                  </a:lnTo>
                  <a:lnTo>
                    <a:pt x="5854112" y="211473"/>
                  </a:lnTo>
                  <a:lnTo>
                    <a:pt x="5809056" y="202349"/>
                  </a:lnTo>
                  <a:lnTo>
                    <a:pt x="5765017" y="191947"/>
                  </a:lnTo>
                  <a:lnTo>
                    <a:pt x="5722189" y="180028"/>
                  </a:lnTo>
                  <a:lnTo>
                    <a:pt x="5680765" y="166356"/>
                  </a:lnTo>
                  <a:lnTo>
                    <a:pt x="5640939" y="150692"/>
                  </a:lnTo>
                  <a:lnTo>
                    <a:pt x="5602905" y="132799"/>
                  </a:lnTo>
                  <a:lnTo>
                    <a:pt x="5566858" y="112441"/>
                  </a:lnTo>
                  <a:lnTo>
                    <a:pt x="5491521" y="61412"/>
                  </a:lnTo>
                  <a:lnTo>
                    <a:pt x="5449533" y="39159"/>
                  </a:lnTo>
                  <a:lnTo>
                    <a:pt x="5407105" y="22255"/>
                  </a:lnTo>
                  <a:lnTo>
                    <a:pt x="5364315" y="10336"/>
                  </a:lnTo>
                  <a:lnTo>
                    <a:pt x="5321240" y="3039"/>
                  </a:lnTo>
                  <a:lnTo>
                    <a:pt x="5277959" y="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61671" y="8152631"/>
              <a:ext cx="7826375" cy="2134870"/>
            </a:xfrm>
            <a:custGeom>
              <a:avLst/>
              <a:gdLst/>
              <a:ahLst/>
              <a:cxnLst/>
              <a:rect l="l" t="t" r="r" b="b"/>
              <a:pathLst>
                <a:path w="7826375" h="2134870">
                  <a:moveTo>
                    <a:pt x="5875656" y="71860"/>
                  </a:moveTo>
                  <a:lnTo>
                    <a:pt x="5015839" y="320609"/>
                  </a:lnTo>
                  <a:lnTo>
                    <a:pt x="4741716" y="443644"/>
                  </a:lnTo>
                  <a:lnTo>
                    <a:pt x="4112582" y="746590"/>
                  </a:lnTo>
                  <a:lnTo>
                    <a:pt x="3418288" y="1130207"/>
                  </a:lnTo>
                  <a:lnTo>
                    <a:pt x="2948687" y="1495254"/>
                  </a:lnTo>
                  <a:lnTo>
                    <a:pt x="2913264" y="1540351"/>
                  </a:lnTo>
                  <a:lnTo>
                    <a:pt x="2878814" y="1586649"/>
                  </a:lnTo>
                  <a:lnTo>
                    <a:pt x="2845354" y="1633947"/>
                  </a:lnTo>
                  <a:lnTo>
                    <a:pt x="2812906" y="1682044"/>
                  </a:lnTo>
                  <a:lnTo>
                    <a:pt x="2781488" y="1730737"/>
                  </a:lnTo>
                  <a:lnTo>
                    <a:pt x="2751119" y="1779826"/>
                  </a:lnTo>
                  <a:lnTo>
                    <a:pt x="2721819" y="1829109"/>
                  </a:lnTo>
                  <a:lnTo>
                    <a:pt x="2693607" y="1878385"/>
                  </a:lnTo>
                  <a:lnTo>
                    <a:pt x="2666502" y="1927452"/>
                  </a:lnTo>
                  <a:lnTo>
                    <a:pt x="2640524" y="1976110"/>
                  </a:lnTo>
                  <a:lnTo>
                    <a:pt x="2615693" y="2024155"/>
                  </a:lnTo>
                  <a:lnTo>
                    <a:pt x="2592027" y="2071388"/>
                  </a:lnTo>
                  <a:lnTo>
                    <a:pt x="2569545" y="2117607"/>
                  </a:lnTo>
                  <a:lnTo>
                    <a:pt x="2561621" y="2134366"/>
                  </a:lnTo>
                  <a:lnTo>
                    <a:pt x="7826329" y="2134366"/>
                  </a:lnTo>
                  <a:lnTo>
                    <a:pt x="7826329" y="811784"/>
                  </a:lnTo>
                  <a:lnTo>
                    <a:pt x="7354754" y="609584"/>
                  </a:lnTo>
                  <a:lnTo>
                    <a:pt x="6690192" y="359476"/>
                  </a:lnTo>
                  <a:lnTo>
                    <a:pt x="6118580" y="155921"/>
                  </a:lnTo>
                  <a:lnTo>
                    <a:pt x="5875656" y="71860"/>
                  </a:lnTo>
                  <a:close/>
                </a:path>
                <a:path w="7826375" h="2134870">
                  <a:moveTo>
                    <a:pt x="791779" y="0"/>
                  </a:moveTo>
                  <a:lnTo>
                    <a:pt x="743772" y="20878"/>
                  </a:lnTo>
                  <a:lnTo>
                    <a:pt x="697090" y="43379"/>
                  </a:lnTo>
                  <a:lnTo>
                    <a:pt x="651715" y="67419"/>
                  </a:lnTo>
                  <a:lnTo>
                    <a:pt x="607630" y="92913"/>
                  </a:lnTo>
                  <a:lnTo>
                    <a:pt x="564817" y="119777"/>
                  </a:lnTo>
                  <a:lnTo>
                    <a:pt x="523259" y="147924"/>
                  </a:lnTo>
                  <a:lnTo>
                    <a:pt x="482938" y="177271"/>
                  </a:lnTo>
                  <a:lnTo>
                    <a:pt x="443836" y="207733"/>
                  </a:lnTo>
                  <a:lnTo>
                    <a:pt x="405936" y="239225"/>
                  </a:lnTo>
                  <a:lnTo>
                    <a:pt x="369220" y="271663"/>
                  </a:lnTo>
                  <a:lnTo>
                    <a:pt x="333671" y="304961"/>
                  </a:lnTo>
                  <a:lnTo>
                    <a:pt x="299272" y="339034"/>
                  </a:lnTo>
                  <a:lnTo>
                    <a:pt x="8370" y="1851332"/>
                  </a:lnTo>
                  <a:lnTo>
                    <a:pt x="1785" y="1898166"/>
                  </a:lnTo>
                  <a:lnTo>
                    <a:pt x="0" y="1944375"/>
                  </a:lnTo>
                  <a:lnTo>
                    <a:pt x="2808" y="1989711"/>
                  </a:lnTo>
                  <a:lnTo>
                    <a:pt x="10006" y="2033926"/>
                  </a:lnTo>
                  <a:lnTo>
                    <a:pt x="21390" y="2076770"/>
                  </a:lnTo>
                  <a:lnTo>
                    <a:pt x="36754" y="2117995"/>
                  </a:lnTo>
                  <a:lnTo>
                    <a:pt x="44716" y="2134366"/>
                  </a:lnTo>
                  <a:lnTo>
                    <a:pt x="1465883" y="2134366"/>
                  </a:lnTo>
                  <a:lnTo>
                    <a:pt x="1495732" y="2122249"/>
                  </a:lnTo>
                  <a:lnTo>
                    <a:pt x="1751731" y="1971582"/>
                  </a:lnTo>
                  <a:lnTo>
                    <a:pt x="1840775" y="1905689"/>
                  </a:lnTo>
                  <a:lnTo>
                    <a:pt x="1694439" y="1659805"/>
                  </a:lnTo>
                  <a:lnTo>
                    <a:pt x="1530023" y="1512298"/>
                  </a:lnTo>
                  <a:lnTo>
                    <a:pt x="1395900" y="1440451"/>
                  </a:lnTo>
                  <a:lnTo>
                    <a:pt x="1340442" y="1421550"/>
                  </a:lnTo>
                  <a:lnTo>
                    <a:pt x="1503068" y="1231196"/>
                  </a:lnTo>
                  <a:lnTo>
                    <a:pt x="1624785" y="1001500"/>
                  </a:lnTo>
                  <a:lnTo>
                    <a:pt x="1701106" y="808165"/>
                  </a:lnTo>
                  <a:lnTo>
                    <a:pt x="1727544" y="726898"/>
                  </a:lnTo>
                  <a:lnTo>
                    <a:pt x="1667077" y="710775"/>
                  </a:lnTo>
                  <a:lnTo>
                    <a:pt x="840110" y="710775"/>
                  </a:lnTo>
                  <a:lnTo>
                    <a:pt x="880133" y="436281"/>
                  </a:lnTo>
                  <a:lnTo>
                    <a:pt x="858233" y="210111"/>
                  </a:lnTo>
                  <a:lnTo>
                    <a:pt x="815189" y="56580"/>
                  </a:lnTo>
                  <a:lnTo>
                    <a:pt x="791779" y="0"/>
                  </a:lnTo>
                  <a:close/>
                </a:path>
                <a:path w="7826375" h="2134870">
                  <a:moveTo>
                    <a:pt x="1411981" y="642758"/>
                  </a:moveTo>
                  <a:lnTo>
                    <a:pt x="1126581" y="646285"/>
                  </a:lnTo>
                  <a:lnTo>
                    <a:pt x="919804" y="686087"/>
                  </a:lnTo>
                  <a:lnTo>
                    <a:pt x="840110" y="710775"/>
                  </a:lnTo>
                  <a:lnTo>
                    <a:pt x="1667077" y="710775"/>
                  </a:lnTo>
                  <a:lnTo>
                    <a:pt x="1411981" y="642758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222992" y="9169736"/>
              <a:ext cx="4942205" cy="1117600"/>
            </a:xfrm>
            <a:custGeom>
              <a:avLst/>
              <a:gdLst/>
              <a:ahLst/>
              <a:cxnLst/>
              <a:rect l="l" t="t" r="r" b="b"/>
              <a:pathLst>
                <a:path w="4942205" h="1117600">
                  <a:moveTo>
                    <a:pt x="0" y="179040"/>
                  </a:moveTo>
                  <a:lnTo>
                    <a:pt x="0" y="215890"/>
                  </a:lnTo>
                  <a:lnTo>
                    <a:pt x="251191" y="1024013"/>
                  </a:lnTo>
                  <a:lnTo>
                    <a:pt x="274666" y="1097256"/>
                  </a:lnTo>
                  <a:lnTo>
                    <a:pt x="284287" y="1117262"/>
                  </a:lnTo>
                  <a:lnTo>
                    <a:pt x="4942130" y="1117262"/>
                  </a:lnTo>
                  <a:lnTo>
                    <a:pt x="4824463" y="842980"/>
                  </a:lnTo>
                  <a:lnTo>
                    <a:pt x="2216159" y="842980"/>
                  </a:lnTo>
                  <a:lnTo>
                    <a:pt x="353836" y="278690"/>
                  </a:lnTo>
                  <a:lnTo>
                    <a:pt x="0" y="179040"/>
                  </a:lnTo>
                  <a:close/>
                </a:path>
                <a:path w="4942205" h="1117600">
                  <a:moveTo>
                    <a:pt x="4462823" y="0"/>
                  </a:moveTo>
                  <a:lnTo>
                    <a:pt x="2216159" y="842980"/>
                  </a:lnTo>
                  <a:lnTo>
                    <a:pt x="4824463" y="842980"/>
                  </a:lnTo>
                  <a:lnTo>
                    <a:pt x="4462823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5567" y="4034665"/>
              <a:ext cx="7612433" cy="6252332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666" y="2347848"/>
            <a:ext cx="11158093" cy="88760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666" y="3409441"/>
            <a:ext cx="11519535" cy="88760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0666" y="4480178"/>
            <a:ext cx="11678539" cy="88760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0666" y="5551042"/>
            <a:ext cx="9870948" cy="88760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0666" y="6612635"/>
            <a:ext cx="9700006" cy="88760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838B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7396" y="0"/>
            <a:ext cx="7980602" cy="1028699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877695" y="1757552"/>
            <a:ext cx="9310370" cy="4154804"/>
            <a:chOff x="1877695" y="1757552"/>
            <a:chExt cx="9310370" cy="4154804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7695" y="1757552"/>
              <a:ext cx="7663688" cy="228790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6134" y="3624452"/>
              <a:ext cx="4781804" cy="2287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2313940" cy="10287000"/>
            </a:xfrm>
            <a:custGeom>
              <a:avLst/>
              <a:gdLst/>
              <a:ahLst/>
              <a:cxnLst/>
              <a:rect l="l" t="t" r="r" b="b"/>
              <a:pathLst>
                <a:path w="2313940" h="10287000">
                  <a:moveTo>
                    <a:pt x="0" y="10287000"/>
                  </a:moveTo>
                  <a:lnTo>
                    <a:pt x="2313432" y="10287000"/>
                  </a:lnTo>
                  <a:lnTo>
                    <a:pt x="2313432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D4DC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313432" y="0"/>
              <a:ext cx="15974694" cy="10287000"/>
            </a:xfrm>
            <a:custGeom>
              <a:avLst/>
              <a:gdLst/>
              <a:ahLst/>
              <a:cxnLst/>
              <a:rect l="l" t="t" r="r" b="b"/>
              <a:pathLst>
                <a:path w="15974694" h="10287000">
                  <a:moveTo>
                    <a:pt x="15974567" y="10286994"/>
                  </a:moveTo>
                  <a:lnTo>
                    <a:pt x="15974567" y="0"/>
                  </a:lnTo>
                  <a:lnTo>
                    <a:pt x="0" y="0"/>
                  </a:lnTo>
                  <a:lnTo>
                    <a:pt x="0" y="10286994"/>
                  </a:lnTo>
                  <a:lnTo>
                    <a:pt x="15974567" y="10286994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6" y="71572"/>
              <a:ext cx="2732568" cy="258586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1255" y="2167127"/>
              <a:ext cx="11832336" cy="77724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0580" y="191452"/>
              <a:ext cx="15233650" cy="55810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1358" y="868616"/>
              <a:ext cx="13841730" cy="558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5604" y="0"/>
            <a:ext cx="7462394" cy="1028699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245" y="1906179"/>
            <a:ext cx="7748176" cy="5377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33272" y="1033272"/>
            <a:ext cx="17254855" cy="9253855"/>
            <a:chOff x="1033272" y="1033272"/>
            <a:chExt cx="17254855" cy="92538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72" y="1033272"/>
              <a:ext cx="17254728" cy="92537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5336" y="1371600"/>
              <a:ext cx="10524744" cy="662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5837408" y="0"/>
              <a:ext cx="2451100" cy="10287000"/>
            </a:xfrm>
            <a:custGeom>
              <a:avLst/>
              <a:gdLst/>
              <a:ahLst/>
              <a:cxnLst/>
              <a:rect l="l" t="t" r="r" b="b"/>
              <a:pathLst>
                <a:path w="2451100" h="10287000">
                  <a:moveTo>
                    <a:pt x="0" y="10287000"/>
                  </a:moveTo>
                  <a:lnTo>
                    <a:pt x="2450592" y="10287000"/>
                  </a:lnTo>
                  <a:lnTo>
                    <a:pt x="2450592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D4DC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5837535" cy="10287000"/>
            </a:xfrm>
            <a:custGeom>
              <a:avLst/>
              <a:gdLst/>
              <a:ahLst/>
              <a:cxnLst/>
              <a:rect l="l" t="t" r="r" b="b"/>
              <a:pathLst>
                <a:path w="15837535" h="10287000">
                  <a:moveTo>
                    <a:pt x="15837408" y="10286994"/>
                  </a:moveTo>
                  <a:lnTo>
                    <a:pt x="15837408" y="0"/>
                  </a:lnTo>
                  <a:lnTo>
                    <a:pt x="0" y="0"/>
                  </a:lnTo>
                  <a:lnTo>
                    <a:pt x="0" y="10286994"/>
                  </a:lnTo>
                  <a:lnTo>
                    <a:pt x="15837408" y="10286994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4486" y="6686585"/>
              <a:ext cx="5334681" cy="33942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168" y="1481327"/>
              <a:ext cx="10698480" cy="663854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730" y="295465"/>
              <a:ext cx="5078730" cy="558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273290" cy="10287000"/>
            <a:chOff x="0" y="0"/>
            <a:chExt cx="727329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7273290" cy="10287000"/>
            </a:xfrm>
            <a:custGeom>
              <a:avLst/>
              <a:gdLst/>
              <a:ahLst/>
              <a:cxnLst/>
              <a:rect l="l" t="t" r="r" b="b"/>
              <a:pathLst>
                <a:path w="7273290" h="10287000">
                  <a:moveTo>
                    <a:pt x="3243050" y="0"/>
                  </a:moveTo>
                  <a:lnTo>
                    <a:pt x="520387" y="0"/>
                  </a:lnTo>
                  <a:lnTo>
                    <a:pt x="460486" y="4402632"/>
                  </a:lnTo>
                  <a:lnTo>
                    <a:pt x="412191" y="4425353"/>
                  </a:lnTo>
                  <a:lnTo>
                    <a:pt x="364367" y="4448321"/>
                  </a:lnTo>
                  <a:lnTo>
                    <a:pt x="317189" y="4471557"/>
                  </a:lnTo>
                  <a:lnTo>
                    <a:pt x="270829" y="4495082"/>
                  </a:lnTo>
                  <a:lnTo>
                    <a:pt x="225462" y="4518916"/>
                  </a:lnTo>
                  <a:lnTo>
                    <a:pt x="181263" y="4543081"/>
                  </a:lnTo>
                  <a:lnTo>
                    <a:pt x="138405" y="4567598"/>
                  </a:lnTo>
                  <a:lnTo>
                    <a:pt x="85534" y="4602896"/>
                  </a:lnTo>
                  <a:lnTo>
                    <a:pt x="32254" y="4646459"/>
                  </a:lnTo>
                  <a:lnTo>
                    <a:pt x="0" y="4676765"/>
                  </a:lnTo>
                  <a:lnTo>
                    <a:pt x="0" y="6979840"/>
                  </a:lnTo>
                  <a:lnTo>
                    <a:pt x="151240" y="7223394"/>
                  </a:lnTo>
                  <a:lnTo>
                    <a:pt x="290426" y="7453005"/>
                  </a:lnTo>
                  <a:lnTo>
                    <a:pt x="339909" y="7536173"/>
                  </a:lnTo>
                  <a:lnTo>
                    <a:pt x="337331" y="7641554"/>
                  </a:lnTo>
                  <a:lnTo>
                    <a:pt x="331889" y="7893220"/>
                  </a:lnTo>
                  <a:lnTo>
                    <a:pt x="327021" y="8194455"/>
                  </a:lnTo>
                  <a:lnTo>
                    <a:pt x="326163" y="8448540"/>
                  </a:lnTo>
                  <a:lnTo>
                    <a:pt x="329730" y="8513130"/>
                  </a:lnTo>
                  <a:lnTo>
                    <a:pt x="338810" y="8568223"/>
                  </a:lnTo>
                  <a:lnTo>
                    <a:pt x="353674" y="8614937"/>
                  </a:lnTo>
                  <a:lnTo>
                    <a:pt x="374590" y="8654389"/>
                  </a:lnTo>
                  <a:lnTo>
                    <a:pt x="401828" y="8687696"/>
                  </a:lnTo>
                  <a:lnTo>
                    <a:pt x="380053" y="10286999"/>
                  </a:lnTo>
                  <a:lnTo>
                    <a:pt x="5723289" y="10286999"/>
                  </a:lnTo>
                  <a:lnTo>
                    <a:pt x="627775" y="8799597"/>
                  </a:lnTo>
                  <a:lnTo>
                    <a:pt x="622740" y="8797730"/>
                  </a:lnTo>
                  <a:lnTo>
                    <a:pt x="5724651" y="10286999"/>
                  </a:lnTo>
                  <a:lnTo>
                    <a:pt x="5729126" y="10286999"/>
                  </a:lnTo>
                  <a:lnTo>
                    <a:pt x="579858" y="8783906"/>
                  </a:lnTo>
                  <a:lnTo>
                    <a:pt x="569489" y="8780028"/>
                  </a:lnTo>
                  <a:lnTo>
                    <a:pt x="5732045" y="10286999"/>
                  </a:lnTo>
                  <a:lnTo>
                    <a:pt x="5739244" y="10286999"/>
                  </a:lnTo>
                  <a:lnTo>
                    <a:pt x="541722" y="8769821"/>
                  </a:lnTo>
                  <a:lnTo>
                    <a:pt x="536755" y="8767917"/>
                  </a:lnTo>
                  <a:lnTo>
                    <a:pt x="536488" y="8767788"/>
                  </a:lnTo>
                  <a:lnTo>
                    <a:pt x="532140" y="8766172"/>
                  </a:lnTo>
                  <a:lnTo>
                    <a:pt x="527227" y="8763886"/>
                  </a:lnTo>
                  <a:lnTo>
                    <a:pt x="5745081" y="10286999"/>
                  </a:lnTo>
                  <a:lnTo>
                    <a:pt x="5756755" y="10286999"/>
                  </a:lnTo>
                  <a:lnTo>
                    <a:pt x="502225" y="8753180"/>
                  </a:lnTo>
                  <a:lnTo>
                    <a:pt x="497993" y="8751490"/>
                  </a:lnTo>
                  <a:lnTo>
                    <a:pt x="493500" y="8749327"/>
                  </a:lnTo>
                  <a:lnTo>
                    <a:pt x="489427" y="8747286"/>
                  </a:lnTo>
                  <a:lnTo>
                    <a:pt x="5764148" y="10286999"/>
                  </a:lnTo>
                  <a:lnTo>
                    <a:pt x="5781465" y="10286999"/>
                  </a:lnTo>
                  <a:lnTo>
                    <a:pt x="466809" y="8735629"/>
                  </a:lnTo>
                  <a:lnTo>
                    <a:pt x="459397" y="8731762"/>
                  </a:lnTo>
                  <a:lnTo>
                    <a:pt x="456181" y="8729516"/>
                  </a:lnTo>
                  <a:lnTo>
                    <a:pt x="5791777" y="10286999"/>
                  </a:lnTo>
                  <a:lnTo>
                    <a:pt x="5819405" y="10286999"/>
                  </a:lnTo>
                  <a:lnTo>
                    <a:pt x="434373" y="8715086"/>
                  </a:lnTo>
                  <a:lnTo>
                    <a:pt x="429322" y="8711908"/>
                  </a:lnTo>
                  <a:lnTo>
                    <a:pt x="426945" y="8709907"/>
                  </a:lnTo>
                  <a:lnTo>
                    <a:pt x="5829717" y="10286999"/>
                  </a:lnTo>
                  <a:lnTo>
                    <a:pt x="6950201" y="10286999"/>
                  </a:lnTo>
                  <a:lnTo>
                    <a:pt x="6908969" y="10210041"/>
                  </a:lnTo>
                  <a:lnTo>
                    <a:pt x="7172609" y="10286999"/>
                  </a:lnTo>
                  <a:lnTo>
                    <a:pt x="7273144" y="10286999"/>
                  </a:lnTo>
                  <a:lnTo>
                    <a:pt x="7230759" y="10209514"/>
                  </a:lnTo>
                  <a:lnTo>
                    <a:pt x="7180790" y="10123433"/>
                  </a:lnTo>
                  <a:lnTo>
                    <a:pt x="7158143" y="10086250"/>
                  </a:lnTo>
                  <a:lnTo>
                    <a:pt x="7133783" y="10048749"/>
                  </a:lnTo>
                  <a:lnTo>
                    <a:pt x="7107721" y="10010999"/>
                  </a:lnTo>
                  <a:lnTo>
                    <a:pt x="7079970" y="9973068"/>
                  </a:lnTo>
                  <a:lnTo>
                    <a:pt x="7050543" y="9935024"/>
                  </a:lnTo>
                  <a:lnTo>
                    <a:pt x="7019454" y="9896934"/>
                  </a:lnTo>
                  <a:lnTo>
                    <a:pt x="6986714" y="9858867"/>
                  </a:lnTo>
                  <a:lnTo>
                    <a:pt x="6952337" y="9820890"/>
                  </a:lnTo>
                  <a:lnTo>
                    <a:pt x="6916336" y="9783072"/>
                  </a:lnTo>
                  <a:lnTo>
                    <a:pt x="6878722" y="9745480"/>
                  </a:lnTo>
                  <a:lnTo>
                    <a:pt x="6839510" y="9708183"/>
                  </a:lnTo>
                  <a:lnTo>
                    <a:pt x="6798712" y="9671248"/>
                  </a:lnTo>
                  <a:lnTo>
                    <a:pt x="6756340" y="9634743"/>
                  </a:lnTo>
                  <a:lnTo>
                    <a:pt x="6788791" y="5997722"/>
                  </a:lnTo>
                  <a:lnTo>
                    <a:pt x="800829" y="4249812"/>
                  </a:lnTo>
                  <a:lnTo>
                    <a:pt x="808433" y="4246494"/>
                  </a:lnTo>
                  <a:lnTo>
                    <a:pt x="815934" y="4243146"/>
                  </a:lnTo>
                  <a:lnTo>
                    <a:pt x="830764" y="4236400"/>
                  </a:lnTo>
                  <a:lnTo>
                    <a:pt x="6788988" y="5975630"/>
                  </a:lnTo>
                  <a:lnTo>
                    <a:pt x="6789130" y="5959769"/>
                  </a:lnTo>
                  <a:lnTo>
                    <a:pt x="852303" y="4226785"/>
                  </a:lnTo>
                  <a:lnTo>
                    <a:pt x="864144" y="4221305"/>
                  </a:lnTo>
                  <a:lnTo>
                    <a:pt x="899131" y="4205242"/>
                  </a:lnTo>
                  <a:lnTo>
                    <a:pt x="6789443" y="5924648"/>
                  </a:lnTo>
                  <a:lnTo>
                    <a:pt x="6789559" y="5911619"/>
                  </a:lnTo>
                  <a:lnTo>
                    <a:pt x="916444" y="4197232"/>
                  </a:lnTo>
                  <a:lnTo>
                    <a:pt x="955448" y="4179085"/>
                  </a:lnTo>
                  <a:lnTo>
                    <a:pt x="6789822" y="5882162"/>
                  </a:lnTo>
                  <a:lnTo>
                    <a:pt x="6789903" y="5873099"/>
                  </a:lnTo>
                  <a:lnTo>
                    <a:pt x="966549" y="4173238"/>
                  </a:lnTo>
                  <a:lnTo>
                    <a:pt x="978015" y="4167640"/>
                  </a:lnTo>
                  <a:lnTo>
                    <a:pt x="989338" y="4162000"/>
                  </a:lnTo>
                  <a:lnTo>
                    <a:pt x="1000514" y="4156317"/>
                  </a:lnTo>
                  <a:lnTo>
                    <a:pt x="1011537" y="4150590"/>
                  </a:lnTo>
                  <a:lnTo>
                    <a:pt x="6790221" y="5837411"/>
                  </a:lnTo>
                  <a:lnTo>
                    <a:pt x="6790312" y="5827215"/>
                  </a:lnTo>
                  <a:lnTo>
                    <a:pt x="1024517" y="4144156"/>
                  </a:lnTo>
                  <a:lnTo>
                    <a:pt x="1062773" y="4124086"/>
                  </a:lnTo>
                  <a:lnTo>
                    <a:pt x="6790590" y="5796059"/>
                  </a:lnTo>
                  <a:lnTo>
                    <a:pt x="6790636" y="5790961"/>
                  </a:lnTo>
                  <a:lnTo>
                    <a:pt x="1068870" y="4120754"/>
                  </a:lnTo>
                  <a:lnTo>
                    <a:pt x="1079126" y="4114998"/>
                  </a:lnTo>
                  <a:lnTo>
                    <a:pt x="1108577" y="4098836"/>
                  </a:lnTo>
                  <a:lnTo>
                    <a:pt x="6790934" y="5757539"/>
                  </a:lnTo>
                  <a:lnTo>
                    <a:pt x="6791015" y="5748475"/>
                  </a:lnTo>
                  <a:lnTo>
                    <a:pt x="1118471" y="4092637"/>
                  </a:lnTo>
                  <a:lnTo>
                    <a:pt x="1144105" y="4076798"/>
                  </a:lnTo>
                  <a:lnTo>
                    <a:pt x="1152272" y="4071834"/>
                  </a:lnTo>
                  <a:lnTo>
                    <a:pt x="6791288" y="5717886"/>
                  </a:lnTo>
                  <a:lnTo>
                    <a:pt x="6791318" y="5714487"/>
                  </a:lnTo>
                  <a:lnTo>
                    <a:pt x="1155550" y="4069384"/>
                  </a:lnTo>
                  <a:lnTo>
                    <a:pt x="1163857" y="4063724"/>
                  </a:lnTo>
                  <a:lnTo>
                    <a:pt x="1171952" y="4058056"/>
                  </a:lnTo>
                  <a:lnTo>
                    <a:pt x="1179783" y="4052417"/>
                  </a:lnTo>
                  <a:lnTo>
                    <a:pt x="1187295" y="4046845"/>
                  </a:lnTo>
                  <a:lnTo>
                    <a:pt x="6791601" y="5682765"/>
                  </a:lnTo>
                  <a:lnTo>
                    <a:pt x="6791672" y="5674834"/>
                  </a:lnTo>
                  <a:lnTo>
                    <a:pt x="1194943" y="4041126"/>
                  </a:lnTo>
                  <a:lnTo>
                    <a:pt x="1201867" y="4035818"/>
                  </a:lnTo>
                  <a:lnTo>
                    <a:pt x="1208628" y="4030355"/>
                  </a:lnTo>
                  <a:lnTo>
                    <a:pt x="1215163" y="4024825"/>
                  </a:lnTo>
                  <a:lnTo>
                    <a:pt x="1221408" y="4019318"/>
                  </a:lnTo>
                  <a:lnTo>
                    <a:pt x="6791935" y="5645378"/>
                  </a:lnTo>
                  <a:lnTo>
                    <a:pt x="6791940" y="5644811"/>
                  </a:lnTo>
                  <a:lnTo>
                    <a:pt x="1222715" y="4019132"/>
                  </a:lnTo>
                  <a:lnTo>
                    <a:pt x="1228672" y="4013559"/>
                  </a:lnTo>
                  <a:lnTo>
                    <a:pt x="1234368" y="4007909"/>
                  </a:lnTo>
                  <a:lnTo>
                    <a:pt x="1244887" y="3997207"/>
                  </a:lnTo>
                  <a:lnTo>
                    <a:pt x="6792193" y="5616488"/>
                  </a:lnTo>
                  <a:lnTo>
                    <a:pt x="6792258" y="5609124"/>
                  </a:lnTo>
                  <a:lnTo>
                    <a:pt x="1249653" y="3991215"/>
                  </a:lnTo>
                  <a:lnTo>
                    <a:pt x="1254352" y="3985540"/>
                  </a:lnTo>
                  <a:lnTo>
                    <a:pt x="1258670" y="3980074"/>
                  </a:lnTo>
                  <a:lnTo>
                    <a:pt x="1262636" y="3974718"/>
                  </a:lnTo>
                  <a:lnTo>
                    <a:pt x="1266278" y="3969374"/>
                  </a:lnTo>
                  <a:lnTo>
                    <a:pt x="6792496" y="5582500"/>
                  </a:lnTo>
                  <a:lnTo>
                    <a:pt x="6829766" y="1405350"/>
                  </a:lnTo>
                  <a:lnTo>
                    <a:pt x="6829638" y="1395516"/>
                  </a:lnTo>
                  <a:lnTo>
                    <a:pt x="6829462" y="1385667"/>
                  </a:lnTo>
                  <a:lnTo>
                    <a:pt x="6822692" y="1317848"/>
                  </a:lnTo>
                  <a:lnTo>
                    <a:pt x="6811828" y="1271219"/>
                  </a:lnTo>
                  <a:lnTo>
                    <a:pt x="6796398" y="1226282"/>
                  </a:lnTo>
                  <a:lnTo>
                    <a:pt x="6776626" y="1183338"/>
                  </a:lnTo>
                  <a:lnTo>
                    <a:pt x="6752737" y="1142686"/>
                  </a:lnTo>
                  <a:lnTo>
                    <a:pt x="6724956" y="1104627"/>
                  </a:lnTo>
                  <a:lnTo>
                    <a:pt x="6693507" y="1069461"/>
                  </a:lnTo>
                  <a:lnTo>
                    <a:pt x="6658615" y="1037488"/>
                  </a:lnTo>
                  <a:lnTo>
                    <a:pt x="6620505" y="1009009"/>
                  </a:lnTo>
                  <a:lnTo>
                    <a:pt x="6579401" y="984325"/>
                  </a:lnTo>
                  <a:lnTo>
                    <a:pt x="6535528" y="963734"/>
                  </a:lnTo>
                  <a:lnTo>
                    <a:pt x="6489111" y="947538"/>
                  </a:lnTo>
                  <a:lnTo>
                    <a:pt x="3243050" y="0"/>
                  </a:lnTo>
                  <a:close/>
                </a:path>
                <a:path w="7273290" h="10287000">
                  <a:moveTo>
                    <a:pt x="627882" y="8799231"/>
                  </a:moveTo>
                  <a:lnTo>
                    <a:pt x="622740" y="8797730"/>
                  </a:lnTo>
                  <a:lnTo>
                    <a:pt x="627775" y="8799597"/>
                  </a:lnTo>
                  <a:lnTo>
                    <a:pt x="633651" y="8801312"/>
                  </a:lnTo>
                  <a:lnTo>
                    <a:pt x="627882" y="8799231"/>
                  </a:lnTo>
                  <a:close/>
                </a:path>
                <a:path w="7273290" h="10287000">
                  <a:moveTo>
                    <a:pt x="5724651" y="10286999"/>
                  </a:moveTo>
                  <a:lnTo>
                    <a:pt x="627882" y="8799231"/>
                  </a:lnTo>
                  <a:lnTo>
                    <a:pt x="633651" y="8801312"/>
                  </a:lnTo>
                  <a:lnTo>
                    <a:pt x="5723289" y="10286999"/>
                  </a:lnTo>
                  <a:lnTo>
                    <a:pt x="5724651" y="10286999"/>
                  </a:lnTo>
                  <a:close/>
                </a:path>
                <a:path w="7273290" h="10287000">
                  <a:moveTo>
                    <a:pt x="5732045" y="10286999"/>
                  </a:moveTo>
                  <a:lnTo>
                    <a:pt x="569489" y="8780028"/>
                  </a:lnTo>
                  <a:lnTo>
                    <a:pt x="579858" y="8783906"/>
                  </a:lnTo>
                  <a:lnTo>
                    <a:pt x="585735" y="8785622"/>
                  </a:lnTo>
                  <a:lnTo>
                    <a:pt x="580385" y="8783662"/>
                  </a:lnTo>
                  <a:lnTo>
                    <a:pt x="5730488" y="10286999"/>
                  </a:lnTo>
                  <a:lnTo>
                    <a:pt x="5732045" y="10286999"/>
                  </a:lnTo>
                  <a:close/>
                </a:path>
                <a:path w="7273290" h="10287000">
                  <a:moveTo>
                    <a:pt x="5730488" y="10286999"/>
                  </a:moveTo>
                  <a:lnTo>
                    <a:pt x="580385" y="8783662"/>
                  </a:lnTo>
                  <a:lnTo>
                    <a:pt x="585735" y="8785622"/>
                  </a:lnTo>
                  <a:lnTo>
                    <a:pt x="5729126" y="10286999"/>
                  </a:lnTo>
                  <a:lnTo>
                    <a:pt x="5730488" y="10286999"/>
                  </a:lnTo>
                  <a:close/>
                </a:path>
                <a:path w="7273290" h="10287000">
                  <a:moveTo>
                    <a:pt x="536488" y="8767788"/>
                  </a:moveTo>
                  <a:lnTo>
                    <a:pt x="536755" y="8767917"/>
                  </a:lnTo>
                  <a:lnTo>
                    <a:pt x="541722" y="8769821"/>
                  </a:lnTo>
                  <a:lnTo>
                    <a:pt x="536488" y="8767788"/>
                  </a:lnTo>
                  <a:close/>
                </a:path>
                <a:path w="7273290" h="10287000">
                  <a:moveTo>
                    <a:pt x="5745081" y="10286999"/>
                  </a:moveTo>
                  <a:lnTo>
                    <a:pt x="527227" y="8763886"/>
                  </a:lnTo>
                  <a:lnTo>
                    <a:pt x="532262" y="8765753"/>
                  </a:lnTo>
                  <a:lnTo>
                    <a:pt x="536488" y="8767788"/>
                  </a:lnTo>
                  <a:lnTo>
                    <a:pt x="541722" y="8769821"/>
                  </a:lnTo>
                  <a:lnTo>
                    <a:pt x="5739244" y="10286999"/>
                  </a:lnTo>
                  <a:lnTo>
                    <a:pt x="5745081" y="10286999"/>
                  </a:lnTo>
                  <a:close/>
                </a:path>
                <a:path w="7273290" h="10287000">
                  <a:moveTo>
                    <a:pt x="5764148" y="10286999"/>
                  </a:moveTo>
                  <a:lnTo>
                    <a:pt x="489427" y="8747286"/>
                  </a:lnTo>
                  <a:lnTo>
                    <a:pt x="493920" y="8749449"/>
                  </a:lnTo>
                  <a:lnTo>
                    <a:pt x="497993" y="8751490"/>
                  </a:lnTo>
                  <a:lnTo>
                    <a:pt x="502225" y="8753180"/>
                  </a:lnTo>
                  <a:lnTo>
                    <a:pt x="5756755" y="10286999"/>
                  </a:lnTo>
                  <a:lnTo>
                    <a:pt x="5764148" y="10286999"/>
                  </a:lnTo>
                  <a:close/>
                </a:path>
                <a:path w="7273290" h="10287000">
                  <a:moveTo>
                    <a:pt x="489427" y="8747286"/>
                  </a:moveTo>
                  <a:lnTo>
                    <a:pt x="493500" y="8749327"/>
                  </a:lnTo>
                  <a:lnTo>
                    <a:pt x="497993" y="8751490"/>
                  </a:lnTo>
                  <a:lnTo>
                    <a:pt x="493920" y="8749449"/>
                  </a:lnTo>
                  <a:lnTo>
                    <a:pt x="489427" y="8747286"/>
                  </a:lnTo>
                  <a:close/>
                </a:path>
                <a:path w="7273290" h="10287000">
                  <a:moveTo>
                    <a:pt x="5791777" y="10286999"/>
                  </a:moveTo>
                  <a:lnTo>
                    <a:pt x="456181" y="8729516"/>
                  </a:lnTo>
                  <a:lnTo>
                    <a:pt x="459519" y="8731343"/>
                  </a:lnTo>
                  <a:lnTo>
                    <a:pt x="463225" y="8733277"/>
                  </a:lnTo>
                  <a:lnTo>
                    <a:pt x="466809" y="8735629"/>
                  </a:lnTo>
                  <a:lnTo>
                    <a:pt x="5781465" y="10286999"/>
                  </a:lnTo>
                  <a:lnTo>
                    <a:pt x="5791777" y="10286999"/>
                  </a:lnTo>
                  <a:close/>
                </a:path>
                <a:path w="7273290" h="10287000">
                  <a:moveTo>
                    <a:pt x="5829717" y="10286999"/>
                  </a:moveTo>
                  <a:lnTo>
                    <a:pt x="426945" y="8709907"/>
                  </a:lnTo>
                  <a:lnTo>
                    <a:pt x="431996" y="8713086"/>
                  </a:lnTo>
                  <a:lnTo>
                    <a:pt x="434373" y="8715086"/>
                  </a:lnTo>
                  <a:lnTo>
                    <a:pt x="5819405" y="10286999"/>
                  </a:lnTo>
                  <a:lnTo>
                    <a:pt x="5829717" y="10286999"/>
                  </a:lnTo>
                  <a:close/>
                </a:path>
                <a:path w="7273290" h="10287000">
                  <a:moveTo>
                    <a:pt x="7172609" y="10286999"/>
                  </a:moveTo>
                  <a:lnTo>
                    <a:pt x="6908969" y="10210041"/>
                  </a:lnTo>
                  <a:lnTo>
                    <a:pt x="6941188" y="10228609"/>
                  </a:lnTo>
                  <a:lnTo>
                    <a:pt x="6985495" y="10256290"/>
                  </a:lnTo>
                  <a:lnTo>
                    <a:pt x="7033513" y="10286999"/>
                  </a:lnTo>
                  <a:lnTo>
                    <a:pt x="7172609" y="10286999"/>
                  </a:lnTo>
                  <a:close/>
                </a:path>
                <a:path w="7273290" h="10287000">
                  <a:moveTo>
                    <a:pt x="830764" y="4236400"/>
                  </a:moveTo>
                  <a:lnTo>
                    <a:pt x="815934" y="4243146"/>
                  </a:lnTo>
                  <a:lnTo>
                    <a:pt x="808433" y="4246494"/>
                  </a:lnTo>
                  <a:lnTo>
                    <a:pt x="800829" y="4249812"/>
                  </a:lnTo>
                  <a:lnTo>
                    <a:pt x="808191" y="4246663"/>
                  </a:lnTo>
                  <a:lnTo>
                    <a:pt x="815719" y="4243296"/>
                  </a:lnTo>
                  <a:lnTo>
                    <a:pt x="830764" y="4236400"/>
                  </a:lnTo>
                  <a:close/>
                </a:path>
                <a:path w="7273290" h="10287000">
                  <a:moveTo>
                    <a:pt x="6788988" y="5975630"/>
                  </a:moveTo>
                  <a:lnTo>
                    <a:pt x="830764" y="4236400"/>
                  </a:lnTo>
                  <a:lnTo>
                    <a:pt x="815719" y="4243296"/>
                  </a:lnTo>
                  <a:lnTo>
                    <a:pt x="808191" y="4246663"/>
                  </a:lnTo>
                  <a:lnTo>
                    <a:pt x="800829" y="4249812"/>
                  </a:lnTo>
                  <a:lnTo>
                    <a:pt x="6788791" y="5997722"/>
                  </a:lnTo>
                  <a:lnTo>
                    <a:pt x="6788988" y="5975630"/>
                  </a:lnTo>
                  <a:close/>
                </a:path>
                <a:path w="7273290" h="10287000">
                  <a:moveTo>
                    <a:pt x="899131" y="4205242"/>
                  </a:moveTo>
                  <a:lnTo>
                    <a:pt x="864038" y="4221354"/>
                  </a:lnTo>
                  <a:lnTo>
                    <a:pt x="852303" y="4226785"/>
                  </a:lnTo>
                  <a:lnTo>
                    <a:pt x="864230" y="4221330"/>
                  </a:lnTo>
                  <a:lnTo>
                    <a:pt x="887548" y="4210717"/>
                  </a:lnTo>
                  <a:lnTo>
                    <a:pt x="899131" y="4205242"/>
                  </a:lnTo>
                  <a:close/>
                </a:path>
                <a:path w="7273290" h="10287000">
                  <a:moveTo>
                    <a:pt x="6789443" y="5924648"/>
                  </a:moveTo>
                  <a:lnTo>
                    <a:pt x="899131" y="4205242"/>
                  </a:lnTo>
                  <a:lnTo>
                    <a:pt x="887548" y="4210717"/>
                  </a:lnTo>
                  <a:lnTo>
                    <a:pt x="864123" y="4221379"/>
                  </a:lnTo>
                  <a:lnTo>
                    <a:pt x="852303" y="4226785"/>
                  </a:lnTo>
                  <a:lnTo>
                    <a:pt x="6789130" y="5959769"/>
                  </a:lnTo>
                  <a:lnTo>
                    <a:pt x="6789443" y="5924648"/>
                  </a:lnTo>
                  <a:close/>
                </a:path>
                <a:path w="7273290" h="10287000">
                  <a:moveTo>
                    <a:pt x="6789822" y="5882162"/>
                  </a:moveTo>
                  <a:lnTo>
                    <a:pt x="955448" y="4179085"/>
                  </a:lnTo>
                  <a:lnTo>
                    <a:pt x="916444" y="4197232"/>
                  </a:lnTo>
                  <a:lnTo>
                    <a:pt x="6789559" y="5911619"/>
                  </a:lnTo>
                  <a:lnTo>
                    <a:pt x="6789822" y="5882162"/>
                  </a:lnTo>
                  <a:close/>
                </a:path>
                <a:path w="7273290" h="10287000">
                  <a:moveTo>
                    <a:pt x="6790221" y="5837411"/>
                  </a:moveTo>
                  <a:lnTo>
                    <a:pt x="1011537" y="4150590"/>
                  </a:lnTo>
                  <a:lnTo>
                    <a:pt x="1000514" y="4156317"/>
                  </a:lnTo>
                  <a:lnTo>
                    <a:pt x="989338" y="4162000"/>
                  </a:lnTo>
                  <a:lnTo>
                    <a:pt x="978015" y="4167640"/>
                  </a:lnTo>
                  <a:lnTo>
                    <a:pt x="966549" y="4173238"/>
                  </a:lnTo>
                  <a:lnTo>
                    <a:pt x="6789903" y="5873099"/>
                  </a:lnTo>
                  <a:lnTo>
                    <a:pt x="6790221" y="5837411"/>
                  </a:lnTo>
                  <a:close/>
                </a:path>
                <a:path w="7273290" h="10287000">
                  <a:moveTo>
                    <a:pt x="1062773" y="4124086"/>
                  </a:moveTo>
                  <a:lnTo>
                    <a:pt x="1024517" y="4144156"/>
                  </a:lnTo>
                  <a:lnTo>
                    <a:pt x="1053521" y="4129061"/>
                  </a:lnTo>
                  <a:lnTo>
                    <a:pt x="1062773" y="4124086"/>
                  </a:lnTo>
                  <a:close/>
                </a:path>
                <a:path w="7273290" h="10287000">
                  <a:moveTo>
                    <a:pt x="6790590" y="5796059"/>
                  </a:moveTo>
                  <a:lnTo>
                    <a:pt x="1062773" y="4124086"/>
                  </a:lnTo>
                  <a:lnTo>
                    <a:pt x="1053521" y="4129061"/>
                  </a:lnTo>
                  <a:lnTo>
                    <a:pt x="1024517" y="4144156"/>
                  </a:lnTo>
                  <a:lnTo>
                    <a:pt x="6790312" y="5827215"/>
                  </a:lnTo>
                  <a:lnTo>
                    <a:pt x="6790590" y="5796059"/>
                  </a:lnTo>
                  <a:close/>
                </a:path>
                <a:path w="7273290" h="10287000">
                  <a:moveTo>
                    <a:pt x="1108577" y="4098836"/>
                  </a:moveTo>
                  <a:lnTo>
                    <a:pt x="1079126" y="4114998"/>
                  </a:lnTo>
                  <a:lnTo>
                    <a:pt x="1068870" y="4120754"/>
                  </a:lnTo>
                  <a:lnTo>
                    <a:pt x="1079062" y="4115219"/>
                  </a:lnTo>
                  <a:lnTo>
                    <a:pt x="1108577" y="4098836"/>
                  </a:lnTo>
                  <a:close/>
                </a:path>
                <a:path w="7273290" h="10287000">
                  <a:moveTo>
                    <a:pt x="6790934" y="5757539"/>
                  </a:moveTo>
                  <a:lnTo>
                    <a:pt x="1108577" y="4098836"/>
                  </a:lnTo>
                  <a:lnTo>
                    <a:pt x="1079062" y="4115219"/>
                  </a:lnTo>
                  <a:lnTo>
                    <a:pt x="1068870" y="4120754"/>
                  </a:lnTo>
                  <a:lnTo>
                    <a:pt x="6790636" y="5790961"/>
                  </a:lnTo>
                  <a:lnTo>
                    <a:pt x="6790934" y="5757539"/>
                  </a:lnTo>
                  <a:close/>
                </a:path>
                <a:path w="7273290" h="10287000">
                  <a:moveTo>
                    <a:pt x="1152272" y="4071834"/>
                  </a:moveTo>
                  <a:lnTo>
                    <a:pt x="1144017" y="4076852"/>
                  </a:lnTo>
                  <a:lnTo>
                    <a:pt x="1118471" y="4092637"/>
                  </a:lnTo>
                  <a:lnTo>
                    <a:pt x="1127219" y="4087443"/>
                  </a:lnTo>
                  <a:lnTo>
                    <a:pt x="1135744" y="4082131"/>
                  </a:lnTo>
                  <a:lnTo>
                    <a:pt x="1144171" y="4076818"/>
                  </a:lnTo>
                  <a:lnTo>
                    <a:pt x="1152272" y="4071834"/>
                  </a:lnTo>
                  <a:close/>
                </a:path>
                <a:path w="7273290" h="10287000">
                  <a:moveTo>
                    <a:pt x="6791288" y="5717886"/>
                  </a:moveTo>
                  <a:lnTo>
                    <a:pt x="1152272" y="4071834"/>
                  </a:lnTo>
                  <a:lnTo>
                    <a:pt x="1144083" y="4076872"/>
                  </a:lnTo>
                  <a:lnTo>
                    <a:pt x="1135744" y="4082131"/>
                  </a:lnTo>
                  <a:lnTo>
                    <a:pt x="1127219" y="4087443"/>
                  </a:lnTo>
                  <a:lnTo>
                    <a:pt x="1118471" y="4092637"/>
                  </a:lnTo>
                  <a:lnTo>
                    <a:pt x="6791015" y="5748475"/>
                  </a:lnTo>
                  <a:lnTo>
                    <a:pt x="6791288" y="5717886"/>
                  </a:lnTo>
                  <a:close/>
                </a:path>
                <a:path w="7273290" h="10287000">
                  <a:moveTo>
                    <a:pt x="6791601" y="5682765"/>
                  </a:moveTo>
                  <a:lnTo>
                    <a:pt x="1187295" y="4046845"/>
                  </a:lnTo>
                  <a:lnTo>
                    <a:pt x="1179835" y="4052432"/>
                  </a:lnTo>
                  <a:lnTo>
                    <a:pt x="1172090" y="4058096"/>
                  </a:lnTo>
                  <a:lnTo>
                    <a:pt x="1164012" y="4063769"/>
                  </a:lnTo>
                  <a:lnTo>
                    <a:pt x="1155550" y="4069384"/>
                  </a:lnTo>
                  <a:lnTo>
                    <a:pt x="6791318" y="5714487"/>
                  </a:lnTo>
                  <a:lnTo>
                    <a:pt x="6791601" y="5682765"/>
                  </a:lnTo>
                  <a:close/>
                </a:path>
                <a:path w="7273290" h="10287000">
                  <a:moveTo>
                    <a:pt x="6791935" y="5645378"/>
                  </a:moveTo>
                  <a:lnTo>
                    <a:pt x="1221408" y="4019318"/>
                  </a:lnTo>
                  <a:lnTo>
                    <a:pt x="1215253" y="4025091"/>
                  </a:lnTo>
                  <a:lnTo>
                    <a:pt x="1208709" y="4030591"/>
                  </a:lnTo>
                  <a:lnTo>
                    <a:pt x="1201897" y="4035906"/>
                  </a:lnTo>
                  <a:lnTo>
                    <a:pt x="1194943" y="4041126"/>
                  </a:lnTo>
                  <a:lnTo>
                    <a:pt x="6791672" y="5674834"/>
                  </a:lnTo>
                  <a:lnTo>
                    <a:pt x="6791935" y="5645378"/>
                  </a:lnTo>
                  <a:close/>
                </a:path>
                <a:path w="7273290" h="10287000">
                  <a:moveTo>
                    <a:pt x="1244887" y="3997207"/>
                  </a:moveTo>
                  <a:lnTo>
                    <a:pt x="1234202" y="4008074"/>
                  </a:lnTo>
                  <a:lnTo>
                    <a:pt x="1228607" y="4013619"/>
                  </a:lnTo>
                  <a:lnTo>
                    <a:pt x="1222715" y="4019132"/>
                  </a:lnTo>
                  <a:lnTo>
                    <a:pt x="1228713" y="4013571"/>
                  </a:lnTo>
                  <a:lnTo>
                    <a:pt x="1234473" y="4007940"/>
                  </a:lnTo>
                  <a:lnTo>
                    <a:pt x="1239716" y="4002610"/>
                  </a:lnTo>
                  <a:lnTo>
                    <a:pt x="1244887" y="3997207"/>
                  </a:lnTo>
                  <a:close/>
                </a:path>
                <a:path w="7273290" h="10287000">
                  <a:moveTo>
                    <a:pt x="6792193" y="5616488"/>
                  </a:moveTo>
                  <a:lnTo>
                    <a:pt x="1244887" y="3997207"/>
                  </a:lnTo>
                  <a:lnTo>
                    <a:pt x="1239716" y="4002610"/>
                  </a:lnTo>
                  <a:lnTo>
                    <a:pt x="1234311" y="4008105"/>
                  </a:lnTo>
                  <a:lnTo>
                    <a:pt x="1228650" y="4013632"/>
                  </a:lnTo>
                  <a:lnTo>
                    <a:pt x="1222715" y="4019132"/>
                  </a:lnTo>
                  <a:lnTo>
                    <a:pt x="6791940" y="5644811"/>
                  </a:lnTo>
                  <a:lnTo>
                    <a:pt x="6792193" y="5616488"/>
                  </a:lnTo>
                  <a:close/>
                </a:path>
                <a:path w="7273290" h="10287000">
                  <a:moveTo>
                    <a:pt x="6792496" y="5582500"/>
                  </a:moveTo>
                  <a:lnTo>
                    <a:pt x="1266278" y="3969374"/>
                  </a:lnTo>
                  <a:lnTo>
                    <a:pt x="1262614" y="3974792"/>
                  </a:lnTo>
                  <a:lnTo>
                    <a:pt x="1258613" y="3980271"/>
                  </a:lnTo>
                  <a:lnTo>
                    <a:pt x="1254288" y="3985761"/>
                  </a:lnTo>
                  <a:lnTo>
                    <a:pt x="1249653" y="3991215"/>
                  </a:lnTo>
                  <a:lnTo>
                    <a:pt x="6792258" y="5609124"/>
                  </a:lnTo>
                  <a:lnTo>
                    <a:pt x="6792496" y="558250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2608832"/>
              <a:ext cx="6747509" cy="7678420"/>
            </a:xfrm>
            <a:custGeom>
              <a:avLst/>
              <a:gdLst/>
              <a:ahLst/>
              <a:cxnLst/>
              <a:rect l="l" t="t" r="r" b="b"/>
              <a:pathLst>
                <a:path w="6747509" h="7678420">
                  <a:moveTo>
                    <a:pt x="4332125" y="7165702"/>
                  </a:moveTo>
                  <a:lnTo>
                    <a:pt x="4311186" y="7361723"/>
                  </a:lnTo>
                  <a:lnTo>
                    <a:pt x="4308080" y="7678165"/>
                  </a:lnTo>
                  <a:lnTo>
                    <a:pt x="5104225" y="7678165"/>
                  </a:lnTo>
                  <a:lnTo>
                    <a:pt x="4999402" y="7588631"/>
                  </a:lnTo>
                  <a:lnTo>
                    <a:pt x="4332125" y="7165702"/>
                  </a:lnTo>
                  <a:close/>
                </a:path>
                <a:path w="6747509" h="7678420">
                  <a:moveTo>
                    <a:pt x="6375594" y="6584508"/>
                  </a:moveTo>
                  <a:lnTo>
                    <a:pt x="6287996" y="6758150"/>
                  </a:lnTo>
                  <a:lnTo>
                    <a:pt x="6097580" y="7199726"/>
                  </a:lnTo>
                  <a:lnTo>
                    <a:pt x="5947954" y="7678165"/>
                  </a:lnTo>
                  <a:lnTo>
                    <a:pt x="6747192" y="7678165"/>
                  </a:lnTo>
                  <a:lnTo>
                    <a:pt x="6721162" y="7591006"/>
                  </a:lnTo>
                  <a:lnTo>
                    <a:pt x="6690925" y="7491593"/>
                  </a:lnTo>
                  <a:lnTo>
                    <a:pt x="6659909" y="7391662"/>
                  </a:lnTo>
                  <a:lnTo>
                    <a:pt x="6644133" y="7341641"/>
                  </a:lnTo>
                  <a:lnTo>
                    <a:pt x="6628191" y="7291659"/>
                  </a:lnTo>
                  <a:lnTo>
                    <a:pt x="6612092" y="7241771"/>
                  </a:lnTo>
                  <a:lnTo>
                    <a:pt x="6595846" y="7192032"/>
                  </a:lnTo>
                  <a:lnTo>
                    <a:pt x="6579463" y="7142499"/>
                  </a:lnTo>
                  <a:lnTo>
                    <a:pt x="6562951" y="7093228"/>
                  </a:lnTo>
                  <a:lnTo>
                    <a:pt x="6546321" y="7044275"/>
                  </a:lnTo>
                  <a:lnTo>
                    <a:pt x="6529582" y="6995695"/>
                  </a:lnTo>
                  <a:lnTo>
                    <a:pt x="6512744" y="6947545"/>
                  </a:lnTo>
                  <a:lnTo>
                    <a:pt x="6495815" y="6899879"/>
                  </a:lnTo>
                  <a:lnTo>
                    <a:pt x="6478806" y="6852755"/>
                  </a:lnTo>
                  <a:lnTo>
                    <a:pt x="6461726" y="6806229"/>
                  </a:lnTo>
                  <a:lnTo>
                    <a:pt x="6444585" y="6760355"/>
                  </a:lnTo>
                  <a:lnTo>
                    <a:pt x="6427391" y="6715190"/>
                  </a:lnTo>
                  <a:lnTo>
                    <a:pt x="6410155" y="6670790"/>
                  </a:lnTo>
                  <a:lnTo>
                    <a:pt x="6392887" y="6627211"/>
                  </a:lnTo>
                  <a:lnTo>
                    <a:pt x="6375594" y="6584508"/>
                  </a:lnTo>
                  <a:close/>
                </a:path>
                <a:path w="6747509" h="7678420">
                  <a:moveTo>
                    <a:pt x="2086589" y="1026368"/>
                  </a:moveTo>
                  <a:lnTo>
                    <a:pt x="1806354" y="963886"/>
                  </a:lnTo>
                  <a:lnTo>
                    <a:pt x="1626148" y="942156"/>
                  </a:lnTo>
                  <a:lnTo>
                    <a:pt x="1529848" y="942682"/>
                  </a:lnTo>
                  <a:lnTo>
                    <a:pt x="1501331" y="946968"/>
                  </a:lnTo>
                  <a:lnTo>
                    <a:pt x="1479771" y="986927"/>
                  </a:lnTo>
                  <a:lnTo>
                    <a:pt x="1424239" y="1087891"/>
                  </a:lnTo>
                  <a:lnTo>
                    <a:pt x="1348462" y="1221495"/>
                  </a:lnTo>
                  <a:lnTo>
                    <a:pt x="1266163" y="1359372"/>
                  </a:lnTo>
                  <a:lnTo>
                    <a:pt x="1232418" y="1399872"/>
                  </a:lnTo>
                  <a:lnTo>
                    <a:pt x="1182598" y="1440915"/>
                  </a:lnTo>
                  <a:lnTo>
                    <a:pt x="1118678" y="1482606"/>
                  </a:lnTo>
                  <a:lnTo>
                    <a:pt x="1082048" y="1503726"/>
                  </a:lnTo>
                  <a:lnTo>
                    <a:pt x="1042632" y="1525048"/>
                  </a:lnTo>
                  <a:lnTo>
                    <a:pt x="1000678" y="1546584"/>
                  </a:lnTo>
                  <a:lnTo>
                    <a:pt x="956432" y="1568347"/>
                  </a:lnTo>
                  <a:lnTo>
                    <a:pt x="910142" y="1590351"/>
                  </a:lnTo>
                  <a:lnTo>
                    <a:pt x="862054" y="1612608"/>
                  </a:lnTo>
                  <a:lnTo>
                    <a:pt x="495816" y="1776599"/>
                  </a:lnTo>
                  <a:lnTo>
                    <a:pt x="442225" y="1801354"/>
                  </a:lnTo>
                  <a:lnTo>
                    <a:pt x="389057" y="1826480"/>
                  </a:lnTo>
                  <a:lnTo>
                    <a:pt x="336559" y="1851990"/>
                  </a:lnTo>
                  <a:lnTo>
                    <a:pt x="284976" y="1877898"/>
                  </a:lnTo>
                  <a:lnTo>
                    <a:pt x="234556" y="1904215"/>
                  </a:lnTo>
                  <a:lnTo>
                    <a:pt x="185545" y="1930957"/>
                  </a:lnTo>
                  <a:lnTo>
                    <a:pt x="138191" y="1958134"/>
                  </a:lnTo>
                  <a:lnTo>
                    <a:pt x="85319" y="1993432"/>
                  </a:lnTo>
                  <a:lnTo>
                    <a:pt x="32039" y="2036995"/>
                  </a:lnTo>
                  <a:lnTo>
                    <a:pt x="0" y="2067084"/>
                  </a:lnTo>
                  <a:lnTo>
                    <a:pt x="0" y="4370406"/>
                  </a:lnTo>
                  <a:lnTo>
                    <a:pt x="151049" y="4613653"/>
                  </a:lnTo>
                  <a:lnTo>
                    <a:pt x="290235" y="4843264"/>
                  </a:lnTo>
                  <a:lnTo>
                    <a:pt x="339718" y="4926432"/>
                  </a:lnTo>
                  <a:lnTo>
                    <a:pt x="337148" y="5031815"/>
                  </a:lnTo>
                  <a:lnTo>
                    <a:pt x="331718" y="5283485"/>
                  </a:lnTo>
                  <a:lnTo>
                    <a:pt x="326852" y="5584720"/>
                  </a:lnTo>
                  <a:lnTo>
                    <a:pt x="325972" y="5838799"/>
                  </a:lnTo>
                  <a:lnTo>
                    <a:pt x="328387" y="5892025"/>
                  </a:lnTo>
                  <a:lnTo>
                    <a:pt x="334417" y="5938817"/>
                  </a:lnTo>
                  <a:lnTo>
                    <a:pt x="344210" y="5979794"/>
                  </a:lnTo>
                  <a:lnTo>
                    <a:pt x="357910" y="6015575"/>
                  </a:lnTo>
                  <a:lnTo>
                    <a:pt x="397617" y="6074021"/>
                  </a:lnTo>
                  <a:lnTo>
                    <a:pt x="454702" y="6119106"/>
                  </a:lnTo>
                  <a:lnTo>
                    <a:pt x="490127" y="6138184"/>
                  </a:lnTo>
                  <a:lnTo>
                    <a:pt x="530333" y="6155777"/>
                  </a:lnTo>
                  <a:lnTo>
                    <a:pt x="575467" y="6172505"/>
                  </a:lnTo>
                  <a:lnTo>
                    <a:pt x="625674" y="6188985"/>
                  </a:lnTo>
                  <a:lnTo>
                    <a:pt x="741908" y="6223682"/>
                  </a:lnTo>
                  <a:lnTo>
                    <a:pt x="3366557" y="6989828"/>
                  </a:lnTo>
                  <a:lnTo>
                    <a:pt x="3425327" y="7005537"/>
                  </a:lnTo>
                  <a:lnTo>
                    <a:pt x="3481719" y="7017542"/>
                  </a:lnTo>
                  <a:lnTo>
                    <a:pt x="3535744" y="7025956"/>
                  </a:lnTo>
                  <a:lnTo>
                    <a:pt x="3587411" y="7030889"/>
                  </a:lnTo>
                  <a:lnTo>
                    <a:pt x="3636729" y="7032452"/>
                  </a:lnTo>
                  <a:lnTo>
                    <a:pt x="3683709" y="7030758"/>
                  </a:lnTo>
                  <a:lnTo>
                    <a:pt x="3728360" y="7025916"/>
                  </a:lnTo>
                  <a:lnTo>
                    <a:pt x="3770691" y="7018039"/>
                  </a:lnTo>
                  <a:lnTo>
                    <a:pt x="3810713" y="7007238"/>
                  </a:lnTo>
                  <a:lnTo>
                    <a:pt x="3848435" y="6993624"/>
                  </a:lnTo>
                  <a:lnTo>
                    <a:pt x="3883866" y="6977308"/>
                  </a:lnTo>
                  <a:lnTo>
                    <a:pt x="3917017" y="6958402"/>
                  </a:lnTo>
                  <a:lnTo>
                    <a:pt x="3976516" y="6913265"/>
                  </a:lnTo>
                  <a:lnTo>
                    <a:pt x="4027009" y="6859102"/>
                  </a:lnTo>
                  <a:lnTo>
                    <a:pt x="4068574" y="6796805"/>
                  </a:lnTo>
                  <a:lnTo>
                    <a:pt x="4086032" y="6762884"/>
                  </a:lnTo>
                  <a:lnTo>
                    <a:pt x="4101287" y="6727263"/>
                  </a:lnTo>
                  <a:lnTo>
                    <a:pt x="4114349" y="6690053"/>
                  </a:lnTo>
                  <a:lnTo>
                    <a:pt x="4125226" y="6651367"/>
                  </a:lnTo>
                  <a:lnTo>
                    <a:pt x="4133930" y="6611314"/>
                  </a:lnTo>
                  <a:lnTo>
                    <a:pt x="4140470" y="6570007"/>
                  </a:lnTo>
                  <a:lnTo>
                    <a:pt x="4144855" y="6527557"/>
                  </a:lnTo>
                  <a:lnTo>
                    <a:pt x="4147095" y="6484075"/>
                  </a:lnTo>
                  <a:lnTo>
                    <a:pt x="4147199" y="6439672"/>
                  </a:lnTo>
                  <a:lnTo>
                    <a:pt x="4136560" y="6054401"/>
                  </a:lnTo>
                  <a:lnTo>
                    <a:pt x="4121048" y="5600055"/>
                  </a:lnTo>
                  <a:lnTo>
                    <a:pt x="4107055" y="5221335"/>
                  </a:lnTo>
                  <a:lnTo>
                    <a:pt x="4100971" y="5062939"/>
                  </a:lnTo>
                  <a:lnTo>
                    <a:pt x="4769684" y="4937193"/>
                  </a:lnTo>
                  <a:lnTo>
                    <a:pt x="4742348" y="4748740"/>
                  </a:lnTo>
                  <a:lnTo>
                    <a:pt x="4670240" y="4289417"/>
                  </a:lnTo>
                  <a:lnTo>
                    <a:pt x="4568211" y="3718277"/>
                  </a:lnTo>
                  <a:lnTo>
                    <a:pt x="4451112" y="3194376"/>
                  </a:lnTo>
                  <a:lnTo>
                    <a:pt x="4434561" y="3135928"/>
                  </a:lnTo>
                  <a:lnTo>
                    <a:pt x="4416740" y="3079777"/>
                  </a:lnTo>
                  <a:lnTo>
                    <a:pt x="4397679" y="3025851"/>
                  </a:lnTo>
                  <a:lnTo>
                    <a:pt x="4377411" y="2974076"/>
                  </a:lnTo>
                  <a:lnTo>
                    <a:pt x="4355965" y="2924381"/>
                  </a:lnTo>
                  <a:lnTo>
                    <a:pt x="4333373" y="2876694"/>
                  </a:lnTo>
                  <a:lnTo>
                    <a:pt x="4309667" y="2830941"/>
                  </a:lnTo>
                  <a:lnTo>
                    <a:pt x="4284877" y="2787051"/>
                  </a:lnTo>
                  <a:lnTo>
                    <a:pt x="4259034" y="2744952"/>
                  </a:lnTo>
                  <a:lnTo>
                    <a:pt x="4232170" y="2704570"/>
                  </a:lnTo>
                  <a:lnTo>
                    <a:pt x="4204316" y="2665834"/>
                  </a:lnTo>
                  <a:lnTo>
                    <a:pt x="4175503" y="2628672"/>
                  </a:lnTo>
                  <a:lnTo>
                    <a:pt x="4145761" y="2593011"/>
                  </a:lnTo>
                  <a:lnTo>
                    <a:pt x="4115123" y="2558778"/>
                  </a:lnTo>
                  <a:lnTo>
                    <a:pt x="4083619" y="2525902"/>
                  </a:lnTo>
                  <a:lnTo>
                    <a:pt x="4051280" y="2494310"/>
                  </a:lnTo>
                  <a:lnTo>
                    <a:pt x="4018137" y="2463930"/>
                  </a:lnTo>
                  <a:lnTo>
                    <a:pt x="3984222" y="2434689"/>
                  </a:lnTo>
                  <a:lnTo>
                    <a:pt x="3949566" y="2406516"/>
                  </a:lnTo>
                  <a:lnTo>
                    <a:pt x="3914199" y="2379337"/>
                  </a:lnTo>
                  <a:lnTo>
                    <a:pt x="3878153" y="2353081"/>
                  </a:lnTo>
                  <a:lnTo>
                    <a:pt x="3841460" y="2327675"/>
                  </a:lnTo>
                  <a:lnTo>
                    <a:pt x="3804149" y="2303047"/>
                  </a:lnTo>
                  <a:lnTo>
                    <a:pt x="3766253" y="2279124"/>
                  </a:lnTo>
                  <a:lnTo>
                    <a:pt x="3727802" y="2255835"/>
                  </a:lnTo>
                  <a:lnTo>
                    <a:pt x="3688827" y="2233106"/>
                  </a:lnTo>
                  <a:lnTo>
                    <a:pt x="3649361" y="2210867"/>
                  </a:lnTo>
                  <a:lnTo>
                    <a:pt x="3609433" y="2189043"/>
                  </a:lnTo>
                  <a:lnTo>
                    <a:pt x="3458532" y="2109947"/>
                  </a:lnTo>
                  <a:lnTo>
                    <a:pt x="3393589" y="2075093"/>
                  </a:lnTo>
                  <a:lnTo>
                    <a:pt x="3333327" y="2041665"/>
                  </a:lnTo>
                  <a:lnTo>
                    <a:pt x="3277588" y="2009533"/>
                  </a:lnTo>
                  <a:lnTo>
                    <a:pt x="3226212" y="1978569"/>
                  </a:lnTo>
                  <a:lnTo>
                    <a:pt x="3179040" y="1948643"/>
                  </a:lnTo>
                  <a:lnTo>
                    <a:pt x="3135913" y="1919627"/>
                  </a:lnTo>
                  <a:lnTo>
                    <a:pt x="3096671" y="1891391"/>
                  </a:lnTo>
                  <a:lnTo>
                    <a:pt x="3061155" y="1863807"/>
                  </a:lnTo>
                  <a:lnTo>
                    <a:pt x="3029206" y="1836745"/>
                  </a:lnTo>
                  <a:lnTo>
                    <a:pt x="3000664" y="1810076"/>
                  </a:lnTo>
                  <a:lnTo>
                    <a:pt x="2953164" y="1757401"/>
                  </a:lnTo>
                  <a:lnTo>
                    <a:pt x="2917382" y="1704751"/>
                  </a:lnTo>
                  <a:lnTo>
                    <a:pt x="2892042" y="1651094"/>
                  </a:lnTo>
                  <a:lnTo>
                    <a:pt x="2856604" y="1543364"/>
                  </a:lnTo>
                  <a:lnTo>
                    <a:pt x="2835338" y="1456917"/>
                  </a:lnTo>
                  <a:lnTo>
                    <a:pt x="2824977" y="1399423"/>
                  </a:lnTo>
                  <a:lnTo>
                    <a:pt x="2822250" y="1378553"/>
                  </a:lnTo>
                  <a:lnTo>
                    <a:pt x="2770270" y="1340307"/>
                  </a:lnTo>
                  <a:lnTo>
                    <a:pt x="2622332" y="1247216"/>
                  </a:lnTo>
                  <a:lnTo>
                    <a:pt x="2390438" y="1131746"/>
                  </a:lnTo>
                  <a:lnTo>
                    <a:pt x="2086589" y="1026368"/>
                  </a:lnTo>
                  <a:close/>
                </a:path>
                <a:path w="6747509" h="7678420">
                  <a:moveTo>
                    <a:pt x="4651653" y="1487599"/>
                  </a:moveTo>
                  <a:lnTo>
                    <a:pt x="4617779" y="1515834"/>
                  </a:lnTo>
                  <a:lnTo>
                    <a:pt x="4620834" y="1525884"/>
                  </a:lnTo>
                  <a:lnTo>
                    <a:pt x="4720028" y="1706480"/>
                  </a:lnTo>
                  <a:lnTo>
                    <a:pt x="4523571" y="1813838"/>
                  </a:lnTo>
                  <a:lnTo>
                    <a:pt x="4515653" y="1820445"/>
                  </a:lnTo>
                  <a:lnTo>
                    <a:pt x="4510999" y="1829549"/>
                  </a:lnTo>
                  <a:lnTo>
                    <a:pt x="4509996" y="1839825"/>
                  </a:lnTo>
                  <a:lnTo>
                    <a:pt x="4513030" y="1849949"/>
                  </a:lnTo>
                  <a:lnTo>
                    <a:pt x="4516744" y="1856145"/>
                  </a:lnTo>
                  <a:lnTo>
                    <a:pt x="4522276" y="1860599"/>
                  </a:lnTo>
                  <a:lnTo>
                    <a:pt x="4535655" y="1864505"/>
                  </a:lnTo>
                  <a:lnTo>
                    <a:pt x="4542715" y="1863726"/>
                  </a:lnTo>
                  <a:lnTo>
                    <a:pt x="4549179" y="1860501"/>
                  </a:lnTo>
                  <a:lnTo>
                    <a:pt x="4745689" y="1753159"/>
                  </a:lnTo>
                  <a:lnTo>
                    <a:pt x="4817831" y="1774218"/>
                  </a:lnTo>
                  <a:lnTo>
                    <a:pt x="4792170" y="1727539"/>
                  </a:lnTo>
                  <a:lnTo>
                    <a:pt x="4838913" y="1701995"/>
                  </a:lnTo>
                  <a:lnTo>
                    <a:pt x="4766771" y="1680937"/>
                  </a:lnTo>
                  <a:lnTo>
                    <a:pt x="4667578" y="1500340"/>
                  </a:lnTo>
                  <a:lnTo>
                    <a:pt x="4660780" y="1492286"/>
                  </a:lnTo>
                  <a:lnTo>
                    <a:pt x="4651653" y="1487599"/>
                  </a:lnTo>
                  <a:close/>
                </a:path>
                <a:path w="6747509" h="7678420">
                  <a:moveTo>
                    <a:pt x="4817831" y="1774218"/>
                  </a:moveTo>
                  <a:lnTo>
                    <a:pt x="4745689" y="1753159"/>
                  </a:lnTo>
                  <a:lnTo>
                    <a:pt x="4853279" y="1949269"/>
                  </a:lnTo>
                  <a:lnTo>
                    <a:pt x="4876324" y="1963947"/>
                  </a:lnTo>
                  <a:lnTo>
                    <a:pt x="4883384" y="1963168"/>
                  </a:lnTo>
                  <a:lnTo>
                    <a:pt x="4889481" y="1959837"/>
                  </a:lnTo>
                  <a:lnTo>
                    <a:pt x="4897573" y="1952961"/>
                  </a:lnTo>
                  <a:lnTo>
                    <a:pt x="4902285" y="1943767"/>
                  </a:lnTo>
                  <a:lnTo>
                    <a:pt x="4903230" y="1933580"/>
                  </a:lnTo>
                  <a:lnTo>
                    <a:pt x="4900022" y="1923725"/>
                  </a:lnTo>
                  <a:lnTo>
                    <a:pt x="4817831" y="1774218"/>
                  </a:lnTo>
                  <a:close/>
                </a:path>
                <a:path w="6747509" h="7678420">
                  <a:moveTo>
                    <a:pt x="5547118" y="1928601"/>
                  </a:moveTo>
                  <a:lnTo>
                    <a:pt x="5536788" y="1925772"/>
                  </a:lnTo>
                  <a:lnTo>
                    <a:pt x="5526633" y="1927094"/>
                  </a:lnTo>
                  <a:lnTo>
                    <a:pt x="5517755" y="1932090"/>
                  </a:lnTo>
                  <a:lnTo>
                    <a:pt x="5511254" y="1940282"/>
                  </a:lnTo>
                  <a:lnTo>
                    <a:pt x="5508497" y="1950366"/>
                  </a:lnTo>
                  <a:lnTo>
                    <a:pt x="5509829" y="1960525"/>
                  </a:lnTo>
                  <a:lnTo>
                    <a:pt x="5514812" y="1969514"/>
                  </a:lnTo>
                  <a:lnTo>
                    <a:pt x="5523008" y="1976086"/>
                  </a:lnTo>
                  <a:lnTo>
                    <a:pt x="5787534" y="2109529"/>
                  </a:lnTo>
                  <a:lnTo>
                    <a:pt x="5788955" y="2110512"/>
                  </a:lnTo>
                  <a:lnTo>
                    <a:pt x="5792103" y="2111431"/>
                  </a:lnTo>
                  <a:lnTo>
                    <a:pt x="5801221" y="2112379"/>
                  </a:lnTo>
                  <a:lnTo>
                    <a:pt x="5809974" y="2110187"/>
                  </a:lnTo>
                  <a:lnTo>
                    <a:pt x="5817616" y="2105221"/>
                  </a:lnTo>
                  <a:lnTo>
                    <a:pt x="5823398" y="2097848"/>
                  </a:lnTo>
                  <a:lnTo>
                    <a:pt x="5826155" y="2087764"/>
                  </a:lnTo>
                  <a:lnTo>
                    <a:pt x="5824823" y="2077605"/>
                  </a:lnTo>
                  <a:lnTo>
                    <a:pt x="5819840" y="2068616"/>
                  </a:lnTo>
                  <a:lnTo>
                    <a:pt x="5811644" y="2062044"/>
                  </a:lnTo>
                  <a:lnTo>
                    <a:pt x="5547118" y="1928601"/>
                  </a:lnTo>
                  <a:close/>
                </a:path>
                <a:path w="6747509" h="7678420">
                  <a:moveTo>
                    <a:pt x="4983440" y="1571386"/>
                  </a:moveTo>
                  <a:lnTo>
                    <a:pt x="4973132" y="1570400"/>
                  </a:lnTo>
                  <a:lnTo>
                    <a:pt x="4962966" y="1573502"/>
                  </a:lnTo>
                  <a:lnTo>
                    <a:pt x="4766771" y="1680937"/>
                  </a:lnTo>
                  <a:lnTo>
                    <a:pt x="4838913" y="1701995"/>
                  </a:lnTo>
                  <a:lnTo>
                    <a:pt x="4988627" y="1620181"/>
                  </a:lnTo>
                  <a:lnTo>
                    <a:pt x="4996993" y="1613465"/>
                  </a:lnTo>
                  <a:lnTo>
                    <a:pt x="5001767" y="1604423"/>
                  </a:lnTo>
                  <a:lnTo>
                    <a:pt x="5002607" y="1594232"/>
                  </a:lnTo>
                  <a:lnTo>
                    <a:pt x="4999168" y="1584070"/>
                  </a:lnTo>
                  <a:lnTo>
                    <a:pt x="4992562" y="1576072"/>
                  </a:lnTo>
                  <a:lnTo>
                    <a:pt x="4983440" y="1571386"/>
                  </a:lnTo>
                  <a:close/>
                </a:path>
                <a:path w="6747509" h="7678420">
                  <a:moveTo>
                    <a:pt x="5608141" y="325620"/>
                  </a:moveTo>
                  <a:lnTo>
                    <a:pt x="5415844" y="269488"/>
                  </a:lnTo>
                  <a:lnTo>
                    <a:pt x="5451358" y="282936"/>
                  </a:lnTo>
                  <a:lnTo>
                    <a:pt x="5488629" y="310021"/>
                  </a:lnTo>
                  <a:lnTo>
                    <a:pt x="5524207" y="355051"/>
                  </a:lnTo>
                  <a:lnTo>
                    <a:pt x="5554643" y="422335"/>
                  </a:lnTo>
                  <a:lnTo>
                    <a:pt x="5557227" y="431040"/>
                  </a:lnTo>
                  <a:lnTo>
                    <a:pt x="5564027" y="437001"/>
                  </a:lnTo>
                  <a:lnTo>
                    <a:pt x="5576095" y="440524"/>
                  </a:lnTo>
                  <a:lnTo>
                    <a:pt x="5579920" y="441072"/>
                  </a:lnTo>
                  <a:lnTo>
                    <a:pt x="5583527" y="440421"/>
                  </a:lnTo>
                  <a:lnTo>
                    <a:pt x="5592563" y="437442"/>
                  </a:lnTo>
                  <a:lnTo>
                    <a:pt x="5599728" y="431733"/>
                  </a:lnTo>
                  <a:lnTo>
                    <a:pt x="5604510" y="423944"/>
                  </a:lnTo>
                  <a:lnTo>
                    <a:pt x="5606400" y="414725"/>
                  </a:lnTo>
                  <a:lnTo>
                    <a:pt x="5608141" y="325620"/>
                  </a:lnTo>
                  <a:close/>
                </a:path>
                <a:path w="6747509" h="7678420">
                  <a:moveTo>
                    <a:pt x="5460682" y="229278"/>
                  </a:moveTo>
                  <a:lnTo>
                    <a:pt x="5415344" y="216117"/>
                  </a:lnTo>
                  <a:lnTo>
                    <a:pt x="5377180" y="213001"/>
                  </a:lnTo>
                  <a:lnTo>
                    <a:pt x="5350659" y="214862"/>
                  </a:lnTo>
                  <a:lnTo>
                    <a:pt x="5340250" y="216630"/>
                  </a:lnTo>
                  <a:lnTo>
                    <a:pt x="5330807" y="221337"/>
                  </a:lnTo>
                  <a:lnTo>
                    <a:pt x="5324170" y="229046"/>
                  </a:lnTo>
                  <a:lnTo>
                    <a:pt x="5320916" y="238701"/>
                  </a:lnTo>
                  <a:lnTo>
                    <a:pt x="5321619" y="249244"/>
                  </a:lnTo>
                  <a:lnTo>
                    <a:pt x="5326118" y="258367"/>
                  </a:lnTo>
                  <a:lnTo>
                    <a:pt x="5333747" y="264995"/>
                  </a:lnTo>
                  <a:lnTo>
                    <a:pt x="5343489" y="268407"/>
                  </a:lnTo>
                  <a:lnTo>
                    <a:pt x="5354328" y="267879"/>
                  </a:lnTo>
                  <a:lnTo>
                    <a:pt x="5363880" y="266268"/>
                  </a:lnTo>
                  <a:lnTo>
                    <a:pt x="5385535" y="265368"/>
                  </a:lnTo>
                  <a:lnTo>
                    <a:pt x="5415844" y="269488"/>
                  </a:lnTo>
                  <a:lnTo>
                    <a:pt x="5608141" y="325620"/>
                  </a:lnTo>
                  <a:lnTo>
                    <a:pt x="5608221" y="321546"/>
                  </a:lnTo>
                  <a:lnTo>
                    <a:pt x="5555005" y="306012"/>
                  </a:lnTo>
                  <a:lnTo>
                    <a:pt x="5508725" y="257553"/>
                  </a:lnTo>
                  <a:lnTo>
                    <a:pt x="5460682" y="229278"/>
                  </a:lnTo>
                  <a:close/>
                </a:path>
                <a:path w="6747509" h="7678420">
                  <a:moveTo>
                    <a:pt x="6089219" y="1977"/>
                  </a:moveTo>
                  <a:lnTo>
                    <a:pt x="5587151" y="4729"/>
                  </a:lnTo>
                  <a:lnTo>
                    <a:pt x="5555005" y="306012"/>
                  </a:lnTo>
                  <a:lnTo>
                    <a:pt x="5608221" y="321546"/>
                  </a:lnTo>
                  <a:lnTo>
                    <a:pt x="5613383" y="57254"/>
                  </a:lnTo>
                  <a:lnTo>
                    <a:pt x="6079773" y="53113"/>
                  </a:lnTo>
                  <a:lnTo>
                    <a:pt x="6089933" y="50825"/>
                  </a:lnTo>
                  <a:lnTo>
                    <a:pt x="6098289" y="45029"/>
                  </a:lnTo>
                  <a:lnTo>
                    <a:pt x="6103913" y="36519"/>
                  </a:lnTo>
                  <a:lnTo>
                    <a:pt x="6105881" y="26089"/>
                  </a:lnTo>
                  <a:lnTo>
                    <a:pt x="6103575" y="15947"/>
                  </a:lnTo>
                  <a:lnTo>
                    <a:pt x="6097755" y="7602"/>
                  </a:lnTo>
                  <a:lnTo>
                    <a:pt x="6089219" y="1977"/>
                  </a:lnTo>
                  <a:close/>
                </a:path>
                <a:path w="6747509" h="7678420">
                  <a:moveTo>
                    <a:pt x="4882914" y="715823"/>
                  </a:moveTo>
                  <a:lnTo>
                    <a:pt x="4831812" y="700906"/>
                  </a:lnTo>
                  <a:lnTo>
                    <a:pt x="4769177" y="915481"/>
                  </a:lnTo>
                  <a:lnTo>
                    <a:pt x="4768267" y="926033"/>
                  </a:lnTo>
                  <a:lnTo>
                    <a:pt x="4771351" y="935780"/>
                  </a:lnTo>
                  <a:lnTo>
                    <a:pt x="4777864" y="943654"/>
                  </a:lnTo>
                  <a:lnTo>
                    <a:pt x="4787243" y="948583"/>
                  </a:lnTo>
                  <a:lnTo>
                    <a:pt x="4797801" y="949474"/>
                  </a:lnTo>
                  <a:lnTo>
                    <a:pt x="4807527" y="946340"/>
                  </a:lnTo>
                  <a:lnTo>
                    <a:pt x="4815370" y="939782"/>
                  </a:lnTo>
                  <a:lnTo>
                    <a:pt x="4820280" y="930398"/>
                  </a:lnTo>
                  <a:lnTo>
                    <a:pt x="4882914" y="715823"/>
                  </a:lnTo>
                  <a:close/>
                </a:path>
                <a:path w="6747509" h="7678420">
                  <a:moveTo>
                    <a:pt x="5113158" y="727374"/>
                  </a:moveTo>
                  <a:lnTo>
                    <a:pt x="4631668" y="586825"/>
                  </a:lnTo>
                  <a:lnTo>
                    <a:pt x="4621132" y="585941"/>
                  </a:lnTo>
                  <a:lnTo>
                    <a:pt x="4611403" y="589074"/>
                  </a:lnTo>
                  <a:lnTo>
                    <a:pt x="4603548" y="595628"/>
                  </a:lnTo>
                  <a:lnTo>
                    <a:pt x="4598631" y="605011"/>
                  </a:lnTo>
                  <a:lnTo>
                    <a:pt x="4597729" y="615565"/>
                  </a:lnTo>
                  <a:lnTo>
                    <a:pt x="4600824" y="625316"/>
                  </a:lnTo>
                  <a:lnTo>
                    <a:pt x="4607340" y="633190"/>
                  </a:lnTo>
                  <a:lnTo>
                    <a:pt x="4616697" y="638113"/>
                  </a:lnTo>
                  <a:lnTo>
                    <a:pt x="5098187" y="778662"/>
                  </a:lnTo>
                  <a:lnTo>
                    <a:pt x="5108688" y="779536"/>
                  </a:lnTo>
                  <a:lnTo>
                    <a:pt x="5118287" y="776365"/>
                  </a:lnTo>
                  <a:lnTo>
                    <a:pt x="5126004" y="769771"/>
                  </a:lnTo>
                  <a:lnTo>
                    <a:pt x="5130857" y="760369"/>
                  </a:lnTo>
                  <a:lnTo>
                    <a:pt x="5131823" y="749834"/>
                  </a:lnTo>
                  <a:lnTo>
                    <a:pt x="5128866" y="740123"/>
                  </a:lnTo>
                  <a:lnTo>
                    <a:pt x="5122480" y="732287"/>
                  </a:lnTo>
                  <a:lnTo>
                    <a:pt x="5113158" y="727374"/>
                  </a:lnTo>
                  <a:close/>
                </a:path>
                <a:path w="6747509" h="7678420">
                  <a:moveTo>
                    <a:pt x="4937413" y="434128"/>
                  </a:moveTo>
                  <a:lnTo>
                    <a:pt x="4846783" y="649618"/>
                  </a:lnTo>
                  <a:lnTo>
                    <a:pt x="4897886" y="664535"/>
                  </a:lnTo>
                  <a:lnTo>
                    <a:pt x="4955479" y="467231"/>
                  </a:lnTo>
                  <a:lnTo>
                    <a:pt x="4956388" y="456679"/>
                  </a:lnTo>
                  <a:lnTo>
                    <a:pt x="4953305" y="446932"/>
                  </a:lnTo>
                  <a:lnTo>
                    <a:pt x="4946792" y="439058"/>
                  </a:lnTo>
                  <a:lnTo>
                    <a:pt x="4937413" y="434128"/>
                  </a:lnTo>
                  <a:close/>
                </a:path>
                <a:path w="6747509" h="7678420">
                  <a:moveTo>
                    <a:pt x="5879740" y="1270895"/>
                  </a:moveTo>
                  <a:lnTo>
                    <a:pt x="5808447" y="1278624"/>
                  </a:lnTo>
                  <a:lnTo>
                    <a:pt x="5763373" y="1334046"/>
                  </a:lnTo>
                  <a:lnTo>
                    <a:pt x="5760310" y="1371178"/>
                  </a:lnTo>
                  <a:lnTo>
                    <a:pt x="5771420" y="1405471"/>
                  </a:lnTo>
                  <a:lnTo>
                    <a:pt x="5794498" y="1433142"/>
                  </a:lnTo>
                  <a:lnTo>
                    <a:pt x="5827340" y="1450405"/>
                  </a:lnTo>
                  <a:lnTo>
                    <a:pt x="5864312" y="1453521"/>
                  </a:lnTo>
                  <a:lnTo>
                    <a:pt x="5898652" y="1442611"/>
                  </a:lnTo>
                  <a:lnTo>
                    <a:pt x="5922881" y="1422635"/>
                  </a:lnTo>
                  <a:lnTo>
                    <a:pt x="5842312" y="1399117"/>
                  </a:lnTo>
                  <a:lnTo>
                    <a:pt x="5828056" y="1391663"/>
                  </a:lnTo>
                  <a:lnTo>
                    <a:pt x="5818136" y="1379778"/>
                  </a:lnTo>
                  <a:lnTo>
                    <a:pt x="5813423" y="1365047"/>
                  </a:lnTo>
                  <a:lnTo>
                    <a:pt x="5814791" y="1349055"/>
                  </a:lnTo>
                  <a:lnTo>
                    <a:pt x="5822241" y="1334839"/>
                  </a:lnTo>
                  <a:lnTo>
                    <a:pt x="5834138" y="1324957"/>
                  </a:lnTo>
                  <a:lnTo>
                    <a:pt x="5848894" y="1320274"/>
                  </a:lnTo>
                  <a:lnTo>
                    <a:pt x="5864921" y="1321661"/>
                  </a:lnTo>
                  <a:lnTo>
                    <a:pt x="5945270" y="1345115"/>
                  </a:lnTo>
                  <a:lnTo>
                    <a:pt x="5935679" y="1315764"/>
                  </a:lnTo>
                  <a:lnTo>
                    <a:pt x="5912584" y="1288150"/>
                  </a:lnTo>
                  <a:lnTo>
                    <a:pt x="5879740" y="1270895"/>
                  </a:lnTo>
                  <a:close/>
                </a:path>
                <a:path w="6747509" h="7678420">
                  <a:moveTo>
                    <a:pt x="5945270" y="1345115"/>
                  </a:moveTo>
                  <a:lnTo>
                    <a:pt x="5864921" y="1321661"/>
                  </a:lnTo>
                  <a:lnTo>
                    <a:pt x="5879177" y="1329114"/>
                  </a:lnTo>
                  <a:lnTo>
                    <a:pt x="5889097" y="1340999"/>
                  </a:lnTo>
                  <a:lnTo>
                    <a:pt x="5893809" y="1355730"/>
                  </a:lnTo>
                  <a:lnTo>
                    <a:pt x="5892442" y="1371722"/>
                  </a:lnTo>
                  <a:lnTo>
                    <a:pt x="5884992" y="1385938"/>
                  </a:lnTo>
                  <a:lnTo>
                    <a:pt x="5873095" y="1395821"/>
                  </a:lnTo>
                  <a:lnTo>
                    <a:pt x="5858339" y="1400503"/>
                  </a:lnTo>
                  <a:lnTo>
                    <a:pt x="5842312" y="1399117"/>
                  </a:lnTo>
                  <a:lnTo>
                    <a:pt x="5922881" y="1422635"/>
                  </a:lnTo>
                  <a:lnTo>
                    <a:pt x="5926466" y="1419679"/>
                  </a:lnTo>
                  <a:lnTo>
                    <a:pt x="5943860" y="1386731"/>
                  </a:lnTo>
                  <a:lnTo>
                    <a:pt x="5946835" y="1349902"/>
                  </a:lnTo>
                  <a:lnTo>
                    <a:pt x="5945270" y="1345115"/>
                  </a:lnTo>
                  <a:close/>
                </a:path>
                <a:path w="6747509" h="7678420">
                  <a:moveTo>
                    <a:pt x="6126027" y="1113764"/>
                  </a:moveTo>
                  <a:lnTo>
                    <a:pt x="5551368" y="1190377"/>
                  </a:lnTo>
                  <a:lnTo>
                    <a:pt x="5528322" y="1220566"/>
                  </a:lnTo>
                  <a:lnTo>
                    <a:pt x="5530519" y="1228094"/>
                  </a:lnTo>
                  <a:lnTo>
                    <a:pt x="5554628" y="1243579"/>
                  </a:lnTo>
                  <a:lnTo>
                    <a:pt x="5558759" y="1243081"/>
                  </a:lnTo>
                  <a:lnTo>
                    <a:pt x="6122800" y="1165783"/>
                  </a:lnTo>
                  <a:lnTo>
                    <a:pt x="6145169" y="1135964"/>
                  </a:lnTo>
                  <a:lnTo>
                    <a:pt x="6141776" y="1125886"/>
                  </a:lnTo>
                  <a:lnTo>
                    <a:pt x="6135106" y="1118260"/>
                  </a:lnTo>
                  <a:lnTo>
                    <a:pt x="6126027" y="1113764"/>
                  </a:lnTo>
                  <a:close/>
                </a:path>
                <a:path w="6747509" h="7678420">
                  <a:moveTo>
                    <a:pt x="5841422" y="891114"/>
                  </a:moveTo>
                  <a:lnTo>
                    <a:pt x="5769837" y="899112"/>
                  </a:lnTo>
                  <a:lnTo>
                    <a:pt x="5724750" y="955311"/>
                  </a:lnTo>
                  <a:lnTo>
                    <a:pt x="5721701" y="992119"/>
                  </a:lnTo>
                  <a:lnTo>
                    <a:pt x="5732733" y="1026221"/>
                  </a:lnTo>
                  <a:lnTo>
                    <a:pt x="5755804" y="1053827"/>
                  </a:lnTo>
                  <a:lnTo>
                    <a:pt x="5788870" y="1071147"/>
                  </a:lnTo>
                  <a:lnTo>
                    <a:pt x="5825781" y="1074165"/>
                  </a:lnTo>
                  <a:lnTo>
                    <a:pt x="5859977" y="1063080"/>
                  </a:lnTo>
                  <a:lnTo>
                    <a:pt x="5883340" y="1043632"/>
                  </a:lnTo>
                  <a:lnTo>
                    <a:pt x="5803688" y="1020382"/>
                  </a:lnTo>
                  <a:lnTo>
                    <a:pt x="5789432" y="1012928"/>
                  </a:lnTo>
                  <a:lnTo>
                    <a:pt x="5779512" y="1001043"/>
                  </a:lnTo>
                  <a:lnTo>
                    <a:pt x="5774800" y="986312"/>
                  </a:lnTo>
                  <a:lnTo>
                    <a:pt x="5776168" y="970320"/>
                  </a:lnTo>
                  <a:lnTo>
                    <a:pt x="5783706" y="955802"/>
                  </a:lnTo>
                  <a:lnTo>
                    <a:pt x="5795648" y="945764"/>
                  </a:lnTo>
                  <a:lnTo>
                    <a:pt x="5810421" y="941024"/>
                  </a:lnTo>
                  <a:lnTo>
                    <a:pt x="5826451" y="942402"/>
                  </a:lnTo>
                  <a:lnTo>
                    <a:pt x="5906601" y="965798"/>
                  </a:lnTo>
                  <a:lnTo>
                    <a:pt x="5897080" y="935971"/>
                  </a:lnTo>
                  <a:lnTo>
                    <a:pt x="5874182" y="908353"/>
                  </a:lnTo>
                  <a:lnTo>
                    <a:pt x="5841422" y="891114"/>
                  </a:lnTo>
                  <a:close/>
                </a:path>
                <a:path w="6747509" h="7678420">
                  <a:moveTo>
                    <a:pt x="5906601" y="965798"/>
                  </a:moveTo>
                  <a:lnTo>
                    <a:pt x="5826451" y="942402"/>
                  </a:lnTo>
                  <a:lnTo>
                    <a:pt x="5840483" y="949800"/>
                  </a:lnTo>
                  <a:lnTo>
                    <a:pt x="5850411" y="961749"/>
                  </a:lnTo>
                  <a:lnTo>
                    <a:pt x="5855201" y="976671"/>
                  </a:lnTo>
                  <a:lnTo>
                    <a:pt x="5853819" y="992987"/>
                  </a:lnTo>
                  <a:lnTo>
                    <a:pt x="5846369" y="1007203"/>
                  </a:lnTo>
                  <a:lnTo>
                    <a:pt x="5834472" y="1017086"/>
                  </a:lnTo>
                  <a:lnTo>
                    <a:pt x="5819716" y="1021768"/>
                  </a:lnTo>
                  <a:lnTo>
                    <a:pt x="5803688" y="1020382"/>
                  </a:lnTo>
                  <a:lnTo>
                    <a:pt x="5883340" y="1043632"/>
                  </a:lnTo>
                  <a:lnTo>
                    <a:pt x="5887618" y="1040071"/>
                  </a:lnTo>
                  <a:lnTo>
                    <a:pt x="5904865" y="1007320"/>
                  </a:lnTo>
                  <a:lnTo>
                    <a:pt x="5908010" y="970212"/>
                  </a:lnTo>
                  <a:lnTo>
                    <a:pt x="5906601" y="965798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6481" y="0"/>
              <a:ext cx="5213350" cy="1522095"/>
            </a:xfrm>
            <a:custGeom>
              <a:avLst/>
              <a:gdLst/>
              <a:ahLst/>
              <a:cxnLst/>
              <a:rect l="l" t="t" r="r" b="b"/>
              <a:pathLst>
                <a:path w="5213350" h="1522095">
                  <a:moveTo>
                    <a:pt x="1626569" y="0"/>
                  </a:moveTo>
                  <a:lnTo>
                    <a:pt x="0" y="0"/>
                  </a:lnTo>
                  <a:lnTo>
                    <a:pt x="5212399" y="1521520"/>
                  </a:lnTo>
                  <a:lnTo>
                    <a:pt x="5213285" y="1405350"/>
                  </a:lnTo>
                  <a:lnTo>
                    <a:pt x="5211247" y="1357065"/>
                  </a:lnTo>
                  <a:lnTo>
                    <a:pt x="5204402" y="1309916"/>
                  </a:lnTo>
                  <a:lnTo>
                    <a:pt x="5192962" y="1264190"/>
                  </a:lnTo>
                  <a:lnTo>
                    <a:pt x="5177141" y="1220168"/>
                  </a:lnTo>
                  <a:lnTo>
                    <a:pt x="5157150" y="1178135"/>
                  </a:lnTo>
                  <a:lnTo>
                    <a:pt x="5133202" y="1138375"/>
                  </a:lnTo>
                  <a:lnTo>
                    <a:pt x="5105509" y="1101172"/>
                  </a:lnTo>
                  <a:lnTo>
                    <a:pt x="5074285" y="1066809"/>
                  </a:lnTo>
                  <a:lnTo>
                    <a:pt x="5039742" y="1035571"/>
                  </a:lnTo>
                  <a:lnTo>
                    <a:pt x="5002093" y="1007741"/>
                  </a:lnTo>
                  <a:lnTo>
                    <a:pt x="4961549" y="983603"/>
                  </a:lnTo>
                  <a:lnTo>
                    <a:pt x="4918324" y="963440"/>
                  </a:lnTo>
                  <a:lnTo>
                    <a:pt x="4872631" y="947538"/>
                  </a:lnTo>
                  <a:lnTo>
                    <a:pt x="1626569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219" y="726766"/>
              <a:ext cx="6892926" cy="9560232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3914" y="2033591"/>
            <a:ext cx="7664906" cy="53897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C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93776" y="1216152"/>
            <a:ext cx="17794605" cy="9070975"/>
            <a:chOff x="493776" y="1216152"/>
            <a:chExt cx="17794605" cy="9070975"/>
          </a:xfrm>
        </p:grpSpPr>
        <p:sp>
          <p:nvSpPr>
            <p:cNvPr id="4" name="object 4" descr=""/>
            <p:cNvSpPr/>
            <p:nvPr/>
          </p:nvSpPr>
          <p:spPr>
            <a:xfrm>
              <a:off x="10222992" y="4030304"/>
              <a:ext cx="8065134" cy="6257290"/>
            </a:xfrm>
            <a:custGeom>
              <a:avLst/>
              <a:gdLst/>
              <a:ahLst/>
              <a:cxnLst/>
              <a:rect l="l" t="t" r="r" b="b"/>
              <a:pathLst>
                <a:path w="8065134" h="6257290">
                  <a:moveTo>
                    <a:pt x="0" y="5318472"/>
                  </a:moveTo>
                  <a:lnTo>
                    <a:pt x="0" y="5355299"/>
                  </a:lnTo>
                  <a:lnTo>
                    <a:pt x="251191" y="6162984"/>
                  </a:lnTo>
                  <a:lnTo>
                    <a:pt x="255830" y="6181741"/>
                  </a:lnTo>
                  <a:lnTo>
                    <a:pt x="261375" y="6200066"/>
                  </a:lnTo>
                  <a:lnTo>
                    <a:pt x="267697" y="6218046"/>
                  </a:lnTo>
                  <a:lnTo>
                    <a:pt x="274666" y="6235766"/>
                  </a:lnTo>
                  <a:lnTo>
                    <a:pt x="274666" y="6236227"/>
                  </a:lnTo>
                  <a:lnTo>
                    <a:pt x="280520" y="6249953"/>
                  </a:lnTo>
                  <a:lnTo>
                    <a:pt x="283743" y="6256693"/>
                  </a:lnTo>
                  <a:lnTo>
                    <a:pt x="8065008" y="6256693"/>
                  </a:lnTo>
                  <a:lnTo>
                    <a:pt x="8065008" y="5418121"/>
                  </a:lnTo>
                  <a:lnTo>
                    <a:pt x="353836" y="5418121"/>
                  </a:lnTo>
                  <a:lnTo>
                    <a:pt x="0" y="5318472"/>
                  </a:lnTo>
                  <a:close/>
                </a:path>
                <a:path w="8065134" h="6257290">
                  <a:moveTo>
                    <a:pt x="4176835" y="271429"/>
                  </a:moveTo>
                  <a:lnTo>
                    <a:pt x="4135581" y="273051"/>
                  </a:lnTo>
                  <a:lnTo>
                    <a:pt x="4092973" y="277575"/>
                  </a:lnTo>
                  <a:lnTo>
                    <a:pt x="4048688" y="285763"/>
                  </a:lnTo>
                  <a:lnTo>
                    <a:pt x="4002405" y="298376"/>
                  </a:lnTo>
                  <a:lnTo>
                    <a:pt x="3953800" y="316174"/>
                  </a:lnTo>
                  <a:lnTo>
                    <a:pt x="3902552" y="339919"/>
                  </a:lnTo>
                  <a:lnTo>
                    <a:pt x="3848339" y="370372"/>
                  </a:lnTo>
                  <a:lnTo>
                    <a:pt x="3787238" y="415207"/>
                  </a:lnTo>
                  <a:lnTo>
                    <a:pt x="3757723" y="442331"/>
                  </a:lnTo>
                  <a:lnTo>
                    <a:pt x="3729127" y="472257"/>
                  </a:lnTo>
                  <a:lnTo>
                    <a:pt x="3701622" y="504734"/>
                  </a:lnTo>
                  <a:lnTo>
                    <a:pt x="3675380" y="539510"/>
                  </a:lnTo>
                  <a:lnTo>
                    <a:pt x="3650571" y="576333"/>
                  </a:lnTo>
                  <a:lnTo>
                    <a:pt x="3627368" y="614953"/>
                  </a:lnTo>
                  <a:lnTo>
                    <a:pt x="3605942" y="655116"/>
                  </a:lnTo>
                  <a:lnTo>
                    <a:pt x="3586465" y="696572"/>
                  </a:lnTo>
                  <a:lnTo>
                    <a:pt x="3569108" y="739069"/>
                  </a:lnTo>
                  <a:lnTo>
                    <a:pt x="3554043" y="782356"/>
                  </a:lnTo>
                  <a:lnTo>
                    <a:pt x="3541442" y="826180"/>
                  </a:lnTo>
                  <a:lnTo>
                    <a:pt x="3531476" y="870290"/>
                  </a:lnTo>
                  <a:lnTo>
                    <a:pt x="3524316" y="914436"/>
                  </a:lnTo>
                  <a:lnTo>
                    <a:pt x="3520135" y="958364"/>
                  </a:lnTo>
                  <a:lnTo>
                    <a:pt x="3519103" y="1001823"/>
                  </a:lnTo>
                  <a:lnTo>
                    <a:pt x="3521393" y="1044562"/>
                  </a:lnTo>
                  <a:lnTo>
                    <a:pt x="3527176" y="1086330"/>
                  </a:lnTo>
                  <a:lnTo>
                    <a:pt x="3536623" y="1126874"/>
                  </a:lnTo>
                  <a:lnTo>
                    <a:pt x="3549907" y="1165943"/>
                  </a:lnTo>
                  <a:lnTo>
                    <a:pt x="3567198" y="1203285"/>
                  </a:lnTo>
                  <a:lnTo>
                    <a:pt x="3588669" y="1238649"/>
                  </a:lnTo>
                  <a:lnTo>
                    <a:pt x="3614491" y="1271784"/>
                  </a:lnTo>
                  <a:lnTo>
                    <a:pt x="3644835" y="1302436"/>
                  </a:lnTo>
                  <a:lnTo>
                    <a:pt x="3679874" y="1330356"/>
                  </a:lnTo>
                  <a:lnTo>
                    <a:pt x="3673855" y="1389175"/>
                  </a:lnTo>
                  <a:lnTo>
                    <a:pt x="3672605" y="1450196"/>
                  </a:lnTo>
                  <a:lnTo>
                    <a:pt x="3675345" y="1512124"/>
                  </a:lnTo>
                  <a:lnTo>
                    <a:pt x="3681297" y="1573665"/>
                  </a:lnTo>
                  <a:lnTo>
                    <a:pt x="3689683" y="1633527"/>
                  </a:lnTo>
                  <a:lnTo>
                    <a:pt x="3699724" y="1690415"/>
                  </a:lnTo>
                  <a:lnTo>
                    <a:pt x="3710644" y="1743036"/>
                  </a:lnTo>
                  <a:lnTo>
                    <a:pt x="3721663" y="1790096"/>
                  </a:lnTo>
                  <a:lnTo>
                    <a:pt x="3732003" y="1830301"/>
                  </a:lnTo>
                  <a:lnTo>
                    <a:pt x="3747536" y="1884973"/>
                  </a:lnTo>
                  <a:lnTo>
                    <a:pt x="3750902" y="1993260"/>
                  </a:lnTo>
                  <a:lnTo>
                    <a:pt x="3756511" y="2076544"/>
                  </a:lnTo>
                  <a:lnTo>
                    <a:pt x="3761776" y="2130029"/>
                  </a:lnTo>
                  <a:lnTo>
                    <a:pt x="3764106" y="2148923"/>
                  </a:lnTo>
                  <a:lnTo>
                    <a:pt x="3733296" y="2174042"/>
                  </a:lnTo>
                  <a:lnTo>
                    <a:pt x="3666755" y="2250380"/>
                  </a:lnTo>
                  <a:lnTo>
                    <a:pt x="3603322" y="2379403"/>
                  </a:lnTo>
                  <a:lnTo>
                    <a:pt x="3581832" y="2562582"/>
                  </a:lnTo>
                  <a:lnTo>
                    <a:pt x="1572677" y="2562582"/>
                  </a:lnTo>
                  <a:lnTo>
                    <a:pt x="1524414" y="2564007"/>
                  </a:lnTo>
                  <a:lnTo>
                    <a:pt x="1476807" y="2568232"/>
                  </a:lnTo>
                  <a:lnTo>
                    <a:pt x="1429945" y="2575185"/>
                  </a:lnTo>
                  <a:lnTo>
                    <a:pt x="1383916" y="2584791"/>
                  </a:lnTo>
                  <a:lnTo>
                    <a:pt x="1338812" y="2596977"/>
                  </a:lnTo>
                  <a:lnTo>
                    <a:pt x="1294721" y="2611669"/>
                  </a:lnTo>
                  <a:lnTo>
                    <a:pt x="1251732" y="2628794"/>
                  </a:lnTo>
                  <a:lnTo>
                    <a:pt x="1209936" y="2648279"/>
                  </a:lnTo>
                  <a:lnTo>
                    <a:pt x="1169422" y="2670049"/>
                  </a:lnTo>
                  <a:lnTo>
                    <a:pt x="1130279" y="2694031"/>
                  </a:lnTo>
                  <a:lnTo>
                    <a:pt x="1092596" y="2720151"/>
                  </a:lnTo>
                  <a:lnTo>
                    <a:pt x="1056464" y="2748337"/>
                  </a:lnTo>
                  <a:lnTo>
                    <a:pt x="1021972" y="2778514"/>
                  </a:lnTo>
                  <a:lnTo>
                    <a:pt x="989209" y="2810608"/>
                  </a:lnTo>
                  <a:lnTo>
                    <a:pt x="958265" y="2844547"/>
                  </a:lnTo>
                  <a:lnTo>
                    <a:pt x="929229" y="2880256"/>
                  </a:lnTo>
                  <a:lnTo>
                    <a:pt x="902191" y="2917663"/>
                  </a:lnTo>
                  <a:lnTo>
                    <a:pt x="877240" y="2956692"/>
                  </a:lnTo>
                  <a:lnTo>
                    <a:pt x="854466" y="2997272"/>
                  </a:lnTo>
                  <a:lnTo>
                    <a:pt x="833958" y="3039328"/>
                  </a:lnTo>
                  <a:lnTo>
                    <a:pt x="815806" y="3082787"/>
                  </a:lnTo>
                  <a:lnTo>
                    <a:pt x="800099" y="3127575"/>
                  </a:lnTo>
                  <a:lnTo>
                    <a:pt x="786927" y="3173618"/>
                  </a:lnTo>
                  <a:lnTo>
                    <a:pt x="776379" y="3220844"/>
                  </a:lnTo>
                  <a:lnTo>
                    <a:pt x="353836" y="5418121"/>
                  </a:lnTo>
                  <a:lnTo>
                    <a:pt x="8065008" y="5418121"/>
                  </a:lnTo>
                  <a:lnTo>
                    <a:pt x="8065008" y="2562121"/>
                  </a:lnTo>
                  <a:lnTo>
                    <a:pt x="6832844" y="2562121"/>
                  </a:lnTo>
                  <a:lnTo>
                    <a:pt x="6859867" y="2506036"/>
                  </a:lnTo>
                  <a:lnTo>
                    <a:pt x="6885485" y="2449358"/>
                  </a:lnTo>
                  <a:lnTo>
                    <a:pt x="6909681" y="2392243"/>
                  </a:lnTo>
                  <a:lnTo>
                    <a:pt x="6932435" y="2334845"/>
                  </a:lnTo>
                  <a:lnTo>
                    <a:pt x="6953729" y="2277319"/>
                  </a:lnTo>
                  <a:lnTo>
                    <a:pt x="6973546" y="2219820"/>
                  </a:lnTo>
                  <a:lnTo>
                    <a:pt x="6991867" y="2162502"/>
                  </a:lnTo>
                  <a:lnTo>
                    <a:pt x="7008674" y="2105521"/>
                  </a:lnTo>
                  <a:lnTo>
                    <a:pt x="7023948" y="2049031"/>
                  </a:lnTo>
                  <a:lnTo>
                    <a:pt x="7037672" y="1993187"/>
                  </a:lnTo>
                  <a:lnTo>
                    <a:pt x="7049826" y="1938143"/>
                  </a:lnTo>
                  <a:lnTo>
                    <a:pt x="7060394" y="1884054"/>
                  </a:lnTo>
                  <a:lnTo>
                    <a:pt x="7069355" y="1831076"/>
                  </a:lnTo>
                  <a:lnTo>
                    <a:pt x="7076694" y="1779362"/>
                  </a:lnTo>
                  <a:lnTo>
                    <a:pt x="7082390" y="1729068"/>
                  </a:lnTo>
                  <a:lnTo>
                    <a:pt x="7086426" y="1680348"/>
                  </a:lnTo>
                  <a:lnTo>
                    <a:pt x="7088784" y="1633357"/>
                  </a:lnTo>
                  <a:lnTo>
                    <a:pt x="7089445" y="1588249"/>
                  </a:lnTo>
                  <a:lnTo>
                    <a:pt x="7088392" y="1545180"/>
                  </a:lnTo>
                  <a:lnTo>
                    <a:pt x="7085605" y="1504305"/>
                  </a:lnTo>
                  <a:lnTo>
                    <a:pt x="7081067" y="1465777"/>
                  </a:lnTo>
                  <a:lnTo>
                    <a:pt x="7066663" y="1396384"/>
                  </a:lnTo>
                  <a:lnTo>
                    <a:pt x="7045036" y="1338241"/>
                  </a:lnTo>
                  <a:lnTo>
                    <a:pt x="7016038" y="1292583"/>
                  </a:lnTo>
                  <a:lnTo>
                    <a:pt x="6980959" y="1248600"/>
                  </a:lnTo>
                  <a:lnTo>
                    <a:pt x="6951251" y="1207110"/>
                  </a:lnTo>
                  <a:lnTo>
                    <a:pt x="6926282" y="1167678"/>
                  </a:lnTo>
                  <a:lnTo>
                    <a:pt x="6905421" y="1129871"/>
                  </a:lnTo>
                  <a:lnTo>
                    <a:pt x="6888038" y="1093256"/>
                  </a:lnTo>
                  <a:lnTo>
                    <a:pt x="6873502" y="1057398"/>
                  </a:lnTo>
                  <a:lnTo>
                    <a:pt x="6850448" y="986222"/>
                  </a:lnTo>
                  <a:lnTo>
                    <a:pt x="6831213" y="912873"/>
                  </a:lnTo>
                  <a:lnTo>
                    <a:pt x="6821450" y="874300"/>
                  </a:lnTo>
                  <a:lnTo>
                    <a:pt x="6810750" y="833883"/>
                  </a:lnTo>
                  <a:lnTo>
                    <a:pt x="6798481" y="791188"/>
                  </a:lnTo>
                  <a:lnTo>
                    <a:pt x="6784013" y="745782"/>
                  </a:lnTo>
                  <a:lnTo>
                    <a:pt x="6766715" y="697231"/>
                  </a:lnTo>
                  <a:lnTo>
                    <a:pt x="6745957" y="645102"/>
                  </a:lnTo>
                  <a:lnTo>
                    <a:pt x="6721107" y="588960"/>
                  </a:lnTo>
                  <a:lnTo>
                    <a:pt x="6691535" y="528373"/>
                  </a:lnTo>
                  <a:lnTo>
                    <a:pt x="6669943" y="491232"/>
                  </a:lnTo>
                  <a:lnTo>
                    <a:pt x="6645294" y="457799"/>
                  </a:lnTo>
                  <a:lnTo>
                    <a:pt x="6617782" y="427839"/>
                  </a:lnTo>
                  <a:lnTo>
                    <a:pt x="6587601" y="401114"/>
                  </a:lnTo>
                  <a:lnTo>
                    <a:pt x="6554945" y="377385"/>
                  </a:lnTo>
                  <a:lnTo>
                    <a:pt x="6520008" y="356415"/>
                  </a:lnTo>
                  <a:lnTo>
                    <a:pt x="6482983" y="337967"/>
                  </a:lnTo>
                  <a:lnTo>
                    <a:pt x="6444065" y="321804"/>
                  </a:lnTo>
                  <a:lnTo>
                    <a:pt x="6403448" y="307687"/>
                  </a:lnTo>
                  <a:lnTo>
                    <a:pt x="6361326" y="295380"/>
                  </a:lnTo>
                  <a:lnTo>
                    <a:pt x="6317893" y="284644"/>
                  </a:lnTo>
                  <a:lnTo>
                    <a:pt x="4374054" y="280212"/>
                  </a:lnTo>
                  <a:lnTo>
                    <a:pt x="4334743" y="278740"/>
                  </a:lnTo>
                  <a:lnTo>
                    <a:pt x="4256565" y="273847"/>
                  </a:lnTo>
                  <a:lnTo>
                    <a:pt x="4217055" y="271948"/>
                  </a:lnTo>
                  <a:lnTo>
                    <a:pt x="4176835" y="271429"/>
                  </a:lnTo>
                  <a:close/>
                </a:path>
                <a:path w="8065134" h="6257290">
                  <a:moveTo>
                    <a:pt x="5277959" y="0"/>
                  </a:moveTo>
                  <a:lnTo>
                    <a:pt x="5234548" y="854"/>
                  </a:lnTo>
                  <a:lnTo>
                    <a:pt x="5191085" y="5240"/>
                  </a:lnTo>
                  <a:lnTo>
                    <a:pt x="5147648" y="12792"/>
                  </a:lnTo>
                  <a:lnTo>
                    <a:pt x="5104314" y="23147"/>
                  </a:lnTo>
                  <a:lnTo>
                    <a:pt x="5061162" y="35942"/>
                  </a:lnTo>
                  <a:lnTo>
                    <a:pt x="5018269" y="50813"/>
                  </a:lnTo>
                  <a:lnTo>
                    <a:pt x="4975711" y="67396"/>
                  </a:lnTo>
                  <a:lnTo>
                    <a:pt x="4933568" y="85327"/>
                  </a:lnTo>
                  <a:lnTo>
                    <a:pt x="4891917" y="104243"/>
                  </a:lnTo>
                  <a:lnTo>
                    <a:pt x="4850834" y="123780"/>
                  </a:lnTo>
                  <a:lnTo>
                    <a:pt x="4731780" y="182481"/>
                  </a:lnTo>
                  <a:lnTo>
                    <a:pt x="4693751" y="200865"/>
                  </a:lnTo>
                  <a:lnTo>
                    <a:pt x="4656679" y="218052"/>
                  </a:lnTo>
                  <a:lnTo>
                    <a:pt x="4620643" y="233678"/>
                  </a:lnTo>
                  <a:lnTo>
                    <a:pt x="4540298" y="261842"/>
                  </a:lnTo>
                  <a:lnTo>
                    <a:pt x="4496743" y="271595"/>
                  </a:lnTo>
                  <a:lnTo>
                    <a:pt x="4454732" y="277401"/>
                  </a:lnTo>
                  <a:lnTo>
                    <a:pt x="4413943" y="280019"/>
                  </a:lnTo>
                  <a:lnTo>
                    <a:pt x="4374054" y="280212"/>
                  </a:lnTo>
                  <a:lnTo>
                    <a:pt x="6296891" y="280212"/>
                  </a:lnTo>
                  <a:lnTo>
                    <a:pt x="6273342" y="275242"/>
                  </a:lnTo>
                  <a:lnTo>
                    <a:pt x="6227868" y="266937"/>
                  </a:lnTo>
                  <a:lnTo>
                    <a:pt x="6181664" y="259492"/>
                  </a:lnTo>
                  <a:lnTo>
                    <a:pt x="5946495" y="226835"/>
                  </a:lnTo>
                  <a:lnTo>
                    <a:pt x="5899989" y="219556"/>
                  </a:lnTo>
                  <a:lnTo>
                    <a:pt x="5854112" y="211473"/>
                  </a:lnTo>
                  <a:lnTo>
                    <a:pt x="5809056" y="202349"/>
                  </a:lnTo>
                  <a:lnTo>
                    <a:pt x="5765017" y="191947"/>
                  </a:lnTo>
                  <a:lnTo>
                    <a:pt x="5722189" y="180028"/>
                  </a:lnTo>
                  <a:lnTo>
                    <a:pt x="5680765" y="166356"/>
                  </a:lnTo>
                  <a:lnTo>
                    <a:pt x="5640939" y="150692"/>
                  </a:lnTo>
                  <a:lnTo>
                    <a:pt x="5602905" y="132799"/>
                  </a:lnTo>
                  <a:lnTo>
                    <a:pt x="5566858" y="112441"/>
                  </a:lnTo>
                  <a:lnTo>
                    <a:pt x="5491521" y="61412"/>
                  </a:lnTo>
                  <a:lnTo>
                    <a:pt x="5449533" y="39159"/>
                  </a:lnTo>
                  <a:lnTo>
                    <a:pt x="5407105" y="22255"/>
                  </a:lnTo>
                  <a:lnTo>
                    <a:pt x="5364315" y="10336"/>
                  </a:lnTo>
                  <a:lnTo>
                    <a:pt x="5321240" y="3039"/>
                  </a:lnTo>
                  <a:lnTo>
                    <a:pt x="5277959" y="0"/>
                  </a:lnTo>
                  <a:close/>
                </a:path>
              </a:pathLst>
            </a:custGeom>
            <a:solidFill>
              <a:srgbClr val="D3D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61670" y="8152631"/>
              <a:ext cx="7826375" cy="2134870"/>
            </a:xfrm>
            <a:custGeom>
              <a:avLst/>
              <a:gdLst/>
              <a:ahLst/>
              <a:cxnLst/>
              <a:rect l="l" t="t" r="r" b="b"/>
              <a:pathLst>
                <a:path w="7826375" h="2134870">
                  <a:moveTo>
                    <a:pt x="5875656" y="71860"/>
                  </a:moveTo>
                  <a:lnTo>
                    <a:pt x="5015839" y="320609"/>
                  </a:lnTo>
                  <a:lnTo>
                    <a:pt x="4741716" y="443644"/>
                  </a:lnTo>
                  <a:lnTo>
                    <a:pt x="4112582" y="746590"/>
                  </a:lnTo>
                  <a:lnTo>
                    <a:pt x="3418288" y="1130207"/>
                  </a:lnTo>
                  <a:lnTo>
                    <a:pt x="2948687" y="1495254"/>
                  </a:lnTo>
                  <a:lnTo>
                    <a:pt x="2913264" y="1540351"/>
                  </a:lnTo>
                  <a:lnTo>
                    <a:pt x="2878814" y="1586649"/>
                  </a:lnTo>
                  <a:lnTo>
                    <a:pt x="2845354" y="1633947"/>
                  </a:lnTo>
                  <a:lnTo>
                    <a:pt x="2812906" y="1682044"/>
                  </a:lnTo>
                  <a:lnTo>
                    <a:pt x="2781488" y="1730737"/>
                  </a:lnTo>
                  <a:lnTo>
                    <a:pt x="2751119" y="1779826"/>
                  </a:lnTo>
                  <a:lnTo>
                    <a:pt x="2721819" y="1829109"/>
                  </a:lnTo>
                  <a:lnTo>
                    <a:pt x="2693607" y="1878385"/>
                  </a:lnTo>
                  <a:lnTo>
                    <a:pt x="2666502" y="1927452"/>
                  </a:lnTo>
                  <a:lnTo>
                    <a:pt x="2640524" y="1976110"/>
                  </a:lnTo>
                  <a:lnTo>
                    <a:pt x="2615693" y="2024155"/>
                  </a:lnTo>
                  <a:lnTo>
                    <a:pt x="2592027" y="2071388"/>
                  </a:lnTo>
                  <a:lnTo>
                    <a:pt x="2569545" y="2117607"/>
                  </a:lnTo>
                  <a:lnTo>
                    <a:pt x="2561621" y="2134366"/>
                  </a:lnTo>
                  <a:lnTo>
                    <a:pt x="7826329" y="2134366"/>
                  </a:lnTo>
                  <a:lnTo>
                    <a:pt x="7826329" y="811784"/>
                  </a:lnTo>
                  <a:lnTo>
                    <a:pt x="7354754" y="609584"/>
                  </a:lnTo>
                  <a:lnTo>
                    <a:pt x="6690192" y="359476"/>
                  </a:lnTo>
                  <a:lnTo>
                    <a:pt x="6118580" y="155921"/>
                  </a:lnTo>
                  <a:lnTo>
                    <a:pt x="5875656" y="71860"/>
                  </a:lnTo>
                  <a:close/>
                </a:path>
                <a:path w="7826375" h="2134870">
                  <a:moveTo>
                    <a:pt x="791779" y="0"/>
                  </a:moveTo>
                  <a:lnTo>
                    <a:pt x="743772" y="20878"/>
                  </a:lnTo>
                  <a:lnTo>
                    <a:pt x="697090" y="43379"/>
                  </a:lnTo>
                  <a:lnTo>
                    <a:pt x="651715" y="67419"/>
                  </a:lnTo>
                  <a:lnTo>
                    <a:pt x="607630" y="92913"/>
                  </a:lnTo>
                  <a:lnTo>
                    <a:pt x="564817" y="119777"/>
                  </a:lnTo>
                  <a:lnTo>
                    <a:pt x="523259" y="147924"/>
                  </a:lnTo>
                  <a:lnTo>
                    <a:pt x="482938" y="177271"/>
                  </a:lnTo>
                  <a:lnTo>
                    <a:pt x="443836" y="207733"/>
                  </a:lnTo>
                  <a:lnTo>
                    <a:pt x="405936" y="239225"/>
                  </a:lnTo>
                  <a:lnTo>
                    <a:pt x="369220" y="271663"/>
                  </a:lnTo>
                  <a:lnTo>
                    <a:pt x="333671" y="304961"/>
                  </a:lnTo>
                  <a:lnTo>
                    <a:pt x="299272" y="339034"/>
                  </a:lnTo>
                  <a:lnTo>
                    <a:pt x="8370" y="1851332"/>
                  </a:lnTo>
                  <a:lnTo>
                    <a:pt x="1785" y="1898166"/>
                  </a:lnTo>
                  <a:lnTo>
                    <a:pt x="0" y="1944375"/>
                  </a:lnTo>
                  <a:lnTo>
                    <a:pt x="2808" y="1989711"/>
                  </a:lnTo>
                  <a:lnTo>
                    <a:pt x="10006" y="2033926"/>
                  </a:lnTo>
                  <a:lnTo>
                    <a:pt x="21390" y="2076770"/>
                  </a:lnTo>
                  <a:lnTo>
                    <a:pt x="36754" y="2117995"/>
                  </a:lnTo>
                  <a:lnTo>
                    <a:pt x="44716" y="2134366"/>
                  </a:lnTo>
                  <a:lnTo>
                    <a:pt x="1465883" y="2134366"/>
                  </a:lnTo>
                  <a:lnTo>
                    <a:pt x="1495732" y="2122249"/>
                  </a:lnTo>
                  <a:lnTo>
                    <a:pt x="1751731" y="1971582"/>
                  </a:lnTo>
                  <a:lnTo>
                    <a:pt x="1840775" y="1905689"/>
                  </a:lnTo>
                  <a:lnTo>
                    <a:pt x="1694439" y="1659805"/>
                  </a:lnTo>
                  <a:lnTo>
                    <a:pt x="1530023" y="1512298"/>
                  </a:lnTo>
                  <a:lnTo>
                    <a:pt x="1395900" y="1440451"/>
                  </a:lnTo>
                  <a:lnTo>
                    <a:pt x="1340442" y="1421550"/>
                  </a:lnTo>
                  <a:lnTo>
                    <a:pt x="1503068" y="1231196"/>
                  </a:lnTo>
                  <a:lnTo>
                    <a:pt x="1624785" y="1001500"/>
                  </a:lnTo>
                  <a:lnTo>
                    <a:pt x="1701106" y="808165"/>
                  </a:lnTo>
                  <a:lnTo>
                    <a:pt x="1727544" y="726898"/>
                  </a:lnTo>
                  <a:lnTo>
                    <a:pt x="1667077" y="710775"/>
                  </a:lnTo>
                  <a:lnTo>
                    <a:pt x="840110" y="710775"/>
                  </a:lnTo>
                  <a:lnTo>
                    <a:pt x="880133" y="436281"/>
                  </a:lnTo>
                  <a:lnTo>
                    <a:pt x="858233" y="210111"/>
                  </a:lnTo>
                  <a:lnTo>
                    <a:pt x="815189" y="56580"/>
                  </a:lnTo>
                  <a:lnTo>
                    <a:pt x="791779" y="0"/>
                  </a:lnTo>
                  <a:close/>
                </a:path>
                <a:path w="7826375" h="2134870">
                  <a:moveTo>
                    <a:pt x="1411981" y="642758"/>
                  </a:moveTo>
                  <a:lnTo>
                    <a:pt x="1126581" y="646285"/>
                  </a:lnTo>
                  <a:lnTo>
                    <a:pt x="919804" y="686087"/>
                  </a:lnTo>
                  <a:lnTo>
                    <a:pt x="840110" y="710775"/>
                  </a:lnTo>
                  <a:lnTo>
                    <a:pt x="1667077" y="710775"/>
                  </a:lnTo>
                  <a:lnTo>
                    <a:pt x="1411981" y="642758"/>
                  </a:lnTo>
                  <a:close/>
                </a:path>
              </a:pathLst>
            </a:custGeom>
            <a:solidFill>
              <a:srgbClr val="858E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222992" y="9169736"/>
              <a:ext cx="4942205" cy="1117600"/>
            </a:xfrm>
            <a:custGeom>
              <a:avLst/>
              <a:gdLst/>
              <a:ahLst/>
              <a:cxnLst/>
              <a:rect l="l" t="t" r="r" b="b"/>
              <a:pathLst>
                <a:path w="4942205" h="1117600">
                  <a:moveTo>
                    <a:pt x="0" y="179040"/>
                  </a:moveTo>
                  <a:lnTo>
                    <a:pt x="0" y="215890"/>
                  </a:lnTo>
                  <a:lnTo>
                    <a:pt x="251191" y="1024013"/>
                  </a:lnTo>
                  <a:lnTo>
                    <a:pt x="274666" y="1097256"/>
                  </a:lnTo>
                  <a:lnTo>
                    <a:pt x="284287" y="1117262"/>
                  </a:lnTo>
                  <a:lnTo>
                    <a:pt x="4942130" y="1117262"/>
                  </a:lnTo>
                  <a:lnTo>
                    <a:pt x="4824463" y="842980"/>
                  </a:lnTo>
                  <a:lnTo>
                    <a:pt x="2216159" y="842980"/>
                  </a:lnTo>
                  <a:lnTo>
                    <a:pt x="353836" y="278690"/>
                  </a:lnTo>
                  <a:lnTo>
                    <a:pt x="0" y="179040"/>
                  </a:lnTo>
                  <a:close/>
                </a:path>
                <a:path w="4942205" h="1117600">
                  <a:moveTo>
                    <a:pt x="4462823" y="0"/>
                  </a:moveTo>
                  <a:lnTo>
                    <a:pt x="2216159" y="842980"/>
                  </a:lnTo>
                  <a:lnTo>
                    <a:pt x="4824463" y="842980"/>
                  </a:lnTo>
                  <a:lnTo>
                    <a:pt x="4462823" y="0"/>
                  </a:lnTo>
                  <a:close/>
                </a:path>
              </a:pathLst>
            </a:custGeom>
            <a:solidFill>
              <a:srgbClr val="FABD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5566" y="4034665"/>
              <a:ext cx="7612433" cy="625233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6" y="1216152"/>
              <a:ext cx="10844784" cy="6053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2024-07-07T18:21:57Z</dcterms:created>
  <dcterms:modified xsi:type="dcterms:W3CDTF">2024-07-07T18:21:57Z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2024-07-07T00:00:00Z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2024-07-07T00:00:00Z</vt:filetime>
  </property>
</Properties>
</file>