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5:52.1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 22 112,'3'0'179,"9"0"104,-8 0 832,-4-22 9063,-1 27-10141,0 0 0,0 0 0,-1 0 0,1 0 1,-1-1-1,0 1 0,0 0 0,0-1 0,-1 1 0,-3 3 0,1 1 146,0-1 0,1 1 0,0-1 0,-5 14 0,8-17-79,-1 0-1,-1 0 1,1-1 0,-1 1-1,-5 6 1,-11 21 381,10 5-29,-1-19-173,8-16-251,1 0 0,-1 0 0,1 0 0,0 1-1,0-1 1,0 0 0,0 1 0,0-1 0,1 0-1,-1 1 1,1-1 0,-1 1 0,1 3 0,0 71 1835,5-77-1523,66 2 147,-12-1-447,63-5 0,-71-5-22,0-2-1,76-28 1,-25 7-9,-45 21-9,4-2 16,-57 12-20,1 0 0,-1 0 0,0 0 0,1 1 1,-1-1-1,1 1 0,-1 0 0,0 0 0,5 1 1,6 1-25,688-2-787,-679-5 801,9-1 12,213 6-10,-227-1 8,0 0-1,0-2 0,19-5 1,-28 6 4,0 1 0,0-1 0,0 2 1,-1-1-1,1 1 0,10 2 0,18 0-41,-9-3 34,-11 0 6,0 1 0,-1 1 0,1 0 0,-1 2 1,31 7-1,-36-8-8,1 0 1,-1-1 0,1 0 0,-1-1-1,24-2 1,3 0-40,455 2 175,-397 11-136,290-11 31,-386-1-25,-1 1 0,1 0 0,0 0-1,-1 0 1,1 0 0,-1 0 0,1 0 0,-1 0-1,1 0 1,-1 0 0,1 1 0,-1-1-1,1 0 1,-1 0 0,1 0 0,-1 0 0,1 1-1,-1-1 1,1 0 0,-1 1 0,1-1-1,-1 0 1,0 1 0,1-1 0,-1 0-1,0 1 1,1-1 0,-1 1 0,1 0 0,-1 0-3,1 0 1,-1-1 0,1 1-1,-1 0 1,1 0 0,0-1 0,-1 1-1,1-1 1,0 1 0,-1 0-1,1-1 1,0 1 0,0-1 0,-1 0-1,1 1 1,0-1 0,1 1-1,14 4 9,0 0-1,0-1 1,1 0-1,-1-2 1,1 0-1,31 0 1,459-2 190,-503 0 49,38 0-209,3 0 665,-40 0 3313,-10 0-6096,-16 0-1435,1 0-1754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02.9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93 208,'0'0'2409,"0"-28"-240,0-37 8956,0 67-10602,0 297 5263,0 147-1746,0-445-4038,0 0 0,0 0 1,1 0-1,-1 0 0,0 0 0,0 0 1,0 0-1,1 0 0,-1 0 0,1 0 1,-1 0-1,0 0 0,1 0 0,0 0 1,-1 0-1,1 0 0,0-1 0,-1 1 0,1 0 1,0 0-1,0-1 0,-1 1 0,1-1 1,0 1-1,2 0 0,5 6 15,-6 0 8,0-1 0,-1 1 0,0-1 0,0 0 0,-1 1-1,0 0 1,0-1 0,-1 10 0,0 1 23,1-16-36,1 0 1,-1 0-1,1 0 1,-1 0-1,1 0 1,0 0-1,0 0 1,-1 0 0,1 0-1,0 0 1,0-1-1,0 1 1,0 0-1,1 0 1,1 2 20,-1 1-21,-1-1 0,0 1 0,0 0 0,-1 0 0,1-1 0,-1 1 0,0 0 0,0 0 0,0 0 0,0 0 0,-1 3 0,-1 13 90,2 80 381,0-99-480,0 1 0,0-1 0,0 0 1,0 0-1,0 1 0,1-1 1,-1 0-1,0 0 0,1 1 0,-1-1 1,1 0-1,-1 0 0,1 0 0,-1 1 1,1-1-1,0 0 0,0 0 0,-1 0 1,1 0-1,0 0 0,0-1 1,0 1-1,0 0 0,1 1 0,-1-2 1,0 1-1,0 0 0,0 0 1,0-1-1,0 1 0,0 0 1,0 0-1,0 0 0,-1 0 1,1 0-1,0 0 1,-1 0-1,1 0 0,-1 1 1,1-1-1,-1 0 0,0 0 1,1 0-1,-1 0 0,0 1 1,0-1-1,0 0 0,0 0 1,0 2-1,0 16 1991,0 6-3437,-2-9-3446,2-16 4767,0 0-1,0 0 1,0 0 0,0 0 0,0 1 0,-4 0-3175,4-1 3175,0 0-1,-1 0 1,1 0 0,0 0 0,0 0 0,0 0 0,0 0 0,0 0 0,-16-23-7902,15 21 7004,0 0 0,1 0 1,-1-1-1,0 1 0,1 0 0,0 0 0,-1-1 0,1 1 0,0-4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3:24.3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111 161 624,'-87'0'5584,"82"0"-3143,2 0-1104,-12 0 7016,18 0-6307,33 0 1419,35 0 423,-25 1-2690,73 11 0,-74-6-519,71 1 0,57-7 553,281 0-1189,-433-1-43,0-1 0,38-9 0,-40 7 0,1 1 0,34-2 0,-48 5 0,1 0 0,-1-1 0,0 1 0,0-1 0,0 0 0,0-1 0,10-3 0,-7 2 0,3 1 0,0 0 0,0 1 0,0 0 0,1 1 0,13 2 0,5-1 0,436-1 0,-378-10 0,-81 10 0,-1 0 0,1-1 0,0 1 0,0-2 0,-1 1 0,1-1 0,11-4 0,-16 5 0,6-1 0,-1 0 0,1 1 0,0 0 0,0 1 0,-1 0 0,1 0 0,9 2 0,17-1 0,292-1 0,-322 0 0,-1 0 0,1-1 0,-1 0 0,1 0 0,-1 0 0,0-1 0,0 1 0,1-1 0,-1 0 0,0 0 0,6-6 0,-6 6 0,-1-1 0,1 1 0,0 0 0,0 0 0,0 0 0,0 1 0,0-1 0,0 1 0,0 0 0,1 0 0,7 0 0,86-9 0,-92 10 0,1 0 0,0 0 0,0 0 0,0 0 0,0-1 0,0 0 0,0 0 0,0 0 0,0-1 0,0 0 0,9-5 0,-11 4 0,1 1 0,0 0 0,0 0 0,-1 1 0,1-1 0,0 1 0,0 0 0,8 1 0,54 1 0,-31 1 0,31-2 0,-53-1-49,-23 0 195,-19-3-1583,1-5-4031,4-3-3582,-4-3 721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3:26.29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212 94 96,'0'0'288,"-3"0"-146,-9 0-12,9 0 209,-2 0-29,-64 0 2133,69 1-2012,0 0-414,1-1 0,-1 0-1,0 1 1,0-1 0,0 0 0,0 1 0,0-1 0,0 1-1,0-1 1,0 0 0,0 1 0,0-1 0,0 0-1,0 1 1,0-1 0,0 0 0,-1 1 0,1-1-1,0 0 1,0 1 0,0-1 0,0 0 0,-1 1 0,1-1-1,0 0 1,0 0 0,0 1 0,-1-1 0,1 0-1,0 0 1,-1 1 0,1-1 0,0 0 0,-1 0 0,-18 11 359,15-9-61,-16-2 98,-1 0-256,16 0-10,-10 2 413,13 1-392,2-3-117,0 0-1,0 0 1,0 1-1,0-1 1,0 0-1,0 1 1,0-1-1,0 0 1,0 0-1,-1 1 1,1-1-1,0 0 1,0 0 0,0 1-1,-1-1 1,1 0-1,0 0 1,0 0-1,0 0 1,-1 1-1,1-1 1,0 0-1,0 0 1,-1 0-1,1 0 1,0 0 0,-1 0-1,1 1 1,0-1-1,0 0 1,-1 0-1,-17 0 793,13 0 1508,10 0-689,67 0 7305,-4 0-3781,-67 0-5140,0-1 0,0 1-1,-1 0 1,1 0 0,0 0 0,-1 0 0,1 0 0,0 0-1,-1 0 1,1 1 0,0-1 0,-1 0 0,1 0 0,0 0 0,-1 1-1,1-1 1,-1 0 0,1 1 0,0-1 0,-1 0 0,1 1-1,-1-1 1,1 1 0,-1-1 0,1 2 0,7 5 915,30 4 1717,-37-11-2652,0 1 0,0 0 0,1-1 0,-1 0 0,0 1 0,0-1-1,0 1 1,0-1 0,0 0 0,1 0 0,-1 0 0,0 0 0,0 0-1,0 0 1,2 0 0,6 0-34,5 5 8,-11-3 0,0-1 0,1 0 0,-1 0 0,1 0 0,-1 0 0,1-1 0,-1 1 0,7-1 0,99 10 0,355-10 0,-416-2 0,55-9 0,-60 5 0,46 0 0,-54 6 0,-12 1 0,0-1 0,0-1 0,-1-1 0,41-9 0,-26 4 0,1 2 0,0 1 0,0 2 0,59 5 0,-16-1 0,268-2 0,-339-1 0,1 0 0,-1-1 0,0 0 0,-1 0 0,17-7 0,-15 5 0,-1 0 0,1 1 0,0 0 0,0 1 0,19-1 0,-6 3 0,-14 1 0,0 0 0,1-1 0,-1-1 0,1 0 0,11-2 0,-14 0 0,-2 1 0,0 0 0,-1 0 0,1 1 0,1 0 0,-1 0 0,0 0 0,11 1 0,121-10 0,-40 10 0,-97 0 0,-1 0 0,1 0 0,0 0 0,-1 0 0,1 0 0,0 0 0,-1 0 0,1 0 0,0 0 0,-1 0 0,1 0 0,0-1 0,-1 1 0,1 0 0,0 0 0,-1-1 0,1 1 0,-1 0 0,1-1 0,0 1 0,-1 0 0,1-1 0,-1 1 0,1-1 0,0 0 0,6-6 0,4 3 0,0 1 0,0 1 0,0 0 0,0 0 0,0 1 0,0 0 0,0 1 0,14 2 0,-3-2 0,-20 0 0,-1 0 0,1 0 0,-1 0 0,0-1 0,1 1 0,-1 0 0,1-1 0,-1 1 0,0-1 0,0 1 0,1-1 0,-1 0 0,0 1 0,0-1 0,2-1 0,-2 1 0,0 0 0,0 1 0,1-1 0,-1 0 0,0 0 0,1 1 0,-1-1 0,0 1 0,1-1 0,-1 1 0,1 0 0,-1 0 0,1-1 0,-1 1 0,2 0 0,19 1 0,-14-1 0,0 1 0,0-1 0,0 0 0,0-1 0,0 0 0,0 0 0,0-1 0,0 0 0,0 0 0,10-5 0,8-5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3:26.6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 52 28029,'0'-10'-9733,"-18"-32"1586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3:29.81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123 245 80,'-23'0'99,"18"0"218,6 0-270,-1-1-1,0 1 0,0-1 1,0 1-1,0-1 1,0 1-1,0-1 0,0 1 1,0-1-1,0 1 0,0-1 1,0 1-1,0-1 1,0 1-1,0-1 0,-1 1 1,1-1-1,0 1 0,0-1 1,-1 1-1,1-1 1,0 1-1,0-1 0,-1 1 1,0-1-1,-1-2 61,0 0 0,1 0 0,-1 0 1,0 0-1,1 0 0,0-1 0,0 1 0,0 0 0,0-1 0,0 1 0,1-1 0,-1 1 1,1-1-1,0 1 0,0-1 0,1-5 0,-1 9-108,0-2 598,-5 0-359,4 1-199,0 1 1,0-1 0,-1 1 0,1-1 0,0 0 0,0 0-1,0 0 1,0 1 0,0-1 0,0 0 0,0 0-1,0-1 1,0 1 0,0 0 0,1 0 0,-1 0-1,0 0 1,1-1 0,-1 1 0,1 0 0,-1-3-1,-2-34 2819,3 26-1618,0 10-283,3-14 3799,-3 15-4641,-1-1 1,0 1-1,0 0 0,1 0 0,-1 0 1,0 0-1,0 0 0,0 0 0,0 0 1,0 0-1,0 0 0,-3-1 1,3 2-90,0-1 1,0 0-1,0 1 1,0-1-1,0 0 1,0 0-1,0 0 1,0 0-1,0 0 1,1 0-1,-1 0 1,0 0-1,1 0 1,-1 0-1,0 0 1,1 0 0,-1 0-1,1-1 1,0 1-1,-1 0 1,1-2-1,0-5-1460,0-11 6151,0 11 600,0 21-3501,0 12-510,-1 0 1,-2 0-1,-8 42 1,8-52-1307,1 0 0,1 0 0,0 0 0,3 29 0,-1-3 0,-1 353 0,2-376 0,-1 0 0,6 21 0,2 27 0,-9 199 0,0-261 0,0 1 0,1-1 0,0 1 0,0-1 0,0 0 0,0 1 0,1-1 0,0 0 0,-1 0 0,2 0 0,-1 0 0,0 0 0,4 4 0,-5-5 0,1 0 0,-1 1 0,0-1 0,0 0 0,-1 1 0,1-1 0,-1 1 0,1-1 0,-1 1 0,0-1 0,-1 1 0,1-1 0,-1 5 0,-1 9 0,2 205 0,0-220 0,1 0 0,-1 0 0,0 0 0,0 0 0,1 0 0,0 0 0,-1 0 0,1 0 0,0 0 0,0 0 0,0 0 0,0 0 0,0 0 0,0-1 0,3 4 0,-2-3 0,-1-1 0,0 1 0,1 0 0,-1-1 0,0 1 0,0 0 0,0 0 0,0 0 0,-1 0 0,1 0 0,0 0 0,-1 0 0,0 0 0,1 1 0,-1 3 0,-1 0 0,1-4 0,0 0 0,-1-1 0,1 1 0,0 0 0,0-1 0,0 1 0,0 0 0,1 0 0,-1-1 0,0 1 0,1 0 0,-1-1 0,1 1 0,-1-1 0,2 3 0,1 3 0,0-1 0,-1 1 0,1 0 0,-2-1 0,1 1 0,-1 0 0,0 0 0,0 1 0,-1-1 0,0 0 0,-1 13 0,0 1 0,1-20 0,0 0 0,0 0 0,0 0 0,1 0 0,-1 0 0,0 0 0,0 1 0,1-1 0,-1 0 0,0 0 0,1 0 0,-1 0 0,1 0 0,0 0 0,-1 0 0,1 0 0,0 0 0,-1 0 0,1-1 0,0 1 0,0 0 0,0 0 0,1 0 0,0 0 0,-1 0 0,0 0 0,0 0 0,0-1 0,0 1 0,0 0 0,-1 0 0,1 0 0,0 1 0,0-1 0,-1 0 0,1 0 0,0 0 0,-1 0 0,1 1 0,-1-1 0,0 0 0,1 1 0,-1-1 0,0 0 0,0 0 0,0 1 0,0-1 0,0 2 0,0 0 0,0-2 0,-1 0 0,1 1 0,0-1 0,0 0 0,0 0 0,0 0 0,0 0 0,0 0 0,0 0 0,1 0 0,-1 0 0,0 0 0,1 0 0,-1 0 0,0 0 0,2 2 0,-1-2 0,0-1 0,0 0 0,0 1 0,0 0 0,0-1 0,0 1 0,0 0 0,-1-1 0,1 1 0,0 0 0,0 0 0,-1 0 0,1 0 0,1 1 0,-1 23 0,-1-17 0,0 108 0,1-115 0,-1 0 0,0 0 0,1-1 0,-1 1 0,1 0 0,-1-1 0,1 1 0,0 0 0,-1-1 0,1 1 0,0-1 0,-1 1 0,1-1 0,0 1 0,-1-1 0,1 1 0,0-1 0,0 0 0,0 1 0,-1-1 0,1 0 0,0 0 0,0 0 0,0 0 0,0 0 0,0 1 0,-1-2 0,1 1 0,2 0 0,35 0 0,-27-1 0,-3 1 0,0 0 0,0-1 0,0 0 0,0 0 0,-1-1 0,1 0 0,0-1 0,-1 0 0,0 0 0,0 0 0,0-1 0,9-6 0,-9 6 0,91-35 0,-55 25 0,-35 8 0,8-4 0,3 5 0,33-14 0,15-7 0,-62 24 0,-1 0 0,1 0 0,0 1 0,-1-1 0,1 1 0,0 0 0,0 1 0,5-1 0,-5 0 0,1 1 0,-1-1 0,0 0 0,0 0 0,0 0 0,0-1 0,-1 0 0,6-2 0,-1 0 0,-1 1 0,1 0 0,0 1 0,0 0 0,0 1 0,0 0 0,0 0 0,0 0 0,0 2 0,12 0 0,7 0 0,-27-1 0,0 0 0,0-1 0,0 1 0,0 0 0,0 0 0,0-1 0,0 1 0,0-1 0,0 1 0,0-1 0,-1 1 0,1-1 0,0 0 0,0 1 0,0-1 0,-1 0 0,1 0 0,0 1 0,-1-1 0,1 0 0,-1 0 0,1 0 0,-1 0 0,1 0 0,-1 0 0,0 0 0,1 0 0,-1 0 0,0 0 0,0 0 0,0 0 0,0 0 0,0-1 0,0-46 0,-1 30 0,1-283 0,0 300 0,-1 1 0,1-1 0,0 0 0,0 1 0,-1-1 0,1 1 0,0-1 0,-1 0 0,1 1 0,0-1 0,-1 1 0,1-1 0,-1 1 0,1-1 0,-1 1 0,1 0 0,-1-1 0,1 1 0,-1 0 0,0-1 0,1 1 0,-1 0 0,1 0 0,-1-1 0,0 1 0,1 0 0,-1 0 0,0 0 0,1 0 0,-1 0 0,0 0 0,0 0 0,-33 0 0,19 1 0,8-1 0,0 0 0,0 0 0,0 1 0,0 0 0,0 1 0,0 0 0,0 0 0,1 0 0,-1 1 0,1 0 0,-11 6 0,7-6 0,-1 0 0,1 0 0,-1-1 0,1 0 0,-1-1 0,0 0 0,0-1 0,1 0 0,-20-3 0,-10 2 0,-77 1 0,116 0 0,0 0 0,1 0 0,-1 0 0,0 0 0,0-1 0,0 1 0,0 0 0,0 0 0,1-1 0,-1 1 0,0 0 0,0-1 0,0 1 0,1-1 0,-1 1 0,0-1 0,1 1 0,-1-1 0,0 0 0,1 1 0,-1-1 0,1 0 0,-1 1 0,1-1 0,-1 0 0,1 0 0,0 1 0,-1-1 0,1 0 0,0 0 0,0 0 0,-1 0 0,1-1 0,0-37 0,1 18 0,-1 20 0,0-1 0,1 1 0,-1-1 0,0 1 0,1 0 0,-1-1 0,0 1 0,1-1 0,0 1 0,-1 0 0,1-1 0,0 1 0,0 0 0,1-2 0,-1 2 0,0-1 0,0 1 0,0-1 0,0 0 0,0 0 0,-1 1 0,1-1 0,0 0 0,-1 0 0,1 0 0,-1 0 0,0 0 0,1 0 0,-1-2 0,0-403 0,0 404 0,-1 0 0,1 0 0,-1 0 0,1 0 0,-1 0 0,0 0 0,0 0 0,0 0 0,-2-3 0,1 3 0,1 0 0,0 0 0,-1 0 0,1-1 0,0 1 0,1 0 0,-1-1 0,1 1 0,-1-5 0,2-2 0,-1 6 0,1-1 0,-1 1 0,0 0 0,-1-1 0,1 1 0,-1 0 0,1 0 0,-1 0 0,-2-6 0,-7-1 0,9 10 0,0 0 0,0-1 0,0 1 0,0 0 0,0-1 0,0 1 0,0 0 0,0-1 0,0 1 0,1-1 0,-1 1 0,0-1 0,1 0 0,0 1 0,-1-1 0,1 0 0,0 1 0,0-1 0,0-2 0,0-323 0,0 327 0,0-1 0,0 1 0,0-1 0,0 0 0,0 1 0,0-1 0,0 1 0,0-1 0,-1 1 0,1-1 0,0 1 0,0 0 0,0-1 0,0 1 0,-1-1 0,1 1 0,0-1 0,-1 1 0,1 0 0,0-1 0,-1 1 0,1-1 0,0 1 0,-1 0 0,1-1 0,-1 1 0,1 0 0,0 0 0,-1-1 0,1 1 0,-1 0 0,1 0 0,-2 0 0,2 0 0,-1-1 0,1 1 0,-1 0 0,1 0 0,0 0 0,-1 0 0,1-1 0,-1 1 0,1 0 0,0 0 0,-1-1 0,1 1 0,-1 0 0,1-1 0,0 1 0,0 0 0,-1-1 0,1 1 0,0-1 0,-1 1 0,1 0 0,0-1 0,0 1 0,0-1 0,0 1 0,-1-1 0,1 1 0,0-1 0,0 1 0,0-1 0,0 1 0,0-1 0,0 0 0,0-106 0,0 107 0,0-1 0,0 1 0,0-1 0,0 1 0,0-1 0,0 1 0,0-1 0,0 1 0,0 0 0,-1-1 0,1 1 0,0-1 0,0 1 0,0-1 0,-1 1 0,1 0 0,0-1 0,-1 1 0,1-1 0,0 1 0,-1 0 0,1-1 0,-1 1 0,1 0 0,0 0 0,-1-1 0,1 1 0,-1 0 0,1 0 0,-1 0 0,1 0 0,-1-1 0,1 1 0,-1 0 0,1 0 0,0 0 0,-1 0 0,1 0 0,-2 0 0,2 0 0,-1 0 0,0 1 0,1-1 0,-1 0 0,1-1 0,-1 1 0,1 0 0,-1 0 0,1 0 0,-1 0 0,1 0 0,-1-1 0,1 1 0,-1 0 0,1 0 0,-1-1 0,1 1 0,-1 0 0,1-1 0,0 1 0,-1 0 0,1-1 0,-1 1 0,1-1 0,0 1 0,-1 0 0,1-1 0,0 1 0,0-1 0,0 1 0,-1-1 0,1 1 0,0-1 0,0 0 0,0 1 0,0-1 0,0 1 0,0-1 0,0 1 0,0-2 0,0-23 0,0 13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3:30.14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67 29101,'0'-31'-8179,"27"21"495,-8-5 2562,8 4-2946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3:33.07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699 68 80,'0'-29'395,"0"28"-213,0-1 131,-1 1 0,1-1 0,0 1 0,29-31 27045,-29 312-23797,0 369-3622,0-647 61,0 1 0,-1-1 0,1 0 0,0 0 0,-1 0 0,1 0 0,-1 0 0,0 0 0,0 0 0,1 0 0,-1 0 0,-1 0 0,1 0 0,0-1 0,-3 4 0,2-3 0,1-1 0,0 1 0,0 0 0,-1-1 0,1 1 0,0 0 0,0 0 0,1 0 0,-1 0 0,0 0 0,1 0 0,-1 0 0,1 0 0,0 0 0,-1 4 0,1 714 0,0-720 0,0 1 0,0-1 0,0 1 0,0-1 0,0 1 0,0-1 0,0 1 0,0-1 0,0 1 0,-1-1 0,1 1 0,0-1 0,0 1 0,-1-1 0,1 1 0,0-1 0,0 1 0,-1-1 0,1 0 0,-1 1 0,1-1 0,0 1 0,-1-1 0,1 0 0,-1 0 0,1 1 0,-1-1 0,1 0 0,-1 0 0,1 1 0,-1-1 0,1 0 0,-1 0 0,1 0 0,-1 0 0,1 0 0,-1 0 0,1 0 0,-1 0 0,1 0 0,-2 0 0,-29-8 0,5 2 0,-179 6 0,153-10 0,46 10 0,4 0 0,0 0 0,0 1 0,0-1 0,0 0 0,0 0 0,0 0 0,-1-1 0,1 1 0,0 0 0,0-1 0,0 1 0,0-1 0,0 0 0,0 0 0,0 0 0,0 0 0,1 0 0,-1 0 0,0 0 0,1 0 0,-3-2 0,-1 0 0,0 1 0,0 0 0,0 1 0,0-1 0,-1 1 0,1 0 0,-1 0 0,1 1 0,-11 0 0,-7 1 0,15 0 0,0-1 0,0 0 0,0 0 0,0 0 0,0-1 0,-12-3 0,6 0 0,0 1 0,0 1 0,1 0 0,-1 1 0,-15 0 0,14 2 0,-19-1 0,33 0 0,0 0 0,1 0 0,-1 0 0,0 0 0,1 0 0,-1 0 0,0 0 0,1 0 0,-1-1 0,1 1 0,-1 0 0,0 0 0,1-1 0,-1 1 0,1 0 0,-1-1 0,0 1 0,1 0 0,-1-1 0,1 1 0,-1-1 0,1 1 0,0-1 0,-1 1 0,1-1 0,-1 1 0,1-1 0,0 0 0,0 1 0,-1-1 0,1 0 0,0 0 0,0-354 0,0 354 0,0 1 0,0-1 0,0 0 0,1 1 0,-1-1 0,0 1 0,1-1 0,-1 1 0,0-1 0,1 0 0,-1 1 0,1-1 0,-1 1 0,1 0 0,-1-1 0,1 1 0,-1-1 0,1 1 0,0 0 0,-1-1 0,1 1 0,-1 0 0,1 0 0,0-1 0,-1 1 0,1 0 0,0 0 0,-1 0 0,1 0 0,0 0 0,-1 0 0,2 0 0,32 0 0,-19 1 0,386-1 0,-400 0 0,0 0 0,-1 0 0,1 0 0,0 0 0,0 0 0,0-1 0,-1 1 0,1 0 0,0 0 0,0-1 0,0 1 0,-1 0 0,1-1 0,0 1 0,-1-1 0,1 1 0,0-1 0,-1 1 0,1-1 0,0 1 0,-1-1 0,1 0 0,-1 1 0,1-1 0,-1 0 0,0 1 0,1-1 0,-1 0 0,0 0 0,1 1 0,-1-1 0,0-1 0,1-32 0,-2 17 0,1 15 0,0 0 0,0 1 0,-1-1 0,1 1 0,0-1 0,-1 1 0,1-1 0,-1 1 0,1-1 0,-1 1 0,0 0 0,0-1 0,0 1 0,-1-2 0,1 2 0,0-1 0,0 1 0,0-1 0,0 0 0,0 1 0,1-1 0,-1 0 0,0 0 0,1 0 0,-1 0 0,1 1 0,0-1 0,0 0 0,-1-3 0,1-178 0,1 182 0,-1 0 0,0-1 0,-1 1 0,1 0 0,0 0 0,0-1 0,0 1 0,-1 0 0,1 0 0,-1-1 0,1 1 0,-1 0 0,1 0 0,-1 0 0,0 0 0,0 0 0,1 0 0,-1 0 0,0 0 0,0 0 0,0 0 0,0 0 0,-2-1 0,2 2 0,0-1 0,0 0 0,0 1 0,0-1 0,1 0 0,-1 0 0,0 0 0,0 0 0,1 0 0,-1 0 0,0 0 0,1 0 0,-1 0 0,1 0 0,-1 0 0,1 0 0,0 0 0,-1-1 0,1 1 0,0 0 0,0 0 0,0 0 0,0-2 0,0-20 0,1 16 0,0 0 0,-1 0 0,0 0 0,-1 0 0,1 0 0,-1 0 0,-1 0 0,1 0 0,-1 0 0,0 0 0,-6-12 0,6 17 0,2 0 0,-1-1 0,0 1 0,0 0 0,1-1 0,-1 1 0,1-1 0,0 1 0,0-1 0,0 1 0,0 0 0,0-1 0,0 1 0,1-4 0,0-7 0,-1-210 0,0 222 0,0 0 0,0 0 0,0 0 0,0 0 0,0 0 0,0 0 0,-1 0 0,1 0 0,0 0 0,-1 0 0,1 0 0,-1 0 0,1 0 0,-1 0 0,0 0 0,1 0 0,-1 0 0,0 1 0,1-1 0,-1 0 0,0 0 0,0 1 0,-1-2 0,1 2 0,0-1 0,-1 0 0,1 0 0,0 0 0,0 0 0,1 0 0,-1 0 0,0 0 0,0 0 0,0 0 0,1 0 0,-1-1 0,0 1 0,1 0 0,-1 0 0,1-1 0,0 1 0,-1 0 0,1-1 0,0 1 0,0 0 0,0-1 0,0-1 0,0-182 0,0 185 0,0-1 0,0 1 0,0-1 0,0 1 0,0-1 0,0 1 0,0-1 0,-1 1 0,1-1 0,0 1 0,0-1 0,0 1 0,-1 0 0,1-1 0,0 1 0,0-1 0,-1 1 0,1 0 0,0-1 0,-1 1 0,1 0 0,-1-1 0,1 1 0,0 0 0,-1 0 0,1-1 0,-1 1 0,1 0 0,-1 0 0,1 0 0,-1-1 0,1 1 0,0 0 0,-1 0 0,1 0 0,-1 0 0,1 0 0,-1 0 0,0 0 0,0 0 0,1 0 0,-1 0 0,0 0 0,1 0 0,-1 0 0,1 0 0,-1 0 0,1 0 0,-1 0 0,1 0 0,-1 0 0,1-1 0,-1 1 0,1 0 0,-1 0 0,1-1 0,-1 1 0,1 0 0,-1-1 0,1 1 0,0 0 0,-1-1 0,1 1 0,0-1 0,-1 1 0,1-1 0,0 1 0,0-1 0,-1 1 0,1-1 0,0 1 0,0-1 0,0 1 0,-1-1 0,1 1 0,0-1 0,0 1 0,0-1 0,0 1 0,0-2 0,0-61 0,0 48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3:33.40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29421,'0'0'-9988,"0"15"2048,0-4 2258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34.2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332 117 112,'0'-29'3647,"0"-44"-1417,0 71-1843,0-11 2676,0 15-3049,0-1 0,-1 1-1,1 0 1,0-1 0,-1 1 0,1-1-1,-1 1 1,1-1 0,-1 1 0,0-1 0,0 0-1,1 1 1,-1-1 0,0 0 0,0 1 0,-1-1-1,1 0 1,0 0 0,0 0 0,0 0-1,-1 0 1,1 0 0,-3 1 0,-22 20 231,15-7-179,0 1 0,1 0-1,-11 26 1,-21 32 29,-26 19-53,38-46-31,18-31-12,2 1 0,0 0 0,1 0 0,-9 24 0,15-12-14,3-26 6,0 0 1,0-1 0,-1 1-1,1 0 1,0 0-1,-1-1 1,1 1-1,-3 4 1,-7 8-59,9-13-4,-1 0 0,1 0-1,0 0 1,0-1 0,0 1-1,0 1 1,0-1 0,0 0-1,0 0 1,1 0 0,-1 0 0,1 0-1,-1 1 1,1 3 0,0-3-516,5-21-1262,-5 18 1810,5-7-398,-1-1 0,1 1-1,-2 0 1,6-14 0,-7 16 250,1 0 0,0 0 0,0 0 0,0 0 0,1 1 0,-1-1 0,9-6 0,17-24-961,5-11 333,47-51 0,-30 31 881,-32 36 292,-17 25-202,0 1 0,1-1 0,0 1 0,0-1 0,0 1 0,0 0 0,5-4 1,-2 3 41,-5 5-157,1-1 0,-1 0 0,0 0 0,1 0 0,-1 0 0,0 0-1,0-1 1,0 1 0,0 0 0,0-1 0,0 1 0,0 0 0,0-1 0,0 1 0,-1-1 0,1 1 0,-1-1 0,1 1 0,-1-1 0,0 0 0,1-1 0,-1 2-18,0 1 0,0-1 1,0 1-1,0-1 1,0 0-1,0 1 0,0-1 1,0 1-1,0-1 0,0 1 1,0-1-1,0 1 0,1-1 1,-1 1-1,0-1 0,0 1 1,1-1-1,-1 1 1,0-1-1,1 1 0,-1 0 1,0-1-1,1 1 0,-1-1 1,1 1-1,-1 0 0,1 0 1,-1-1-1,1 1 0,-1 0 1,1 0-1,-1-1 1,1 1-1,-1 0 0,1 0 1,-1 0-1,1 0 0,-1 0 1,1 0-1,-1 0 0,1 0 1,-1 0-1,1 0 1,0 0-1,2 0 1543,-3 3-854,-1 2-519,0 0 0,-1 0 0,0 0 0,0 0 0,0 0 0,-1 0 0,0 0 0,0-1 0,0 1 0,-5 5 0,-6 10 221,-95 148 1275,64-100-1479,14-18-126,3-7-57,19-27-38,-1-1 0,-15 19 0,22-32-48,1 1 0,0 0-1,0 0 1,1 0 0,-1 0-1,0 0 1,1 0 0,0 1-1,0-1 1,0 0 0,0 1-1,0-1 1,1 1 0,0-1-1,0 0 1,0 4 0,0-2-485,3-18-1986,35-36 511,-29 27 1428,-8 18 528,0 1-1,1-1 1,-1 1-1,1-1 0,0 1 1,0 0-1,2-4 1,42-40-442,-34 36 377,-1 0 0,19-25 0,-22 24 46,1 1 0,1 0 0,13-12 0,-14 14 93,0 1 1,-1-1-1,7-11 0,30-37 217,-35 46-154,-1-1 1,0 0-1,10-18 1,-15 24-31,0 0 0,0 1-1,0-1 1,1 1 0,-1 0 0,1 0-1,0 0 1,1 0 0,-1 1 0,8-4-1,-3 1 34,-8 6-51,0-1 0,-1 1 0,1 0 0,0-1 0,-1 0 0,0 1 0,1-1 0,-1 0 0,0 1 0,0-1 0,0 0 0,0 0 0,0 0 0,0 0 0,0-4 0,7-12 323,3 8-99,-10 9-202,0 0 1,0 0 0,0 1-1,0-1 1,-1 0-1,1 0 1,0 0-1,0 0 1,-1 0-1,1 0 1,0 0-1,-1 0 1,1 0-1,-1 0 1,0 0-1,1-1 1,-1 1-1,0 0 1,0 0-1,1 0 1,-1-1-1,0 1 1,-1-2-1,1 8 154,-1 0 0,0 0 0,0 0 0,0 1 0,-1-1 1,0-1-1,0 1 0,0 0 0,0 0 0,-1-1 0,0 1 0,-3 4 0,-15 26 669,12-18-567,-2-1 1,1-1 0,-22 24-1,15-20 1,-19 31-1,18-19-130,7-12-67,-1 0-1,-24 28 1,-101 124 58,43-52-1371,89-114 838,-11 12 299,15-16-59,0-1 0,1 1-1,-1 0 1,1-1-1,0 1 1,-1 0 0,1-1-1,0 1 1,-1 0-1,1 0 1,0 0-1,0-1 1,-1 1 0,1 0-1,0 0 1,0 0-1,0-1 1,0 1 0,0 0-1,0 0 1,0 0-1,1 0 1,-1 0 0,5-3-932,-3 0 968,-1 1 0,1 0 1,0-1-1,-1 1 0,1-1 0,-1 0 0,1 1 0,-1-1 0,0 0 0,0 0 0,1 0 0,-2 0 0,1 0 0,1-3 0,0 1-34,0-1 0,1 0 0,-1 0-1,1 1 1,0 0 0,7-7 0,5-5-39,-1 2-44,26-32 1,28-34 43,-50 53 174,-13 18 12,1 0-1,0 1 1,0-1 0,1 1 0,14-13-1,0 1 112,-1-1 0,27-36-1,-20 22 11,22-13 60,-40 40-164,-1 1-1,0-1 0,0-1 1,8-12-1,-9 11-5,-4 4 73,1 0 0,0 0 0,0 1-1,1 0 1,-1 0 0,7-5 0,-8 8 484,-3 7-154,-1 2-268,0 1 0,-1-1 0,0 0 0,0 1 0,-1-1 0,1 0 0,-2 0 0,1-1 0,-1 1 0,-7 9 0,-20 41 806,14-23-613,-2-2 0,-1 0 1,-33 39-1,-2 4-99,-60 106-48,109-172-231,0 0 0,-1 0-1,0-1 1,-1 0 0,-9 8-1,13-13-28,0 1 0,-1 0-1,2 0 1,-1 0 0,0 1 0,1-1 0,0 1-1,0 0 1,0 0 0,-3 9 0,3 2-428,3-13-112,0-8-1227,0 1 1660,1-1 1,-1 1-1,1 0 1,0-1-1,1 1 1,-1 0-1,1 0 1,0-1-1,0 2 1,0-1-1,1 0 1,-1 0-1,1 1 1,0-1-1,0 1 1,0 0-1,1 0 1,5-4-1,14-17-422,6-26-675,12-6 139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34.61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350 78 208,'50'-35'712,"-40"27"-132,1 0 1,0 1-1,22-11 0,-29 16 952,-4 6-1268,0 0-1,0 0 1,-1-1 0,1 1-1,-1-1 1,0 1 0,0 0 0,-1-1-1,1 0 1,-1 1 0,1-1-1,-1 0 1,0 0 0,0 0-1,-1 0 1,1 0 0,-3 3 0,-16 21 853,-47 55 534,28-19-1085,-19 25-187,-8-14-221,48-56-158,2 1 1,0 1-1,-24 36 1,28-34-96,9-13-32,-1-1-1,-1 1 1,1-1-1,-1 0 0,-1-1 1,0 1-1,-7 6 1,10-11-88,2-2 124,0 0 1,0 1 0,1-1 0,-1 0 0,1 1 0,-1 0-1,1-1 1,0 1 0,0 0 0,0-1 0,0 1 0,0 0-1,0 0 1,0 0 0,0 0 0,1 0 0,-2 3-1,2-3-1034,27-31-4673,-8-10 4171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34.94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534 8 496,'0'0'90,"0"0"-1,0 0 0,0-1 1,0 1-1,0 0 0,1 0 1,-1-1-1,0 1 0,-1 0 1,1 0-1,0-1 0,0 1 1,0 0-1,0 0 0,0 0 1,0-1-1,0 1 1,0 0-1,0 0 0,0-1 1,-1 1-1,1 0 0,0 0 1,0 0-1,0-1 0,0 1 1,-1 0-1,1 0 0,0 0 1,0 0-1,0 0 0,-1-1 1,1 1-1,0 0 0,0 0 1,-1 0-1,1 0 1,0 0-1,0 0 0,-1 0 1,1 0-1,0 0 0,0 0 1,-1 0-1,-13 7 957,-13 19-246,11-6 117,2 0-1,-15 25 1,17-24-440,-2 1 0,-19 21 0,-151 180 542,69-68-1278,66-89-771,36-50 742,5-6-2854,12-22 716,13-14 1220,9-13-261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04.8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1 197 240,'12'-13'-525,"-11"11"1698,0-1 1,0 1 1,0-1-1,0 1 0,-1-1 0,1 0 0,-1 1 1,1-1-1,-1 1 0,0-1 0,-1-8 4500,610 11-735,-607 0-4938,1-1 1,0 1 0,-1-1-1,1 0 1,0 0 0,-1 0-1,1 0 1,-1-1 0,0 1-1,1 0 1,-1-1 0,0 0-1,3-2 1,-1 1 2,0 0 0,0 0 0,0 0 1,0 1-1,9-4 0,-5 3-6,0 0 1,0 1 0,1 0-1,-1 1 1,14-1 0,-21 2 4,1-1 0,-1 1 0,0 0 0,1 0 0,-1-1 0,0 1 0,1 0 1,-1-1-1,0 0 0,1 1 0,-1-1 0,0 0 0,0 1 0,0-1 0,0 0 0,0 0 0,1-1 1,1 0-2,5-3-39,-6 3 35,0 1 0,1-1 0,-1 1 0,1 0 0,-1 0 0,1 0 0,-1 0-1,1 0 1,-1 0 0,1 1 0,0-1 0,5 1 0,18-5-30,-23 3 36,0 2 1,-1-1-1,1 0 0,0 0 0,0 1 0,-1 0 0,1-1 0,4 1 1,-1 0-4,-1 0 0,1 0 1,0-1-1,0 1 0,-1-2 1,1 1-1,-1 0 0,1-1 1,-1 0-1,0-1 0,6-2 1,15-4-30,-22 8 22,-1 1-1,0-1 1,1 0 0,-1-1 0,0 1 0,1-1-1,4-3 1,-7 5 7,0-1 0,0 1 0,0-1 0,0 1-1,0-1 1,0 1 0,1 0 0,-1-1 0,0 1 0,0 0-1,0 0 1,0 0 0,0 0 0,1 0 0,-1 0 0,0 0-1,0 0 1,0 0 0,0 1 0,2 0 0,-2-1-3,50 0 10,-43-4-2,-8 3-5,1 1-1,-1-1 1,0 1-1,1-1 0,-1 1 1,1-1-1,-1 1 1,1 0-1,-1-1 1,1 1-1,-1 0 1,1 0-1,-1-1 1,1 1-1,-1 0 1,1 0-1,-1 0 1,1-1-1,0 1 1,-1 0-1,1 0 1,-1 0-1,1 0 1,-1 0-1,1 0 0,1 1 1,64-1-78,-63 0 114,1 0-13,19 0 213,-23 12 361,1-5-438,-1-5-120,0 0 0,1 0 1,-1 0-1,0 1 1,0-1-1,0 0 0,-1 0 1,1 0-1,-1 0 1,1 0-1,-1 1 0,1-1 1,-1 0-1,-1 2 1,-6 4 54,7-7-83,0 1 1,-1-1 0,1 0 0,0 1-1,0-1 1,0 0 0,0 1-1,0 0 1,0-1 0,0 1-1,0-1 1,1 1 0,-1 0-1,1 0 1,-1-1 0,1 1 0,0 0-1,0 3 1,0 5 38,0-6-39,0 0 1,1 0-1,-2 0 0,1 0 0,0 0 1,-1 0-1,-1 6 0,-5 1 2,6-9-3,0-1 1,0 1-1,0-1 0,0 1 1,0-1-1,1 1 0,-1 0 1,1-1-1,-1 1 1,1 0-1,0 0 0,-1-1 1,1 1-1,0 2 0,0 303 1129,0-306-1141,1 0 1,-1 0 0,0 0 0,0-1 0,0 1 0,0 0-1,0 0 1,0 0 0,-1 0 0,1-1 0,0 1 0,0 0 0,0 0-1,-1 0 1,1-1 0,0 1 0,-1 0 0,1-1 0,-1 1 0,1 0-1,-1-1 1,1 1 0,-1 0 0,0-1 0,1 1 0,-1-1 0,0 1-1,1-1 1,-1 1 0,0-1 0,0 0 0,1 1 0,-1-1-1,0 0 1,0 0 0,1 1 0,-2-1 0,-5 2 0,6-1 6,1 0 0,-1 0 0,0 1-1,1-1 1,-1 0 0,1 0 0,-1 0-1,1 1 1,0-1 0,-1 0 0,1 1 0,0-1-1,0 0 1,0 1 0,0-1 0,0 0-1,0 1 1,0-1 0,1 0 0,-1 2 0,1 6 24,-1 410 4556,0-417-4498,0 3 35,0 115 736,0-115-768,0 16-32,0-18-57,0 38-1172,0-67-10482,0-13 4076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35.71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515 57 816,'72'-37'2551,"-58"23"-1777,-9 9-28,-4 12 1154,-2-1-1667,0-1 0,0 0 0,0 1 0,-1-1 0,0 0 0,0 0 0,-1 0 0,1 0 0,-1-1 0,0 1 0,-5 5 0,-7 15 335,6-10-294,-1-1 0,0 0-1,-1 0 1,-20 19-1,-19 24 131,28-28-270,0 0-14,-29 31-1,-158 184-164,138-167-350,9-9-1062,58-59 346,10-9-503,10-9 239,-7-11 271,-8 17 1000,1 0 1,-1 0-1,0 0 1,1 0-1,-1 0 1,1 0-1,0 0 0,0 1 1,3-4-1,-1 2 28,20-21-310,-1 0-1,-1-2 1,23-37-1,-1 3 636,3 1-1,84-84 0,-96 108 144,-23 23-241,9-9 727,35-30 0,-51 48-581,0 0 0,-1 0 0,0 0 0,0 0 0,0 0-1,0-1 1,-1 0 0,1 0 0,-1 0 0,3-7 0,-6 9 562,-3 23 560,-20 24 60,3-10-674,-99 158 467,91-148-1198,-45 53 0,43-60-69,-45 74 0,46-46-80,-38 29-968,60-83 452,0 0 0,0 0 0,-15 15 0,17-22-823,8-4-109,-1-1 1392,0 0 0,0 1 0,0-1 0,1 0 0,-1 0 0,0 0 0,-1-1 0,1 1 0,0 0 0,0-1 0,0 1 0,-1-1 0,1 0 0,-1 0 0,1 1 0,-1-1 0,0 0 0,0 0 0,1 0 0,0-4 0,9-11-336,67-69-831,-47 54 1124,-1-2 1,42-63-1,-63 86 214,0 0 1,0 1-1,1 0 1,0 0-1,16-10 1,7-9 100,9-20 267,-37 41-272,1 1-1,0 0 1,0 0 0,1 0 0,0 1-1,15-11 1,-4 4 324,-17 11-359,1 1 0,-1-1 0,1 1 0,0-1 0,-1 1 0,1 0 0,0 0 0,0 0 0,0 0 1,0 0-1,4 0 0,-3 1 528,-2 7-364,-1 0 0,1 0 0,-2 1 0,1-1 0,-1 0 0,0 0 0,0 0 0,-1 0 0,0 0 0,0 0 0,-1 0 0,-6 11 0,-2-1 24,0 0 0,-1-1 0,-17 17 0,-23 30 358,23-19-410,12-17-125,-1-1 0,-40 45 1,16-27-49,13 2-83,-14-13-2,24-12-23,18-19 19,0 0-1,0 0 0,-1 0 1,1 0-1,-1 0 0,0-1 0,1 1 1,-1-1-1,0 1 0,0-1 0,0 0 1,0 1-1,0-1 0,0 0 1,-1-1-1,1 1 0,0 0 0,0 0 1,-1-1-1,1 0 0,0 1 1,-5-1-1,4 0-703,15-19-1168,-4 10 1465,79-101-2369,36-52 1278,-111 145 1500,0 0 0,1 1 0,1 0 0,27-22 0,-16 14 354,-1 0 0,26-35-1,-45 54-137,0 0-1,0 0 0,1 0 1,-1 1-1,11-7 0,5-4 677,-18 12 1713,-3 8-1395,0 17 56,1-11-700,0 1-1,-1-1 1,-1 0 0,0 1 0,0-1-1,-1 0 1,-1 0 0,1 0-1,-10 21 1,2-14-44,3-5-209,0-1 0,-1 0 0,-10 11 1,-25 20 69,-8 33 16,38-62-647,-14 17 563,20-14-4950,8-22 4273,0 0 1,0-1-1,1 1 0,0 0 0,0 0 1,0 0-1,0 1 0,1-1 0,0 0 1,0 1-1,0 0 0,1 0 0,-1 0 1,1 0-1,7-6 0,11-12-707,50-58-1093,-54 55 1941,-15 20 216,1-1-1,-1 2 0,1-1 0,0 0 0,1 1 1,-1-1-1,1 1 0,0 0 0,7-4 1,-9 7 50,0-1 1,-1 0-1,1-1 1,0 1-1,-1 0 1,0-1-1,1 0 1,-1 1-1,2-5 1,-3 6 33,-1 0 1,1 0-1,-1 0 1,1 0-1,-1 0 1,1 0-1,0 0 1,-1 1-1,1-1 1,0 0-1,0 0 0,0 1 1,0-1-1,0 1 1,0-1-1,0 1 1,0-1-1,0 1 1,0-1-1,0 1 0,1-1 1,-2 1-33,0 0 0,0 0 0,0 0-1,1 0 1,-1 0 0,0 0 0,0 0 0,0 0 0,0 0 0,0 0 0,0 0-1,0 0 1,1 0 0,-1 0 0,0 0 0,0 1 0,0-1 0,0 0-1,0 0 1,0 0 0,0 0 0,1 0 0,-1 0 0,0 0 0,0 0 0,0 0-1,0 0 1,0 0 0,0 1 0,0-1 0,0 0 0,0 0 0,0 0 0,0 0-1,0 0 1,0 0 0,1 0 0,-1 1 0,0-1 0,0 0 0,0 0-1,0 0 1,0 0 0,0 0 0,0 0 0,0 0 0,0 1 0,-1-1 0,1 0-1,0 0 1,0 0 0,0 0 0,0 0 0,0 0 0,0 0 0,0 1 0,0 2 332,1 7 505,-1 0 1,-1-1 0,1 1 0,-1 0 0,-1-1 0,0 1 0,0-1 0,-1 1-1,-7 14 1,-6 3 418,0-1 0,-2-1 0,-24 27 0,40-50-1339,-1 0 1,1 1-1,0-1 0,0 1 1,0 0-1,0-1 0,1 1 0,-1 0 1,1 0-1,-1 0 0,1 1 1,0-1-1,0 0 0,1 0 1,-1 1-1,0 3 0,1-6-29,0-1 0,0 1 1,0-1-1,0 1 0,0 0 0,0-1 0,0 1 0,-1-1 0,1 1 1,0 0-1,0-1 0,0 1 0,-1-1 0,1 1 0,0-1 0,-1 1 0,1-1 1,-1 1-1,1-1 0,-1 1 0,1-1 0,-1 0 0,1 1 0,-1-1 0,1 0 1,-1 1-1,1-1 0,-1 0 0,1 1 0,-1-1 0,0 0 0,1 0 0,-1 0 1,1 0-1,-1 0 0,0 0 0,1 0 0,-1 0 0,1 0 0,-1 0 1,0 0-1,1 0 0,-1 0 0,1 0 0,-2-1 0,-1 1-648,-1 0-3034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39.68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331 10 224,'0'-1'40,"0"1"1,1 0-1,-1 0 0,0 0 1,0-1-1,0 1 0,0 0 0,0 0 1,0 0-1,0-1 0,0 1 1,1 0-1,-1 0 0,0 0 1,0-1-1,0 1 0,0 0 0,0 0 1,0-1-1,0 1 0,0 0 1,0 0-1,-1 0 0,1-1 0,0 1 1,0 0-1,0 0 0,0 0 1,0-1-1,0 1 0,0 0 1,0 0-1,0 0 0,-1-1 0,1 1 1,0 0-1,0 0 0,0 0 1,0 0-1,-1 0 0,1 0 0,0-1 1,0 1-1,0 0 0,-1 0 1,1 0-1,0 0 0,0 0 1,0 0-1,-1 0 0,1 0 0,0 0 1,0 0-1,-1 0 0,1 0 1,0 0-1,0 0 0,-3 2 7,0 0-1,0 0 1,1 0-1,-1 0 0,1 1 1,-1-1-1,1 1 1,0 0-1,0-1 1,0 1-1,1 0 1,-3 5-1,-14 20 225,-16 18 820,-43 76-1,75-120-1064,-3 6 51,-1 0 0,0-1 0,0 0 0,-1 0 0,-9 8 0,9-9-32,0 0 0,0 1-1,1 0 1,0 1 0,-7 10 0,-8 25 73,18-34-94,-1 0 1,0-1-1,-1 1 0,-10 13 1,7-13-13,7-8-13,0-1 1,0 1-1,0 0 1,0 0-1,1 0 1,-1-1-1,0 1 1,0 0-1,1 0 1,-1 0-1,1 0 1,-1 0-1,1 1 0,-1-1 1,1 0-1,0 0 1,-1 2-1,1-1-23,3-4-162,4-3 39,0 0 1,0 0 0,-1-1 0,0 0 0,0 0 0,-1-1 0,1 1-1,-2-1 1,1 0 0,-1-1 0,0 1 0,6-15 0,-3 7-59,1 0 0,0 0 1,12-14-1,11-7-10,-16 19 160,23-31 0,-28 30 233,2 1 0,-1 1 0,2 0 1,0 1-1,25-22 0,30-30 2928,-63 60-289,-5 32-1892,1-14-671,0 0-1,-1 0 1,0-1-1,-1 1 1,0 0-1,-1 0 1,0-1-1,-1 1 1,0-1-1,-1 0 1,0 0-1,-9 16 1,-33 48 570,-24 35-280,29-52-405,13 5-91,-39 32-67,57-79-384,0-1 0,-1 0-1,0-1 1,-18 16-1,25-25-873,8-18-2693,12-2 3100,-6 7 110,16-17-43,-1-1 0,-1-1 0,21-33 0,3 0 908,79-78 0,-28 34 1920,-58 56 763,-38 46-1358,-3 21 275,0-13-1491,-1 0 0,1 0 0,-1 0 0,-1 0 0,-2 9 0,-3 8 263,4-7-190,2-10-215,0 0 0,0 0-1,0 0 1,-1 0 0,0 0-1,0-1 1,0 1 0,0 0-1,-1-1 1,0 0 0,0 0-1,-5 6 1,-6 6 12,0 1-1,1 0 1,1 2-1,1-1 1,-12 27-1,18-35-77,3-5-11,0 0 0,-1 0 0,0 0 0,0-1 0,-5 7 0,-35 22-261,38-29-61,1 1 1,-1 0 0,1 0 0,0 0-1,0 0 1,0 1 0,1-1 0,0 1-1,0 0 1,0 0 0,1 0-1,0 0 1,0 1 0,1-1 0,0 0-1,-1 8 1,1-13 159,1-1 0,-1 1-1,1-1 1,-1 0 0,0 0 0,1 1 0,-1-1-1,1 0 1,-1 0 0,0 0 0,1 0 0,-1 0-1,0 1 1,1-1 0,-1-1 0,0 1-1,1 0 1,-1 0 0,0 0 0,1 0 0,-1 0-1,0-1 1,1 1 0,-1 0 0,0 0-1,1-1 1,-1 0 0,2-1-35,0-1-1,0 0 1,0 0-1,1 1 1,-1-1 0,1 1-1,0-1 1,0 1 0,-1 0-1,2-1 1,-1 1-1,0 0 1,3-1 0,13-17-500,-1-8 54,-11 19 452,-1 0 0,1 0 0,11-12-1,31-35 56,20-20 237,-40 47 33,-12 13 353,32-27 1,-7 12 725,-25 12-466,-14 16-560,0 0 0,0 0 0,0 1 1,1-1-1,-1 0 0,1 1 0,0 0 0,0 0 0,0 0 0,0 0 0,4-2 0,-2 2 228,-4 2-284,0-1 1,0 1 0,0-1 0,1 1 0,-1-1-1,0 1 1,0-1 0,0 1 0,0-1-1,0 0 1,0 0 0,0 0 0,0 0 0,0 1-1,0-1 1,0 0 0,-1 0 0,1-1-1,0 1 1,-1 0 0,1 0 0,-1 0 0,1-4 2251,-5 9 39,-93 95 3170,34-31-4149,16-15-1019,-29 37-180,2 0-337,58-73-290,-1 0 1,-1-1-1,-35 25 1,49-39 288,1 0 1,0 1-1,-1 0 0,1 0 1,0 0-1,1 0 0,-4 4 1,2 0-1326,10-15-3593,-1 2 4464,0 0 1,1 0-1,0 1 1,7-6-1,16-16-833,-1-11-14,83-69-166,-90 86 1474,3-4 49,28-38-1,-46 55 104,1 1-1,0 0 1,0 0-1,12-9 1,27-25 584,-39 33-424,1 0 0,0 1-1,0 0 1,0 1 0,1 0 0,15-8 0,-21 12-112,-1 1-1,1-1 1,0 0 0,-1 1 0,0-1-1,1-1 1,-1 1 0,2-2-1,18-14 1405,-25 31-357,-2-5-774,-1 0-1,1 0 1,-11 11-1,8-11-93,1 1-1,0 0 1,-8 15-1,-8 14 82,-1-2 1,-1 0-1,-3-1 0,-53 52 0,55-59-256,-33 45 0,2 0-32,-55 54-784,111-125 658,0 0 0,0 0 0,0 0 0,0 0 0,0 0 0,0 0 0,1 0 0,-1 0 0,1 0 0,0 0 0,-1 0 0,1 0 0,0 1 0,1 3 1,-1 0-216,0-4-350,5-6-181,16-20-162,0 0 1,-1-1-1,-2-1 1,28-52-1,-21 34 110,35-46 0,4 11 201,-32 37 413,6-11 240,2 2 0,65-64 0,-66 76 445,-30 28-48,1 0-1,0 1 1,0 1 0,21-14 0,-28 21 460,-4 7-588,1-1 0,-1 1-1,0-1 1,0 1 0,-1-1 0,1 1 0,-1-1 0,0 0 0,0 0 0,0 0 0,-1 0 0,1 0 0,-6 5-1,-9 15 455,-10 32 427,19-40-858,0 1 1,0-1-1,-13 16 0,-36 37 337,34-44-345,-33 48 0,38-44-178,-30 44 69,-27 32-620,59-80 235,11-15-1168,9-21-5270,38-50 3322,-22 29 2402,35-41-1,-34 48 708,6-6 132,0 2 0,33-25 0,-39 35 124,20-23 323,-26 25-4,28-25-1,-39 39-70,0 0 0,-1 0 0,1 0 0,0 1 0,0 0 0,1 0 1,-1 0-1,0 0 0,1 0 0,-1 1 0,1 0 0,0 0 0,6 0 1,-11 5 947,0 0-995,-1-1-1,0 0 1,1 0-1,-1 1 0,-1-1 1,1 0-1,0 0 0,-1 0 1,0 0-1,0 0 1,-2 3-1,-32 38 2449,13-16-1297,-19 32 550,26-36-1217,-1 0 0,-23 25 1,-100 97 76,127-131-1093,-22 32 0,-7 9-1884,40-54 1931,0 0 0,0 1 0,0-1 0,1 1 0,-1 0 0,1-1 0,-1 1-1,1 0 1,0 0 0,0 0 0,0 0 0,0 0 0,1 0 0,-1 6-1,1-5-1447,0-6-27,0-3 1444,0 1 1,0-1-1,0 1 1,0-1-1,1 1 1,0-1-1,0 1 1,0 0-1,0-1 1,1 1-1,0 0 1,0 0-1,0 0 0,0 0 1,0 0-1,4-3 1,73-107-1704,6-9 1193,30-7 736,-32 37 410,-55 65 259,45-60-1,-70 83-454,1 0-1,0 0 1,1 1 0,-1-1-1,1 1 1,0 0 0,0 0-1,0 0 1,0 1-1,8-4 1,-8 5 0,-2 0 586,-6 15 1198,-12 27-437,13-33-1357,0 1 1,-1-1 0,0 1 0,0-1-1,0 0 1,-1 0 0,-7 10 0,-97 140 915,89-127-988,-16 34 0,21-34-48,-37 51 0,-84 78-289,132-156 115,0 0 1,0 0-1,1 1 0,-1-1 1,1 1-1,0 0 0,0-1 0,0 1 1,0 0-1,1 0 0,-1 0 1,1 0-1,0 1 0,1-1 1,-1 0-1,1 0 0,-1 7 1,2-14-13,-1 1-1,1-1 1,-1 1 0,1-1 0,0 1 0,0-1 0,0 1 0,0-1 0,0 1 0,1 0 0,-1 0 0,1 0 0,3-4 0,3-6-329,28-44-894,1 2 0,56-62 0,-45 57 841,43-48 202,-89 104 326,10-9 180,0-1 0,0 2 0,1-1-1,0 2 1,1 0 0,0 0 0,28-13 0,-42 23-136,1-1 0,0 1 0,0-1-1,0 1 1,0 0 0,-1 0 0,1-1 0,0 1-1,0 0 1,0 0 0,0 0 0,0 0-1,0 0 1,0 0 0,0 0 0,0 0 0,-1 0-1,1 0 1,0 1 0,0-1 0,0 0 0,0 0-1,0 1 1,0-1 0,-1 1 0,1-1 0,0 1-1,0-1 1,-1 1 0,1 0 0,0-1-1,-1 1 1,1 0 0,-1-1 0,1 1 0,0 0-1,-1 0 1,0 0 0,1-1 0,0 3 0,-1-1 25,1 0 1,-1 1-1,0-1 1,0 0-1,0 1 1,0-1-1,0 0 1,0 1 0,-1-1-1,1 0 1,-1 1-1,1-1 1,-1 0-1,-2 4 1,-46 61 1329,15-7-322,16-27-422,-39 54 0,16-24-122,36-53-443,-1 1 1,-1-1-1,0-1 1,0 1 0,-12 10-1,16-17-66,0 0 0,0 0 0,1 0 0,-1 1 0,0-1 0,1 1 0,0-1 0,0 1 0,-2 5 0,-2 4 44,-7-4-827,36-68-1187,46-33-136,16-13 765,-78 95 1258,0 1 1,0 0-1,2 1 0,-1 0 0,1 0 0,0 1 0,11-7 0,26-22 129,-42 32-20,21-13 121,14 14 876,-38 3-1015,0 0-1,0 0 1,0-1-1,0 1 1,0 0 0,0 1-1,0-1 1,0 0-1,0 0 1,0 0-1,0 1 1,0-1-1,0 0 1,0 1-1,0-1 1,-1 1 0,1-1-1,0 1 1,0 0-1,0-1 1,0 1-1,1 1 1,1 25 1025,-3-21-947,0 1 36,0-1 0,-1 0 0,0 1-1,0-1 1,0 0 0,0 0 0,-1 0 0,0 0 0,-1 0-1,1 0 1,-1 0 0,-6 9 0,-14 37 740,20-42-671,-1 0-1,0-1 0,-8 15 0,-62 69 1325,31-41-1157,23-26-346,17-24-205,3-4-401,1 0 409,-1-1 0,0 1 0,1 0 0,-1 0 0,1-1 0,0 1 0,0 0-1,0 0 1,0 0 0,1-2 0,5-9-244,-4 4 156,-1 0 143,1 1 0,0 0 0,1 1 0,-1-1 0,1 1 0,1-1 0,0 1 0,0 1 1,8-10-1,-5 6 62,-6 6 60,0 1-1,1-1 0,-1 1 0,1 0 0,0 0 1,0 0-1,0 0 0,0 0 0,0 1 0,1-1 0,-1 1 1,1 0-1,4-2 0,-8 9 568,0 1-276,0-1-145,1-1-1,-1 0 0,-1 0 0,1 1 0,0-1 1,-1 0-1,0 0 0,-2 6 0,-34 70 1318,32-70-1456,-1-1 0,0 0 0,0 0 0,-1-1 1,0 0-1,-14 14 0,20-22-101,-1 1 0,1 0-1,0 0 1,-1 0 0,1 0 0,0 0 0,0 0 0,0 1-1,0-1 1,0 0 0,0 0 0,0 1 0,0-1 0,1 1-1,-1-1 1,0 1 0,1-1 0,0 1 0,-1-1 0,1 1-1,0-1 1,-1 1 0,1-1 0,0 3 0,0 0-1901,0-29-9254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41.8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28 389 1217,'0'-12'342,"-2"-28"1412,1 39-1702,1 0 0,0-1 0,-1 1 0,1 0 0,-1-1 0,0 1 0,1 0 0,-1 0 0,0 0 0,0-1-1,0 1 1,0 0 0,0 0 0,0 0 0,0 1 0,0-1 0,0 0 0,0 0 0,0 0 0,-1 1-1,-1-2 1,-2 1 1464,6-4-1020,0 1 0,-1 0 0,1 0 0,-1-1 0,0 1 0,-1 0 0,0-5 1,0-5 104,1-44 9630,0 35-9340,0 22-864,0 0-1,0-1 0,1 1 1,-1 0-1,0 0 0,0-1 0,1 1 1,-1 0-1,0 0 0,1 0 1,-1 0-1,1 0 0,0 0 1,-1 0-1,1 0 0,0 0 1,0 0-1,-1 0 0,1 0 1,0 0-1,0 0 0,2-1 1,-2 2-15,0-1 0,0 0 0,0 0 1,0 0-1,0 1 0,0-1 1,0 0-1,-1 0 0,1 0 1,0 0-1,-1 0 0,1 0 1,-1-1-1,1 1 0,-1 0 0,1 0 1,-1 0-1,0 0 0,1-1 1,-1 1-1,0 0 0,0-3 1,0-46 472,0 50-478,0-1-1,1 1 1,-1-1-1,0 1 1,0-1-1,1 1 1,-1-1-1,1 1 1,-1-1-1,0 1 0,1-1 1,-1 1-1,1 0 1,-1-1-1,1 1 1,-1 0-1,1 0 1,-1-1-1,1 1 1,-1 0-1,1 0 1,-1-1-1,1 1 1,0 0-1,-1 0 1,7 1 6094,-8 22-4270,0-11-1560,1 0 1,0 0-1,1 0 1,0 0 0,4 18-1,3-9-271,-5-14 0,-1 1 0,1-1 0,-1 1 0,-1-1 0,1 1 0,-1 0 0,0 10 0,-3 53 0,0-35 0,2 0 0,7 59 0,-5-80 0,4 20 0,-2 0 0,-1 36 0,-3 161 0,1-247 0,-1-91 0,0 93 0,-1-1 0,-1 0 0,0 1 0,0 0 0,-2-1 0,-6-16 0,7 23 0,-1 0 0,1 1 0,0-1 0,0 0 0,1-1 0,0 1 0,0 0 0,1-1 0,0 1 0,-1-15 0,1-4 0,-7-39 0,4 38 0,-1-42 0,5 17-2328,0-104 7193,0 90-6941,0 8-6669,0 4-9474,0 75 15477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43.4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67 300 224,'0'-2'27,"-2"-16"1254,2 17-1230,0 1 0,-1-1 0,1 1 0,0-1 0,-1 1 0,1 0 0,-1-1 1,1 1-1,-1 0 0,1 0 0,-1-1 0,1 1 0,-1 0 0,1 0 0,-1 0 0,1-1 0,-1 1 1,0 0-1,1 0 0,-1 0 0,1 0 0,-1 0 0,1 0 0,-2 0 0,-1 0 678,-2 0-316,-36 0 5312,40-33-5490,0 16-115,1-1-1,0 1 0,5-29 1,-1 30-117,-1 8 24,-1-1 0,0 0 0,0 0 0,-1 1 0,0-14 0,-1-25 1377,0 34 829,0 32-595,0 245 6353,0 127-4660,0-389-3326,0-1 0,0 1 0,0 0 0,0-1 0,0 1 0,1 0 0,-1-1 0,0 1 0,1 0 0,0-1 0,-1 1 0,1-1 0,0 1-1,-1-1 1,1 1 0,0-1 0,0 1 0,0-1 0,0 0 0,1 0 0,-1 1 0,0-1 0,0 0 0,1 0 0,-1 0 0,1 0 0,1 0 0,2 2 59,-6-63-25,0 5-415,6-67 1,0 88 231,-1 9-48,2-48-1,-4 53 126,0-1 0,8-35 0,-5 36 54,-2 0 0,3-34 0,-6-105 1350,0 656 4220,1-474-5557,7 42 0,-4-41 0,1 46 0,-4-83 0,0-36 0,-6-74 0,-2 68 0,-1-83 0,7 126 0,0-1 0,0 1 0,-2 0 0,1 0 0,-2 0 0,-5-16 0,7 24 0,0-3 0,0-1-1,1 1 1,-1 0 0,2-1 0,-1 0-1,1 1 1,0-1 0,2-10 0,-1-9-267,-1 24-1406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54.95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166 1800 208,'0'0'3428,"-3"0"-2915,-9 0 12,9 0 1479,3 0-1974,0 0 0,0 1 0,0-1-1,0 0 1,1 0 0,-1 1 0,0-1 0,0 0 0,0 1 0,0-1 0,0 0 0,0 1 0,0-1 0,0 0 0,0 0 0,0 1-1,0-1 1,0 0 0,0 1 0,0-1 0,0 0 0,0 1 0,-1-1 0,1 0 0,0 0 0,0 1 0,0-1 0,0 0 0,0 0 0,-1 1-1,1-1 1,0 0 0,0 0 0,-1 1 0,1-1 0,0 0 0,0 0 0,-1 0 0,1 0 0,0 0 0,0 1 0,-1-1 0,1 0 0,0 0-1,-1 0 1,-4 4-3470,0-1 5104,-21 4 18668,11-6-15061,15-31-4385,1 21-886,-1 3 0,0 0 0,0 0 0,0 0 0,-1 0 0,-2-10 0,-1 1 0,1-1 0,0 0 0,1 1 0,0-1 0,1-19 0,1 15 0,1 9 0,-1-1 0,0 1 0,-1 0 0,-3-16 0,-4 1 0,4 15 0,1 0 0,0-1 0,1 1 0,0-1 0,1-13 0,1-1114 0,0 1138 0,-1 0 0,1 0 0,0 0 0,0 0 0,0-1 0,-1 1 0,1 0 0,0 0 0,-1 0 0,1 0 0,-1 0 0,0 0 0,1 0 0,-1 0 0,0 0 0,1 0 0,-2-1 0,1 2 0,0-1 0,0 0 0,0 0 0,0 0 0,1 0 0,-1 0 0,1 0 0,-1 0 0,0 0 0,1-1 0,0 1 0,-1 0 0,1 0 0,0 0 0,-1-1 0,1 1 0,0-2 0,0 2 0,0 0 0,0 0 0,0 0 0,0 0 0,-1 0 0,1 0 0,0 0 0,0 0 0,-1 0 0,1 0 0,-1 0 0,1 0 0,-1 0 0,1 0 0,-1 0 0,0 1 0,1-1 0,-1 0 0,0 0 0,0 1 0,0-1 0,1 1 0,-2-2 0,1 2 0,0-1 0,-1 0 0,1 0 0,0 0 0,0 0 0,0 0 0,0 0 0,1 0 0,-1 0 0,0 0 0,0-1 0,1 1 0,-1 0 0,1 0 0,-1-1 0,1 1 0,-1 0 0,1-1 0,0 1 0,0 0 0,0-1 0,-1 1 0,2-3 0,-1 2 0,0-1 0,1 0 0,-1 1 0,1-1 0,0 1 0,0-1 0,0 1 0,0-1 0,0 1 0,1 0 0,-1-1 0,1 1 0,-1 0 0,1 0 0,0 0 0,0 0 0,0 0 0,0 1 0,0-1 0,0 1 0,1-1 0,-1 1 0,0 0 0,1 0 0,-1 0 0,1 0 0,-1 0 0,1 0 0,3 0 0,8-2 0,1 0 0,0 1 0,0 1 0,18 0 0,125-8 0,-103 6 0,60 3 0,-51 2 0,-60-2 0,-1 0 0,1-1 0,-1 1 0,0-1 0,1 1 0,-1-1 0,0 0 0,5-2 0,11-3 0,25-4 0,1 2 0,73-3 0,-116 11 0,1 0 0,0 0 0,0 0 0,0-1 0,-1 0 0,1 1 0,0-1 0,-1 0 0,1 0 0,0 0 0,-1-1 0,4-2 0,23-8 0,4 0 0,-27 9 0,0 1 0,-1 0 0,1 0 0,0 0 0,0 1 0,1-1 0,10 1 0,-11 0 0,-1 0 0,1 0 0,-1 0 0,1 0 0,-1-1 0,9-4 0,-8 3 0,-1 1 0,1 0 0,-1 1 0,1-1 0,0 1 0,11-1 0,378 2 0,-378 3 0,-16 7 0,-1-9 0,0 1 0,0-1 0,0 0 0,0 1 0,0-1 0,0 1 0,0-1 0,1 0 0,-1 1 0,0-1 0,1 0 0,-1 1 0,1-1 0,-1 0 0,1 0 0,0 1 0,1 0 0,4 5 0,-4-6 0,-1 0 0,0 1 0,1-1 0,-1 0 0,0 1 0,0-1 0,0 1 0,0-1 0,0 1 0,0-1 0,-1 1 0,1 0 0,0 0 0,-1-1 0,1 1 0,-1 0 0,0 0 0,1 0 0,-1 2 0,-1 4 0,1-5 0,0 0 0,-1-1 0,1 1 0,1 0 0,-1 0 0,0 0 0,1-1 0,-1 1 0,1 0 0,1 2 0,2 7 0,-1-1 0,0 0 0,-1 1 0,0 0 0,-1 0 0,0-1 0,-2 23 0,2-28 0,-1-1 0,1 1 0,0 0 0,1-1 0,0 1 0,0-1 0,3 7 0,-3-7 0,0 1 0,0-1 0,0 1 0,0 0 0,-1 0 0,0-1 0,1 8 0,-2 251 0,0-255 0,1 0 0,0 0 0,5 16 0,-3-14 0,-1 0 0,0 0 0,1 23 0,-3 55 0,0-87 0,0 0 0,1 0 0,-1 1 0,0-1 0,1 0 0,-1 0 0,1 0 0,0 0 0,0 1 0,0-1 0,0 0 0,0-1 0,1 1 0,-1 0 0,3 2 0,-3-2 0,0-1 0,0 1 0,1 0 0,-1-1 0,0 1 0,0 0 0,0-1 0,-1 1 0,1 0 0,0 0 0,-1 0 0,1 0 0,-1 0 0,0 0 0,1 2 0,-1 903 0,0-901 379,0-8-668,0-18-2049,0-33-7689,0 3 1460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56.36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454 78 240,'0'-2'195,"-1"0"-1,1 0 1,0 0-1,0 0 1,0 0-1,0 0 1,1 0-1,-1 0 1,0 0-1,1 0 1,1-3 0,36-21 1503,-18 14-841,-12 6-106,-8 5-734,1 0 1,-1 1 0,1-1-1,-1 1 1,1 0 0,-1-1-1,1 1 1,-1-1 0,1 1-1,0 0 1,-1-1 0,1 1-1,-1 0 1,1 0 0,0 0-1,-1-1 1,1 1 0,0 0-1,-1 0 1,1 0 0,0 0-1,-1 0 1,2 0 0,1 0 59,2 0 515,-5 1-553,0 0 1,0-1-1,0 1 0,0-1 1,0 1-1,0 0 1,0-1-1,0 1 0,-1 0 1,1-1-1,0 1 0,0-1 1,-1 1-1,1 0 1,0-1-1,-1 1 0,1-1 1,0 1-1,-1-1 1,0 1-1,-3 4 146,-1 0 1,0-1-1,-1 1 1,-8 5-1,-16 13 387,-24 56 693,-15-14-338,50-49-667,0 1 1,1 0-1,-19 27 1,32-38-204,-16 21 243,0 1 0,-19 38 1,12-2-64,-41 53-98,0 1-126,68-116-18,0-1 1,0 1-1,1 0 0,-1-1 0,0 1 1,1 0-1,-1 0 0,1 0 0,-1-1 1,1 1-1,0 0 0,0 0 0,0 0 1,0 0-1,0-1 0,0 1 0,1 0 1,-1 2-1,2 2-44,-2-1-242,0-9-2843,0 2 2971,0 1 1,0-1-1,0 0 1,1 1-1,-1-1 0,1 1 1,-1-1-1,1 1 1,-1 0-1,1-1 1,0 1-1,0 0 0,0-1 1,0 1-1,0 0 1,1-2-1,1 0-148,-1 1 0,1-1 1,-1-1-1,0 1 0,0 0 0,-1 0 0,3-7 0,-2 7 127,-1-1-1,1 0 1,0 0 0,1 1-1,-1-1 1,0 1-1,6-5 1,41-33-1486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56.71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726 79 336,'3'-5'178,"1"0"0,0 1 1,0 0-1,0 0 0,0 0 0,1 0 0,-1 1 0,9-5 1,10-12 1414,-4 5-535,-14 13 2355,-5 14-2486,1-9-818,-1 1 0,0-1 0,0 0 0,0 0 0,0 0 0,-1 1 0,1-1 0,-1 0 0,0 0 0,-2 5 0,-14 21 1104,-31 40 0,-5 5 125,20-26-694,-22 36 310,4 2-324,20-43-380,8-12-78,2 0 0,-19 37 0,-39 69-6,51-92-154,-26 45 15,-61 69-219,-2 12-2889,109-160 2032,-1 0 1,-17 17-1,21-23-757,7-9-490,-1 2 2054,1 1 0,-1-1 0,0 1 0,1-1-1,-1 1 1,1-1 0,3-1 0,4-5-148,16-22-763,16-18-178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57.0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772 203 352,'31'-20'660,"-18"13"-249,-1-1 1,20-16-1,-13 5 84,-13 12-322,0 1 0,1 0 0,-1 0 1,16-9-1,-15 11-16,1 0-1,-1-1 1,0 0 0,0 0-1,0-1 1,6-8-1,-10 11-70,0 0-1,0 1 1,1-1-1,-1 1 0,0-1 1,1 1-1,0 0 0,-1 1 1,5-3-1,17-9 521,-22 10 119,-6 20 252,-4-5-606,0 0 0,-1 0 0,0-1 0,-1 0 1,-1-1-1,-18 18 0,-30 32 1185,-43 86 1396,-9 11-947,-100 131-287,106-149-1467,50-72-219,-4 25-24,37-59-9,-50 82-84,24-44-54,33-53-78,1 2-1,1 0 1,-11 21 0,-7 6-734,-3 2-1089,32-46 1452,-1 0-1,1 0 1,0 0 0,0 0-1,0 0 1,1 0-1,-1 0 1,0 5-1,2-10 356,-1-1 0,1 1 0,-1 0 0,1 0 0,0 0 0,0 0 0,0 0 0,0 0 0,0 0 0,0 0-1,0 0 1,1 0 0,-1 0 0,1 1 0,2-3 0,31-25-648,-17 14 270,30-37-880,-2-13 120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57.35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892 66 352,'23'-52'1822,"-12"48"-1354,-11 4-365,1 0 1,-1 0-1,1 0 1,-1 0-1,1 0 0,-1 0 1,1 0-1,-1-1 1,0 1-1,1 0 1,-1 0-1,1 0 1,-1-1-1,1 1 0,-1 0 1,1-1-1,-1 1 1,0 0-1,1-1 1,-1 1-1,0 0 1,1-1-1,-1 1 0,0 0 1,0-1-1,1 1 1,-1-1-1,0 1 1,0-1-1,0 1 1,1-1-1,-2 6 180,1 1 0,-1 0 1,0 0-1,0 0 0,-1-1 0,0 1 0,0-1 1,0 1-1,-6 8 0,-34 46 825,9-14-430,22-27-271,-14 36 0,18-37-201,-1 0-1,-16 25 0,7-17-28,-84 135 767,-39 44-464,73-113-389,-72 93 10,16-31-408,68-93 40,-20 48-482,29-51-252,41-46 318,5-10-291,5-4-2080,1-2 2736,0 0 0,0 0 1,0 0-1,-1-1 0,1 0 1,-1 0-1,0-1 0,-1 1 1,0-1-1,8-12 0,15-19-1128,14-3-339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57.68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727 26 288,'3'-3'212,"-2"2"-129,0 1-1,0-1 1,0 0-1,0 0 1,0 0-1,0 0 1,0 0-1,0 0 1,0 0-1,0 0 1,-1 0-1,1 0 1,-1 0-1,1 0 1,0-1-1,-1 1 1,0 0-1,1-2 1,-1 1 730,0 4-98,0 0-621,0 0 1,0 0-1,-1 0 0,1-1 0,-1 1 0,1 0 1,-1 0-1,0 0 0,1 0 0,-1-1 0,0 1 1,-2 2-1,-3 9 325,-4 13 431,-1 0 1,-1-1-1,-21 33 1,-53 69 1455,69-103-1899,-162 250 2242,128-194-2121,20-34-229,-54 59 0,-7 9-102,20-15-237,70-96 9,-1 1 0,1-1-1,0 1 1,0-1 0,0 1 0,0 0 0,-1 5 0,-6 12-438,-1-9 76,8-11 315,1 0 0,0 0-1,0 0 1,0 1 0,0-1 0,0 0 0,0 1 0,1-1 0,-1 0 0,0 1 0,1-1 0,-1 1 0,1-1 0,-1 1 0,1 0 0,0 2 0,0 1-1275,1-6 1206,0 1 1,1-1 0,-1 1-1,1-1 1,-1 1-1,0-1 1,1 0-1,-1 1 1,0-1-1,0 0 1,0 0-1,0 0 1,0 0-1,0 0 1,0 0 0,0-1-1,0 1 1,0 0-1,0 0 1,-1-1-1,1 1 1,0 0-1,-1-1 1,1 1-1,-1-1 1,0 1-1,1-2 1,2-6-729,0 5 650,-1 1 0,1 0 0,0 0-1,0-1 1,1 2 0,-1-1 0,6-4 0,3-1-140,18-16-437,-24 20 649,0-1 0,0 0 1,-1 0-1,9-10 0,15-12-674,14 1-46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05.8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92 104 112,'0'0'12,"-1"0"1,0 0-1,1 0 0,-1 0 0,0-1 0,1 1 1,-1 1-1,0-1 0,1 0 0,-1 0 1,0 0-1,1 0 0,-1 0 0,0 0 1,1 1-1,-1-1 0,1 0 0,-1 1 1,0-1-1,1 0 0,-1 1 0,1-1 1,-1 1-1,1-1 0,-1 1 0,0 0 0,0 9 3868,-4-10-3346,5-1-496,-1 1 1,0 0-1,0 0 1,0 0-1,0 0 1,1 0-1,-1 0 1,0 0-1,0 1 1,0-1-1,0 0 1,1 0-1,-1 0 1,0 1-1,0-1 1,1 1-1,-1-1 1,0 0-1,1 1 1,-1-1-1,0 1 1,1 0-1,-1-1 1,0 1-1,1-1 1,-1 1-1,1 0 1,0-1-1,-1 1 1,1 0-1,-1 0 1,1-1-1,0 1 1,0 0-1,-1 0 1,1 0-1,0-1 1,0 1-1,0 0 1,0 0-1,0 0 1,0 0 0,0-1-1,0 1 1,0 1-1,0-2-15,0 0 0,0 1 0,-1-1 1,1 0-1,0 0 0,0 1 0,-1-1 0,1 0 0,0 0 1,-1 0-1,1 1 0,0-1 0,-1 0 0,1 0 0,0 0 0,-1 0 1,1 0-1,0 0 0,-1 0 0,1 0 0,-1 0 0,1 0 1,0 0-1,-1 0 0,1 0 0,0 0 0,-1 0 0,0 0 1,-7 1 913,8 0-897,-1 0 1,1-1-1,0 1 1,-1-1-1,1 1 1,-1-1-1,1 1 1,-1-1-1,1 1 1,-1-1-1,1 1 1,-1-1-1,0 1 1,1-1-1,-1 0 1,1 1-1,-1-1 1,0 0-1,1 0 1,-1 0-1,0 1 1,0-1-1,1 0 1,-1 0-1,0 0 1,1 0-1,-1 0 1,0 0-1,0 0 1,1 0-1,-1-1 1,-1 1-1,-5 0 5702,9 0-5559,0 1 0,0-1 0,0 0 1,-1 1-1,1-1 0,0 0 1,0 0-1,0-1 0,-1 1 0,4-1 1,-2 1 147,47 0 2219,88-3 1681,-116 0-3764,0 0 0,-1-2 0,0 0 0,33-13 1,8 0 143,14-4 344,-59 18-734,-1 1 1,1 0 0,0 2 0,0 0 0,32 2 0,-16-1 37,-31 0-241,1 0 0,0-1 0,0 1 0,0-1 0,0 0 0,0 1 0,-1-1 0,1-1 0,0 1 0,-1 0 0,1-1 0,2-1 0,-4 2-3,0 1-1,0-1 0,0 1 1,0-1-1,0 1 0,1-1 0,-1 1 1,0 0-1,0 0 0,1-1 1,-1 1-1,0 0 0,0 0 0,0 0 1,1 0-1,-1 0 0,0 1 0,0-1 1,2 1-1,1-1 34,5 0 9,-5 1-9,1-1-1,-1 0 0,1 0 0,-1-1 1,0 1-1,1-1 0,-1 0 0,0 0 1,1 0-1,-1-1 0,6-3 0,3 0 29,0 0-1,0 1 1,0 1-1,0 0 1,0 1-1,1 0 1,-1 1-1,1 0 1,18 2-1,-22-1-56,-7 0 13,2 0-13,18 0 37,-20-13-40,9 11 13,-9 2-50,2 0 10,13 0 54,-13 0 18,-2 0 56,179 0 409,-165 0-681,-30 0-4113,-38 0-8581,23 0 6574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58.04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295 78 176,'8'-8'424,"1"0"0,0 0 0,0 1 0,0 0-1,1 1 1,0 0 0,20-8 0,-9 3 288,-16 9 748,-8 54 4433,3-46-5614,-1 0 0,0 0 0,-1-1-1,0 1 1,0 0 0,0-1 0,0 0-1,-1 1 1,-5 7 0,-25 45 1330,28-47-1364,0-1 1,-1 0-1,0 0 1,-10 12-1,-7 3 198,15-18-261,0 1-1,1 0 0,0 1 1,-7 12-1,9-12-82,-1-1 1,0 0 0,0 0-1,-1-1 1,-13 13-1,1-1-18,-10 20 52,5-14-85,16-17-31,1 0-1,0 0 1,0 0-1,-8 14 1,8-9-73,-1 0 1,-1 0 0,-13 15-1,18-23-27,3-4 31,-1 0 1,1 0-1,0 1 1,0-1 0,-1 1-1,1-1 1,0 1-1,0-1 1,1 1-1,-1 0 1,0-1 0,0 1-1,1 0 1,-1 0-1,1 0 1,-1 2-1,-3 1-983,-6 0 1476,5-2-3092,24-14-10055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24.79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791 1 976,'-49'49'1706,"28"-27"-1088,0-1 1,-26 19 0,20-19-276,1 1-1,2 2 1,0 0 0,1 2-1,2 0 1,-27 42 0,17-21-38,-50 60 0,-80 109-80,135-179-239,-6 15-180,2 2 0,-37 87 0,56-115 11,6-14-206,1-1 1,1 1 0,0 0 0,1 0 0,0 0-1,1 0 1,1 22 0,3-46-415,12 1-456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25.15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562 1 464,'0'4'156,"0"1"-1,-1-1 0,1 0 1,-1 1-1,1-1 0,-1 0 1,-1 1-1,1-1 0,0 0 1,-1 0-1,0 0 1,0 0-1,0 0 0,-1 0 1,1-1-1,-6 7 0,0-1 2,1 0 0,1 1 0,0 0 0,0 0 0,-7 19 0,-18 29 321,-40 33 230,8-12-224,32-33-251,-25 51 0,20-31-128,-27 27-85,-4 9-309,18-8-954,46-89 1097,0 0 0,1 0 0,0 0-1,0 0 1,0 0 0,0 1 0,1-1 0,0 0 0,0 1 0,0 6 0,1 1-910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25.48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469 1 464,'0'0'1924,"0"4"-1172,0-1-685,-1 0-1,1 0 1,-1-1 0,0 1-1,1 0 1,-1 0-1,-1-1 1,1 1 0,0-1-1,-1 1 1,1-1 0,-1 1-1,0-1 1,0 0-1,-3 3 1,-20 29 471,-43 67 99,44-52-485,15-28-120,-1-1 0,-16 21 0,17-28-29,-14 19 0,1 0-1,2 1 1,-25 55 0,32-61-133,-2 0 0,-17 26 0,20-36-110,1 0 1,0 1-1,2 0 0,0 1 0,1 0 1,-7 26-1,14-39 69,0 0 1,-1 0 0,1 0-1,-1-1 1,-1 1-1,1 0 1,-1-1-1,0 0 1,-5 8-1,3 4-1667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25.81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194 16 480,'0'0'2244,"0"4"-1887,0 10-45,1-5-115,-1 1 1,1-1-1,-2 0 1,0 0-1,0 0 1,-3 12 0,-31 43 437,27-53-572,1 0 0,0 1 0,1 0 1,0 1-1,1-1 0,-5 22 0,4-5-49,0 1 0,-2-1 0,-23 53 0,1 5-673,21-69 298,7-14 261,0-1 0,0 1 0,0 0 0,1 0 0,0 0 0,0 0 0,0 0-1,0 0 1,0 0 0,1 6 0,0 16-599,0-9-341</inkml:trace>
  <inkml:trace contextRef="#ctx0" brushRef="#br0" timeOffset="1">332 0 432,'27'0'2369,"-9"0"-1552,-18 16-513,0 10-32,0-1-64,0 1-80,0 16-32,0 9-32,0-14-80,0 19-96,-18-4-176,18 0-176,-27 0-16,27-27 63,0 1-559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26.14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 1233,'0'0'1024,"18"0"-336,-18 15-255,0 11-161,0-16-128,28 32-16,-28-17-64,0 1-80,0 16-80,0 9-112,0-14-160,0 19-1,0-4 129,0-16-112,0 6-432,0-16 79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26.50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0 400,'0'0'1057,"0"16"-129,0 10-256,0-11-175,0 11-129,0 10-64,0-10-96,0 15-96,0 1-96,0 9-160,27-14-176,-27-12-240,0 17 95,19-16-31,-19-1-560</inkml:trace>
  <inkml:trace contextRef="#ctx0" brushRef="#br0" timeOffset="1">166 16 432,'0'0'1121,"0"26"-209,0-11-320,0 21-207,0-10-129,0 15-144,0 1-16,0-6-80,0 5-176,0-4-208,0 19-33,0-30 1,28 0-496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26.83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1 896,'0'31'1153,"0"-21"-177,0 31-271,0-15-257,0 0-176,28 10-160,-28 6-48,18 9-64,10-9-128,-28-6-288,18 21-192,9-21 127,-8 5-639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27.16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16 480,'0'26'929,"0"10"-273,0-10-256,0 15-192,0 0-32,28-5-96,-10 16-96,-18 5-64,28-5-128,-10-1-16,-18 1-480,28-11-81</inkml:trace>
  <inkml:trace contextRef="#ctx0" brushRef="#br0" timeOffset="1">92 0 1937,'0'26'1296,"0"15"-255,0-4-129,0 4-79,0 11-209,28-1-192,-10-9-240,10 9-96,-10-9-96,10 9-256,18-9-352,-28 9-288,10-14-129,-1 4 97,-8 0 271,-19-15-527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28.26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240 0 208,'0'0'2481,"-5"3"-2110,0-1-295,0 1 1,0 0-1,0 0 0,0 1 1,1-1-1,-1 1 0,1 0 0,0 0 1,0 1-1,1-1 0,-1 1 1,1 0-1,0 0 0,-4 8 1,4-2 29,-3 11 145,-14 35 0,-41 99 183,30-73-385,27-70-48,1-1 0,0 1 0,-2 14 0,-4 22-35,2-24-31,3-12-113,0 0-1,1 0 1,1 0-1,0 0 0,1 15 1,1 11-1079,0-37 241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11.1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167 104 400,'0'0'3997,"0"4"-3538,0 0-372,-1-1 1,1 1 0,0-1 0,-1 1 0,0-1 0,0 0 0,0 1 0,0-1 0,-1 0-1,1 0 1,-1 0 0,0 0 0,1 0 0,-2 0 0,1 0 0,0-1 0,-3 4 0,-11 8 311,13-12-334,0 0-1,0 1 1,0-1-1,1 1 0,-1 0 1,1 0-1,0 0 1,-1 0-1,1 0 0,1 1 1,-1-1-1,0 1 1,1-1-1,-2 7 1,1-6-16,0 0 1,0 0 0,-1 0 0,1 0 0,-1 0 0,0-1 0,0 1 0,-5 3-1,4-4 3,1 0 0,0 0 0,0 1-1,0-1 1,0 1 0,1 0-1,-1 0 1,1 0 0,-2 5-1,-17 38 371,16-38-379,4-6-21,0 1 0,0-1 1,0 1-1,0 0 0,1-1 0,0 1 1,-1 0-1,1-1 0,1 5 1,-1 3-145,5-15-246,67-77-1102,-31 32 1251,-34 42 212,-1 0-1,1 0 1,0 1-1,1 0 1,12-8-1,23-17 26,-13 9 37,-8 6 272,-1-1 0,20-21-1,-35 32-154,0 0 0,1 1 0,0-1 0,7-4-1,8-6 486,-18 14 223,-5 8-757,-1 0-1,1 0 1,-1 0-1,0 0 1,0-1-1,0 1 1,-1-1-1,0 1 1,0-1-1,-1 0 1,1 0-1,-9 9 1,-14 24 176,19-28-256,0 1 0,-1-1 0,-15 17 1,14-18-29,0 1 1,0 1-1,-11 19 1,-7 10 15,22-35-24,0 1 0,0-1 0,1 1 0,0 0 0,1 1 0,-1-1 0,1 1-1,0 0 1,1-1 0,0 1 0,-3 15 0,5-19-3,-1 0 0,1 0 0,0-1-1,-1 1 1,0 0 0,1 0 0,-1 0-1,-1 0 1,1-1 0,0 1 0,0-1-1,-4 5 1,3-5-80,1 1 0,-1 0 0,1-1-1,-1 1 1,1 0 0,0 0 0,0 0-1,0 0 1,1 0 0,-1 0 0,1 0 0,-1 5-1,6-8-443,-1-1 327,0-1 0,0 0 1,0 0-1,-1 0 0,1 0 0,-1-1 0,1 1 0,-1-1 0,0 0 0,0 0 1,5-7-1,4-3-333,-1-1 0,14-21 0,-1-11 46,2 13 244,-17 22 181,0 0 0,-1-1-1,8-14 1,-11 16 54,2 0-1,-1 1 0,1 0 1,1 0-1,13-13 1,-15 16 104,1-1 1,-1 0 0,0 0-1,-1 0 1,0 0-1,0-1 1,0 0 0,4-12-1,-8 17-42,0 0 0,1 0-1,-1 0 1,0 0-1,1 1 1,0-1-1,-1 1 1,1-1-1,0 1 1,0-1 0,1 1-1,-1 0 1,0 0-1,1 0 1,-1 0-1,1 1 1,0-1-1,-1 1 1,1-1-1,0 1 1,0 0 0,5-1-1,-3 0 188,-5 31 625,-1-24-816,1 0 0,-1-1-1,0 1 1,0-1 0,-1 0 0,1 1 0,-1-1 0,0 0 0,0 0 0,-1 0 0,1 0 0,-1 0 0,-5 5 0,-17 29 450,8-2-123,11-20-226,-2-1-1,-12 20 1,-32 35 145,28-39-169,-30 50 0,36-46-71,10-19-40,0 0-1,-2-1 1,-16 22 0,26-37-23,-14 16 10,1 0 0,1 0-1,0 1 1,-11 22-1,5-7-15,15-28 5,0 1 1,0 0-1,0 0 0,1 0 0,-1 0 0,1 1 0,1-1 1,-1 0-1,1 1 0,0 0 0,-1 9 0,2-13-25,3-7-148,59-69-800,-44 55 588,-1-1 0,-1-1-1,-1 0 1,15-26 0,-20 23 49,12-19-212,38-28-179,-10 14 256,85-114-41,-89 124 533,-20 23 88,-9 5 20,15-14 267,-14 12-129,-18 20-258,1 0 0,-1-1 0,1 2 0,-1-1 0,1 0 1,0 0-1,-1 0 0,1 0 0,0 0 0,0 0 0,-1 1 1,1-1-1,0 0 0,0 1 0,0-1 0,0 0 0,0 1 0,0-1 1,0 1-1,0 0 0,0-1 0,0 1 0,0 0 0,1 0 1,-1 0-1,2-1 0,1 1 64,-4 3 40,0 2-53,0-1 1,-1 1-1,0-1 1,0 0-1,0 1 1,0-1-1,-1 0 1,0 0-1,0 0 0,0 0 1,-3 5-1,-34 40 576,8-12-358,-30 56 144,39-57-278,-1-2 1,-44 52-1,34-51-82,10-12-42,1 1 0,1 0-1,1 2 1,-18 30-1,11 4-15,18-48-21,0 0-1,-17 15 0,1 2-10,9-11-30,13-16 36,0 1 0,1-1 0,-1 1-1,1-1 1,0 1 0,0 0-1,0 0 1,0 0 0,1 0 0,-1 1-1,1-1 1,0 0 0,0 0-1,0 1 1,0-1 0,1 1 0,-1 5-1,1-9 18,1 1 0,-1-1 0,1 0 0,-1 0 0,1 1 0,-1-1 0,1 0 0,0 0 0,-1 0 0,1 0 0,-1 0 0,1 0 0,-1 0 0,1 0 0,-1 0 0,1 0 0,0 0 0,-1 0 0,1 0 0,-1-1 0,1 1 0,-1 0 1,1-1-1,1 1-46,6-11-244,58-55-704,-11-10-355,58-106-1,92-117 1520,-87 136 1705,-97 143-1458,-19 19-371,-1 0 0,1-1 0,0 1 0,0-1 0,-1 1 0,1-1 0,0 0 0,-1 0 0,0 1 0,1-1 0,-1 0 0,0 0 0,0 0 0,0-1 0,1-3 0,-2 4 96,0 19 598,0-9-582,0-1-56,0 0 1,0 0-1,0 0 1,-1 0-1,0-1 1,0 1-1,-1 0 1,0 0-1,0-1 1,0 1-1,-1-1 1,-6 11-1,-124 190 1318,102-160-1339,-1-2 0,-3-1 0,-49 49 0,7-7-44,39-42-70,-42 66 1,28-36-158,30-45-70,-22 41-1,25-41 68,16-25 183,-1 0 0,1 1 0,0-1-1,1 1 1,-1 0 0,1 0 0,0 0 0,0 0 0,0 0 0,-1 7 0,3-11 15,0-1 1,0 0-1,0 0 1,0 0-1,0 0 1,0 0-1,0 1 1,0-1-1,0 0 1,0 0-1,0 0 1,0 0-1,0 0 1,0 1-1,0-1 1,0 0-1,0 0 1,0 0-1,0 0 1,0 0-1,0 1 1,0-1-1,0 0 1,1 0-1,-1 0 1,0 0-1,0 0 1,0 0-1,0 0 1,0 1-1,0-1 1,0 0-1,0 0 1,1 0-1,-1 0 0,0 0 1,0 0-1,0 0 1,0 0-1,0 0 1,1 0-1,-1 0 1,0 0-1,0 0 1,0 0-1,0 0 1,0 0-1,1 0 1,-1 0-1,0 0 1,0 0-1,0 0 1,0 0-1,0 0 1,0 0-1,1 0 1,0 0 0,0 0 1,-1 0 0,1 0-1,0 0 1,0 0 0,0 0-1,0 0 1,0-1 0,-1 1 0,1 0-1,0 0 1,0-1 0,0 1-1,-1-1 1,1 1 0,0 0-1,0-1 1,-1 0 0,1 1-1,0-1 1,-1 1 0,1-1-1,-1 0 1,1 1 0,-1-1-1,1 0 1,-1 0 0,1 1 0,-1-1-1,0 0 1,1-1 0,0-1-4,1 0 1,0 0 0,0 0 0,0 0 0,0 1-1,0-1 1,1 0 0,-1 1 0,4-3 0,26-25-347,-1-2 1,32-43 0,-28 34-192,11-19-135,-26 34 333,0 1-1,36-35 1,-27 35 170,57-58-208,27-26 247,5-4 933,-95 95-462,-20 17-293,-1 0 1,0-1 0,0 1 0,1 0 0,-1-1 0,0 0 0,-1 0 0,1 1 0,0-1 0,0 0 0,-1 0-1,1-1 1,-1 1 0,1 0 0,0-3 0,-2 2 378,-5 22 305,-26 33 178,-49 60 0,27-51-644,38-46-234,1 2 0,-22 34-1,25-34-22,6-7-10,0 0 1,-1-1-1,-1 0 1,0 0 0,0-1-1,-16 15 1,13-14-21,0 0 1,1 1 0,0 0 0,1 0-1,0 1 1,-11 20 0,15-25-10,1 1-65,-1 1 0,-1-1 0,0 0 0,0 0 1,0 0-1,-10 9 0,0-6-158,-12 14-278,22-8-64,7-29 183,-1 9 291,-1-1 0,1 1 0,0 0 0,0 0 0,0 0-1,1 0 1,-1 0 0,1 0 0,0 1 0,0-1 0,1 0 0,-1 1 0,4-4 0,14-25-775,-18 28 790,4-10-300,1 0 1,1 0-1,0 1 0,1 0 0,18-20 1,21-19-518,-19 2 379,44-38 188,-36 45 406,-10 5 134,12 7 113,-19 12-60,33-27 666,-45 40-656,0-1 1,-1 0 0,0 0 0,8-10 0,-10 10 1,0 1 0,1 0 1,-1 0-1,1 1 0,1 0 0,11-8 1,-6 7 85,-9 5-243,0-1 1,0 1-1,0-1 0,0 0 1,0 0-1,-1 0 0,1 0 1,3-4-1,-4 3-34,1 0 0,-1 0 0,1 0 1,-1 0-1,1 0 0,0 1 0,0-1 0,0 1 0,0 0 0,0 0 1,1 0-1,-1 0 0,1 1 0,4-2 0,-8 16 129,-1-7-134,-1 1 1,1-1-1,-1 0 0,-1 0 0,1 0 0,-1 0 1,0 0-1,-1-1 0,1 1 0,-1-1 0,-7 8 1,-16 25 107,13-15-123,-2 0 0,-1-2 0,-33 35 1,-17 20-17,17-7-16,-37 46-86,78-105 62,-6 6-112,0 1-1,-13 22 1,25-33 38,-1 0-1,1 0 1,0 1-1,1-1 1,-1 1 0,1 0-1,1 0 1,-1 0-1,1-1 1,0 15 0,1-26 36,1 1 1,-1-1 0,1 1-1,1-1 1,-1 1 0,0 0-1,1 0 1,0 0 0,0 0-1,0 0 1,1 0 0,-1 0-1,4-3 1,13-23-155,78-141-1215,-7 11 871,-15 32 434,-25 52 97,-33 53 50,25-47-1,-39 62 7,1 0 0,0 0 1,0 0-1,1 0 0,0 1 0,0-1 0,1 1 0,0 1 0,0-1 0,1 1 0,8-7 0,-13 12-18,0 0 0,-1 0 0,1 0 1,-1-1-1,1 1 0,-1-1 0,1 1 1,-1-1-1,0 1 0,2-4 0,-1 3 49,-2 9-10,0-6-47,0 2 19,-1 0 0,0 0-1,0 0 1,1 0 0,-2 0 0,1 0-1,0-1 1,-1 1 0,1-1-1,-1 1 1,0-1 0,0 1-1,0-1 1,0 0 0,0 0-1,-3 3 1,-12 14 173,-34 74 532,5-2-159,31-60-298,-33 54-1,17-42-131,-2-3 0,-48 47-1,70-76-123,6-7-15,0 0 1,0 1 0,0-1-1,1 1 1,0 0 0,0 1-1,0-1 1,1 1-1,-1 0 1,-3 11 0,5-12-21,1 0 0,-1 0 0,0 0 0,0 0 0,-1 0 0,0 0 0,-4 6 0,3-5-50,71-174-3257,-44 104 2925,50-97-1,-54 127 367,-4 6 23,20-53 0,-33 78 15,9-31 117,22-45 0,-29 72-72,-1 1-1,0-1 1,-1 0-1,0 0 1,0-1-1,0 1 0,-1 0 1,0-1-1,-1-14 1,0 18 22,-3 17 259,-1-7-280,0 1-1,-1-1 0,0 0 1,-7 7-1,-21 26 119,-71 96 272,-6 8-137,68-98-285,0 0-13,5 8-19,28-37-65,-2-1-1,1 0 1,-26 26-1,19-27-48,14-11-33,3-6-43,1 0 174,-1 1 0,1-1 0,-1 0 0,1 0 0,0 1 0,0-1 0,1 1 0,-1-1 0,0 1 0,1-1 0,0 1-1,-1 0 1,1 0 0,0 0 0,4-4 0,15-20-218,5-21-3,17-7 21,-14-8 48,-17 42 176,1 2 1,1 0 0,29-29 0,5-6 172,-34 35-3,0 0 1,30-26 0,-42 43-129,-1 0-1,1-1 1,0 1 0,0-1-1,-1 1 1,1-1-1,-1 1 1,0-1 0,1 0-1,-1 0 1,0 0 0,0 0-1,1-3 1,4-8 154,4 5-70,-9 7-80,0 1-1,-1-1 1,1 1 0,0-1-1,0 1 1,0-1 0,-1 0-1,1 1 1,0-1 0,0 0 0,-1 0-1,1 0 1,-1 1 0,1-1-1,-1 0 1,1 0 0,-1 0-1,0 0 1,1 0 0,-1 0-1,0-1 1,0 8 89,-1-1-1,0 1 1,0-1 0,-1 1-1,0-1 1,0 1 0,0-1-1,-1 0 1,1 0 0,-1 0-1,-7 9 1,-8 15 127,-18 28 313,-45 58 0,16-24-257,42-60-259,-1-1 1,-29 28-1,37-40-62,1 1 0,-22 37 0,-4 4-239,37-54 220,-1-1-80,0 0 1,1 0 0,0 1 0,0-1-1,1 1 1,0 0 0,-1 0 0,2 0-1,-1 0 1,1 1 0,0-1-1,-2 12 1,4-18 91,0 1 0,0 0 0,0-1 0,0 1 0,0-1 0,0 1 0,-1 0 0,1-1 0,0 1 0,0-1 0,-1 1 0,1-1 0,0 1 0,-1-1 0,1 1 0,0-1 0,-1 1 0,1-1 0,-1 1 0,1-1 0,-1 0 0,1 1 0,-1-1 0,1 0 0,-1 1 1,1-1-1,-1 0 0,0 0 0,1 1 0,-1-1 0,1 0 0,-1 0 0,0 0 0,1 0 0,-1 0 0,0 0 0,1 0 0,-1 0 0,1 0 0,-1 0 0,0 0 0,1 0 0,-2-1 0,-1 1-85,-1 0-353,8-2-69,4-2 320,-1 0 0,0-1 0,0 0 0,0 0 0,-1-1 1,0 0-1,7-8 0,-1 1-151,0-1-1,14-23 1,-9 6-26,-11 19 266,1 0 0,1 0-1,0 1 1,16-19 0,120-114 809,-142 141-655,0 1 0,0 0-1,0-1 1,0 1 0,1 0-1,-1 1 1,1-1 0,-1 0 0,6-2-1,31 1 475,-38 3-498,0 0 0,1 0 1,-1 0-1,0 0 0,0 0 0,0 0 1,0 0-1,0 1 0,0-1 1,0 0-1,-1 1 0,1-1 1,0 1-1,0-1 0,0 1 1,0-1-1,0 1 0,-1-1 0,1 1 1,0 0-1,0 0 0,-1-1 1,1 1-1,0 0 0,-1 0 1,1 0-1,-1 0 0,0 0 0,1 0 1,-1 0-1,1 1 0,0 5 82,0-1-1,-1 0 0,0 0 1,-1 12-1,0 4 107,1-12-124,-1-1 0,0 1 0,-1-1 0,0 0 0,0 1 0,-5 10 0,-8 33 243,11-40-261,0-1-1,0 0 1,-1-1 0,-8 13-1,7-12 2,0-1-1,1 1 0,-6 22 0,10-26-47,-1-1 1,0 1-1,0 0 1,0-1-1,-1 1 0,0-1 1,0 0-1,-1 0 0,0 0 1,0-1-1,-1 1 0,0-1 1,-6 7-1,6-8-9,3-3-3,1-1-1,-1 1 1,0 0 0,0 0-1,1 1 1,-1-1 0,1 0-1,0 0 1,0 1 0,0-1-1,0 0 1,0 1 0,0-1-1,0 1 1,1 0 0,0-1-1,-1 5 1,1-5 26,5-2-65,-4-1 21,0 1 0,1 0 0,-1 0 0,1 0 0,-1-1 0,0 1 0,1-1-1,-1 1 1,0-1 0,1 1 0,-1-1 0,0 0 0,0 1 0,1-1 0,-1 0 0,0 0 0,0 0-1,0 0 1,0 0 0,0 0 0,-1-1 0,1 1 0,0 0 0,0-2 0,13-14-172,20-26-252,-25 30 373,1 1-1,0 0 1,17-15-1,9-5 29,-15 13 145,0 1-1,1 2 1,28-17 0,-35 22 49,0 0 0,19-18 0,-20 16-64,0 1-1,24-15 1,-33 24 14,-6 24 83,2-16-139,-2 1-8,-1 0 0,1 0 1,-1 0-1,0 0 1,-1 0-1,1 0 0,-1-1 1,0 0-1,0 1 0,-1-1 1,-6 7-1,-2 4 57,7-8-51,-1-1-1,0 0 1,-1 0-1,-14 12 1,12-11-12,1-1-1,0 1 1,-14 18 0,-1 7-10,7-9-9,-2-1 0,-20 20 0,38-42-35,-1 0-1,1-1 0,-1 1 0,0 0 0,1-1 0,-1 1 0,1 0 0,0 0 0,-1-1 0,1 1 0,0 0 1,-1 0-1,1 0 0,0 0 0,0 0 0,0-1 0,0 3 0,2-16-283,-2 12 297,0 1-1,0-1 1,0 0-1,0 0 1,0 1-1,1-1 0,-1 0 1,0 1-1,0-1 1,1 0-1,-1 1 1,1-1-1,-1 1 1,0-1-1,1 1 1,-1-1-1,1 0 1,-1 1-1,1 0 1,-1-1-1,1 1 1,0-1-1,-1 1 1,1 0-1,-1-1 1,1 1-1,0 0 1,1-1-1,-1 1-1,-1 0-1,1-1 1,0 1 0,0 0-1,-1-1 1,1 1 0,0 0-1,0-1 1,-1 1-1,1-1 1,-1 0 0,1 1-1,0-1 1,-1 1 0,1-1-1,-1 0 1,1 0 0,-1 1-1,0-1 1,1 0-1,-1 0 1,0 1 0,1-1-1,-1 0 1,0 0 0,0 0-1,0 0 1,0 1 0,0-2-1,0 1-7,0 0-1,1 0 1,-1 0-1,0 0 1,0 0-1,0 0 0,1 0 1,-1 0-1,0 0 1,1 0-1,-1 0 1,1 1-1,-1-1 1,1 0-1,-1 0 1,1 1-1,1-2 1,6-10-209,-1-12-95,-1 17 253,0 1-1,1 0 0,-1 0 0,1 0 1,0 1-1,1 0 0,-1 1 0,10-5 1,-15 7 64,0 1 0,0 0 0,0-1 0,0 0 1,0 1-1,0-1 0,0 0 0,-1 0 0,3-3 1,-3 3-1,0 1 0,0-1 0,0 1 1,1-1-1,-1 1 0,0-1 1,1 1-1,-1 0 0,1 0 1,0 0-1,-1 0 0,1 0 1,0 0-1,3-1 0,-2 0-1,1 0-1,-1-1 0,0 1 1,0-1-1,0 0 0,0 0 1,-1 0-1,1 0 0,-1-1 1,1 1-1,-1 0 1,0-1-1,-1 0 0,1 0 1,-1 1-1,1-1 0,0-7 1,-2 10 1,0 0 1,0 1 0,0-1-1,0 1 1,0-1-1,0 0 1,1 1 0,-1-1-1,0 1 1,0-1-1,0 0 1,1 1 0,-1-1-1,0 1 1,0-1-1,1 1 1,-1-1 0,1 1-1,-1-1 1,0 1-1,1 0 1,-1-1 0,1 1-1,-1-1 1,1 1-1,-1 0 1,1 0 0,-1-1-1,1 1 1,0 0-1,-1 0 1,1 0 0,-1-1-1,1 1 1,-1 0-1,1 0 1,0 0 0,-1 0-1,2 0 1,-2 0 0,1 0 0,-1 0 1,1 1-1,-1-1 0,1 0 0,-1-1 1,0 1-1,1 0 0,-1 0 0,1 0 1,-1 0-1,0 0 0,1 0 0,-1 0 1,1-1-1,-1 1 0,0 0 0,1 0 1,-1 0-1,0-1 0,1 1 0,-1 0 1,0-1-1,1 1 0,-1 0 1,0-1-1,0 1 0,0 0 0,1-1 1,-1 1-1,0 0 0,0-1 0,0 1 1,0-1-1,1 1 0,-1 0 0,0-2 1,0 1-46,0 5 181,-1 0-80,0-1 0,0 0 0,0 1 0,-1-1-1,1 1 1,-1-1 0,0 0 0,0 0 0,0 0 0,0 0 0,-4 3 0,-14 23 355,-3 3-62,21-30-318,-1 1 0,1-1 0,0 1-1,0-1 1,0 1 0,0 0-1,0-1 1,1 1 0,-1 0 0,1 0-1,0 1 1,0-1 0,0 0-1,0 0 1,0 5 0,1 11 103,0-14 269,3-10-550,6-8-96,0 0-1,-1-1 0,12-29 0,-19 40 236,1 1 0,-1-1-1,1 1 1,-1-1 0,1 1-1,0 0 1,0 0 0,0-1-1,0 2 1,3-3 0,11-12-19,-8-4-16,-7 18 43,-1 0 1,0 1-1,1-1 1,-1 1-1,1-1 1,0 1-1,-1-1 1,1 1-1,0 0 1,0-1-1,0 1 1,0 0-1,0 0 1,0 0-1,0-1 1,0 1-1,3-1 1,1 0 14,13-5-25,-18 7 17,0 0-1,1 0 0,-1 0 1,0 0-1,0 0 1,1 0-1,-1 0 0,0-1 1,0 1-1,1 0 1,-1 0-1,0 0 0,0-1 1,0 1-1,1 0 0,-1 0 1,0 0-1,0-1 1,0 1-1,0 0 0,0 0 1,0-1-1,1 1 1,-1 0-1,0 0 0,0-1 1,0 1-1,0 0 1,0-1-1,0 1 0,0 0 1,0 0-1,0-1 0,0 1 1,0 0-1,0-1 1,0 1-1,0 0 0,-1 0 1,1-1-1,0 1 1,0 0-1,0 0 0,0-1 1,0 1-1,0 0 0,-1 0 1,1-1-1,10 4 259,-4-2-15,-4 10-73,-2 96 597,0-105-766,0 0 0,0 0 0,0 0-1,-1 0 1,1 0 0,0 0 0,-1 0-1,0-1 1,1 1 0,-1 0 0,0 0 0,0 0-1,0-1 1,0 1 0,0 0 0,-1-1-1,1 1 1,-2 1 0,0-1 8,3 35 17,0-35-31,-1-1 1,1 0-1,0 1 1,0-1-1,-1 0 1,1 0-1,-1 0 0,1 0 1,-1 1-1,1-1 1,-1 0-1,0 0 1,0 0-1,1 0 1,-1 0-1,0 0 1,0 0-1,0-1 1,0 1-1,0 0 1,0 0-1,-2 0 1,-3 4-2,5-4 3,0 0 0,1 0 0,-1 0 0,0 0 0,1 1 0,-1-1-1,1 0 1,-1 0 0,1 0 0,0 1 0,0-1 0,0 0 0,-1 1-1,1-1 1,0 0 0,0 1 0,1-1 0,-1 0 0,0 0 0,1 2 0,-1-1 2,0-1 1,1 1 0,-1-1 0,0 1 0,0-1 0,0 1 0,0-1 0,0 1 0,-1-1 0,1 0 0,0 1 0,-1-1 0,1 1 0,-2 1 0,-20 19 31,21-21-35,-1 0 1,1 0-1,-1 1 0,1-1 1,-1 0-1,1 0 0,0 1 0,0-1 1,0 0-1,0 1 0,0-1 1,0 1-1,0 0 0,0-1 1,1 1-1,-1 0 0,1-1 1,-1 1-1,1 0 0,0 0 1,-1-1-1,1 4 0,0-4 4,-1-1 0,0 1 0,1 0 0,-1-1 0,0 1 0,0-1 0,0 1 0,1-1 0,-1 0 0,0 1 0,0-1-1,0 0 1,0 0 0,0 1 0,0-1 0,-1 0 0,-1 10 372,3-11-376,0-1 0,0 1-1,1-1 1,-1 1-1,1-1 1,-1 1 0,1-1-1,0 1 1,-1-1 0,1 1-1,0-1 1,1 0 0,-1 0-2,0 0-1,1 1 1,-1-1 0,0 0 0,-1 0 0,1 0 0,0 0 0,-1 0 0,1 0 0,-1 0-1,1 0 1,-1-4 0,0-2-9,-1 5 10,0 0 0,1 1 1,0-1-1,0 0 0,0 1 0,0-1 0,0 0 0,0 1 0,1-1 1,-1 1-1,1-1 0,0 0 0,0 1 0,2-5 0,3 3-1,-5 3 2,0 1 1,0-1-1,0 1 0,0-1 0,0 1 0,0-1 0,0 0 0,0 0 0,0 1 0,-1-1 0,1 0 0,0 0 0,-1 0 1,1 0-1,0 0 0,-1 0 0,1 0 0,-1 0 0,1 0 0,-1 0 0,1-2 0,-1 2 38,0-2-11,0 2-40,1-1 1,-1 1-1,0-1 0,0 1 1,0-1-1,0 1 0,0-1 1,0 1-1,0-1 1,-1 0-1,1 1 0,-1-1 1,1 1-1,-1 0 0,1-1 1,-1 1-1,-1-2 0,-7 2-27,-1 1 33,0 0 0,0 0-1,-18 3 1,-22 20-34,41-18 41,0 0 0,-1-1 0,1 0 1,-1 0-1,0-1 0,-20 3 0,27-6 21,3-14-93,0 11 71,1 1 1,-1-1-1,0 1 0,1 0 0,-1-1 0,1 1 0,0 0 0,0-1 0,0 1 0,0 0 0,0 0 1,0 0-1,1-1 0,-1 1 0,4-3 0,30-22 59,-15 13 61,-5 2 241,0 0 0,21-24 1,-36 43-361,1-3 6,-1-1 0,0 0 0,0 0-1,0 0 1,0 0 0,0 0 0,-1 0 0,0 0-1,1 1 1,-1-1 0,0-1 0,0 1 0,-1 0-1,1 0 1,-1 0 0,1-1 0,-1 1 0,0-1-1,0 1 1,0-1 0,-3 3 0,-244 204 186,248-209-193,1 1 0,0-1 1,-1 0-1,1 0 1,0 0-1,-1 1 0,1-1 1,0 0-1,0 1 0,-1-1 1,1 0-1,0 1 0,0-1 1,0 0-1,-1 1 1,1-1-1,0 0 0,0 1 1,0-1-1,0 0 0,0 1 1,0-1-1,0 1 0,0-1 1,0 0-1,0 1 1,0-1-1,0 1 0,-3 5 9,-15-4-13,13-2-86,5-2-106,-1-10 164,0 9 32,1 0 1,0 1-1,-1-1 1,1 0-1,0 0 1,0 0-1,1 1 1,-1-1-1,1 0 1,-1 0 0,1 1-1,0-1 1,0 1-1,2-4 1,2-3 5,-3 7-11,0-1-1,0 0 1,0 1-1,-1-1 1,1 0-1,-1 0 1,0 0-1,0 0 1,0-1-1,0 1 1,0 0-1,-1 0 0,1-1 1,-1 1-1,0-6 1,-4 6-5,-7 7 4,-19 16-3,3-2-13,25-17 24,1-1 0,0 1 0,0 0 0,0-1-1,-1 1 1,1 0 0,0 0 0,0 0 0,0-1 0,0 1 0,0 0-1,1 0 1,-1 1 0,0-1 0,0 0 0,1 0 0,-1 0-1,1 0 1,-1 1 0,1-1 0,-1 3 0,-4-3 39,-61-1-77,63 0-1,3-1 40,1 0 0,-1 0 0,0 0-1,0 0 1,0 0 0,0 0 0,0 0 0,0 0 0,0 0-1,0 0 1,0 0 0,0 0 0,-1 0 0,1 0-1,0 0 1,-1 0 0,1 0 0,-1 0 0,1 0 0,-1 0-1,0-1 1,-11-1-7,1-1 0,-1 2-1,0 0 1,0 0 0,0 1-1,0 1 1,-19 1 0,14-1 29,14 0-48,-1 0 24,-3 0 7,-16 0 48,23 0-53,-1 0 0,1 0-1,-1 0 1,1 0 0,-1 0 0,1 0 0,-1 0 0,1 0-1,0 0 1,-1 1 0,1-1 0,-1 0 0,1 0-1,-1 1 1,1-1 0,0 0 0,-1 0 0,1 1 0,-1-1-1,1 0 1,0 1 0,0-1 0,-1 1 0,1-1 0,0 0-1,-1 1 1,1-1 0,0 1 0,0-1 0,0 1-1,0-1 1,0 1 0,-1-1 0,1 1 0,0 0 0,-4-1 75,-15 0-34,19 0-46,0 0 1,0 0 0,0 0 0,0 0-1,0 0 1,-1 0 0,1 0 0,0 0-1,0 0 1,0 0 0,0 0 0,0 0-1,-1 0 1,1 0 0,0 0 0,0 0-1,0 0 1,0 0 0,0 0 0,-1 0-1,1 0 1,0 0 0,0 0 0,0-1-1,0 1 1,0 0 0,0 0 0,-1 0-1,1 0 1,0 0 0,0 0 0,0 0-1,0 0 1,0-1 0,0 1 0,0 0-1,0 0 1,0 0 0,0 0 0,0 0 0,-1 0-1,1-1 1,0 1 0,0 0 0,0 0-1,0 0 1,0 0 0,0 0 0,0-1-1,0 1 1,0 0 0,0 0 0,0 0-1,1 0 1,-1 0 0,0-1 0,1-6-448,0 0 1,0 0-1,1 0 1,0 0 0,1 0-1,0 0 1,0 1-1,7-12 1,10-23-1704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28.63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120 20 336,'0'-19'3958,"1"35"-2491,-1-5-966,-1 0 0,0 0 1,-3 16-1,-18 31 534,10-30-720,1 0 0,-8 41 0,12-19-175,6-35-115,-1 0 0,-1 1 0,-9 28 0,9-37-26,-1 3-59,0 0 0,1 0-1,0 1 1,0-1 0,1 0 0,0 1-1,0 16 1,2 44-1251,0-23-2834,5-52 2830,18-18-8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28.99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2 104 688,'-1'-1'106,"1"0"-1,0 0 0,0 1 0,0-1 0,0 0 1,0 0-1,0 0 0,0 0 0,0 0 0,0 1 1,0-1-1,0 0 0,1 0 0,-1 0 0,0 1 1,1-1-1,-1 0 0,1 0 0,-1 0 0,0 1 1,1-1-1,0 0 0,-1 1 0,1-1 0,1 0 1,-1 1-94,-1 0 0,1 0 1,0 1-1,0-1 0,0 0 0,0 1 1,0-1-1,-1 1 0,1-1 1,0 1-1,0-1 0,-1 1 0,1 0 1,0-1-1,-1 1 0,1 0 1,-1-1-1,1 1 0,-1 0 0,2 1 1,-2 0 6,1 0 0,0 0 0,0 0 1,-1 0-1,1 0 0,-1 0 0,0 0 0,1 0 1,-1 0-1,0 0 0,0 3 0,2 20 191,4-3-119,-2 1 0,0 0 0,0 37 0,-5 78-307,-1-56-663,2-73 701,0-7 103,-1-1 0,1 1 0,0 0 0,0 0 0,0-1 0,0 1 0,0 0 0,0-1 0,0 1 0,1 0 0,-1 0 0,1-1 0,-1 1-1,1-1 1,-1 1 0,1 0 0,1 1 0,21-1-1739</inkml:trace>
  <inkml:trace contextRef="#ctx0" brushRef="#br0" timeOffset="1">277 26 368,'0'-21'1083,"0"17"814,0 187 2002,0 93-6322,0-271 2312,1-1 1,-1 1 0,1 0-1,0 0 1,0-1 0,1 1 0,-1-1-1,1 1 1,3 6 0,-3-7-13,0 0 1,0 0 0,0 1-1,-1-1 1,1 1 0,-1-1-1,-1 1 1,1-1 0,0 8-1,-1 14-885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29.36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1105,'0'0'2721,"0"26"-1281,0 16-47,0 9-112,0 1-385,0 15-416,0 0-192,0 11-272,27-11-368,-27-5-720,0 5-529,19-15-128,-19 0 561,27-11-433</inkml:trace>
  <inkml:trace contextRef="#ctx0" brushRef="#br0" timeOffset="1">240 68 400,'0'-16'2737,"0"32"-2256,0 20-97,0 5-32,0 26-80,0-15-128,0 26-128,0-11-160,0 0-240,0-15-208,0 10 47,18-5-159,-18-21-368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29.72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26 960,'0'0'2241,"0"26"-1408,0 26-129,28-1-128,-28 16-175,0 11-177,18 0-112,10-11-176,-28 10-384,18-20-241,10 5-255,-10 5 271,10-25-575</inkml:trace>
  <inkml:trace contextRef="#ctx0" brushRef="#br0" timeOffset="1">138 0 1537,'0'0'1008,"0"10"-223,0 16-161,0 0-80,0 31-80,0-5-144,28-1-144,-10 17-159,10-6-226,18 20-303,-28-30-192,10 10 32,18 5 175,-19-25-719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30.05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1329,'0'0'1840,"0"25"-1263,0 1-161,0 26-224,19 0-64,8 15-64,-8-5-144,8 31-256,-8-15-272,27 15 95,0-26-463,-19 10-1009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30.38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1281,'27'31'1120,"-27"5"-239,19 16-193,26 15-112,-17 26-48,0 0-208,-10-5-143,28 5-113,-18-15-16,17-11-48,-26 11-176,27-11-257,-19-15-335,-8-1-32,8-9-577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54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2594 984 1937,'0'0'99,"0"-1"0,0 1 1,0 0-1,0-1 0,0 1 0,0 0 0,-1-1 1,1 1-1,0-1 0,0 1 0,0 0 0,0-1 1,0 1-1,0-1 0,1 1 0,-1 0 1,0-1-1,0 1 0,0-1 0,0 1 0,0 0 1,0-1-1,1 1 0,-1 0 0,0-1 1,0 1-1,1 0 0,-1-1 0,0 1 0,0 0 1,1 0-1,-1-1 0,0 1 0,1 0 0,-1 0 1,1-1-1,11-3-1105,-11 4 1736,0-1 0,0 1-1,0 0 1,0 0 0,0 0-1,18 10 15325,-19-9-15324,1 1-1,2 14 1527,-2 19 303,1-24-2438,-2-1 1,1 1 0,-2-1-1,1 1 1,-1-1-1,-1 1 1,0-1 0,0 0-1,-1 0 1,0 0-1,-6 12 1,-90 178-122,89-180 0,-1 0 0,-1 0 0,-1-1 0,-21 25 0,18-25 0,10-13 0,0 0 0,0 0 0,-1 0 0,0-1 0,-8 5 0,-22 19 0,13-1 0,19-21 0,-1 0 0,0-1 0,1 0 0,-2 0 0,-11 8 0,-10 4 0,-1-2 0,-61 24 0,-69 13 0,133-45 0,-26 9 0,-1-3 0,-1-2 0,0-2 0,0-3 0,-71 1 0,68-8 0,-19 1 0,-85-11 0,139 7 0,0 0 0,0-2 0,0-1 0,1 0 0,0-2 0,0 0 0,1-1 0,-25-16 0,15 6 0,-38-33 0,55 40 0,1 0 0,1-1 0,0 0 0,-14-24 0,-113-199 0,98 161 0,-39-107 0,17 36 0,44 106 0,1-1 0,-20-77 0,33 96 0,2 1 0,0-1 0,1 1 0,3-34 0,0-5 0,-2-122 0,1 173 0,0 0 0,1 0 0,-1 0 0,2 0 0,3-11 0,-3 12 0,0-1 0,-1 1 0,0-1 0,0 0 0,0-12 0,-2-70 0,0 90 0,0 0 0,0 1 0,0-1 0,0 0 0,0 1 0,0-1 0,1 0 0,-1 1 0,0-1 0,0 1 0,1-1 0,-1 0 0,0 1 0,1-1 0,-1 1 0,0-1 0,1 1 0,-1-1 0,1 1 0,-1-1 0,1 1 0,-1 0 0,1-1 0,0 1 0,-1 0 0,1-1 0,-1 1 0,2 0 0,-2-1 0,-13 2 0,9 0 0,0 0 0,0 0 0,0 0 0,0 1 0,1-1 0,-1 1 0,0 0 0,1 1 0,-1-1 0,1 0 0,0 1 0,-1 0 0,1 0 0,0 0 0,1 0 0,-4 5 0,-34 29 0,26-29 0,8-3 0,-1-1 0,1 1 0,0 0 0,0 0 0,1 1 0,-1-1 0,-4 8 0,-48 59 0,-41 53 0,84-103 0,1-1 0,1 2 0,1 0 0,-10 28 0,12-20 0,7-19 0,-1 0 0,-1 0 0,1-1 0,-2 0 0,1 0 0,-2 0 0,1 0 0,-11 11 0,-3 7 0,12-17 0,14-29 0,37-71 0,25-55 0,-39 64 0,14 11 0,-36 52 0,-1 0 0,6-19 0,-7 18 0,1 0 0,13-24 0,20-38 0,-22 41 0,35-55 0,-22 42 0,-30 50 0,1-1 0,0 1 0,0 0 0,0 0 0,1 0 0,-1 0 0,0 0 0,0 1 0,0-1 0,1 0 0,-1 1 0,0-1 0,1 0 0,-1 1 0,1 0 0,-1-1 0,1 1 0,-1 0 0,1 0 0,-1-1 0,1 1 0,-1 0 0,1 1 0,-1-1 0,0 0 0,1 0 0,-1 1 0,1-1 0,-1 1 0,3 0 0,0 0 0,-1 1 0,1-1 0,-1 0 0,0 1 0,1 0 0,-1 0 0,0 0 0,0 0 0,0 0 0,-1 1 0,4 2 0,1 6 0,-6-8 0,1 0 0,0 0 0,0 0 0,1-1 0,-1 1 0,1-1 0,-1 1 0,4 1 0,-1 0 0,0 0 0,-1 1 0,1-1 0,-1 1 0,-1-1 0,1 1 0,-1 0 0,1 1 0,-1-1 0,-1 1 0,1-1 0,-1 1 0,2 6 0,-2-7-14,-1-1 0,1 0 0,0 0 0,1 0 1,-1 0-1,1-1 0,0 1 0,0 0 0,0-1 0,0 0 0,7 5 0,16 10-2847,-23-16 1750,0 0 0,0 1 0,-1-1 0,1 1 0,0 0 0,-1 0 0,0 0 1,0 0-1,0 1 0,0-1 0,0 0 0,0 1 0,1 5 0,4 7-2750,-4-3-1134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56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21 205 1441,'2'-33'1580,"-1"25"-917,0-1 0,-1 0 0,0 0 0,0 1-1,-1-1 1,0 0 0,-4-14 0,-8-15 4670,11 7 1553,0 13 3068,3 23-6355,3 8-4928,11 37 1329,-1 0 0,-2 2 0,5 60 0,-10-35 0,12 3 0,-12-22 0,-5-33 0,1-1 0,9 37 0,2-4 0,11 99 0,-22-133 0,-1 35 0,-2-46 0,0 0 0,0 0 0,5 22 0,6-3 0,-9-25 0,1 0 0,-2-1 0,1 1 0,-1 0 0,1 0 0,-1 12 0,0-15 20,-1 1-1,0-1 1,1 1-1,0-1 1,0 1 0,0-1-1,0 1 1,1-1-1,2 5 1,3 11-2289,-7-125-17481,0 89 18136,0-35-3042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5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48 149 336,'-2'-1'198,"1"0"0,-1-1 0,1 0 0,-1 1 0,1-1 0,-1 0 0,1 0 1,0 0-1,0 0 0,0 1 0,0-2 0,1 1 0,-1 0 0,0 0 0,1 0 0,-1 0 0,1 0 0,0-1 0,0 1 0,0 0 0,0 0 0,1-4 0,-1 4-111,-5-2 1119,-13-6 237,17 9-1218,0 0 0,1 0 0,-1 0 0,0 0 0,1 0 0,-1 0 0,1 0 0,0 0 0,-1 0 0,1 0 0,0-1 0,0 1 0,-1 0 0,1 0 0,0 0 0,0 0 0,0 0 0,0-1 0,1 1-1,-1 0 1,1-2 0,-1 0 450,0 2-469,1 0 1,0-1-1,-1 1 0,1 0 0,0 0 0,-1-1 0,1 1 0,0 0 0,0 0 0,0 0 0,0 0 0,0 0 0,0 0 0,1 0 1,-1 0-1,0 1 0,0-1 0,1 0 0,-1 1 0,2-1 0,34-15 2420,-27 13-2270,5-1 509,0 0 0,0 1 0,0 1 0,0 1-1,1 0 1,-1 1 0,25 2 0,-2 0 615,-28-2-1011,15-1 1003,45 6 1,-59-2-1417,0-1 0,-1 2 0,1-1 1,-1 2-1,0-1 0,12 8 0,5 5-56,-1 1 0,-1 1 0,-1 1 0,0 2 0,37 43 0,-52-53 0,-1 1 0,0 1 0,0-1 0,-1 1 0,-1 0 0,6 20 0,3 6 0,6 7 0,-13-30 0,0 0 0,-1 1 0,0 0 0,-2 1 0,3 18 0,-4 7 0,-3 59 0,-1-58 0,0-21 0,-2 0 0,0 0 0,-2 0 0,0-1 0,-2 0 0,-1 0 0,0 0 0,-2-1 0,0 0 0,-2 0 0,-20 30 0,1-5 0,-28 36 0,50-73 0,0-2 0,0 1 0,-1-1 0,0 0 0,-1-1 0,-15 10 0,11-9 9,0-1 0,-1 0 1,1-1-1,-19 5 0,28-10-41,0 0 1,0 0-1,0 0 0,0-1 0,0 1 1,0-1-1,0 0 0,0-1 0,0 1 1,0-1-1,0 0 0,0-1 0,0 1 0,0-1 1,1 0-1,-1 0 0,-7-4 0,1-1-1386,6 4 820,0 0 0,1 0 0,-1 0 0,1 0 0,-6-6 0,9 8 183,0 0 0,0-1 0,1 1 0,-1 0 0,0 0 0,0-1 0,1 1 0,-1-1 0,1 1 0,-1-1 0,1 1 0,-1-1 0,1 1 0,0-4 0,-1-10-2773,0 10 2228,1-1 0,0 1 0,0 0 0,0-1 0,0 1 0,1 0 0,0-1 0,0 1 0,2-7 0,20-13-2572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57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20 545 688,'-3'0'1468,"-9"0"-54,9 0-102,3 3 129,-1 15 367,1 22 1804,1-38-3496,-1 0 0,0 0 0,1-1 0,-1 1 0,1 0 0,0 0 0,0-1 0,-1 1 0,1-1 0,0 1 0,0-1 0,0 1 0,1-1 0,-1 1 0,0-1 0,0 0 0,1 0 0,-1 0-1,2 1 1,26 18 1200,-26-18-1215,0 0 0,0 1 1,0-1-1,1 0 1,-1 0-1,0-1 0,1 1 1,-1-1-1,1 1 0,0-1 1,-1-1-1,1 1 1,0 0-1,7 0 0,10-1 156,0-1-1,1-1 1,21-4-1,-37 4-222,1 0-1,0 0 1,0 0 0,-1-1-1,1 1 1,-1-2-1,0 1 1,0-1-1,0 0 1,-1 0-1,1 0 1,6-8-1,24-24 122,-29 29-129,0 1 0,0-1 0,0 0 0,-1-1 0,0 1 0,-1-1 0,1 0 0,-2-1 0,1 1 0,-1-1 0,5-15 0,5-24 211,-10 39-203,-1 1-1,0-1 0,-1 0 0,0 0 1,0 0-1,-1 0 0,0-1 1,-1 1-1,0 0 0,0 0 0,-1-1 1,-4-17-1,-4 3 40,-24-47 0,21 47 233,1 0 0,-8-26 0,18 46-196,0 1-76,1 0 0,-1 0 0,0 0 0,1 0 1,-1 0-1,0 0 0,-1 1 0,1-1 0,-1 0 1,1 1-1,-1-1 0,0 1 0,0-1 0,0 1 1,0 0-1,0-1 0,0 1 0,-1 1 0,1-1 0,-1 0 1,1 0-1,-1 1 0,0 0 0,1-1 0,-1 1 1,-5-1-1,-35-1 67,37 4-73,0-1-1,0 1 1,0 1-1,1-1 1,-1 1 0,0 0-1,1 0 1,-1 0-1,1 1 1,0 0-1,0 0 1,0 0-1,0 1 1,1 0-1,-1 0 1,1 0-1,-6 7 1,-8 6 295,15-14-245,0 0 0,1 0 1,-1 0-1,1 0 0,0 1 0,0-1 0,0 1 0,0-1 0,1 1 0,-1 0 0,1-1 0,0 1 0,0 0 1,0 0-1,1 0 0,0 0 0,-1 0 0,1 0 0,0 0 0,1 0 0,-1 0 0,1 0 0,0 0 0,0 0 0,2 6 1,-1-7-51,0 0 1,0 0 0,0-1-1,0 1 1,1 0 0,-1-1-1,1 0 1,-1 1 0,1-1-1,0 0 1,0 0 0,0-1-1,0 1 1,0 0 0,0-1-1,0 0 1,1 0 0,-1 0-1,0 0 1,1-1 0,-1 1 0,1-1-1,3 0 1,34 1 32,-24 1-83,0-1 0,0-1 0,0-1 0,0-1 0,0 0 0,0-1 1,-1 0-1,17-7 0,177-92-189,-202 97 235,1 0 0,-1-1-1,0-1 1,0 1 0,10-12-1,-11 10 421,1 1 0,0-1 0,1 1-1,13-8 1,-10 9 326,-9 5-455,0-1 0,0 1 0,0-1 0,0 0 0,0 0 0,0 0 0,-1 0 0,4-4-1,-2-1 1421,-5 19-1554,1 142-181,1-142 0,0 0 0,1 1 0,0-1 0,7 19 0,-6-20 0,0 0 0,-1 0 0,0 1 0,1 17 0,-1-1 0,1-1 0,2 1 0,0-1 0,2 0 0,20 50 0,-27-77 0,12 23 0,-12-22-130,1 0 1,-1-1-1,0 1 1,1 0-1,-1-1 1,0 1-1,1 0 1,-1-1-1,1 1 0,-1 0 1,1-1-1,-1 1 1,1-1-1,0 1 1,-1-1-1,1 1 1,-1-1-1,1 1 0,0-1 1,0 0-1,-1 1 1,1-1-1,0 0 1,0 0-1,-1 0 1,1 1-1,0-1 0,0 0 1,0 0-1,-1 0 1,1 0-1,0 0 1,1-1-1,2 1-1436,5-4-5717,13-20 557,-2-10 1302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21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1180 2865,'-46'0'10424,"46"-6"-7382,0-14-1493,0 13-1229,4-46 1931,-3 49-2175,0 0 0,0 1 0,0-1 1,1 0-1,0 1 0,0-1 1,0 1-1,0-1 0,0 1 0,4-5 1,25-21 305,1 0 0,1 2 0,2 2 0,57-33 0,-11 6 58,12-5 1277,3 5 0,110-44 0,-70 35 826,122-46-1110,85-24-1433,-195 80 0,320-94 0,-362 121 0,119-23 0,-165 37 0,114-2 0,-3 11 147,-137 0-8770,-63-10 41,-14-12 893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57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57 368,'0'-35'2150,"0"19"10568,-5 20-9895,-44 59 5079,44-58-7414,0 1 1,1 0-1,0 0 0,0 0 1,0 1-1,1-1 0,0 1 0,0 0 1,-4 13-1,5-4-26,0 0 0,1 0 0,1 20 0,0-26-446,0 120 43,0-126-59,0 1 0,0-1 0,1 1 0,0-1 0,0 0 0,0 1 0,0-1 0,1 0 0,0 0 0,-1 0 0,2 0 0,-1 0 0,0 0 0,1-1 0,0 1 0,-1-1 0,1 0 0,1 0 0,-1 0 0,0 0 0,1 0 0,0-1 0,-1 1 0,1-1 0,0 0 0,0 0 0,0 0 0,0-1 0,1 0 0,-1 1 0,0-2 0,1 1 0,7 0 0,-3 0 0,-1-2 0,1 1 0,-1-1 0,1 0 0,-1-1 0,0 0 0,9-3 0,-4-1 0,0-1 0,0-1 0,15-11 0,-15 7 0,1 1 0,19-24 0,11-9 0,-42 42 0,1 0 0,-1-1 0,1 1 0,-1-1 0,0 1 0,0-1 0,0 0 0,0 0 0,-1 0 0,1 0 0,-1 0 0,0 0 0,0 0 0,2-6 0,3-10 0,4-2 0,-8 18 0,0-1 0,-1 0 0,1 0 0,-1 0 0,0 1 0,0-1 0,0 0 0,0 0 0,0-1 0,-1-4 0,1 4 0,-1 0 0,0 0 0,0 0 0,0 0 0,0 0 0,-1 1 0,0-1 0,0 0 0,0 0 0,-1 1 0,0-1 0,1 1 0,-1-1 0,-1 1 0,1 0 0,-1 0 0,0 0 0,-4-5 0,-3-2 0,0-1 0,-1 2 0,-1 0 0,0 0 0,-21-13 0,23 19-10,1 0 0,0 2 0,-1-1 0,1 1 1,-1 0-1,0 1 0,0 0 0,0 1 0,1 0 0,-1 0 0,-12 3 0,-17-1-1189,35-2-954,-3 0 4398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58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3682,'0'-36'17970,"0"48"-15414,0-2-995,1 0 0,1-1-1,3 17 1,-2-15-1045,0 0 1,-2-1-1,2 22 0,-3-2-310,-1-9-191,1 1 0,6 39 0,12 15-15,-11-36 0,17 77 0,-18-90 0,3 42 0,0 3 0,10 7 0,-13-32 0,-5-30 0,1 0 0,1 0 0,9 30 0,-6-34 0,-2 1 0,1 0 0,-2 0 0,0 1 0,-1-1 0,1 18 0,-2-23 0,-1 0 0,1 0 0,1 0 0,0 0 0,0 0 0,6 13 0,-4 3 0,-5-21 0,1-14 0,0 7 0,-1 0 0,1 0 0,0 0 0,-1 0 0,0 0 0,1 0 0,-1 0 0,-3-5 0,-4-17 0,4-9 0,2 1 0,4-65 0,0 57 0,-7-82 0,1 99 0,-5-48 0,-1-76 0,10-284 0,0 414 0,2 0 0,0 0 0,1 1 0,1-1 0,7-19 0,-3 7 0,-7 28 0,1 0 0,-1 0 0,1 0 0,-1 0 0,1 0 0,0 0 0,-1 0 0,1 0 0,0 1 0,0-1 0,0 1 0,0-1 0,1 1 0,-1 0 0,0 0 0,1 0 0,-1 0 0,0 0 0,1 1 0,-1-1 0,1 1 0,-1-1 0,1 1 0,-1 0 0,6 0 0,2 0 0,1 0 0,0 1 0,0 0 0,-1 0 0,13 4 0,-17-2 0,0-1 0,0 1 0,0 1 0,0-1 0,-1 1 0,1 0 0,-1 0 0,0 1 0,0-1 0,5 8 0,4 5 0,21 33 0,-26-33 0,0 0 0,-1 1 0,8 26 0,-9-22 0,-2-6 0,0 1 0,-2 0 0,0 0 0,-1 0 0,0 0 0,-1 1 0,-1-1 0,-1 0 0,-1 0 0,0 0 0,-1 0 0,-1 0 0,-1 0 0,0 0 0,-1-1 0,0 0 0,-2-1 0,0 1 0,-12 16 0,14-23 5,-1-1-1,0-1 1,-1 1-1,1-1 1,-1 0 0,-1-1-1,1 0 1,-1 0-1,0-1 1,0 0-1,-1-1 1,-17 6 0,11-5-98,0-1 1,0-1-1,0 0 1,0-1-1,0-1 1,0-1-1,-28-2 1,39 1-484,0 0 0,1-1 0,-1 1 1,1-1-1,-1 0 0,1 0 0,0 0 0,0-1 1,0 0-1,-7-5 0,-35-38-7239,33 32 6034,10 10 1257,0 0 1,1 0 0,-1-1 0,1 1-1,0-1 1,0 1 0,0-1-1,1 0 1,-1 1 0,1-1-1,0 0 1,1 0 0,-1 0-1,1 0 1,0 0 0,1-5 0,-1 6 201,0-26-3095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5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93 1345,'0'-2'451,"0"0"0,0 1 0,0-1 1,0 0-1,0 0 0,0 0 0,0 1 1,1-1-1,-1 0 0,1 0 0,-1 1 1,1-1-1,0 0 0,-1 1 0,1-1 1,2-2-1,-1 3 24,-1 0 0,1 1 1,0-1-1,0 1 0,0-1 0,-1 1 0,1 0 1,0-1-1,0 1 0,0 0 0,0 0 0,3 1 1,3-1-207,14 5 3816,3 14-2367,-10-7-694,-9-8-742,3 2 80,-1 0 1,1 0 0,-1 1-1,0-1 1,-1 2 0,0-1-1,0 1 1,8 12 0,-7 2 13,-8-19-336,1 1 0,0-1-1,0 0 1,1 0 0,-1 0 0,1 0-1,-1 0 1,1-1 0,3 5 0,17 15 194,-18-18-15,-4 5 3105,0-12-3331,0 0 0,0 0-1,-1 0 1,0 0 0,0 0-1,0 0 1,0 0-1,0 0 1,0 1 0,-1-1-1,1 0 1,-1 1 0,0-1-1,0 1 1,0-1 0,0 1-1,-3-3 1,-17-22-440,-9-22-526,-18-26-424,44 68 1305,-1 0 1,0 0-1,-1 1 1,1-1-1,-1 1 1,0 1-1,-10-6 1,17 10 88,0 1 0,0 0 0,0 0 1,-1 0-1,1 0 0,0 0 0,0 0 0,0-1 1,0 1-1,-1 0 0,1 0 0,0 0 1,0 0-1,0 0 0,0 0 0,-1 0 1,1 0-1,0 0 0,0 0 0,0 0 1,0 0-1,-1 0 0,1 0 0,0 0 0,0 0 1,0 0-1,-1 0 0,1 0 0,0 0 1,0 0-1,0 0 0,0 0 0,-1 0 1,1 1-1,0-1 0,0 0 0,0 0 1,0 0-1,0 0 0,-1 0 0,1 0 0,0 1 1,0-1-1,0 0 0,0 0 0,0 0 1,0 0-1,0 1 0,0-1 0,0 0 1,0 0-1,-1 0 0,1 0 0,0 1 1,0-1-1,-3 7-30,-22 34-233,-34 79-1,49-94 139,3-11 4,1 1 1,0 0-1,1 0 1,1 0 0,0 1-1,-1 30 1,4-13-195,-1-19 134,2 0 1,0 0-1,1 0 1,0 0-1,4 16 0,16 5-135,-4-3 140,-16-29 173,0 0 1,0 0 0,1 0 0,-1-1 0,1 1 0,-1 0 0,1 0-1,0-1 1,1 1 0,-1-1 0,1 0 0,-1 0 0,1 0 0,0 0-1,0 0 1,0 0 0,1-1 0,-1 1 0,1-1 0,-1 0 0,1 0 0,0-1-1,-1 1 1,1-1 0,0 0 0,8 2 0,37 7 456,57 19 0,-53-14 87,-25-6-24,-1 1 0,-1 1-1,28 17 1,-46-23-251,0 1-1,-1 0 1,0 0 0,0 1 0,-1-1-1,0 2 1,0-1 0,0 1 0,5 11 0,6 43 773,-14-49-848,-2-6-122,1-1 1,-2 1-1,1 0 0,-1-1 0,0 1 0,-1 0 0,1-1 1,-1 1-1,-1-1 0,1 1 0,-1-1 0,-3 9 0,-3 1 39,-1 1-1,-21 29 1,22-35-65,6-8-31,-1 1-1,0-1 1,0 0-1,-1 0 1,1 0 0,-1-1-1,1 1 1,-1-1-1,0 0 1,0 0-1,-7 3 1,-46 10 32,47-13-22,4-1-12,-1 0 0,1 0 0,-1 0 1,0 0-1,1-1 0,-1 0 0,0-1 0,1 0 1,-1 0-1,0 0 0,1-1 0,-1 0 1,1 0-1,-7-3 0,-2-4-61,1-1 0,0 0 0,0-1 0,-16-16-1,29 26 47,-16-14-136,-34-35-702,35 35-104,-7-11-1163,17 3-9481,6 47 4319,0-9 3990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6:00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1102 3346,'-2'-1'201,"1"1"1,0-1 0,0 1 0,0-1-1,0 0 1,0 0 0,0 0 0,0 1 0,0-1-1,0 0 1,0 0 0,0-1 0,0 1-1,1 0 1,-1 0 0,0 0 0,1 0 0,-1-1-1,1 1 1,0 0 0,-1 0 0,1-1 0,0 1-1,0 0 1,0-1 0,0 1 0,0 0-1,0-1 1,0-3 3655,3 5-2019,-2 0-1764,129-4 3540,-110 3-3596,0-2 1,0-1-1,37-11 1,-53 14-19,-1-1 0,0 1 0,1-1 0,-1 0-1,0 1 1,0-2 0,0 1 0,-1 0 0,1-1 0,0 1 0,-1-1 0,0 0 0,0 1 0,1-1-1,2-6 1,-1 0-2,-1 0-1,0 0 1,0 0-1,1-10 1,-1 8 16,-1-6-19,0 0 0,0 0 0,-2 0 0,0-1 0,-1 1 0,-4-19 0,2 21 5,-1 0 0,0 1 0,-9-19 0,-5-14-13,4-2 2,5 15-54,-18-42-1,-7 2-72,-18-44-65,45 99 211,-16-46 187,-4 2 0,-37-67-1,54 105-79,3 9 2822,4 37 1006,10 93 1501,-4-86-5121,3 1-1,0-1 1,1 0-1,13 29 1,18 35-323,-10 10 0,-1-27 0,-13-40 0,12 54 0,-22-72 0,0 4 0,1 0 0,8 20 0,30 42 0,-31-54 0,12 49 0,-20-60-2,1 1-1,1-1 1,0 0 0,2-1-1,0 1 1,0-1-1,2-1 1,17 24 0,-11-17-501,-16-21-37,1 0 0,0 0 0,0 0 0,1 0 0,-1 0 0,0 0 0,1 0 0,-1-1 0,1 1 0,-1-1 0,1 1 0,0-1 0,0 1 0,0-1 0,3 2 0,2-7-4164,-4 0 4052,0 1-1,-1 0 0,1-1 0,-1 1 1,0-1-1,0 0 0,0 0 0,-1 0 1,1 0-1,-1 0 0,0 0 0,0 0 1,0 0-1,-1-5 0,16-44-3493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6:00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203 275 1217,'-46'-18'1872,"31"12"-317,-1 0 0,1 1-1,-1 0 1,0 1-1,0 1 1,-29-2 0,28 0 3991,38-7 1789,-4 2-7835,-12 8 696,0-1 1,1 1-1,-1 1 0,1-1 0,-1 1 0,8-1 0,14-4 187,14-9-249,-2-1 1,40-23 0,-77 38-147,156-77-4497,-150 74 3202,0 0-1,1 0 0,0 1 0,0 0 1,0 0-1,0 1 0,0 0 1,0 1-1,1 0 0,-1 0 1,11 2-1,-16-1-2558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6:01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84 864,'-2'-1'179,"0"0"-1,1 0 0,-1 0 1,0 0-1,0 0 0,1-1 1,-1 1-1,1-1 0,-1 1 1,1-1-1,0 1 0,0-1 1,-1 0-1,0-3 0,-2-31 5605,4 28-4607,1 8-1081,-1-1-1,0 1 0,0-1 1,0 0-1,0 1 1,0-1-1,0 1 1,0-1-1,-1 1 1,1-1-1,0 1 0,0-1 1,0 1-1,0-1 1,-1 1-1,1-1 1,0 1-1,-1-1 1,1 1-1,0-1 0,-1 1 1,1 0-1,0-1 1,-1 1-1,1 0 1,-1-1-1,1 1 1,-1 0-1,1-1 0,-1 1 1,1 0-1,-1 0 1,1 0-1,-1-1 1,1 1-1,-1 0 1,1 0-1,-1 0 0,1 0 1,-1 0-1,1 0 1,-1 0-1,0 0 1,-3 0 2787,0 0-2210,-6 0-475,3 0-153,-1 0 0,1 0 0,0 0 0,-1 1 0,1 0 0,0 1 0,0 0 0,0 0 0,0 0 0,-11 6 0,4 0 51,1 0 1,0 2 0,1-1-1,0 2 1,0-1-1,1 2 1,0-1 0,1 2-1,1-1 1,0 1 0,1 1-1,-13 25 1,14-24 182,0 0-1,1 0 1,0 0 0,1 1-1,1-1 1,1 1 0,0 1-1,1-1 1,0 0 0,2 0-1,0 1 1,4 30 0,-2-37-143,-1 3 73,2-1 1,-1 1-1,2-1 1,8 21-1,-11-30-185,1 0 0,0 0 0,-1 0 0,1 0 0,1 0 0,-1-1 0,0 1 0,1-1 1,-1 0-1,1 0 0,0 0 0,-1 0 0,1 0 0,0 0 0,0-1 0,0 1 0,1-1 0,-1 0 0,0 0 0,0 0 0,1-1 0,4 1 0,3 1-16,0-1-1,0 0 1,0-1 0,0 0-1,0-1 1,0 0 0,0 0-1,0-2 1,0 1 0,0-1-1,-1-1 1,1 0 0,-1 0-1,0-1 1,12-8 0,5-7-130,-1-2 0,35-37 1,-57 53 119,-1 0 1,0 1 0,0-1 0,0 0-1,-1-1 1,0 1 0,0 0 0,-1-1 0,0 1-1,0-1 1,0 1 0,-1-1 0,0 1-1,0-1 1,-2-8 0,1-9 11,1 12 38,-1 0-1,-1 0 1,-5-21 0,2 11 73,-12-29 765,15 46-668,-1-1 0,1 1 0,1 0-1,-1-1 1,1 1 0,0-1 0,-1-6 0,3 10-113,-1 0 0,0 1 0,0-1 0,0 0 0,0 0 0,-1 1 0,1-1 0,0 0 0,-1 1 0,1-1 0,-1 0 0,0 1 0,0-1 0,1 1 0,-1-1 0,0 1 0,0-1 0,-2-1 0,2 2 35,0 0 0,1 1 0,-1-1 1,0 0-1,1 0 0,-1 0 0,1 0 0,-1 0 1,1 0-1,-1 0 0,1 0 0,0 0 0,0 0 0,-1 0 1,1-1-1,0 1 0,0 0 0,0-2 0,1 17-129,1 0 0,1-1 0,0 1 0,1-1-1,7 19 1,6 21-10,-11-23 0,-5-22 0,0 0 0,1 0 0,0-1 0,0 1 0,1-1 0,5 12 0,11 20 0,-9-18 0,0-1 0,1 1 0,1-2 0,1 0 0,28 34 0,-18-40-878,-19-12 23,0 0 0,0 0 0,-1 0 0,1-1 0,0 0 0,0 1 0,7-2-1,-3 0-1461,1-1-1,0 0 0,-1 0 0,14-6 0,1-3-4082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6:02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1228 672,'0'-4'269,"0"0"-5,1 0 0,-1 0 1,0 0-1,-1 1 0,1-1 1,0 0-1,-1 0 0,0 0 1,0 1-1,0-1 1,-1 0-1,1 1 0,-1-1 1,1 1-1,-5-5 0,5 6 95,0 0-1,0 0 1,0 0 0,-1 1-1,1-1 1,-1 0-1,1 1 1,-1-1-1,0 1 1,1 0 0,-1 0-1,0-1 1,0 1-1,-7-2 5849,7 13-1061,3 7-3673,0-10-406,-2-4-632,1-1 0,0 1 0,0 0 0,0-1 0,0 1 0,1-1 0,-1 1 0,1 0 0,-1-1 1,1 1-1,0-1 0,0 1 0,2 3 0,-1-5-317,-1-1 1,1 1 0,0 0 0,0-1 0,-1 1-1,1-1 1,0 1 0,0-1 0,0 0 0,0 0-1,0 0 1,0 0 0,0 0 0,-1 0 0,1 0-1,0-1 1,0 1 0,0-1 0,0 1-1,1-2 1,7-1-111,-1 0-1,0-1 1,0 0 0,0-1-1,-1 0 1,0 0-1,0-1 1,0 0 0,0-1-1,-1 0 1,0 0-1,7-9 1,15-33-8,18-8 0,-27 30 0,-2 0 0,-1-2 0,-1 0 0,-1 0 0,-2-2 0,-1 0 0,12-49 0,-15 30 0,-2-1 0,0-70 0,-8 95 0,-1-1 0,-2 1 0,0 0 0,-12-37 0,-40-95 0,49 139 0,0 0 0,-1 1 0,0 0 0,-1 1 0,-1 0 0,-16-21 0,21 32 0,3 5 0,0-1 0,1 1 0,-1-1 0,1 0 0,-1 1 0,1-1 0,0 0 0,-1 0 0,1 0 0,0 0 0,0 0 0,1 0 0,-1 0 0,0 0 0,1 0 0,-1 0 0,1-1 0,-1 1 0,1-4 0,0 26 0,-1-1 0,1 0 0,0 0 0,6 27 0,12 23 0,-9 2 0,-7-40 0,12 48 0,-7-52 0,5 20 0,10 73 0,-11-24 0,29 111 0,-11-13 0,-26-175 0,1-1 0,0 1 0,2-1 0,8 20 0,-6-17 0,11 43 0,-18-58-103,0 0 0,0 0 1,1-1-1,-1 1 0,1 0 0,1-1 0,-1 1 0,1-1 0,0 0 1,4 5-1,-7-9-367,1 0 0,-1 0 0,1-1 0,-1 1 0,1 0 0,0-1 0,-1 1 0,1 0 0,0-1 0,-1 1-1,1-1 1,0 1 0,0-1 0,-1 0 0,1 1 0,0-1 0,0 0 0,0 1 0,0-1 0,-1 0 0,1 0 0,2 0 0,-2 0 83,0 0 1,0-1-1,-1 1 0,1-1 0,0 1 1,0-1-1,0 1 0,0-1 0,-1 1 1,1-1-1,0 0 0,0 1 0,-1-1 1,1 0-1,-1 0 0,1 0 0,0-1 1,3-6-1218,0 0 0,0-1 0,3-15 0,-3 11 535,14-28-1826,-16 33 2202,-1-1-1,0 1 0,0-1 1,-1-10-1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6:03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199 120 1008,'-44'-1'2585,"27"-1"-1375,0 1 1,0 2-1,0-1 1,0 2 0,0 0-1,-36 22 20134,66-24-21079,-7 0-51,10-1-202,-1-1 0,1-1 0,-1 0 0,0-1-1,0-1 1,25-12 0,9-2-7,69-43-5,-50 42-611,-54 17-1508,0 1 0,25-1-1,63 3-15837,-82 0 14406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6:03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2433,'0'-24'-546,"0"-18"27545,0 52-23232,0 14-3653,0 314-114,1-318 0,0 0 0,1-1 0,1 1 0,1-1 0,8 26 0,-3-24-16,-7-17-26,1 1 1,-1 0 0,-1 0-1,1 0 1,-1 1 0,0-1-1,0 0 1,0 0 0,-1 6-1,0-10-94,0-1-1,0 0 0,0 1 0,0-1 0,0 1 0,0-1 0,0 0 0,0 1 0,0-1 0,0 1 0,1-1 0,-1 0 1,0 1-1,0-1 0,0 1 0,1-1 0,-1 0 0,0 1 0,0-1 0,1 0 0,-1 1 0,0-1 0,0 0 0,1 0 1,-1 1-1,0-1 0,1 0 0,-1 0 0,1 1 0,-1-1 0,0 0 0,1 0 0,-1 0 0,0 0 0,1 0 0,-1 0 1,1 0-1,-1 1 0,1-1 0,-1 0 0,0 0 0,1-1 0,-1 1 0,1 0 0,0 0-159,-1 0 1,0 0-1,1-1 0,-1 1 1,1 0-1,-1-1 0,0 1 0,1-1-591,0 1 592,-1-1-1,0 1 0,0 0 0,1-1 1,-1 1-1,0-1 0,0 1 1,0-1-1,0 1 0,0-1 0,1 1 1,-1 0-1,0-1 0,0 1 1,0-1-1,0 0 0,0-17-5691,0-15 1041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6:0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46 187 2577,'-27'-42'2513,"27"17"785,0-1 976,0 15 1056,0-20 1265,-19 21 80,19-5-5170,0 4-1505,0-4 0,0 41-22090,0-1 16936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2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304 193 432,'7'-6'332,"-3"3"-185,-1 0 1,1 0-1,-1-1 1,0 1-1,0-1 1,0 1 0,0-1-1,-1 0 1,0 0-1,0 0 1,2-5-1,4-27 739,2 17-388,-8 17-405,-1 0 0,1 0 0,-1 0 0,0 0 0,0-1 0,0 1 0,0 0 1,0-1-1,-1 1 0,1-1 0,-1 1 0,1-1 0,-1-3 0,0 4 30,0 0 1,0 0-1,0 0 0,0 0 0,0 0 1,1 0-1,-1 0 0,1 1 0,-1-1 1,1 0-1,0 0 0,0 0 0,0 0 1,0 1-1,0-1 0,0 0 0,0 1 1,0-1-1,3-1 0,-1-6 5314,-3 13-5081,-1 0 0,0 1 0,0-1 0,0 0 0,-1 0 0,1 0 0,-1-1 0,0 1 0,0 0 0,-1 0 0,1-1 0,-4 4 0,-14 26 1449,15-21-1234,1 0 0,0 0 1,0 1-1,-1 13 0,3-13-98,0-1 0,-1 1 0,-1-1-1,0 1 1,-10 17 0,0-5 242,0 1 0,2 0 0,-11 32 0,13-31-226,-1-1 1,-16 26-1,8-15-132,-10 25 182,6-27-308,12-21-23,1 1 1,-15 31-1,22-39-153,-7 15 276,-23 39 1,25-49-234,6-10-62,0 0 1,0 1-1,1 0 1,-1 0 0,0-1-1,1 1 1,0 0 0,0 0-1,0 0 1,0 0-1,0 0 1,1 1 0,-1-1-1,1 0 1,0 0-1,0 5 1,0-7-37,0-1 0,0 1 0,0 0 0,1 0 0,-1-1 0,0 1 0,0 0 0,1 0 0,-1-1 0,0 1 0,1 0 0,-1-1 0,1 1 0,-1-1 0,1 1 0,-1 0 0,1-1 0,-1 1 0,1-1 0,-1 1 0,1-1 0,0 0 0,-1 1 0,1-1 0,0 0 0,-1 1 0,1-1 0,0 0 0,0 0 0,-1 1 0,1-1 0,0 0 0,0 0 0,0 0 0,-1 0 0,1 0 0,0 0 0,0 0 0,-1-1 0,1 1 0,0 0 0,1-1 0,42-11 0,-36 9 0,149-47 0,-3 8 0,62-20 0,-206 58 39,1 1 0,0 0 0,20-2 0,-19 4-720,0-2 1,0 1-1,14-6 0,-10 2-1943,-7 2-735,1 1 0,0 0 0,19-4 0,14 5-3818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6:04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69 1281,'0'-3'604,"0"1"1,-1-1 0,1 1 0,0-1 0,-1 1 0,0 0-1,1-1 1,-1 1 0,0-1 0,0 1 0,0 0 0,-1 0-1,1 0 1,-3-4 0,2 4-687,1 0 786,-1 0-1,1 0 1,-1 0-1,0 0 1,0 1-1,0-1 0,0 0 1,0 1-1,0 0 1,-4-3-1,1 3-318,1 0-1,-1 0 0,0 0 1,1 0-1,-1 1 0,0-1 1,-7 2-1,6-1 193,6-1-507,-1 1 1,1 0-1,-1 0 1,0 0-1,1 0 1,-1 0-1,0 0 1,1 0 0,-1 0-1,0 0 1,1 0-1,-1 0 1,1 0-1,-1 0 1,0 1-1,1-1 1,-1 0-1,1 0 1,-1 1 0,0-1-1,1 0 1,-1 1-1,1-1 1,-1 1-1,1-1 1,0 1-1,-1-1 1,0 1 0,-9 11 1052,-8 0-444,12-8-518,1-1 1,-1 1-1,1 0 0,0 1 0,0-1 1,0 1-1,-4 6 0,-7 16 217,1 0 0,1 1 0,2 0 0,1 1 0,-10 39 0,18-54-192,1 0 0,1 0 0,0 0 0,2 18 0,0-3 130,0-7-54,2-1 0,0 0 0,9 32 1,0-2 16,-11-45-254,1 0 1,0 0-1,0 0 0,1-1 0,-1 1 1,1-1-1,0 0 0,1 1 1,-1-2-1,1 1 0,0 0 0,1-1 1,-1 1-1,1-1 0,-1-1 0,11 7 1,-9-8-17,1-1 0,0 0 0,-1 0 0,1-1 0,0 0 0,0 0 0,0-1 0,-1 1 0,1-1 0,0-1 0,-1 0 0,1 1 0,-1-2 0,1 1 0,-1-1 0,0 0 0,0 0 0,0-1 0,-1 0 0,1 0 0,-1 0 0,0-1 0,6-5 0,65-85 156,-64 80-119,-1-1 0,-1 1 0,-1-2 1,0 1-1,-1-1 0,6-20 0,5-9-54,-14 34 8,-1 0 0,0 0 0,-1 0 0,-1-1 0,0 1 0,0-1 0,-1 1 0,-1-1 0,0 0 0,-1 1 0,-4-23 0,3 27 0,-1 0 0,0 0 0,0 0 0,-1 1 0,0-1 0,0 1 0,-1 0 0,0 0 0,0 0 0,0 1 0,-1 0 0,0 0 0,-1 0 0,1 1 0,-1 0 0,0 0 0,0 1 0,0 0 0,-1 0 0,0 1 0,1-1 0,-1 2 0,-1-1 0,1 1 0,0 1 0,0-1 0,-1 1 0,1 1 0,0-1 0,-1 1 0,1 1 0,-17 2 0,7 5-379,1 0-1,-1 0 1,2 2 0,-1 0-1,1 1 1,-20 18-1,-6 2-3711,36-26 2884,1 0-1,0 0 1,0 1 0,0 0-1,1 0 1,0 0-1,0 0 1,1 1 0,-4 6-1,1 0-762,5-11 1559,0 0-1,1 0 0,-1 0 1,1 0-1,-1 0 0,1 0 1,0 0-1,-1 0 0,1 4 1,0-6 411,0 17-3682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6:0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16 2081,'-1'0'77,"-25"-16"14295,26 20-12390,0-2-1816,0 0-1,1 0 0,-1 0 0,1 0 1,-1 0-1,1 0 0,0 0 0,0-1 1,0 1-1,0 0 0,0-1 0,0 1 1,1 0-1,-1-1 0,0 0 0,1 1 1,-1-1-1,3 2 0,-2-1 59,1 0 0,-1 0 1,0 1-1,0-1 0,0 1 0,0-1 0,0 1 0,0 0 0,2 4 1,5 15 1708,1 0 0,24 35 0,-23-40-1427,0 0 1,-2 1 0,0 0-1,-1 0 1,8 29-1,-12-20-497,-1 1-1,-1 0 0,-4 51 1,0-20-8,2 84-1,0-133 0,-1 1 0,0-1 0,0 0 0,-1 0 0,-1 0 0,0 0 0,-5 11 0,4-9 0,2-6 0,1-1 0,0 1 0,0 0 0,0 0 0,1 7 0,1-8 0,-1-24 0,1 11 0,0 0 0,0 1 0,1-1 0,-1 0 0,6-12 0,3-14 0,6-64 0,-14 71 0,2 1 0,1 1 0,1-1 0,12-32 0,9-6 0,-3 3 0,43-75 0,-63 130 0,-1-1 0,2 1 0,-1 0 0,1 0 0,0 1 0,0-1 0,0 1 0,1 0 0,0 0 0,0 1 0,0 0 0,0 0 0,1 0 0,-1 1 0,1 0 0,0 0 0,0 0 0,0 1 0,1 0 0,12-1 0,52 5 0,-69-2 0,-1 1 0,1 0 0,0-1 0,0 1 0,-1 1 0,1-1 0,0 0 0,-1 0 0,1 1 0,-1 0 0,0-1 0,1 1 0,-1 0 0,4 4 0,7 6 0,-2-2 0,-1-1 0,0 2 0,-1-1 0,0 2 0,-1-1 0,0 1 0,-1 0 0,8 18 0,-2-6 0,-6-9 0,1 0 0,-2 0 0,0 1 0,5 20 0,-10-32 0,0-1 0,1 0 0,-1 1 0,1-1 0,0 0 0,0 0 0,0 0 0,1 0 0,3 4 0,-4-5 0,0 0 0,0 0 0,-1 0 0,1 0 0,0 0 0,-1 0 0,0 0 0,1 0 0,-1 1 0,0-1 0,0 1 0,-1-1 0,1 1 0,0-1 0,0 4 0,1 16-39,-2-21-46,0-1 0,1 0 0,-1 1 1,0-1-1,1 1 0,-1-1 0,1 0 0,-1 1 1,1-1-1,-1 0 0,0 1 0,1-1 0,-1 0 1,1 0-1,-1 0 0,1 0 0,-1 1 0,1-1 0,0 0 1,-1 0-1,1 0 0,-1 0 0,1 0 0,-1 0 1,1 0-1,0 0 0,25-37-21135,-25 35 20301,0 0 0,-1 0 0,1 0 0,0 0 1,-1 0-1,0-1 0,1 1 0,-1 0 1,0-4-1,0 6 905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6:54.9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984 548 464,'0'-1'83,"0"0"0,0 0 0,0 0 0,1 0-1,-1 0 1,0 0 0,1 0 0,-1 0 0,0 0-1,1 0 1,-1 0 0,1 0 0,0 0 0,-1 0 0,1 1-1,0-1 1,0-1 0,6-8 334,-6-1-92,-1 10-290,0 0 0,0-1 0,0 1 0,0 0 0,0 0 0,0-1 0,0 1 0,0 0 0,1 0 0,-1 0 0,1-1 0,-1 1 0,0 0 0,1 0 0,0 0 0,-1 0 0,1 0 0,1-2 0,5-2 83,-6 5-95,0-1 1,0 0-1,0 1 0,0-1 0,0 0 0,0 0 0,0 0 0,0 0 1,-1 1-1,1-1 0,0-1 0,0 1 0,-1 0 0,1 0 0,-1 0 1,1 0-1,-1 0 0,1 0 0,-1-1 0,0 1 0,1 0 0,-1-2 1,0 2-5,0 0 1,0 0 0,0 0-1,0 0 1,0 1 0,0-1 0,1 0-1,-1 0 1,0 0 0,0 0 0,1 1-1,-1-1 1,0 0 0,1 0-1,-1 0 1,1 1 0,-1-1 0,1 0-1,0 1 1,-1-1 0,1 1 0,0-1-1,0 0 1,0 0-6,0 1-1,-1-1 1,1 1 0,0-1 0,-1 1-1,1-1 1,-1 0 0,1 0 0,-1 1-1,1-1 1,-1 0 0,1 0-1,-1 1 1,0-1 0,1 0 0,-1 0-1,0 0 1,0 0 0,0 1 0,0-1-1,0 0 1,0 0 0,0-1 0,0-8 658,0 18 1257,-3 21-467,-35 37-649,28-29-587,9-30-199,0-1 0,-1 0 1,0 1-1,0-1 0,0 0 0,-6 9 1,-16 27 140,2 2 0,-27 70 0,32-65-104,-33 83 53,45-122-117,1 0 0,1 0 0,-1 0 0,1 0 0,1 0 0,0 1 0,-1 17 0,3-21-47,-1-1 1,0 0-1,0 0 0,0 0 0,-1 0 0,0 0 0,-5 10 1,7-14-802,2-6 703,0 1 0,0 0 0,-1-1 0,1 0-1,-1 1 1,1-1 0,-1 0 0,0-4 0,5-13-320,27-71-1131,-21 66 1302,-2 0 1,-1-1 0,-2-1-1,6-31 1,-11 43 228,-1-2 24,1 0 0,1 0 0,1 1-1,1-1 1,9-21 0,74-187 2034,-87 224-1908,-1-1-1,1 1 1,0 0 0,0-1 0,0 1-1,0 0 1,0 0 0,1 0 0,-1 0-1,0 0 1,1 0 0,0 1 0,-1-1-1,3-1 1,2-3 154,1 1 2543,-9 21-1992,1-2-571,0-1 0,0 0-1,-1 0 1,-1 1 0,-1-1-1,0-1 1,-9 21 0,-6 18-35,8-14-119,4-13-22,-1 0-1,-16 34 1,-19 22-17,17 1-8,20-58-5,-17 42-1,10-37-9,-37 89-78,40-92-84,-18 29 1,-1 6-392,24-35 66,5-26-88,0-8 262,0 5 184,1 0 0,-1 0 1,1-1-1,0 1 0,0 0 0,1 1 0,-1-1 1,1 0-1,0 0 0,3-4 0,5-13-286,5-17-510,11-45 0,-15 48 393,0 0 0,23-46 0,-13 39 331,20-59-1,-18 43 219,-13 34 191,14-50 1,-20 57-97,-1 6 63,0-1 1,-1 0 0,0 0 0,-1-17-1,-1 23 748,-3 13-565,-13 31 20,2-15-188,1 1-1,1 0 1,-14 42 0,-12 26 76,-6 15-141,-19 40-90,46-117-45,4-7-7,1 1 0,-18 48 1,21-43-25,5-13-75,-1 0 0,0-1 0,-2 1 0,-11 20 0,12-26-3,3-7 50,1 1 1,0-1-1,-1 1 1,1 0-1,1 0 1,-1-1-1,0 1 1,1 0-1,0 0 1,0 1-1,0 4 1,1-5-447,0-10-54,0-6 397,0 0 1,1 0-1,1 0 0,0 0 1,1 0-1,0 1 0,0-1 1,10-19-1,8-13-24,4-9 204,23-68 0,-38 94 267,1 1-1,19-34 1,11-23 751,-29 56-306,1 1-1,29-40 0,-37 45-256,-5 17-181,0 14-41,-2 11-91,0 0 0,-1-1 1,-1 1-1,-1-1 0,-1 0 0,-12 29 1,10-26-61,-29 58 257,7-17-55,10-7-35,12-30-72,-18 38-1,-41 91 254,48-121-376,4-6-26,-20 50 1,19-40-49,11-27-39,0-1 0,1 1-1,0 0 1,1 0 0,0 0-1,1 0 1,-1 22 0,-1-2-309,4-31 331,-1 0 0,1 0-1,-1 0 1,0 1 0,0-1-1,1 0 1,-1 0 0,0 0-1,0 0 1,0-1 0,0 1 0,0 0-1,0 0 1,0 0 0,0-1-1,-1 1 1,1-1 0,-2 2-1,-1-1-597,8-5-230,0 1 696,0-1-1,0 0 1,-1 0-1,0 0 0,0 0 1,0-1-1,0 1 0,-1-1 1,1 1-1,-1-1 0,-1 0 1,3-5-1,-2-6-136,6-22-301,28-29-172,-10-5 300,-18 46 304,19-40 1,11-4 123,-22 25 130,-12 33-23,0 1-1,0-1 1,1 1 0,1 0 0,9-15 0,1 5 97,-10 14-81,0 0 0,-1-1 1,0 1-1,0-1 0,-1 0 0,7-16 1,-11 22-68,0-1 1,1 1-1,-1 0 1,1 0 0,0 0-1,-1 0 1,1 0 0,0 0-1,0 0 1,0 0 0,0 0-1,1 0 1,-1 0 0,0 0-1,1 1 1,0-1-1,-1 1 1,1-1 0,0 1-1,3-3 1,0 2 258,-6 6-198,1 0 0,0 0 1,-1 0-1,0 0 0,0 0 1,0 0-1,-1 0 0,1 0 1,-1 0-1,0 0 0,-3 4 1,-4 9 80,-18 35 183,-35 79 195,47-92-429,7-18-36,0-1 1,-1-1-1,-22 37 1,-64 106 225,75-126-253,-33 92-15,25-84-32,17-29-11,2 0 0,-11 21 0,-42 106-1853,56-134 1348,6-12-200,6-15-239,36-55-770,-27 50 1380,15-31-1,-18 29 245,19-28 1,-18 34 110,-2 0-1,14-33 1,-19 35 26,2 1 0,0 0 0,1 1 0,1 0 0,12-15-1,-19 26-3,1 0-1,-1 0 0,0-1 0,0 1 1,3-10-1,7-13 216,-4 14-102,-8 12-110,1 0 0,-1 0 0,1 0 0,-1-1 0,0 1 0,0-1 0,0 1 0,0-1 0,0 1 0,0-1 0,0-4 0,-1 6-25,0 0 0,0 1 0,0-1 0,0 1 0,0-1 1,0 1-1,0-1 0,1 0 0,-1 1 0,0-1 0,0 1 0,1-1 1,-1 1-1,0-1 0,1 1 0,-1-1 0,0 1 0,1 0 1,-1-1-1,1 1 0,-1 0 0,1-1 0,-1 1 0,1 0 1,-1-1-1,1 1 0,-1 0 0,1 0 0,-1-1 0,1 1 1,-1 0-1,1 0 0,0 0 0,5-4 99,-7 10-65,0 0-1,0-1 1,-1 0 0,0 1 0,0-1-1,0 0 1,-1 0 0,0 0 0,0 0-1,0 0 1,0-1 0,-1 1 0,0-1-1,-4 4 1,-22 31 434,18-17 32,-18 47 1,2-2-5,-83 130 604,79-118-850,-6 10-148,34-82-107,1-1 1,-1 1 0,1-1 0,1 1 0,-1 0 0,1 0 0,1 0 0,-1 1 0,1-1-1,0 0 1,1 11 0,-1-41-592,1 1-1,5-41 0,38-91-1541,-31 115 1525,23-54 0,-14 42 353,-4 4 97,32-74 93,3-2 476,-32 73-135,-19 47-231,0 0 0,-1 0-1,1 0 1,0 0-1,-1 0 1,0 0 0,0 0-1,0-4 1,0 3 371,0 8-344,-1-1-1,1 1 1,-1-1-1,0 1 0,-1-1 1,1 1-1,0-1 1,-1 0-1,-2 3 1,-6 16 213,1 15 91,8-29-327,-1 0 0,0-1 0,0 1-1,-1-1 1,-5 13 0,-10 10 50,7-10-54,0-1 1,1 1-1,-8 24 1,0 4 31,-3-2 0,-43 74 0,31-62-15,7 5-5,-2 2-38,-5-11-16,20-1-50,3-29-57,8-21 72,0 1 1,1-1-1,-1 0 0,1 0 0,0 0 0,0 1 1,0-1-1,1 1 0,-1-1 0,0 5 1,1 16-246,1-25 267,-1-1 0,0 1 1,1-1-1,-1 1 0,1 0 1,-1-1-1,1 1 0,-1 0 1,1-1-1,0 1 0,0 0 1,0 0-1,0-1 0,0 1 0,0 0 1,0 0-1,1-1 0,7-8-75,-6 4 30,0 0-1,-1-1 0,1 1 1,-2-1-1,3-9 0,5-18-104,2 10 5,-5 10 52,0 1 0,-1-1 0,-1 0-1,5-22 1,-7 24 65,0-5 1,0-1-1,2 1 1,0-1-1,13-31 1,2 6 31,-7 14 116,1 1 0,2 1 1,19-28-1,-26 45-4,-6 8-44,0 0 0,-1 0 0,1 0 0,-1 0 0,1-1 0,-1 1 0,0 0 0,1-1 0,-1 1 0,-1-1 0,1 1 0,0-1 0,-1 0 0,1-3-1,-2 20 236,-1-1 0,0 1 0,-1-1 0,0 1 0,-2-1 0,1 0 0,-2 0 0,-10 20 0,-14 32 247,24-49-464,-107 265 1250,92-240-1217,16-31-88,1-1-1,-1 1 1,-3 13-1,-12 68-50,18-83-5,1 0 1,0 0-1,0 1 0,1 11 1,0-15-220,1-7-45,0-28-357,2 5 271,0 0 0,2-1 0,1 2-1,0-1 1,17-36 0,-3 3-51,-6 21 364,1 0 0,3 2 0,24-39 0,10-20 389,-25 30 117,19-16 590,-26 53-652,-14 23-162,-13 20-117,-36 62 139,35-63-178,0 0 1,-16 22-1,-4 5 73,-1 20 92,-14 4 1,27-31-46,-25 73-1,26-66-135,7-17-11,-54 130 22,58-143-65,0-1-1,0 1 1,2-1-1,-1 1 1,1 0-1,1 0 1,0 0-1,2 22 1,-1-20-64,1-26-60,1 0 0,0 0 0,0-1 0,1 1-1,1 0 1,8-19 0,6-19-127,13-66-218,9-28 128,-3 48 304,16-50 80,-46 124-1,-2 0-1,0-1 1,-2 0-1,2-38 1,-5-56 432,0 115-306,-3 7-28,-28 38 334,3 3-1,-28 57 0,12-19 282,29-58-418,-18 44-1,17-30-77,7-20-176,1 0 0,0 1-1,2 0 1,0 1-1,2-1 1,0 1-1,-1 29 1,5 118 84,0-168-153,0 0-1,0-1 0,0 1 1,0 0-1,0-1 0,0 1 1,0 0-1,1-1 0,-1 1 1,0 0-1,0-1 0,1 1 1,-1 0-1,0-1 0,1 1 1,-1-1-1,0 1 0,1 0 1,-1-1-1,1 1 0,-1-1 1,1 0-1,-1 1 0,1-1 1,-1 1-1,1-1 0,0 0 1,-1 1-1,1-1 0,1 1 1,20-1 116,-15 0-26,-6 0-88,-1 0 0,0 0 1,1 0-1,-1 0 0,0 0 0,0 0 1,1 0-1,-1 0 0,0 0 0,1 0 1,-1-1-1,0 1 0,0 0 0,1 0 1,-1 0-1,0 0 0,0 0 0,1 0 1,-1-1-1,0 1 0,0 0 0,1 0 1,-1 0-1,0-1 0,0 1 0,0 0 1,0 0-1,1-1 0,-1 1 0,0 0 1,0-1-1,16-20 76,-6 7-68,0 1-1,0-2 1,-1 1 0,-1-1 0,-1-1-1,0 1 1,8-29 0,-12 33-23,1 1-1,0-1 1,9-16 0,9-22 59,-15 37-40,-6 11-11,0 0 0,0 0 0,-1-1 0,1 1 0,0-1 0,0 1-1,-1 0 1,1-1 0,-1 1 0,0-1 0,1 0 0,-1 1 0,0-3 0,-1 4-11,0-1 0,0 1-1,0 0 1,0 0 0,0 0 0,0 0-1,1 0 1,-1 0 0,0 0 0,0 0 0,0 0-1,0 0 1,0 1 0,0-1 0,0 0 0,0 1-1,0-1 1,-2 1 0,-3 4-16,0 1-1,-1-1 1,2 1 0,-1 0 0,1 0-1,0 0 1,0 1 0,-7 13 0,-23 28-118,-81 107 82,107-145 37,5-7 34,1 1 0,0-1-1,0 0 1,0 1 0,0 0 0,1-1 0,-1 1 0,1 0 0,0 0 0,0 1 0,0-1-1,1 0 1,-1 1 0,1-1 0,0 1 0,1-1 0,-1 1 0,1 8 0,0-9-47,3 20 463,4-22-84,9-10-194,-7-1-83,-1 0-1,0 0 1,0 0 0,-1-1 0,0 0 0,0 0-1,8-21 1,12-17-1,37-76-32,-24 44 19,32-51-99,-66 97-269,-7 27 16,1 20 168,0-9 114,0-1 0,0 1-1,0-1 1,-1 1 0,0 0 0,1-1 0,-1 1 0,0-1-1,-1 0 1,1 1 0,-1-1 0,1 0 0,-1 0-1,0 0 1,0 0 0,0 0 0,-1 0 0,-2 2-1,3-2 16,0-1 0,0 1-1,0 0 1,1-1-1,-1 1 1,1 0 0,-1 0-1,1 0 1,-1 4-1,-6 15-22,-59 105 68,36-63-73,-12 32 73,38-84-41,2 1 0,-1 0 1,2 0-1,-1 0 0,2 0 0,-1 14 1,2 12-22,0-37 264,0-4-184,1 0-48,-1 0 0,0 0 1,1 1-1,-1-1 0,1 0 0,0 0 0,0 1 0,-1-1 1,1 1-1,0-1 0,0 1 0,0-1 0,1 1 1,-1-1-1,3-1 0,7-10 26,6-16-7,-1-1-1,16-38 1,-21 40-14,2 1 0,2 0-1,18-27 1,-30 50-11,-1 0 0,1 0 0,-1 0 0,0 0 0,-1 0 0,1-1 0,-1 1 0,0-1 1,0 1-1,0-1 0,0 1 0,-1-8 0,0 9 30,0 8-11,-1 4-11,0-1 0,-1 0 0,0 0 1,-1 0-1,0 0 0,0-1 0,-1 1 0,-8 12 0,6-10-3,1 0 0,0 0 0,1 1 0,-6 18-1,6-9 11,-1 1 0,-1-1 0,-1 0 0,-1 0 0,-13 23 0,18-37-18,-1 1 1,1 0-1,0 0 0,0 0 1,1 1-1,-1-1 1,2 1-1,-1-1 0,1 1 1,0 0-1,1-1 0,0 12 1,0-15 2,0 0 1,-1 1-1,0-1 1,0 0-1,0 0 1,0 0-1,-3 6 1,2-6-10,1-1 1,0 1 0,-1 0 0,1 0 0,1 0 0,-1 0 0,0 5 0,1-7-61,-1-6-22,1-1 0,-1 1-1,1-1 1,0 0 0,0 1 0,0-1 0,1 1 0,-1-1 0,1 1-1,0-1 1,1 1 0,-1-1 0,1 1 0,2-5 0,1-5-60,29-83-187,-31 87 323,0-1 82,0 1 0,-1 0 1,0-1-1,0-11 0,-2 10 52,0 12-51,-3 37 174,-55 105-180,57-140-61,0 0 0,0 0-1,0 1 1,1-1 0,-1 0 0,1 1-1,-1-1 1,1 1 0,0-1 0,0 4 0,0-6-2,0 0-1,0 0 1,0 0 0,0 0 0,0 0 0,0 0 0,0 0 0,0 0 0,0 0 0,1 0 0,-1 0 0,0 0 0,0 0 0,0 0 0,0 0-1,0 0 1,0 0 0,0 0 0,0 0 0,0 0 0,0 0 0,0 0 0,0 0 0,0 0 0,0 0 0,0 0 0,0 0 0,0 0-1,0 0 1,0 0 0,0 0 0,1 0 0,-1 0 0,0 0 0,0 0 0,0 0 0,0 0 0,0 0 0,0 0 0,0 1 0,0-1 0,1-17-31,-1-17-194,-1 14 71,0 0 0,2 0 0,0 0 0,2 0 1,0 0-1,11-36 0,6-19-55,-16 53 179,1 1-1,12-30 1,24-65 37,-40 113-7,0 0 1,0-1-1,-1 1 0,1 0 1,-1 0-1,0-1 0,0 1 1,0-5-1,-1 2 6,1 3 38,-3 34-58,-2-19 25,-1-1 1,-1 0 0,-13 18 0,11-18-25,1 1 0,0 0 0,1 0 0,-7 18 1,7-1 14,6-23-1,-1 0 0,1 0 1,-1 0-1,-1 0 0,1 0 0,-4 7 0,-22 27 3,18-25 0,0 0 1,-10 20 0,4 18 27,12-27-40,19-44 35,-12 15-25,0 0 1,0-1-1,0 1 0,0-1 0,-1 0 0,0 0 1,3-4-1,3-29-42,-7 31 36,1-1-1,-1 1 1,1 0-1,0 0 1,0 0-1,1 0 1,3-7-1,20-27-21,1-2 22,30-63-1,-45 76 16,-6 16-1,0-1 0,0 1-1,1 0 1,1 0 0,18-22 0,-8 13-20,-1 1-1,21-38 0,4-6 55,-42 64-40,1-1-1,-1 1 1,1-1-1,-1 1 1,1 0-1,0-1 1,0 1-1,0 0 1,-1 0-1,1 0 1,0-1-1,1 1 0,-1 0 1,0 0-1,0 0 1,0 1-1,1-1 1,-1 0-1,0 0 1,1 1-1,-1-1 1,2 0-1,-1 0 0,-2 1 1,0 1 1,1-1-1,-1 0 0,0 0 1,0 0-1,1 0 1,-1 0-1,0 0 0,0 1 1,1-1-1,-1 0 0,0 0 1,0 0-1,0 0 0,1 1 1,-1-1-1,0 0 0,0 0 1,0 1-1,0-1 0,1 0 1,-1 0-1,0 1 0,0-1 1,0 0-1,0 1 0,0-1 1,0 0-1,0 0 0,0 1 1,0-1-1,0 0 0,0 1 1,0-1-1,0 0 0,0 0 1,0 1-1,0-1 1,0 0-1,0 0 0,0 1 1,-1-1-1,1 1 0,-4 17 160,-64 108 377,61-111-495,-1-1 0,0 1 0,-16 18 0,2-1-6,-7 28-9,-4-4-2,20-1 12,5-30-28,-2-1 0,-1 0 0,-27 45 0,35-64-57,0 0 0,1 0 0,0 1 0,-1-1 0,2 1 0,-1-1-1,1 1 1,0 0 0,0-1 0,0 1 0,1 10 0,0-14-224,15-14-319,-10 7 465,2-2 39,0-1-1,0 0 1,-1 0 0,0 0-1,0-1 1,-1 0 0,5-11-1,25-73-192,-3 5-16,129-263-74,-158 343 381,0 0 1,1 0-1,0 1 0,0 0 1,1-1-1,0 2 1,0-1-1,0 0 0,1 1 1,0 0-1,0 0 0,1 1 1,0 0-1,12-7 0,-15 10 147,-4 6 176,-1 6-208,-1 0 0,0 0 0,-1 0 0,0-1 0,0 1-1,-1-1 1,-10 16 0,-1 7 153,-15 38 33,7-15-248,-2 0-1,-61 95 1,71-129-39,1 1-1,1 0 0,-17 41 1,2-1 12,22-51-37,1 0-1,0 1 0,0-1 0,1 1 1,1 0-1,0 0 0,0 0 0,1 0 1,0 16-1,3-35-38,1 0 0,-1 0 1,1 1-1,1-1 0,-1 1 0,1 0 0,0 0 1,8-11-1,5-13-124,-5 3-91,13-51 0,-17 53 34,1 0 1,14-32 0,18-15-56,-25 48 201,21-48-1,-24 39 159,1 1 0,28-48 0,-4 6 200,-28 56-83,20-35 1,-27 50-176,0 0 1,1-1-1,-1 1 1,-1-1-1,1 0 1,0 1-1,-1-1 1,0 0-1,0 0 1,0 0-1,0 0 1,-1 0-1,1 0 1,-1-4-1,-1 13 4,0 1 0,0-1-1,0 0 1,-1 1 0,1-1 0,-1 0-1,0 0 1,-1 0 0,1 0 0,-6 7-1,-13 27 304,-7 41 220,-14 32-70,14-60-308,-12 24 54,33-57-200,-4 7 15,-18 36 1,25-57-50,1 0 0,0 0 0,0 1 0,0-1 0,1 1 0,0 0 0,0-1 0,0 1 0,1 0 0,0 0 0,0 0 0,1 1 0,-1 8 0,1-13 109,0-6-77,1 0-28,0 1 0,-1-1 0,1 1 0,0 0 0,1 0-1,-1-1 1,1 1 0,-1 0 0,1 0 0,0 0-1,0 1 1,0-1 0,1 0 0,3-3 0,21-31-6,-7-11-6,10-21-61,8 11-60,9-16-134,19-56-100,-47 91 280,-1 0 1,17-52-1,-31 73 109,2 0-1,0 1 1,1 0-1,17-30 1,-18 36 111,-12 21 1,-26 37 74,24-36-161,-1 1 0,-11 22 0,5 0-13,10-20-34,-1-1 0,0 0 0,-12 18 0,-70 96 12,58-94-94,18-24-109,12-9 162,0 0 1,0 0-1,0 0 1,0 0-1,0 0 1,0 0-1,0 0 1,0 0-1,0 0 0,0 0 1,0 0-1,0 0 1,0 0-1,0-1 1,0 1-1,0 0 1,0 0-1,0 0 1,0 0-1,0 0 1,0 0-1,0 0 0,0 0 1,0 0-1,0 0 1,0 0-1,0 0 1,-1 0-1,28-40-346,-3-1-1,-1-2 0,21-56 0,-27 61 363,-8 21 35,0 0 1,1 1 0,14-16 0,-12 15 144,0 0 1,10-20-1,21-31 739,-42 67-880,0 0 0,-1-1 1,1 1-1,-1-1 0,1 1 0,-1-1 1,0 0-1,1 1 0,-1-1 0,0 1 1,0-1-1,0-2 0,0 3 84,-1 6-67,0 0 0,-1-1 0,1 1-1,-1-1 1,0 1 0,0-1 0,0 1 0,0-1 0,-1 0 0,-5 6 0,-14 26 256,-50 90 590,3-7 204,58-96-811,-1 3 176,-2 0 0,0-1 0,-34 44 0,-15 9-59,59-73-438,-1 0 0,1-1-1,-1 1 1,0-1 0,0 0-1,-1 0 1,-9 6-1,15-10-1,-1 0-1,1-1 0,-1 1 0,1 0 0,0 0 0,-1-1 0,1 1 0,0 0 0,0 0 0,-1-1 0,1 1 0,0 0 0,0-1 0,-1 1 1,1 0-1,0-1 0,0 1 0,0-1 0,0 1 0,-1 0 0,1-1 0,0 1 0,0-1 0,0 1 0,0 0 0,0-1 0,0 1 0,0-1 0,0 1 1,0 0-1,0-1 0,0 1 0,1-1 0,-1 1 0,0 0 0,0-1 0,0-1-162,0-10-255,0 0 0,1-1 0,1 1 0,0 0-1,0 0 1,1 0 0,1 0 0,0 0 0,6-11 0,40-142-2082,-21 91 2218,57-105 0,-40 90 800,-28 50 288,26-37 0,12-4 856,-29 56-1250,-26 23-352,-1 1-1,1-1 0,-1 1 0,0 0 0,1-1 0,-1 1 0,1 0 0,-1 0 0,1-1 0,-1 1 0,1 0 0,-1 0 0,1 0 1,-1 0-1,1 0 0,-1-1 0,1 1 0,-1 0 0,1 0 0,-1 0 0,1 0 0,-1 1 0,1-1 0,-1 0 0,1 0 0,-1 0 1,1 0-1,-1 0 0,1 1 0,-1-1 0,1 0 0,-1 0 0,1 1 0,-1-1 0,0 0 0,1 1 0,-1-1 0,1 1 0,-1-1 1,0 0-1,1 1 0,-1-1 0,0 1 0,0-1 0,1 1 0,-1-1 0,0 1 0,0-1 0,0 1 0,0-1 0,0 1 1,1-1-1,-1 1 0,0-1 0,0 1 0,0-1 0,0 1 0,-1-1 0,1 1 0,0-1 0,0 1 0,0 0 0,-1 5 131,1-1-1,-1 0 1,0 1 0,-1-1-1,1 0 1,-1 0-1,0 0 1,-3 6-1,-6 16 311,-40 140 1164,15-66-1011,-44 110 12,-101 169-300,130-262-558,46-107 33,2-7-33,0 1 0,1 0 0,0 0 0,0 0-1,0 0 1,0 0 0,1 0 0,0 1 0,0-1 0,0 1 0,0 5 0,2-19-335,0 0 1,0 0 0,0 0-1,1 0 1,0 0 0,1 0 0,4-8-1,1-7-104,18-50-996,22-10 184,77-194-1070,-19 36 2122,9 34 1979,-96 165-1046,-18 39-455,0 0 0,0 0-1,0 0 1,0 0-1,0 1 1,1-1-1,-1 0 1,1 1 0,0-1-1,-1 1 1,1 0-1,1 0 1,-1-1-1,4-2 1,-6 5-13,1 0-1,-1 1 1,1-1-1,-1 0 1,0 0-1,1 1 1,-1-1-1,0 0 1,1 1-1,-1-1 1,0 0-1,0 1 1,1-1 0,-1 0-1,0 1 1,0-1-1,0 0 1,1 1-1,-1-1 1,0 1-1,0-1 1,0 1-1,0-1 1,0 0-1,0 1 1,0-1 0,0 1-1,0-1 1,0 1-1,0-1 1,0 0-1,0 1 1,0-1-1,-1 1 1,1-1-1,0 1 1,0 1 156,-1 11 83,-1-1 0,0 0-1,-1 1 1,0-1-1,-1-1 1,-1 1 0,-5 12-1,-8 20 253,-16 55 364,-51 132 683,80-220-1531,0 1 0,1 0 0,1-1 0,0 1 0,1 1 0,0-1 0,1 0 0,0 20 0,-1-11 120,8-40-78,-1 12-100,0 0 1,0 0-1,0 0 0,10-7 0,16-24-159,-23 24 49,-2 0 0,1-1 0,-2 1 0,5-20 0,8-20-320,69-138-1163,2-4 556,-65 133 887,2 1 0,46-79-1,-26 62 136,48-77 316,-53 116 203,-40 39-473,-1 1 0,1-1 0,-1 0 1,1 0-1,-1 0 0,1 0 1,0 0-1,-1 1 0,1-1 0,0 0 1,0 1-1,-1-1 0,1 0 1,0 1-1,0-1 0,0 1 0,0-1 1,0 1-1,0 0 0,0-1 1,0 1-1,0 0 0,0 0 0,0 0 1,0 0-1,0-1 0,0 2 1,2-1-1,-3 0-6,1 0 1,-1 0-1,0 0 0,0 0 1,0-1-1,0 1 0,0 0 1,0 0-1,1 0 0,-1 0 1,0 0-1,0 0 0,0 0 1,0 0-1,0 0 0,1 0 1,-1 0-1,0 0 0,0 1 1,0-1-1,0 0 0,0 0 1,1 0-1,-1 0 0,0 0 1,0 0-1,0 0 0,0 0 1,0 0-1,0 0 1,0 0-1,1 1 0,-1-1 1,0 0-1,0 0 0,0 0 1,0 0-1,0 0 0,0 0 1,0 1-1,0-1 0,0 0 1,0 0-1,0 0 0,0 0 1,0 0-1,0 1 0,0-1 1,0 0-1,0 0 0,0 0 1,0 0-1,0 0 0,0 1 1,0-1-1,0 0 0,0 10 126,1-1-1,-2 1 1,1-1-1,-1 1 1,-1-1-1,0 0 1,0 1-1,-1-1 0,0 0 1,0 0-1,-1-1 1,-7 12-1,-27 45 303,15-7-103,16-38-206,-1 0 1,-1 0 0,-18 30 0,-133 215 467,121-188-544,-37 64-239,70-130-1,13-14-135,13-18-87,-5-8-68,-2-1-1,19-58 1,5-15-231,1 25 372,51-77-1,-13 25 373,-68 116 21,0 0 1,1 1 0,0 0 0,1 0 0,12-12 0,-15 17 4,-1 0 1,0 0-1,0-1 1,-1 0-1,0 0 1,6-16-1,-10 21-21,1 1 1,-1 0-1,1 0 0,-1 0 0,1 0 1,0 1-1,0-1 0,0 0 1,0 1-1,1-1 0,-1 1 0,1 0 1,0 0-1,-1 0 0,6-3 1,8-6 151,-15 10-162,-1-1-1,1 1 1,-1 0 0,1 0 0,0 0-1,-1-1 1,0 1 0,1 0-1,-1-1 1,0 1 0,0 0 0,0-1-1,0-1 1,0 1 212,-1 14-25,2 8 51,0-12-187,-1 0 0,0 0 0,0 0 0,-1 0 0,0 0 0,-3 11 0,-15 22 137,16-30-194,0-1 0,-2 1 0,1 0 0,-1-1 0,-1 0 0,0-1 0,-14 19 0,16-24-54,1 0 0,-1 0 1,1 1-1,0-1 0,0 1 1,0 0-1,-3 7 0,4-10-160,0 1 0,0-1 1,0 0-1,-1 0 0,1 0 0,-1 0 0,1-1 0,-1 1 0,0 0 0,1-1 0,-1 0 0,0 0 0,0 0 1,0 0-1,0 0 0,0-1 0,0 1 0,-1-1 0,1 0 0,-4 0 0,7-4-558,-1-37 327,0 23 179,0 0 1,1 0 0,1 0 0,1 0-1,0 0 1,2 1 0,10-35 0,-7 34 345,-1 0 1,0-1-1,4-28 0,-8 41-27,0-1 0,0 1 0,1 0 0,0 0 0,0 0 0,0 0 0,1 1-1,4-7 1,-4 8 38,-1 0 0,0-1 1,0 1-1,0-1 0,-1 0 0,1 0 0,-1 0 0,0 0 0,-1 0 0,1 0 0,-1-1 0,0 1 1,0-8-1,-1 12-69,0-1 0,0 1 0,0 0 1,1-1-1,-1 1 0,0 0 0,1-1 1,-1 1-1,1 0 0,-1-1 0,1 1 1,-1 0-1,1 0 0,0 0 0,0-1 1,0 1-1,0 0 0,-1 0 0,1 0 0,1 0 1,1-1-1,-2 1-5,0 1-1,0-1 1,0 0 0,0 0-1,-1 1 1,1-1 0,0 0-1,0 0 1,-1 0-1,1 0 1,0 0 0,-1 0-1,1 0 1,-1 0 0,0-1-1,1 1 1,-1 0 0,0 0-1,1 0 1,-1 0 0,0-3-1,0-6 299,0 17 230,-5 25 172,-13 8-380,6 10 9,-47 54 254,50-86-545,-1 0 0,-1 0 1,-20 25-1,15-23-39,-20 36-1,20-23-27,10-22-16,1 0 0,-1 0 0,-1 0 0,0-1 0,0 0 0,-9 9 0,-70 85-389,77-91 200,8-12 175,0 0-1,1 0 0,-1 0 1,0 0-1,1 0 1,0 0-1,-1 0 0,1 1 1,0-1-1,-1 0 1,1 0-1,0 0 1,0 1-1,0-1 0,0 0 1,0 0-1,1 3 1,-1-2-30,0 1-126,0-7-158,0-3 136,-1 2 99,1 0 0,0 1 1,0-1-1,1 0 1,0 1-1,-1-1 0,4-7 1,3-12-145,0 0 1,5-43 0,-10 55 200,1 0 1,1 0-1,0 0 0,1 0 0,0 0 1,1 1-1,10-15 0,3-8-3,-5 6 22,-2 0-1,-1-1 1,-1-1 0,10-50-1,-15 53 267,1 0-1,1 1 1,1 0-1,12-28 1,-19 53-208,0-1 0,-1 1 0,1-1 0,-1 0 0,0 1 0,1-1 1,-1 0-1,0 1 0,0-1 0,0 0 0,0-3 0,-1 2 38,1 0 610,0 7-184,1 6-315,-1-1 0,0 0 0,-1 0 1,0 0-1,-1 0 0,0 0 1,0 0-1,0-1 0,-9 17 0,-20 42 357,-25 47 25,-22 44-270,77-157-297,-2 4 4,0 0 1,0-1 0,1 1 0,-1 0 0,1 1 0,0-1-1,0 0 1,1 1 0,0-1 0,0 1 0,0-1 0,0 8-1,1-11-107,0-6-390,0 0 352,1 0 1,0 0-1,0 0 0,0 1 0,0-1 0,0 0 1,1 0-1,2-4 0,7-17-461,-2-17-207,-7 28 559,1 1 1,7-23-1,88-201-472,-80 178 677,-16 46 54,2 1 0,0-1 1,0 1-1,10-21 0,-11 29 41,0 0 1,-1-1-1,0 1 0,0-1 0,0 0 0,0 1 0,-1-1 0,0 0 1,0 0-1,0-10 0,-1 14-40,0 0 0,0 0 0,0 0 0,0 0 0,0 0 0,1 0 0,-1 0 0,0 0 0,0 1 0,1-1 0,-1 0 0,0 0 1,1 0-1,-1 0 0,1 0 0,-1 1 0,1-1 0,0 0 0,-1 0 0,1 1 0,0-1 0,-1 0 0,1 1 0,0-1 0,0 1 0,0-1 0,-1 1 0,1-1 0,1 1 0,-1-1-3,0 1-1,0 0 1,-1 0-1,1-1 0,0 1 1,-1-1-1,1 1 1,-1 0-1,1-1 1,-1 1-1,1-1 0,0 1 1,-1-1-1,0 0 1,1 1-1,-1-1 0,1 1 1,-1-1-1,0 0 1,1 1-1,-1-1 1,0 0-1,0 1 0,1-1 1,-1 0-1,0 0 1,0 1-1,0-3 0,0 1 270,0 19 720,0-13-946,1 0-1,-1 0 1,-1 0 0,1 0 0,-1 1 0,1-1-1,-1 0 1,0-1 0,0 1 0,-1 0 0,1 0-1,-1 0 1,0-1 0,0 1 0,0-1 0,0 1 0,-1-1-1,-3 4 1,4-5-47,0 1 0,0 0 0,0 0 0,0-1 0,0 1-1,1 0 1,-1 0 0,1 1 0,0-1 0,0 0 0,0 0 0,1 0 0,-1 1 0,1-1 0,0 0-1,0 1 1,0 4 0,0-224-2776,0 110 5009,0 588 4554,0-479-6774,0 1-1,1-1 1,-1 1 0,1-1 0,0 1-1,0-1 1,0 0 0,0 1 0,3 4-1,-3-6-6,1 0 0,-1 1 0,0-1 0,0 1-1,-1-1 1,1 1 0,-1-1 0,1 1 0,-1 3 0,0-4 29,5-4-107,-2-1-49,1 0 0,-1-1 0,0 1 0,0-1 0,-1 0 0,1 0 0,-1 0 0,0 0 0,0 0 0,0 0 0,0-1 0,-1 1 0,0 0 0,0-1 0,1-7 0,8-22-1059,-3 15 575,-4 12 389,0 0 1,-1-1-1,0 1 0,0 0 0,-1-1 0,1 1 1,-1-10-1,-1-262-1702,0 277 2951,0 19 437,0 201 830,0-215-2196,0-21-122,0-201-1225,0 214 1225,-1 1-1,1 0 0,-1 0 1,0 0-1,0-1 0,0 1 1,-1 0-1,1 0 1,-5-7-1,4 8 5,0-1 1,0 1-1,1-1 1,-1 0-1,1 0 1,0 1-1,0-1 1,0 0-1,0-7 1,1-39 37,0 47-32,0 7-29,0 109 331,0-292 403,-18 181-387,18 190 805,0-190-1133,1-10-973,0-1 238,0 0 0,-1 1 0,-2-15 0,1-1 311,1 19 399,0 1 0,0-1 1,0 1-1,0-1 0,-1 1 1,0-1-1,0 1 0,0 0 1,0-1-1,-1 1 0,0 0 1,0 0-1,0 0 0,0 0 1,-1 0-1,-2-3 0,-15-28 297,17 31 80,3 23 1177,1-11-1222,-1 0-1,0 0 0,-1 0 0,0 0 1,-3 12-1,-14 35 828,9 7-156,-7 32 140,12-75-921,-10 34 611,-9 81 0,-3 73 368,22-168-994,2 1 0,2 47 0,2-28-100,-3-50-64,1-1-1,-1 1 1,-1-1-1,1 1 1,-1-1-1,-1 0 1,0 1-1,-4 8 1,4-9-11,2-5-20,0-1 0,0 1 0,0 0 0,1-1 0,-1 1 1,1 0-1,0 0 0,0-1 0,0 4 0,0 1-515,0-9 296,0-1 0,-1 1 1,1 0-1,-1-1 0,0 1 0,1 0 1,-1 0-1,0 0 0,-2-4 1,1 3 46,1 0 0,-1 0 1,1 0-1,0 0 1,0 0-1,0 0 0,1 0 1,-1 0-1,1 0 1,0-4-1,0-9-441,1 8 383,-1 0-1,0 0 0,-1 1 0,0-1 1,0 0-1,-2-8 0,-15-22-823,-2-38-1132,19 73 2106,0 0-17,1 1-1,-1-1 1,0 0 0,0 1 0,0-1 0,0 1-1,0-1 1,-1 1 0,1-1 0,-2-1 0,1 3 53,0-1 1,0 1 0,0 0 0,0 0-1,0 1 1,0-1 0,-1 0 0,1 1-1,0-1 1,0 1 0,0 0 0,-1 0-1,1 0 1,0 0 0,-3 0 0,1 1 65,-1 0 0,1 0 0,-1 0 0,1 1 0,-1-1 0,1 1 0,0 0 0,0 1 0,0-1 0,0 1 0,1 0 0,-1-1 0,0 2 0,1-1 0,0 0 0,0 1 0,0-1 0,0 1 0,1 0 0,-1 0 0,1 0 0,0 0 0,0 0 0,1 1 0,-1-1 0,1 1 0,-1 6 0,2-8 63,0 0 0,-1-1 0,1 1 0,0 0 0,-1-1 0,0 1 0,1-1 0,-1 1 0,0-1 0,0 0 0,0 1 0,-1-1 0,1 0 0,-3 3 0,3-3 31,-1 1-1,0-1 1,1 1 0,0-1-1,0 1 1,-1-1 0,2 1-1,-1 0 1,0-1 0,0 1-1,1 0 1,-1 0 0,1 0-1,0 3 1,0 10 488,-1-9-207,1 1 0,0 0 0,0-1 0,1 1 0,0-1 0,3 10 0,3 3 353,-4-12-418,0 0-1,-1 0 1,1 0-1,-2 0 1,1 0-1,0 14 1,-2-10-45,2-1 1,-1 1 0,5 14 0,-3-15-163,-1-1 0,0 0 0,0 15 0,-2-21-71,3 35 167,-3-38-197,1 0 0,-1 0 0,1 0 0,-1 1 0,1-1 0,0 0 0,0 0 1,-1 0-1,1 0 0,0 0 0,0 0 0,0-1 0,0 1 0,0 0 0,0 0 1,0-1-1,0 1 0,0 0 0,0-1 0,1 1 0,0-1 0,3 2-166,-2-2-456,-3 0 563,1 0 0,-1 0 1,1 0-1,0 0 0,-1 0 0,1 0 1,-1 0-1,1 0 0,-1-1 0,1 1 1,-1 0-1,1 0 0,-1-1 0,1 1 1,-1 0-1,1 0 0,-1-1 0,1 1 1,-1-1-1,0 1 0,1 0 0,-1-1 1,1 1-1,-1-1 0,0 1 0,0-1 1,1 1-1,-1-1 0,0 0 0,3-23-1568,1-7 15,0 16 1064,1 3 135,-2 1-1,0-1 0,0 0 0,-1 0 0,1-21 1,-3-199-28,-5 236 995,-6 7-262,1 1 0,0 0 1,1 1-1,0-1 0,1 2 0,-7 14 1,-35 92 1361,37-85-1348,-39 120 393,33-94-863,15-46-550,0-1 0,-12 24 1,15-35 271,0 0 1,0 0-1,0 0 1,0 0 0,0-1-1,1 1 1,-1 0-1,1 0 1,0 0 0,0 0-1,0 0 1,0 0-1,2 4 1,-1 6-3317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31.29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608 79 112,'0'-11'2294,"0"13"-891,0 28-385,0 52-357,0 20-445,0-100-213,0-4-628,-1-19 31,0 16 507,1 0-1,-1 0 0,1 1 1,0-1-1,1 0 1,-1 1-1,1-1 0,0 0 1,0 1-1,3-7 0,9-24-313,12-45-1,-24 75 417,0 1 0,0-1 0,1 1 0,0-1 0,0 1 0,0 0-1,0 0 1,5-7 0,-1 3 27,-2-20 253,-3 21 145,-1 19-132,0-9-276,-1-1 0,1 1 0,-1-1 0,1 1 0,-1-1 0,0 0 1,1 1-1,-1-1 0,-1 0 0,1 1 0,0-1 0,-3 3 0,-6 14 245,2 2 173,2 1-1,-7 44 0,9-40-156,-14 47 0,9-45-133,2 0 0,-3 29 0,5-27-5,-10 33 0,9-43-60,2-1 0,-3 28 0,-1 5 50,0-15-84,4-22-29,0 0 0,1 0 0,1 0 0,0 16 0,2 126-400,1-166 217,0 0-1,1 0 1,0 0 0,0 0 0,1 1 0,0-1-1,1 1 1,6-12 0,10-24-430,-13 20 282,0-1 1,4-35-1,-5 29 128,9-31 0,-8 37 128,-1 0 0,-1 0 0,-2 0-1,0 0 1,-1-1 0,-2-26 0,0-128 390,0 178-262,0 7 76,1 26 165,0-15-139,-1 0 0,0-1 0,-1 1 0,-5 27 0,-12 1 176,14-35-287,1-1 0,-1 1 0,1 0-1,-3 18 1,-5 33 439,-29 92 0,3 16-43,25-106-381,10-50-69,1 1 0,0 22 1,-2 14 19,-3-23-3,3-15 9,1 0-1,0 1 1,-1 21 0,6-67-394,1 1 1,1 0 0,2 0 0,20-58 0,-16 51-106,-2-1 0,-1 1 0,-3-2 0,2-53 1,4-38-212,-1 78 488,-6 34 110,0 0 0,1-41 0,-5-69 1497,0 143-1167,0-4-147,0-1 1,0 1 0,-1 0 0,0-1-1,-2 10 1,-15 37 390,9 10-130,6-40-191,-10 43-1,1-19-14,-6 57 0,-4 19-81,13-70-74,3 2 1,2-1-1,3 66 1,1-81-26,0-32 8,0-1 1,-1 1-1,0 0 1,-1-1-1,1 0 1,-2 1-1,1-1 1,-1 0-1,-4 9 1,4-10 6,2-2 0,0-1 1,0 1-1,0 0 0,0-1 0,1 1 0,-1 7 1,2-10-50,0-20-70,-1 9 53,1 0 1,1 1-1,-1-1 1,2 0-1,3-10 1,-3 10 13,0 0 0,0 0 0,-1 0-1,-1 0 1,1-14 0,-1 4-63,1 0 0,0 0 0,2 0 0,10-35 0,5-22-263,-10 21 65,12-56-93,4-19 381,-17 105 67,-5 17 3,0-1-1,0 0 0,-1 0 0,-1 0 0,2-20 0,-3 5 59,0 20 107,0 10 16,1 32 211,0-17-288,-1 0 1,0 1-1,-1-1 1,-5 20-1,-22 49 310,17-60-261,1 1-1,-5 32 1,7-8 11,-15 72 175,3-50-265,5-21-81,-13 87 0,21-61-42,-12-17-29,-1 28-61,16-71-170,5-42-160,1 4 165,0 1 0,0-1 1,2 0-1,0 0 0,10-23 0,3-16-303,13-72-438,33-114 571,-51 205 737,-3 0 0,0 0 0,-3-1 0,-1 0 0,0-47 0,-5 82-213,0 7 75,0 30 235,1-10-250,-1 1 1,-1-1-1,-1 0 1,-1 0-1,-12 43 1,-150 482 478,152-507-640,5-22-8,2 0-1,1 0 1,0 1-1,-3 37 1,8-7-37,0-42-291,0-29-125,0 1 114,0-1 0,1 1 0,1-1 0,1 1 0,1 0-1,6-22 1,23-77-513,26-74 482,-49 168 379,-2 5 19,-1 1 1,10-37-1,-16 44 27,2 0-1,0 0 1,0 1-1,9-20 1,-8 23-12,0-34 279,-4 29-117,0 26 115,-1 14-121,-2 0-1,-2 0 0,0 0 1,-1-1-1,-20 49 1,25-71-181,-45 143 276,-71 188 12,113-326-328,1 0 0,0 1 0,0-1 0,1 1 0,0 0 0,1 0 0,-1 14 0,2-21-61,0-19-88,2 3 121,0 0 1,0 0-1,1 1 1,0 0-1,1-1 1,7-13-1,7-22-188,-1-5-309,-2 0 0,16-107-1,-26 103 265,19-83 0,-10 48 272,-4 16 118,1 38 23,-8 29-60,-1 1 0,0 0 0,0-1 0,-1 1 0,1-16-1,-2-53 894,0 74-560,0 9 170,1 33 232,1-15-314,-2 0-1,0 0 1,-7 40 0,-32 68 420,10-35-609,18-55-178,1-2-33,-19 47 0,-59 136-54,83-209-29,1 0 0,1 1 0,0-1 0,1 1 0,0 0 0,1 29 0,1-41 168,0-8-73,4-49-238,2 1 0,3 0 0,17-61 0,20-25-376,0 2 267,0-23 235,-42 144 37,0 0 1,2-22-1,4-13 115,1 26 16,-9 21-117,-1 0 0,1 0 0,-1-1 0,1 1 0,-1 0 0,0-1 0,-1 1 0,1 0 0,0-1 0,-1-4 0,0-20 248,0 25-234,1 7 10,-1 19 79,0-12-72,0 0-1,-1 0 1,-3 13 0,-12 22 28,-2-2 1,-31 54-1,-6 16-100,-35 66 35,-29 68-54,104-210 13,10-28 8,0 0 0,1 0 1,1 1-1,0-1 0,0 1 0,1 0 0,0 0 0,0 12 1,2 18 75,0-38-36,0-7-9,1-7-60,1 1 1,0-1-1,1 1 0,0 0 0,1 0 1,0 0-1,0 1 0,8-12 0,19-49-399,41-148-221,-63 186 596,-1 0 0,5-42 0,-12 69 55,0-2 5,1 0 1,0 1-1,0-1 1,1 0-1,0 1 1,0 0-1,7-10 0,2-5 24,-11 17-23,0 1 1,0-1-1,0 0 1,-1 1-1,1-1 1,-1 1-1,0-1 1,0 0-1,0-4 1,-1 1 0,1 3 46,0 8 25,1 23 49,0-14-100,-1 1 1,0-1-1,-1 0 0,-4 22 1,-14 19-12,11-3 4,7-37-10,-1 1 0,-1-1 1,-7 21-1,-14 23 0,14-37-14,2 0 1,0 1-1,1 0 1,-5 32-1,-7 63-4,7-58-3,4 1 1,-2 70-1,10-53 46,0-74-33,3-7-114,15-23-313,-2-1 0,-1-1 0,-1 0 0,20-61 0,23-134-587,-29 103 926,-14 70 88,-5 21 13,-1 0 1,3-32-1,-4-20 140,4 43 46,-8 32-133,-1 0 0,0 0-1,0 0 1,-1 0 0,0-1-1,0-9 1,-1-18 335,0 29 276,0 24-45,2 45 153,-1-24-518,-1 1-1,-7 52 0,-34 73-48,14-69-162,12-46-34,-24 57 1,0-3-37,-30 93-177,65-155 87,0-6-42,-3-20 91,-1 8 45,8-21 80,0-8-64,0 0-12,-1-13-63,1 1 0,1-1 0,1 1 0,0-1 0,1 1 1,10-29-1,-6 26-108,-2-1 0,0 1 1,-1-1-1,1-22 0,-2 16 4,2 1 0,7-28-1,10-9-31,5-16 78,-7-12 165,-19 89-34,0 0-1,-1 0 0,1 0 0,0-1 0,-1 1 0,1 0 0,-1 0 1,0-1-1,0 1 0,0 0 0,0-1 0,0 1 0,-1-3 0,0-2 22,1 2 53,0 10 144,0 16-98,0 1-1,-1-1 0,-1 0 1,-1 1-1,-11 37 1,0-20-110,0-4-7,2 0 0,2 1 1,-9 53-1,12-34-1,-3-2 0,-24 80 0,21-82 10,2 1-1,3 0 1,2 1-1,0 86 1,6-135-10,0-17-392,0 7 289,1 0-1,0 0 1,0 0 0,1 0 0,2-7-1,2-7-79,15-50-219,-15 54 372,0 0-1,-2 0 1,0-1-1,-1 0 1,2-29 0,-5 42 18,1 0 0,-1 0 0,1-1 0,-1 1 0,1 0 1,1 0-1,-1 0 0,0 0 0,1 0 0,0 0 1,4-7-1,0 0 12,-1-25-21,-5 25 34,0 24 201,-1-2-176,0 0 0,0 0 0,-1 0 0,0 0 0,-1-1 0,-1 1 0,1-1 0,-2 1 0,1-1 0,-2 0 0,-10 15 0,11-15 15,0 0 0,0 0 0,1 1 0,-5 21 0,8-29-46,0 1 17,-1 1-1,0-1 1,0 1 0,0-1-1,0 0 1,-1 0-1,-5 7 1,6-8-19,0 0 1,0-1-1,0 1 1,0 0-1,0 0 0,1 0 1,-1 0-1,1 0 0,0 0 1,0 0-1,0 1 0,1-1 1,-1 0-1,1 0 1,-1 6-1,1-6 6,0-1 0,0 1 0,-1-1 0,0 0 0,1 1 0,-1-1 0,0 0 0,0 0 0,0 1 0,0-1 0,-1 0 1,1 0-1,-1 0 0,1 0 0,-1-1 0,1 1 0,-1 0 0,0-1 0,-3 3 0,-11 13 109,15-14-83,0 0-1,0 0 0,0 1 0,1-1 0,-1 0 1,1 1-1,0 5 0,0-2-539,1-20-978,-1 9 1168,0 0 0,1 1 0,-1-1 0,1 1 0,0-1 0,0 1 0,1 0 0,-1 0 0,1-1 0,2-2 0,5-15-1545,-7 16 1004,-1 0-1,0 0 0,0 0 0,-1 0 0,0-10 0,0 15 838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33.18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470 1 512,'0'0'4357,"0"15"-2065,0-10-2052,-1 0 1,0 0-1,0 0 1,0 0 0,0 0-1,-1 0 1,0 0 0,0 0-1,0 0 1,-1-1-1,1 1 1,-7 7 0,-12 23 539,-9 41 498,11-24-568,-54 110 1358,-11 30-343,51-108-1273,-31 95 169,57-157-584,-1-1-1,-1 0 1,-21 36-1,17-33-25,9-18-12,1 1-1,0 0 1,0-1-1,1 1 1,0 0 0,0 1-1,0-1 1,1 0-1,0 1 1,1 13-1,0-17-6,-1 1 0,1-1 0,-1 1 0,0-1 0,0 0 0,0 1 0,0-1 0,-1 0 0,0 0 0,0 0 0,0 0 0,0 0 0,-5 6 0,1 1-174,13-16-376,13-16-92,-12 8 339,0 0 0,-1-1 0,-1 1-1,0-1 1,5-21 0,14-35-738,87-179-1264,-102 224 2112,-1-1 0,-2 0 0,0 0 0,5-50-1,-4-12 37,3 42 130,-8 34 56,0 0 0,-1-1 0,0 1-1,0-14 1,-2-40 195,0 65-203,0 1-1,0-1 0,0 1 0,0-1 0,0 1 0,0-1 0,0 1 0,0-1 0,0 1 1,0 0-1,0-1 0,0 1 0,0-1 0,0 1 0,0-1 0,1 1 0,-1 0 0,0-1 0,0 1 1,1-1-1,-1 1 0,0 0 0,0-1 0,1 1 0,-1 0 0,0-1 0,1 1 0,-1 0 1,0 0-1,1-1 0,-1 1 0,1 0 0,-1 0 0,1 0 0,-1 0 0,0-1 0,1 1 1,-1 0-1,1 0 0,-1 0 0,1 0 0,-1 0 0,1 0 0,-1 0 0,0 0 0,1 0 0,0 0 1,1 1 78,-1-1-82,-1 0-1,0 0 1,0-1 0,0 1 0,0 0 0,0 0 0,0 0 0,1 0-1,-1 0 1,0 0 0,0 1 0,0-1 0,0 0 0,0 0-1,0 0 1,0 0 0,1 0 0,-1 0 0,0 0 0,0 0 0,0 0-1,0 0 1,0 0 0,0 0 0,0 0 0,0 0 0,0 1-1,1-1 1,-1 0 0,0 0 0,0 0 0,0 0 0,0 0 0,0 0-1,0 0 1,0 0 0,0 1 0,0-1 0,0 0 0,0 0-1,0 0 1,0 0 0,0 0 0,0 0 0,0 1 0,0-1 0,0 0-1,0 0 1,0 0 0,0 0 0,0 0 0,0 0 0,0 0-1,0 1 1,0-1 0,0 0 0,1 88 1480,2-28-238,-11 102 0,2-135-964,-1 0 1,-1 0-1,-19 39 1,14-36-97,-10 38 0,18-49-125,3-8-41,0-1 0,-2 1 0,1-1 0,-1 0 0,-6 12 0,7-19-14,1 1 0,-1 0 1,1 0-1,0 0 0,1 0 1,-1 0-1,1 0 0,0 0 1,0 0-1,0 0 0,0 6 1,1-7-188,0-20-1212,1 6 768,1 1 0,0 0 1,0 0-1,1 0 0,1 0 0,0 1 0,9-18 0,2-4-704,78-178-4953,-67 154 4871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34.09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212 58 1617,'-23'6'1099,"0"1"0,1 1 0,0 0 0,-24 14 1,40-19-496,-1 0 0,1 0 0,-1-1 0,-10 2 0,-15 8 6007,105-4-2268,27-6-2814,-65-2-1379,38 1 10,116-15-1,-134 6-155,244-34-1358,-194 31 392,278-18-3974,498 29 2631,-834-9 1801,-45 9 381,0-1 1,0 1 0,0-1 0,0 1 0,0-1-1,0 0 1,0 0 0,0 0 0,0 0 0,0 0-1,-1-1 1,1 1 0,0 0 0,1-2-1,-8-2-1024,-6 2 329,0 0 0,-1 0 0,1 1 0,-1 1 0,1 0 0,-1 1-1,-14 0 1,19 0 515,-13 0-1039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34.84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773 111 224,'-101'9'1725,"-161"-6"-1,140-5-718,80 2-403,26-1-269,-1 0 0,0 1 1,0 1-1,0 1 0,1 1 1,-33 8-1,0 5 1275,36-8-1095,11-6-298,-1-1 1,1 1 0,0-1-1,-1 0 1,1 0-1,-1 0 1,0 0 0,1 0-1,-1 0 1,0-1 0,-4 1-1,12 3 681,0 0-719,-1 0 0,1-1-1,0 1 1,0-1 0,1-1 0,-1 1 0,1-1 0,-1 0 0,1 0 0,0 0-1,11 1 1,7-1 471,44 0 0,-43-3-418,179-3 964,374-59 0,-381 37-1439,49-11-488,-132 13-419,201-16-1,-180 25 10,-110 12 683,0 2-1,42 1 0,-20 2-650,-45-2 1040,0 0-1,0 0 0,0 0 0,0 0 1,0 1-1,0-1 0,0 1 0,0 0 1,0 0-1,0-1 0,0 1 0,0 1 0,0-1 1,-1 0-1,1 0 0,0 0 0,-1 1 1,1-1-1,-1 1 0,0 0 0,1-1 1,1 4-1,-3-5 39,0 1 1,1 0 0,-1-1-1,0 1 1,0 0-1,0-1 1,1 1-1,-1 0 1,0-1-1,0 1 1,0 0-1,0 0 1,0-1 0,0 1-1,0 0 1,0-1-1,0 1 1,-1 0-1,1 0 1,0-1-1,0 1 1,-1 0-1,1-1 1,0 1-1,-1-1 1,1 1 0,-1 0-1,1-1 1,-1 1-1,1-1 1,-1 1-1,1-1 1,-1 1-1,1-1 1,-1 1-1,0-1 1,1 0 0,-1 1-1,1-1 1,-1 0-1,0 0 1,0 0-1,1 1 1,-2-1-1,-7 6-358,-2 6-101,8-10 380,1 1 0,-1 0-1,0-1 1,1 0 0,-1 0 0,0 1 0,0-1 0,0-1-1,-1 1 1,1 0 0,-4 0 0,-40 13-646,0-2-1,-1-2 1,-71 6 0,-155-6-307,223-11 1010,-105-3 4,-239-20 328,-74 23 2275,377 10 1299,92 17-634,1-26-3167,-1 1 1,1-1-1,-1 0 0,1 1 1,0-1-1,-1 0 0,1 0 1,0 0-1,0 0 0,0 0 1,0 0-1,0 0 0,0 0 1,0 0-1,0 0 0,0 0 1,1-1-1,-1 1 0,0 0 1,0-1-1,1 1 1,-1-1-1,0 1 0,1-1 1,-1 0-1,1 0 0,-1 0 1,0 1-1,1-1 0,1-1 1,8 4 207,21 3-19,0-1-1,1-1 0,-1-2 0,60-3 1,-29-1-108,228-6-1495,373-59-1,-461 50-242,-35 5 350,151-6 233,-175 13 949,138 2-1413,-167 4-1719,-112-1 2692,-23 0-263,-83 11-1434,60-11 1098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35.5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186 42 1024,'-124'0'2629,"71"0"4,45 0 2908,250 13-5259,-15 0-108,-110-12-188,136-4-137,-17-19-524,-108 15 76,141-3-566,96-3 1064,-128 0-2308,-246 13 2159,-15-1-148,-1 2 1,1 0-1,-1 2 0,-29 7 0,-111 28-876,104-25 982,30-8 132,0-1-1,0-2 0,-40-1 1,-26 2-158,-203 10 683,182-13 1088,73 0 698,37 0 244,13 0 1245,270 10-2196,264-10-569,-282-10-873,-194 10 89,-55-13-54,5 11 91,-31 1-15065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38.70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1351 87 368,'0'0'5547,"0"4"-5230,0 2-306,1 0 200,-1 0 0,0-1 0,0 1 0,-1 0 0,0 0 0,0-1 0,0 1 0,-1-1 0,1 1 0,-1-1-1,-1 1 1,1-1 0,-5 6 0,-6 11 264,0 0-1,2 0 1,0 1-1,-12 41 1,11-30-33,-26 52 1,24-59-314,0 0 0,2 2 1,-11 32-1,10-21 15,-23 46-1,19-49-52,-15 49 1,12-20-160,-51 114 0,67-173-23,1 1 1,0 0 0,0 0-1,1-1 1,0 2-1,1-1 1,0 0-1,0 9 1,1-13-222,0-8-147,15-48-640,-13 41 940,4-15-511,15-43 0,8-24-604,-21 61 735,2 1 1,15-33-1,41-53-505,-37 68 738,-6 12 63,52-61-1,-46 63 196,23-38-1,-40 54 45,5-8 177,31-40-1,-27 37 324,-20 28-457,0 0-1,1-1 1,-1 1-1,0 0 1,1 0-1,0 1 1,-1-1-1,1 0 1,0 0-1,0 1 1,3-3-1,-1 2 1168,-4 7-970,-1 0 0,0 0 0,-1 0 0,1 0 0,-1 0 0,0 0 0,0 0-1,-1-1 1,0 1 0,1-1 0,-1 0 0,-4 4 0,-11 20 627,-2 8 31,-15 25 903,-33 84-1,-3 9 24,9-24-852,-5 3-365,40-83-381,-21 55-1,21-27-146,16-43-43,-22 48 0,26-69-29,4-10 2,1 1 0,-1 0 0,1 0 0,0 0 0,1 0 0,-1 0 0,1 0 0,0 1 0,0-1 0,0 9 0,1-11-55,1-5 14,-1 1 0,1-1 0,-1 0 0,1 1-1,-1-1 1,0 0 0,1 0 0,-1 1 0,0-1 0,0 0 0,-1-2 0,3-14-190,2 9 7,0 0 1,0 1 0,1-1-1,11-12 1,-10 12-58,0 0 0,0 0 0,7-16 0,19-70-1764,6-15-60,-25 82 1603,22-55-810,-6-38-78,2 26 444,5-26 4,27-190-173,-61 274 1221,-2 33-84,0 0 0,0-1 0,0 1 0,1-1-1,0 1 1,-1-1 0,4-7 0,6-4 99,-9 14-75,1 0-1,-1 0 1,0 0-1,1-1 0,-1 1 1,0 0-1,0 0 1,-1-1-1,1 1 1,0-1-1,-1 1 0,0 0 1,1-4-1,-2 11 109,0 1 0,0 0 0,0-1 0,0 1 0,-1-1 0,0 0 0,-1 1 0,1-1 0,-1 0 0,0 0 0,-7 9 0,-8 14 454,-96 224 3756,65-132-3327,-135 331 86,174-428-1120,-52 136-66,58-147 38,-2 12-60,-2-1-1,0 0 1,-14 26-1,10-33-11,11-14 71,-1-1 1,1 0-1,0 0 1,0 1-1,-1-1 1,1 1-1,0-1 1,0 1-1,0 0 1,1-1-1,-1 1 1,0 0-1,1 0 1,-1-1-1,1 1 1,-1 0-1,1 0 1,0 0-1,0-1 1,0 1-1,0 0 1,0 0-1,1 2 1,26-36-1527,-19 16 1084,-1 1 0,7-23 0,8-21-592,19-46-91,33-78 35,-45 120 600,-3-2 1,30-117-1,-42 134 418,1 0 0,3 1-1,38-73 1,-19 58 234,-23 41 85,19-40-1,-13 18 415,-19 61 999,0 16-327,-3 49 1,-3-59-883,-2 0 0,-1-1 0,-1 0 0,-13 25 0,-11 30 234,7 4-162,14-40-251,-20 44 0,5-29-110,-46 111 78,-34 61-89,38-72-199,18-38-195,44-105 123,1-4-62,0 0 0,1 0-1,1 0 1,-1 1 0,2 0-1,-1 0 1,2 0 0,-1 0-1,2 0 1,-2 18 0,23-55-1289,-10 10 1125,-2 0-1,0 0 0,0-1 0,-2 0 0,0-1 1,5-25-1,9-25-750,86-201-2257,-5 15 1969,79-258 112,-108 315 1364,-44 122 172,6 20 148,-22 15 50,-1 19-214,-9 19 9,-1 0 0,1 0 0,-1-1 0,0 1 0,0 0-1,0 0 1,0-1 0,-1 1 0,2-5 0,-2 18 204,1-3-153,-1 0 1,0 1-1,-1-1 1,0 0 0,-3 15-1,-13 23 602,-1-1 1,-30 51-1,-2 5 190,7-4-214,-79 162 430,-17 29-883,68-133-379,-112 253 3,159-347-157,-24 90 0,24-70-144,2-25-41,18-48 239,1 0-1,-1 0 0,2 0 1,-1 1-1,1 0 0,0-1 1,-1 13-1,4-21 58,-1 0 1,0 0-1,0 0 1,0 1-1,0-1 0,0 0 1,0 0-1,1 0 0,-1 0 1,0 0-1,0 0 1,0 1-1,0-1 0,1 0 1,-1 0-1,0 0 0,0 0 1,0 0-1,1 0 1,-1 0-1,0 0 0,0 0 1,0 0-1,1 0 0,-1 0 1,0 0-1,0 0 1,0 0-1,1 0 0,-1 0 1,0 0-1,0 0 0,0 0 1,0 0-1,1 0 1,-1-1-1,0 1 0,0 0 1,0 0-1,0 0 0,1 0 1,-1 0-1,0 0 1,0-1-1,0 1 0,0 0 1,0 0-1,0 0 0,1 0 1,-1-1-1,0 1 1,11-9-160,-11 8 140,7-6-157,0 0 1,-1-1-1,0 1 0,-1-2 1,0 1-1,7-15 1,-11 21 150,186-396-4761,-117 225 3705,61-178-303,-58 130 1086,-22 77 613,-22 65 126,-17 65 1048,-20 27-1037,0 1 1,0 1-1,-8 24 1,-11 22 387,-16 20 87,14 21 63,-1-18 58,-56 112 0,46-109-686,-87 211 267,81-187-503,4-21-76,-21 54 16,-33 129-71,91-261 14,0 0 0,-12 20 1,13-27-44,1 0 0,0 0-1,0 1 1,1 0 0,-1-1 0,1 1 0,0 0 0,1 0-1,0 0 1,0 0 0,-1 8 0,3-12-166,3-6-45,9-11-140,-1-1 0,-1 0 0,0-1 0,-1 0 0,-1-1-1,12-31 1,7-14-521,110-274-3186,-54 146 3200,-6 17 648,-6 5 463,-68 160-159,-1 1-1,1-1 1,-2 0 0,1-1-1,0-12 1,6-14 190,2 17-97,-9 17-55,-1 1 0,0 0 1,0 0-1,0-1 0,-1 1 1,1 0-1,0-1 0,0 1 1,-1-1-1,1 1 0,-1-1 1,1 1-1,-1-1 0,1-2 1,-2 20 337,-1 0 0,0 1 0,-1-1 0,-1 0 0,-1-1 0,-9 24 0,-3 11 289,-10 25 240,-43 82 0,3-11-445,43-85-380,5-11-21,-34 63 0,17-51-60,-43 82-14,-47 78-63,117-207 16,2-5-48,1 0 1,1 1 0,-1 0 0,1 0-1,1 0 1,0 0 0,1 1 0,0-1-1,1 1 1,0 0 0,0 22 0,2-32-229,0-4-79,1-3 297,-1 1 0,1-1-1,1 0 1,-1 1 0,1-1 0,0 1-1,0 0 1,0-1 0,0 1 0,1 0-1,5-6 1,10-21-197,2-16-120,11-22-259,0 18 76,-15 27-12,23-47 0,-13 5-110,24-49-265,131-202 99,-148 249 975,-23 47 103,19-33 1,-23 46 204,-5 10 414,-7 17 277,5-15-1203,-12 26 661,-1 0 1,-36 55-1,12-23-26,-35 83 335,4-4-488,27-69-309,-77 145 83,80-145-135,17-34-18,2 2 1,-17 47 0,18-42-33,14-35 11,1 1-1,0-1 1,0 1-1,1 0 0,0 0 1,1 0-1,-2 11 1,4-1-89,-1-27-450,1 1 372,0-1 0,1 1 0,-1 0 0,1-1 0,3-8 0,38-75-1537,54-86 1,-49 93 1064,44-102 0,-73 140 674,29-46 1,-17 36 170,-16 21 21,-13 29-165,0 1 1,0 0 0,0 0-1,1 0 1,-1 0-1,1 0 1,0 0 0,-1 0-1,1 0 1,1 1-1,-1-1 1,0 1 0,6-5-1,-8 7-45,0 0 1,0 1-1,0-1 0,0 0 0,0 0 0,0 0 0,0 0 1,0 0-1,0 0 0,0 0 0,0 1 0,0-1 0,0 0 1,0 0-1,0 0 0,0 0 0,0 0 0,0 0 0,0 0 1,0 0-1,0 0 0,1 1 0,-1-1 0,0 0 0,0 0 1,0 0-1,0 0 0,0 0 0,0 0 0,0 0 0,0 0 0,1 0 1,-1 0-1,0 0 0,0 0 0,0 0 0,0 0 0,0 0 1,0 0-1,0 0 0,1 0 0,-1 0 0,0 0 0,0 0 1,0 0-1,0 0 0,0 0 0,0 0 0,0 0 0,0 0 1,1 0-1,-1 0 0,0 0 0,0-1 0,0 1 0,0 0 1,0 0-1,0 0 0,0 0 0,0 4 119,-1 1-1,0-1 1,0 1-1,0-1 1,-1 0 0,1 0-1,-1 1 1,0-1-1,-4 5 1,-3 8 175,-87 162 1600,10-20-1199,37-71-449,-74 142 90,15-38-315,57-112-41,34-55 55,13-11 29,4-11-99,0-8-241,1-3 183,1 0 0,1 1-1,0 0 1,0-1 0,0 1-1,1 0 1,0 1 0,0-1-1,9-10 1,19-32-410,-25 33 379,6-7 32,-2-1-1,-1 0 0,11-41 0,-20 58 147,1 1-1,-1-1 1,1 1-1,1-1 1,-1 1 0,1 0-1,0 0 1,6-10 0,-5 0 172,-4 16-212,0 0 0,0 0 1,0 0-1,0 0 0,-1 0 1,1 0-1,0 0 0,0 0 1,0 0-1,0 0 0,0 0 1,-1 0-1,1 0 0,0 0 1,0 0-1,0 0 0,0 0 1,0 0-1,0 0 0,-1 0 1,1 0-1,0 0 0,0 0 1,0 0-1,0 0 0,0 0 1,0 0-1,0 0 0,-1 0 1,1 0-1,0 0 0,0-1 1,0 1-1,0 0 0,0 0 1,0 0-1,0 0 0,0 0 1,0 0-1,0 0 0,0-1 1,0 1-1,-1 0 0,1 0 1,0 0-1,0 0 0,0 0 1,0-1-1,0 1 0,0 0 1,0 0-1,0 0 0,0 0 1,0 0-1,1 0 0,-1-1 1,0 1-1,0 0 0,0 0 0,0 0 1,0 0-1,0 0 0,0 0 1,0 0-1,0-1 0,0 1 1,-64 73 2604,31-18-1212,27-42-1069,-2-1 0,-15 22 0,-5-3 131,16-19-295,1 1 0,0 1 1,1 0-1,-13 24 0,-26 78 576,46-111-727,0-1 1,1 1 0,-1 0 0,1 0-1,1 0 1,-1 1 0,1-1-1,0 0 1,0 0 0,0 10-1,1-14-23,0 1-1,0 0 1,0-1-1,-1 1 1,1 0-1,0-1 1,-1 1-1,1 0 1,-1-1-1,1 1 1,-1-1-1,0 1 0,1-1 1,-1 1-1,0-1 1,0 1-1,0-1 1,-1 0-1,1 0 1,0 1-1,0-1 1,-1 0-1,1 0 1,0 0-1,-1 0 1,-1 0-1,3-1-15,0 1 1,-1-1-1,1 0 0,0 0 1,0 0-1,0 0 0,0 0 1,0 0-1,0 0 0,0 0 0,0 0 1,-1 0-1,1 0 0,0 0 1,0 0-1,0 0 0,0 0 1,0 0-1,0 0 0,0 0 1,-1 0-1,1 0 0,0 0 1,0 0-1,0 0 0,0 0 0,0 0 1,0 0-1,0 0 0,0-1 1,-1 1-1,1 0 0,0 0 1,0 0-1,0 0 0,0 0 1,0 0-1,0 0 0,0 0 0,0 0 1,0 0-1,0-1 0,0 1 1,0 0-1,0 0 0,0 0 1,0 0-1,0 0 0,0 0 1,-1 0-1,1-1 0,0 1 0,0 0 1,1 0-1,-1 0 0,0 0 1,0 0-1,0 0 0,0 0 1,0-1-1,0 1 0,0 0 1,0 0-1,0 0 0,0 0 0,0 0 1,0 0-1,0 0 0,0-1 1,4-7-404,8 0-397,-10 7 617,0-1 0,0 1 0,-1 0 0,1-1 0,0 1 0,0-1 0,-1 1 0,1-1 0,-1 0-1,1 1 1,-1-1 0,0 0 0,0 0 0,0 0 0,0 0 0,1-3 0,1-7-757,3-10-2060,14-35 0,0 5-399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40.76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287 55 128,'-3'0'103,"-9"0"202,1-1-1,0 1 1,-1 1-1,1 0 1,0 1-1,0 0 1,-1 0-1,1 2 0,1-1 1,-21 10-1,19-7-63,0-1 0,-1 0 0,-25 6 0,0 0 364,16-8-138,22-3-315,-1 1 0,1-1 1,-1 1-1,1 0 0,-1-1 0,1 1 0,0 0 1,-1 0-1,1-1 0,0 1 0,0 0 1,-1 0-1,1-1 0,0 1 0,0 0 0,0 0 1,0-1-1,0 1 0,0 0 0,0 0 1,0 0-1,0-1 0,1 1 0,-1 0 0,0 0 1,0-1-1,1 1 0,-1 0 0,0 0 1,1-1-1,-1 1 0,1 0 0,-1-1 0,1 2 1,55-3 1022,95-13 0,66-8-412,-39 6-603,4-1-439,222 9 1,-314 8 312,16 3-27,113 17 0,-179-17-46,58-2 1,-46-2-139,-48 1-7,-8 0-480,-189-2-1703,-244 6 161,298 12 1907,2 0 192,35-9 110,-122 4 656,82-11 3274,142-4-2591,-1 3-1267,1 1-1,0 0 1,0 0-1,0-1 1,0 1 0,0 0-1,0-1 1,0 1-1,0 0 1,-1-1-1,1 1 1,0-1-1,0 1 1,1 0 0,-1-1-1,0 1 1,0 0-1,0-1 1,0 1-1,0 0 1,0-1-1,0 1 1,0 0-1,1-1 1,-1 1 0,0 0-1,0 0 1,0-1-1,1 1 1,-1 0-1,0 0 1,0-1-1,1 1 1,-1 0-1,0 0 1,1 0 0,-1-1-1,0 1 1,1 0-1,18 0-43,58 0 90,95-11-1,2-5-165,-43 6-198,178-31-1379,-191 31 598,130 5 0,-214 5 847,-12 0 65,-1-1 0,1-1 0,-1-1 0,0-1 0,30-9 0,-42 11 44,-1 1 0,1 0 1,0 1-1,12 1 0,-10-1 17,-6 0-42,-5 0-148,0 0 240,1-1-1,-1 1 1,0 0-1,0 0 0,0-1 1,0 1-1,0 0 1,0 0-1,0 0 0,0-1 1,0 1-1,0 0 1,0 0-1,0-1 0,0 1 1,0 0-1,0 0 1,0-1-1,0 1 1,0 0-1,0 0 0,0 0 1,0-1-1,0 1 1,-1 0-1,1 0 0,0 0 1,0-1-1,0 1 1,0 0-1,0 0 0,-1 0 1,1 0-1,0-1 1,0 1-1,0 0 0,-1 0 1,1 0-1,0 0 1,0 0-1,0 0 1,-1 0-1,1 0 0,0 0 1,0 0-1,-1-1 1,1 1-1,0 0 0,-1 0 1,-11-1-34,0-1 0,-1 1 1,1 1-1,-22 2 0,3-1 59,-54-1-64,-89-1 29,-197 25 1,261-13 530,99-9-193,0-1 0,0-1 0,-14 0 0,9-1 225,12 1 1246,8 0-1062,32 0-394,438-9 210,-45 5-1771,-219 7 808,116-2 893,345-2 175,-675 9-689,-10-6-65,-1 0-1,1-1 1,0-1 0,-25-2-1,4 1-1450,17 2-902,-1 0 1004,3-5-2457,-7-4 1377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2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2657,'0'-17'1483,"0"-21"5587,0 22-410,0 38-2859,0 160 6108,0 252-8722,4-364-1187,22 118 0,-13-109 0,-9-45-1,-3 1 1,-2 37-1,0-18-352,21-52-16889,-19-2 17049,-1-1 1,1 1 0,0 0-1,-1-1 1,1 1 0,-1-1-1,1 0 1,5-11-4510,9-24 415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42.05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139 119 240,'0'0'1030,"-3"0"-312,-14-6 195,16 5-872,-1 0-1,1 0 1,-1 0 0,1 0-1,-1 0 1,1 1 0,-1-1-1,1 1 1,-1-1 0,1 1-1,-1-1 1,0 1 0,1 0-1,-3 0 1,1-1 52,0 1 0,-1-1-1,1 0 1,-1-1 0,1 1 0,0 0 0,0-1 0,0 0-1,0 0 1,0 0 0,0 0 0,-3-3 0,-12-8 533,-13-4 7369,36 17-7365,548 0 4489,283 0-5420,-833 0 261,-210 0-1180,-32-2 303,63-23 837,-90 16 2089,252 9-1510,1104 0-339,-1085 0-144,-10 0 13,-362 0-199,362 0 437,10 0-217,62 2 280,119 19-1,-166-18-31,0-1 1,0-1-1,30-3 0,5 1 841,268 1 9247,-307 0-10399,-36 0 45,-42 0-307,47-1-1348,-1 0 0,-25-5 0,-30-12-11077,67 17 11818,-42-14-13162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6:19.3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74 512,'0'-2'230,"-1"0"0,1 1 0,0-1 0,0 0-1,0 0 1,0 0 0,0 0 0,0 0 0,1 0 0,-1 0 0,1 0-1,-1 0 1,1 0 0,0 0 0,-1 1 0,1-1 0,0 0-1,0 0 1,1 1 0,-1-1 0,0 1 0,0-1 0,1 1 0,2-3-1,2-1 76,8-17 17656,-8 32-16911,-4 4 246,-2-11-1130,0-1-1,0 0 1,0 0-1,0 1 1,1-1-1,-1 0 0,1 0 1,-1 0-1,1 1 1,0-1-1,1 2 1,-2-3-145,4 6 294,-1 0 0,0 0 0,0 0 0,-1 1 0,0-1 1,0 1-1,-1 0 0,0 0 0,1 14 0,-2-15-222,1-1-1,-1 0 1,2 1-1,-1-1 1,1 0 0,0 0-1,3 6 1,-2-5-93,-1-1-1,0 1 1,0 0 0,0 0 0,-1 0-1,0 0 1,0 8 0,-1 257 0,0-523 0,-1 242 0,0 0 0,0 0 0,-1 0 0,0 0 0,-5-10 0,4 10 0,1 1 0,-1-1 0,1 0 0,1-1 0,-1-10 0,2-60-422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6:20.5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 1 1088,'0'0'2532,"-5"0"-1481,-18 0 7089,23 15-4893,0 170 8567,0 88-6919,0-270-4895,0-1 0,0 1 0,1-1 0,-1 1 0,0 0 0,1-1 0,0 1 0,0-1 0,0 1 0,0-1 0,0 0 0,0 1 0,0-1 0,1 0 0,-1 0 0,1 0 0,2 2 0,1 3 0,-4-7 0,-1 1 0,1 0 0,-1 0 0,1 0 0,-1 0 0,0-1 0,1 1 0,-1 0 0,0 0 0,0 0 0,1 0 0,-1 0 0,0 0 0,0 0 0,0 0 0,0 1 0,-2 15 0,7-50 0,-1 14 0,0 0 0,-1 0 0,-1 0 0,0-22 0,-2-352 0,-2 415 0,1 1 0,1 0 0,1 0 0,6 30 0,1-31 0,-5-17 0,-1 0 0,0 0 0,0 1 0,-1-1 0,1 1 0,-1-1 0,0 1 0,0 8 0,-1 156 0,-1-168 2,1-1 0,0 1-1,1-1 1,-1 0 0,0 1 0,0-1-1,1 1 1,-1-1 0,0 0 0,1 1-1,-1-1 1,1 0 0,0 0 0,0 2 0,0-3-27,-1 1-1,1-1 1,-1 1 0,1-1 0,0 0 0,-1 1 0,1-1 0,-1 0 0,1 0 0,-1 1 0,1-1 0,0 0 0,-1 0 0,1 0 0,0 0 0,-1 0 0,1 0 0,-1 0 0,1 0-1,0 0 1,-1 0 0,1 0 0,0 0 0,-1 0 0,1-1 0,-1 1 0,2 0 0,-2-1-107,0 1 0,1 0 1,-1-1-1,1 1 0,-1 0 0,0-1 0,1 1 1,-1-1-1,0 1 0,0 0 0,1-1 1,-1 1-1,0-1 0,0 1 0,0-1 0,1 1 1,-1-1-1,0 1 0,0-1 0,0 1 0,0-1 1,0 1-1,0-1 0,0 1 0,0-1 0,0 1 1,0-1-1,0 1 0,-1-1 0,1-13-2661,-1 1-963,2-1-1,2-25 1,13-10-2701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6:24.7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101 24 192,'0'-15'5917,"0"6"-2635,0 228 5047,0-211-8172,-1 0-1,0 0 0,0 0 1,-1-1-1,0 1 1,-4 11-1,-4 12 227,1 28 167,1-27-266,4-19-117,1 1 0,0-1-1,1 1 1,-1 21 0,3 226 1826,0-167 4567,0-114-6459,0 15-123,0-1-1,0 1 1,0 0-1,1 0 1,-1 0-1,4-9 1,5-12-188,-7 18 83,1 0 1,-1 0-1,0 0 0,0 0 1,-1 0-1,1-13 0,-2-303-7471,-1 317 7178,1 0-1,-1-1 1,-1 1-1,1 0 0,-1 0 1,-6-13-1,6 14-72,-1 0 0,1 0-1,1-1 1,-1 1-1,1 0 1,-1-12 0,1 10-348,0 0 0,-1-1 0,0 1 0,0 0 0,-1 0 1,0 0-1,0 0 0,-1 1 0,0-1 0,0 1 1,-8-9-1,12 15 729,-5-16-3909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6:27.4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0 208,'0'0'8948,"0"6"-8137,-1 2-448,1-1-33,0 0 1,0 1-1,0-1 0,1 1 1,2 9-1,35 73 1602,-37-86-1839,1 0 1,-1 0-1,-1 0 0,1 0 1,0 0-1,-1 0 0,0 0 1,0 4-1,3 21 321,6-8-121,-7-16-191,1 0 0,-1 1 1,-1-1-1,1 1 0,-1-1 1,0 1-1,0-1 0,0 11 1,-1 217 2511,0-232-2586,0 1 0,0 0 0,0-1 0,0 1 0,0 0-1,1-1 1,-1 1 0,1-1 0,-1 1 0,1-1 0,-1 1 0,1-1-1,0 1 1,-1-1 0,1 1 0,0-1 0,0 0 0,0 1 0,9 8 7497,-6-10-7043,1 1-376,-5-1-89,1 0 0,0 0-1,0 0 1,0 0 0,0 0 0,0 0 0,0 0-1,-1-1 1,1 1 0,0 0 0,0 0 0,0-1 0,0 1-1,-1 0 1,1-1 0,0 1 0,0-1 0,-1 1-1,1-1 1,0 1 0,-1-1 0,1 0 0,-1 1-1,1-1 1,0 0 0,-1 0 0,1-1 0,2 0 22,1-1 0,-1 1 1,0 0-1,1 0 0,-1 0 1,1 1-1,0-1 0,-1 1 0,1 0 1,0 0-1,0 0 0,0 1 1,7-1-1,18-5 195,-2-4-8,-18 6-123,0 1 0,0 0 0,0 1 1,0 0-1,0 0 0,0 1 0,19-1 0,-16 3-41,-7-1-31,0 0-1,1 0 0,-1-1 1,0 1-1,0-1 0,0 0 1,0-1-1,0 1 0,9-5 1,97-20 211,-96 21-225,1 0-1,0 0 1,25-3-1,-37 8-15,37-9 23,-33 7-10,0 0 0,0 0 1,0 1-1,0 0 0,9 1 1,332 0 59,-254-11-108,0 11 135,-94 1-100,-1-1 0,1 0 1,0 0-1,-1 0 0,1 0 0,0 0 0,-1 0 1,1 0-1,0 0 0,-1 0 0,1-1 0,0 1 1,-1 0-1,1 0 0,0-1 0,-1 1 0,1 0 1,-1-1-1,1 1 0,0 0 0,-1-1 0,1 1 1,-1-1-1,1 1 0,0-2 0,6-5-8,61-8 55,-52 9-39,1 2 1,0 0-1,1 0 0,-1 2 1,36-1-1,-33 3 53,-15 1-48,0-1 0,-1 0 1,1 0-1,0 0 0,0-1 0,-1 1 0,1-1 1,0 0-1,-1 0 0,1-1 0,-1 0 0,1 1 0,-1-1 1,6-4-1,-5 4 16,0-1-1,0 1 1,0 0 0,1 1 0,-1-1 0,1 1-1,-1 0 1,1 0 0,0 1 0,6 0 0,9-2 42,42-10 72,19-2 230,-60 12-318,-1-2 1,0 0 0,27-9-1,-39 10-53,-1 1 0,1 0 0,-1 0-1,1 1 1,0 0 0,14 1 0,25-3-4,-1-3 1,91-1 0,1285 7 0,-1421 0 0,-1 0 0,1 0 0,-1 0 0,1 0 0,-1 1 0,1-1 0,-1 0 0,1 1 0,-1-1 0,1 1 0,-1 0 0,0-1 0,1 1 0,-1 0 0,2 1 0,-2-1 0,0 0 0,0 0 0,0-1 0,1 1 0,-1 0 0,0-1 0,1 1 0,-1-1 0,0 1 0,1-1 0,-1 0 0,1 0 0,-1 1 0,1-1 0,1 0 0,130 0-584,-133 0 523,0 0 0,0 0 0,1 0 0,-1 0 0,0 0 0,0 0 0,0 0 0,0 0 0,0 0 0,0 0 0,0 0 0,1 0 0,-1 0 0,0 0 0,0 0 0,0 0 0,0-1 0,0 1 0,0 0 0,0 0 0,1 0 0,-1 0 0,0 0 0,0 0 0,0 0 0,0 0 0,0 0 0,0 0 0,0 0 0,0-1 0,0 1 0,0 0 0,0 0 0,0 0 0,1 0 0,-1 0 0,0 0 0,0 0 0,0-1 0,0 1 0,0 0 0,0 0 0,0 0 0,0 0 0,0 0 0,0 0 0,0-1 0,0 1 0,0 0 0,0 0 0,-1 0 0,1 0 0,0 0 0,0 0 0,0 0 0,0-1 0,0-18-6320,0-2-662,0-12 517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6:45.01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142 393 448,'-3'0'1123,"-1"1"-920,0-1 0,0 1 0,0 0 0,0 0 0,0 1 0,0-1 0,1 1 0,-1 0 0,0 0 0,1 0 0,-1 0 0,1 1 0,0-1 0,0 1 0,0 0 0,0 0-1,0 0 1,1 0 0,-1 0 0,1 1 0,-2 3 0,-8 9 236,10-13-368,0 0 0,0 0 0,0 0-1,0 0 1,0 1 0,1-1 0,-2 5 0,-6 14 277,1-9-218,6-11-116,1 0 0,-1 0 1,1 1-1,0-1 0,-1 0 1,1 1-1,0-1 0,1 1 0,-1-1 1,0 1-1,1-1 0,-1 1 1,1-1-1,0 4 0,0 70 146,0-75-258,0-12-850,0 9 905,0 1 0,0-1 0,0 0 0,1 1 0,-1-1 0,1 0 0,-1 1 0,1-1 0,0 1 0,0-1 0,0 1 0,-1-1 0,1 1 0,1-1 0,-1 1 0,0 0 0,0 0 0,0-1 0,1 1 0,-1 0 0,1 0 0,1-1 0,-1 1 8,0-1 0,0 1 1,0-1-1,0 0 0,0 0 1,0 0-1,-1 0 0,1 0 1,0-1-1,0-2 0,1 1-11,-1-2 11,1 0 0,-1 0 0,2 1 0,-1-1 0,0 1 0,6-6 0,-5 6 20,0 0 0,-1 0 0,0 0 0,0 0 0,3-9 0,-5 10 25,1 0 0,0 0-1,0 0 1,1 0 0,-1 1 0,1-1-1,-1 1 1,4-4 0,-4 5 34,0 1 0,-1 0 0,1-1 0,-1 0 0,1 1 0,-1-1 0,0 0 0,1 1 0,-1-1 0,0 0 0,0 0 0,0 0 0,-1 0 0,1 0 0,0 0 0,-1 0 0,1-1 0,-1 1 0,0 0 0,0 0 0,0 0 0,0 0 0,-1-4 0,1 1 906,0 10-443,0-2-419,1 1 5,-1 0 0,0 0 0,0 1 0,0-1-1,-1 0 1,0 0 0,0 0 0,0 0 0,0 0 0,0 0 0,-1-1 0,1 1 0,-1 0 0,0-1-1,-1 1 1,-2 3 0,1-2 54,-1 0 0,0 0 0,1 1 0,0-1 0,0 1 0,1 0 0,0 0 0,0 1 0,-3 8 0,0 5 184,0-1-1,-1-1 0,-15 28 0,-9 22 110,29-58-395,0 1-1,0 0 0,1 0 1,0-1-1,1 1 1,2 20-1,0 2 19,-2-18-29,0-13-34,4-6-301,-1 0 210,1 0 1,-2-1-1,1 1 1,0-1-1,-1 0 1,0 0-1,3-8 1,14-28-360,-5 22 253,-11 15 151,1-1-1,-1 0 0,1 0 0,-2 0 0,1 0 1,0 0-1,2-11 0,-2 1-26,1 0-1,0 0 1,1 0 0,1 0-1,0 1 1,1 0-1,9-14 1,-4 6 22,-2 0-1,9-26 0,-16 40 63,-3 6-9,0 1 0,0-1 0,1 1-1,-1-1 1,0 1 0,1-1 0,-1 1-1,1-1 1,0 1 0,-1 0-1,1-1 1,0 1 0,0 0 0,0-1-1,0 1 1,0 0 0,0 0 0,0 0-1,1 0 1,-1 0 0,0 0 0,1 0-1,-1 1 1,0-1 0,1 0-1,-1 1 1,1-1 0,1 0 0,-8 21 462,-7-1-273,8-13-104,0-1-1,0 1 0,0 0 1,1 0-1,-4 11 1,4-8-7,1 0-23,-1 0 0,0-1 1,0 1-1,-1-1 0,-7 13 1,8-17-36,1 0 1,-1 1-1,1-1 1,0 1-1,1-1 1,-1 1 0,1 0-1,0 0 1,-1 6-1,-4 13 57,-5-3-21,10-19-54,-1 0 1,1 0-1,0 1 1,0-1 0,0 0-1,0 0 1,0 1-1,0-1 1,1 1 0,-1-1-1,1 1 1,-1 4-1,1-4-1,0 1 0,-1-1-1,1 0 1,-1 1 0,0-1-1,0 0 1,0 0 0,-3 6-1,2-6-6,1-1-1,0 1 0,0 0 0,0-1 1,0 1-1,0 0 0,1 0 0,-1 5 1,1-8-4,1 0 1,-1 0-1,0 1 1,1-1 0,-1 0-1,0 0 1,1 1-1,-1-1 1,1 0-1,-1 0 1,0 0 0,1 0-1,-1 0 1,1 0-1,-1 1 1,0-1 0,1 0-1,-1 0 1,1 0-1,-1 0 1,1-1 0,-1 1-1,0 0 1,1 0-1,-1 0 1,1 0-1,-1 0 1,0 0 0,1-1-1,-1 1 1,1 0-1,-1 0 1,1-1 0,0 1-78,7-17-363,-3 9 322,1-1 0,0 1 0,1 0 0,10-10-1,-7 8 50,-1 0-1,0-1 0,11-18 1,99-197-238,-109 213 330,1-1 1,0 2-1,21-19 1,-28 27-4,0 0 151,-4 17 110,-2 0 0,1 1 1,-2-1-1,0 0 0,0-1 0,-1 1 0,-1 0 0,-11 22 0,6-14 44,-34 94 745,32-76-812,-3-1 1,-32 61 0,38-83-228,4-10-12,0 1 1,1 0-1,1 0 1,-1 0-1,1 0 0,0 1 1,0 0-1,1-1 1,0 1-1,1 0 1,-1 8-1,10-32-301,-1 5 97,-3-4-49,-2 9 147,0 0 0,0-1 0,0 1 0,1 0 0,-1 0 0,1 0 0,1 1 0,6-10 1,102-129-1208,-99 123 1193,-2 0 1,11-24-1,-14 25 62,2 1 0,21-33 0,-16 31 46,-8 11-2,0 0 0,0 1 0,1 0 0,15-14 0,-1 8-8,-15 3 38,-6 11-27,-1 0 0,1 0 0,-1 0 0,1 1 0,-1-1-1,1 0 1,0 1 0,0-1 0,-1 0 0,1 1 0,0-1 0,0 1 0,0-1 0,-1 1 0,1-1-1,0 1 1,0 0 0,0 0 0,0-1 0,0 1 0,0 0 0,0 0 0,0 0 0,0 0 0,0 0-1,0 0 1,0 0 0,1 0 0,-2 5 144,-1-2-109,0 0-1,0 0 1,0 0 0,-1 0-1,1 0 1,-1 0-1,0 0 1,1-1 0,-1 1-1,-1-1 1,1 1-1,0-1 1,-5 4 0,-19 25 206,-41 73 444,56-88-631,0-1 0,-23 24 0,23-27-66,0 0 1,1 0-1,-16 26 0,25-35-87,0 0 0,1 0-1,-1 0 1,0 0 0,1 0-1,0 0 1,-1 0 0,2 6-1,-1-5-1407,0-7 1340,1-1 0,0 0 0,0 1 1,0-1-1,1 1 0,-1 0 0,1-1 0,0 1 0,4-6 0,28-35-623,-13 16 589,-5 6 262,0 0-1,2 1 1,1 0-1,0 2 1,32-25-1,-36 28 69,-15 14-104,1 1 1,0-1-1,0 1 1,1-1-1,-1 1 1,0-1-1,0 1 1,1 0-1,-1 0 1,1-1-1,-1 1 1,1 0-1,-1 1 1,1-1-1,0 0 1,-1 0-1,1 1 1,0-1-1,0 1 1,0-1-1,-1 1 1,4-1-1,-4 1-9,-1 0-1,1 0 1,0 0 0,0 0-1,0 0 1,-1 0 0,1 0-1,0 1 1,0-1 0,0 0-1,-1 0 1,1 1 0,0-1-1,0 0 1,-1 1 0,1-1-1,0 1 1,-1-1 0,1 1-1,0-1 1,-1 1 0,1-1-1,-1 1 1,1 0 0,-1-1-1,1 1 1,-1 0 0,1-1-1,0 2 1,1 32 834,-2-19-492,-1-7-194,0 0 1,0-1-1,-1 1 0,0 0 1,0-1-1,-5 11 0,-8 29 346,12-36-459,-1 0 0,-1 0 0,0 0 1,0 0-1,-1-1 0,-1 0 0,-13 16 1,-18 32 28,33-52-76,0 0-1,0 0 0,0-1 0,-12 9 0,15-12-3,-1 1-130,6-3-1119,-2 0 1196,0-1 0,0 1 0,0 0 0,0-1-1,-1 1 1,1 0 0,0-1 0,0 1 0,-1-1 0,1 1-1,0-1 1,-1 1 0,1-1 0,0 1 0,-1-1 0,1 0-1,-1 1 1,1-1 0,-1 0 0,1 0 0,-1 1 0,0-1-1,1 0 1,-1 0 0,0 0 0,1 0 0,-1 1 0,0-1-1,0 0 1,0 0 0,0 0 0,0 0 0,0 0 0,0-1-1,3-16-542,40-64-1938,31-82 1026,-69 153 1514,1 0 0,0 1 0,1-1 0,0 2-1,0-1 1,18-16 0,-21 22 20,-2 1 15,0 1 0,0-1 0,0 1 0,0-1-1,0 0 1,-1 0 0,1 0 0,-1 0 0,2-5 0,6-12 358,-8 18-303,1-1 0,0 1-1,0 0 1,1 0 0,-1 0-1,0 0 1,1 0 0,-1 0-1,1 0 1,0 1 0,-1 0-1,1-1 1,5 0 0,-8 2-38,1 0 0,-1 0 0,0 1 1,0-1-1,1 0 0,-1 0 1,0 1-1,1-1 0,-1 0 1,0 1-1,0-1 0,0 0 0,0 1 1,1-1-1,-1 1 0,0-1 1,0 0-1,0 1 0,0-1 1,0 1-1,0-1 0,0 0 0,0 1 1,0-1-1,0 1 0,0-1 1,0 0-1,0 1 0,0-1 1,-1 1-1,1 3 261,0 5-37,0 0 1,0 0-1,-1 0 1,0-1-1,0 1 1,-1 0 0,-1-1-1,1 1 1,-8 15-1,6-16-122,0 1-1,0-1 1,1 1-1,0 0 1,-2 13-1,2-12-53,1 0 1,-1 0-1,-1 0 0,-7 15 1,-22 29 112,20-35-207,1 1 0,-17 38 1,28-55-54,0 1 1,0-1-1,1 0 0,-1 0 1,1 0-1,0 0 0,0 1 0,0 5 1,1-3-117,-1-2-478,-1-8 278,1 1-1,-1-1 1,1 0-1,0 0 1,1 1-1,-1-1 1,1 0-1,-1 1 1,3-7-1,-1 1 80,37-105-1459,-32 99 1753,1-1 0,0 1 1,1 0-1,1 1 0,16-19 0,-15 21 77,-8 9-40,1 0-1,-1-1 1,0 1-1,1-1 1,-2 0-1,1 0 1,0 0-1,2-7 0,-4 7-15,-1 2-11,0 1-1,1 0 1,-1 0 0,0-1 0,0 1-1,1 0 1,-1 0 0,1 0 0,-1-1-1,1 1 1,0 0 0,-1 0-1,1 0 1,0 0 0,0 0 0,0 0-1,0 0 1,-1 0 0,1 1 0,1-1-1,-1 0 1,0 0 0,0 1-1,0-1 1,0 1 0,0-1 0,1 1-1,-1-1 1,2 1 0,7-13 347,-10 13-346,1-1 1,-1 0 0,0 1-1,0-1 1,1 1 0,-1-1-1,0 0 1,1 1 0,-1-1-1,1 1 1,-1-1 0,1 1-1,-1-1 1,1 1 0,-1-1-1,1 1 1,-1 0 0,1-1-1,-1 1 1,1 0 0,0 0-1,-1-1 1,1 1 0,1 0-1,-2 4 275,-1 6-124,-1 0 0,0 0 0,-1 0 0,0 0-1,0-1 1,-1 1 0,-1-1 0,1 0 0,-1 0 0,-1 0 0,-12 15 0,-16 29 488,22-32-550,-1 4 21,-2 0 0,0-1 0,-22 25 0,34-46-144,1 0-1,0 0 0,0 1 1,0-1-1,1 0 0,-1 0 1,1 1-1,0-1 0,0 1 1,0 0-1,0-1 0,0 1 0,1-1 1,0 1-1,-1 0 0,2 4 1,-1-3-60,0-10-138,1 0 96,0 1 1,0-1 0,1 1 0,-1 0 0,1 0 0,0 0 0,1 0 0,-1 0-1,1 0 1,0 0 0,3-4 0,11-15-211,21-36-359,-19 32 388,16-35 1,-31 54 262,1-3-17,1 1-1,0-1 0,0 1 0,13-15 0,29-37-51,-39 53 115,-8 8 8,1 0-1,-1 0 0,1 0 1,-1 0-1,0-1 0,0 1 0,0 0 1,0-1-1,0 1 0,0-1 0,0 1 1,0-1-1,0 0 0,0 1 1,-1-1-1,1 0 0,-1 1 0,0-1 1,1 0-1,-1 0 0,0 1 0,0-1 1,0 0-1,0 0 0,0 0 0,-1-2 1,1 23 473,1-11-387,0 0-1,-1 0 0,-1 0 1,1 0-1,-1 0 0,0 0 0,-1 0 1,0 0-1,0 0 0,-1-1 1,0 1-1,0-1 0,-8 13 1,-4 0 50,2 0 1,1 0-1,-17 38 0,9 10-40,17-41-103,3-20-19,0-5-123,0-6-1063,-1-5 857,1 1 0,0 0 0,1 0 0,0 0 1,0 0-1,1 0 0,0 0 0,0 0 0,1 0 0,6-11 0,-4 8 56,0-2-1,0 1 1,-1-1 0,-1 1-1,3-14 1,12-41-396,-9 48 654,1 1 1,1-1-1,0 2 1,27-32-1,-3 4 607,-32 41-14,-2 37 2254,0-21-2512,0 1 0,-1-1 1,-1 0-1,-4 20 1,-28 74 1321,28-93-1563,2 18 53,3-28-119,0 1 0,0 0 0,0-1-1,-1 1 1,1-1 0,-1 1-1,-2 5 1,-3 3 24,5-10-25,0 0 0,0 0 0,0 0-1,0 0 1,0 0 0,0 1 0,1-1-1,-1 0 1,1 1 0,-1 3 0,1-3-5,0-6-96,1-13-438,1-1 0,0 0 0,2 1 0,0-1 0,0 1 1,9-19-1,1 1-428,32-54-1,-24 44 678,-21 39 321,1 0-1,0 0 1,0 0-1,1 0 1,-1 1-1,1-1 1,0 1-1,0 0 1,1-1-1,-1 2 1,1-1-1,5-4 0,-8 7-10,-1 1 0,1-1 0,-1 1 0,1-1 0,0 1 0,-1-1 0,1 1 0,-1 0 0,1-1 0,0 1 0,-1 0 0,1 0 0,0 0 0,-1-1 0,1 1 0,0 0 0,0 0 0,-1 0 0,1 0-1,0 0 1,-1 0 0,1 0 0,0 0 0,-1 1 0,1-1 0,0 0 0,-1 0 0,1 1 0,0-1 0,-1 0 0,1 1 0,0-1 0,-1 0 0,1 1 0,-1-1 0,1 1 0,-1-1 0,1 1 0,-1-1-1,1 1 1,-1-1 0,0 1 0,1 0 0,-1-1 0,0 1 0,1 1 0,0 3 142,0 0-1,0 0 0,-1 0 1,0 0-1,0 7 1,0-4 103,0 2-101,0 0-1,0 0 1,-1 0 0,-1 0 0,0 0 0,0 0-1,-1 0 1,0-1 0,-1 1 0,-5 10 0,2-4 126,1 1 1,-5 20 0,7-21-88,-1 0 1,-8 18-1,-6 2 89,15-31-262,0 1-1,1-1 1,0 1-1,0 0 0,1 0 1,0 0-1,0 1 1,0-1-1,1 0 0,0 1 1,-1 10-1,2-15 108,0-15-553,2 5 87,-1 0 0,1-1 0,0 1 0,1 0 0,0 0-1,0 1 1,1-1 0,7-10 0,6-16-871,-10 20 509,0 1-1,17-21 1,5-11-563,-1-20 145,-1 14 594,41-56 1,-61 97 532,-6 7 23,0 1 0,1-1 1,-1 0-1,1 1 0,0-1 0,0 1 1,0-1-1,0 1 0,0 0 0,1 0 1,-1 0-1,1 0 0,-1 0 0,1 1 1,0-1-1,-1 1 0,1 0 0,0-1 1,0 1-1,0 1 0,0-1 0,0 0 1,0 1-1,4-1 0,-6 1-6,0 0 0,0 0-1,0 0 1,-1 0 0,1 0 0,0 0 0,0 0 0,0 0-1,-1 0 1,1 1 0,0-1 0,0 0 0,-1 0 0,1 1-1,0-1 1,-1 0 0,1 1 0,0-1 0,-1 1 0,1-1-1,0 1 1,-1-1 0,1 1 0,-1 0 0,1-1 0,-1 1-1,1 0 1,-1-1 0,1 2 0,1 33 1534,-2-24-1229,-1 6 104,-1 1 1,-1-1 0,-7 26 0,-4 17 432,8-38-688,-1 0 0,-1 0 0,-1 0 1,-14 24-1,13-27-109,-15 17 51,22-33-134,1 0 0,-1 0-1,0 0 1,1 1 0,0-1-1,0 1 1,0-1 0,0 1 0,0 0-1,1 0 1,-1 0 0,1 0 0,-1 8-1,2-10-11,0 0 0,0 1-1,0-1 1,-1 0-1,1 0 1,-1 1 0,0-1-1,0 0 1,1 0-1,-1 0 1,-1 0-1,1 0 1,0 0 0,-3 3-1,2-2-9,-1 2-73,3-8-995,0-2 908,0 0 1,1 1 0,0-1 0,0 0 0,0 0 0,0 1 0,1-1 0,-1 1 0,1-1 0,0 1 0,1 0-1,-1 0 1,1 0 0,0 0 0,0 0 0,0 0 0,5-3 0,1-4-66,-7 9 187,5-6-111,-1 0 0,0-1 0,0 0 0,0 0 0,4-11 0,-9 16 131,0 1-1,0-1 1,1 0 0,-1 0-1,1 1 1,0-1 0,0 1-1,1-1 1,-1 1 0,1 0 0,-1 0-1,1 0 1,0 0 0,0 1-1,0-1 1,7-4 0,-4 3 9,-2 1 13,2-2 3,0 1-1,-1-1 1,1 0 0,-1 0-1,5-7 1,-10 11 9,0 0 0,1 0 0,-1 0 1,1 1-1,-1-1 0,1 0 1,-1 0-1,1 0 0,-1 1 0,1-1 1,0 0-1,-1 1 0,1-1 1,0 0-1,0 1 0,-1-1 0,1 1 1,0-1-1,0 1 0,0 0 1,0-1-1,0 1 0,0 0 0,0 0 1,0-1-1,-1 1 0,1 0 1,0 0-1,0 0 0,0 0 0,1 0 1,0 0 2,2 0 217,-4 3 99,1 12 90,0-10-320,-1 0 0,0-1-1,0 1 1,0 0-1,-1 0 1,1-1-1,-1 1 1,0 0-1,-2 4 1,0-3-21,-4 11 296,-9 36 0,14-47-336,0-1-1,-1 0 0,1 0 0,-1 0 1,0 0-1,0 0 0,-1 0 0,-6 7 1,5-7-13,0 1 1,1 0-1,0 0 1,-5 9-1,8-13-9,1 1 0,-1 0 0,0 0 1,1-1-1,0 1 0,-1 0 0,1 0 0,0 0 0,1 5 0,-1-3 9,0-5-19,0 1 1,1-1-1,-1 0 0,0 0 0,0 0 0,0 0 0,0 0 1,0 1-1,0-1 0,0 0 0,0 0 0,0 0 1,0 0-1,0 0 0,0 1 0,0-1 0,0 0 1,0 0-1,-1 0 0,1 0 0,0 0 0,0 0 0,0 1 1,0-1-1,0 0 0,0 0 0,0 0 0,0 0 1,0 0-1,0 0 0,-1 0 0,1 1 0,0-1 1,0 0-1,0 0 0,0 0 0,0 0 0,0 0 0,-1 0 1,1 0-1,0 0 0,0 0 0,0 0 0,0 0 1,0 0-1,-1 0 0,1 0 0,0 0 0,0 0 1,0 0-1,0 0 0,0 0 0,-1 0 0,1 0 0,0 0 1,0 0-1,-19 0-128,15 0-363,4-5-464,0-4 547,1-1 0,1 1 1,0-1-1,0 1 0,1-1 1,0 1-1,0 0 0,7-12 0,47-73-743,-22 40 801,-27 41 361,2 1 0,-1 0 0,1 0-1,14-11 1,7-8 229,-11 4 284,-19 25-472,0 0 0,0 0 0,0 0 1,0 0-1,1 1 0,-1-1 1,1 0-1,-1 1 0,1-1 0,0 1 1,-1-1-1,1 1 0,0 0 1,0 0-1,0 0 0,0 0 0,0 0 1,0 0-1,1 1 0,-1-1 0,0 1 1,0-1-1,0 1 0,1 0 1,-1 0-1,0 0 0,5 0 0,-4 5 570,0 0-494,-1 0 1,1 1-1,-1 0 1,0 0-1,-1-1 0,0 1 1,1 0-1,-2 0 1,1 1-1,-1-1 1,0 0-1,0 0 0,-1 0 1,1 0-1,-1 0 1,-1 0-1,1 0 0,-1 0 1,0-1-1,0 1 1,-1 0-1,-5 8 0,-44 78 803,38-74-873,6-9-19,2 1 1,-1-1 0,-8 19 0,7-18-11,8-9-43,-1-1-1,0 1 0,0 0 0,1 0 0,-1 0 0,1-1 0,-1 1 0,1 0 1,-1 0-1,1 0 0,-1 0 0,1 0 0,0 0 0,0 0 0,-1 2 0,-3-2-457,-15-1-195,19 0 533,-1-1 1,0 0-1,1 0 0,-1 0 0,1 0 0,-1 0 0,1 0 0,-1 0 0,1 0 0,0 0 1,0 0-1,-1 0 0,1 0 0,0 0 0,0-1 0,0 1 0,0 0 0,0 0 0,0 0 0,1 0 1,-1 0-1,0-1 0,1-4-340,-1 0 288,1-1 0,0 1 0,0-1 0,1 1 0,0 0 0,0 0 0,0 0 0,1 0 0,0 0 0,0 0 1,7-8-1,4-5-264,31-31 1,19-8 552,-26 25 443,-35 30-384,0 1 0,1-1 0,-1 1 1,0 0-1,1 0 0,0 0 0,-1 1 1,1-1-1,0 1 0,0 0 0,0 0 1,0 0-1,0 0 0,0 1 1,0 0-1,8 0 0,-10 0-88,0 0 0,0 1-1,0-1 1,0 1 0,0 0 0,0-1 0,-1 1-1,1 0 1,0 0 0,0 0 0,-1 1 0,1-1-1,0 0 1,-1 0 0,0 1 0,1-1-1,-1 1 1,0 0 0,1-1 0,-1 1 0,0 0-1,0-1 1,-1 1 0,1 0 0,0 0 0,0 0-1,-1 0 1,0 0 0,1 0 0,-1 0 0,0 0-1,0 0 1,0 0 0,0 3 0,0 19 325,-1 1 1,-2-1-1,0 0 1,-8 30-1,7-40-359,-1 0-1,0-1 1,-1 1-1,0-1 1,-1-1-1,-1 1 1,0-1-1,-15 18 1,17-25-42,5-4-1,0 1-1,0-1 1,-1 0-1,1 0 1,0 1 0,0-1-1,0 1 1,0-1-1,1 1 1,-1-1-1,0 1 1,1 0 0,-1-1-1,1 1 1,-1-1-1,1 1 1,0 0-1,0 3 1,0-4-9,0-1-1,0 1 1,-1 0 0,1-1-1,0 1 1,0 0 0,0-1-1,-1 1 1,1-1 0,0 1-1,-1 0 1,1-1 0,0 1-1,-1-1 1,1 1 0,-1-1-1,1 1 1,-1-1-1,1 1 1,-1-1 0,1 1-1,-1-1 1,0 0 0,1 1-1,-1-1 1,1 0 0,-1 0-1,0 1 1,1-1 0,-1 0-1,0 0 1,1 0 0,-1 0-1,0 0 1,0 0 0,1 0-1,-1 0 1,0 0 0,1 0-1,-1 0 1,0-1 0,-1 1-46,1 0 10,1 0 0,-1 0 0,1-1 0,0 1 0,-1-1-1,1 1 1,0 0 0,-1-1 0,1 1 0,0-1 0,-1 1 0,1-1 0,0 1 0,0-1 0,-1 1 0,1-1 0,0 1 0,0-1 0,0 1 0,0-1 0,0 1 0,0-1 0,0 1 0,0-1 0,0 1 0,0-1-1,0 1 1,0-1 0,0 0 0,1 1 0,-1-1 0,0-1-191,0-17-834,-1 12 709,0-1-1,1 1 0,1-1 0,-1 1 1,1-1-1,4-13 0,2 3 18,12-33-186,-15 41 522,0 0 0,0 1 0,1-1-1,1 1 1,0 0 0,0 1 0,0-1 0,15-13 0,-8 9 243,1 0-1,0 1 1,1 0 0,17-10 0,-31 21-184,1 0 0,-1 0 1,1 0-1,-1 0 0,1 1 0,0-1 0,-1 1 0,1-1 1,0 1-1,-1-1 0,1 1 0,0 0 0,-1 0 0,1 0 0,0 0 1,0 0-1,-1 0 0,1 0 0,0 1 0,-1-1 0,1 1 1,0-1-1,-1 1 0,1 0 0,0-1 0,-1 1 0,1 0 1,-1 0-1,0 0 0,1 0 0,-1 0 0,0 0 0,0 1 1,1-1-1,-1 0 0,0 1 0,0-1 0,0 1 0,-1-1 1,1 1-1,0-1 0,0 4 0,2 2 189,0 1-1,-1 0 1,0 0-1,0 0 1,-1 0 0,0 14-1,-1-18-177,0 0 0,0-1 0,-1 1-1,1-1 1,-1 0 0,0 1 0,0-1 0,0 1 0,-1-1 0,1 0-1,-4 5 1,-5 12 145,-9 45 135,17-60-325,1 0-1,1 0 1,-1 0 0,1 0 0,0 10 0,1-8-7,-1-3 28,0-8-1489,7-24-393,1 6 693,-4 6 492,-2 7 411,0 0 0,1 0-1,0 0 1,0 0 0,1 1 0,0-1-1,1 1 1,0 0 0,0 0 0,0 1 0,11-12-1,42-54-460,-7 6 717,-30 46 275,-16 9-77,-4 12-185,-1-1 0,0 0 1,0 1-1,0-1 1,0 1-1,1-1 0,-1 0 1,0 1-1,1-1 1,-1 1-1,0-1 1,1 1-1,-1-1 0,1 1 1,-1-1-1,1 1 1,-1 0-1,1-1 1,-1 1-1,1-1 0,-1 1 1,1 0-1,0 0 1,-1-1-1,1 1 0,-1 0 1,1 0-1,0 0 1,-1 0-1,1 0 1,0-1-1,-1 1 0,1 0 1,0 1-1,-1-1 1,1 0-1,-1 0 0,2 0 1,19 0 664,-16 0 205,-5 3 150,1 27 555,0-18-1207,0 0 1,-1 0-1,0 0 1,-1 0-1,-1 0 1,-3 13-1,-10 8 16,-1-1-1,-2 0 1,-22 28-1,-1 21-305,39-78-182,2-2 55,-1 0 1,1-1-1,-1 1 0,1 0 0,-1 0 0,1 0 0,-1-1 0,0 1 0,1 0 0,-1-1 0,0 1 0,1-1 0,-1 1 0,0-1 0,0 1 0,0-1 0,0 1 1,1-1-1,-1 0 0,0 1 0,0-1 0,0 0 0,0 0 0,0 0 0,0 0 0,0 1 0,0-2 0,0 1 0,0 0 0,0 0 0,0 0 0,1 0 1,-1 0-1,-2-1 0,3 0-117,0 0 0,0 0 0,0 1 1,0-1-1,0 0 0,1 0 0,-1 0 0,0 1 1,0-1-1,0 0 0,1 0 0,-1 0 1,0 1-1,1-1 0,-1 0 0,1 1 1,0-2-1,4-4-159,-1 0 1,0 0-1,0 0 1,-1-1-1,0 1 1,0-1 0,0 0-1,-1 0 1,0 0-1,1-10 1,-1 8 171,0 0-1,1-1 1,0 1 0,0 0 0,1 1-1,1-1 1,9-15 0,49-45 108,-58 63 178,1 0 0,0 1 0,0 0 0,0 0-1,1 0 1,0 0 0,0 1 0,0 0 0,0 1 0,1 0-1,-1 0 1,1 0 0,0 1 0,10-2 0,-9 9 532,-7-3-598,0-1 0,0 1 0,0 0 0,0 1 0,-1-1 0,1 0 0,-1 0 0,0 1 0,0-1 0,0 1 0,1 2 0,2 41 1005,-3-40-1042,-2 0 1,1 0-1,-1 0 1,1 0-1,-2 0 0,1 0 1,-1 0-1,0 0 1,0-1-1,0 1 0,-1-1 1,0 1-1,-6 8 1,-18 27 49,16-24-49,-23 29 1,-9 17-309,42-62 214,1-1 1,-1 1-1,1 0 0,-1-1 0,1 0 0,-1 1 1,1-1-1,-1 1 0,0-1 0,1 0 0,-1 1 1,0-1-1,1 0 0,-1 1 0,0-1 0,1 0 1,-1 0-1,0 0 0,0 0 0,-1 0 0,-5-10-1191,6-21-620,1 28 1789,1-7-237,1 0 1,0 0-1,1 1 1,0-1-1,0 1 1,1-1 0,0 1-1,1 0 1,9-13-1,11-25-660,-22 40 843,2-7 103,1 1-1,0 1 0,1-1 1,1 1-1,0 0 0,0 1 1,13-14-1,-3 6 462,-11 11-284,1 1 1,-1-1-1,16-10 1,-21 17-27,-1 0 0,1-1 0,0 1 0,0 1 0,0-1 0,0 0 0,0 0 0,0 1 0,0-1 0,0 1 0,0-1 1,0 1-1,0 0 0,0 0 0,0 0 0,0 0 0,0 0 0,0 1 0,0-1 0,0 1 0,0-1 0,0 1 0,0 0 0,3 1 0,-4-1-16,-1 1 0,1-1-1,0 1 1,0 0-1,-1-1 1,1 1-1,-1 0 1,0-1-1,1 1 1,-1 0-1,0 0 1,0-1 0,0 1-1,0 0 1,0 0-1,-1 2 1,0 3 201,3 29 760,-1-25-863,0-1-1,-1 1 1,0 0-1,-1-1 1,0 1-1,-5 20 1,-9 2-84,-1 1-1,-21 31 1,-6-4-368,42-58 157,0-1 1,0 1-1,0 0 1,0-1-1,1 1 0,-1 0 1,1-1-1,-1 1 1,1 0-1,0 4 1,1-4-451,0-4-133,0-23-1090,-1 21 1612,0-1 0,1 0 0,0 0 1,0 1-1,0-1 0,0 0 0,0 1 0,1-1 0,1-3 0,9-19-627,-5-5 108,-6 24 534,0 0 0,0 0 0,1 1 0,0-1 0,1 1 0,4-11 0,10-12-168,26-41 50,-38 64 312,0-1 0,0 1 1,1 1-1,0-1 0,0 1 1,0 0-1,12-7 0,-14 10 106,0 1 0,1 0 0,-1 0-1,1 0 1,0 1 0,-1 0 0,1-1-1,-1 2 1,7 0 0,0-1 332,-10 0-492,-1 0 1,0 0-1,0 0 1,0 0-1,0 0 1,0 0-1,0 0 1,1 0-1,-1 0 1,0 0-1,0 0 1,0 0-1,0 0 1,0 0-1,0 0 0,0 0 1,1 0-1,-1 0 1,0 1-1,0-1 1,0 0-1,0 0 1,0 0-1,0 0 1,0 0-1,0 0 1,1 0-1,-1 0 0,0 0 1,0 0-1,0 1 1,0-1-1,0 0 1,0 0-1,0 0 1,0 0-1,0 0 1,0 0-1,0 0 1,0 1-1,0-1 0,0 0 1,0 0-1,0 0 1,0 0-1,0 0 1,0 0-1,0 1 1,0-1-1,0 0 1,0 0-1,0 0 1,0 0-1,0 0 0,0 0 1,0 1-1,0 0 63,0 1-1,0 0 0,1 0 1,-1 0-1,1 0 1,0-1-1,-1 1 0,1 0 1,0 0-1,0-1 0,0 1 1,0-1-1,0 1 1,3 1-1,-3-1-22,1-1 0,-1 1 0,0 0 1,0 0-1,0-1 0,1 1 0,-2 0 0,1 0 1,0 0-1,0 0 0,-1 0 0,1 0 0,-1 0 0,1 4 1,-1 72 1713,0-75-1773,3-31-4306,1 21 4017,0 1 0,1 0 1,-1 0-1,1 0 0,6-5 0,-4 5 105,-1 0-1,0-1 1,-1 0-1,1-1 0,5-9 1,-6 10 205,1 1 1,0 0-1,0 0 1,0 1-1,1 0 1,0 0-1,0 0 1,1 1 0,8-4-1,-6 2 163,-9 6-84,1-1 1,-1 1-1,1-1 0,-1 1 1,1 0-1,0-1 0,-1 1 0,1 0 1,-1 0-1,1 0 0,-1 0 1,1 0-1,-1 1 0,1-1 1,0 0-1,-1 1 0,1-1 1,-1 1-1,0 0 0,1-1 0,-1 1 1,1 0-1,-1 0 0,0 0 1,0 0-1,1 0 0,-1 0 1,0 0-1,0 0 0,0 0 1,0 1-1,0-1 0,-1 0 1,1 1-1,0-1 0,-1 1 0,1-1 1,0 1-1,0 1 0,-1 114 3742,-1-114-3810,1 0 1,0 0 0,-1-1-1,0 1 1,0 0 0,1 0-1,-2 0 1,1 0 0,0-1-1,0 1 1,-1-1 0,0 1-1,1-1 1,-1 1 0,0-1-1,-4 4 1,-13 20 145,18-24-207,0 0-1,0 0 1,1-1 0,-1 1 0,0-1 0,0 1 0,-1-1 0,1 1-1,0-1 1,0 0 0,-1 0 0,1 1 0,-1-1 0,1 0 0,-1 0-1,1 0 1,-1-1 0,0 1 0,1 0 0,-1-1 0,0 1-1,0-1 1,0 1 0,1-1 0,-1 0 0,0 0 0,0 1 0,0-2-1,-2 1 1,1 0-1025,3-4-261,-1-20-199,0 11 864,1-1 1,0 1-1,1-1 1,3-16-1,-3 23 538,1 0-1,0 0 1,0 0-1,1 1 1,0-1 0,0 1-1,1 0 1,-1 0 0,2 0-1,8-11 1,7-1 158,-19 16 7,0 0 1,1 1-1,-1-1 0,1 1 1,0-1-1,-1 1 0,1 0 1,0 0-1,0 0 0,0 0 1,0 0-1,0 0 0,0 0 1,0 0-1,0 1 1,0-1-1,0 1 0,0 0 1,1-1-1,3 1 0,1 5 662,-4-3-530,-1 0 0,0 0 0,0 0 0,0 0 0,-1 1 0,1-1 0,-1 1 1,1-1-1,-1 1 0,0-1 0,0 1 0,0 0 0,0 0 0,0 0 0,-1-1 0,1 1 0,-1 0 0,0 0 0,0 0 1,0 0-1,-1 4 0,2 10 332,0-9-248,0 1 1,-1-1 0,0 0 0,-1 1 0,0-1 0,0 0-1,-3 9 1,-12 9-4,-6 13-44,20-33-207,-1 1 0,1-1 0,-1 0 0,0 0 0,-1 0 0,1 0 0,-7 8 0,-6 7-173,15-19 148,0-2-29,1 1 0,0 0-1,0-1 1,-1 1 0,1 0-1,0-1 1,-1 1 0,1 0 0,0-1-1,-1 1 1,1-1 0,-1 1-1,1-1 1,-1 1 0,1-1-1,-1 1 1,0-1 0,1 0 0,-1 1-1,0-1 1,1 0 0,-1 1-1,0-1 1,1 0 0,-1 0-1,0 0 1,1 1 0,-1-1-1,0 0 1,0 0 0,1 0 0,-1 0-1,0 0 1,0-1 0,1 1-1,-1 0 1,0 0 0,1 0-1,-1-1 1,0 1 0,0-1 0,0 0-82,0-1-1,0 1 1,0-1 0,1 0 0,-1 1 0,1-1 0,-1 0 0,1 0 0,0 1 0,-1-1 0,1 0 0,0 0 0,0 1 0,0-1 0,1 0 0,0-3 0,-1-2-303,0 3 250,1 0 0,-1 0 1,1 0-1,0 0 0,0 1 1,0-1-1,0 0 0,1 0 0,3-6 1,5-14-370,-4-4 44,-6 23 420,1 0 1,0 0-1,0 0 1,0 0-1,1 0 1,-1 0-1,1 1 1,0-1 0,5-7-1,3-1-97,-5 8 130,-1-1 0,0 0 1,0 0-1,0 0 0,-1 0 0,5-12 1,-7 13 88,0 1 1,1-1-1,0 1 1,0-1-1,0 1 0,0 0 1,1 0-1,-1 0 1,1 0-1,0 1 1,0-1-1,1 1 1,-1 0-1,1-1 0,-1 2 1,1-1-1,0 0 1,0 1-1,1 0 1,-1 0-1,7-3 1,-10 5 70,1-1 1,-1 0-1,0 1 1,1 0-1,-1-1 1,1 1-1,-1 0 1,1-1-1,-1 1 1,1 0-1,-1 0 1,1 0-1,-1 1 1,1-1-1,-1 0 1,1 0-1,-1 1 1,1-1-1,-1 1 1,1 0-1,-1-1 1,0 1-1,1 0 1,-1 0-1,0-1 1,0 1-1,0 0 1,0 0-1,1 1 1,-1-1-1,-1 0 1,1 0-1,0 0 1,0 1-1,0-1 1,-1 0-1,1 1 1,0-1-1,-1 1 1,1-1-1,-1 3 1,0 138 2606,0-141-2728,0 1 0,0-1 0,0 0 0,-1 0 1,1 0-1,0 0 0,-1 0 0,1 0 0,-1 0 0,0 0 0,1 0 1,-1 0-1,1-1 0,-1 1 0,0 0 0,0 0 0,0 0 0,1-1 1,-1 1-1,0 0 0,0-1 0,0 1 0,0-1 0,0 1 0,0-1 1,-2 1-1,-1 0-63,0 2-234,4-5-694,0 1 927,0 0 0,0 0 0,0 0 0,1 1 0,-1-1 0,0 0 0,0 0 0,1 0 0,-1 0 0,1 0 1,-1 1-1,1-1 0,-1 0 0,1 0 0,-1 1 0,1-1 0,0 0 0,-1 1 0,1-1 0,0 1 0,0-1 0,-1 1 0,3-1 1,7-7-347,-1-16-328,9-2 112,-12 10 368,-6 14 243,1 0 0,-1 1 0,1-1 0,0 0 0,0 0 0,0 1 0,0-1 0,0 0 0,0 1 1,0-1-1,0 1 0,0 0 0,1-1 0,-1 1 0,1 0 0,1-1 0,16-21-109,-9 8 59,-7 13 106,0 0 0,0 1 1,0-1-1,0 1 1,0 0-1,0 0 0,0 0 1,1 0-1,-1 1 1,0-1-1,1 1 0,-1 0 1,4 0-1,21 2 946,-27-1-920,0-1 0,-1 0 0,1 0 0,-1 0 0,1 0 1,-1 0-1,1 0 0,0 1 0,-1-1 0,1 0 0,-1 1 0,1-1 0,-1 0 0,0 1 1,1-1-1,-1 0 0,1 1 0,-1-1 0,0 1 0,1-1 0,-1 1 0,0-1 0,1 1 1,-1-1-1,0 1 0,0-1 0,1 2 0,-1 142 4614,0-142-4640,-1 1 0,1 0 0,0 0 0,-1 0 1,0-1-1,0 1 0,0 0 0,0-1 0,0 1 0,0 0 0,0-1 1,-1 0-1,-1 3 0,1-3-17,0 0-1,1 1 1,0-1 0,0 0-1,-1 1 1,1-1 0,0 0 0,1 1-1,-1 0 1,0-1 0,1 1-1,-1 4 1,1 32-33,0-35-27,0-15-1081,0 6 842,1-1 0,0 0 0,0 1 0,0-1-1,0 1 1,1-1 0,0 1 0,0 0 0,1 0 0,5-9-1,-4 6 4,0 1-1,-1 0 0,0-1 0,4-13 0,-3 6-45,1-1 1,0 1 0,1 0 0,1 0-1,0 1 1,10-15 0,-3 8 219,-9 14 104,0 0 1,0 0 0,-1 0 0,4-10 0,-7 15 8,8-17 103,-9 18-91,1 1 1,0-1 0,0 1-1,0-1 1,-1 1-1,1-1 1,0 1-1,0 0 1,0 0 0,0-1-1,0 1 1,-1 0-1,1 0 1,0 0-1,0 0 1,0 0 0,1 0-1,3 0 537,-5 3 243,0 215 6022,4-214-6689,15 6-64,-15-7 0,1-3-115,-5 0 37,1 0-1,-1 0 1,1 1-1,0-1 1,-1 0-1,1 0 1,-1 0-1,1 0 1,0 0-1,-1 0 1,1 0-1,0-1 1,-1 1-1,1 0 1,-1 0-1,1 0 1,-1-1-1,1 1 1,0 0-1,-1 0 1,1-1-1,0 0 1,-1 1-7,0-1 0,0 1 0,0-1 1,0 1-1,0-1 0,0 1 0,0-1 1,0 1-1,1-1 0,-1 1 0,0-1 1,0 1-1,1 0 0,-1-1 0,0 1 0,1-1 1,-1 1-1,0-1 0,1 1 0,-1 0 1,0-1-1,1 1 0,-1 0 0,1 0 0,-1-1 1,1 1-1,-1 0 0,1 0 0,-1 0 1,1-1-1,-1 1 0,1 0 0,-1 0 0,2 0 1,9-5-411,-4-7-171,-6 10 510,0 0 0,0 0 0,0 0 0,0 0 0,1 1 0,-1-1 0,0 0 0,1 0 0,-1 1 0,4-3 0,-3 2 25,0 0 1,0 0 0,0-1-1,0 1 1,0 0-1,0-1 1,-1 1-1,0-1 1,1 1-1,1-6 1,-2 5 3,0 0 0,1-1 0,-1 1-1,1 0 1,0 0 0,0 1 0,0-1 0,0 0 0,0 1 0,1-1-1,2-1 1,36-22-302,-39 24 368,0 1 0,0-1 1,0 1-1,-1 0 1,1 0-1,0 0 0,0 0 1,1 0-1,-1 0 0,0 1 1,0-1-1,0 1 0,0-1 1,1 1-1,-1 0 1,0 0-1,0 0 0,1 0 1,2 1-1,-4-1 4,0 0 21,-1 1-1,1-1 0,-1 1 1,0 0-1,1-1 0,-1 1 1,0-1-1,1 1 0,-1 0 0,0-1 1,0 1-1,0 0 0,0-1 1,0 1-1,0 0 0,0 0 1,0-1-1,0 1 0,0 0 0,0-1 1,0 1-1,0 0 0,-1 1 74,1 17 461,-1-12-329,0-1-1,1 1 1,0 0-1,0 0 1,1 0-1,-1 0 0,2 0 1,2 10-1,2-7 110,1 0 1,0-1-1,11 11 0,-17-19-311,0 0 0,0-1-1,0 1 1,0-1 0,1 1 0,-1-1 0,0 0-1,0 1 1,0-1 0,0 0 0,0 0 0,1 0-1,-1 0 1,0 0 0,0 0 0,0 0 0,0 0-1,0 0 1,1-1 0,1 0 0,-3 1 34,10 0-92,-1 0-1,0-1 0,0 0 1,0 0-1,0-1 1,0 0-1,14-5 0,-18 4-191,1 0 0,-1 0 0,0-1-1,0 0 1,0 1 0,0-2 0,-1 1-1,0 0 1,0-1 0,0 0 0,4-7-1,4 1-223,-9 9 378,-1 0 1,1 1-1,-1-1 0,0 0 1,0 0-1,0-1 0,0 1 1,0 0-1,-1-1 0,1 1 1,-1-1-1,1 1 0,-1-1 1,0 0-1,1-3 0,-2 5 60,0 0 0,0 0 0,1 0 0,-1-1 0,0 1 0,1 0 0,-1 0 0,1 0 0,-1 0 0,1 0 0,0 0 0,-1 0 0,1 0 0,0 0 0,0 0 0,-1 0 0,1 1 0,0-1 0,0 0 0,0 1 0,0-1 0,0 0 0,0 1 0,0-1 0,0 1 0,1 0 0,-1-1 0,0 1 0,0 0 0,0 0 0,0-1 0,2 1 0,-3 13 709,0 76 179,0-87-779,3-3-206,-1 0-1,1 1 1,-1-1-1,0 0 1,1 0-1,-1-1 1,0 1-1,0 0 1,0-1-1,0 1 1,0-1-1,0 0 1,0 0-1,0 0 1,2-3-1,0 0-175,-1 0 0,1 0 0,-1 0 0,0 0 0,5-12 0,18-37-1267,-20 39 1388,-5 12 140,0 0 0,1-1 1,-1 1-1,1 0 0,0 0 0,0 0 0,0 0 1,0 1-1,4-5 0,-5 6 84,0 0 0,-1 0-1,1 0 1,0 0 0,-1-1 0,1 1 0,-1 0 0,0 0-1,1 0 1,-1 0 0,0-1 0,0 1 0,1 0 0,-1-3-1,-1 2 719,0 14-227,1 90 2331,0-100-2853,0 0-1,0 0 1,-1 0-1,1 1 1,-1-1-1,1 0 1,-1 0-1,0 0 1,1-1-1,-1 1 1,0 0-1,0 0 1,-1 0 0,1 0-1,-3 2 1,3-2-13,-1-1 0,1 1 0,0 0 0,0 0 0,0-1 1,0 1-1,0 0 0,0 0 0,0 0 0,0 0 1,1 0-1,-1 0 0,1 1 0,0-1 0,-1 4 0,1 27 263,1-35-304,-1 1-1,0-1 1,1 1 0,-1-1-1,1 1 1,-1-1 0,1 1-1,0-1 1,0 1 0,0 0-1,0-1 1,0 1 0,0 0-1,0 0 1,0 0 0,0 0 0,2-2-1,4-4-166,21-48-1611,-17 44 1552,-10 10 225,0 0 1,0 0 0,0 0 0,0 1 0,-1-1 0,1 0-1,0 0 1,0 0 0,-1-1 0,1 1 0,0 0 0,-1 0-1,0 0 1,1 0 0,-1-1 0,1 1 0,-1 0 0,0 0-1,0-1 1,0 1 0,0 0 0,0 0 0,0-1 0,0-1-1,0 3 12,0-1 0,0 1 0,0-1 0,0 1 0,0-1 0,0 1 0,0-1 0,0 1-1,0-1 1,0 0 0,0 1 0,0-1 0,1 1 0,-1-1 0,0 1 0,0-1 0,1 1-1,-1 0 1,0-1 0,1 1 0,-1-1 0,0 1 0,1 0 0,-1-1 0,1 1 0,-1 0-1,0-1 1,1 1 0,-1 0 0,1-1 0,-1 1 0,1 0 0,-1 0 0,1 0-1,0 0 1,-1 0 0,1-1 0,-1 1 0,1 0 0,-1 0 0,1 0 0,-1 0 0,1 0-1,0 1 1,2-1-102,-3-2 124,0 1 0,0-1 0,0 1 0,0-1 0,0 1 0,0-1 0,1 1 1,-1-1-1,0 1 0,1-1 0,0 1 0,-1-1 0,1 1 0,1-3 0,-1 4 0,-1 0 0,1-1 0,-1 1 0,1 0 0,-1 0 0,1 0 0,-1-1 0,1 1 0,0 0 0,-1 0 0,1 0 0,-1 0 0,1 0 0,0 0 0,-1 0 0,1 0 0,-1 0 0,1 0 0,0 0 0,-1 1 0,1-1 0,-1 0 0,1 0 0,-1 1 1,1-1-1,0 0 0,-1 1 0,1-1 0,1 5 85,-1-1 1,0 0 0,0 0 0,0 1 0,-1-1 0,1 0 0,-1 1 0,0-1-1,0 0 1,-2 8 0,2-4-10,0 33 296,0-39-360,3-4-494,-1-1 401,0 1-1,-1-1 1,1 1 0,-1-1 0,1 0 0,-1 0-1,0 0 1,0 0 0,0 0 0,0 0 0,-1 0 0,1 0-1,-1 0 1,0 0 0,0-1 0,0 1 0,0 0-1,-1-4 1,1 2-106,0 16-282,1 7 707,0-12-127,0-1-1,-1 1 1,0 0-1,0-1 0,0 1 1,-1-1-1,1 1 1,-1-1-1,-3 8 1,-2-6-26,5-6-91,0 0 0,1-1 0,-1 1 0,0 0 0,1 0 1,-1-1-1,0 1 0,1 0 0,-1 0 0,1 0 0,0 0 0,-1 0 0,1 0 1,0 0-1,-1 0 0,1 0 0,0 0 0,0 0 0,0 1 0,0-1-4,0 0-1,-1-1 0,1 1 1,0-1-1,0 1 0,-1 0 1,1-1-1,0 1 0,0-1 1,-1 1-1,1-1 0,-1 1 1,1-1-1,0 1 1,-1-1-1,1 1 0,-1-1 1,1 0-1,-1 1 0,0-1 1,1 0-1,-1 1 0,1-1 1,-1 0-1,1 0 0,-1 0 1,0 1-1,1-1 0,-1 0 1,0 0-1,1 0 0,-1 0 1,1 0-1,-1 0 0,0 0 1,1 0-1,-1 0 0,0-1 1,1 1-1,-1 0 0,-2 0 16,3 0-18,-1 0 1,1 0-1,0 0 1,-1 0-1,1 0 1,0 0-1,0 0 0,0 0 1,-1 0-1,1 1 1,0-1-1,0 0 1,-1 0-1,1 0 1,0 1-1,0-1 1,0 0-1,0 0 0,-1 0 1,1 1-1,0-1 1,0 0-1,0 0 1,0 1-1,0-1 1,0 0-1,0 0 0,0 1 1,0-1-1,0 0 1,0 1-1,0-1 1,0 0-1,0 1 1,0 4-164,0-6 130,0-1-1,-1 0 1,1 0-1,0 0 1,0 0-1,1 1 1,-1-1-1,0 0 1,0 0-1,1 0 1,-1 1 0,1-1-1,0 0 1,-1 0-1,1 1 1,0-1-1,0 1 1,0-1-1,0 1 1,1-1-1,0-1 1,9-9-144,-9 9 140,-1-1-1,0 1 1,0 0-1,0-1 1,-1 1 0,1-1-1,-1 1 1,0 0-1,0-1 1,0 1 0,0-1-1,-1-4 1,0 4 11,1 0 0,-1 0 0,1-1 0,1 1 1,-1 0-1,1 0 0,1-7 0,4-1 0,-5 10 64,0 0 0,1 0 0,-1 0 0,-1 0 0,1-1 0,0 1 0,0 0 0,-1 0 0,1-1 0,-1-4 0,1 23 459,-1-10-319,1-1 0,-1 1 0,-1-1 0,1 1-1,-1-1 1,-2 11 0,2-12-92,-2 3 66,0 0-1,1 0 1,0 1 0,1-1-1,-1 0 1,1 11 0,1-15-116,0-1 1,-1 1 0,1 0 0,-1 0 0,1 0 0,-1 0-1,0-1 1,0 1 0,0 0 0,0-1 0,0 1 0,-1-1-1,-3 5 1,4-5-18,-1 0-1,1 0 1,0 1-1,-1-1 0,1 0 1,0 1-1,0-1 1,1 1-1,-1-1 1,0 1-1,1-1 0,0 1 1,-1 4-1,1 27 186,0-32-57,0-15-1237,0 5 692,-1 4 233,1 1 0,0-1 0,0 1 0,0-1 0,1 0 0,-1 1 0,1-1 1,0 1-1,2-6 0,7-10-486,-1-1 1,10-31 0,-17 39 620,0 0 1,0 0-1,-2 0 1,0-13-1,-1 16 286,0 10 99,0 38 620,1-24-612,1-10-263,-1 0 0,0-1 0,0 1 0,0 0-1,-1 0 1,0 0 0,0 0 0,0-1 0,0 1 0,-1-1 0,0 1 0,0-1 0,0 1 0,0-1 0,-4 4-1,3-2 21,0-1-1,0 1 1,0 0-1,1 0 0,0 0 1,0 0-1,0 0 1,-1 12-1,0 57 1053,3-57-989,0 16 207,5-36-312,9-12-543,-1 0-1,-1-1 0,0 0 0,-1-1 0,-1-1 1,0 0-1,-1 0 0,-1 0 0,0-1 0,-2 0 1,0-1-1,5-26 0,4-9-639,-12 45 961,0 0-1,0 0 1,-1 0 0,0-1-1,-1 1 1,1-14-1,-2-56-126,0 78 274,0 1 0,0 0 0,0 0 0,0 0-1,0 0 1,0 0 0,0 0 0,0-1 0,0 1 0,0 0 0,0 0 0,-1 0 0,1 0 0,0 0-1,0 0 1,0 0 0,0-1 0,0 1 0,0 0 0,0 0 0,0 0 0,0 0 0,0 0 0,0 0-1,0 0 1,-1 0 0,1 0 0,0 0 0,0 0 0,0-1 0,0 1 0,0 0 0,0 0 0,0 0-1,-1 0 1,1 0 0,0 0 0,0 0 0,0 0 0,0 0 0,0 0 0,0 0 0,-1 0 0,1 0-1,0 0 1,0 0 0,0 0 0,0 0 0,0 1 0,0-1 0,0 0 0,-1 0 0,1 0-1,0 0 1,-2 0 45,1 0 0,-1 0 0,0 1 0,1-1-1,-1 0 1,1 1 0,-1 0 0,1-1 0,-1 1-1,1 0 1,-1-1 0,1 1 0,-1 0 0,1 0 0,0 0-1,0 1 1,-1-1 0,1 0 0,0 0 0,0 1-1,-1 0 1,-18 39 1258,5-6-435,-18 22 545,-26 43 200,56-96-1548,0 1 1,1 0 0,-1 0 0,1-1-1,1 1 1,-1 1 0,1-1-1,-1 0 1,1 0 0,1 1 0,-1-1-1,1 0 1,0 1 0,1 5 0,-1-3-17,-5-5 10,-13 7-29,13-7 69,4-20-936,1 13 750,-1 1 0,1-1 1,0 1-1,0-1 0,0 1 0,0-1 1,1 1-1,0 0 0,-1-1 1,1 1-1,0 0 0,2-4 0,7-3-238,-9 9 286,0 0 0,0 0 0,0 0-1,0 0 1,0 0 0,0 0 0,-1 0 0,1 0 0,0 0 0,0 0 0,-1 0 0,1 0 0,-1-1 0,1 1 0,-1 0-1,0 0 1,1-1 0,-1 1 0,0 0 0,0-1 0,0 1 0,0-3 0,-5-128-791,-10 156 1331,2 0 0,0 1-1,-10 29 1,5-12-38,16-38-441,0-1-1,0 1 1,0 0-1,1 0 1,0 0-1,0 0 1,0 0-1,0 0 1,0 0 0,1 5-1,0-7-18,0 0 0,0 0 0,0 0 0,-1 1 0,1-1 0,-1 0 1,1 0-1,-1 0 0,0 0 0,1 0 0,-1 0 0,0 0 0,0 0 0,-3 3 0,4-4-4,-1 0 1,0 0-1,0 1 1,0-1-1,1 1 0,-1-1 1,0 1-1,1-1 1,-1 0-1,1 1 0,0 0 1,0-1-1,-1 1 0,1 1 1,0 0 70,0-36-1409,2 14 675,0-1 0,1 1 0,1 0 1,1 0-1,15-36 0,-14 38 444,-5 11 111,1 0 0,-1-1 0,0 1 0,0-1 0,-1 1 0,0-1 0,0 1 0,-2-9 0,1 9 55,1 1 1,0-1-1,-1 1 1,2 0-1,-1-1 1,1 1-1,-1-1 0,1 1 1,3-7-1,6-7-2,-8 17 58,-1 0-1,1 0 1,-1 0-1,0 0 1,0 0-1,0-1 1,0 1-1,0-1 1,-1 1-1,1-1 1,-1 1-1,1-1 1,-1-3-1,0-24 453,0 28 273,0 17-221,0-12-444,0-1-1,0 1 0,-1 0 0,1-1 0,0 1 0,-1-1 0,0 1 0,0-1 0,0 1 0,0-1 0,0 1 0,0-1 0,0 0 0,-4 4 0,-4 11 333,1 7 204,5-14-287,-1 0 1,0 0-1,-8 14 0,9-19-192,0 2 1,1-1-1,-1 0 0,1 0 1,0 1-1,1-1 1,-2 12-1,-2 11 250,-1-12-36,-1-1 0,-14 26 0,13-28-105,1 0 0,-9 24-1,9 34 262,0-57-469,6-13-16,0 1 0,0-1 0,0 1 0,0 0 0,0-1-1,0 1 1,1 0 0,-1 0 0,1-1 0,-1 4 0,1-4-84,1-2 28,0 0 0,0 0-1,-1-1 1,1 1 0,0 0 0,-1 0 0,1-1-1,0 1 1,-1 0 0,1-1 0,0 1 0,-1 0-1,1-1 1,-1 1 0,1-1 0,-1 1 0,1-1-1,-1 0 1,1 1 0,-1-1 0,1 1 0,-1-1-1,0 0 1,1 1 0,-1-1 0,0-1 0,6-22-560,-4 12 159,17-19-611,-9-10 281,-8 34 675,-1-1 0,1 1 1,0 0-1,5-11 0,-2 9 17,-1 1 0,-1-1 0,1 0-1,-2 0 1,1 0 0,-1-1 0,-1 1-1,1 0 1,-2-1 0,1 1 0,-2-12-1,1-92-540,0 112 694,0 3 11,1 0 0,-2 0 0,1 0 0,0 0 1,0 0-1,-1 0 0,1 0 0,-1 0 0,1 0 0,-2 3 0,-3-1 59,0 1 0,1 0-1,0 0 1,0 1 0,0-1 0,0 1-1,-5 12 1,2 4 204,-3-11-177,9-10-150,-1 0 0,1 0 0,0 0 0,0 0 1,0 0-1,1 1 0,-1-1 0,0 0 0,0 1 0,1-1 0,-1 0 0,1 1 0,-1-1 0,1 1 1,-1-1-1,1 1 0,0-1 0,0 1 0,0 2 0,0-3-14,0 1-1,0-1 1,0 0 0,0 0 0,-1 1-1,1-1 1,0 0 0,-1 0-1,1 1 1,0-1 0,-1 0 0,0 0-1,1 0 1,-1 0 0,0 0-1,1 0 1,-1 0 0,0 0 0,0 0-1,0 0 1,0 0 0,0 0-1,0-1 1,0 1 0,0 0 0,0-1-1,-2 1 1,3-5-355,0-1 246,0-7-230,0-1 0,0 1 0,1 0 0,0-1 1,1 1-1,1 0 0,0 0 0,1 0 0,5-13 1,-1 11 144,-6 11 178,0 0 0,0 0-1,-1-1 1,1 1 0,-1-1-1,1 1 1,-1-1 0,-1 0 0,1 1-1,0-1 1,-1 0 0,0 0-1,0-4 1,0-3 455,0 19 877,-4 19-318,-10-10-752,11-13-170,-1 0 0,1 0 0,0 0-1,0 0 1,0 1 0,-3 7 0,5 4 186,1-15-228,0 0 0,0 1 0,0-1 0,0 1 0,0-1 0,0 1 0,0-1 0,-1 1 0,1-1 0,-1 0 0,1 1 0,-1-1-1,1 1 1,-1-1 0,-1 2 0,-4 2 59,5-3-62,-1-1 0,1 0-1,-1 1 1,1-1-1,0 1 1,0-1-1,-1 1 1,1 0-1,0-1 1,0 1-1,1 0 1,-1 0-1,0 0 1,0 0-1,1 0 1,0 0 0,-1 0-1,1 0 1,0 0-1,0 0 1,0 0-1,0 0 1,0 0-1,1 3 1,-1 25 323,0-22-750,0-22-467,0 11 739,0 1 0,1-1 0,-1 1 0,1-1 0,-1 0 0,1 1 0,0-1 0,0 1 0,0 0 0,0-1 0,1 1 0,2-4 0,-2 4 14,0-1 1,-1 1-1,1-1 1,-1 1-1,0-1 1,0 1-1,0-1 1,0 0-1,0 0 1,-1 1-1,1-1 1,-1 0-1,0-3 1,0 1-21,1 0 0,-1 0 0,1 0-1,0 0 1,0 0 0,1 0 0,1-5 0,-1 5 71,0-1 1,0 1-1,-1-1 0,0 1 1,0-1-1,-1 1 1,1-7-1,-1-79-67,0 88 136,0 1-1,0-1 0,1 0 0,-1 1 1,1-1-1,0 1 0,0-1 0,0 1 1,0-1-1,0 1 0,0-1 0,1 1 1,-1 0-1,1 0 0,3-4 0,0 0 33,-4 5-13,-1-1-1,1 1 1,0-1 0,0 1-1,-1 0 1,1-1-1,-1 0 1,0 1 0,1-1-1,-1 1 1,0-1 0,0-2-1,-1 2 458,0 15 185,1-5-320,0 1 0,-1-1 0,0 1 0,0-1 1,-1 0-1,0 1 0,0-1 0,-1 0 0,0 0 1,-8 12-1,8-11-60,0-1 0,0 1 0,0 0 1,1 0-1,-1 12 0,-4 18 574,0-17-383,0-2 1,-16 31 0,-5 13 350,24-14-260,4-32-386,0-25-323,0 5 22,0-1 1,1 1-1,-1-1 1,1 1-1,-1 0 1,1-1 0,0 1-1,0-1 1,0 1-1,0 0 1,1 0-1,2-4 1,6-11-629,-6 5 206,0-1 0,-1 1 0,3-20 0,-3 13 41,0-21-633,-3 35 987,0 0-1,0 0 1,0 0-1,1 0 1,0 0-1,1-5 1,7-12-288,-6 17 334,-1 0 0,0-1 0,0 1 0,-1 0 0,1-1-1,-1 0 1,0-10 0,-1-51-305,0 64 456,-2 3-2,0 0-1,0 1 0,1-1 1,-1 1-1,0-1 1,0 1-1,0 0 1,0-1-1,0 1 1,1 0-1,-1 0 1,0 0-1,1 1 1,-1-1-1,1 0 1,-1 1-1,1-1 1,-2 2-1,-17 35 1150,2-3-373,16-31-705,-1 0-1,1 0 0,0 0 0,0 1 0,0-1 0,1 1 0,-1 0 0,0 5 0,-4 14 264,-3-5-139,-1 1-1,-1-1 1,-1-1-1,-25 32 1,24-33-214,12-16-29,0 0 0,1 0 0,-1 0-1,0 0 1,1 0 0,-1 1 0,1-1 0,-1 0 0,1 1-1,0-1 1,-1 0 0,1 1 0,0-1 0,0 0 0,0 1-1,0-1 1,0 2 0,-1 10 46,-6-3-17,-1 5-88,9-22-274,0 0 1,0-1-1,0 1 1,1-1-1,0 1 1,1 0-1,0 0 1,6-10 0,-6 10 32,1 0 1,-1 0-1,0-1 1,-1 1 0,0-1-1,0 0 1,0 1 0,0-14-1,-1 13 114,-1 1 0,2 1 0,-1-1 0,1 0 0,0 0 0,4-8 0,-4 8 55,1 1 0,-1-1 0,0 0 1,0 0-1,-1 0 0,1-9 0,-2-75 1971,-1 100-1546,-1-1 0,0 0 0,0 0 0,0 0 0,-1 0 0,0 0 0,-1-1 0,1 1 0,-8 9 0,-10 24 878,-27 76 1080,-17 38-832,63-152-1410,-2 4 25,1-1 1,0 1-1,0-1 0,0 1 0,1 0 1,0 0-1,1 0 0,0 0 0,0 0 1,0 14-1,1-18 18,0-21-452,0 13 230,0 0-1,1 0 0,0 1 0,0-1 0,0 0 0,1 0 0,0 0 0,3-5 0,5-16-583,-2-15-571,-7 31 900,1-1 0,1 1-1,-1-1 1,6-10-1,0 0-233,-1-1-1,0-1 0,5-40 0,-5 23 218,-5 32 373,0-1 0,1 1 0,-1 0 0,2 0 0,-1 0 0,6-10 0,-8 16 56,3-20-84,-4 22 99,0-1 0,0 1-1,1-1 1,-1 1 0,0-1-1,0 1 1,0-1 0,0 0-1,0 1 1,0-1 0,0 1-1,0-1 1,0 0 0,0 1-1,0-1 1,0 1 0,0-1-1,0 1 1,-1-1 0,1 1-1,0-1 1,0 1 0,-1-1-1,1 1 1,0-1 0,-1 1-1,1-1 1,0 1 0,-2-1-1,-1 3 80,-1 1 0,1 0-1,0 0 1,0 0 0,0 1-1,0-1 1,1 1 0,-1 0-1,1-1 1,0 1 0,0 0-1,0 0 1,-1 5 0,-2 5 382,-1 0 0,-1 0 1,-12 18-1,11-19 4,0 1 0,-11 26-1,13-17-59,6-19-354,-1-1 0,1 0 0,-1 1 0,0-1 0,0 0 0,-1 1 0,1-1 0,-1 0 0,0 0 0,1 0 0,-5 5 0,2-4-2,1 0 0,1 0-1,-1 0 1,0 1 0,1-1-1,0 1 1,0 0 0,1 0-1,-1 0 1,1 0 0,0 0 0,0 0-1,1 0 1,-1 0 0,1 0-1,0 0 1,2 8 0,-2-5-14,0-6-28,0-30-1104,-2 5 276,2 17 574,-1-1 1,1 0-1,0 1 0,0-1 1,1 0-1,0 1 0,0-1 1,3-8-1,6-12-399,-2 0 1,-1 0-1,-1-1 0,-2 0 1,3-40-1,-7 49 643,0 21 727,-4 30 718,1-18-917,-3 11 441,-1-2 0,-2 1-1,0-1 1,-19 37 0,14-39-417,11-16-435,-1 0 0,1 0 0,0 0 0,0 1 1,0 0-1,1-1 0,0 1 0,0 0 0,0 0 0,1 0 0,0 0 0,-1 7 0,2-12-101,0 0 1,0 1-1,0-1 0,0 0 0,-1 0 0,1 0 0,0 0 0,-1 0 0,1 0 1,-1 0-1,1 0 0,-1 0 0,1 0 0,-1-1 0,0 1 0,1 0 1,-1 0-1,0 0 0,0-1 0,1 1 0,-1 0 0,0-1 0,0 1 1,0-1-1,0 1 0,0-1 0,0 1 0,0-1 0,-1 1 0,-2 0 85,0 2 568,3-12-1053,1 6 270,0 1 0,-1 0 0,1 0 0,0-1 0,0 1 1,1 0-1,-1 0 0,0-1 0,1 1 0,-1 0 0,1 0 0,0 0 0,1-3 0,5-6-116,-2 6 98,-2 0-1,1 0 1,-1-1 0,1 1 0,-2-1-1,1 0 1,0 0 0,-1 0 0,0 0-1,-1-1 1,2-6 0,-3 9 96,0 1 1,0 0-1,1 0 1,0 0-1,-1-1 1,1 1-1,0 0 0,1 0 1,-1 0-1,0 1 1,1-1-1,0 0 1,0 0-1,0 1 1,2-3-1,-1 1 7,-2 2 3,0-1 0,0 0 0,0 0 0,0 1 0,-1-1 0,1 0 0,-1 0 0,0 0 0,0 0 0,0 0 0,0 0 0,0 1 0,-1-6 0,0 0-31,1 6-56,-2 2-9,-1 0 118,1 0 0,0 1-1,-1-1 1,1 1 0,-1 0-1,1-1 1,0 1 0,0 0-1,-1 0 1,1 0-1,0 1 1,0-1 0,0 0-1,0 1 1,1 0 0,-1-1-1,0 1 1,0 0 0,1 0-1,0 0 1,-1 0 0,1 0-1,0 0 1,0 0-1,0 0 1,0 1 0,-1 4-1,-17 26 251,-31 39 617,28-38-485,19-31-331,1 0-1,0 0 1,0 0-1,1 0 1,-1 0-1,0 1 1,1-1-1,0 0 1,0 1-1,0-1 1,0 1-1,1-1 1,-1 1-1,1 5 1,0-8-45,0 0 0,0 0 1,0 0-1,0 0 0,0 0 1,0 0-1,-1 0 0,1-1 1,0 1-1,0 0 0,-1 0 1,1 0-1,-1 0 0,1 0 1,0 0-1,-1 0 0,0-1 1,1 1-1,-1 0 0,0 0 1,1-1-1,-1 1 0,0 0 1,0-1-1,1 1 0,-1-1 1,0 1-1,0-1 0,0 0 1,-1 1-1,1-1 0,1 1-1,-1-1 1,0 0 0,1 0-1,-1 1 1,1-1 0,-1 0-1,1 0 1,-1 1 0,1-1-1,-1 1 1,1-1 0,-1 0-1,1 1 1,-1-1 0,1 1-1,0-1 1,-1 1 0,1 0-1,0-1 1,-1 1 0,1-1-1,0 1 1,0-1-1,0 1 1,-1 0 0,1-1-1,0 1 1,0 0 0,0 2 168,3-4-262,0 0 0,-1 0 1,1 0-1,-1-1 0,1 1 0,-1-1 1,0 0-1,1 0 0,-1 1 0,0-2 1,0 1-1,0 0 0,0 0 0,-1 0 1,1-1-1,-1 1 0,1-1 0,-1 1 1,0-1-1,1-3 0,2-8-444,0 0 0,1 0-1,11-21 1,-9 22 208,3-5-332,-1 0 0,8-26 0,-8 10-66,13-34-451,-17 51 1048,0 0 0,-2-1 1,1 1-1,-2-1 0,-1 1 1,0-1-1,-2-24 0,1 15 875,-2 34-427,0 0-1,0 1 1,-1-1-1,1 0 0,-2 0 1,1 0-1,-1 0 1,0-1-1,0 0 1,-6 7-1,-22 41 1280,-9 49 861,-32 69-58,66-158-2298,4-10-76,1 0-1,0 1 1,0 0 0,0-1 0,0 1 0,0 0 0,1 0 0,0 0 0,0 0 0,1 0-1,-1 0 1,1 6 0,0 9 26,0-16 125,0-5-216,1-6-231,0 0 1,0 0 0,0 0-1,1 0 1,0 0-1,0 0 1,6-10-1,5-17-486,25-74-1271,-36 101 1861,0 1 1,0-1-1,-1 0 0,0 0 0,-1 0 1,1 0-1,-1 0 0,-1 0 0,-1-8 1,1-13-373,1 27 504,0 0 0,0 0 0,1 1 1,-1-1-1,0 0 0,0 0 0,0 0 0,0 0 0,0 0 1,0 1-1,-1-1 0,1 0 0,0 0 0,0 0 1,0 0-1,-1 1 0,1-1 0,-1 0 0,1 0 1,0 1-1,-1-1 0,1 0 0,-1 0 0,0 1 1,1-1-1,-2 0 0,1 1 24,-1 1-1,1-1 1,-1 1-1,1 0 1,0-1 0,-1 1-1,1 0 1,0 0 0,-1 0-1,1 0 1,0 0-1,0 0 1,-1 1 0,-4 3 58,1 0 0,0 0 1,1 0-1,-1 1 1,1-1-1,0 1 0,1 0 1,-1 0-1,1 1 0,0-1 1,-2 8-1,-2 0 93,0-1 0,-1 0 0,0 0 0,-1-1 0,-1 0 0,-15 15 0,12-12 67,11-12-177,0 0 0,0-1 0,0 1 0,1 0 0,-1 0 0,1 0 1,-2 5-1,-7 13 164,7-17-173,0-1 0,0 0 0,-1 0 0,1-1-1,-1 1 1,0-1 0,0 1 0,0-1 0,0 0 0,-6 1 0,5 3-228,6-16-293,-1 8 418,0-1 1,1 0-1,-1 1 0,1-1 1,0 1-1,0-1 1,0 1-1,0-1 1,0 1-1,0 0 1,1 0-1,2-5 0,5-6-277,21-54-1116,-21 52 1278,-1-1 29,2 0 1,0 0-1,21-25 1,-26 36 304,0-1 0,-1-1 0,0 1 0,0-1-1,0 1 1,-1-1 0,0 0 0,0-1 0,-1 1 0,0 0 0,0-1 0,1-14 0,-2 30 72,-1 1 1,0 0 0,-1-1 0,0 0 0,0 1-1,-1-1 1,0 0 0,-1 1 0,1-1 0,-7 11-1,-19 25 672,17-28-621,0 1 0,1 0-1,1 0 1,-9 26 0,17-40-256,1 0 1,-1-1-1,0 1 1,0 0-1,0 0 0,-1-1 1,1 1-1,-1-1 1,1 1-1,-1-1 0,0 0 1,0 0-1,0 1 1,-3 1-1,3-2 2,1-1-12,1 0 0,-1 0 0,0 0 0,1 0 1,-1 0-1,1 0 0,-1 0 0,1 0 0,-1 1 0,1-1 0,0 0 0,0 0 0,0 0 0,0 0 1,0 3-1,1-1-426,-1-14-210,-1-14-741,0 21 1255,1 0 0,-1-1 0,1 1 1,0 0-1,1 0 0,-1-1 0,1 1 1,0 0-1,0-1 0,0 1 0,2-4 1,3-6-143,-1-1 0,0 0 0,-1 1 0,2-19 0,-3 22 125,0 0 1,0 0-1,2 0 0,-1 1 1,8-14-1,-6 13 61,0 0-1,-1-1 1,6-20-1,-10 27 92,0 0 1,1 1-1,-1-1 1,1 1-1,0 0 0,0 0 1,0-1-1,6-5 1,-3 1 21,0-10 86,-5 14 178,0 10 516,0 2-335,1-3-247,-1 0 0,0 0 0,0 0 0,-1 1 0,1-1 1,-1 0-1,0 0 0,-2 6 0,-3 5 247,1 0 1,0 0-1,1 1 0,-2 16 1,-1-2 399,-2 1 0,-22 51 0,15-44-303,-14 28 291,24-55-766,0 0 1,1 0-1,0 1 1,0-1-1,2 1 1,0 0 0,0 1-1,1-1 1,0 0-1,0 14 1,2 13 148,0-37-135,0-21-676,0 6-142,0 0 0,1 0 0,0 1 0,1-1 0,0 0 0,1 0 0,8-22 0,1 9-420,-1 1-1,-1-1 1,-2-1-1,8-40 1,-12 44 703,0 3-92,-1 0 1,1-36-1,-4 9 168,0 42 341,-15 17 606,10-6-393,-3 2 149,-1 1 0,1 0 0,1 1 0,0 0 0,0 0 0,-7 16 0,-26 71 1968,21-47-996,14-40-997,0 0 1,-1-1 0,0 0 0,0 0 0,-8 9-1,8-13-159,1 1-1,1 0 1,-1 1-1,1-1 0,0 1 1,0 0-1,1 0 0,0 0 1,0 0-1,-1 9 0,2-9-69,1 2 11,0-1 0,-1 0 0,0 0 0,0 0 0,-1 0 0,0 0 0,0 0 0,-7 11 1,7-17-70,1 1 1,0 0 0,0 0-1,0 0 1,1 0 0,-1 1-1,1-1 1,0 0 0,0 1-1,0-1 1,0 1 0,0-1 0,1 1-1,0 3 1,0-5 48,0-6-94,0-7-153,-1-4-238,1 0 1,0 0 0,2 0-1,0 0 1,0 0 0,1 1-1,9-23 1,-4 11-459,0 0 0,-2-1 0,-1 1 0,3-37-1,6-27-769,4 22 659,-13 51 863,0-1 0,-1 1 1,0-1-1,1-31 0,-5 45 773,-3 11-84,-33 63 1391,-15 37 784,-69 155 1363,116-253-4066,1-1 0,0 0 1,0 1-1,1-1 0,0 1 0,1 0 0,0 0 0,0 0 0,1-1 0,0 11 0,0-17 14,0-21-344,0 16 174,1-1 0,-1 0 0,1 1 1,0-1-1,0 1 0,0-1 0,1 1 0,-1 0 1,1-1-1,0 1 0,0 0 0,0 0 0,0 0 1,0 0-1,4-3 0,11-16-456,-11 12 220,0-1 1,-1 0-1,5-13 0,17-36-1192,-10 29 795,-2 7-270,20-46 0,-6 5 80,-20 47 750,0 0 0,7-26 0,-15 37 164,0 1 0,0-1 0,0 0 0,-1 0 0,-1-11 0,1 4 911,-1 20-683,0-1 1,0 0 0,-1 0-1,1-1 1,-1 1 0,0 0-1,0 0 1,-1-1 0,0 1 0,-5 6-1,-11 20 642,16-24-650,1 1-1,-1-1 1,1 1-1,-2 13 1,3-11-1,-1-1 1,-1 1-1,-4 12 1,-57 86 1121,54-88-1167,0-1 1,-1 0 0,-1 0 0,-19 22-1,29-38-163,0-1 0,0 1 0,0 0-1,0 0 1,1 0 0,-1 0 0,1 0-1,0 0 1,0 0 0,0 0 0,0 0-1,0 1 1,1-1 0,-1 5 0,1-5-37,0-32-975,0-308-7837,-4 337 8962,1 1-60,1 1 0,-1-1-1,1 0 1,0 1-1,0-1 1,-1 1 0,1-1-1,0 1 1,1 0 0,-1 0-1,0 0 1,0 0-1,1 0 1,-1 1 0,1-1-1,0 0 1,0 1 0,0-1-1,0 1 1,0-1-1,0 1 1,1-1 0,-1 5-1,-6 16 522,0-7 159,-1-1 1,-15 26-1,15-30-321,1 0 0,1 0 0,0 1 0,1-1 0,0 1 0,-5 20 0,3 18 691,-9-6-232,11-31-657,1-1 0,-1 1 0,2 0 0,0 1 0,1-1 0,-2 25 0,4-15 62,0-18-171,0-10-136,0-3-335,0 0 0,1 0 0,0 0 0,0 0 0,1 0 0,0 0 0,0 0-1,0 1 1,7-13 0,11-21-2343,21-68 0,-10 21 954,-21 61 1443,26-60-287,-32 81 563,0-1 0,-1 0-1,0 0 1,0 0 0,-1-1-1,0 1 1,0-1 0,-1 1-1,0-1 1,0 0-1,-1 1 1,0-12 0,0-2 141,0 17 437,-4 10 524,-14 24 312,1 0-1,2 1 1,1 1 0,-12 44 0,2-10 292,2-6-148,-23 52 869,36-96-2081,6-12-260,1-1 0,0 1-1,0 0 1,1 0 0,-1-1 0,1 1-1,0 0 1,0 1 0,0-1 0,0 0-1,1 5 1,0-6-48,-1-1 0,1 0 0,0 0 0,-1 0 0,1 0-1,-1 0 1,0 0 0,1 0 0,-1 0 0,0-1 0,0 1 0,-3 3 0,4-4-8,-1 1 1,0-1-1,0 0 1,0 1 0,0-1-1,1 1 1,-1-1-1,1 1 1,-1-1 0,1 1-1,0-1 1,-1 3-1,1-2-89,0-6-363,0-22-531,-1 14 466,1-1 0,0 1 0,1 0 1,2-15-1,3 0-131,3-18-1247,18-52 1,-9 24 446,-15 56 1193,1 0 0,0 1 0,13-29 0,-10 32 150,-5 10 76,0 1 1,-1-1-1,0 0 1,1 1 0,-1-1-1,0 0 1,-1 0 0,1 0-1,0 1 1,-1-1-1,1 0 1,-1 0 0,0-5-1,0-10 152,0 14 275,0 16 108,-2-3-256,1 1 0,-2-1 0,1 0 0,-1 0 0,0 0 0,-1 0 0,0-1 0,0 0 0,-1 1 0,-9 10 0,-7 16 496,-11 17 667,-51 65 0,50-71-971,24-32-331,-1-1 0,0 0 0,-25 23 0,14-16-10,16-16-84,5-16-635,-1 8 398,1 0-1,0 0 1,0 1 0,1-1 0,-1 0 0,1 0 0,-1 1 0,1-1-1,2-4 1,4-9-560,-1 0 0,-1-1 0,3-20 0,-2 15 357,1 0-1,0 1 1,2 0-1,12-23 0,-9 21 211,18-53 0,-23 57 195,-6 15 5,1 1 1,-1-1-1,1 0 1,-2 0-1,1 1 1,0-1-1,-1-7 1,1 2 275,-5 23 515,-37 52 2107,-22 63-90,49-99-1827,-19 52-1,27-62-607,-1-1 0,0 0 0,-2 0 0,0 0 0,-1-1 0,-16 21 0,24-36-343,0 0 0,0 0 0,1 0 0,-1 0 0,1 0 0,-1 0 0,1 1 0,0-1 0,0 0 0,0 1 0,0-1 0,0 1 0,0-1 0,1 1-1,-1-1 1,1 1 0,0 0 0,0-1 0,0 1 0,0 3 0,0-1 16,0-2 86,0-38-1238,0 8 54,-1 8 220,1 0 0,0 0 0,2 0 1,0 0-1,1 1 0,11-36 0,-8 38 387,4-8-131,-1-2 1,7-32-1,-15 51 503,1 0 0,0 0-1,0-1 1,0 1 0,1 1 0,0-1-1,5-9 1,-5 10 36,-1 2 0,-1 1 0,0-1 0,-1 0 0,1 1 0,-1-1 0,1 0 0,-1 1 0,0-1-1,-1-4 1,1-3-95,-5 15 326,-3 5 147,1 0 1,0 1-1,-12 19 1,-12 19 857,9-12 54,1 2 0,-26 67 0,1-2 774,45-100-1981,-3 3 121,1 1 1,-1 0 0,2-1-1,-1 1 1,1 0-1,0 1 1,0-1 0,1 0-1,0 1 1,0 12-1,1-18-21,0-32-1714,0 21 1223,1 1 0,0-1 1,1 1-1,0-1 0,0 1 0,0 0 0,7-13 0,33-55-2100,-32 61 1965,-1-1-1,0 0 1,-2 0 0,12-33-1,-10-3-219,1 25 464,-8 21 201,0 0-1,1 0 1,-2 0 0,1 0-1,-1 0 1,1-13 0,-2-18-137,0 36 248,-5 7 280,-8 11 51,-5 5 514,-21 36-1,32-46-673,-1-1-1,0 0 1,-15 15 0,12-15 19,2 1-1,-17 23 0,20-24-89,0 0-1,1 1 0,-7 21 1,11-31-160,0 1 1,-1-1-1,1 0 0,0 0 1,-1 0-1,0 0 0,1 0 1,-1 0-1,0-1 0,0 1 0,0 0 1,-3 1-1,4-3-1,-1 1-1,1 0 1,0 0-1,0 0 1,-1 0-1,1 0 1,0 0-1,0 0 1,0 0-1,0 0 1,0 0-1,1 0 1,-1 1-1,0-1 1,0 0-1,1 1 1,-1-1 0,0 3-1,1-1 83,0-20-1637,0-15 252,1-46-283,0 72 1493,0 0 0,0 0 0,1 0 0,-1 0 0,1 0 0,1 0 0,-1 1 0,1-1 0,6-9 0,-4 7 8,0 0 1,0 0-1,5-16 1,8-10-1,-17 33 73,0 0 1,-1-1-1,1 1 1,0-1 0,-1 1-1,1-1 1,-1 1-1,1-1 1,-1 1 0,0-1-1,0 1 1,1-1-1,-1 0 1,0 1 0,-1-1-1,1 1 1,0-1-1,-1-2 1,1 1 8,0-2 5,0 18 969,-1-7-761,1 0 0,-1-1 1,0 1-1,-1 0 0,1-1 1,-1 0-1,0 1 0,0-1 0,-4 6 1,-2 8 265,-39 71 1369,33-67-1165,-17 43 0,29-61-607,-5 13 317,0 1-1,-2-1 1,-14 24-1,15-32-220,6-8-122,0 1 1,0-1-1,1 1 1,-1-1-1,0 1 1,1 0-1,0 0 1,-1-1-1,1 1 1,0 0-1,1 0 1,-1 0-1,0 0 1,1 0-1,0 6 1,0-8-32,0 1 0,0-1 1,0 1-1,0-1 0,0 1 0,0-1 1,0 1-1,0-1 0,-1 0 1,1 1-1,-1-1 0,1 1 0,-1-1 1,1 0-1,-1 1 0,0-1 1,0 0-1,1 0 0,-1 1 1,0-1-1,0 0 0,0 0 0,0 0 1,-1 0-1,-1 1 0,0 0 125,3-6-125,0-10-398,0 1 0,1-1 1,0 1-1,1 0 0,1 0 0,0 0 0,7-19 0,23-39-1867,-16 39 1286,-2-1-1,-1-1 1,-1 0-1,10-49 1,-20 67 806,0 0 1,1 0 0,12-29-1,-15 42 140,0 0 1,0 1-1,-1-1 0,1 0 0,-1 1 1,1-1-1,-1 0 0,0 0 0,0-3 1,0 0 97,-5 4 212,2 2-230,0 1 1,0 0-1,0 0 0,0 0 0,0 0 1,1 0-1,-1 0 0,0 1 0,1 0 1,-1-1-1,1 1 0,-1 0 1,1 0-1,0 0 0,0 0 0,0 1 1,0-1-1,0 1 0,-2 3 0,-5 9 418,1 0 0,-12 27 0,7-17 261,-24 38 0,21-37-89,-16 33 0,12-20-51,16-33-500,1 0-1,-1 0 0,1 0 1,1 1-1,-1-1 0,1 1 0,0-1 1,1 1-1,0 0 0,-1 12 1,-8 26 518,1-25-1166,10-26 212,-1-1 0,1 1 0,1 0 1,-1 0-1,4-7 0,1-7-448,0-5-327,17-38-1,-6 21 649,-16 35 354,0 0-1,0-1 1,0 1-1,-1 0 1,-1-10-1,1 7-15,0 6-61,-15 16 152,10-7 76,-3 3 113,0 1 0,1 0 0,0 0 0,1 0 0,0 1 0,0 0 0,1 0 0,1 1-1,-1-1 1,2 1 0,0 0 0,0 0 0,-1 13 0,1-14-44,0 0 0,-1-1 0,0 1 0,0-1 1,-9 15-1,9-18-39,0 1 1,0 0-1,1 0 1,0 0 0,0 0-1,1 0 1,0 0-1,0 1 1,1 0-1,-2 11 1,4-19-76,-1 1 0,0 0 0,0 0 1,0 0-1,0 0 0,0 0 0,0-1 0,0 1 0,0 0 0,0 0 1,0 0-1,0 0 0,-1 0 0,1-1 0,0 1 0,0 0 0,-1 0 1,1 0-1,-1-1 0,1 1 0,-1 0 0,1-1 0,-1 1 1,1 0-1,-1-1 0,0 1 0,1 0 0,-1-1 0,0 1 0,0-1 1,1 0-1,-1 1 0,0-1 0,0 0 0,1 1 0,-1-1 0,0 0 1,0 0-1,0 1 0,0-1 0,0 0 0,1 0 0,-1 0 1,0 0-1,-2-1 0,-1 1 307,4-2-293,-1-31-1163,0 18 495,1 0 1,0 0 0,1 0-1,4-24 1,14-15-1150,1-70-971,-5 63 1983,-11 50 650,-1 0 1,0-1 0,-1 1-1,-1-1 1,1-16 0,0 7 387,-8 42 926,-7 5-112,8-18-664,1 1 0,0 0-1,0 1 1,1-1-1,-3 10 1,3 2 433,-2 0 0,0-1-1,-11 25 1,2 15 717,12-51-1206,1 1 0,-1-1 0,-1 0 0,0 1 0,0-1 1,-1 0-1,0-1 0,-7 13 0,9-19-291,-3 4 108,1 0 1,-1 0-1,1 0 1,0 1-1,0-1 0,1 1 1,0 0-1,0 0 0,1 1 1,0-1-1,0 0 0,-1 16 1,3-21-156,0-4-237,1-10-608,2 0 0,-1 0 0,1 1 0,1-1 0,0 1 0,1 0 0,0 0 0,9-14 0,17-42-2221,-21 43 1840,0 1 1,2 0-1,25-38 0,3-4-411,32-61-161,-69 120 1740,0 1 0,-1-1-1,1 0 1,-1 0-1,0 0 1,0 0 0,0-7-1,6-17-36,8 6-94,-10 16 628,-9 17 1849,-7 7-1232,-1-1 0,-18 23 0,18-25-512,0 0 0,1 1 0,0 0 0,-9 20 0,3 4 482,5-11-126,-1 0 0,-18 26 0,-10 7 423,20-33-515,2 1 0,-25 51 0,36-61-640,-2 0 0,0-1 0,-1 0 0,0-1 0,-15 17 0,21-28-141,2-4-25,1 1 0,-1-1 1,1 0-1,0 1 1,0-1-1,0 1 0,0-1 1,0 1-1,0 0 1,0-1-1,1 1 0,-1 0 1,0 0-1,1-1 0,0 1 1,-1 3-1,1-3-159,0-7-605,1-15 171,2 0 1,0-1-1,1 1 1,1 1 0,1-1-1,1 1 1,1 0 0,0 0-1,1 1 1,1 0-1,16-22 1,-23 37 548,-1-1 1,0 1-1,0-1 0,0 0 0,0 1 1,-1-1-1,1 0 0,-1 0 0,0 0 1,0 0-1,-1 0 0,1-6 1,-1 9 25,0 0 1,0 0-1,0 0 1,0 1 0,0-1-1,0 0 1,1 0 0,-1 0-1,0 0 1,0 1-1,1-1 1,-1 0 0,0 0-1,1 1 1,-1-1 0,1 0-1,-1 0 1,1 1 0,-1-1-1,1 1 1,0-1-1,-1 0 1,1 1 0,0-1-1,-1 1 1,1-1 0,0 1-1,0 0 1,-1-1-1,1 1 1,1 0 0,-1-1 1,-1 1 0,1 0 1,0 0-1,-1-1 0,1 1 1,0 0-1,-1-1 1,1 1-1,-1 0 0,1-1 1,-1 1-1,1-1 0,0 1 1,-1-1-1,0 0 0,1 1 1,-1-1-1,1 1 0,-1-1 1,0 0-1,1 1 0,-1-1 1,0 0-1,0 1 0,1-1 1,-1 0-1,0 1 0,0-1 1,0 0-1,0-1 0,-5 6 220,-2 2-106,3-4-36,0 1-1,1 0 0,-1 0 0,1 0 1,0 0-1,0 0 0,-4 6 0,5-5 36,0 0 31,0 0 1,0-1-1,0 1 0,0-1 0,-1 1 0,0-1 1,1 0-1,-7 5 0,-12 12 748,2 0 0,-30 40 0,48-59-873,1 1 1,-1-1-1,0 0 0,1 1 0,-1-1 0,1 1 0,0-1 1,-1 0-1,1 1 0,0-1 0,0 1 0,0-1 1,0 3-1,0 0 15,0-2 5,0-15-1290,0 1 648,0 6 246,0-1 0,0 0 1,0 1-1,1-1 0,3-12 1,8-12-689,-7 19 802,0-1 1,0 0 0,-1 0 0,-1 0 0,0 0 0,1-26 0,-3 34 185,-1 0 0,1 1 0,0-1 0,0 1 1,0-1-1,0 1 0,1-1 0,3-6 0,-2 7 4,-1-1-1,0 0 1,0 0-1,-1 0 1,1 0-1,-1-1 1,0 1-1,0-10 1,0-3 29,-1 25 665,0-2-361,0 0-1,0 1 1,-1-1-1,0 1 1,-3 8-1,-4 3 360,1 2 1,1-1-1,1 1 1,0 0-1,1 0 0,-2 38 1,6-19 175,0-35-665,-5-1-77,-13 5 32,13-6 3,5-12-1300,0-178-7742,0 70 9250,1 143 919,0-5 161,-1 0 0,-5 35 0,-33 123 4559,35-153-5133,0 0 0,2 40 1,2-47-516,-1 1 1,0-1 0,-2 1-1,0-1 1,-8 29 0,5-24-208,7-40-1049,-2-25-1035,2 1 1,1-1 0,15-65 0,-10 80 1465,-4 15 237,-1 0-1,0-1 0,-1 1 1,1-22-1,-3-157-1704,0 188 1909,-5 19 927,-4 0-338,5-9-242,0 0 0,0 0 1,1 0-1,0 1 0,0-1 0,0 1 1,-2 12-1,2-2 153,-1 8 247,-1 0-1,-12 34 1,13-46-317,0 0 1,-4 26-1,0 2 250,-1-13-287,6-20-223,0-1 1,1 1-1,0 0 1,0 0-1,0 16 1,2-23-82,0 1 0,0 0 0,0 0 0,0-1 0,-1 1 0,1 0 0,0 0-1,-1-1 1,1 1 0,-1 0 0,1-1 0,-1 1 0,0-1 0,0 1 0,0-1 0,0 1 0,0-1 0,0 1 0,0-1 0,0 0 0,0 0 0,-1 1 0,-1 0 0,-2 3 33,-1 3-454,7-19-600,-1-144-2447,0 147 3288,1-1 0,0 1 1,1 0-1,0-1 0,0 1 0,1 0 1,0 0-1,0 0 0,1 1 1,4-8-1,14-33-849,-3-29-62,-15 42 792,-4 28 248,0 5 77,0 19 681,-1 4-171,-1 1 1,0-1-1,-2 1 1,-10 37-1,9-47-379,0 0-1,-1 0 1,-8 13 0,9-17-39,0 1 0,0-1 0,1 1 0,0 0-1,0 0 1,1 0 0,0 0 0,1 1 0,0-1 0,0 11 0,1-17-104,1 0 0,0 0 1,-1 0-1,0 0 0,1 0 0,-1-1 1,0 1-1,0 0 0,-1-1 0,1 1 0,-1-1 1,-2 4-1,3-4-9,-1 1 0,1-1-1,-1 0 1,1 0 0,0 1 0,0-1 0,0 1-1,0-1 1,1 1 0,-1-1 0,1 1 0,-1 3 0,0-23-461,1 0 0,1 0 1,0 1-1,1-1 0,1 1 1,1-1-1,0 1 0,8-19 1,-6 20 113,-1-1 0,-1 1 0,0-1 0,1-17 0,-3 19 121,1 0 0,0-1 0,1 1 0,8-18-1,-7 21 204,-1 0 1,0 0-1,0 0 0,-1 0 0,-1-1 0,0 1 0,0-1 0,-1 0 0,-1-15 0,-1 34 294,0 0 0,0 0-1,0-1 1,-1 1 0,0 0 0,-1-1 0,0 1-1,0-1 1,0 0 0,-6 8 0,-15 35 637,-90 282 3497,108-317-4306,3-5-47,-1-1 0,1 1 1,1 0-1,-1 0 0,2 0 1,-1 0-1,0 17 1,2-21-48,0 1 0,-1 0 1,0 0-1,0 0 0,0-1 1,-1 1-1,0 0 0,0-1 1,-3 7-1,4-10-3,0-1 0,1 1 0,-1-1 0,1 1 1,0-1-1,-1 1 0,1-1 0,0 1 0,0 0 0,0-1 0,0 1 0,0 2 0,1-1 41,7-26-410,-1 6 16,22-82-1242,60-113-1448,-40 82 2190,-21 53 440,-23 62 321,-1-1 1,0 1-1,-2-1 0,1 0 1,-2 0-1,0 1 1,-1-22-1,0 21 36,0 15 39,0 1 0,0 0 1,0-1-1,0 1 0,0 0 0,0-1 1,0 1-1,0 0 0,0-1 0,0 1 1,0-1-1,0 1 0,-1 0 0,1-1 1,0 1-1,0 0 0,0-1 0,0 1 1,-1 0-1,1-1 0,0 1 0,0 0 1,0 0-1,-1-1 0,1 1 0,0 0 1,-1 0-1,1-1 0,0 1 0,0 0 1,-1 0-1,1 0 0,0 0 0,-1-1 1,1 1-1,-1 0 0,1 0 0,0 0 1,-1 0-1,1 0 0,0 0 0,-1 0 1,1 0-1,0 0 0,-1 0 0,1 0 1,-1 0-1,1 0 0,0 0 0,-1 1 1,1-1-1,0 0 0,-1 0 0,1 0 1,0 0-1,-1 1 0,1-1 0,0 0 1,0 0-1,-1 1 0,1-1 0,0 0 1,-1 1-1,-29 64 871,1-19-323,15-25-191,1 1 0,0 0-1,-12 35 1,13-24-66,4-14-80,1 2 0,-7 33 0,5-7 46,-28 91-1,34-110-240,3-18-18,0-8 49,0-32-1502,0-6 486,2 1-1,11-56 1,-11 81 914,-1-1 1,0 1-1,0 0 0,-2-21 1,0 8-109,1 21 85,-3 2 82,1 0 20,0 1 0,0 0-1,1 0 1,-1 0-1,0 0 1,0 0 0,1 0-1,-1 0 1,1 1-1,-1-1 1,1 1 0,0-1-1,-1 1 1,1-1-1,-2 4 1,-11 11 251,8-11-186,0 0-1,0 1 1,1-1 0,-6 9 0,-3 1 13,4-5-35,8-9-61,1 0 0,0 1-1,-1-1 1,1 0 0,0 0-1,0 1 1,0-1 0,0 0-1,0 1 1,0-1 0,0 1-1,1-1 1,-1 1 0,0-1-1,1 1 1,0 0 0,-1-1-1,1 1 1,0 0 0,0-1-1,-1 1 1,2 2 0,-1-3 2,0 1 1,0-1 0,0 1-1,0-1 1,0 1 0,0-1-1,0 1 1,-1-1 0,1 0-1,0 1 1,-1-1-1,1 1 1,-1-1 0,0 0-1,1 1 1,-1-1 0,0 0-1,0 0 1,0 0 0,0 1-1,0-1 1,0 0 0,0 0-1,0-1 1,-2 2-1,3 0 81,-1-1 0,0 0 0,1 0 0,0 1 0,-1-1 0,1 0 0,0 0-1,-1 1 1,1-1 0,0 0 0,0 1 0,0-1 0,0 2 0,1 3 1380,-1-15-1050,1 5-480,-1 0 0,1 1 0,0-1 0,1 1 0,-1-1 0,0 1 0,1-1 0,0 1 0,0 0 0,0 0 0,0 0 0,5-5 0,11-21-417,-9-9 58,1 20 250,-8 16 161,-1 0-1,1-1 0,-1 1 0,0 0 1,0 0-1,0-1 0,0 1 0,0 0 0,-1-1 1,1 1-1,-1-1 0,1-3 0,-1 4 5,0 0 1,0 0-1,0 0 0,0 0 0,1 1 0,-1-1 0,1 0 0,-1 0 1,1 0-1,0 1 0,0-1 0,-1 0 0,1 1 0,0-1 0,2-1 0,-2 2-7,0 0-1,-1 0 0,1 0 1,0-1-1,0 1 0,-1 0 1,1-1-1,-1 1 0,1 0 0,-1-1 1,0 1-1,1 0 0,-1-1 1,0-2-1,0 2-111,-4 2 103,0 0 0,0 1 0,0-1 0,0 1-1,0-1 1,0 1 0,0 1 0,0-1 0,0 0-1,0 1 1,1 0 0,-1 0 0,1 0 0,-1 0 0,1 1-1,0-1 1,0 1 0,0 0 0,0 0 0,0 0 0,1 0-1,-1 0 1,1 1 0,-4 6 0,0 9 187,0 1 1,-2-1 0,-1-1-1,-12 22 1,13-24 265,1-1 1,0 1 0,1 1-1,-5 22 1,8-28-284,-12 30 312,13-35-405,-1 0 0,1 0 0,0 0 0,0 0 1,1 0-1,0 1 0,0-1 0,0 11 1,1-15 38,0-4-48,-1-14-204,0 12 22,1-1-1,0 0 0,0 1 0,0-1 0,1 0 0,-1 0 0,1 1 0,0-1 0,2-5 0,28-52-1629,-21 46 1309,-2-1-1,0 0 1,-1 0 0,0-1 0,7-31 0,-7-13-301,12 5-172,-12 22 133,0-1 0,2-70 0,-14 91 764,5 15 41,-1 0 1,1-1-1,-1 1 0,1 0 0,-1 0 1,1 0-1,-1 0 0,1 0 1,-1 0-1,1 0 0,-1 0 1,1 0-1,-1 0 0,0 0 1,1 0-1,-1 1 0,1-1 0,-1 0 1,1 0-1,-1 0 0,1 1 1,0-1-1,-1 0 0,1 1 1,-1-1-1,1 0 0,-1 1 1,1-1-1,0 1 0,-1-1 0,1 1 1,-4 4 119,0 1 0,0-1 0,1 1 0,0 0 1,0 0-1,1 0 0,0 1 0,0-1 0,0 0 1,-1 10-1,-11 34 655,2-19-342,0-5 254,2 0 0,1 1 0,1 0 0,1 0 0,1 1 0,-2 42 0,8 190 4850,0-257-4691,4-6-813,-2 2-100,0-1-1,0 1 1,0-1 0,0 0-1,-1 0 1,1 1 0,-1-1-1,1 0 1,-1 0 0,0-1-1,1 1 1,-1 0 0,-1 0-1,1-1 1,0 1 0,0-4-1,1 0-229,1 0-1,-1 0 1,1 0 0,6-10-1,-5 9 88,-1 1 0,0 0-1,0-1 1,-1 0 0,0 0 0,0 0-1,0 0 1,-1 0 0,0 0 0,0 0-1,-1-8 1,5-36-721,2 25 551,-5 18 285,0 0 1,0 0-1,-1-1 1,1-12 0,-2-58-141,0 76 209,-17 10 307,15-7-283,1 1 0,0-1-1,-1 1 1,1-1 0,0 1 0,-1-1-1,1 1 1,0 0 0,0 0 0,-1 0-1,1 0 1,0 0 0,0 0 0,0 0-1,0 0 1,0 0 0,0 0 0,1 0-1,-1 1 1,-1 1 0,-8 27 192,-4 7 99,7-25-201,1 0 1,0 1-1,1 0 1,0 0-1,1 0 0,0 1 1,2-1-1,-4 28 1,6-39-95,0 0 1,0 0-1,0 0 1,-1 0-1,1 0 1,-1 1-1,1-1 1,-1-1-1,0 1 1,0 0 0,0 0-1,0 0 1,0 0-1,0-1 1,-3 4-1,2-3 9,1-1 0,0 1 0,-1 0 0,1 0 0,0-1 0,0 1 0,0 0 0,0 0 0,1 0 0,-1 0 0,0 0 0,1 0 0,-1 0 0,1 1 0,0 3 0,0-6-17,0 1 1,0-1-1,0 0 1,0 1-1,-1-1 1,1 0-1,0 1 1,0-1-1,0 0 1,0 1-1,0-1 1,-1 0-1,1 1 1,0-1-1,0 0 1,0 1-1,-1-1 1,1 0-1,0 0 1,-1 0-1,1 1 1,0-1-1,0 0 0,-1 0 1,1 0-1,0 1 1,-1-1-1,1 0 1,0 0-1,-1 0 1,1 0-1,-1 0 1,1 0-1,0 0 1,-1 0-1,1 0 1,0 0-1,-1 0 1,1 0-1,0 0 1,-1 0-1,1 0 1,0 0-1,-1-1 1,1 1-1,0 0 1,-1 0-1,1 0 1,0 0-1,-1-1 1,1 1-1,0 0 1,0 0-1,-1-1 1,1 1-1,-1-1 1,0-5-82,0 0 0,0 0 0,0 0 0,1-1 0,-1 1 1,1 0-1,2-10 0,-2 2-95,0-284-3211,0 296 3407,-4 2-112,-15 0 37,19 0 61,0 0-1,0 0 1,-1 0 0,1 0 0,0 0-1,-1 0 1,1 0 0,0 0 0,0 0-1,-1 0 1,1 0 0,0 0 0,0 0-1,-1 1 1,1-1 0,0 0 0,0 0-1,-1 0 1,1 0 0,0 1 0,0-1-1,-1 0 1,1 0 0,0 0 0,0 1-1,0-1 1,-1 0 0,1 0 0,0 0-1,0 1 1,0-1 0,-7 13 276,0 0 1,1 1-1,0 0 1,-5 24-1,0-5 480,-5 4 294,11-29-790,1 1 0,1-1-1,0 1 1,-4 13 0,-1 28 456,-1-23-412,6-22-254,1 0 0,0 0 0,0 0 0,1 1 1,0-1-1,0 0 0,-1 10 0,2 50 116,0-61-112,0-7-176,0-122-2396,1 115 2369,0 0-1,0 0 1,1 0 0,0 1-1,5-17 1,-4 17 54,0 0 0,0-1-1,-1 1 1,-1-1 0,1-15 0,-2-141 728,0 180-178,1-6-218,-1 1 1,0 0-1,-1-1 1,0 1 0,-3 10-1,-23 57 771,19-57-761,1 0 1,0 0-1,2 1 1,0 0-1,1 0 1,-2 30-1,5-24 188,-7 41 0,-1 9 519,9-61 381,0-41-1012,-1-8-625,0 10-230,1 0-1,5-34 1,2 17-321,-3 1 0,0-52 0,-4-143-830,-15 246 1710,7 1-12,-1-1 0,0-1-1,-11 11 1,17-19 159,3-16-125,0-143-1140,0 156 1091,0 1-1,0-1 0,0 0 1,0 1-1,0-1 1,0 0-1,0 1 0,1-1 1,-1 1-1,0-1 1,0 0-1,0 1 1,1-1-1,-1 1 0,0-1 1,1 1-1,-1-1 1,1 1-1,-1-1 1,0 1-1,1-1 0,-1 1 1,1 0-1,-1-1 1,1 1-1,0-1 0,9-9-2,-5 10-41,2 0 28,-5-1 14,0 1 0,0 0 0,0 0 0,0 0 0,0 0 0,0 1-1,0-1 1,0 0 0,0 1 0,0-1 0,0 1 0,0 0 0,0 0-1,0 0 1,0 0 0,-1 0 0,1 0 0,2 2 0,1 2 4,0 0-6,1 1 1,-1-1-1,1 0 0,0-1 1,1 0-1,-1 0 0,1 0 1,7 3-1,16 1-35,-22-6 7,1 0-1,0 0 0,1 0 0,-1-1 0,14-1 1,-4 0-288,-15 0-194,-4-1-989,0-1 1412,-1 0-1,0 0 1,1 1 0,-1-1-1,0 0 1,0 1-1,0-1 1,0 1 0,0-1-1,0 1 1,-1 0-1,1-1 1,0 1 0,-1 0-1,1 0 1,-1 0-1,1 0 1,-1 0 0,1 0-1,-1 0 1,0 1-1,1-1 1,-4 0 0,-51-14 242,45 12-222,-8 1 122,1 0-1,-1 1 1,0 1-1,-18 2 1,-6 0 79,42-1-65,1 1 0,-1-1 0,1 1 0,-1 0 0,1-1 0,0 1-1,-1 0 1,1-1 0,0 1 0,0 0 0,0-1 0,0 1 0,1 2 0,-1-2 31,0 1 49,0-1 0,0 1 0,0 0 1,0-1-1,1 1 0,-1-1 0,1 1 0,-1-1 0,1 1 0,0-1 0,0 1 0,3 3 0,-3-4-68,1-1 1,-1 0-1,0 0 1,1 0-1,-1 0 1,1 0-1,0 0 0,-1 0 1,1 0-1,0-1 1,-1 1-1,1-1 1,0 1-1,0-1 0,0 0 1,-1 0-1,1 1 1,0-1-1,2-1 1,26 2 323,0-2 0,0-2 0,-1 0 1,1-2-1,-1-1 0,48-17 0,-66 19-367,0 0 1,1 1-1,-1 1 0,18-2 1,-21 4-74,0-1 0,-1 0 1,1-1-1,-1 0 0,1 0 1,-1-1-1,11-5 0,-8 6-862,-12 9-1049,1-6 1865,0 1 0,0-1-1,0 1 1,0-1-1,-1 1 1,1-1 0,0 0-1,-1 0 1,1 0 0,-1 0-1,-2 2 1,-18 1 36,-25 6-31,15-1 61,21-6 16,1 0-1,-1 0 1,1 1 0,0 1 0,-18 10 0,20-11-8,0 0 0,0 0 1,0-1-1,-11 3 1,9-3-17,0 0 1,1 1-1,-1 0 1,-17 11-1,12-6 17,14-8 5,-1-1 1,0 1-1,1 0 1,-1 0-1,0 0 0,1 0 1,-1 0-1,1 0 1,-1 0-1,1 1 1,0-1-1,0 1 1,-1-1-1,1 1 0,0-1 1,0 1-1,1-1 1,-1 1-1,0 0 1,0 0-1,1-1 0,-1 1 1,1 0-1,-1 0 1,1 0-1,0 0 1,0-1-1,0 4 1,0-5 20,1 1 0,-1 0 0,1 0 0,-1 0 0,1 0 0,-1 0 0,1 0 1,0 0-1,-1-1 0,1 1 0,0 0 0,0 0 0,0-1 0,-1 1 0,1-1 1,0 1-1,0-1 0,0 1 0,0-1 0,0 0 0,0 1 0,0-1 0,0 0 1,0 0-1,0 1 0,0-1 0,0 0 0,0 0 0,0 0 0,2-1 0,45 1 474,-34-1-366,-3 1 15,0-1 0,-1 0-1,1-1 1,0 0 0,19-7 0,11-3 110,65-22 195,-5 1-267,-76 26-219,1 2 0,-1 0-1,1 1 1,32 0 0,-52 5-54,1-1 0,0 0-1,0-1 1,10-1-1,-17 0 74,0 1 1,0 0-1,0 0 0,-1-1 1,1 1-1,0 0 0,0 0 0,-1 0 1,1-1-1,-1 1 0,1 0 0,-1 0 1,0 0-1,1 0 0,-1 0 0,0 0 1,0 0-1,0 0 0,0 0 0,0 1 1,0-1-1,0 0 0,0 0 0,0 1 1,0-1-1,0 1 0,0-1 0,0 1 1,0-1-1,-1 1 0,1 0 0,-2-1 1,-15-7-43,-6-4 49,-1 2 0,1 1 0,-39-9 0,-30-12 385,85 27-250,-1 0-1,0 1 1,1-1 0,-1 2-1,0-1 1,0 1 0,0 1-1,-13 0 1,19 0 471,3 1-546,1 0-1,-1 0 1,0 1 0,0-1-1,1 0 1,-1 0 0,0 0-1,1 0 1,-1 0 0,1 0-1,0 0 1,-1 0 0,1 0 0,0 0-1,0 0 1,-1 0 0,1 0-1,0 0 1,0-1 0,0 1-1,0 0 1,0-1 0,0 1-1,0-1 1,0 1 0,1-1-1,0 1 1,33 6 549,-29-6-369,55 4 1814,81-2 0,-108-3-2020,530-40 15,-285 16-35,-95 20-2346,-116 5-644,-65-1 2339,-10 3 62,-2 0 389,4-1 95,0 0-1,1-1 0,-1 1 0,0-1 1,0-1-1,0 1 0,0 0 1,1-1-1,-7-1 0,-7 3-279,-1 0 0,1 2 0,-29 8 0,-41 7-1012,7-10 312,0-3 0,-145-10 0,205 2 1168,0-2 0,1-1 0,-28-9 0,32 9 426,0 0 0,-1 0 0,0 2 0,0 0 0,-26-1-1,2 4 888,38 0-1071,3 4-222,1-1-1,-1 0 0,1 0 0,0 0 1,0 0-1,0 0 0,0 0 0,0 0 1,0 0-1,1-1 0,0 1 0,-1 0 1,1-1-1,0 1 0,0-1 0,1 0 1,-1 0-1,0 0 0,1 0 0,-1 0 1,1 0-1,0-1 0,-1 1 1,1-1-1,6 2 0,7 4 55,1-2 0,1 0 0,25 3 0,-30-5 8,45 4 84,1-2-1,91-5 1,-68-1-186,6-2-26,0-3 1,92-20-1,43-5-16,-162 15-50,-47 11 15,2 0 0,-1 2 0,26-4 0,-3 4-57,62-13 0,-99 16 55,0 0-4,0 0 0,0 0-1,0 0 1,0 0 0,0-1 0,0 1 0,0 0 0,0-1 0,0 1-1,0 0 1,0-1 0,0 1 0,0-1 0,0 0 0,0 1 0,0-1-1,-1 0 1,1 1 0,0-1 0,0 0 0,-1 0 0,1 0 0,0 0-1,-1 0 1,1 0 0,-1 1 0,0-1 0,1 0 0,-1 0 0,0-1 0,1 1-1,-1 0 1,0 0 0,0 0 0,0-2 0,0 3-12,-1-1 0,0 0 1,1 0-1,-1 1 0,0-1 1,1 0-1,-1 1 0,0-1 1,0 1-1,0-1 0,0 1 1,1 0-1,-1-1 0,0 1 0,0 0 1,0-1-1,0 1 0,0 0 1,0 0-1,0 0 0,0 0 1,0 0-1,0 0 0,0 0 1,-1 0-1,-38 0-289,30 1 159,-251-1-2610,196 2 2024,-122 20 0,-62 31 320,13 12 804,216-58-88,1 1 0,-31 17 0,24-12-39,26-12-180,-1 0 1,0-1 0,0 1 0,1 0-1,-1-1 1,0 1 0,1 0-1,-1 0 1,0 0 0,1-1 0,-1 1-1,1 0 1,0 0 0,-1 0 0,1 0-1,0 0 1,-1 0 0,1 0-1,0 0 1,0 0 0,0 0 0,0 0-1,0 0 1,0 0 0,0 0-1,0 0 1,0 0 0,1 0 0,-1 0-1,0 0 1,1 0 0,-1 0-1,0 0 1,1 0 0,-1 0 0,1-1-1,1 3 1,4-2 110,1 0 0,-1 0 0,1-1-1,0 0 1,10-1 0,2 0 46,22 2 205,20-1 100,1-2 0,60-9 0,-49-4-377,60-8 23,14 4-89,213-24-354,-289 41-306,-60 2-51,-51 1 318,-73-1-31,-278 0-870,210-10 1081,79 2 119,12-2-21,48 4 396,-54-2-1,86 8-384,-16 1 977,25 4-286,13 4-121,14 3 81,1-1 0,0-1 1,1-1-1,53 9 0,-57-13-337,-5 0-148,64 14 31,1-3-1,168 9 0,-166-24-444,0-3 0,135-23 0,-130 6-2224,151-52 0,-81 18 781,-153 51 1584,-1-1 0,1-1 0,-1 1 0,0-1 0,0 0 0,-1-1 0,1 0 0,-1 0 0,0 0 0,0-1 0,-1 1 0,7-10 1,-11 15 111,-1-1 0,0 1 0,0-1 0,1 1 0,-1-1 0,0 1 1,0 0-1,1-1 0,-1 1 0,0-1 0,0 1 0,0-1 1,0 1-1,0-1 0,0 1 0,0-1 0,0 1 0,0-1 0,0 1 1,0-1-1,0 1 0,0-1 0,0 1 0,0-1 0,-1 1 1,1 0-1,0-1 0,0 1 0,0-1 0,-1 1 0,1-1 1,0 1-1,-1 0 0,1-1 0,0 1 0,-1 0 0,1-1 0,0 1 1,-1 0-1,1 0 0,-1-1 0,1 1 0,-1 0 0,-22-9-181,21 8 163,-52-11-587,-1 2 0,0 3 1,-93-1-1,-88 8-107,161 3 717,-108 18 1,90-8 56,-88 11 664,115-15 360,10-1 358,67-5-124,-7-2-1188,-1 1 0,1-1 0,0 0 0,-1 0 0,1-1 0,0 1 0,0-1 0,5 0 0,285 13 3139,-87 1-1373,76 0-1068,-21-3-622,-220-9-242,-30-1-64,0 0 0,0-1 0,0 0 0,0-1 0,21-4 0,-31 4 30,0-1-1,0 0 0,0 1 1,-1-1-1,1 0 0,-1 0 1,1 0-1,-1 0 0,0 0 1,0 0-1,0 0 0,0 0 1,0-1-1,0 1 0,0 0 1,-1-1-1,1 1 0,-1 0 1,0-1-1,0-3 0,0 2-6,0 0-1,-1 0 0,1 0 0,-1 0 0,0 1 0,0-1 1,-1 0-1,1 1 0,-1-1 0,0 1 0,0-1 0,-2-2 0,-34-38-550,24 30 421,7 7 173,-1 0 1,0 1-1,-1 0 0,0 1 0,0-1 1,0 2-1,0-1 0,-1 1 0,-18-5 1,-10 0-144,-50-6 1,45 9 1,4 0-31,1 2 0,-51 2 0,71 2 156,-24 1-158,0 2 1,-77 15-1,29-3 13,64-10 166,-39 11-1,57-14 34,0 1-1,1 0 1,-1 0 0,1 0-1,0 1 1,0 0 0,0 1-1,0 0 1,-9 9 0,15-13 5,0 0-1,0 0 1,0 0 0,0 0 0,0 1 0,1-1 0,-1 0 0,0 1 0,1-1 0,-1 0 0,1 1-1,0-1 1,-1 1 0,1-1 0,0 1 0,0-1 0,0 1 0,0-1 0,0 1 0,0-1 0,0 0 0,0 1-1,1-1 1,-1 1 0,0-1 0,2 3 0,0-1 4,-1 0 0,1-1-1,0 1 1,0-1 0,0 1 0,0-1-1,1 0 1,-1 0 0,1 0 0,-1 0 0,5 2-1,14 6 8,0-1-1,0-1 0,1-1 0,0 0 1,1-2-1,-1-1 0,33 3 1,167-3 100,-145-5-19,-15 1 127,249-11 1397,-249 4-1270,11 1 735,142-33 0,-199 35-834,1 0-1,1 1 1,-1 1-1,29 0 1,-79-2-276,20 2-62,-1 0 0,-22 0 0,-51 2-594,0 3-1,-130 22 0,-101 26-717,171-15 765,84-22 326,61-13 311,1-1 0,-1 0 0,1 1-1,0-1 1,-1 1 0,1-1 0,0 1 0,-1 0-1,1 0 1,0 0 0,0-1 0,0 1 0,-1 0-1,1 1 1,0-1 0,0 0 0,1 0 0,-1 0-1,0 0 1,0 1 0,0-1 0,1 0 0,-1 1-1,1-1 1,-1 1 0,1-1 0,0 0 0,-1 1-1,1-1 1,0 1 0,0-1 0,0 1 0,0-1-1,0 1 1,0-1 0,1 1 0,-1-1 0,0 1-1,1-1 1,-1 0 0,1 1 0,0-1-1,-1 1 1,1-1 0,0 0 0,0 0 0,0 0-1,-1 1 1,1-1 0,1 0 0,-1 0 0,0 0-1,0 0 1,0-1 0,0 1 0,1 0 0,-1 0-1,0-1 1,3 2 0,5 0 11,0 1 0,-1-2 0,1 1 1,14 0-1,11 1 6,153 10-94,-78-11 32,-40 1 22,99-10 1,-128-1 95,0-1 0,66-24 0,-82 18 251,-23 14-260,0 0 1,1 0-1,-1 0 0,0 0 0,1 0 1,-1 1-1,1-1 0,-1 0 0,1 1 1,-1-1-1,1 1 0,-1-1 0,3 1 1,-354 0-2073,341 0 1974,-1 0 0,1 1-1,-1 0 1,1 1 0,-10 2 0,19-4 34,0 0-1,0 0 1,0 1 0,-1-1 0,1 0-1,0 0 1,0 0 0,0 0 0,-1 0-1,1 0 1,0 0 0,0 0 0,0 0-1,0 0 1,-1 0 0,1 1-1,0-1 1,0 0 0,0 0 0,0 0-1,0 0 1,-1 0 0,1 1 0,0-1-1,0 0 1,0 0 0,0 0-1,0 1 1,0-1 0,0 0 0,0 0-1,0 0 1,0 1 0,0-1 0,0 0-1,0 0 1,0 0 0,0 1 0,0-1-1,0 0 1,0 1 0,0 4 4,-1-4-3,1 1-1,0-1 1,0 0 0,0 1-1,-1-1 1,1 1 0,1-1-1,-1 0 1,0 1 0,0-1-1,0 0 1,1 1 0,-1-1-1,1 0 1,-1 0 0,1 1-1,-1-1 1,1 0 0,0 0-1,0 0 1,-1 0 0,1 0-1,0 0 1,0 0 0,0 0-1,0 0 1,0 0 0,0 0-1,1 0 1,-1-1 0,0 1-1,0 0 1,0-1 0,1 1-1,-1-1 1,0 0 0,1 1-1,-1-1 1,0 0 0,1 0-1,0 0 1,35 7-25,-19-3 18,1-1-1,24 0 0,-24-3 8,7 1-16,0-1 1,-1-2-1,1 0 1,36-9 0,-29 2-39,-20 6 84,0 0 0,0-1 0,-1 0 0,22-11 0,-13 6 141,-19 8-128,0 1-1,0-1 1,0 0 0,0 1 0,0-1 0,0 0 0,0 0 0,-1 0 0,1 0-1,0-1 1,0 1 0,1-2 0,-3 1 347,-127 2-249,116 0-145,-1-1 6,1 1 0,-1 1 0,1 0 0,0 0 1,-1 1-1,-20 7 0,-20 12 166,1 2 0,-76 47 0,126-70-167,-1 1 1,0 0 0,1-1-1,-1 1 1,1 0 0,-1 0-1,1 0 1,0 0-1,-1 0 1,1 1 0,0-1-1,0 0 1,0 1-1,0-1 1,0 1 0,0-1-1,0 1 1,0-1 0,1 1-1,-1 0 1,0-1-1,1 1 1,0 0 0,-1-1-1,1 1 1,0 0 0,0 3-1,0-4 2,0 1 0,1-1-1,-1 0 1,0 1 0,1-1 0,-1 0-1,1 1 1,0-1 0,-1 0 0,1 0-1,0 0 1,0 0 0,0 1 0,-1-1 0,1 0-1,0 0 1,1-1 0,-1 1 0,0 0-1,0 0 1,0-1 0,0 1 0,1 0-1,-1-1 1,0 1 0,1-1 0,-1 0-1,0 1 1,1-1 0,-1 0 0,0 0-1,2 0 1,53 2 113,-43-3-112,32 2-63,-22 0 42,0 0 0,0-2 1,0 0-1,0-2 1,0 0-1,0-2 0,27-9 1,-8-3-147,-7 4-149,47-27 0,-66 30 255,0-1 0,19-19 0,-34 28 50,0 1 0,0-1-1,0 1 1,-1 0 0,1-1 0,-1 0 0,1 1 0,-1-1-1,0 1 1,1-1 0,-1 0 0,0 1 0,0-1-1,0 1 1,0-1 0,0 0 0,-1-2 0,0-8-69,0 11 73,1-1 1,-1 0 0,0 1 0,0-1 0,0 1-1,0-1 1,0 0 0,0 1 0,0 0 0,-1-1-1,1 1 1,0 0 0,-1 0 0,1 0-1,-1 0 1,1 0 0,-1 0 0,0 0 0,1 0-1,-4 0 1,0-2-40,0 1 0,-1 1 0,1-1 0,0 1-1,0-1 1,-7 1 0,-11 1-21,8-1 42,1 1-1,-1 0 1,1 1-1,-1 1 1,1 0-1,-1 1 1,-19 7-1,19-2 33,1 0 0,0 1 1,1 1-1,0 0 0,1 1 0,-22 24 0,29-30-17,0 0 0,1 1-1,0-1 1,0 1 0,0 0 0,1 1 0,0-1 0,0 0 0,0 1 0,-2 12 0,2-2-7,1 0 0,1-1 0,1 21 0,0-21-10,0-14 25,0 0-1,0-1 1,0 1-1,0-1 0,0 1 1,0-1-1,0 1 0,1-1 1,-1 1-1,1-1 1,-1 1-1,1-1 0,0 1 1,0-1-1,-1 1 1,1-1-1,0 0 0,0 0 1,0 1-1,0-1 1,1 0-1,-1 0 0,0 0 1,0 0-1,1 0 1,-1-1-1,0 1 0,1 0 1,-1-1-1,4 2 1,3-1-10,0 1 0,0-2 0,0 1 0,1-1 0,10-1 0,10 0 4,-18 1 8,-1-1 0,0 0-1,0 0 1,1-1 0,-1-1 0,0 1-1,-1-2 1,1 1 0,0-1-1,-1-1 1,0 0 0,9-6-1,17-18 137,-20 16 114,0 0 0,1 2 0,19-11 0,-33 21-222,0 0 0,-1 0 1,1 0-1,-1 0 1,1-1-1,0 1 1,-1 0-1,0-1 1,1 1-1,-1-1 1,0 1-1,0-1 1,2-3-1,1-29 143,-4 34-185,-1-1 0,1 0 1,-1 0-1,1 1 0,-1-1 0,1 0 0,-1 1 0,1-1 0,-1 0 1,1 1-1,-1-1 0,0 1 0,0-1 0,1 1 0,-1-1 0,0 1 0,0 0 1,1-1-1,-1 1 0,0 0 0,0 0 0,0-1 0,0 1 0,1 0 1,-1 0-1,0 0 0,0 0 0,0 0 0,-1 1 0,-37-1-253,28 0 137,4 0 82,0 0 1,0 1-1,0 0 1,0 0 0,0 0-1,1 1 1,-1 0 0,0 0-1,1 1 1,-1 0 0,-10 6-1,15-7 43,0 0-1,0 1 0,0-1 1,0 0-1,0 1 0,0 0 1,1-1-1,0 1 1,-1 0-1,1 0 0,0-1 1,0 1-1,0 0 0,1 0 1,-1 0-1,1 0 1,0 0-1,-1 0 0,2 5 1,-2-5-1,1 0 1,0 0 0,0 0-1,1 0 1,-1 0-1,1 0 1,-1 0 0,1 0-1,0 0 1,0 0 0,0-1-1,0 1 1,1 0-1,-1-1 1,1 1 0,-1-1-1,1 1 1,0-1 0,0 0-1,3 3 1,2-2 1,-1-1-1,1 0 1,0 0 0,0 0-1,0-1 1,0 0-1,0 0 1,0-1 0,0 0-1,14-2 1,10 1 20,-22 1 19,1-1 0,-1-1 0,0 0 0,0 0 0,0 0 0,0-1 0,9-5 0,62-33 826,-79 40-852,15-9 376,0-1 0,18-18 0,7-3 263,-28 21-421,-1 0-1,0-1 1,-1 0-1,13-17 1,-23 26-199,0 0 0,0 1 0,0-1 0,0 0-1,-1 0 1,1 0 0,-1 0 0,0 1 0,1-1 0,-1 0 0,-1 0 0,1 0 0,-1-4 0,0-1-26,1 8-5,0 0-1,0 0 1,0-1-1,0 1 1,0 0-1,0 0 1,0 0-1,0 0 1,0 0-1,0 0 1,0-1-1,0 1 1,0 0-1,0 0 1,0 0-1,0 0 1,0 0-1,0 0 1,0 0-1,0 0 1,0-1-1,-1 1 1,1 0-1,0 0 0,0 0 1,0 0-1,0 0 1,0 0-1,0 0 1,0 0-1,0 0 1,-1 0-1,1 0 1,0 0-1,0 0 1,0 0-1,0 0 1,0 0-1,0 0 1,-1 0-1,1 0 1,0 0-1,0 0 1,0 0-1,0 0 1,0 0-1,0 0 1,0 0-1,-1 0 1,1 0-1,0 0 1,0 0-1,0 0 1,0 0-1,-157 0-4965,157 1 4939,0-1-1,-1 0 1,1 1-1,-1-1 1,1 0-1,0 1 1,-1-1-1,1 1 1,0-1-1,-1 1 1,1-1-1,0 0 1,0 1-1,-1-1 1,1 1-1,0-1 1,0 1-1,0 0 1,0-1-1,0 1 1,0-1-1,0 1 1,0-1-1,0 1 1,0-1-1,0 1 1,0-1-1,0 1 1,0-1-1,0 1 1,1 0-1,-1 1-64,0 82-237,0-83 354,0 0 1,1 1-1,-1-1 0,0 0 1,1 0-1,-1 0 0,1 0 1,-1 1-1,1-1 0,0 0 1,-1 0-1,1 0 1,0 0-1,0-1 0,0 1 1,0 0-1,0 0 0,0 0 1,0-1-1,0 1 0,0 0 1,0-1-1,0 1 0,0-1 1,0 1-1,1-1 1,-1 0-1,0 0 0,0 1 1,0-1-1,2 0 0,48 3 1497,-41-3-1243,-5-1-123,0 1 0,0-1 0,1 0 0,-1-1-1,0 1 1,0-1 0,0 0 0,0 0 0,-1 0-1,1-1 1,-1 0 0,1 0 0,-1 0 0,0 0-1,0-1 1,0 1 0,5-8 0,24-17 1206,3-1 617,-35 28-1973,0 0-1,0 0 0,0 0 1,-1 0-1,1 0 1,0 0-1,0 0 1,-1 0-1,1-1 1,0 1-1,-1 0 0,1 0 1,-1-1-1,0 1 1,1 0-1,-1-1 1,0 1-1,0 0 1,0-1-1,0 1 1,0 0-1,0-1 0,0 1 1,0 0-1,0-1 1,-1 1-1,1 0 1,-1-1-1,1 1 1,-2-2-1,1 1-6,0 1 0,-1 0 0,1 0 0,0 0 0,-1 0 0,1 0 0,-1 1 0,1-1 0,-1 0 0,1 0 0,-1 1 0,0-1 0,1 1 0,-1 0 0,0-1 0,1 1 0,-3 0 0,-36 1 0,19-1 0,17 0 0,1 0 0,-1 0 0,1 0 0,-1 0 0,1 0 0,-1 1 0,1 0 0,0-1 0,-1 1 0,1 0 0,0 1 0,-1-1 0,1 1 0,0-1 0,0 1 0,0 0 0,1 0 0,-1 0 0,0 0 0,-3 4 0,1 0-205,0-1 0,-1 1 0,0-1-1,0-1 1,0 1 0,-10 4 0,-26 20-5821,40-27 5355,1 0 0,-1 0 0,0 0 1,1 0-1,-1 1 0,1-1 0,-1 0 0,1 1 0,0-1 1,0 1-1,0-1 0,1 1 0,-1-1 0,0 1 1,1 0-1,0-1 0,0 6 0,0 5-5164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6:47.8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2443 288,'0'19'10647,"0"-27"-9398,0 7-1234,-1 1 0,1-1 0,1 1 1,-1-1-1,0 1 0,0 0 0,0-1 0,0 1 0,0-1 0,0 1 0,0-1 0,1 1 0,-1-1 0,0 1 0,0 0 0,1-1 0,-1 1 0,0-1 1,1 1-1,-1 0 0,0-1 0,1 1 0,-1 0 0,0 0 0,1-1 0,-1 1 0,1 0 0,-1 0 0,1 0 0,-1-1 0,1 1 0,-1 0 0,0 0 1,1 0-1,-1 0 0,1 0 0,-1 0 0,1 0 0,-1 0 0,2 0 0,-2 0-8,1 0 0,-1 0-1,1 0 1,-1 0 0,1 0 0,-1 0-1,1 0 1,0 0 0,-1 0 0,1-1-1,-1 1 1,1 0 0,-1 0 0,1 0-1,-1-1 1,1 1 0,-1 0 0,1-1-1,-1 1 1,0 0 0,1-1 0,-1 1 0,0-1-1,1 1 1,-1-1 0,0 1 0,1-1-1,-1 1 1,0-1 0,0 1 0,1-1-1,-1 1 1,0-1 0,0 1 0,0-1-1,0 1 1,0-1 0,0 0 0,0 1-1,0-1 1,0 0 0,0-1 4,0 0 0,0 1 1,1-1-1,-1 0 0,0 0 0,1 0 0,-1 0 1,1 1-1,0-1 0,0 0 0,-1 1 0,1-1 1,0 0-1,0 1 0,1-1 0,-1 1 0,0 0 1,0-1-1,1 1 0,-1 0 0,1 0 0,-1 0 1,4-2-1,-4 2-10,1 0-1,-1 0 1,1 0 0,-1 0 0,0 0 0,1 0-1,-1 0 1,0-1 0,0 1 0,0 0 0,0-1-1,0 1 1,0-1 0,0 0 0,0 1 0,-1-1 0,1 1-1,-1-1 1,1 0 0,-1 0 0,1 1 0,-1-1-1,0-3 1,1 1 13,-1 0-1,1 0 1,0 0 0,0 0-1,0 1 1,1-1 0,0 0-1,-1 0 1,1 1 0,1-1-1,-1 1 1,0 0 0,4-4-1,10-18 106,-7-1-33,-8 22-67,0 0 0,0 0 1,0 0-1,1 0 0,0 0 0,0 0 0,0 0 0,0 1 0,3-5 0,0 3-4,-4 3-13,1 0 1,0-1-1,0 1 0,-1 0 1,1-1-1,-1 1 1,0 0-1,0-1 0,0 0 1,0 1-1,0-1 1,0 0-1,-1 1 0,1-6 1,-1 6-3,1 0 0,-1 0 0,1 0 0,-1-1 0,1 1 0,0 1 0,0-1 0,0 0 0,0 0 0,0 0 0,1 0 0,-1 1 0,0-1 0,1 1 0,-1-1 0,1 1 0,0-1 0,-1 1 0,3-1 0,13-16 13,11-49 128,-10 41-122,-9 2 83,10 5 44,1-16 46,-20 34-188,1 0-1,0-1 1,-1 1-1,1 0 1,-1 0-1,0-1 1,1 1-1,-1 0 1,0-1-1,0 1 1,0 0-1,0-1 1,0-1-1,0 2 0,-1 0-1,1 0 1,0 0-1,0 1 1,0-1-1,0 0 1,1 0-1,-1 0 0,0 0 1,0 1-1,0-1 1,1 0-1,-1 0 1,0 0-1,1 1 1,-1-1-1,1-1 1,10-3 42,-10 5-43,-1 0 0,1 0 0,-1 0 0,1 0 0,-1 0 0,1 0 0,-1-1 0,1 1 0,-1 0 0,1 0 0,-1-1 0,1 1 0,-1 0 0,1-1 0,-1 1 0,0 0 0,1-1 0,-1 1 0,1 0 0,-1-1 0,0 1 0,1-1 0,-1 1 0,0-1 0,0 1 0,1-1 0,-1 1 0,0-1 1,0 1-1,0-1 0,0 1 0,0-1 0,0 1 0,1-1 0,-1 0 0,-1 0 0,1 0-2,0 0-1,0 0 1,0 1 0,0-1-1,0 0 1,1 0 0,-1 0 0,0 0-1,0 1 1,1-1 0,-1 0 0,0 0-1,1 1 1,-1-1 0,0 0 0,1 0-1,-1 1 1,1-1 0,-1 0-1,1 1 1,0-1 0,-1 1 0,2-2-1,-1 2 1,0-1-1,0 1 1,-1-1-1,1 0 1,0 1-1,-1-1 1,1 0-1,-1 0 1,1 1-1,-1-1 1,1 0-1,-1 0 1,0 0-1,1 0 1,-1 0-1,0 1 1,1-1-1,-1 0 1,0 0-1,0 0 1,0 0-1,0 0 1,0-2-1,0 0 2,1 0-1,0 1 1,-1-1-1,1 0 1,0 0 0,1 0-1,-1 1 1,0-1-1,1 1 1,0-1-1,-1 1 1,1 0-1,3-4 1,-1 2 1,-1 0 0,0 0 0,0 0 0,-1 0 0,0 0 0,4-8-1,1-14 23,4 14-14,-10 11-6,0 0 0,0 0 1,0 0-1,0 0 0,0 0 1,0 0-1,-1 0 0,1 0 1,0 0-1,-1 0 0,1 0 0,-1 0 1,1 0-1,-1-1 0,1 1 1,-1 0-1,0 0 0,0-1 1,0 1-1,0 0 0,0-2 1,0 2 2,0 0 1,0 0 0,0 0 0,0-1 0,1 1 0,-1 0 0,0 0 0,0 0 0,1 0 0,-1 0 0,0 0 0,1 0 0,-1 0 0,1 1 0,-1-1 0,1 0 0,0 0 0,-1 0 0,2-1 0,6-7 67,25-41 99,-33 50-174,2-2 1,0-1 1,-1 1 0,1 0-1,-1 0 1,0 0-1,0-1 1,0 1 0,0-1-1,0 1 1,0-1-1,-1 1 1,1-1 0,-1 1-1,1-4 1,-1 5 0,0 0-1,-1 0 1,1 0 0,1 0 0,-1 0 0,0 0 0,0 1 0,0-1-1,0 0 1,1 0 0,-1 0 0,0 0 0,1 0 0,-1 1-1,1-1 1,-1 0 0,1 0 0,-1 0 0,1 1 0,0-1 0,-1 0-1,1 1 1,0-1 0,-1 1 0,1-1 0,0 1 0,0-1-1,0 1 1,1-1 0,-1 1-1,0-1-1,-1 1 1,1 0-1,0-1 1,0 1-1,-1 0 1,1-1 0,-1 1-1,1-1 1,0 1-1,-1-1 1,1 0-1,-1 1 1,1-1-1,-1 1 1,1-1 0,-1 0-1,0 0 1,1 1-1,-1-1 1,0 0-1,1 1 1,-1-1-1,0 0 1,0 0 0,0 0-1,0 1 1,0-1-1,0-1 1,0 1-2,0-1 1,0 1-1,1 0 0,-1 0 1,0 0-1,0 0 0,1 0 1,-1 0-1,0 0 1,1 0-1,-1 0 0,1 0 1,-1 0-1,1 1 0,0-1 1,-1 0-1,1 0 1,1 0-1,5-9 2,-6-1-17,-2 10 16,1-1 1,0 1-1,0 0 1,0 0-1,0-1 1,0 1-1,0 0 0,1 0 1,-1 0-1,0-1 1,1 1-1,-1 0 1,1 0-1,-1 0 0,1 0 1,-1 0-1,1 0 1,1-2-1,11-12 2,-2-1-1,0-1 1,-1 0-1,11-23 1,-3 16-52,-17 23 51,0 0 0,0 0 0,0 0 0,0 0 1,0 0-1,0 0 0,0-1 0,-1 1 0,1 0 0,0 0 0,-1-1 0,1 1 0,-1 0 1,1-1-1,-1 1 0,0 0 0,1-1 0,-1 1 0,0-1 0,0-1 0,0 1-1,0 0 0,0 1 0,0-1 0,0 0-1,1 0 1,-1 1 0,0-1 0,1 0-1,0 0 1,-1 1 0,1-1 0,0 1 0,0-1-1,0 0 1,1-1 0,-1 2-1,0 0 0,0-1 0,0 1-1,0 0 1,0-1 0,-1 1 0,1 0 0,-1-1 0,1 1 0,-1-1 0,0 1 0,1-1-1,-1 1 1,0-1 0,0-1 0,0 1 3,0 1-1,0 0 1,0 0 0,0 0-1,0 0 1,0 0-1,1-1 1,-1 1 0,0 0-1,1 0 1,-1 0-1,1 0 1,-1 0 0,1 0-1,0 0 1,-1 0-1,1 0 1,0 0 0,-1 0-1,1 0 1,0 1 0,0-1-1,0 0 1,1 0-1,-1 0 1,0 0 0,0 0 0,1 0 0,-1 1-1,-1-1 1,1 0 0,0-1 0,0 1 0,0 0-1,0 0 1,-1 0 0,1 0 0,-1-1 0,1 1-1,-1 0 1,1-1 0,-1 1 0,0 0 0,1-1-1,-1 1 1,0 0 0,0-1 0,0 1 0,0-2-1,0-5 3,0 0 0,1 0 0,0 0 0,1 0 0,0 0 0,0 1 0,1-1 0,0 1 0,6-12 0,-1 6 2,-6 11-3,-1 0-1,1-1 1,-1 1-1,1 0 1,-1 0-1,0-1 0,0 1 1,0-1-1,-1 1 1,1-1-1,0 1 1,-1-1-1,1-3 0,-1 4-2,0 1 0,0-1-1,0 0 1,0 1 0,0-1-1,1 0 1,-1 1-1,1-1 1,-1 0 0,1 1-1,-1-1 1,1 1 0,0-1-1,0 1 1,2-3-1,-2 3 2,0-1 0,0 1 0,0 0 0,0-1 0,-1 1 0,1-1 0,0 0-1,-1 1 1,1-1 0,-1 1 0,0-1 0,1 0 0,-1 1 0,0-1 0,0-3-1,0 0 12,-1 3-7,1 0 1,0 0-1,0 0 1,-1 0-1,1 0 1,1 0-1,-1 1 1,0-1-1,0 0 0,1 0 1,-1 0-1,1 0 1,0 0-1,-1 1 1,3-4-1,4-1 23,-5 5-26,-1 0 1,0 0 0,0 0 0,0 1-1,0-1 1,0 0 0,0 0 0,-1 0-1,1 0 1,0-1 0,0 1 0,-1 0-1,1 0 1,-1 0 0,1 0 0,-1-1-1,1 1 1,-1 0 0,0-1 0,0 1-1,1 0 1,-1-1 0,0-1 0,0 2 3,0-1 0,0 1 0,0 0 0,0 0 1,0-1-1,0 1 0,1 0 0,-1 0 0,1 0 1,-1-1-1,1 1 0,-1 0 0,1 0 1,0 0-1,-1 0 0,1 0 0,0 0 0,1-1 1,-1 1 4,0 0 1,0 0-1,-1 1 1,1-1 0,0 0-1,-1 0 1,1 0 0,-1 0-1,1 0 1,-1 0-1,1 0 1,-1 0 0,0 0-1,0 0 1,1 0 0,-1-1-1,0 1 1,0-1-1,0 0 1,-1 0 0,1 0 0,0 0 0,0 0 0,0 0 0,0 0 0,0 0 0,0 0 0,1 0-1,-1 0 1,1 0 0,0 0 0,-1 0 0,1 0 0,0 0 0,0 0 0,0 1 0,0-1 0,0 0 0,0 1-1,1-1 1,-1 1 0,1-1 0,2-1 0,1-2 19,-4 4-22,-1 0 0,1 0 1,-1 0-1,1 0 1,-1 0-1,1 0 1,-1 0-1,0 0 1,1 0-1,-1 0 1,0 0-1,0 0 1,0 0-1,0 0 1,0-1-1,0 1 1,0 0-1,0-1 1,3-17 226,3 13-135,-5 5-84,-1 0-1,1 1 1,0-1 0,-1 0-1,1 0 1,0 0 0,-1 1-1,1-1 1,-1 0 0,1 0-1,-1 0 1,1 0 0,-1 0-1,0 0 1,0 0 0,1 0 0,-1 0-1,0 0 1,0-1 0,0 1-5,0 0 0,0 0 0,0 1 0,0-1 0,0 0 1,0 0-1,1 0 0,-1 1 0,0-1 0,0 0 0,1 0 1,-1 1-1,0-1 0,1 0 0,-1 1 0,1-1 1,-1 1-1,1-1 0,-1 0 0,1 1 0,-1-1 0,1 1 1,0-1-1,-1 1 0,1 0 0,0-1 0,-1 1 0,1 0 1,0-1-1,1 1 0,-2-1-3,1 1 0,0 0 0,0 0 0,-1-1-1,1 1 1,0 0 0,-1-1 0,1 1 0,0-1 0,-1 1 0,1-1 0,-1 1 0,1-1 0,0 1 0,-1-1 0,0 0-1,1 1 1,-1-1 0,1 0 0,-1 1 0,0-1 0,1 0 0,-1 0 0,0 1 0,0-1 0,0 0 0,0 0-1,1 0 1,-1 1 0,0-2 0,-1-4 40,1 5-39,-1-1 1,1 0-1,0 0 1,0 0-1,0 0 1,0 1-1,0-1 1,0 0-1,0 0 1,1 0-1,-1 1 1,1-1-1,-1 0 1,1 0-1,0 1 1,1-4-1,6 3-5,-8 2-5,1 0 0,-1 0 1,1 0-1,0 0 1,-1 0-1,1 0 0,-1 0 1,1 0-1,-1 0 0,1 0 1,0-1-1,-1 1 0,1 0 1,-1 0-1,1-1 0,-1 1 1,1 0-1,-1-1 1,1 1-1,-1-1 0,1 1 1,-1 0-1,0-1 0,1 1 1,-1-1-1,0 1 0,1-1 1,-1 0-1,0 1 0,0-1 1,0 1-1,1-1 1,-1 1-1,0-1 0,0 0 1,0 1-1,0-1 0,0 0 1,0-2 3,0 0 1,1 1 0,-1-1-1,1 1 1,-1-1 0,1 1-1,0-1 1,0 1 0,0 0-1,2-4 1,-2 4 5,1-1 0,-1 1 0,0-1 0,0 1 1,0-1-1,0 0 0,-1 0 0,1 0 0,-1 1 0,0-5 0,0 5 12,0 0-1,0 1 1,1-1 0,-1 0-1,0 1 1,1-1-1,-1 1 1,0-1-1,1 0 1,0 1-1,-1-1 1,1 1-1,0-1 1,0 1-1,0-1 1,0 1 0,0 0-1,0 0 1,0-1-1,1 1 1,-1 0-1,2-1 1,2-3 43,-4 5-50,-1-1 0,1 1 0,-1-1 0,1 0 1,-1 1-1,1-1 0,-1 1 0,0-1 0,1 0 1,-1 1-1,0-1 0,0 0 0,1 0 0,-1 1 1,0-1-1,0 0 0,0 0 0,0 1 0,0-1 1,0-1-1,2-7 157,4 5-67,-5 3-96,-1 1 1,1-1-1,0 1 1,-1-1-1,1 0 1,0 1-1,-1-1 1,1 0-1,-1 1 1,1-1-1,-1 0 1,1 0-1,-1 1 0,0-1 1,1 0-1,-1 0 1,0 0-1,0 0 1,1 0-1,-1 1 1,0-1-1,0 0 1,0 0-1,0 0 1,0 0-1,0 0 1,-1-1-1,1 2-1,0-1 0,0 1-1,0-1 1,0 0 0,0 1-1,0-1 1,0 1 0,0-1-1,0 0 1,0 1 0,1-1-1,-1 1 1,0-1 0,0 1-1,0-1 1,1 1-1,-1-1 1,0 1 0,1-1-1,-1 1 1,0-1 0,1 1-1,-1-1 1,1 1 0,-1-1-1,1 1 1,-1 0 0,1-1-1,-1 1 1,1 0 0,-1 0-1,1-1 1,-1 1 0,1 0-1,0 0 1,-1 0 0,1 0-1,-1 0 1,1-1-1,-1 1 1,1 0 0,1 1-1,-2-1 2,0 0-1,1 0 1,-1 0-1,1 0 0,-1 0 1,1 0-1,-1 0 0,1 0 1,-1 0-1,0-1 0,1 1 1,-1 0-1,1 0 1,-1 0-1,1 0 0,-1-1 1,0 1-1,1 0 0,-1 0 1,0-1-1,1 1 0,-1 0 1,0-1-1,1 1 1,-1 0-1,0-1 0,1 1 1,-1-1-1,0 1 0,0 0 1,0-1-1,1 1 0,-1-1 1,0 1-1,0-1 1,0 1-1,0 0 0,0-1 1,0 1-1,0-1 0,0 0 1,0-1 12,0-1 0,0 1 0,1 0 1,-1-1-1,0 1 0,1 0 1,0 0-1,-1-1 0,1 1 0,0 0 1,0 0-1,1 0 0,-1 0 0,0 0 1,2-2-1,-1 1-12,0-9 30,-2 11-37,0 1 0,0-1-1,0 0 1,0 1 0,0-1 0,0 1 0,0-1 0,0 0 0,0 1 0,0-1 0,0 0 0,0 1 0,0-1 0,1 1 0,-1-1 0,0 0 0,0 1-1,1-1 1,-1 1 0,0-1 0,1 1 0,-1-1 0,1 1 0,-1-1 0,1 1 0,0-1 0,17-6 35,-17 7-36,-1-1 1,1 1-1,-1-1 0,1 1 0,-1-1 0,1 1 1,-1-1-1,0 1 0,1-1 0,-1 1 0,0-1 0,1 1 1,-1-1-1,0 0 0,0 1 0,0-1 0,0 1 0,1-1 1,-1 0-1,0 1 0,0-1 0,0 0 0,0 1 1,0-1-1,-1 1 0,1-2 0,2-10 26,13-6 181,-12 16-146,-1-1-1,1 1 1,-1-1 0,0 1 0,0-1-1,0 0 1,0 0 0,0 0-1,-1 0 1,1 0 0,-1 0 0,0 0-1,0 0 1,1-5 0,-2 7-28,0-1 1,0 1-1,0 0 1,0-1-1,1 1 1,-1 0-1,0 0 1,1 0-1,-1-1 1,1 1-1,-1 0 1,1 0-1,-1 0 1,1 0-1,0 0 1,0 0-1,0 0 1,1-1-1,-1 1-13,-1 0 0,1 0-1,0 1 1,-1-1-1,1 0 1,0 0-1,-1 0 1,1 0-1,-1 0 1,1 0-1,-1 0 1,0 0-1,1 0 1,-1 0-1,0 0 1,0 0 0,0 0-1,0-1 1,0 1-15,0 0 1,0 0 0,0 1 0,0-1 0,1 0 0,-1 0 0,0 0-1,0 1 1,0-1 0,1 0 0,-1 1 0,0-1 0,1 0 0,-1 0-1,1 1 1,-1-1 0,1 1 0,-1-1 0,1 0 0,-1 1 0,1-1-1,-1 1 1,1-1 0,0 1 0,-1 0 0,1-1 0,0 1 0,-1 0-1,1-1 1,1 1 0,-1 0-3,0-1-1,-1 1 1,1 0 0,0-1-1,-1 1 1,1 0 0,0-1-1,-1 1 1,1-1 0,0 1-1,-1-1 1,1 1 0,-1-1-1,1 1 1,-1-1-1,1 0 1,-1 1 0,1-1-1,-1 0 1,0 1 0,1-1-1,-1 0 1,0 0 0,0 1-1,1-1 1,-1 0 0,0 0-1,0 0 1,0 1-1,0-2 1,0 1-3,0-1 1,0 1-1,0 0 0,1 0 0,-1 0 1,0 0-1,0 0 0,1 0 0,-1 0 1,1 0-1,-1 0 0,1 0 0,0 0 1,-1 0-1,1 0 0,0 0 0,1-1 1,-1 1-2,0 1 0,-1-1-1,1 0 1,0 0 0,0 0 0,-1 0 0,1 0 0,-1 0 0,1 0 0,-1-1 0,1 1 0,-1 0 0,0 0 0,1 0 0,-1 0 0,0-1 0,0-1-1,0 3 5,0-1-1,-1 0 1,1 0-1,0 0 1,0 1-1,0-1 1,0 0-1,0 0 1,0 0-1,0 1 1,0-1-1,0 0 0,0 0 1,1 1-1,-1-1 1,0 0-1,0 0 1,1 1-1,-1-1 1,0 0-1,1 1 1,-1-1-1,1 0 1,-1 1-1,1-1 1,-1 0-1,1 1 0,0-1 1,-1 1-1,1-1 1,0 1-1,-1 0 1,1-1-1,0 1 1,-1 0-1,1-1 1,0 1-1,0 0 1,9-4 82,-9 3-56,0-1 0,0 1 0,-1 0 1,1 0-1,-1-1 0,1 1 0,-1 0 0,1-1 0,-1 1 1,0 0-1,1-1 0,-1 1 0,0-1 0,0 1 0,0-1 0,0 1 1,0 0-1,-1-1 0,1 1 0,-1-3 0,1 2 7,-1 1-1,1-1 0,0 0 1,0 0-1,0 0 0,0 0 1,0 0-1,0 0 0,0 0 1,1 1-1,-1-1 0,1 0 1,-1 0-1,1 0 0,0 1 1,0-3-1,7-1 59,-7 5-78,0-1-1,0 1 1,0-1 0,0 1 0,0-1 0,-1 1-1,1-1 1,0 0 0,0 1 0,-1-1 0,1 0-1,0 1 1,-1-1 0,1 0 0,-1 0 0,1 0-1,-1 1 1,1-1 0,-1 0 0,0 0-1,1 0 1,-1 0 0,0 0 0,0 0 0,0 0-1,0 0 1,0 0 0,0-1 0,1 0 3,-1 1 1,0 0 0,0 0-1,1 0 1,-1-1-1,0 1 1,1 0 0,-1 0-1,1 0 1,0 0-1,-1 0 1,1 0 0,0 0-1,-1 0 1,3-1-1,-3 1 18,1 0 0,0 0 0,0 0-1,0 1 1,-1-1 0,1-1 0,0 1-1,-1 0 1,1 0 0,-1 0 0,0 0-1,1 0 1,-1 0 0,0-1 0,1 0-1,-1-1 1980,1-32 296,-2 22-2290,1 24-1582,-1-6 737,0-1-1,-1 1 1,1-1 0,-1 0 0,0 1 0,0-1-1,0 0 1,0 0 0,-1 0 0,0 0 0,-4 4-1,-7 13-2495,5 1-560,-12 25-1355,1-10 1792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6:59.97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114 625 2257,'-3'-2'1921,"-17"-21"6155,20 23-8011,-1 0-1,0 0 1,0 0 0,0 0 0,1 0 0,-1 0 0,0 0 0,0 0 0,0 0 0,1 0 0,-1 0 0,0 0 0,0 0 0,1-1 0,-1 1 0,0 0 0,0-1-1,1 1 1,-1 0 0,0-1 0,1 1 0,-1-1 0,0 1 0,1-1 0,-1 0 0,1 1 0,-1-1 0,1 1 0,-1-1 0,1 0 0,-1 0 0,1 1 0,0-1-1,-1 0 1,1 0 0,0 1 0,0-1 0,0 0 0,-1 0 0,1 1 0,0-1 0,0 0 0,0 0 0,0 0 0,0 0 0,1 1 0,-1-1 0,0 0-1,0-1 1,0 1 1096,5 1-601,18 0 89,0-1-1,1 0 0,-1-2 0,40-10 1,-33 3-367,-1-1 0,0-2 0,-1-1 1,46-31-1,35-19 794,15-12 124,-83 46-847,76-59 209,-163 86-1864,-42 2 411,19-1 591,-73 8 0,89-1 300,17-2 197,1 1 1,-52 14-1,-48 18 1227,125-34-1238,1 2-1,0 0 0,0 0 0,0 0 0,0 1 0,0 1 0,1-1 0,0 1 0,0 1 0,-11 12 0,17-14-91,0-1 0,0 1-1,1 0 1,-1 0 0,1 0 0,1 0-1,-1 1 1,1-1 0,-1 0 0,2 0-1,-1 0 1,2 10 0,-1 0 285,-1-12-295,0 0 0,0-1-1,1 1 1,-1-1 0,1 1 0,-1 0 0,1-1-1,0 1 1,0-1 0,0 1 0,0-1 0,0 0-1,1 0 1,-1 1 0,1-1 0,-1 0 0,1 0-1,0 0 1,0 0 0,0-1 0,0 1 0,0 0-1,0-1 1,0 0 0,1 1 0,-1-1 0,0 0-1,1 0 1,-1 0 0,1-1 0,0 1 0,2 0-1,10 1 104,0 0 0,0-1 0,0-1 1,23-2-1,-7 1 50,-4 0-120,0 0-1,-1-2 1,1-1 0,-1-1 0,32-11-1,-3-4-12,70-36-1,36-36-103,-156 89 4,1 0 1,-1 0-1,0-1 1,9-7-1,-13 9-20,1 0-1,-1 0 1,0 0 0,1 0-1,-1 0 1,0 0 0,0 0-1,0 0 1,-1-1-1,1 1 1,0 0 0,-1-1-1,1 1 1,-1 0 0,0-1-1,0-2 1,0 1-34,0 3 30,0 0 1,0-1-1,0 1 0,0 0 1,0-1-1,0 1 1,0 0-1,0-1 1,-1 1-1,1 0 0,0-1 1,-1 1-1,1 0 1,-1 0-1,0 0 0,1 0 1,-1-1-1,0 1 1,0 0-1,0 0 1,1 0-1,-1 0 0,0 1 1,0-1-1,0 0 1,-1 0-1,1 1 0,0-1 1,0 0-1,0 1 1,-1-1-1,-1 0 1,-13-4-84,0 0 0,0 0 0,0 2 0,-1 0 0,-17 0 0,-90 1-157,63 3 172,15-2 26,12 0 117,1 1 0,-44 7 1,59-4 5,0 1 1,-21 9 0,33-11-53,-1 1 0,2 0 1,-1 0-1,0 0 0,0 1 0,1-1 1,0 1-1,0 1 0,-7 7 0,-31 38 117,42-50-115,1 1 1,-1 0 0,1 0 0,-1 0 0,1 0-1,0 0 1,-1 0 0,1 0 0,0 0-1,0 0 1,-1 0 0,1 0 0,0 0-1,0 0 1,0 0 0,0 2 0,1-1 30,-1 1 0,0 0 0,1 0 0,-1 0 0,1-1 1,0 1-1,-1 0 0,2-1 0,-1 1 0,0-1 0,0 1 0,1-1 0,-1 0 1,1 1-1,0-1 0,0 0 0,0 0 0,0 0 0,3 2 0,0-1-13,-1 0-1,0-1 0,1 0 1,-1 0-1,1 0 0,0 0 1,-1-1-1,1 0 1,0 0-1,0 0 0,0 0 1,9-1-1,14 0-28,0-1 0,0-1 0,-1-1 0,1-2 0,44-13 0,-11-2 0,0-3 0,62-34 0,-117 54 0,30-19 0,45-20 0,-68 36 0,0-1 0,-1 0 0,0-1 0,12-9 0,-23 16 0,0 1 0,0-1 0,-1 1 0,1-1 0,0 0 0,0 1 0,-1-1 0,1 0 0,0 1 0,-1-1 0,1 0 0,-1 0 0,1 0 0,-1 0 0,0 0 0,1 0 0,-1 1 0,0-1 0,1 0 0,-1 0 0,0 0 0,0 0 0,0 0 0,0 0 0,0-2 0,-2 2 0,1-1 0,-1 1 0,0 0 0,0 0 0,0 0 0,1 1 0,-1-1 0,0 0 0,0 1 0,0-1 0,0 1 0,0-1 0,0 1 0,-1 0 0,1 0 0,0 0 0,0 0 0,-3 1 0,-63 3 0,0 2 0,-99 24 0,99-17 0,21-3 0,-88 31 0,128-37 0,0-1 0,0 1 0,1 0 0,-1 1 0,1 0 0,0 0 0,0 0 0,1 0 0,-10 13 0,14-17 0,1 0 0,-1 1 0,1-1 0,0 0 0,-1 0 0,1 1 0,0-1 0,0 0 0,0 0 0,0 1 0,0-1 0,0 0 0,0 1 0,0-1 0,0 0 0,1 0 0,-1 1 0,1-1 0,-1 0 0,1 0 0,-1 1 0,1-1 0,-1 0 0,1 0 0,0 0 0,0 0 0,1 1 0,0 0 0,0 0 0,0 1 0,0-2 0,0 1 0,1 0 0,-1 0 0,1-1 0,-1 1 0,1-1 0,-1 0 0,1 0 0,0 0 0,0 0 0,3 1 0,32 1 0,0-1 0,46-4 0,-7 0 0,17-3 0,-1-4 0,107-24 0,-14 1 0,-149 28 0,-9 1 0,-27 2 0,-16 0 0,-331 1 0,336 1 0,0-1 0,0 2 0,0-1 0,1 1 0,-1 1 0,1-1 0,0 2 0,-1-1 0,1 1 0,1 1 0,-1 0 0,1 0 0,0 0 0,0 1 0,0 0 0,1 1 0,-10 10 0,15-15 0,0 0 0,0 0 0,1 0 0,-1 0 0,1 0 0,-1 1 0,1-1 0,0 1 0,-1-1 0,1 1 0,1-1 0,-1 1 0,0-1 0,1 1 0,-1 0 0,1-1 0,0 1 0,0 0 0,0 0 0,0-1 0,0 1 0,0 0 0,1-1 0,0 1 0,-1 0 0,1-1 0,0 1 0,0-1 0,0 1 0,1-1 0,-1 1 0,2 1 0,1 0 0,-1 0 0,1 0 0,0-1 0,0 0 0,0 1 0,0-1 0,1-1 0,-1 1 0,1-1 0,-1 0 0,1 0 0,0 0 0,0 0 0,0-1 0,10 2 0,23 0 0,0-2 0,1-1 0,-1-2 0,0-1 0,0-2 0,-1-2 0,1-2 0,50-18 0,-47 12 0,-1-1 0,48-29 0,30-11 0,-117 56 0,1-1 0,-1 0 0,0 0 0,1 0 0,-1 0 0,0 0 0,0-1 0,0 1 0,1 0 0,-1 0 0,0-1 0,-1 1 0,1-1 0,0 1 0,0-1 0,-1 1 0,2-3 0,-2 3 0,0 0 0,0 1 0,-1-1 0,1 0 0,0 1 0,0-1 0,0 0 0,0 1 0,0-1 0,-1 1 0,1-1 0,0 0 0,-1 1 0,1-1 0,0 1 0,-1-1 0,1 1 0,0-1 0,-1 1 0,1-1 0,-1 1 0,1-1 0,-1 1 0,0 0 0,1-1 0,-1 1 0,1 0 0,-1-1 0,0 1 0,1 0 0,-1 0 0,1 0 0,-1-1 0,0 1 0,1 0 0,-1 0 0,0 0 0,1 0 0,-1 0 0,0 0 0,1 0 0,-2 1 0,-47-1 0,10-2 0,1 3 0,-1 1 0,-57 12 0,76-10 0,-5 1 0,-38 13 0,55-15 0,0 0 0,1 1 0,-1 0 0,1 0 0,0 0 0,0 1 0,0 1 0,1-1 0,-8 8 0,2 0 0,-15 18 0,27-30 0,-1 0 0,0 1 0,0 0 0,0-1 0,1 1 0,-1-1 0,1 1 0,0 0 0,-1-1 0,1 1 0,0 0 0,0-1 0,0 1 0,0 0 0,0 0 0,0-1 0,0 1 0,1 0 0,-1-1 0,2 3 0,0 1 0,1-1 0,-1 0 0,1 0 0,0 0 0,1 0 0,-1 0 0,1-1 0,0 0 0,0 0 0,0 0 0,0 0 0,0 0 0,1-1 0,-1 1 0,1-1 0,-1-1 0,1 1 0,0-1 0,0 1 0,0-1 0,8 0 0,11 1 0,0-1 0,1-2 0,-1 0 0,1-2 0,-1-1 0,39-10 0,-38 8 0,40-12 0,123-54 0,-95 33 0,-59 26 0,67-15 0,-98 27 0,1 0 0,0 0 0,-1-1 0,0 1 0,1-1 0,-1 0 0,0 0 0,0 0 0,0 0 0,5-5 0,-7 7 0,-1-1 0,1 0 0,-1 1 0,1-1 0,-1 1 0,0-1 0,1 0 0,-1 1 0,0-1 0,1 0 0,-1 1 0,0-1 0,0 0 0,1 1 0,-1-1 0,0 0 0,0 0 0,0 1 0,0-1 0,0 0 0,0-1 0,-1 1 0,1 1 0,-1-1 0,0 0 0,1 0 0,-1 0 0,0 0 0,1 1 0,-1-1 0,0 0 0,0 0 0,0 1 0,0-1 0,1 1 0,-1-1 0,0 1 0,0-1 0,0 1 0,0 0 0,-2-1 0,-21-4 0,-1 0 0,1 2 0,-1 0 0,0 2 0,-46 4 0,12-2 0,50-1 0,5 0 0,-1-1 0,1 1 0,0 0 0,-1 0 0,1 1 0,0-1 0,0 1 0,-1 0 0,1 0 0,0 0 0,0 1 0,0-1 0,-4 3 0,8-3 0,0-1 0,-1 0 0,1 0 0,0 1 0,0-1 0,-1 1 0,1-1 0,0 0 0,0 1 0,0-1 0,-1 0 0,1 1 0,0-1 0,0 1 0,0-1 0,0 0 0,0 1 0,0-1 0,0 1 0,0-1 0,0 1 0,0-1 0,0 0 0,0 1 0,0-1 0,0 1 0,1-1 0,-1 0 0,0 1 0,0-1 0,0 0 0,0 1 0,1-1 0,-1 1 0,13 11 0,-6-6 0,-5-3 0,0 1 0,0-1 0,0 0 0,1 0 0,-1-1 0,1 1 0,0 0 0,0-1 0,0 0 0,0 1 0,0-1 0,0-1 0,1 1 0,-1 0 0,0-1 0,1 0 0,5 2 0,7 3 0,-6-3 0,-1-1 0,1 0 0,-1 0 0,12-1 0,11 3 0,-5 3 0,-21-6 0,0 1 0,0-1 0,0 0 0,0 0 0,7-1 0,3 0 0,3 1 0,0-1 0,0-1 0,-1 0 0,1-2 0,32-8 0,21-14 0,-71 24 0,1 1 0,-1-1 0,0 1 0,1-1 0,-1 0 0,0 1 0,0-1 0,1 0 0,-1 0 0,0 0 0,0 0 0,0 0 0,0 0 0,0 0 0,0 0 0,1-2 0,6-6 0,2 6 0,-10 2 0,1 1 0,0 0 0,0 0 0,-1-1 0,1 1 0,0 0 0,0-1 0,-1 1 0,1-1 0,-1 1 0,1-1 0,0 1 0,-1-1 0,1 1 0,-1-1 0,1 0 0,-1 1 0,1-1 0,-1 0 0,0 1 0,1-1 0,-1 0 0,0 0 0,1 1 0,-1-1 0,0 0 0,0 0 0,0 1 0,0-1 0,0 0 0,0 0 0,0 0 0,0 1 0,0-1 0,0 0 0,0 0 0,-1 1 0,1-2 0,0 1 0,0 0 0,-1 0 0,1 1 0,0-1 0,-1 0 0,1 0 0,0 0 0,-1 1 0,1-1 0,-1 0 0,1 0 0,-1 1 0,1-1 0,-1 1 0,0-1 0,1 0 0,-1 1 0,0-1 0,1 1 0,-1-1 0,0 1 0,0 0 0,0-1 0,1 1 0,-1 0 0,-2-1 0,-31-6 0,11 3 0,6-1 0,-1 1 0,0 1 0,-22-1 0,33 3 0,-1 1 0,0 0 0,1 1 0,-1 0 0,1 0 0,-1 0 0,1 1 0,-1 0 0,1 1 0,-10 4 0,-17 8 0,29-13 0,0-1 0,0 1 0,0 1 0,0-1 0,1 1 0,-7 4 0,10-5 0,-1-1 0,0 1 0,1 0 0,0 0 0,-1 0 0,1 0 0,0 0 0,0 0 0,0 0 0,0 1 0,1-1 0,-1 0 0,1 0 0,-1 1 0,1-1 0,0 0 0,-1 1 0,2 3 0,-2-2 0,1 1 0,0 0 0,1 0 0,-1-1 0,1 1 0,0 0 0,0 0 0,0-1 0,1 1 0,-1-1 0,4 6 0,-3-7 0,1-1 0,-1 1 0,1 0 0,0-1 0,0 0 0,0 0 0,0 0 0,0 0 0,1 0 0,-1 0 0,0-1 0,1 0 0,-1 1 0,7 0 0,16 3 0,1-1 0,0-2 0,0 0 0,35-3 0,-24 0 0,-21 2 0,0-2 0,0 0 0,0 0 0,0-2 0,-1 0 0,1-1 0,-1 0 0,0-2 0,0 0 0,0 0 0,18-12 0,-2 0 0,2 2 0,35-13 0,-64 28 0,0-2 0,1 1 0,-1-1 0,0 1 0,8-7 0,-12 9 0,0-1 0,-1 0 0,1 1 0,0-1 0,0 0 0,-1 1 0,1-1 0,0 0 0,-1 0 0,1 0 0,-1 0 0,1 1 0,-1-1 0,1 0 0,-1 0 0,0 0 0,1 0 0,-1 0 0,0 0 0,0 0 0,0 0 0,0 0 0,0 0 0,0 0 0,0-1 0,0 1 0,0 0 0,0 0 0,0 0 0,-1 0 0,1 0 0,0 1 0,-1-1 0,1 0 0,-1 0 0,0-2 0,-1 2 0,1 0 0,0 0 0,-1 0 0,1 0 0,0 0 0,-1 0 0,1 1 0,-1-1 0,0 0 0,1 1 0,-1-1 0,1 1 0,-1 0 0,0 0 0,1-1 0,-3 1 0,-10-2 0,-11-4 0,0 1 0,0 2 0,0 1 0,-1 1 0,-44 3 0,7 0 0,54-1 0,0 0 0,-1 1 0,1 0 0,0 1 0,0 0 0,1 1 0,-1 0 0,1 0 0,-1 0 0,1 1 0,-8 7 0,11-8 0,1 1 0,-1-1 0,1 1 0,0 0 0,0 0 0,1 0 0,-1 1 0,1-1 0,0 1 0,1 0 0,-1-1 0,1 1 0,0 0 0,1 1 0,-2 11 0,3-15 0,1 1 0,-1 0 0,1 0 0,0-1 0,0 1 0,0-1 0,0 1 0,1-1 0,0 1 0,-1-1 0,1 0 0,0 1 0,1-1 0,-1 0 0,1-1 0,2 4 0,5 3 0,0 0 0,23 13 0,-19-12 0,-9-6 0,0 0 0,1 0 0,0 0 0,0-1 0,0 0 0,0 0 0,0-1 0,0 0 0,1 0 0,-1 0 0,1-1 0,0 0 0,-1 0 0,1 0 0,0-1 0,10-1 0,8 1 0,-1-1 0,0-1 0,1-1 0,30-8 0,-41 7 0,-1-1 0,0 0 0,0-1 0,-1 0 0,0-1 0,0 0 0,0-1 0,18-17 0,-5 8 0,-24 16 0,0 0 0,1 1 0,-1-1 0,0 0 0,1 0 0,-1 0 0,0 0 0,0 0 0,0 0 0,0 0 0,0 0 0,0 0 0,0 0 0,0-1 0,0 1 0,0 0 0,-1-1 0,1 1 0,-1-1 0,1 1 0,-1 0 0,1-1 0,-1 1 0,0-1 0,0 1 0,0-1 0,0 0 0,0-2 0,1-4 0,-1 5 0,1 1 0,-1-1 0,0 0 0,0 0 0,0 0 0,0 0 0,0 1 0,-1-1 0,1 0 0,-1 0 0,0 1 0,0-1 0,-1-3 0,-12-5 0,-15-16 0,26 23 0,1 2 0,0-1 0,1 1 0,-1 0 0,0 0 0,0 0 0,0 1 0,0-1 0,0 0 0,-1 1 0,1-1 0,0 1 0,-1 0 0,1 0 0,-1 0 0,0 0 0,1 0 0,-4 0 0,-24-11 0,27 10 0,1 1 0,-1-1 0,0 1 0,0-1 0,0 1 0,0 0 0,0 0 0,0 0 0,0 1 0,0-1 0,-1 1 0,1 0 0,0 0 0,0 0 0,0 0 0,-1 0 0,1 1 0,0-1 0,-4 2 0,6-2 0,1 0 0,0 0 0,0 1 0,0-1 0,-1 0 0,1 0 0,0 0 0,0 0 0,0 1 0,-1-1 0,1 0 0,0 0 0,0 0 0,0 1 0,0-1 0,-1 0 0,1 0 0,0 1 0,0-1 0,0 0 0,0 0 0,0 0 0,0 1 0,0-1 0,0 0 0,0 1 0,0-1 0,0 0 0,0 0 0,0 1 0,0-1 0,0 0 0,0 0 0,0 1 0,0-1 0,0 0 0,0 0 0,0 1 0,1-1 0,-1 0 0,0 0 0,0 0 0,0 1 0,0-1 0,1 0 0,-1 0 0,0 0 0,0 1 0,0-1 0,1 0 0,15 11 0,-8-6 0,10 15 0,-15-16 0,0 0 0,0 0 0,1-1 0,-1 1 0,1-1 0,0 0 0,4 3 0,127 59 0,-126-61 0,0-1 0,0 0 0,0-1 0,1 0 0,-1-1 0,1 0 0,-1 0 0,1-1 0,-1 0 0,11-1 0,11 0 0,-28 1 0,0 0 0,0-1 0,0 1 0,0-1 0,0 1 0,-1-1 0,1 0 0,0 0 0,0 0 0,-1-1 0,1 1 0,0-1 0,-1 1 0,0-1 0,1 0 0,-1 0 0,0 0 0,0 0 0,0 0 0,0-1 0,0 1 0,-1 0 0,1-1 0,-1 0 0,1 1 0,-1-1 0,2-5 0,-2 5 0,0-1 0,-1 1 0,1 0 0,-1-1 0,1 1 0,-1 0 0,0-1 0,0 1 0,-1 0 0,1-1 0,-1 1 0,1 0 0,-1-1 0,0 1 0,0 0 0,-1 0 0,1 0 0,-1 0 0,1 0 0,-1 0 0,0 0 0,0 0 0,0 1 0,-3-3 0,-7-3 0,12 8 0,-1-1 0,0 1 0,0-1 0,0 1 0,0-1 0,1 1 0,-1-1 0,0 1 0,0-1 0,1 0 0,-1 1 0,1-1 0,-1 0 0,0 0 0,1 0 0,0 1 0,-1-1 0,1 0 0,-1 0 0,1 0 0,0 0 0,0 0 0,-1 0 0,1 0 0,0 1 0,0-3 0,0 3 0,0-1 0,0 1 0,0-1 0,0 1 0,0-1 0,-1 1 0,1-1 0,0 1 0,0-1 0,0 1 0,-1-1 0,1 1 0,0 0 0,0-1 0,-1 1 0,1-1 0,0 1 0,-1 0 0,1-1 0,-1 1 0,1 0 0,-1-1 0,1 1 0,0 0 0,-1 0 0,1-1 0,-1 1 0,1 0 0,-1 0 0,0-1 0,0 2 0,13-1 0,-7 1 0,-1-1 0,1 1 0,-1 0 0,0 0 0,1 0 0,-1 1 0,0-1 0,0 1 0,0 0 0,4 3 0,-2-1 0,0-1 0,0 0 0,0-1 0,11 4 0,4 0 0,-13-4 0,0 0 0,-1 0 0,1 0 0,0-1 0,8 1 0,-14-2 0,1-1 0,-1 1 0,0 0 0,0 0 0,0-1 0,0 1 0,0-1 0,0 0 0,0 1 0,0-1 0,0 0 0,-1 0 0,1 0 0,0-1 0,0 1 0,-1 0 0,1-1 0,-1 1 0,1-1 0,-1 1 0,0-1 0,0 0 0,1 1 0,0-4 0,37-36 0,-12-6 0,-26 46 0,0-1 0,-1 1 0,1 0 0,-1 0 0,1 0 0,-1 0 0,0 0 0,1-1 0,-1 1 0,0 0 0,0 0 0,0-1 0,0 1 0,0 0 0,0 0 0,-1-3 0,1 3 0,0 1 0,0-1 0,0 1 0,0-1 0,-1 1 0,1-1 0,0 1 0,0-1 0,0 1 0,0-1 0,0 1 0,1-1 0,-1 0 0,0 1 0,0-1 0,0 1 0,0-1 0,1 1 0,-1-1 0,0 1 0,0-1 0,1 1 0,-1 0 0,0-1 0,1 1 0,-1-1 0,1 1 0,-1 0 0,0 0 0,0 0 0,0 0 0,0 0 0,0 0 0,0 0 0,0 0 0,0 1 0,0-1 0,0 0 0,0 0 0,0 0 0,0 0 0,0 0 0,0 0 0,0 0 0,0 0 0,0 0 0,0 1 0,0-1 0,1 0 0,-1 0 0,0 0 0,0 0 0,0 0 0,0 0 0,0 0 0,0 0 0,0 0 0,0 0 0,0 0 0,1 0 0,-19 19 0,-27 18 0,32-26 0,15-6 0,13-4 0,-1-1 0,0 0 0,0-1 0,0-1 0,0-1 0,14-4 0,-21 5 0,1-1 0,-1 1 0,1 0 0,-1 1 0,1 0 0,-1 0 0,9 1 0,-15 0 0,1 0 0,-1-1 0,0 1 0,1 0 0,-1 0 0,1-1 0,-1 1 0,0 0 0,1-1 0,-1 1 0,0-1 0,0 0 0,1 0 0,-1 1 0,1-2 0,-1 1 0,1 0 0,-1 0 0,0 1 0,0-1 0,1 0 0,-1 1 0,0-1 0,1 1 0,-1-1 0,1 1 0,-1 0 0,1-1 0,-1 1 0,1 0 0,1 0 0,12 0 0,-34 0 0,-45 0 0,-6 0 0,69 0 0,1 0 0,-1 1 0,1-1 0,-1 0 0,1 0 0,-1 0 0,1 0 0,-1 0 0,0 0 0,1 0 0,-1 0 0,1 0 0,-1 0 0,1 0 0,-1 0 0,1 0 0,-1-1 0,1 1 0,-1 0 0,1 0 0,-1-1 0,1 1 0,-1 0 0,1-1 0,-1 1 0,1 0 0,0-1 0,-1 1 0,1 0 0,0-1 0,-1 1 0,1-1 0,0 1 0,-1-1 0,1 1 0,0-1 0,0 1 0,0-1 0,-1 0 0,2 0 0,-1 0 0,1 0 0,-1 0 0,1 0 0,0 0 0,-1 1 0,1-1 0,0 0 0,0 0 0,0 1 0,-1-1 0,1 0 0,0 1 0,0-1 0,0 1 0,0-1 0,0 1 0,0-1 0,2 1 0,13-4 0,0 0 0,0 2 0,0 0 0,1 1 0,26 1 0,-29 0 0,56-16 0,-52 17 0,21-1 0,-39 0 0,1 0 0,0 0 0,0 0 0,-1 0 0,1 0 0,0-1 0,0 1 0,-1 0 0,1 0 0,0 0 0,-1-1 0,1 1 0,0 0 0,-1-1 0,1 1 0,0-1 0,-1 1 0,1-1 0,-1 1 0,1-1 0,-1 1 0,1-1 0,-1 0 0,1 1 0,-1-1 0,0 1 0,1-1 0,-1 0 0,0 0 0,1 1 0,-1-1 0,0 0 0,0 0 0,-1 0 0,0-1 0,0 1 0,0 0 0,0 0 0,0 0 0,0 0 0,0 0 0,0 1 0,0-1 0,-1 0 0,1 0 0,0 1 0,-1-1 0,1 1 0,0-1 0,-1 1 0,1 0 0,-4-1 0,-34-7 0,34 7 0,-14-2 0,1 1 0,0 0 0,-1 2 0,-25 2 0,-5 0 0,45-2 0,-41 2 0,35 1 0,23 5 0,-2-6 0,1 0 0,0-1 0,-1 0 0,1 0 0,0-2 0,12-1 0,23 0 0,68 2 0,-114 1 0,0-1 0,-1 0 0,1 0 0,0 0 0,0 0 0,0 0 0,0 0 0,0 0 0,0 0 0,0 0 0,0 0 0,0-1 0,0 1 0,0 0 0,0-1 0,0 1 0,0 0 0,0-1 0,-1 1 0,1-1 0,0 0 0,0 1 0,0-1 0,-1 0 0,2 0 0,-3 0 0,0 0 0,1 1 0,-1-1 0,0 0 0,0 1 0,1-1 0,-1 1 0,0-1 0,0 1 0,0-1 0,0 1 0,0-1 0,0 1 0,0 0 0,0 0 0,1-1 0,-1 1 0,0 0 0,0 0 0,0 0 0,0 0 0,0 0 0,0 0 0,0 0 0,-1 1 0,-162-1 0,163 0 0,0 0 0,0 0 0,0 0 0,1 0 0,-1 0 0,0 0 0,0 1 0,0-1 0,1 0 0,-1 0 0,0 1 0,0-1 0,1 0 0,-1 1 0,0-1 0,0 1 0,1-1 0,-1 1 0,1 0 0,-1-1 0,0 1 0,1-1 0,-1 1 0,1 0 0,0-1 0,-1 1 0,1 0 0,-1 0 0,1-1 0,0 1 0,0 0 0,-1 1 0,1 32 0,1-16 0,-1 98 0,0-116 0,-1 1 0,1 0 0,0 0 0,-1-1 0,1 1 0,0 0 0,-1-1 0,1 1 0,-1 0 0,1-1 0,-1 1 0,1-1 0,-1 1 0,0-1 0,1 1 0,-1-1 0,0 1 0,1-1 0,-1 1 0,0-1 0,1 0 0,-1 0 0,0 1 0,0-1 0,0 0 0,1 0 0,-1 0 0,0 0 0,0 0 0,0 0 0,-1 0 0,-38 0 0,24-1 0,-6-2 0,-1-1 0,1-1 0,0-1 0,-38-16 0,31 12 0,-2-7 0,27 14 0,1 1 0,0 0 0,-1 0 0,1 1 0,-1-1 0,-7-1 0,1 7 0,7 14 0,3-6 0,-1-7 0,1 0 0,0 1 0,0-1 0,1 0 0,0 1 0,0-1 0,1 6 0,25 46 0,-25-51 0,0-1 0,1 0 0,0 0 0,0 0 0,0 0 0,1-1 0,-1 1 0,1-1 0,0 0 0,1 0 0,-1-1 0,1 1 0,5 3 0,3 0 0,1 1 0,-1-2 0,25 8 0,-32-12 0,1-1 0,0 0 0,-1 0 0,1 0 0,0-1 0,0 0 0,11-2 0,12 1 0,-10-3 0,-20 3 0,1 1 0,-1 0 0,0 0 0,0-1 0,1 1 0,-1 0 0,0-1 0,0 1 0,1 0 0,-1-1 0,0 1 0,0 0 0,0-1 0,0 1 0,0 0 0,0-1 0,1 1 0,-1-1 0,0 1 0,0 0 0,0-1 0,0 1 0,0 0 0,0-1 0,-1 1 0,1-1 0,0 1 0,0-1 0,-1-2 0,-1 0 0,0 1 0,1-1 0,-1 0 0,0 1 0,0 0 0,-1-1 0,-2-2 0,-5-7 0,10 11 0,-1 1 0,1-1 0,-1 0 0,0 0 0,1 0 0,-1 1 0,0-1 0,1 0 0,-1 1 0,0-1 0,0 1 0,0-1 0,0 1 0,1-1 0,-1 1 0,0-1 0,0 1 0,0 0 0,0 0 0,0-1 0,0 1 0,-1 0 0,-135-26 0,128 24 0,-1 1 0,0 0 0,0 0 0,1 1 0,-16 2 0,6-1 0,18-2 0,0 1 0,0 0 0,0 0 0,0 0 0,0 0 0,0 0 0,0 0 0,0 0 0,0 1 0,0-1 0,0 0 0,0 0 0,0 1 0,0-1 0,0 1 0,0-1 0,0 1 0,0-1 0,-1 2 0,2-1 0,0-1 0,0 1 0,0-1 0,0 1 0,0 0 0,0-1 0,1 1 0,-1-1 0,0 1 0,0-1 0,0 1 0,1-1 0,-1 1 0,0-1 0,1 1 0,-1-1 0,0 1 0,1-1 0,-1 0 0,1 1 0,-1-1 0,1 1 0,-1-1 0,1 1 0,35 19 0,-28-18 0,0 0 0,0-1 0,0 0 0,0-1 0,0 0 0,15-2 0,-5 1 0,-5 1 0,1 0 0,0-1 0,-1 0 0,1-1 0,-1-1 0,0 0 0,0-1 0,0 0 0,0-1 0,22-12 0,-31 14 0,0 2 0,0-1 0,0 0 0,0 1 0,1 0 0,4-1 0,-6 2 0,-18 0 0,-151 0 0,164 0 0,1 0 0,-1 0 0,0 1 0,0-1 0,1 0 0,-1 1 0,0-1 0,0 1 0,1 0 0,-1-1 0,1 1 0,-1 0 0,0 0 0,1 0 0,0 0 0,-1 0 0,1 0 0,0 1 0,-1-1 0,1 0 0,-2 3 0,1-1 0,1 1 0,-1-1 0,1 0 0,0 1 0,0-1 0,0 1 0,0-1 0,1 1 0,-1 0 0,1-1 0,0 5 0,0-2 0,3 28 0,-3-33 0,1 1 0,-1-1 0,1 0 0,0 0 0,-1 1 0,1-1 0,0 0 0,0 0 0,0 0 0,0 0 0,0 0 0,0 0 0,0 0 0,1 0 0,-1 0 0,0 0 0,0-1 0,1 1 0,-1 0 0,3 0 0,46 4 0,-13 1 0,1-2 0,48-1 0,-28-9 0,-56 6 0,-1-1 0,1 1 0,0 0 0,-1 0 0,1-1 0,0 1 0,-1-1 0,1 1 0,-1-1 0,1 0 0,-1 1 0,1-1 0,-1 0 0,0 0 0,1 0 0,-1 0 0,0-1 0,0 1 0,1 0 0,-1 0 0,0-1 0,0 1 0,-1 0 0,1-1 0,1-1 0,-3 2 0,0-1 0,0 1 0,0 0 0,0 0 0,0 0 0,0 0 0,0 0 0,-1 0 0,1 0 0,0 0 0,-1 0 0,1 0 0,0 1 0,-1-1 0,1 1 0,-1-1 0,1 1 0,-1-1 0,-1 1 0,-38-11 0,37 10 0,-45-14 0,39 11 0,1 1 0,-1 0 0,0 0 0,-16-1 0,-27-4 0,29 4 0,-43-1 0,61 4 0,-1 1 0,0 0 0,0 0 0,0 0 0,0 1 0,0 0 0,0 0 0,0 1 0,0-1 0,1 2 0,-11 3 0,16-5 0,-1 0 0,1 0 0,-1 1 0,1-1 0,-1 0 0,1 1 0,0-1 0,0 1 0,0-1 0,0 1 0,0 0 0,0-1 0,0 1 0,0 0 0,1 0 0,-1-1 0,0 1 0,1 0 0,-1 3 0,1 42 0,2-23 0,-2-23 0,0 1 0,0-1 0,0 0 0,0 0 0,1 0 0,-1 0 0,1 0 0,-1 0 0,0 0 0,1 0 0,0 0 0,-1 0 0,1 0 0,0 0 0,-1 0 0,1-1 0,0 1 0,0 0 0,0 0 0,0-1 0,0 1 0,0-1 0,0 1 0,0-1 0,0 1 0,0-1 0,0 1 0,0-1 0,0 0 0,0 0 0,0 1 0,2-1 0,48 1 0,-33-2 0,22-1 0,-1-1 0,0-2 0,53-15 0,-73 16 0,-18 4 0,0 0 0,0 0 0,0 0 0,-1 0 0,1 0 0,0-1 0,0 1 0,0 0 0,0 0 0,0-1 0,0 1 0,0-1 0,0 1 0,-1 0 0,1-1 0,0 0 0,0 1 0,-1-1 0,1 1 0,0-1 0,-1 0 0,1 0 0,-1 1 0,1-1 0,0 0 0,0-1 0,-2 1 0,0-1 0,0 1 0,0-1 0,0 1 0,0 0 0,0 0 0,0-1 0,-1 1 0,1 0 0,0 0 0,-1 0 0,1 0 0,-1 0 0,1 1 0,-3-2 0,-5-2 0,0 0 0,0 1 0,-1 0 0,1 1 0,-19-3 0,11 2 0,11 2 0,0 0 0,0 0 0,-1 1 0,-11 0 0,15 1 0,-1-1 0,1 0 0,-1 0 0,1 0 0,-1-1 0,1 1 0,-1-1 0,1 0 0,-1 0 0,1 0 0,0 0 0,0 0 0,-6-4 0,-2 0 0,0 1 0,0 0 0,0 1 0,-1 0 0,1 1 0,-1 0 0,0 1 0,-14 0 0,-4 8 0,29-7 0,0 1 0,0-1 0,0 0 0,0 1 0,0-1 0,0 1 0,1-1 0,-1 1 0,0 0 0,0-1 0,0 1 0,1 0 0,-1 0 0,0-1 0,1 1 0,-1 0 0,1 0 0,-1 0 0,1 0 0,-1 0 0,1 0 0,-1 0 0,1 1 0,0 0 0,1-1 0,0 1 0,-1-1 0,1 1 0,0-1 0,0 1 0,0-1 0,0 1 0,0-1 0,0 0 0,0 1 0,1-1 0,-1 0 0,0 0 0,1 0 0,-1 0 0,1 0 0,-1 0 0,1-1 0,-1 1 0,1 0 0,0-1 0,2 1 0,37 8 0,-12-8 0,-4 0 0,-23-2 0,-12-2 0,-65-21 0,54 16 0,0 1 0,-26-5 0,30 8 0,10 2 0,0 0 0,0 1 0,0 0 0,-1 0 0,1 0 0,-1 1 0,1 0 0,0 0 0,-1 1 0,1 0 0,0 0 0,-1 1 0,1 0 0,0 0 0,-9 5 0,-10 8 0,2 2 0,-37 30 0,60-46-10,1 1 1,-1-1-1,0 0 1,0 1-1,1-1 0,-1 1 1,1-1-1,0 0 0,-1 1 1,1-1-1,0 1 1,0-1-1,0 1 0,0-1 1,0 1-1,0-1 0,0 1 1,0-1-1,1 3 1,0 1-325,-1 8-593,27-9-22896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24.2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1047 973 1249,'12'-11'652,"1"0"0,0 2 0,21-13 1,-33 21-611,1 1 0,-1-1 0,0 0-1,0 1 1,0-1 0,1 0 0,-1 0 0,0 0 0,0 0 0,0 0 0,0 0 0,-1 0 0,1 0 0,0 0 0,0-1 0,-1 1-1,1 0 1,-1 0 0,1-1 0,0-1 0,-1 1 238,-20 6 603,-29 33 993,15-5-636,2 1 0,-45 57 0,12-12 120,31-41-394,2 2 1,-36 56 0,-1 16 938,35-59-370,2 2 0,2 0 1,-45 117-1,65-137-981,-3 7 246,-31 71-1,36-98-701,5-9-67,1 0 0,-1-1 1,1 1-1,0 0 0,1 0 0,-1 0 0,1 0 0,0 0 1,0 0-1,1 1 0,-1 6 0,1 7 52,0-14-62,0-18-851,1 6 590,0 0 0,1 1 0,0-1 0,0 1 0,0-1 0,0 1-1,1 0 1,0 0 0,1 0 0,-1 0 0,1 0 0,7-8-1,18-31-1225,-1-32-661,100-211-2993,-69 162 4003,-23 45 712,-5 9 443,41-67 1,19-31 3234,-90 166-3193,1 1 20,-1-1 0,1 1-1,0-1 1,0 1 0,0 0 0,1 0 0,-1 0-1,1 0 1,-1 0 0,1 1 0,0-1 0,0 1-1,0 0 1,6-3 0,-9 5-61,0 0-1,0 0 1,1 0-1,-1 0 1,0 0 0,0 0-1,1 0 1,-1 0-1,0 0 1,0 0 0,1 1-1,-1-1 1,0 0-1,0 0 1,1 0 0,-1 0-1,0 1 1,0-1-1,0 0 1,1 0 0,-1 0-1,0 1 1,0-1 0,0 0-1,0 0 1,0 1-1,0-1 1,0 0 0,1 0-1,-1 1 1,0-1-1,0 0 1,0 1 0,0-1-1,0 0 1,0 0-1,0 1 1,0-1 0,0 0-1,-1 0 1,1 1 0,0-1-1,0 0 1,0 1-1,0-1 1,0 0 0,0 0-1,-1 1 1,1 2 291,-1 9-17,-1-1 0,-1 1 0,0-1 0,0 0-1,-1 0 1,-1-1 0,0 1 0,0-1 0,-1 0 0,-8 10 0,-8 19 482,-67 146 1731,20-39-1304,-199 360 1202,206-391-2209,-10 8-159,68-115-39,0 1 0,-1-1 0,0-1-1,-1 1 1,-12 13 0,13-17-27,10-8-393,3-6-102,-1 0 0,0 0 1,0 0-1,-1-1 0,0 0 1,-1-1-1,0 1 0,4-16 1,3-5-335,191-475-9745,-132 295 9063,1-3 1271,-48 154 405,24-66 778,-15 45 509,-23 61-790,-6-2 658,-4 18 270,0 11-33,1 20-354,0-11-703,-1 1-1,0 0 0,-1 0 0,-4 19 0,-38 96 1405,23-64-1157,-2-2-1,-59 117 0,17-61-330,6 14-141,-27 55-114,56-130-129,15-30-25,-34 53 0,25-50-210,18-22-589,11-19-210,11-21-736,-8-23-296,0 22 838,0 0-1,22-42 1,-11 25 119,51-115-2252,37-99-181,-53 96 2453,60-107 1003,-43 123 1196,-32 71 537,-19 43-379,-6 24 70,-15 11-1270,1 0 0,-1 0 0,1 0 0,0 0 0,-1 0 0,1 0 0,-1 0 0,1 0 0,-1 0 0,1 0 0,-1 0 0,1 1 0,-1-1 0,1 0 0,-1 0 0,0 1 0,1-1 0,-1 0 0,1 1 0,-1-1 0,0 0 0,1 1 0,-1-1 0,0 1 0,1-1 0,-1 1 0,0-1 0,0 0 0,1 1 0,-1 0 0,4 9 266,0-1 1,0 1-1,-1 0 0,0 0 1,-1 1-1,-1-1 0,1 0 1,-1 1-1,-1-1 0,0 0 1,-1 1-1,0-1 1,-2 12-1,-40 134 2104,13-60-1628,-3-1 1,-71 140-1,41-99-605,-19 26-164,23-48-273,48-90 74,10-19 15,-1 0 0,0 0 0,0-1 0,0 1 0,-1-1 0,0 1 0,0-1 0,0 0 0,0 0 0,0 0 0,-5 3 0,12-10-98,-1 1-1,0-1 0,0 0 0,0-1 0,0 1 0,0 0 0,0-1 1,-1 0-1,0 1 0,0-1 0,0 0 0,2-7 0,5-7-312,46-90-1966,94-203-1954,-96 173 3747,12 8 340,-10 11 202,-16 50 146,-20 37 31,-1-2-1,16-40 1,-27 55-34,2-11 291,2 2 0,0-1 0,2 2-1,28-45 1,-41 72-242,0-1 0,1 1 0,-1-1 0,0 1 0,0 0 0,0-1-1,1 1 1,-1-1 0,0 1 0,1 0 0,-1-1 0,0 1 0,1 0 0,-1 0 0,1-1 0,-1 1 0,0 0-1,1 0 1,-1 0 0,1-1 0,-1 1 0,0 0 0,1 0 0,-1 0 0,1 0 0,-1 0 0,1 0 0,-1 0-1,1 0 1,-1 0 0,1 0 0,-1 0 0,0 0 0,1 0 0,-1 0 0,1 1 0,-1-1 0,1 0 0,-1 0-1,0 0 1,1 1 0,-1-1 0,1 0 0,-1 1 0,0-1 0,1 0 0,-1 1 0,0-1 0,0 0 0,1 1-1,-1-1 1,0 0 0,0 1 0,1 0 0,1 5 185,-1 0-1,1 0 0,-1 0 1,-1 0-1,1 0 0,-1 0 1,-1 10-1,-5 54 1399,0-41-788,-13 40 1,3-14-86,-29 77 490,-2 12-388,38-115-686,-1 0 1,-26 54-1,-4 8 17,-2-10-90,38-77-1181,4-15-27,4-22-674,19-40-1395,-4 16 1355,7-36-339,17-9 578,-20 13 816,-16 59 560,18-51 0,38-72 678,-45 118-53,-14 28-249,0 0 0,0 1 0,-1-1 0,5-14 0,-5 8 17,-3 12-148,0 0 1,0 0-1,0 0 1,0 0-1,0 0 1,0 0-1,0 0 1,0 0-1,1 0 0,-1 0 1,0 0-1,1 0 1,-1 1-1,1-1 1,-1 0-1,1 0 1,-1 0-1,1 0 0,0 1 1,-1-1-1,1 0 1,0 1-1,0-1 1,-1 0-1,1 1 0,0-1 1,0 1-1,0-1 1,0 1-1,0 0 1,0-1-1,0 1 1,0 0-1,0 0 0,-1-1 1,1 1-1,2 0 1,2 0 704,-5 4 20,-1 6-487,0 0 1,0-1-1,-1 1 1,0-1-1,-1 1 1,0-1-1,0 0 1,-7 13-1,4-9 53,0 1 0,2 0 0,-5 22 0,6-23-147,0-1 0,-1 1 0,-7 17 0,7-24-110,1 1 0,0 0-1,1 1 1,0-1 0,0 0 0,0 1 0,1-1 0,0 1 0,1 8 0,0-14-47,0-1 1,0 1 0,0-1-1,0 0 1,0 1 0,0-1-1,0 0 1,0 1 0,0-1 0,-1 0-1,1 1 1,-1-1 0,1 0-1,-1 0 1,1 1 0,-1-1-1,0 0 1,1 0 0,-1 0-1,0 0 1,0 0 0,0 0 0,0 0-1,0 0 1,0 0 0,0 0-1,0 0 1,0-1 0,0 1-1,-1 0 1,1-1 0,0 1-1,-2 0 1,-2 0 35,5-171-3877,1 150 3685,1 0-1,1 0 1,5-21-1,-3 23 96,-2-1-1,0 1 0,0-20 1,-2 12 288,7-44 1,-4 47 356,1-38 0,-5 3 1133,0 55-1020,-3 23-160,-9 8-147,-2 0 1,0-1-1,-25 33 0,14-20-62,-121 179 1268,122-178-1482,22-36-92,-1 0 0,1 0 1,-1-1-1,0 1 0,-6 6 0,5-7-53,4-8-102,0 0-1,1 0 0,-1 0 1,1 0-1,0 0 1,1 0-1,-1 0 0,0 1 1,5-7-1,4-14-312,1-30-331,2-8 343,-5 41 299,1 1 1,19-31 0,-14 28 68,19-47 1,-16 28 159,40-73 0,-16 38 809,-37 68-542,-5 20 22,1-4-246,1 10 146,-1-1 0,-1 1 0,0-1 0,-1 0 1,-1 1-1,-1-1 0,-6 18 0,-28 63 584,22-52-707,-2-1 0,-1-1 0,-34 52 0,51-92-171,0 0 0,0 0 0,0 0 0,0 0 0,0 0-1,1 0 1,0 1 0,-1-1 0,1 0 0,0 1 0,1-1 0,-1 1 0,1-1 0,-1 5 0,2-17-487,1-1 0,-1 1 1,2 0-1,-1 0 0,1 0 1,1 0-1,8-16 0,5-14-559,6-31-584,-7 18 373,23-49-1,-38 98 1223,21-44-373,-2 0 0,21-76 0,-21 30 634,-16 61 525,-4 31 174,-1 20 137,0-9-671,0 0-1,0 0 0,-2 0 1,1 0-1,-1 0 0,0 0 1,-1-1-1,0 1 0,-1-1 1,-8 13-1,-8 19 468,-63 168 2267,61-146-2216,-13 37 280,-33 84 434,64-173-1549,0 1 0,1 0 0,0 0 0,0 0-1,2 1 1,-1-1 0,2 1 0,-1 20 0,2-27-61,0-1 0,-1 1-1,1 0 1,-1 0 0,0-1 0,-1 1-1,1-1 1,-1 1 0,0-1 0,-4 7-1,4-5-440,7-11 88,9-16-243,1-9-657,-2 0 0,-2 0 0,11-39 0,12-32-1418,0 23 1550,-16 38 752,-2-1-1,16-56 1,-20 62 285,-8 24 511,-9 20 238,-11 31 511,-33 94 1078,-50 122 911,85-227-2870,-80 198 1617,6-27-902,14-40-734,2-1-274,68-152-11,1 0 0,0 1 0,0-1 0,-2 16 0,-5 14 0,-8-6-1102,27-46 216,-1 0 1,0-1-1,-1 0 0,9-32 0,8-15-1026,23-36-866,64-99 1,-56 85 2053,-40 79 623,27-45 0,-37 71 113,3-6 76,0 1 1,-1-1-1,11-25 1,-18 36-79,9-19 273,-8 20-263,-1 1-1,0 0 0,1-1 0,-1 1 0,1 0 1,-1-1-1,0 1 0,1 0 0,-1 0 0,1-1 1,-1 1-1,1 0 0,-1 0 0,1 0 0,-1 0 1,1 0-1,-1 0 0,1 0 0,-1 0 0,1 0 1,-1 0-1,1 0 0,-1 0 0,1 0 1,-1 0-1,1 0 0,-1 0 0,0 1 0,1-1 1,-1 0-1,1 0 0,-1 0 0,1 1 0,0 0 1,-1-1 31,1 1 1,-1-1 0,1 1 0,-1-1 0,0 1 0,1 0 0,-1-1-1,0 1 1,1 0 0,-1 0 0,0-1 0,0 1 0,1 0-1,-1 0 1,0-1 0,0 1 0,0 0 0,0 0 0,0-1 0,0 1-1,0 0 1,-1 1 0,1 4 202,-1 0 0,0 0-1,0 0 1,-1 0 0,0-1 0,0 1-1,0 0 1,-1-1 0,1 1 0,-7 8-1,-9 18 616,-30 81 1500,-31 61 606,50-121-2227,-57 115 772,63-117-1412,-41 107-88,62-152-20,-5 19 0,-2-1 0,0 0 0,-2 0 0,-17 28 0,21-42 0,1 1 0,0-1 0,1 1 0,0 1 0,1-1 0,0 1 0,1-1 0,0 1 0,1 0 0,0 0 0,0 19 0,5-56-1351,0-1 0,2 1 1,1 0-1,16-42 0,5-22-2052,-14 45 1769,30-67 0,-7 22 970,-24 61 733,28-50 1,-25 51 394,-15 27-402,0 0 0,0 0-1,0 0 1,0 0 0,0 1 0,0-1 0,0 0 0,0 0-1,0 0 1,0 0 0,0 0 0,0 0 0,0 0 0,0 1 0,0-1-1,0 0 1,0 0 0,0 0 0,0 0 0,0 0 0,0 0-1,1 0 1,-1 1 0,0-1 0,0 0 0,0 0 0,0 0 0,0 0-1,0 0 1,0 0 0,0 0 0,0 0 0,0 0 0,1 0-1,-1 0 1,0 0 0,0 0 0,0 0 0,0 0 0,0 1-1,0-1 1,0 0 0,0 0 0,1 0 0,-1 0 0,0 0 0,0 0-1,0 0 1,0 0 0,0-1 0,0 1 0,0 0 0,1 0-1,-1 0 1,0 0 0,0 0 0,0 0 0,1 22 1426,-6 31 189,-7-8-309,-3-1 0,-27 56 0,27-65-888,-3 8 13,3-5 110,-29 49 0,27-52-447,0 0-1,-16 55 1,20-52-161,-2-1-1,-29 55 1,41-87 5,0-1 0,0 1-1,0 0 1,0 0 0,1 1-1,0-1 1,0 0 0,0 1 0,-1 7-1,4-25-650,1-1 0,1 0-1,0 0 1,1 1 0,0 0-1,7-14 1,8-28-1561,34-114-2486,-42 128 3924,3 1 0,29-60 0,-20 47 508,0 11 167,-20 36 198,0 0 1,0 0-1,0 0 1,-1 0-1,1-1 1,-1 1-1,-1-1 1,1 1-1,-1-1 1,1-7-1,-2 21 315,1-4-189,-1 0 0,0 1 0,0-1 0,0 0 0,-1 0 0,1 1 0,-1-1 0,-3 8 0,-39 77 1797,-27 68 208,56-106-1719,4-10 27,1-20-294,6-16-162,1 0 0,0 0 0,0 0 0,1 0 0,0 0 0,0 1 0,0-1 0,0 0 0,1 6 0,0 4 288,0-9-334,0-9-268,4-55-2484,15 18 646,-13 10 781,-5 22 938,0 0-1,1 1 1,0-1-1,0 0 1,1 1 0,4-9-1,60-122-1182,-66 136 1566,0 0-1,0 1 0,-1-1 1,1 0-1,-1 0 1,1 0-1,-1 0 0,0 1 1,0-1-1,0 0 1,0-3-1,0 1 857,0 6-778,0-1 0,-1 1 1,1-1-1,0 0 0,-1 1 1,1-1-1,-1 0 0,1 0 1,-1 1-1,0-1 0,0 0 0,1 0 1,-1 0-1,0 0 0,0 0 1,-2 2-1,-8 11 565,1 24 621,9-31-1080,-1 1-1,0 0 1,0-1 0,-1 1 0,-5 9 0,-23 40 598,-54 107 493,18-22-816,65-138-461,1 0 0,0 0 1,0-1-1,0 1 1,0 0-1,0 7 0,2-9 7,-1 0 0,-1 0-1,1-1 1,0 1-1,0 0 1,0-1 0,-1 1-1,1 0 1,-1-1-1,1 1 1,-1-1-1,0 1 1,0-1 0,0 1-1,1-1 1,-1 0-1,-1 1 1,1-1-1,-1 2 1,-1-1 507,3-4-502,0 0-1,0-1 0,1 1 0,-1 0 1,1 0-1,-1 0 0,1-1 1,0 1-1,0 0 0,2-3 0,4-11-137,-5 10 50,-1 1-28,0 0-1,1 0 1,0 1 0,0-1-1,0 0 1,0 1-1,1-1 1,-1 1-1,1 0 1,4-4-1,-5 5 21,0 0-1,0 0 0,0 0 0,0 0 0,-1 0 1,1 0-1,-1 0 0,0-1 0,0 1 0,0 0 1,1-6-1,4-13-205,4 7 65,-9 14 171,0-1 1,1 1-1,-1 0 1,0-1-1,0 1 0,-1-1 1,1 1-1,0-1 1,0 1-1,-1-1 1,1 0-1,-1 1 1,1-1-1,-1 0 0,0 0 1,0 1-1,1-4 1,-1 3-7,0 0 0,0-1 0,1 1-1,-1-1 1,1 1 0,0-1 0,0 1 0,0 0 0,0 0 0,2-3 0,-2 3-7,0-1 1,0 1-1,0 0 0,0-1 1,0 1-1,0-1 1,0 1-1,-1-1 0,0 1 1,1-4-1,-1 4-19,0 6 64,-1 2 65,0-1-1,0 1 1,-1-1-1,0 0 1,0 0-1,0 0 1,-1 0-1,1 0 1,-1 0-1,0-1 1,-5 6-1,3-4 74,1 1-1,0-1 0,0 1 0,0 0 0,1 0 0,-4 12 0,2 1 313,-1 0 0,0-1-1,-1 0 1,-19 34 0,25-51-426,-6 11 160,5-8-121,-1-1 0,1 1 0,-1 0 0,1 0 0,1 1 0,-1-1 0,1 0 0,0 0 0,0 1 0,1-1 0,-1 7-1,1 23 264,0-20-173,0-20-114,0-21-803,-1 7 206,1-1 0,0 0 0,6-25 0,29-65-3967,-3 11 1286,31-170 161,-60 214 3473,-3 42 464,-20 42 1651,0 6-1556,1 0 1,2 2-1,1 0 0,2 1 1,2 0-1,1 1 0,2 0 1,2 1-1,-4 75 0,10-103-767,0-1-1,-1 1 1,0-1 0,-7 22-1,6-24-179,0 1-1,1-1 1,0 1-1,-1 16 1,3 25-15,0-53-1,1 1 1,-1-1-1,1 0 0,0 1 1,-1-1-1,1 1 1,0-1-1,0 1 0,0-1 1,0 1-1,0 0 0,2-3 1,8-12-112,14-72-1668,42-42 244,-65 124 1494,-1 1 1,0-1 0,0 0-1,0 0 1,-1 0-1,0 1 1,-1-11 0,1 7-10,0 8 49,0 1 0,0 0 1,0 0-1,0 0 0,0 0 0,0 0 0,0-1 0,0 1 0,0 0 0,0 0 0,0 0 0,0 0 0,0 0 0,0-1 0,0 1 1,0 0-1,0 0 0,0 0 0,0 0 0,0 0 0,0-1 0,0 1 0,-1 0 0,1 0 0,0 0 0,0 0 0,0 0 1,0 0-1,0 0 0,0-1 0,0 1 0,0 0 0,-1 0 0,1 0 0,0 0 0,0 0 0,0 0 0,0 0 0,0 0 0,0 0 1,-1 0-1,1 0 0,0 0 0,0 0 0,0 0 0,0 0 0,0 0 0,-1 0 0,1 0 0,0 0 0,0 0 0,0 0 1,0 0-1,0 0 0,-1 0 0,1 0 0,-4 1 3,-1-1 0,1 1 1,-1 0-1,1 0 0,0 1 0,0-1 1,-1 1-1,1 0 0,1 0 0,-1 0 1,0 1-1,0-1 0,1 1 0,-4 3 1,-2 15 162,8-17-138,0-1 0,0 0 0,0 0 1,0 0-1,-1 1 0,0-1 0,1-1 1,-5 6-1,4-6-4,-1 1 0,1-1 0,0 1 0,0 0 0,0 0 0,0 0 0,0 0 0,1 0 0,-1 0 1,1 0-1,0 1 0,0-1 0,0 0 0,0 1 0,1-1 0,-1 1 0,1 4 0,0-2 24,0-1 0,-1 1 0,0-1 0,0 1-1,0-1 1,0 0 0,-3 6 0,2-6 29,0 0 0,1 0 0,0 0-1,0 0 1,0 0 0,0 0 0,1 6 0,0 67 2003,0-77-2076,0 0 0,0 0-1,0 0 1,0-1 0,1 1 0,-1 0-1,0 0 1,1-1 0,-1 1 0,0 0-1,1-1 1,-1 1 0,1 0-1,-1-1 1,1 1 0,-1-1 0,1 1-1,0 0 1,-1-1 0,1 0 0,0 1-1,-1-1 1,1 1 0,0-1-1,-1 0 1,1 1 0,0-1 0,0 0-1,0 0 1,-1 0 0,1 0 0,0 0-1,0 1 1,-1-1 0,1-1-1,0 1 1,0 0 0,0 0 0,-1 0-1,1 0 1,1-1 0,2 0-3,-1 1 1,1-1-1,-1 0 1,1-1-1,-1 1 1,0-1-1,1 1 1,-1-1-1,0 0 1,4-3-1,13-17-27,0 0 1,32-49-1,-48 65-13,-2 3-50,0 1 1,1-2-1,-1 1 0,0 0 1,-1 0-1,1-1 1,-1 1-1,1-1 0,-1 1 1,0-1-1,0 1 0,-1-1 1,1 0-1,0-6 1,-1 4-147,0-1 1,1 1 0,0 0-1,1-1 1,3-10 0,-3 12 91,0-1-1,-1 1 1,1-1 0,-1 0 0,0-9 0,-2 15 137,1-1 0,-1 1 1,0 0-1,0 0 1,0-1-1,1 1 1,-1 0-1,0 0 0,0 0 1,0 0-1,1 0 1,-1 0-1,0 0 1,0 0-1,0 0 0,1 1 1,-1-1-1,0 0 1,0 0-1,1 1 1,-1-1-1,0 0 0,0 1 1,0 0-1,-4 3 19,-1-1 0,1 2 0,0-1-1,0 0 1,0 1 0,1 0 0,0 0 0,0 1 0,-4 6-1,-30 61 307,11-18-104,23-48-178,1-1 0,0 1 1,0 0-1,1 1 1,0-1-1,0 0 0,1 1 1,-1 9-1,2 63 454,2-38 78,-2 63 1359,0-105-1925,-1 0-1,1 1 1,0-1-1,0 0 1,0 1-1,0-1 1,0 0-1,0 1 1,-1-1 0,1 0-1,0 1 1,0-1-1,0 1 1,0-1-1,0 0 1,1 1-1,-1-1 1,0 0-1,0 1 1,0-1 0,0 0-1,0 1 1,0-1-1,1 0 1,-1 1-1,0-1 1,0 0-1,0 1 1,1-1 0,-1 0-1,0 0 1,1 1-1,-1-1 1,0 0-1,0 0 1,1 1-1,-1-1 1,0 0 0,1 0-1,-1 0 1,0 0-1,1 0 1,-1 1-1,1-1 1,-1 0-1,0 0 1,1 0 0,-1 0-1,0 0 1,1 0-1,19-19-24,-14 11-153,-1 0-1,0 0 0,0 0 1,-1-1-1,4-11 0,-1-1-680,0-1 0,1 1 0,14-24 0,-12 27 503,-2 0 1,0 0-1,-1-1 1,8-33-1,-13 40 228,0 0 1,1 0-1,0 0 0,1 1 0,8-19 1,-12 30 116,1-1 0,0 1 1,-1-1-1,0 0 0,1 1 1,-1-1-1,1 1 0,-1-1 1,0 0-1,1 1 0,-1-1 1,0 0-1,0 1 0,0-1 1,1 0-1,-1 1 0,0-1 0,0 0 1,0 0-1,0 1 0,0-1 1,0 0-1,0 1 0,-1-1 1,1 0-1,0 0 0,0 1 1,0-1-1,-1 0 0,1 1 1,0-1-1,-1 0 0,1 1 1,-1-1-1,1 1 0,-1-1 0,0 0 1,1 1 21,-1 0 1,0 0-1,0 0 1,1 0-1,-1 0 1,0 0-1,0 0 1,0 1-1,1-1 1,-1 0-1,0 0 1,1 1-1,-1-1 1,0 0-1,1 1 1,-1-1-1,0 1 1,1-1-1,-1 1 1,1-1-1,-1 1 1,1-1-1,-1 1 1,1-1-1,-1 1 1,1 0-1,-1-1 1,1 2-1,-25 74 933,-13-10-225,24-44-443,1 1 1,-14 32 0,-19 52 415,42-98-567,0-1 0,0 1 0,1-1 0,0 1 1,1 0-1,0 0 0,0 1 0,1-1 0,0 0 0,1 1 0,0 12 0,0-22-110,0 1 0,0-1 0,0 1 0,0-1 0,0 1 0,0-1 0,0 0 0,0 1 0,0-1 0,0 1 0,0-1 0,-1 1 0,1-1 0,0 0 0,0 1 0,-1-1 0,1 0 0,0 1 0,0-1 0,-1 1 0,1-1 0,0 0 0,-1 0 0,1 1 0,0-1 0,-1 0 0,1 0 0,-1 1 0,1-1 0,0 0 0,-1 0 0,1 0 0,-1 0 0,1 0 0,-1 1 0,1-1 0,0 0 0,-1 0 0,1 0 0,-1 0 0,1 0 0,-1 0 0,1-1 0,-1 1 0,-1 0 54,-1 0 557,6-2-518,3-4-266,0 0 1,0 0-1,0-1 0,-1 0 1,0-1-1,0 1 0,-1-1 1,0 0-1,0 0 0,3-11 1,-6 14 97,0 0 1,0 0 0,0 0 0,1 1 0,0-1 0,-1 1 0,2-1 0,-1 1 0,1-1 0,-1 1 0,1 0 0,4-4-1,26-40-132,-23 31 180,-4 5-69,-13 17 4,-10 12 80,14-14 33,1 1 0,0-1-1,0 1 1,0 0 0,1 0 0,-1 0 0,1 0 0,0 0 0,-1 8 0,-8 25 445,4-25-347,4-7-83,-1 0 1,1 1-1,0-1 0,0 1 1,0 0-1,1-1 1,0 1-1,0 0 0,0 7 1,1-4-9,0 0 0,0-1 0,-1 1 0,0-1 1,0 1-1,-1-1 0,0 1 0,-6 13 0,3 0 114,6-21-75,0-10-142,-1-10-498,1 1 1,1-1-1,0 1 1,8-26-1,-8 7-102,-2 34 636,-1 0 0,1 1 0,0-1 0,0 0 0,0 1 0,0-1 0,1 0 0,-1 1 0,1-1-1,-1 0 1,1 1 0,0-1 0,2-2 0,7-4-21,-9 9 41,0 0 1,-1-1-1,1 1 1,0-1-1,0 1 1,-1-1-1,1 1 1,0-1-1,-1 0 1,1 1-1,-1-1 1,1 0-1,-1 1 1,1-1-1,-1 0 1,1 0-1,-1 0 1,0 1 0,1-1-1,-1 0 1,0 0-1,0 0 1,1-1-1,-1-1 43,0 8 126,-1 1-139,-1 1 1,1-1-1,-1 1 1,0-1-1,-1 0 1,1 0-1,-1 0 1,0 0-1,-1 0 1,0-1-1,-5 8 1,4-8-30,1 1 1,0-1-1,0 1 1,1 0-1,0 0 1,0 1-1,0-1 1,1 1-1,0-1 1,0 1-1,-1 10 1,-6 29-111,3-32 402,4-14 303,1-5 437,1-4-976,-1 5-47,1-1 0,0 1 0,0 0 0,0 0 1,1-1-1,0 1 0,0 0 0,0 0 0,0 0 0,0-1 0,1 1 0,0 1 0,0-1 0,0 0 1,5-6-1,-4 3-4,1 1 0,-1-1 0,0 0 0,0 0 0,-1 0 0,0 0 0,2-9 0,-2 5-11,1 1-1,0-1 0,0 1 1,8-14-1,14-34-182,-17 39 91,0 0-1,1 0 1,16-23 0,-9 20 29,-10 16 54,-1 0-1,0-1 0,-1 1 1,1-1-1,-1 0 0,-1 0 1,1-1-1,2-8 0,-5 9 13,0 3 4,0 1 0,-1-1 0,1 0-1,1 0 1,-1 1 0,0-1 0,1 1 0,0-1 0,0 1 0,0 0 0,0 0 0,0-1 0,1 1 0,5-4 0,-6 5-4,0-1 1,1 1-1,-1 0 0,0-1 0,0 1 1,0-1-1,-1 1 0,1-1 1,0 0-1,-1 0 0,0 0 1,0 0-1,0 0 0,0 0 0,0 0 1,0 0-1,-1 0 0,0 0 1,0-1-1,0-5 0,0 12 9,0 1 0,0-1 0,0 1 0,-1-1 0,1 1-1,-1-1 1,0 1 0,0-1 0,0 0 0,0 1 0,-1-1 0,1 0 0,-1 0-1,0 0 1,0 0 0,0 0 0,0-1 0,-1 1 0,-2 2 0,-24 38 8,7-8 13,-45 55 50,48-62-64,16-24-16,-1 0 0,2 0 0,-1 0 0,0 1 0,1-1 0,0 0 0,0 1 0,0 0 0,0-1 0,1 1 0,0 0 0,-1 5 0,2-9 7,0 1 0,0 0-1,0-1 1,0 1 0,0 0 0,0-1-1,-1 1 1,1-1 0,-1 1 0,1-1-1,-1 1 1,0-1 0,1 1 0,-1-1-1,0 1 1,0-1 0,0 0 0,0 1-1,-2 0 1,0 2 11,0 0 22,6-16 2,20-46-135,0 23 1,-13 22-82,-1 0-1,13-26 1,-2 0-426,2 0 0,45-59 1,-9 14-525,-18 25 114,7-12 48,-39 55 837,1 2 0,0-1 1,1 1-1,20-22 0,-24 30 167,-1-1 0,0 0-1,0 1 1,-1-2 0,0 1 0,0 0-1,-1-1 1,1 0 0,-2 1-1,1-1 1,1-13 0,-4 24 39,1 1 16,-1 1 1,0-1-1,0 0 1,-1 0-1,1 0 1,-1 0-1,0 0 1,0 0-1,0 0 1,0 0-1,-1 0 1,0-1-1,1 1 1,-1 0-1,-1-1 1,-2 4-1,0-2-22,1 0 0,-1 0 0,1 1 0,0 0 0,0 0 0,1 0 0,0 0 0,0 0-1,-3 9 1,2 1 214,-1 0 0,0 0-1,-1-1 1,-1 0 0,-17 26-1,17-29-146,5-9-101,-1 0 0,1 1 0,1-1 0,-1 0 0,0 0 0,1 1 1,0-1-1,0 1 0,0-1 0,0 1 0,0 0 0,0 6 0,2-8-21,-1 0-1,0 0 1,-1 0-1,1 0 1,0 0-1,0 0 1,-1 0-1,1 0 1,-1 0 0,0 0-1,0 0 1,1-1-1,-1 1 1,0 0-1,0 0 1,-1-1-1,1 1 1,0-1-1,-3 3 1,1-1 196,2-5-251,1 0 0,-1 0 0,0 0 1,1 0-1,0 0 0,-1-1 0,1 1 1,0 0-1,0 0 0,0 0 0,1 0 1,-1 0-1,0 0 0,1 0 0,-1 0 0,1 0 1,0 0-1,0 0 0,1-2 0,25-37-1140,-13 20 536,34-69-831,-29 52 1191,28-42-1,-29 49 334,-14 24-16,0 0-1,0 0 0,1 1 0,0-1 1,7-7-1,-7 10 19,-4 3-33,0 0-1,1 1 1,-1-1 0,-1 0-1,1 0 1,0 0 0,0 0-1,0 0 1,0 0 0,-1 0-1,1 0 1,0 0 0,-1 0-1,1-1 1,-1 1 0,1 0-1,-1 0 1,1-2 0,-1 1 836,0 29 39,-1-20-841,1 0 0,-1 0-1,-1 0 1,1 0 0,-1 0-1,-1-1 1,-3 8 0,2-32-1107,4 11 897,0 0 0,0 1 1,1-1-1,0 0 1,1-7-1,37-62-1181,-31 44 1043,-7 27 271,0 0-1,0 0 0,0 0 0,1 0 0,0 0 1,0 0-1,4-7 0,12-9-54,-15 18 69,0 0-1,0-1 0,0 1 0,-1-1 1,1 0-1,-1 1 0,3-6 1,-3 2 11,1 1 0,0 0 1,1 0-1,7-11 1,12-21 125,-21 33-79,-1 2-18,0 1 0,-1 0-1,1 0 1,0 0 0,0 0-1,1 0 1,-1 0 0,0 0 0,1 0-1,-1 1 1,1-1 0,0 0-1,-1 1 1,1-1 0,3-1 0,-5 3-4,1 0 1,-1-1-1,1 1 1,-1-1 0,0 1-1,1-1 1,-1 1 0,1-1-1,-1 1 1,0-1-1,1 1 1,-1-1 0,0 0-1,0 1 1,0-1 0,1 0-1,-1 1 1,0-1-1,0 1 1,0-1 0,0 0-1,0 1 1,0-1 0,0 0-1,0 1 1,0-1-1,-1 0 1,1 1 0,0-1-1,0 1 1,0-1 0,-1 1-1,1-1 1,0 0-1,-1 1 1,1-1 0,0 1-1,-1-1 1,1 1 0,-1-1-1,1 1 1,-1-1-1,-11 14 84,1 0-1,1 0 1,0 1-1,-10 19 1,7-9 232,-29 35 0,5-10-52,-41 71 1,56-85-271,11-22-42,9-12 19,1-1 0,0 1-1,0 0 1,0 1 0,0-1 0,0 0 0,0 0 0,1 0 0,-1 0 0,0 1-1,0-1 1,1 0 0,-1 1 0,1-1 0,-1 1 0,1-1 0,0 1 0,0-1-1,-1 0 1,1 4 0,0 0 79,5-10-246,19-27-248,-1 0 1,-2-2-1,-1 0 0,21-51 0,-20 41-19,2 0 1,37-53-1,-39 62 398,-19 30 51,0 1 1,0 0-1,1 0 1,0 0-1,0 0 1,4-4-1,-2 0 1076,-6 18 241,0-3-1063,0 0 0,0 1 0,-1-1 0,0 0 0,-1 0 0,0 0 0,0 0 0,-7 11 0,-11 26 733,7-15-396,0 0 0,-21 28 0,-16 34 203,28-31-411,17-41-269,-18 34-1,-1-14-53,20-33-56,-1 1 0,2 0 0,-1 0 0,1 1 0,0 0 0,0-1 0,1 1 0,0 0 0,1 0 0,0 1 0,-2 9 0,4-14-9,0 0 1,-1 0-1,0 0 0,0 0 0,0-1 1,0 1-1,-1 0 0,1-1 0,-4 6 1,-1-4-280,10-22-365,37-63-2201,-15 15 1118,17-4 254,-14-7 331,33-48-71,11-28 599,-65 135 605,1 1 0,0 1-1,23-29 1,-21 29 276,0-1 0,0 0-1,12-26 1,-23 39-179,1 0 1,1 0-1,-1 1 0,0-1 0,1 0 0,-1 1 0,1-1 0,0 1 1,0-1-1,0 1 0,4-4 0,-1 1 38,-2-3-20,-3 8-88,0 0 0,0 0 0,0 0-1,0 0 1,0 0 0,0 0 0,0 1 0,0-1-1,0 0 1,0 0 0,-1 0 0,1 0-1,0 0 1,0 0 0,0 0 0,0 0-1,0 0 1,0 0 0,0 0 0,0 0-1,0 0 1,0 0 0,-1 0 0,1 0-1,0 0 1,0 0 0,0 0 0,0-1-1,0 1 1,0 0 0,0 0 0,0 0-1,0 0 1,0 0 0,0 0 0,-1 0-1,1 0 1,0 0 0,0 0 0,0 0-1,0 0 1,0 0 0,0 0 0,0 0-1,0-1 1,0 1 0,0 0 0,0 0-1,0 0 1,0 0 0,0 0 0,0 0-1,0 0 1,0 0 0,0 0 0,0 0-1,0-1 1,0 1 0,0 0 0,0 0-1,0 0 1,0 0 0,-5 6 157,0 1 0,1-1 0,0 1 0,0 0 1,-3 9-1,-13 21 162,18-35-330,-26 40 243,-34 63 0,59-98-248,0 0 0,-1-1 0,0 1 0,0-1-1,-1 0 1,0 0 0,0 0 0,0-1-1,-1 0 1,1 0 0,-9 5 0,10-7-6,0 1 1,0 0 0,0-1-1,0 1 1,0 1 0,1-1-1,0 1 1,0-1 0,0 1-1,0 0 1,1 0 0,-3 6-1,5-10-9,0 1 0,0-1 0,-1 1-1,1-1 1,-1 0 0,1 0-1,-1 1 1,0-1 0,1 0 0,-1 0-1,0 0 1,0 1 0,0-1-1,0 0 1,0 0 0,0 0 0,0-1-1,0 1 1,0 0 0,0 0 0,-1 0-1,-1 0 1,-3 1-76,2 1-136,8-22-2051,64-120-433,-50 90 2149,14-32-234,-31 80 783,103-185-670,-99 178 701,-1-1 0,0 0 0,0 0 0,3-9 0,-6 12 11,1 0-1,0 1 1,1-1 0,-1 1-1,1 0 1,0 0-1,0 0 1,0 0-1,7-7 1,-8 11 54,-1 0 0,1 0 0,-1 0 0,0 0 0,1 0-1,-1-1 1,0 1 0,0-1 0,0 1 0,0-1 0,0 1 0,0-1 0,0 1 0,0-1 0,-1 0 0,1 1-1,-1-1 1,1 0 0,-1 0 0,0 0 0,1 1 0,-1-1 0,0 0 0,0 0 0,-1-3 0,-19 24 1605,4-1-869,0 1-1,1 1 0,1 0 0,1 1 0,-11 23 0,0 15 330,-33 29-132,26-42-749,21-31-203,-3 5-26,1-1 0,1 2 0,-15 36 0,21-43-46,-1 0 0,0-1 0,-1 1 0,-1-2 0,0 1 0,0-1 0,-13 13 0,19-22 0,-1 1 0,0-1 0,1 1 0,-1 0 0,1 0 0,1 0 0,-1 0 0,0 1 0,1-1 0,0 0 0,0 1 0,0-1 0,0 1 0,1-1 0,0 1 0,0-1 0,1 8 0,-1 0 0,2-19-130,0 1 1,1-1-1,0 0 0,0 1 1,1 0-1,0 0 1,0 0-1,7-8 0,20-33-803,-2-26-433,13-5-144,1-2 224,9-50 90,18-40 477,-46 117 616,24-74 0,-5 7 258,-39 100-86,-4 18-35,0 0 1,1 1 0,-1-1-1,0 0 1,0 1-1,1-1 1,-1 1 0,1-1-1,-1 1 1,1-1-1,0 1 1,0-1 0,-1 1-1,1 0 1,0-1-1,0 1 1,0 0-1,1 0 1,-1 0 0,2-2-1,-3 3-17,0 0-1,0 0 0,0 0 0,0 1 1,0-1-1,0 0 0,0 0 0,0 0 1,0 0-1,0 0 0,0 0 1,0 0-1,0 0 0,0 0 0,0 1 1,0-1-1,0 0 0,0 0 0,0 0 1,0 0-1,0 0 0,0 0 1,0 0-1,0 0 0,0 0 0,0 0 1,0 1-1,0-1 0,0 0 1,1 0-1,-1 0 0,0 0 0,0 0 1,0 0-1,0 0 0,0 0 0,0 0 1,0 0-1,0 0 0,0 0 1,0 0-1,1 0 0,-1 0 0,0 0 1,0 0-1,0 0 0,0 0 0,0 0 1,0 0-1,0 0 0,0 0 1,0 0-1,1 0 0,-1 0 0,0 0 1,0 0-1,0 0 0,0 0 0,0 0 1,-1 7 240,0 0 0,-1 0 0,1 0 0,-1 0 0,-1 0 0,0-1 0,1 1 0,-8 10 0,-9 23 452,-20 75 850,-20 48-290,45-132-1129,2 0 0,-8 35-1,12-41-87,4-15-30,1 0 1,1 0-1,0 0 1,0 1-1,0 14 1,1-14-26,1-17 11,5-25-101,0 23-51,-1 0-1,2 1 1,-1-1 0,9-8-1,17-25-678,19-78-1130,-33 83 1579,-3 0 0,0-1 0,10-52 0,-4-65-424,-16 110 311,-3-87-1,-3 57 262,2 70 239,0 0-1,0 0 1,1 0-1,-1 0 1,1 0-1,0 0 1,0 0-1,0 0 1,1 1-1,-1-1 1,1 0-1,0 1 1,0-1 0,0 1-1,5-6 1,-6 7 26,0-1 0,0 1 1,0 0-1,-1-1 0,1 1 1,-1-1-1,0 1 1,1 0-1,-1-5 0,-1 0 387,1 16 1148,-2 57 1000,0-33-1936,1 1-1,9 67 1,-2-70-638,-2 0 0,1 63 0,-5-42 0,23-81-115,-21 20-110,0 1-1,0-1 0,-1 0 0,-1 0 1,1 0-1,-1 1 0,-2-16 0,1-2-246,1-326-747,0 496 4539,0 50-3028,0-197-292,0 0 0,0 0 0,0 0 0,1 0 0,-1 1 0,1-1 0,0 0 0,0 0 0,0 1 0,2-4 0,4-14 0,-3-12-63,-2 1 0,-3-64 0,-1 34-268,2-213 176,-1 283 244,-1 1 1,1 0-1,-2-1 1,1 0-1,-2 1 1,-3 9-1,-14 46-40,11 4-49,7-39 0,-9 39 0,-58 204 0,64-255 0,2 1 0,0-1 0,1 1 0,0 37 0,3-52 0,0 1 0,0-1 0,-1 0 0,1 0 0,-1 1 0,0-1 0,0 0 0,-1 0 0,1 0 0,-1 0 0,0 0 0,-4 6 0,0 2 0,-1 2 0,13-21 0,16-27 0,-13 17 0,-1-1 0,-1 1 0,-1-1 0,0-1 0,-2 1 0,5-36 0,10-37 0,-11 54-264,-1-1 0,-2 0 0,-1 0 0,-2-54-1,-2-129 588,0 234 38,0-1-207,0 1 0,0-1 0,-5 24 0,-4-6-143,-20 41 1,19-49-12,1 0-1,0 1 1,2 0-1,-4 25 1,3 11 0,-2-27 0,8-25 0,-1 1 0,1-1 0,0 1 0,1 0 0,-1 0 0,1 9 0,1 27 0,0-8 0,0-77 0,1 29 0,0 0 0,1 0 0,0 0 0,7-21 0,7-31 0,3-8-46,-13 57-26,-2 0 0,0 0-1,0-1 1,-2 1-1,2-20 1,-4-185-312,0 222 428,-1 0 1,1 1-1,-1-1 1,1 0-1,-1 1 1,0-1 0,1 0-1,-1 0 1,0 0-1,0 0 1,-1 0-1,1 0 1,0 0-1,-3 2 1,-7 14 84,-67 150-62,60-139-67,12-20 0,0 0 0,0 1 0,1 0 0,1 0 0,0 1 0,-6 19 0,9-22 0,0 0 0,0 0 0,-1 0 0,0 1 0,0-1 0,-1 0 0,0-1 0,-1 1 0,-6 11 0,8-16 0,0 0 0,0 0 0,0 0 0,0 0 0,0 1 0,1-1 0,-1 1 0,1-1 0,0 1 0,0-1 0,1 1 0,-1 0 0,0 4 0,1-13-15,0-18-119,0 0 1,2 0-1,1 0 1,0 1-1,9-30 1,-5 30-327,0-1 1,3-30-1,-5 25-32,12-40-1,-11 50 400,-1 0 0,0 0 0,-1 0 0,-1-1 0,0-30 0,-2 28 52,1 0 1,5-25-1,-4 28 294,0 1 1,0-22-1,-3 47-10,0 1-1,0-1 1,-1 1 0,0-1 0,0 0 0,-1 1-1,0-1 1,0 0 0,-1 0 0,0 0-1,-5 8 1,2-5-175,-8 12-38,1 1 0,2 0-1,-13 37 1,13-26-30,-24 48 0,20-50 0,-16 50 0,21-46 0,0 3 0,-2 0 0,-2-1 0,-33 66 0,34-84 0,7-12 0,0 0 0,1 0 0,0 0 0,-3 12 0,4-3 0,5-35 0,0 6-19,0-1 1,1 0-1,1 1 0,0 0 0,0-1 1,1 1-1,10-19 0,1-6-269,23-53-1000,-18 44 321,15-52 0,36-122-183,-42 153 1064,-15 37 100,-13 25 8,0 0 1,0 0-1,0-1 0,-1 1 1,1-1-1,-1 1 0,-1-8 1,1 7 505,0 10-364,-1 1 0,0-1 0,-1 1 0,1-1 0,-1 1 0,-3 6 0,-6 16 345,2 14 132,7-29-355,-1 0 0,-7 23 0,-33 83 660,-31 75-873,71-185-73,0 1 0,0-1 0,-2 15 0,-5 17 0,1-19 0,7-18 0,-1 1 0,1 0 0,1 1 0,-1-1 0,1 0 0,0 0 0,0 1 0,0 10 0,1-9 33,0-7-67,4-45-1304,6 22 157,18-30 0,2-5-150,16-34 117,-22 31 953,-7 44 146,-11 12 156,-10 12 529,-110 162 1730,94-125-1838,17-35-330,-1-1 0,0 0 0,-8 13 0,13-23 263,6-9-389,0 1 0,-1-1 1,-1-1-1,8-20 1,-6 1-61,1 0 0,1 1 0,17-36 0,45-76-688,-65 128 547,0 0 0,-1 0 0,4-16 0,11-28-311,22-17-71,-27 51 424,17-36 0,-30 52 146,2 0 1,-1 1-1,1 0 0,0-1 1,6-6-1,-9 13 24,0 0 1,-1 0 0,1 0-1,-1 0 1,1 0-1,-1-1 1,1 1 0,-1 0-1,0 0 1,0 0-1,1 0 1,-1-1 0,0 1-1,0 0 1,0 0-1,0-1 1,-1-1-1,1 0 80,0 1 1069,0 4-726,0 1-336,0 0-1,0 1 0,0-1 0,0 0 0,-1 0 0,1 0 0,-1 0 0,0 0 0,0 0 0,0 0 0,0 0 0,-1 0 0,1 0 1,-1 0-1,1-1 0,-1 1 0,0-1 0,0 1 0,0-1 0,-1 0 0,-2 3 0,2-2-26,0 1-1,0-1 0,0 1 1,1 0-1,-1 0 1,1 0-1,0 0 1,0 0-1,1 0 1,-1 1-1,1-1 0,-1 6 1,0-3-41,0 0 0,-1 1 0,1-1 0,-7 11 0,-3 0-36,7-11 0,1 0 0,-1 1 0,1-1 0,1 1 0,-6 15 0,7-12 0,-1 0 0,0 0 0,-1-1 0,0 1 0,-9 16 0,9-18 0,1 0 0,0 1 0,0-1 0,-2 16 0,2 0 0,4-21 0,2-8 0,36-46 0,-31 28 0,-7 19 0,0 0 0,0 0 0,1 0 0,-1 0 0,1 0 0,-1 0 0,1 1 0,3-5 0,13-10 0,-16 15-1,0 1 1,0-1 0,0 0-1,0 1 1,0-1-1,-1 0 1,1 0 0,-1 0-1,1 0 1,-1 0 0,0-1-1,0 1 1,0 0 0,0-1-1,0 1 1,0-1-1,-1 1 1,1 0 0,-1-1-1,1-3 1,-1 4-37,0 7-51,0 15 61,1-1 50,-1 0 0,-1 0 0,-1 0-1,0 0 1,-2 0 0,-8 30 0,-8 9-23,-18 98 0,1-2 0,-98 263 0,130-400 0,0-1 0,0 0 0,2 0 0,0 1 0,0-1 0,1 19 0,2-29 0,-1 0 0,1 0 0,-1 0 0,0 0 0,0-1 0,-1 1 0,0 0 0,0-1 0,0 1 0,-1-1 0,-4 8 0,6-11 0,0 0 0,0 1 0,0-1 0,0 1 0,1 0 0,-1-1 0,1 1 0,0 0 0,0 0 0,0-1 0,0 4 0,0 2 0,0-4-6,0-7 13,5-40-299,44-76-3822,-34 71 2348,-3 4 820,3 1 0,1 0 1,35-64-1,-42 93 950,-1-1 1,0 0-1,-1 0 0,7-19 0,-14 32 37,0-1-1,1 1 0,-1 0 1,1 0-1,0 0 0,0 0 1,0 0-1,0 0 0,0 0 1,0 1-1,0-1 0,1 0 0,-1 1 1,0-1-1,1 0 0,1-1 1,5-3 151,-4-6 1497,-4 14-1574,0 1 0,0-1 1,-1 0-1,1 0 0,-1 1 1,0-1-1,0 0 0,0 0 0,0 0 1,0 0-1,0 0 0,0 0 0,-1 0 1,-1 2-1,-9 15 469,-3 17 306,8-20-296,-1 1 1,-12 20-1,-30 57 1248,36-63-1573,-31 48 0,-3-9-269,19 2 0,-2-21 0,22-38 0,1 0 0,-11 22 0,-24 43 0,42-74 0,0 0 0,0 0 0,0 0 0,0 0 0,1 1 0,0 5 0,0-1 0,0-18 0,1 6-61,-1-1-1,1 1 1,-1 0 0,1 0 0,0 0-1,1 0 1,-1-1 0,0 2 0,1-1-1,-1 0 1,1 0 0,0 0 0,4-4-1,-3 3-126,0 1 1,0-1-1,-1 0 0,1 0 0,-1 0 0,0 0 0,2-9 0,-1 0-152,1 0 0,0 1 1,1-1-1,0 1 0,1 0 0,0 1 0,1-1 1,0 1-1,1 0 0,12-13 0,-16 19 270,0-1-1,0 1 1,-1-1-1,1 0 0,1-7 1,-3 9 56,0 0 0,0 0 0,0 0 0,0 0 1,0 1-1,5-6 0,-2 4 395,-5 10 529,-1 7-416,-1 0-1,0 0 0,0 0 1,-1 0-1,-1 0 1,0 0-1,-9 17 0,-4 11 122,-18 29-22,3-8-441,4 15-131,-10-7-21,4 7 0,-4-10 0,9 0 0,-89 131 0,95-170 0,10-20 0,13-7 0,0 0 0,-1 0 0,1 0 0,0 0 0,-1 0 0,1-1 0,0 1 0,0 0 0,-1 0 0,1 0 0,0 0 0,0-1 0,-1 1 0,1 0 0,0 0 0,0-1 0,0 1 0,-1 0 0,1-1 0,0 1 0,0 0 0,0 0 0,0-1 0,0 1 0,-1 0 0,1-1 0,0 1 0,0 0 0,0-1 0,0 1 0,0 0 0,0-1 0,0 1 0,0 0 0,0-1 0,0 1 0,0 0 0,1-1 0,-1-15-288,1-1 1,1 1-1,1-1 0,0 1 1,11-30-1,24-64-2063,-36 102 2281,1 0-1,0 0 0,1 0 1,-1 0-1,8-10 0,-4-1-69,-5 12 230,12 5 1676,-17 18 750,-10 7-2449,0 0 0,-1-1 1,-33 38-1,-67 81-67,109-135 0,0 0 0,-1-1 0,0 0 0,0 0 0,0-1 0,-1 0 0,0 0 0,1 0 0,-1-1 0,-1 0 0,1 0 0,-15 3 0,21-6-53,0 1 0,0-1 1,0 1-1,0-1 0,0 1 0,-1-1 1,1 1-1,1 0 0,-1-1 0,0 1 1,0 0-1,0 0 0,0 0 0,0 0 0,1 0 1,-1 0-1,0 0 0,1 0 0,-1 0 1,0 1-1,2-22-13480,6 7 9969,0 1 645,-4-19-2545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34.42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450 435 1553,'-162'0'5317,"488"0"-2781,163 0-2834,-205-9-438,-127 1 248,215-18-225,-214 18 588,-145 7 129,-1 0-1,1 0 1,15-5 0,26-1 24,-76-1-34,-73 3 89,22-3-84,0 2 0,-97 6 1,71 1 13,24 0 0,-106 16 0,108-7-13,-111 4 0,-208-4 1161,576-14-1264,188-29 0,116-33-1004,-426 59 1057,57-10-113,-77 15 147,-55 1 26,2 1 18,0 0 0,-1 0-1,1 1 1,-16 3 0,-16 10 49,25-7-47,0-2-1,-25 5 1,-283 45 210,70-8-112,35-4-56,-297 35-104,79-24 93,391-47-48,39-6-2,18-1-27,51-3-61,74-16-1,-35 4-26,34 0-52,88-12-13,-180 20 140,169-19-116,-5 4 75,-53 4 55,24 15 27,-122 3 61,-46 1-42,0-1-1,0 0 1,1-1-1,-1 0 1,0-1-1,0 1 0,0-1 1,0-1-1,12-5 1,-16 5-13,-4 2-15,0 1 0,0 0 1,0 0-1,0-1 0,0 1 1,-1 0-1,1-1 0,0 1 0,0 0 1,0-1-1,0 1 0,0 0 0,0 0 1,0-1-1,-1 1 0,1 0 1,0 0-1,0-1 0,0 1 0,-1 0 1,1 0-1,0-1 0,0 1 1,-1 0-1,1 0 0,0 0 0,0 0 1,-1-1-1,1 1 0,0 0 1,-1 0-1,1 0 0,0 0 0,-1 0 1,1 0-1,0 0 0,-1 0 0,1 0 1,-1 0-1,-17-4 57,0 0 0,-1 1 0,0 2 0,0 0 0,1 0 0,-1 2 0,-24 3 0,-14 14 0,-11 1-26,-182 36 19,19 7 27,178-53-64,26-4-37,-34 9 1,54-12 28,-1 1 1,1-1-1,0 2 0,0-1 1,1 1-1,-1 0 1,1 0-1,0 1 0,-7 6 1,38-11-207,45 1-102,-20 1 46,-1-2 0,61-9 0,96-40-469,132-20 251,-233 45 507,-69 15 247,0-2 0,0-1 0,66-33 0,-80 27 114,-22 18-387,1-1 0,-1 1 0,0-1 0,1 1 0,-1-1 0,0 1 0,0-1 0,1 0 0,-1 1 0,0-1 0,0 1-1,0-1 1,0 1 0,0-1 0,0 0 0,0 1 0,0-1 0,0 1 0,0-1 0,0 0 0,0 1 0,0-1 0,0 1 0,-1-1 0,1 1-1,0-1 1,0 1 0,-1-1 0,1 1 0,0-1 0,-1 1 0,1-1 0,-1 1 0,1-1 0,0 1 0,-1-1 0,1 1 0,-1 0 0,1-1-1,-1 1 1,1 0 0,-1 0 0,1-1 0,-2 1 0,-5-3 33,0 0-1,-1 0 1,1 1-1,-1 0 1,0 1-1,0-1 1,-15 1-1,-71 2 257,39 0-176,2 2-15,-102 17-1,37-2 10,-111 26 80,112-18-163,60-13-26,-78 31 1,49-15 14,76-26-28,-6 2-15,0 0-1,0 1 0,-23 13 0,36-18 5,0 1 1,0 0-1,0 0 1,1 0-1,-1 0 0,1 0 1,-1 1-1,1-1 1,0 1-1,-1 0 1,2 0-1,-1 0 0,0-1 1,0 2-1,1-1 1,0 0-1,-1 0 0,1 0 1,1 1-1,-1-1 1,0 0-1,0 7 1,1-10 6,0 1 0,0-1 0,0 1 0,0-1 1,0 1-1,0 0 0,0-1 0,0 1 0,1-1 1,-1 1-1,0-1 0,0 1 0,0-1 1,1 1-1,-1-1 0,0 1 0,0-1 0,1 0 1,-1 1-1,0-1 0,1 1 0,-1-1 1,0 0-1,1 1 0,-1-1 0,1 0 0,-1 1 1,1-1-1,0 1 0,7 2-73,0-1 1,0 1-1,1-1 0,-1 0 1,0-1-1,1 0 0,-1 0 0,18-2 1,33 2-163,147-4-372,355-86 428,-275 18 1600,-266 65-1045,-1-1 0,28-14-1,-40 17-203,1-1-1,-1 1 0,1-1 0,-1-1 0,-1 1 0,1-1 0,-1 0 1,7-9-1,-13 14-147,0 1 1,1 0 0,-1-1 0,0 1 0,0-1-1,0 1 1,1-1 0,-1 1 0,0 0-1,0-1 1,0 1 0,0-1 0,0 1-1,0-1 1,0 1 0,0-1 0,0 1 0,0-1-1,0 1 1,0-1 0,0 1 0,0-1-1,-1 1 1,1 0 0,0-1 0,0 1-1,0-1 1,-1 1 0,1 0 0,0-1 0,0 1-1,-1-1 1,1 1 0,0 0 0,-1 0-1,0-1 1,-16-7 383,3 6-206,-1 0-1,1 1 1,-26 2 0,10 0-22,25-1-151,-33-1 83,-1 2 0,1 1 1,-1 2-1,-69 17 0,-503 101 34,562-113-117,-28 2-15,55-9-18,-1 2-1,1 0 1,0 1-1,0 1 1,-32 14 0,36-13 12,2 1 10,34-5 23,117-2 8,169-5 42,75-22 12,-185 21 35,66-5 854,-175 0-460,87-4 688,-383 7-1010,-24-1-19,126 8-149,-198 26 0,-148 43-45,450-68 13,-64 8-20,0 3 1,-91 28-1,118-26-20,35-7 48,9-3-13,23 0-30,522-4-699,-333-10 241,-94 3 397,-62 1 59,86-19-1,-47 7 25,-51 9 16,63-20 1,-59 14 39,-40 12-17,1-1 0,-1 0 0,0 0 0,0-1-1,0 0 1,-1-1 0,1 0 0,9-10 0,-18 16-25,-1 0 0,0 0 1,1-1-1,-1 1 0,0 0 1,0 0-1,1-1 0,-1 1 1,0 0-1,0-1 0,0 1 1,1 0-1,-1-1 0,0 1 1,0-1-1,0 1 0,0 0 1,0-1-1,0 1 0,0 0 1,0-1-1,0 1 0,0-1 1,0 1-1,0 0 0,0-1 1,0 1-1,0 0 0,0-1 1,0 1-1,0-1 0,-1 1 1,1 0-1,0-1 0,0 1 1,0 0-1,-1-1 0,1 1 1,0 0-1,0 0 0,-1-1 1,1 1-1,0 0 0,-1 0 1,1-1-1,0 1 0,-1 0 1,1 0-1,0 0 0,-1 0 1,0-1-1,-22-6 66,-4 3-30,-7-1 20,0 1-1,-1 1 1,-67 5 0,-12 16-3,18 0-74,-289 36 15,264-28-33,89-18 17,-55 8 0,73-15 14,-13 3-11,26-3 18,1-1 1,-1 1-1,0-1 1,0 1-1,1-1 1,-1 1-1,1 0 1,-1-1-1,1 1 0,-1 0 1,1 0-1,-1-1 1,1 1-1,-1 0 1,1 0-1,0 0 1,0-1-1,-1 1 1,1 0-1,0 0 0,0 0 1,0 0-1,0 0 1,0-1-1,0 3 1,0-3-1,0 1 0,0 0 0,0 0 0,0-1 1,0 1-1,0 0 0,0-1 0,1 1 0,-1-1 1,0 1-1,0 0 0,1-1 0,-1 1 0,0 0 0,1-1 1,-1 1-1,0-1 0,1 1 0,-1-1 0,1 1 0,-1-1 1,1 1-1,-1-1 0,1 0 0,-1 1 0,1-1 1,0 0-1,-1 1 0,1-1 0,0 0 0,0 1 0,25 0-6,-13-2-1,22 1-25,647-27-1174,-401-12 934,-131 6 344,-67 12 66,-73 19-67,-1 0 0,1-1 0,-1 0 0,0-1 0,0 0 0,0 0-1,-1-1 1,11-7 0,-18 11-69,-1 1 1,1 0-1,-1-1 0,1 1 0,-1-1 1,1 1-1,-1-1 0,0 1 0,1-1 1,-1 1-1,0-1 0,1 1 0,-1-1 1,0 1-1,0-1 0,1 1 0,-1-1 1,0 0-1,0 1 0,0-1 0,0 0 1,0 1-1,0-1 0,0 1 0,0-1 1,0 0-1,0 1 0,0-1 0,0 1 0,0-1 1,-1 0-1,1 1 0,0-1 0,0 1 1,-1-1-1,1 1 0,0-1 0,-1 1 1,1-1-1,0 1 0,-1-1 0,1 1 1,-1-1-1,1 1 0,-2-1 0,0 0 2,0-1-1,0 1 0,-1 0 0,1 0 0,-1 0 0,1 0 0,-1 0 0,-4-1 0,-32-1 4,-62 3 0,40 2 21,12-3 23,-22 1-8,-96 12 0,-209 41-86,216-24 67,-38 5-96,168-26 87,30-8-15,0 1-1,0-1 1,-1 0 0,1 0 0,0 0 0,-1 1 0,1-1-1,0 0 1,0 0 0,-1 1 0,1-1 0,0 0 0,0 0 0,0 1-1,0-1 1,-1 0 0,1 1 0,0-1 0,0 0 0,0 1-1,0-1 1,0 0 0,0 1 0,0-1 0,0 0 0,0 1 0,0-1-1,0 0 1,0 1 0,0-1 0,0 0 0,0 1 0,0-1-1,0 0 1,0 1 0,1-1 0,-1 0 0,0 1 0,0-1-1,0 0 1,1 0 0,-1 1 0,0-1 0,0 0 0,1 0 0,-1 1-1,0-1 1,0 0 0,1 0 0,-1 0 0,0 1 0,1-1-1,-1 0 1,0 0 0,1 0 0,-1 0 0,0 0 0,1 0 0,-1 0-1,1 0 1,7 3-15,0-2-1,0 1 0,1-1 1,-1 0-1,0-1 1,1 0-1,15-2 1,9 1-66,90 2-254,285-14-2011,-122-12 1107,128-17 1288,-233 3 1010,-144 29-492,-33 9-496,1 1-1,-1-1 1,1-1-1,-1 1 1,0-1-1,0 1 0,0-1 1,0-1-1,0 1 1,0 0-1,0-1 1,5-5-1,-8 8-68,-1-1 0,0 1 0,1 0 0,-1-1 0,0 1 0,0 0 1,1 0-1,-1-1 0,0 1 0,0 0 0,0-1 0,1 1 0,-1 0 0,0-1 0,0 1 0,0-1 0,0 1 0,0 0 0,0-1 0,0 1 0,0-1 0,0 1 0,0 0 0,0-1 0,0 1 0,0 0 1,0-1-1,0 1 0,0-1 0,0 1 0,0 0 0,-1-1 0,1 1 0,0 0 0,0-1 0,0 1 0,-1 0 0,1-1 0,0 1 0,0 0 0,-1 0 0,1-1 0,0 1 0,-1 0 0,1 0 0,0 0 1,-1-1-1,1 1 0,0 0 0,-1 0 0,0 0 0,-22-8 17,-23 5 46,-78 3 1,48 2-35,-86 5 55,-174 30 0,63-5-122,-104-3-583,342-26 486,-58 14 0,87-16 125,-18 3-138,52-5 62,88 1 23,413-15-374,-520 15 418,338-38-524,-12-25 536,-315 58 197,0-1 0,-1-1 0,1 0 0,-1-1 0,21-14 1,-39 21-183,0 0 0,0 0 1,-1 0-1,1 0 0,0-1 1,0 1-1,-1 0 1,1-1-1,-1 1 0,1-1 1,-1 1-1,0 0 0,0-1 1,1 1-1,-1-1 1,0 1-1,0-1 0,0 1 1,-1-1-1,1 1 0,0 0 1,0-1-1,-1 1 1,1-1-1,-1 1 0,-1-2 1,1 1-8,0 1 1,0-1-1,-1 1 1,1-1-1,0 1 1,-1 0 0,0 0-1,1 0 1,-1 0-1,0 0 1,-1-1-1,-29-12 14,-1 1 0,0 2 0,0 1 0,-1 2 0,-54-7 0,47 12-18,-74 1 0,56 3 5,-5-1 16,-149 4-2,-291 59-19,434-53 10,55-9-2,0 2 0,1 0 0,0 0 1,0 1-1,0 1 0,-23 11 0,35-15-5,1 0-1,-1 0 1,0 0-1,0 0 1,1 0-1,-1 0 1,1 0-1,-1 0 1,1 1-1,0-1 0,-1 1 1,1-1-1,0 1 1,-2 2-1,3-3 0,0-1-1,0 1 1,0-1-1,0 0 1,0 1-1,1-1 1,-1 0-1,0 1 1,0-1-1,0 0 1,0 1-1,0-1 1,1 0-1,-1 0 1,0 1-1,0-1 1,0 0-1,1 0 1,-1 1-1,0-1 1,0 0-1,1 0 1,-1 1-1,0-1 1,1 0-1,-1 0 1,0 0-1,1 0 1,20 6-11,72 1 14,-1-4-1,116-10 1,183-37-79,-162 15-8,-30-4 139,-107 14-8,14-10 17,-77 20-31,-23 8-20,-1-1 0,1 0 0,0-1 0,0 1-1,-1-1 1,1 0 0,-1 0 0,0-1 0,0 1 0,0-1 0,4-6-1,-8 10-11,9-9 25,-8 9-25,-1-1 0,0 0 0,0 0 1,0 0-1,0 1 0,0-1 0,0 0 1,-1 0-1,1 0 0,0 0 0,0-1 1,-1 1-1,1 0 0,0 0 0,-1 0 1,1-1-1,-1 1 0,0 0 0,1 0 1,-1-1-1,0 1 0,0 0 0,0-1 1,0-1-1,0 1-1,0 1 1,-1 0-1,1-1 1,-1 1-1,1 0 0,-1-1 1,1 1-1,-1 0 1,0-1-1,1 1 0,-1 0 1,0 0-1,0 0 1,0 0-1,0 0 0,0 0 1,0 0-1,0 0 1,0 0-1,-1 1 0,1-1 1,0 0-1,-1 1 1,1-1-1,-2 0 0,-40-11 11,33 10-15,-26-4 6,0 2-1,-1 1 0,-55 4 1,44-1-7,-66 6-13,0 4 1,-132 31 0,141-23-58,61-10-141,-78 25 0,76-21 10,45-12 187,0 0-1,0 0 1,0 0-1,-1 0 1,1 1-1,0-1 1,0 0 0,0 1-1,0-1 1,-1 1-1,1-1 1,0 1-1,0-1 1,0 1 0,0 0-1,0 0 1,1-1-1,-1 1 1,-1 1 0,8 3-244,15-3-26,350-17-803,139-38 600,-323 22 507,-76 10 5,-82 18 9,-2-2-1,1-1 1,-1-1-1,52-21 0,-30 13 44,-42 14-67,-1 0 0,0-1-1,0 0 1,1 0-1,-1 0 1,0-1 0,-1 0-1,1 0 1,0 0 0,-1-1-1,0 1 1,0-1 0,5-5-1,-10 8-3,1 1 0,-1 0-1,0-1 1,0 1 0,0 0-1,0 0 1,0-1 0,0 1-1,1 0 1,-1-1 0,0 1-1,0 0 1,0 0 0,0-1 0,0 1-1,0 0 1,0-1 0,0 1-1,0 0 1,0-1 0,-1 1-1,1 0 1,0 0 0,0-1-1,0 1 1,0 0 0,0-1-1,0 1 1,-1 0 0,1 0-1,0-1 1,0 1 0,0 0-1,-1 0 1,1 0 0,0-1 0,0 1-1,-1 0 1,1 0 0,0 0-1,0 0 1,-1 0 0,1-1-1,0 1 1,-1 0 0,1 0-1,0 0 1,-1 0 0,1 0-1,0 0 1,0 0 0,-1 0-1,1 0 1,0 0 0,-1 0 0,1 0-1,-1 1 1,-29-2 239,18 1-118,-55 0 204,-141 5 21,-75 31-151,47-9-88,-95 7-119,89-17-131,339-17 42,221 0-56,65-13-338,-46-2 223,-201-7 245,-56 8 93,-75 13-63,57-11 335,-59 11-306,1 0-1,-1 0 1,1-1-1,-1 1 0,0-1 1,0 0-1,0 0 1,0 0-1,0-1 1,0 1-1,0-1 1,-1 1-1,3-4 0,-5 5-28,0 0-1,0 1 1,0-1 0,0 1-1,0-1 1,0 1-1,0-1 1,0 1-1,0-1 1,-1 1-1,1-1 1,0 1-1,0 0 1,-1-1-1,1 1 1,0-1-1,0 1 1,-1-1-1,1 1 1,0 0-1,-1-1 1,1 1-1,-1 0 1,1-1-1,-1 1 1,1 0-1,0 0 1,-1-1-1,1 1 1,-1 0-1,1 0 1,-1 0-1,1 0 1,-1 0-1,0-1 1,-27-9 41,21 8-28,-13-5-4,0 2 0,0 0 1,-1 2-1,-21-2 0,-90 3 65,79 2-42,-76 8 72,-154 29 0,147-17-98,117-17-5,-219 38-22,84-10 42,50-12-63,103-18 35,-6 0-16,1 0-1,0 0 1,0 1-1,0-1 1,1 2-1,-1-1 1,0 1-1,1 0 1,-7 3-1,61-3-584,253-18-632,-289 14 1221,334-33-319,-49 15 169,-214 9 171,121-30 1,-129 16 229,-57 16 15,-18 8-242,-1-1 0,0 1 0,1-1-1,-1 1 1,0-1 0,1 0 0,-1 1 0,0-1 0,0 1 0,0-1 0,0 0 0,1 1-1,-1-1 1,0 0 0,0 1 0,0-1 0,0 1 0,-1-1 0,1 0 0,0 1 0,0-1-1,0 0 1,0 1 0,-1-1 0,1 1 0,0-1 0,0 0 0,-1 1 0,1-1 0,0 1-1,-1-1 1,1 1 0,-1-1 0,0 1 0,-1-2 6,0 0 0,-1 0 0,1 1 0,-1-1 1,0 1-1,1 0 0,-1-1 0,0 1 0,0 1 0,0-1 0,1 0 0,-1 1 0,0-1 1,0 1-1,0 0 0,0 0 0,0 0 0,0 0 0,-4 2 0,-6-2 17,-93-1 150,-175 5 213,158 4-278,-168 34 1,150-16-96,-52 12 24,176-34-30,8-3-13,-1 1 1,1 1 0,-14 5-1,21-7 0,1-1 0,-1 1-1,0 0 1,1 0 0,0 0 0,-1 0-1,1 0 1,-1 0 0,1 0 0,0 1 0,0-1-1,0 0 1,0 1 0,0-1 0,0 1-1,0-1 1,0 1 0,0-1 0,1 1-1,-1-1 1,1 1 0,-1 0 0,1 0-1,0-1 1,-1 3 0,1-3-3,0 0 0,0-1-1,0 1 1,0-1 0,1 1 0,-1 0 0,0-1 0,0 1-1,0-1 1,0 1 0,1-1 0,-1 1 0,0-1 0,1 1-1,-1-1 1,0 1 0,1-1 0,-1 1 0,1-1-1,-1 0 1,1 1 0,-1-1 0,1 0 0,-1 1 0,1-1-1,-1 0 1,1 1 0,-1-1 0,1 0 0,-1 0 0,1 0-1,0 0 1,26 1-3,-15-1 4,186 2-225,256-7-1739,-336 1 1438,202-17-684,-41-17 603,-10-4 436,-123 17 180,-100 18 12,-26 5 148,0 0-1,-1-2 1,1 0-1,-1-1 1,0-1-1,34-16 1,-52 22-161,0-1 0,0 1 1,-1 0-1,1 0 0,0-1 1,0 1-1,-1 0 0,1-1 1,0 1-1,-1-1 0,1 1 0,0-1 1,-1 1-1,1-1 0,-1 1 1,1-1-1,-1 1 0,1-1 1,-1 0-1,0 1 0,1-1 1,-1 0-1,0 0 0,1 1 1,-1-1-1,0 0 0,0 0 0,0 1 1,0-1-1,1-2 0,-4 2 7,1 0-1,-1 0 0,1-1 0,-1 2 0,0-1 1,1 0-1,-1 0 0,0 1 0,0 0 1,1-1-1,-1 1 0,0 0 0,0 0 0,-4 1 1,-705 28 519,269 50-579,418-74 53,-13 3 27,38-8-37,0 0 0,0 0 1,0 0-1,0 0 0,0 0 0,-1 0 1,1 0-1,0 0 0,0 0 1,0 0-1,0 0 0,0 0 0,0 0 1,0 0-1,-1 0 0,1 0 0,0 0 1,0 1-1,0-1 0,0 0 0,0 0 1,0 0-1,0 0 0,0 0 1,0 0-1,0 0 0,0 0 0,-1 1 1,1-1-1,0 0 0,0 0 0,0 0 1,0 0-1,0 0 0,0 0 0,0 0 1,0 1-1,0-1 0,0 0 1,0 0-1,0 0 0,0 0 0,0 0 1,0 0-1,0 1 0,0-1 0,0 0 1,1 0-1,-1 0 0,0 0 0,0 0 1,0 0-1,0 0 0,0 0 1,0 1-1,0-1 0,0 0 0,0 0 1,1 0-1,17 6 7,-2-4-27,0 0 1,0-1 0,31-2-1,-2 0-63,51 1-187,194-3-764,-25-19 338,-224 21 637,6 0 8,0-2 0,49-11 1,38-7 211,104-22 1529,-224 39-1392,1 2 0,-1-1 0,1 2-1,16 0 1,-28 1 27,-6 0 54,-28-1 182,-6 1-273,1 1 1,-1 1 0,-36 9 0,52-7-235,-185 29 295,-228 23-141,143-5-203,88-13-408,194-37 374,-1 1-24,-1-1-1,1 1 1,-1 1-1,1 0 1,0 0 0,-13 6-1,20-6-37,9-3-39,14 0-29,467-15-2627,-327 1 2124,248-28-462,-132-8 3256,-275 50-2090,0 0-1,0 0 0,0 0 0,0 0 1,0-1-1,0 1 0,-1 0 0,1-1 1,0 1-1,0 0 0,0-1 0,-1 1 0,1-1 1,0 1-1,-1-1 0,1 0 0,0 1 1,-1-1-1,1 0 0,-1 1 0,1-1 1,-1 0-1,1 0 0,-1 0 0,1 1 1,-1-1-1,0 0 0,1 0 0,-1 0 1,0 0-1,0 0 0,0 0 0,0 1 0,0-2 1,0 2-37,0-1 1,0 1-1,0 0 0,0 0 1,0 0-1,0-1 1,0 1-1,0 0 1,0 0-1,-1 0 1,1 0-1,0-1 0,0 1 1,0 0-1,0 0 1,0 0-1,0 0 1,-1 0-1,1 0 1,0-1-1,0 1 0,0 0 1,0 0-1,-1 0 1,1 0-1,0 0 1,0 0-1,0 0 1,-1 0-1,1 0 0,0 0 1,0 0-1,0 0 1,-1 0-1,1 0 1,0 0-1,0 0 1,0 0-1,-1 0 0,1 0 1,0 0-1,0 0 1,0 0-1,0 0 1,-1 1-1,1-1 1,0 0-1,0 0 0,0 0 1,-12 0 91,1-1 7,0 1 0,1 1-1,-18 2 1,-571 122 1259,459-90-1318,-128 40-10,265-74-35,-7 2 2,0 1-1,0 0 0,0 1 1,0 0-1,-13 10 0,22-15-1,1 0-1,0 0 0,0 1 1,-1-1-1,1 0 0,0 0 1,0 0-1,-1 0 0,1 1 1,0-1-1,0 0 0,0 0 1,-1 0-1,1 1 0,0-1 1,0 0-1,0 0 0,0 1 1,0-1-1,0 0 0,0 0 1,-1 1-1,1-1 0,0 0 1,0 1-1,0-1 0,0 0 1,0 0-1,0 1 0,0-1 1,0 0-1,0 1 0,1-1 1,-1 0-1,0 0 0,0 1 1,0-1-1,0 0 0,0 0 0,0 1 1,0-1-1,1 0 0,-1 0 1,0 1-1,0-1 0,0 0 1,1 0-1,-1 0 0,0 1 1,0-1-1,1 0 0,-1 0 1,0 0-1,0 0 0,1 0 1,-1 0-1,0 0 0,0 1 1,1-1-1,-1 0 0,0 0 1,1 0-1,-1 0 0,19 2-4,14-2 22,18 1-47,1-3-1,94-15 1,176-32-213,-311 48 232,347-50-114,-222 32 168,-83 13-58,92-22 0,-129 24 8,1 1 0,-1 0 0,30 0 1,-22 2 36,-28-8-67,-3 8 37,1 0 0,-1 0 1,0 1-1,1 0 1,-11 1-1,-2-1 0,-53 0 44,-21-1 53,-125 15 0,-559 128-49,732-132-69,0 2 0,1 2 1,-59 26-1,95-37 19,-22 12 7,30-14-4,-1-1-1,1 0 1,-1 1-1,1-1 0,-1 0 1,1 1-1,-1-1 1,1 1-1,0-1 0,-1 0 1,1 1-1,0-1 0,-1 1 1,1-1-1,0 1 1,0 0-1,0-1 0,-1 1 1,1-1-1,0 1 0,0-1 1,0 1-1,0 0 1,0-1-1,0 1 0,0-1 1,0 1-1,0-1 0,0 1 1,0 0-1,1-1 1,-1 1-1,0-1 0,0 1 1,0-1-1,1 1 1,-1-1-1,0 1 0,1-1 1,-1 1-1,0-1 0,1 1 1,-1-1-1,1 0 1,-1 1-1,1 0 0,3 1 3,-1 0 0,0 0-1,1 0 1,0-1-1,-1 1 1,1-1 0,0 0-1,0 0 1,0 0 0,-1 0-1,1-1 1,4 1 0,61-1 43,-37 0-36,54-1-354,158-22 0,25-12-739,199-38 418,-416 64 648,16-2 202,69-21-1,-115 25 59,1 1-1,-1 1 0,1 1 1,0 1-1,29 0 0,-47 3-108,-13 0-57,-3-1-59,0 1 13,0 0 0,0 0 0,-17 3 0,-289 49 1,-32 14-19,204-34-87,129-28 58,-1 1 0,1 1 1,0 0-1,1 1 0,-1 1 0,-19 13 1,36-21 15,-1 0-1,0 0 1,0 0 0,0 0 0,1 0 0,-1 1 0,0-1 0,0 0-1,1 0 1,-1 0 0,0 0 0,0 0 0,0 0 0,1 1-1,-1-1 1,0 0 0,0 0 0,0 0 0,0 0 0,1 1-1,-1-1 1,0 0 0,0 0 0,0 1 0,0-1 0,0 0-1,0 0 1,0 0 0,0 1 0,0-1 0,0 0 0,1 0 0,-1 1-1,0-1 1,0 0 0,-1 0 0,1 1 0,0-1 0,0 0-1,0 0 1,0 1 0,0-1 0,0 0 0,0 0 0,0 0-1,0 1 1,0-1 0,-1 0 0,1 0 0,0 0 0,0 1 0,0-1-1,0 0 1,-1 0 0,1 0 0,0 0 0,0 1 0,0-1-1,-1 0 1,1 0 0,0 0 0,0 0 0,-1 0 0,1 0-1,0 0 1,-1 0 0,24 3-3,-1-2 0,44-2 0,-16 0-15,-32 1 18,241-11 8,63-30 115,-42-11 576,-181 37-352,103-12 464,-142 14-337,-51 10-336,1 0 1,0 1-1,19-2 0,-168 10-56,-236 38-1,322-35-96,-41 5-323,-174 50 0,225-46 255,41-17 77,0-1 0,1 1 0,-1 0 0,1 0-1,-1 0 1,1 0 0,0 0 0,-1 1 0,1-1 0,0 0 0,0 0 0,0 1 0,0-1 0,0 1 0,0-1 0,0 1 0,0 0 0,0-1 0,1 1 0,-1 0 0,0 2 0,1-4 2,0 0 0,0 1 0,0-1 0,0 0 0,0 1 0,0-1 0,0 0 0,0 1 0,0-1 0,0 0 0,1 1 0,-1-1 0,0 0 0,0 1 0,0-1 0,0 0 0,0 1 0,1-1 0,-1 0 0,0 0 0,0 1 1,1-1-1,-1 0 0,0 0 0,0 1 0,1-1 0,-1 0 0,0 0 0,0 0 0,1 0 0,-1 1 0,0-1 0,1 0 0,-1 0 0,0 0 0,1 0 0,-1 0 0,1 0 0,21 3-318,1-2 0,42-2 1,-14 0-91,62 2-492,164-4-353,-250-1 1233,-2-1-1,1-2 0,47-18 0,-43 15 10,156-67 87,-144 57 202,-37 17-241,-1 0 0,1 1 1,0-1-1,1 1 1,-1 0-1,0 1 1,0-1-1,1 1 1,5-1-1,-6 2 2,-10 0-9,-11 0-26,3-1 20,0 1 0,0 1 1,0 0-1,0 0 1,0 1-1,0 1 1,-22 8-1,8-1-7,-38 11-1,41-15-11,-40 18 0,38-12 17,-12 6-7,-68 42 0,19-8-32,66-32 2,21-19 20,-1-1-1,1 0 0,0 1 1,-1-1-1,1 1 0,0-1 1,0 1-1,-1-1 0,1 0 1,0 1-1,0-1 0,0 1 1,0-1-1,-1 1 0,1-1 0,0 1 1,0-1-1,0 1 0,0-1 1,0 1-1,0-1 0,0 1 1,1-1-1,-1 1 0,0-1 1,0 1-1,0-1 0,0 1 1,1-1-1,-1 1 0,0-1 0,0 1 1,1-1-1,-1 0 0,0 1 1,1-1-1,-1 1 0,1-1 1,-1 0-1,0 1 0,1-1 1,-1 0-1,1 0 0,-1 1 1,1-1-1,-1 0 0,1 0 1,0 0-1,8 3-5,1-2 0,0 0 0,0 0 0,-1 0 0,1-1-1,0-1 1,17-2 0,-5-1 3,-2 0-1,34-12 1,22-12 27,99-41 3,-150 58 178,-1-2 1,0-1-1,-1-1 1,36-32 0,-57 46-185,-1 0 1,1 0 0,-1 0-1,1-1 1,-1 1 0,0-1-1,0 1 1,1-1 0,-1 0-1,0 1 1,-1-1 0,1 0-1,0 0 1,0 1 0,-1-1-1,1 0 1,-1 0 0,0 0-1,1 0 1,-1 0 0,0 0-1,0 0 1,0 0 0,0 0-1,-1 0 1,1 0-1,0 1 1,-1-1 0,1 0-1,-1 0 1,0 0 0,0 0-1,0 1 1,0-1 0,-1-1-1,0 0 4,-1 0 0,0 0 0,1 1 0,-1 0 0,0-1 0,0 1 0,-1 0-1,1 0 1,0 1 0,-1-1 0,1 1 0,-1 0 0,1 0 0,-1 0-1,1 0 1,-1 0 0,0 1 0,-5 0 0,-62 0 219,70 0-241,-12-1 24,0 2 0,0 0 0,0 0 0,0 1 0,0 1 0,-21 7 0,-101 30 12,97-32-41,1 3 0,1 1-1,-60 28 1,3 15-548,84-51 488,8-4 49,0 1 1,0-1 0,0 0 0,0 1-1,0-1 1,0 1 0,-1-1-1,1 1 1,1-1 0,-1 1 0,0 0-1,0-1 1,0 1 0,0 0-1,0 0 1,1 0 0,-1 0 0,0-1-1,1 1 1,-1 0 0,0 0-1,1 0 1,0 1 0,-1-1 0,1 0-1,-1 2 1,6 1-85,10 0-23,0-1 1,0-1-1,1-1 0,-1 0 0,1-1 1,-1 0-1,20-4 0,-14 1-177,0-2 1,0 0-1,-1-2 0,31-13 0,-20 7-57,38-10 0,-48 18 317,0-1 0,0-1-1,-1-1 1,35-20 0,-40 20 52,38-20 208,-36 20 99,-14-7-8,-3 12-297,-1 2-12,1 0 0,-1 1-1,0-1 1,1 0 0,-1 0-1,0 1 1,1-1 0,-1 1-1,0-1 1,0 0 0,0 1 0,1-1-1,-1 1 1,0 0 0,0-1-1,0 1 1,0 0 0,0 0-1,0-1 1,0 1 0,-1 0-1,1 0 9,-17-3 65,1 1 0,-1 1 0,0 1 0,-22 2 0,-18 0 92,35-2-155,1 1 1,-1 0 0,-44 10-1,23-1 11,-50 4-1,-3 0-47,-34 0-430,128-14 439,0 1 0,0 0 0,0 0 0,0 1 0,0-1-1,0 0 1,0 1 0,1 0 0,-1-1 0,0 1 0,1 0-1,-1 1 1,1-1 0,0 0 0,-3 4 0,1-1 9,1-1-12,9-3-13,34-1-37,1 1 7,-1-2 0,1-2 1,51-9-1,-35 1 18,-20 5 26,-1-2 1,61-21 0,-2-7 381,-94 36-356,0-1 1,1 1-1,-1-1 0,0 1 0,0-1 1,0 0-1,0 1 0,0-1 0,0 0 0,0 0 1,0 0-1,0 0 0,0 0 0,0 0 0,0 0 1,-1 0-1,1 0 0,0-1 0,-1 1 1,1 0-1,-1 0 0,1-1 0,-1-1 0,6-12 71,4 3-23,-8 10-47,-1 1 0,0-1 1,1 0-1,-1 0 0,0 0 1,0 0-1,0 0 0,0 0 0,-1 0 1,1 0-1,-1 0 0,1 0 1,-1 0-1,1 0 0,-1-1 1,0 1-1,0 0 0,-1-4 1,1 5-11,0 0 0,-1 0 0,1 1 1,-1-1-1,1 0 0,-1 0 0,1 0 1,-1 0-1,0 1 0,1-1 0,-1 0 1,0 1-1,0-1 0,0 0 0,1 1 1,-1-1-1,0 1 0,0-1 0,0 1 1,0 0-1,0-1 0,0 1 0,0 0 1,0 0-1,0 0 0,0-1 0,0 1 1,0 0-1,0 0 0,-2 1 0,-46-1 82,31 1-36,-57 2 14,0 5-1,-76 16 1,123-19-48,10-2-17,0 1 1,1 0-1,0 1 0,0 1 1,1 1-1,-1 0 0,1 1 1,1 1-1,0 1 0,-26 20 0,40-29 3,0 0-1,1 0 0,-1 0 0,1 0 1,-1 0-1,1 0 0,-1 0 0,1 0 1,0 0-1,0 0 0,-1 0 0,1 0 1,0 0-1,0 1 0,0-1 0,0 0 0,0 0 1,0 0-1,1 0 0,-1 0 0,0 0 1,0 0-1,1 0 0,-1 0 0,1 0 1,-1 0-1,1 0 0,-1 0 0,1 0 1,0 0-1,-1 0 0,1 0 0,1 0 0,2 2 2,0-1 0,0 1 0,1-2 0,-1 1 0,1 0 0,-1-1 0,1 0 0,-1 0 0,1 0 0,0 0 0,7-1-1,70 0 16,-47 0-9,10 0-4,-16 1-7,0-1 0,0-1 0,1-1 1,45-11-1,-36 1 120,-1-2-1,-1-1 1,59-34 0,-94 48-96,-1 0 0,1 0 0,-1 0 1,1-1-1,-1 1 0,0-1 0,1 1 0,-1-1 1,0 0-1,0 1 0,0-1 0,0 0 0,0 0 1,0 0-1,-1 0 0,1 0 0,0-3 1,-1 4-19,0 0 0,0 0 0,0 0 0,0 1 0,0-1 1,0 0-1,0 0 0,0 0 0,0 1 0,0-1 0,0 0 0,-1 0 1,1 0-1,0 1 0,0-1 0,-1 0 0,1 0 0,-1 1 1,1-1-1,-1 0 0,1 1 0,-1-1 0,1 0 0,-1 1 0,0-1 1,1 1-1,-1-1 0,0 1 0,1 0 0,-1-1 0,0 1 1,0 0-1,1-1 0,-1 1 0,0 0 0,0 0 0,0-1 0,1 1 1,-1 0-1,0 0 0,0 0 0,-1 0 0,-44-1 146,26 0-98,0 0-1,1 2 1,-1 0 0,-24 5 0,-18 8-10,-128 23-42,162-32-96,0 0 1,0 2-1,-31 12 0,16-9-111,-3-1-136,45-9 336,0 0 0,0 0 0,-1 1 0,1-1 0,0 0 0,0 1 0,0-1 0,-1 1 0,1 0 0,0-1 0,0 1 0,0 0 0,0 0 0,0-1 0,0 1 0,1 0 0,-1 0 0,0 0 0,0 0 0,1 0 0,-1 0 0,0 1 0,1-1 0,-1 0 0,1 0 0,-1 0 0,1 0 0,0 1 0,0-1 0,-1 0 0,1 0 0,0 3 0,0-4 6,0 0 1,0 1-1,0-1 1,0 0-1,0 0 1,0 1 0,0-1-1,0 0 1,0 0-1,0 1 1,0-1-1,0 0 1,0 0-1,1 0 1,-1 1-1,0-1 1,0 0-1,0 0 1,0 1-1,0-1 1,0 0-1,1 0 1,-1 0-1,0 0 1,0 1-1,0-1 1,1 0-1,-1 0 1,0 0-1,0 0 1,0 0-1,1 0 1,-1 1 0,0-1-1,1 0 1,8 3-26,1 0 1,-1 0 0,1-1 0,-1-1 0,1 0-1,0 0 1,0 0 0,0-1 0,11-2 0,9 2 7,20-1-58,87-13 0,-95 6 32,28-4 27,90-29 1,-129 31 5,-21 7 26,-1 0-1,1 0 1,-1-1-1,0 0 0,0 0 1,-1-1-1,1 0 1,10-9-1,2-3 205,-19 16-206,0-1 0,0 1 0,-1 0 0,1 0 0,0-1 0,-1 1 0,1-1 0,-1 1 0,0-1 0,1 0 0,-1 1 0,0-1 1,0 0-1,0 0 0,0 0 0,0 0 0,-1 0 0,1 0 0,-1 0 0,1 0 0,-1 0 0,0 0 0,1 0 0,-1 0 0,-1-5 0,1 6-8,0 0 0,0 0 0,-1 0 0,1 0 0,0 0 0,-1 0 0,1 0 0,-1 0 0,1 0 0,-1 0 0,1 0 0,-1 0 0,0 0 0,0 1 0,1-1 0,-1 0 0,0 0 0,0 1 0,0-1 0,0 0 0,0 1 0,0-1 0,0 1 0,0-1 0,0 1 0,0 0 0,0-1 0,0 1 0,0 0 0,0 0 0,-1 0 0,-37-3 65,33 3-53,-63-1 152,37 0-169,-1 1 1,-52 7-1,-74 25 27,65-10-129,55-12-71,-56 8 1,80-17 76,11-2 55,0 1 1,1 1-1,-1-1 1,1 0-1,-1 1 1,1 0-1,-1 0 1,1 0-1,0 0 1,-1 0-1,1 1 1,0-1-1,-3 3 1,6-4 36,0 0-1,0 0 1,-1 0 0,1 0-1,0 0 1,0 0 0,0 0 0,0 1-1,0-1 1,0 0 0,0 0-1,0 0 1,-1 0 0,1 0 0,0 0-1,0 0 1,0 0 0,0 0-1,0 0 1,0 0 0,0 1-1,0-1 1,0 0 0,0 0 0,0 0-1,0 0 1,0 0 0,0 0-1,0 0 1,0 1 0,0-1 0,0 0-1,0 0 1,0 0 0,0 0-1,0 0 1,0 0 0,0 0-1,0 1 1,0-1 0,0 0 0,0 0-1,0 0 1,0 0 0,0 0-1,0 0 1,0 0 0,0 0 0,0 1-1,0-1 1,0 0 0,0 0-1,1 0 1,-1 0 0,0 0-1,0 0 1,0 0 0,0 0 0,0 0-1,0 0 1,0 0 0,0 0-1,1 0 1,-1 0 0,3 2-38,0 0 0,0 0 0,0-1 0,0 1 0,0-1 0,1 0 1,-1 0-1,0 0 0,1 0 0,-1-1 0,7 1 0,48-2-102,-23 0 87,-6 1 32,115-4-22,-120 0 57,0 0 0,0-1 0,-1-1 0,32-13 0,-31 11 59,-16 6-8,0 0-1,0-1 1,0 1-1,0-2 1,-1 1 0,1-1-1,-1-1 1,0 1-1,12-11 1,-18 13-49,0 1 0,-1-1 1,1 0-1,0-1 0,-1 1 0,1 0 0,-1 0 0,0 0 0,0 0 1,0 0-1,0 0 0,0 0 0,0-1 0,0 1 0,-1 0 1,1 0-1,-1 0 0,0 0 0,1 0 0,-1 0 0,0 0 1,0 0-1,0 1 0,0-1 0,-1 0 0,1 0 0,0 1 0,-1-1 1,1 1-1,-1-1 0,0 1 0,-1-1 0,-3 0 10,0 0-1,0 1 0,0 0 0,0 1 1,-1-1-1,1 1 0,0 0 0,-9 2 1,-27 0 82,3 0-70,1 2 0,-71 16 0,46-7-26,-97 24-39,93-23-125,-2 2-91,67-15 229,0 0 0,0 0 0,0 0 0,0 0 0,0 0 1,1 0-1,-1 1 0,0-1 0,1 1 0,-1-1 0,1 1 0,-3 2 0,1 0-258,11-1-73,16 2 57,0-1-1,0-1 0,0-1 0,0-1 0,30-3 1,-4 2-162,20-4 52,1-3 0,83-20 0,-74 12 396,-30 3 600,-1-2 0,59-25 0,-102 36-279,24-11 530,-29 13-793,0 1-1,0-1 1,0 0 0,0 0-1,0 1 1,0-1 0,0 0 0,-1 0-1,1 0 1,0 0 0,-1 0-1,1 0 1,0 0 0,-1 0-1,1 0 1,-1 0 0,0-1 0,1 1-1,-1 0 1,0 0 0,0-2-1,0 2-41,0 0-1,-1 1 0,1-1 1,0 0-1,-1 0 0,1 1 0,-1-1 1,1 0-1,-1 1 0,0-1 0,1 0 1,-1 1-1,0-1 0,1 1 1,-1-1-1,0 1 0,0 0 0,1-1 1,-1 1-1,0-1 0,0 1 0,0 0 1,1 0-1,-1 0 0,0-1 1,0 1-1,0 0 0,0 0 0,0 0 1,-1 1-1,-35-1 59,27 0-41,-34 0 7,-1 1 0,-77 13 0,71-4-18,33-7-25,0 0 0,1 1 0,-1 1-1,1 1 1,-31 15 0,23-13 0,24-8 8,0 0 1,0 0-1,0 0 1,0 0-1,0 0 1,0 0-1,1 1 0,-1-1 1,0 0-1,0 0 1,0 1-1,0-1 1,1 1-1,-1-1 1,0 1-1,0-1 0,1 1 1,-1-1-1,0 1 1,1-1-1,-1 1 1,0 0-1,1-1 1,-1 1-1,1 0 0,0 0 1,-1-1-1,1 1 1,-1 0-1,1 2 1,0-3-3,0 0 1,0 0 0,0 0 0,0 0 0,0 0-1,0 0 1,0 1 0,0-1 0,0 0 0,0 0-1,0 0 1,0 0 0,0 0 0,0 0 0,0 1-1,0-1 1,0 0 0,0 0 0,0 0 0,0 0-1,0 0 1,0 0 0,1 0 0,-1 0 0,0 0-1,0 0 1,0 1 0,0-1 0,0 0 0,0 0-1,0 0 1,0 0 0,1 0 0,-1 0 0,0 0-1,0 0 1,0 0 0,0 0 0,0 0 0,0 0-1,1 0 1,-1 0 0,0 0 0,0 0 0,0 0-1,0 0 1,0 0 0,0 0 0,0 0 0,1 0-1,-1 0 1,0 0 0,0-1 0,0 1 0,55 2-1022,47-2 120,-90 0 859,1-1 1,-1-1-1,1 0 0,-1-1 1,17-5-1,-23 5 44,-1 1-1,0 1 1,1-1 0,-1 1 0,1 0 0,-1 0-1,8 0 1,-10 1 3,1 0-1,0-1 1,0 1 0,0-1-1,-1 0 1,1 0-1,0 0 1,-1-1-1,1 1 1,-1-1 0,4-2-1,28-8-33,-31 12 30,-1-1 0,1 0 0,0 0 0,-1 0 0,1 0 0,-1-1 0,1 0 0,-1 1 0,1-1 0,-1 0 0,0-1 0,0 1 0,5-5 0,18-22-53,-26 28 52,1 1 3,-1 0 1,0 0-1,0-1 0,1 1 0,-1 0 0,0 0 1,0 0-1,1-1 0,-1 1 0,0 0 0,0 0 1,0-1-1,1 1 0,-1 0 0,0 0 1,0-1-1,0 1 0,0 0 0,0 0 0,0-1 1,1 1-1,-1 0 0,0-1 0,0 1 0,0 0 1,0-1-1,0 1 0,0 0 0,0 0 0,0-1 1,0 1-1,-1 0 0,1-1 0,0 1 0,0 0 1,0-1-1,0 1 0,0 0 0,0 0 0,-1-1 1,1 1-1,0 0 0,0 0 0,0-1 0,-1 1 1,1 0-1,0 0 0,0 0 0,-1 0 0,1-1 1,0 1-1,0 0 0,-1 0 0,1 0 0,-6-3 16,0 1 0,-1-1 0,1 1-1,0 1 1,-1-1 0,1 1 0,-1 0-1,1 1 1,-1 0 0,1 0 0,-1 0-1,0 1 1,1 0 0,0 0-1,-1 0 1,1 1 0,-1 0 0,1 0-1,0 1 1,-6 3 0,-49 21 55,-18 10 59,71-33-110,0 1 0,1 0 0,-1 0 1,1 1-1,1 0 0,-1 0 0,-8 12 0,10-12 16,0-1-1,0 1 1,1 1 0,0-1-1,1 1 1,-1-1 0,1 1 0,1 0-1,-1 0 1,1 0 0,0 1-1,-1 10 1,3-15-25,0 0 0,0 0 0,0 0 0,0-1 0,0 1 0,1 0 0,-1 0 0,1 0 0,0-1 0,-1 1 0,1 0 0,1-1 0,-1 1 0,0-1 0,1 1 0,-1-1 0,4 4 0,-1-3-1,-1-1 0,1 0 1,0 0-1,0-1 0,0 1 0,0-1 0,0 1 1,0-1-1,6 0 0,6 2 3,0-2-1,0 1 1,0-2-1,19-2 1,9 1 10,1-6-35,-35 4 89,1 1 0,-1 0 0,16 0 0,-13 2 129,-10 0-18,-6 0-107,-1 1-20,0 0 0,-1 0 0,1 1 0,1-1 0,-1 1 0,0 0 0,0 0 0,1 0 0,-7 5 0,-31 27 479,21-14-181,-22 28 0,31-34-304,1-1 1,-2 0-1,0 0 0,-1-2 1,0 1-1,-21 12 1,33-23-53,-1 0 0,1-1 0,0 1 0,0 0 1,0 0-1,-1-1 0,1 1 0,0 0 0,0 0 0,0 0 1,0 0-1,1 0 0,-1 1 0,0-1 0,0 0 0,1 0 1,-1 1-1,1-1 0,-1 0 0,0 3 0,-4-3 30,2-1-28,-7 0-87,12-3-163,0 1 156,0 0 0,0 1-1,0-1 1,0 0 0,0 0 0,-1-1 0,1 1-1,-1 0 1,2-4 0,1 1-59,-1 0 0,1 0-1,0 1 1,0-1 0,1 1 0,-1 0-1,10-6 1,7-7-167,-15 13 254,0-1 1,1 1-1,-1 1 0,10-4 1,-11 5 62,0-1 0,-1 1 1,1 0-1,0-1 0,-1 0 1,0 0-1,0-1 0,6-5 1,6-3 126,-15 12-117,0-1-1,0 1 1,0 0 0,-1 0 0,1-1 0,0 1 0,-1-1 0,1 1-1,0-1 1,-1 1 0,1-1 0,0 1 0,-1-1 0,1 0 0,-1 1-1,1-1 1,-1 0 0,1 1 0,-1-1 0,0 0 0,1 0 0,-1 1-1,0-1 1,0 0 0,1 0 0,-1 0 0,0 1 0,0-2 0,-5 2 133,-45-1 202,-105 4 407,84 6-605,-186 11 80,-53-7-191,-6 0-7,265-12 21,-17 0 51,64-3-112,10-1-29,39-9-145,256-27-2012,-161 25 1836,-54 5 257,88 3 0,-82 1 115,-46 0 24,-215 3 293,-216 5 47,132 23-487,63-4-146,112-17-34,-147 17-1830,186-21 2,32-1-1634,22 0 514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23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96 360 1024,'-72'-133'5331,"68"126"-4708,1 0 0,0 0 0,0 0 1,1 0-1,0-1 0,0 1 0,1-1 0,-1-8 0,1 12-325,1 1-1,0-1 0,0 1 0,0-1 1,1 0-1,-1 1 0,1-1 0,0 1 1,-1 0-1,2-1 0,-1 1 0,0 0 1,1-1-1,-1 1 0,1 0 0,0 0 1,0 0-1,0 0 0,1 1 0,2-4 1,7-3 253,1 0 0,0 1 0,1 0 0,0 1 0,0 0 0,0 1 0,1 1 0,0 0 0,0 1 0,0 1 0,0 0 0,0 2 0,1-1 0,15 2 0,21-2 634,-27 1-498,0 0 0,0 2 0,0 1 0,0 1 0,0 1 0,31 9 1,-32-4-658,0 1 0,-1 2 0,-1 0 0,1 1 0,-2 2 0,0 0 1,-1 1-1,0 1 0,25 30 0,-15-10-30,-2 2 0,24 43 0,-39-60 0,2 6 0,-1 0 0,-2 1 0,-1 0 0,-1 1 0,-1 0 0,-2 1 0,-1 0 0,-2 0 0,1 35 0,-4-18 0,-3 1 0,-2 0 0,-3-1 0,-16 67 0,17-86 0,1-3 0,-2-1 0,0 0 0,-2 0 0,-1 0 0,0-2 0,-16 25 0,-16 30 0,38-68 0,-1 0 0,0 0 0,0-1 0,-1 0 0,0 0 0,0 0 0,-1 0 0,0-1 0,-1-1 0,0 1 0,0-1 0,-9 6 0,-24 20 0,29-23 0,0 0 0,-1-1 0,-17 10 0,25-16 0,0-1 0,0 0 0,-1-1 0,1 1 0,0-1 0,-1 0 0,1 0 0,0 0 0,-1-1 0,1 0 0,-1 0 0,1 0 0,-7-2 0,2 0-84,0-1 0,0 0-1,1-1 1,-18-8 0,-3-3-757,14 8-229,0-1 0,1 0 1,0-1-1,1-1 0,0-1 0,0 0 0,1 0 0,1-2 1,-17-19-1,10 6-961,12 16 1133,0 1 0,-1 0 1,0 0-1,0 0 1,-12-8-1,-46-35-6108,40 39 3887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1:14.6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120 81 736,'-115'0'5203,"110"0"-2848,10-16 9907,150 15-5386,85-6-5868,21 4-756,-174 4-246,1177-1-1099,-1241 0 1061,-1 0 1,1-2-1,0-1 1,28-7-1,-23 5-40,36-2 1,22-5-5,-42 9-12,-40 3 91,0 0 0,0 0 0,1 0 1,-1-1-1,0 1 0,0-1 1,0 0-1,0 0 0,7-3 0,-8 2-93,-23 2-1548,-36-1-592,29 0 1301,1 0 0,-1 2 0,1 1 0,-50 9 0,23 1-740,-94 7 0,76-12 746,24-3-151,-89-3 0,57-3-316,-247 2-4898,307 0 5750,0-2 0,0 0-1,-36-9 1,6 0-526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1:16.27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164 254 592,'-142'0'5135,"120"0"7309,351 0-4676,439 0-4454,-732-1-3309,45-8 0,-10 2-7,156-27 0,-8 0-4,-12 2 17,-160 24 32,-31 5-50,1 0 1,22-1 0,424 4-18,-453 0 22,0 0-1,-1-1 1,16-3-1,22-1-3,60-10-18,152 15 69,-184-11-85,-7 2 119,-19 1-83,89-1-52,-20-6 72,41 15-37,-141 0 16,-1-1 0,1 0 1,21-6-1,-2 3 16,-31 4-7,0 0 0,1 0 1,-1-1-1,-1 0 0,1 0 1,0-1-1,10-3 0,-12 3-7,1 1-1,0 0 1,-1 0-1,1 1 1,0-1-1,-1 1 1,1 0-1,0 0 1,7 2-1,7-1-19,46-1 81,-61 0-15,-1 0-80,10 0 5,-10 0 0,1 0 50,327 0 316,-330 0-331,-1 0 3,1 0-1,0 1 1,0-1 0,-1 0-1,1 0 1,0 0-1,0 0 1,-1 0 0,1 0-1,0 0 1,0 0-1,-1-1 1,1 1 0,0 0-1,0 0 1,-1 0-1,1-1 1,0 1 0,-1-1-1,1 1 1,-1 0-1,1-1 1,0 1 0,-1-1-1,1 1 1,-1-1-1,1 1 1,-1-1 0,1 0-1,-1 1 1,0-1-1,1 0 1,-1 1 0,0-1-1,1 0 1,-1 1-1,0-4 2773,-4 4-4075,-46 0-9636,31 0 3050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1:17.4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1143 49 1633,'-1'-1'168,"1"0"0,0-1 1,0 1-1,0 0 1,0-1-1,0 1 0,0 0 1,0-1-1,0 1 0,1 0 1,-1-1-1,0 1 0,1 0 1,-1-1-1,1 1 0,0 0 1,-1 0-1,1 0 0,0 0 1,0 0-1,-1 0 1,1 0-1,0 0 0,0 0 1,0 0-1,0 0 0,0 0 1,2 0-1,0-1 1310,-3-11 5475,-1 23-6442,-1 0 1,-1 0-1,1 0 1,-1 0-1,-1 0 1,0-1-1,0 0 1,-1 0-1,-7 11 1,-14 30 826,14-25-379,-17 29 0,18-37-319,1 2 1,0-1-1,-10 32 1,-50 196 2352,58-210-2296,-24 55 0,21-56-76,-17 58 0,-108 369 604,117-391-1191,-22 48-34,2-3 0,37-97 0,3-9 0,0 0 0,0 0 0,-1 0 0,-8 14 0,7-14 0,0 0 0,1 0 0,-6 20 0,7-20 0,0 0 0,0-1 0,-10 18 0,-118 241 0,57-104 0,51-128 0,18-30 0,0 1 0,1 0 0,0 0 0,-4 10 0,1 6 0,7-18 0,-1-1 0,-1 1 0,1 0 0,-1-1 0,0 1 0,0-1 0,0 0 0,-4 6 0,-15 36 0,17-36 0,0 0 0,0 0 0,-9 14 0,4-9 0,1 0 0,-9 26 0,11-27 0,0 0 0,-1 0 0,-10 16 0,-3-4 0,13-18 0,1 0 0,0 0 0,0 1 0,1-1 0,0 1 0,-3 10 0,2-4 0,0 0 0,0 0 0,-2-1 0,-12 19 0,19-31 0,0 0 0,1-1 0,-1 1 0,0 0 0,1-1 0,-1 1 0,1 0 0,0-1 0,0 1 0,0 0 0,-1 0 0,2 0 0,-1-1 0,0 1 0,0 0 0,0 0 0,2 2 0,-2-3 0,2-9-115,1 1 0,0-1 0,1 1 0,0 0 0,0 0 0,7-10 0,7-12-2113,28-45-7502,15-8-253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1:19.05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87 17 144,'-12'0'281,"-11"-1"1272,22 1-1520,1 0-1,-1 0 1,1 0 0,-1 0 0,1 0 0,-1-1 0,1 1 0,-1 0 0,1 0 0,-1-1 0,1 1 0,-1 0 0,1-1 0,0 1 0,-1 0 0,1-1 0,0 1 0,-1-1 0,1 1 0,0 0 0,0-1 0,-1 1 0,1-1 0,0 1 0,0-1 0,0 1 0,0-1 0,-1 1 0,1-1 0,0 1-1,0-1 1,0 0 0,0-2 554,-11 3-1225,-11 0 4999,15 0 286,21 0-2823,2 0-1446,-8-1-12,0 1 0,0 0-1,0 1 1,15 2 0,-4 2 165,0 0 0,0-2 0,28 2 0,16 3 471,-26-2-741,1-2 0,58-1-1,143-3-116,215 0 4925,-450 0-4602,-4 0-406,1-1 0,-1 1 0,1 0 1,-1 0-1,1 0 0,-1 0 0,0 0 0,1 0 1,-1 0-1,1 0 0,-1 0 0,1 0 1,-1 0-1,1 0 0,-1 0 0,0 0 0,1 0 1,-1 0-1,1 0 0,-1 0 0,1 1 0,-1-1 1,0 0-1,1 0 0,-1 1 0,0-1 1,1 0-1,-1 1 0,0-1 0,1 0 0,-1 1 1,0-1-1,1 1 0,-1 4 289,0 1 0,-1-1 1,1 1-1,-1-1 0,0 0 0,-1 1 0,1-1 0,-1 0 0,0 0 1,0 0-1,-6 8 0,-3 2 95,7-11-406,1 0 1,0 0 0,0 1 0,0 0 0,0-1 0,1 1-1,-1 0 1,1 0 0,-2 10 0,2-7-40,0 0 0,0-1 0,0 1 0,-1-1 0,0 0 0,0 0 0,-1 0 0,0 0 0,-1-1 0,1 1 0,-8 7 0,-2 5 0,1 1 0,1 1 0,-19 40 0,-18 73 0,19-52 0,-108 245 0,132-312 0,0 0 0,-5 22 0,8-25 0,0-1 0,-1 0 0,-10 20 0,-15 11 0,23-35 0,0 1 0,0 0 0,1 1 0,0-1 0,-7 19 0,5 6 0,6-24 0,-1-1 0,0 1 0,-1-1 0,0 1 0,-4 8 0,-3 9 0,1 0 0,1 0 0,-6 36 0,-2-10 0,13-46 0,1 1 0,-1 0 0,2 0 0,-1 0 0,1 0 0,0 0 0,-1 11 0,2-10 0,-1 1 0,0 0 0,-1-1 0,-2 10 0,1-9 0,1 0 0,0 1 0,1-1 0,-1 11 0,1-11 0,0 0 0,0 0 0,-1 1 0,0-2 0,-1 1 0,-4 10 0,-7 24 0,-44 154 0,51-162 0,-12-5 0,10 7 0,-9-6 0,7 5 0,10-27 0,-1-1 0,-1 1 0,1-1 0,-7 12 0,-7 4 0,13-19 0,-1 0 0,1 0 0,0 0 0,0 1 0,-3 9 0,2-3 0,-1 1 0,0-1 0,-7 13 0,-8 19 0,5-15 0,13-25 0,0-1 0,0 0 0,0 1 0,1-1 0,-1 1 0,1 0 0,0 0 0,0-1 0,0 1 0,1 0 0,-1 4 0,1-4 0,-1-1 0,1 1 0,-1-1 0,0 1 0,0-1 0,0 0 0,0 1 0,-3 3 0,3-4 0,0 0 0,-1 0 0,1-1 0,0 1 0,1 0 0,-1 0 0,0 0 0,1 4 0,0-6 0,0-1 0,0 1 0,0 0 0,0 0 0,0 0 0,0 0 0,-1-1 0,1 1 0,0 0 0,0 0 0,-1 0 0,1-1 0,0 1 0,-1 0 0,1 0 0,-1-1 0,1 1 0,-1 0 0,1-1 0,-1 1 0,1-1 0,-1 1 0,0-1 0,1 1 0,-1-1 0,0 1 0,1-1 0,-1 1 0,0-1 0,0 0 0,-1 1 0,2-1 0,-1 0 0,0 1 0,1-1 0,-1 0 0,0 0 0,1 1 0,-1-1 0,0 1 0,1-1 0,-1 1 0,1-1 0,-1 1 0,0-1 0,1 1 0,0-1 0,-1 1 0,1-1 0,-1 1 0,1 0 0,0-1 0,-1 1 0,1 0 0,0 0 0,0-1 0,-1 1 0,1 0 0,0 0 0,0-1 0,0 1 0,0 0 0,0 0 0,0 4 0,0-1 0,0 0 0,-1 0 0,0 0 0,1 0 0,-1 0 0,-1 0 0,1 0 0,-1 0 0,1-1 0,-1 1 0,0 0 0,-1-1 0,1 0 0,0 1 0,-1-1 0,0 0 0,0 0 0,0 0 0,-5 3 0,7-5 0,0 0 0,0 0 0,1 0 0,-1 0 0,0 0 0,1 0 0,-1 0 0,1 0 0,-1-1 0,1 1 0,0 1 0,-1-1 0,1 0 0,0 0 0,0 0 0,0 0 0,0 0 0,0 0 0,0 0 0,0 2 0,-2 11 0,-7-7 0,8-7 0,0 1 0,0-1 0,0 1 0,0-1 0,1 1 0,-1 0 0,0-1 0,0 1 0,1 0 0,-1 0 0,0 0 0,1-1 0,-1 1 0,1 0 0,-1 0 0,1 0 0,-1 0 0,1 0 0,0 0 0,-1 0 0,1 0 0,0 0 0,0 0 0,0 0 0,0 2 0,0 2 0,0-3 0,1 0 0,-1 1 0,0-1 0,0 0 0,0 0 0,0 1 0,-1-1 0,1 0 0,0 0 0,-1 1 0,0-1 0,0 2 0,-6-1 0,7-3 0,-1 0 0,1 0 0,-1 0 0,1 0 0,0 0 0,-1 0 0,1 0 0,0 0 0,-1 1 0,1-1 0,-1 0 0,1 0 0,0 0 0,-1 1 0,1-1 0,0 0 0,0 0 0,-1 1 0,1-1 0,0 0 0,0 1 0,-1-1 0,1 0 0,0 1 0,0-1 0,0 0 0,-1 1 0,1-1 0,0 1 0,0-1 0,0 0 0,0 1 0,0-1 0,0 1 0,0-1 0,0 0 0,0 1 0,0-1 0,0 1 0,0 0 0,0 1 0,0-1 0,-1 1 0,1-1 0,0 1 0,-1-1 0,1 1 0,-1-1 0,0 1 0,1-1 0,-1 0 0,0 1 0,0-1 0,0 0 0,0 0 0,0 0 0,-2 2 0,1-2 0,1 0 0,0 0 0,0 0 0,0 1 0,0-1 0,0 0 0,0 1 0,0-1 0,1 0 0,-1 1 0,0-1 0,1 1 0,-1-1 0,1 1 0,-1-1 0,1 1 0,0 2 0,0-3 0,0-1 0,0 1 0,0-1 0,0 1 0,0-1 0,0 1 0,0 0 0,0-1 0,-1 1 0,1-1 0,0 1 0,0-1 0,0 1 0,-1-1 0,1 0 0,0 1 0,0-1 0,-1 1 0,1-1 0,0 1 0,-1-1 0,1 0 0,-1 1 0,1-1 0,0 0 0,-1 1 0,1-1 0,-1 0 0,1 0 0,-1 1 0,1-1 0,-2 0 0,2 0 0,-1 0 0,1 0 0,-1-1 0,1 1 0,-1 0 0,1 0 0,-1-1 0,1 1 0,-1 0 0,1-1 0,0 1 0,-1-1 0,1 1 0,-1 0 0,1-1 0,0 1 0,0-1 0,-1 1 0,1-1 0,0 1 0,0-1 0,-1 1 0,1-1 0,0 1 0,0-1 0,0 0 0,0 1 0,0-1 0,0 1 0,0-1 0,0 1 0,0-1 0,0 0 0,0 1 0,0-1 0,4-40-1385,12-21-5583,10-1-2847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1:20.57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134 283 816,'0'0'1041,"-3"0"-238,-1 0-698,0 0 1,0 1 0,-1 0-1,1 0 1,0 0-1,0 0 1,1 1-1,-1 0 1,0-1 0,0 1-1,1 1 1,-1-1-1,-3 4 1,6-6-54,0 1 0,0 0 0,0-1 0,0 1-1,0-1 1,0 0 0,-1 1 0,1-1 0,0 0 0,0 0 0,0 0 0,0 1 0,-1-1 0,1 0-1,0-1 1,0 1 0,0 0 0,0 0 0,0 0 0,-2-1 0,2 0 80,-12 2 2286,-20 9 15333,246-10-10387,298 0-7490,-458-3 126,69-11 0,28-4 0,175-25 0,-136 18 0,17-2 0,-201 26 0,46-9 0,104-4 0,-110 13 0,-1-1 0,53-10 0,90-7 0,0 0 0,-57 4 0,-32 4 0,-89 10 0,25-5 0,65-1 0,23-1 0,17 0 0,202 8 0,-218-10 0,15-6 0,27 6 0,-156 10 0,1-1 0,-1 0 0,0 0 0,0-1 0,17-6 0,-18 6 0,0 1 0,0 0 0,0 0 0,0 0 0,0 1 0,16 2 0,-7-1 0,384-1 0,-330 16 0,-53-16 0,-1 1 0,1 0 0,21 5 0,-17-3 0,1-1 0,0-1 0,33-3 0,-18 0 0,79 2 0,-102 0-6,-32 0 23,-29 0-225,0 0-2815,0 0-8340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03.2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74 78 576,'0'-4'1059,"0"-46"1747,0 27 4361,-5 23-6111,4 0-972,0-1 0,1 1 0,-1 0 0,0 0 0,0 0 0,0 0 0,1 0 0,-1 1 0,0-1 0,0 0 0,0 0 0,1 0 0,-1 1 0,0-1 0,0 0 0,1 1 0,-1-1 0,0 1 0,1-1 0,-1 1 0,0-1 0,1 1 0,-1-1 0,1 1 0,-1 0 0,0 1-1,-2 30 2778,3-30-2773,-9 104 4638,0 11-1627,9-90-2640,1-13-152,-1 1 0,0 0 1,-1 0-1,-4 18 1,-3-4 92,5-16-200,-1 0 0,1 0 0,1 0 0,-1 22 0,3 185 723,0-217-565,0-22-227,0-576-2476,0 593 2425,0 18 749,1-9-632,0 1-1,0 0 0,1-1 0,0 0 1,4 11-1,-3-9-27,0 0-1,-1 0 1,0 0 0,0 0 0,1 16 0,-2-6 184,0 1 1,6 19 0,-4-19-208,0 0 0,0 21 0,-4-18-146,1-15 0,-1 0 0,1 0 0,1 1 0,-1-1 0,1 0 0,4 12 0,3 2 0,-5-17 0,-1 0 0,0 0 0,0 1 0,-1-1 0,1 1 0,-1-1 0,0 1 0,0 8 0,-1 55 0,0-60 0,0-51 0,0 22-10,1 6-39,-1 0 0,-1 0 1,0 0-1,-3-15 1,3 24-8,-6-19-1346,2-1 0,1 0 0,-2-36 0,6-189-17877,0 207 15534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05.5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2 185 320,'0'0'51,"-1"-1"1,1 1-1,0-1 0,0 0 1,0 1-1,0-1 0,0 1 1,0-1-1,0 0 0,0 1 1,0-1-1,0 0 0,0 1 1,0-1-1,0 1 0,0-1 0,1 0 1,-1 1-1,0-1 0,0 1 1,1-1-1,-1 1 0,0-1 1,1 1-1,-1-1 0,1 1 1,-1-1-1,0 1 0,1-1 1,3 0 75,-2 1-84,-1 0-1,1 0 1,-1-1-1,0 1 1,1 0-1,-1-1 1,1 0-1,-1 1 1,0-1-1,0 0 1,1 1-1,0-3 1,2-9 261,34-16-67,-38 28-237,2-2 42,0-1-1,0 1 1,0 0-1,0 0 0,0 0 1,1 0-1,-1 1 1,1-1-1,-1 1 1,1-1-1,0 1 1,-1 0-1,1 0 0,0 0 1,0 0-1,4 0 1,0 0 511,0 0-1,0-1 1,-1 0 0,13-5 0,-16-4-128,1-1 4766,-3 12-5140,-1 0 0,1 0 0,0 0 0,-1 0 1,1 0-1,-1 0 0,1 0 0,-1 0 1,1 1-1,-1-1 0,1 0 0,-1 0 0,1 0 1,-1 1-1,1-1 0,-1 0 0,1 1 1,-1-1-1,1 0 0,-1 1 0,1-1 0,-1 0 1,0 1-1,1-1 0,-1 1 0,0-1 1,0 1-1,1-1 0,-1 1 0,2 19 2053,-2-13-2108,1 66 3901,1-34-1948,-2 0-1,-6 52 1,4-79-1697,-4 24 693,-2 69 0,8 11-227,0-114-507,3-13-78,7-5-602,-2-1 1,0 0-1,-1-1 0,0 1 0,-2-1 0,0 0 0,-1-1 1,-1 1-1,-1-1 0,1-30 0,-3 40 237,1 1-1,0-1 1,1 0 0,0 1-1,6-17 1,-5 18 111,-1-1 1,1 1-1,-2-1 0,1 0 1,0-13-1,-2 18 99,0-1 0,0 1 0,0 0 0,0 0 0,0 0 0,0 0 0,1 0 0,0 0 0,0 0 0,-1 0 1,2 0-1,-1 0 0,0 0 0,1 1 0,-1-1 0,1 0 0,2-2 0,-1-15 366,-3 339 6409,0-317-6647,0-15-79,0-229-3140,-1 235 3071,1 1 0,-1-1 0,0 0 0,-1 1 0,-3-13 0,3 14 154,0-1-1,1 1 1,0-1 0,0 0 0,-1-9-1,3 52 1952,0-20-1307,0 1 0,-2-1 0,0 1 0,-4 20 0,-1-15-227,1-6-334,1 1 1,1-1-1,-2 33 0,4-15-195,-1 0 0,-11 54 0,11-64 0,0 38 0,3-45 0,-1-60 0,0-276 0,0 325 0,1-1 0,-1 1 0,0-1 0,-1 1 0,0-1 0,-2 12 0,-3-3 0,3-6 0,0-1 0,0 0 0,1 1 0,0 0 0,0-1 0,0 17 0,2 130 0,0-164 0,-1-1 0,1-1 0,1 0 0,0 0 0,2-12 0,16-17 0,-14 17-288,0-1 0,2-27 1,3-19-816,-1 34 678,-5 24 296,-1-1 0,0 0 0,-1 0 0,0-19 0,-2-108 2036,1 176-875,0-14-1008,0-1 0,-2 0 1,-5 36-1,1-37-24,-1 1 0,2 0 0,0 0 0,0 33 0,2-22 0,-6 41 0,4-43 0,-1 35 0,5 239 0,-1-380 0,-1 27 0,8-79 0,-2 99-4,2-11-37,0-50 1,-5 58-427,11-57 0,-6 57-215,2-59 1,-8-73 273,0 115-2252,0 95-7129,0-23 1911,0 0 3622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07.1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41 144,'0'0'5427,"-1"0"-5397,1 0 1,0-1 0,0 1 0,0-1-1,0 0 1,0 1 0,0-1 0,0 1 0,0-1-1,0 1 1,0-1 0,0 1 0,0-1 0,0 1-1,1-1 1,-1 1 0,0-1 0,0 1-1,0 0 1,1-1 0,-1 1 0,0-1 0,1 1-1,-1-1 1,1 1 0,11-3 222,-9 3-21,2 0 46,13 0 109,-13 0 896,-6 0-1282,1 0 0,0-1-1,0 1 1,0 0 0,0-1 0,0 1 0,0 0-1,0 0 1,0-1 0,0 1 0,0 0 0,0 0-1,0-1 1,0 1 0,0 0 0,0 0 0,0-1-1,0 1 1,0 0 0,0 0 0,0-1-1,1 1 1,-1 0 0,0 0 0,0-1 0,0 1-1,0 0 1,0 0 0,1 0 0,-1-1 0,0 1-1,0 0 1,1 0 0,-1 0 0,0 0 0,1-1-1,5-1 12,-6 2-12,1-1 0,-1 1 0,1 0 0,-1 0 1,1 0-1,-1 0 0,0 0 0,1-1 0,-1 1 0,1 0 0,-1 0 0,0-1 1,1 1-1,-1 0 0,0-1 0,1 1 0,-1 0 0,0-1 0,2-9 8772,-2 14-7814,0 193 5370,0 101-982,-10-176-3507,2-10-1194,8 112-613,0-216-32,0-32 0,-1 11 0,1 3 0,0 0 0,0-1 0,4-18 0,1 2-527,-1 0 0,-1-1 0,0-32 0,-3 47 141,2 0 1,-1 0-1,1 0 0,6-18 0,2-9-393,10-115-1165,-16 114 1602,-3-80 1,-3 45 194,2-52 1865,-1 194 901,-13 87-1,10-109-2302,3 76 0,3-60-313,-2-19-3,1-15 0,-1-1 0,-6 41 0,-3-25 0,5-21 0,0 0 0,-2 41 0,6-29 0,-2 0 0,-11 61 0,11-83 0,0 0 0,1-1 0,1 1 0,1 19 0,0-3 0,-1-18 0,0-32 0,0-308-1626,0 219-3173,0 0-6173,-23 138 2226,22-22 8086,0-1-1,0 0 0,1 0 0,-1 0 0,1 0 0,-1 1 1,1-1-1,0 0 0,0 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09.85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0 352 1040,'22'-27'27423,"-9"28"-22469,3-1-5908,24 7 1288,-30-5-342,1 1 1,0-2-1,16 2 1,-5-3 7,-2 1 0,-1-2 0,24-2 0,73-30 0,-91 23 0,0 2 0,1 1 0,0 1 0,0 2 0,34-3 0,292 7 0,-322-1 0,-1-2 0,34-7 0,-38 6 0,113-32 0,-25 23 0,-102 13 0,1 0 0,-1 0 0,0-1 0,0-1 0,0 0 0,19-6 0,-26 7 0,0 0 0,1 0 0,-1 0 0,0 0 0,1 1 0,-1 0 0,1 0 0,-1 0 0,5 1 0,6 0 0,24 0 0,-16 0 0,-1-2 0,1 0 0,40-7 0,-44 5 0,0 1 0,0 1 0,37 3 0,-7 0 0,-17-3 0,-1-2 0,1 0 0,-1-3 0,0 0 0,0-2 0,43-18 0,-48 18 0,0 1 0,31-5 0,0-7 0,-46 15 0,1-1 0,23-4 0,9 0 0,4 1 0,702 8 0,-629-11 0,437 11 0,-542 1 0,1 1 0,-1 1 0,0 0 0,0 1 0,19 7 0,-25-9 0,0-1 0,1 1 0,-1-1 0,0-1 0,1 0 0,15-2 0,6 0 0,620 2 0,-648 0-257,-9 0 436,-23-1-6,-10-3-2745,7-6-5740,10-3 234,-5-11 1301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12.99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120 410 112,'0'-1'15,"0"0"0,0 0 1,0 0-1,0 0 0,1 0 0,-1 0 0,0 0 1,0 0-1,1 0 0,-1 1 0,1-1 0,-1 0 0,1 0 1,-1 0-1,1 0 0,-1 1 0,1-1 0,0 0 1,-1 1-1,1-1 0,0 0 0,0 1 0,-1-1 1,1 1-1,0-1 0,2 0 0,5-4 178,38-50 1965,-46 54-2126,1 1-1,0-1 1,-1 0-1,1 1 0,-1-1 1,0 0-1,1 1 1,-1-1-1,0 0 1,1 1-1,-1-1 0,0 0 1,0 0-1,1 0 1,-1 1-1,0-1 1,0 0-1,0 0 0,0 0 1,0 1-1,0-1 1,0 0-1,-1 0 0,1-1 1,0 1 17,-1 0 0,1 0 0,0 1 0,0-1 0,0 0 0,0 0 0,0 0 1,0 0-1,0 0 0,0 0 0,1 0 0,-1 0 0,0 0 0,0 0 0,1 0 0,-1 0 0,1 1 0,0-2 0,5-16 6565,-20 24-5083,-81 56-1229,92-60-299,0-1 1,0 1-1,1-1 0,-1 0 1,0 0-1,-1 0 1,1 0-1,0 0 0,0-1 1,0 0-1,-4 1 1,-11 2 169,17-3-157,1 0 0,-1 0 1,1 1-1,0-1 0,-1 0 1,1 0-1,-1 1 0,1-1 1,0 0-1,-1 1 1,1-1-1,0 0 0,-1 1 1,1-1-1,0 0 0,0 1 1,-1-1-1,1 1 1,0-1-1,0 0 0,0 1 1,-1-1-1,1 1 0,0-1 1,0 1-1,0-1 1,0 1-1,0 0 0,0-1-6,0 0 0,0 0 0,0 0 0,0 0 0,0 1 1,0-1-1,0 0 0,0 0 0,0 0 0,0 0 0,0 0 0,0 0 0,0 0 0,0 1 0,0-1 0,0 0 0,0 0 0,0 0 0,-1 0 0,1 0 0,0 0 0,0 0 0,0 0 0,0 1 0,0-1 0,0 0 0,0 0 0,0 0 0,-1 0 1,1 0-1,0 0 0,0 0 0,0 0 0,0 0 0,0 0 0,0 0 0,0 0 0,-1 0 0,1 0 0,0 0 0,0 0 0,0 0 0,0 0 0,0 0 0,0 0 0,-1 0 0,1 0 0,0 0 0,0 0 0,0 0 0,0 0 0,0 0 0,0 0 0,-1-1 1,-22 1 9801,28 0-9225,-4 0-562,0 0 0,0 0 0,0 0 0,0 0 0,0 0 0,0 0 0,0 0 0,0 0 0,0-1 0,-1 1 0,1 0 0,0-1 0,0 1 0,0-1 0,0 1 0,-1-1 0,1 1 0,0-1 0,0 0 0,-1 1 0,1-1 0,0-1 0,1 0 29,0 0 0,0 1 1,0-1-1,0 0 0,0 1 1,0-1-1,1 1 0,-1 0 0,5-2 1,22-7 294,41-9 0,22-6 113,138-41-128,-166 48-320,58-12 9,-85 22-14,41-7-3,87-7 1,-55 10-61,-62 6 16,50 0-1,110-5-49,-139 11-152,-72-13-329,1 12 496,-1 0 0,1 1 0,-1-1-1,1 0 1,-1 1 0,0-1 0,1 1-1,-1 0 1,1 0 0,-1 0 0,0 0-1,1 0 1,-5 1 0,-24 1-638,29-2 690,-79 0-900,-114 15 0,121-2 839,1 4 0,0 4 0,-76 32 0,17-5 52,-109 46 23,204-79 501,-1-1 1,-45 10-1,76-23 806,43-3-680,-1-1 0,1-3 0,-1 0 1,0-3-1,34-12 0,39-9 439,2 2-350,172-37-62,418-52-2336,-491 99 924,-90 10 548,115 5-112,-142 4-188,-87-1 336,-10 2-22,-4 2 158,-1 0-1,0-1 1,1 0-1,-1-1 1,0 0 0,-19 1-1,-68 0-115,94-3 163,-117-1-62,-12 0-21,-155 17 0,190-5 93,-128 18-53,185-20 98,-58 20 1,2 0 166,-44 12 483,119-34-411,21-7-290,0 0 1,0 0-1,1 0 1,-1 0 0,0 0-1,0 0 1,0 0-1,0 0 1,0 0-1,0 0 1,0 0-1,1 0 1,-1 0-1,0 1 1,0-1-1,0 0 1,0 0 0,0 0-1,0 0 1,0 0-1,0 0 1,0 0-1,0 1 1,0-1-1,0 0 1,0 0-1,0 0 1,0 0-1,1 0 1,-1 0 0,0 1-1,0-1 1,0 0-1,-1 0 1,1 0-1,0 0 1,0 0-1,0 1 1,0-1-1,0 0 1,0 0 0,0 0-1,0 0 1,0 0-1,0 0 1,0 0-1,0 1 1,0-1-1,0 0 1,0 0-1,-1 0 1,1 0-1,0 0 1,0 0 0,0 0-1,0 0 1,0 0-1,0 0 1,0 0-1,-1 1 1,1-1-1,4 4 112,-2-2-84,-1-1 0,1 1 0,-1-1 0,1 1 0,0-1 0,0 0 0,0 0-1,-1 0 1,1 0 0,0 0 0,0 0 0,0 0 0,1-1 0,-1 1 0,0-1 0,0 0 0,0 1 0,0-1 0,0 0 0,1 0 0,3-1 0,85-2 210,139-21 0,-8-6-225,-49 8-25,-48 8-554,167 4 0,295-7-1913,-560 15 2348,9-1-195,0 0 1,49-13-1,-66 12 95,1 1 0,39-1 1,-43 1-30,-12-7-301,-5 10 504,0-1-1,0 1 1,0-1 0,0 1-1,-1 0 1,1-1 0,0 1-1,0 0 1,0 0 0,0 0-1,0 0 1,0 0 0,0 0-1,0 0 1,-3 0 0,1 1-54,2-1 102,-44-1-135,0 1 1,0 3-1,1 2 1,-57 13-1,-251 76-1150,-78 24-17,344-96 1405,0-4-1,-142 11 1,110-20 2138,117-9-2213,1 0 0,0 0 0,0 0-1,0-1 1,-1 1 0,1 0 0,0 0 0,0 0-1,0 0 1,-1 0 0,1-1 0,0 1 0,0 0-1,0 0 1,-1 0 0,1 0 0,0-1-1,0 1 1,0 0 0,0 0 0,0-1 0,0 1-1,0 0 1,0 0 0,-1-1 0,1 1-1,0 0 1,0 0 0,0-1 0,0 1 0,0 0-1,0 0 1,0-1 0,0 1 0,1 0-1,-1 0 1,0-1 0,0 1 0,0 0 0,0 0-1,0 0 1,0-1 0,0 1 0,1 0-1,-1 0 1,0-1 0,0 1 0,0 0 0,0 0-1,1 0 1,-1 0 0,0 0 0,0-1 0,0 1-1,1 0 1,-1 0 0,0 0 0,1 0-1,5-7 254,1 0-40,0 1 0,0 0 0,1 0 1,0 0-1,-1 1 0,2 0 0,-1 0 1,1 1-1,10-4 0,234-52 3137,-88 24-1681,268-52-61,-149 50-1673,-194 26-698,99 1 0,-99 8 200,1 0 87,101-10 35,-111 4 388,-59 7-2,0 0 0,43-11 0,-30 5-6,-28 7 45,0 0 0,1-1 0,-1 1 0,0-2 0,-1 1 0,1-1 0,0 0 0,-1 0 0,12-8 0,-11 5-85,-6 5 69,1 0 0,-1 0 1,0 0-1,0 0 0,0 0 0,0 0 1,0 0-1,0 0 0,0 0 0,0 0 1,-1-1-1,1 1 0,0 0 0,-1-1 0,1 1 1,-1 0-1,1-3 0,-1 3-8,0 0-1,-1 0 0,1 1 0,0-1 1,-1 0-1,1 1 0,-1-1 1,1 0-1,-1 1 0,1-1 1,-1 1-1,0-1 0,1 1 1,-1-1-1,0 1 0,1-1 0,-1 1 1,0 0-1,1-1 0,-1 1 1,0 0-1,0 0 0,1 0 1,-1-1-1,0 1 0,0 0 1,0 0-1,1 0 0,-1 0 1,-1 0-1,-32 1-204,27-1 166,-68 3-214,1 3 0,-137 30 1,-236 74-1334,342-83 1006,-121 47-456,56-17 656,-6 5 177,91-29 39,73-26 276,24-3 27,42-4 238,-36 0-169,97-3 698,192-28 0,-38-4-165,-148 16-508,256-48-63,-298 49-139,280-70-26,-326 77 10,-24 7 1,1 1 1,0 0-1,0 1 1,0 0-1,0 0 1,15 1-1,-25 1-1,1 0 0,0 0 0,0 0 0,0 1 0,0-1 0,0 0 0,-1 0-1,1 0 1,0 0 0,0 0 0,0-1 0,0 1 0,0 0 0,-1 0 0,1 0 0,0-1-1,0 1 1,0-1 0,0 1 0,-1 0 0,1-1 0,0 1 0,-1-1 0,1 0 0,0 1-1,-1-1 1,1 0 0,-1 1 0,1-1 0,-1 0 0,1 1 0,-1-1 0,1 0 0,-1 0-1,0 0 1,1 1 0,-1-1 0,0 0 0,0 0 0,0 0 0,0 0 0,0 0 0,0 1 0,0-1-1,0 0 1,0 0 0,0 0 0,0-1 0,-1 0-5,0 1 1,0 0-1,0 0 1,0 0-1,0 0 0,0 0 1,0 0-1,-1 1 1,1-1-1,0 0 0,0 0 1,-1 1-1,1-1 1,0 1-1,-1-1 0,1 1 1,-1 0-1,-1-1 1,-35-7-17,32 6 12,-27 0-82,-49 1-60,-17 0-580,-182 20-1,101 6-17,-58 10-228,234-34 964,-450 64-945,419-63 1330,-50 11 0,39-11 788,43-2-653,11 0-32,16-2-150,-1-1 0,29-7 0,10-2 29,-12 4-103,88-11 304,-50 15-362,74-6 38,207-15 52,306 25-676,-671 0 108,-85 0-1162,55 1 1119,1-1 0,-32-4 0,43 3 139,-234-23-1836,215 23 1804,0 2 1,1 0-1,-1 3 1,1 1-1,-50 13 1,28-3-113,-42 15-95,88-27 409,0 0 0,0 1 0,1 0 0,-1 1 0,1-1 0,0 1 1,1 1-1,-10 8 0,15-12 30,-1 1 0,1-1-1,0 0 1,0 0 0,1 1 0,-1-1 0,0 1 0,1-1 0,0 1 0,-1-1 0,1 1 0,0-1 0,0 1 0,0-1-1,1 1 1,-1-1 0,1 1 0,-1-1 0,1 0 0,0 1 0,0-1 0,0 0 0,0 1 0,0-1 0,0 0-1,1 0 1,-1 0 0,1 0 0,-1 0 0,1 0 0,0-1 0,3 4 0,2-1 22,0 1-1,0-1 1,0-1 0,1 1-1,-1-1 1,1 0 0,0-1-1,-1 0 1,1 0 0,15 1-1,11-1 75,44-2-1,-34-1-102,-31 1 1,60 0 27,95-11 1,-30-13 228,-125 23-195,0-2 0,0 0 0,0 0 0,0-1 0,13-6 0,24-8 256,-30 13-201,0-2 0,35-16-1,-9 4 108,-42 18-222,0 0-1,0 0 1,0-1 0,0 1 0,0-1-1,0 0 1,0-1 0,0 1 0,-1 0 0,5-5-1,-7 6-9,-1 1 0,1-1-1,-1 1 1,1-1 0,-1 0-1,1 1 1,-1-1 0,0 0-1,0 1 1,1-1 0,-1 0-1,0 1 1,0-1 0,0 0-1,0 0 1,1 1 0,-1-1-1,0 0 1,-1 0 0,1 1-1,0-1 1,0 0 0,0 1-1,0-1 1,0 0 0,-1 1-1,1-1 1,0 0 0,-1 1-1,1-1 1,-1-1 0,-15-13-206,12 12 158,1 1 10,0 0 0,-1 1 0,1-1 0,0 0 0,-1 1 0,1 0 0,-1 0 0,0 0 0,1 0 0,-1 1 0,0-1 0,1 1 0,-1 0 0,0 0 0,1 0 0,-1 1 0,-5 1-1,-21-1-224,13 0 174,1 1 0,0 0 1,0 2-1,0-1 1,0 2-1,1 0 1,-1 1-1,1 1 0,-20 11 1,31-15 90,1-1 0,0 0 0,0 1 0,0-1 0,0 1 0,0 0 0,0 0 0,1 0 0,-1 1 0,1-1 0,0 0 0,0 1 0,0 0 0,0-1 0,1 1 0,0 0 0,-2 7 0,1 3 8,0 0 0,1 0 0,1 24 0,1-15-21,-1-21 21,-1 1 0,1 0-1,0-1 1,0 1 0,1-1 0,-1 1-1,1 0 1,-1-1 0,1 1-1,0-1 1,0 1 0,0-1 0,0 0-1,0 1 1,0-1 0,1 0-1,-1 0 1,1 0 0,0 0 0,0 0-1,-1 0 1,1 0 0,0-1-1,1 1 1,-1-1 0,0 1 0,0-1-1,1 0 1,-1 0 0,0 0 0,1 0-1,-1 0 1,1-1 0,-1 1-1,1-1 1,3 1 0,3-1 16,-1 0 0,1-1 1,-1 0-1,0-1 0,0 1 0,0-1 0,0-1 1,0 0-1,0 0 0,14-8 0,11-13 131,0-1 0,39-40 0,-65 57-43,-1 0-1,1 0 0,-1 0 0,0-1 1,-1 1-1,0-1 0,-1-1 1,0 1-1,0-1 0,2-9 0,-1 4 50,-3 7-127,0 1-1,-1-1 1,-1 0 0,1 0-1,-1 1 1,-2-14 0,1-4-62,1 24 30,0-1 0,0 1 0,0 0 0,0 0 0,-1 0 0,1 0 1,-1-1-1,1 1 0,-1 0 0,1 0 0,-1 0 0,1 0 0,-1 0 0,0 0 0,0 0 0,1 1 0,-1-1 0,0 0 0,0 0 0,0 0 1,0 1-1,0-1 0,0 1 0,0-1 0,0 1 0,0-1 0,-1 1 0,1-1 0,-2 1 0,0-1-7,0 1 0,0-1 0,-1 1 0,1 0-1,0 0 1,0 0 0,-1 0 0,1 1 0,0-1 0,0 1 0,-1 0-1,-2 1 1,-8 4 5,5-3 0,-1 0 1,1 1-1,0 0 1,0 1-1,1 0 1,-1 1-1,1-1 1,1 2 0,-1-1-1,-12 14 1,-25 24 31,34-35-30,1 0 0,0 1 1,1 0-1,0 1 0,-10 15 1,6-5 10,6-11 46,1 0-1,0 0 1,0 0-1,1 0 0,1 1 1,0 0-1,0 0 0,1 0 1,0 0-1,1 1 1,-1 18-1,3-27 32,-1 0 1,1-1-1,0 1 1,0 0-1,1-1 1,-1 1-1,1 0 1,-1-1-1,1 1 0,0-1 1,0 1-1,0-1 1,2 4-1,-2-5-61,0-1 0,1 1 0,-1 0-1,0-1 1,0 1 0,1-1 0,-1 1-1,1-1 1,-1 0 0,1 0 0,-1 1-1,0-1 1,1 0 0,-1 0 0,1 0 0,-1-1-1,1 1 1,-1 0 0,0 0 0,1-1-1,-1 1 1,1-1 0,-1 1 0,2-2-1,3-1 4,0-1 0,0 1 0,-1-1 0,0 0 0,1-1 0,-2 1 0,1-1 0,0 0 0,-1 0-1,0-1 1,0 1 0,4-9 0,21-24 3,-10 21-15,-15 14-23,0 0-1,-1 0 1,1-1-1,0 1 1,-1-1-1,0 0 1,0 0-1,0 0 0,0 0 1,2-6-1,21-55-645,-24 60 288,-1-1-1,0 0 0,0 0 1,0 0-1,0 0 0,-1 1 1,0-1-1,-2-9 0,2-2-1378,0 15 1522,0 1 0,0-1 0,-1 0 0,1 1 0,0-1 0,0 1 0,-1-1 0,1 1 1,-1-1-1,0 1 0,1-1 0,-1 1 0,0-1 0,0 1 0,0 0 0,0-1 0,0 1 0,0 0 0,0 0 1,0 0-1,0 0 0,-1 0 0,1 0 0,0 0 0,-1 0 0,1 0 0,-1 1 0,-1-2 0,-2 1-704,-1 0 0,1 0 0,0 0 0,-1 0 0,1 1 0,-6 0 0,11 0 870,-1 0 0,1-1 1,0 1-1,0 0 0,0 0 1,0 0-1,0 0 0,0 0 1,0 0-1,-1 0 0,1 0 0,0 0 1,0 0-1,0 0 0,0 0 1,0 0-1,0 0 0,0 0 1,-1 0-1,1 0 0,0 0 0,0 0 1,0 0-1,0 0 0,0 0 1,0 0-1,-1 0 0,1 0 1,0 0-1,0 1 0,0-1 1,0 0-1,0 0 0,0 0 0,0 0 1,0 0-1,0 0 0,-1 0 1,1 0-1,0 0 0,0 1 1,0-1-1,0 0 0,0 0 0,0 0 1,0 0-1,0 0 0,0 0 1,0 0-1,0 1 0,0-1 1,0 0-1,0 0 0,0 0 0,0 13-2635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27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65 730 1569,'0'1'106,"0"0"0,-1 0 0,1 0 0,-1 0 0,1 0 0,-1 0 0,1 0 0,-1 0 0,1 0 1,-1 0-1,0 0 0,0-1 0,1 1 0,-1 0 0,0 0 0,0-1 0,0 1 0,0 0 0,0-1 0,0 1 0,0-1 0,0 0 1,0 1-1,0-1 0,0 0 0,-2 1 0,-36 4 4185,38-1-3022,0 0 0,0 0 0,1 0 0,-1 0 1,1 1-1,0-1 0,1 7 0,-1-10-705,2 30 5314,-2-29-5600,1 1 1,-1-1-1,1 0 0,0 1 1,0-1-1,0 0 0,0 0 0,0 0 1,0 0-1,1 0 0,-1 0 1,1 0-1,-1 0 0,3 1 0,17 14 2393,-16-11-2378,-4-3-277,1-1-1,-1 0 1,1 0-1,-1 0 1,1 0-1,0-1 1,0 1-1,-1 0 1,1-1-1,0 1 1,1-1-1,-1 0 1,0 0-1,0 1 1,0-1-1,1-1 1,-1 1-1,1 0 1,3 0-1,5 1-15,0-1 0,1 0 0,-1 0 0,0-1 0,1-1 0,-1 0 0,0-1 0,0 0 0,1 0 0,-1-1 0,-1-1 0,17-6 0,-17 6 0,-3 1 0,0 0 0,0 0 0,0-1 0,0 0 0,-1 0 0,0-1 0,0 1 0,0-1 0,0-1 0,-1 1 0,0-1 0,8-11 0,-1-4 0,0-1 0,-1 0 0,-2 0 0,0-1 0,8-35 0,-14 40 0,0-1 0,-1 1 0,-1-1 0,-1 0 0,-2-21 0,0-12 0,2 17 0,1 9 0,-2-1 0,-4-30 0,-13-19 0,13 53 0,2 4 0,-1 0 0,-1 0 0,-9-22 0,12 36 0,-1-1 0,0-1 0,0 1 0,1-1 0,0 0 0,1 0 0,-1 0 0,1 0 0,0-14 0,-3-8 0,3 28 0,1 0 0,-1 0 0,1 0 0,0 0 0,-1 1 0,1-1 0,-1 0 0,0 0 0,1 1 0,-1-1 0,0 0 0,1 1 0,-1-1 0,0 0 0,0 1 0,0-1 0,1 1 0,-1 0 0,0-1 0,0 1 0,0 0 0,0-1 0,0 1 0,0 0 0,0 0 0,0 0 0,-1 0 0,1 0 0,0 0 0,0 0 0,0 0 0,1 0 0,-1 1 0,0-1 0,0 0 0,0 1 0,0-1 0,1 1 0,-1-1 0,0 1 0,0-1 0,1 1 0,-1 0 0,0-1 0,1 1 0,-1 0 0,1-1 0,-1 1 0,1 0 0,-1 0 0,1 0 0,-1-1 0,1 1 0,0 0 0,-1 0 0,1 0 0,0 0 0,0 0 0,0 0 0,0 1 0,-5 13 0,-3-2 0,6-10 0,0 0 0,0 0 0,1 0 0,-1 0 0,1 1 0,0-1 0,0 1 0,0-1 0,0 1 0,0-1 0,1 1 0,0 6 0,0 170 0,0-179 0,0 1 0,0-1 0,0 1 0,0 0 0,0-1 0,1 1 0,-1-1 0,0 1 0,1-1 0,0 1 0,-1-1 0,1 1 0,0-1 0,0 0 0,-1 1 0,1-1 0,0 0 0,1 0 0,-1 0 0,0 1 0,0-1 0,0 0 0,1-1 0,1 3 0,4 1 0,-4-1 0,1-1 0,-1 0 0,1 0 0,0 0 0,0 0 0,0-1 0,0 1 0,0-1 0,0 0 0,0-1 0,0 1 0,0-1 0,1 1 0,-1-1 0,0 0 0,8-2 0,3 2 0,-5-1 0,1 0 0,-1-1 0,0 0 0,0 0 0,0-1 0,0 0 0,17-9 0,64-39 0,-50 26 0,-29 17 0,0 0 0,0-1 0,-1-1 0,0 1 0,11-15 0,20-18 0,73-61 0,-115 103 0,1-1 0,-1 1 0,0-1 0,1 1 0,-1 0 0,0-1 0,1 1 0,-1-1 0,0 1 0,1 0 0,-1-1 0,1 1 0,-1 0 0,0 0 0,1-1 0,-1 1 0,1 0 0,-1 0 0,1 0 0,-1 0 0,1 0 0,-1 0 0,1-1 0,-1 1 0,1 0 0,-1 0 0,1 0 0,-1 1 0,1-1 0,-1 0 0,1 0 0,-1 0 0,1 0 0,-1 0 0,1 1 0,-1-1 0,1 0 0,-1 0 0,0 1 0,1-1 0,0 1 0,0 1 0,0 0 0,0 0 0,0 0 0,-1 1 0,1-1 0,-1 0 0,1 0 0,-1 1 0,0-1 0,0 3 0,-5 66 0,1-51 0,-2 0 0,-12 30 0,11-31 0,0-1 0,2 2 0,-6 27 0,6-7 0,-19 76 0,16-77 0,2 1 0,2-1 0,1 1 0,4 55 0,-1-47 0,0-46-1,-1 0-1,1 0 1,0 0 0,0 0-1,0 0 1,1 0 0,-1 0-1,0 0 1,1 0 0,-1 0-1,1 0 1,0 0 0,-1 0-1,1-1 1,0 1 0,0 0-1,0 0 1,1-1 0,-1 1-1,0-1 1,1 1-1,-1-1 1,1 0 0,-1 1-1,1-1 1,-1 0 0,1 0-1,0 0 1,0 0 0,-1 0-1,1-1 1,0 1 0,0 0-1,3 0 1,0-1-454,1 0 1,-1 0-1,1-1 0,-1 0 1,0 0-1,0 0 1,0 0-1,1-1 0,-1 0 1,-1 0-1,1 0 0,5-3 1,28-18-7162,39-30 1,-64 42 5687,-1 0 0,14-17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14.9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984 72 192,'0'0'422,"0"-13"1226,0 8-680,0-11 6882,0 8-4579,0-19-1631,0 24 158,0 5-632,0 10-105,-5 20 338,-62 72 2699,50-77-3424,9-17-495,1 1 1,1 0-1,0 0 0,1 1 0,0 0 1,-4 15-1,4-5-16,-1 1 0,-1-1 1,-1 0-1,-17 32 0,6-19 22,-11 21 156,20-17-97,9-31-196,-1 0 0,0 0 0,-1 0 1,1-1-1,-5 9 0,-1-2 83,-23 49 1011,27-51-836,0-1-1,-1 0 1,0 0 0,-1-1-1,0 1 1,-14 16 0,18-24-298,-1-1-6,1 0 0,0 0-1,0 0 1,0 1 0,1-1-1,-1 1 1,0-1 0,1 1-1,0-1 1,0 1 0,0 0 0,0 0-1,0-1 1,0 1 0,1 0-1,-1 4 1,1-6-2,0 0 0,0 0 0,0 0 0,0 0 0,-1 0 0,1 0 0,0 0 0,0 0 0,-1 0 0,1 1 0,-1-1 0,1 0 0,-1-1 0,1 1 0,-1 0 0,0 0 0,1 0 0,-1 0 0,-1 1 0,-5 7 0,6 2 0,2-10 0,-1 1 0,0-1 0,0 0 0,0 0 0,0 1 0,0-1 0,-1 0 0,1 0 0,0 0 0,0 1 0,-1-1 0,1 0 0,-1 0 0,1 0 0,-1 0 0,1 0 0,-1 0 0,-1 2 0,-5 3 0,5-5 0,1 0 0,0 0 0,0 0 0,0 0 0,-1 0 0,1 0 0,0 1 0,0-1 0,1 0 0,-1 1 0,0-1 0,0 1 0,1-1 0,-1 1 0,1-1 0,-1 1 0,1-1 0,0 1 0,-1-1 0,1 1 0,0 0 0,0-1 0,0 1 0,1 2 0,-2 0 0,0 0 0,0 0 0,0-1 0,0 1 0,-1 0 0,1-1 0,-1 1 0,0-1 0,0 1 0,-1-1 0,1 0 0,-1 0 0,1 0 0,-1 0 0,0-1 0,-5 4 0,4-2 0,4-4 0,-1 1 0,1 0 0,-1-1 0,1 1 0,-1 0 0,1-1 0,-1 1 0,1 0 0,0 0 0,0-1 0,-1 1 0,1 0 0,0 0 0,0-1 0,0 1 0,-1 0 0,1 0 0,0 0 0,0-1 0,0 1 0,1 0 0,-1 0 0,0 0 0,0 1 0,1-2 0,-1 1 0,0 0 0,0 0 0,0 0 0,0 0 0,0 0 0,0 0 0,0 0 0,0 0 0,0 0 0,0 0 0,-1 0 0,1 0 0,0 0 0,0-1 0,-1 1 0,1 0 0,-1 1 0,-19 12 0,19-14 0,-1 1 0,1-1 0,0 1 0,0-1 0,0 1 0,-1-1 0,1 1 0,0 0 0,0 0 0,0 0 0,0 0 0,0 0 0,0 0 0,0 0 0,1 0 0,-1 0 0,0 0 0,0 0 0,1 0 0,-1 1 0,1-1 0,-1 0 0,1 0 0,-1 1 0,1 1 0,0-1 0,0-1 0,0 0 0,-1 0 0,1 0 0,0 1 0,-1-1 0,1 0 0,0 0 0,-1 0 0,1 0 0,-1 1 0,0-1 0,1 0 0,-1 0 0,0 0 0,0 0 0,0-1 0,1 1 0,-1 0 0,0 0 0,-2 0 0,2 0 0,0 0 0,0 0 0,0 0 0,0-1 0,0 1 0,0 0 0,1 0 0,-1 1 0,0-1 0,0 0 0,1 0 0,-1 0 0,1 0 0,-1 1 0,1-1 0,-1 0 0,1 0 0,0 1 0,0-1 0,-1 0 0,1 2 0,0 0 0,0 0 0,0 0 0,0-1 0,0 1 0,-1 0 0,1 0 0,-1-1 0,0 1 0,0 0 0,0-1 0,0 1 0,-1-1 0,1 1 0,0-1 0,-1 0 0,0 0 0,0 1 0,1-1 0,-1 0 0,0-1 0,-1 1 0,-2 2 0,-7 6 0,11-9 0,1 0 0,-1-1 0,1 1 0,-1-1 0,1 1 0,0 0 0,-1-1 0,1 1 0,-1 0 0,1 0 0,0-1 0,0 1 0,0 0 0,-1 0 0,1 0 0,0-1 0,0 1 0,0 0 0,0 1 0,-2 8 0,-44 70 0,44-77 0,0 1 0,0 0 0,0 0 0,1-1 0,-1 2 0,1-1 0,0 0 0,0 0 0,0 0 0,1 0 0,-1 1 0,1-1 0,0 0 0,1 5 0,-1-8 0,0 0 0,0-1 0,0 1 0,0 0 0,0 0 0,0-1 0,-1 1 0,1 0 0,0 0 0,0-1 0,-1 1 0,1 0 0,0 0 0,-1-1 0,1 1 0,-1 0 0,1-1 0,-1 1 0,1-1 0,-1 1 0,1-1 0,-1 1 0,0-1 0,1 1 0,-1-1 0,0 0 0,1 1 0,-1-1 0,0 0 0,-1 1 0,1-1 0,1 0 0,-1 1 0,0-1 0,1 0 0,-1 1 0,0-1 0,0 0 0,1 1 0,-1-1 0,1 1 0,-1-1 0,0 1 0,1 0 0,-1-1 0,1 1 0,-1-1 0,1 1 0,0 0 0,-1-1 0,1 1 0,0 0 0,-1 0 0,1-1 0,0 1 0,0 0 0,0 0 0,-1-1 0,1 1 0,0 0 0,0 1 0,1 1 0,-1 0 0,0 1 0,0-1 0,0 0 0,-1 1 0,1-1 0,-1 0 0,0 0 0,0 0 0,0 0 0,0 0 0,0 0 0,-1 0 0,0 0 0,-3 5 0,-3 20 0,-8-11 0,14-15 0,0-1 0,0 0 0,0 1 0,1 0 0,-1-1 0,1 1 0,-1 0 0,1 0 0,0-1 0,-1 1 0,1 0 0,0 0 0,0 1 0,0-1 0,1 0 0,-1 0 0,0 0 0,1 1 0,0-1 0,-1 5 0,1-6 0,0 0 0,0 0 0,0 0 0,0 0 0,0 0 0,0 1 0,0-1 0,0 0 0,-1 0 0,1 0 0,0 0 0,-1 0 0,1 0 0,-1 0 0,1 0 0,-1 0 0,1 0 0,-1 0 0,0 0 0,0 0 0,1-1 0,-1 1 0,0 0 0,0 0 0,0-1 0,-2 2 0,2-2 0,0 1 0,0 0 0,1-1 0,-1 1 0,0 0 0,0 0 0,0-1 0,0 1 0,1 0 0,-1 0 0,0 0 0,1 0 0,-1 0 0,1 0 0,-1 0 0,1 0 0,-1 0 0,1 0 0,0 1 0,0-1 0,-1 0 0,1 0 0,0 0 0,0 0 0,0 0 0,0 3 0,1 3 0,-2 0 0,1 0 0,-1 0 0,0 0 0,0 0 0,-1 0 0,0 0 0,-6 13 0,7-18 0,0 1 0,0-1 0,1 1 0,-1 0 0,1-1 0,-1 1 0,1 0 0,0-1 0,0 1 0,0 0 0,1 0 0,-1-1 0,1 4 0,0-4 0,-1 1 0,1-1 0,-1 0 0,0 1 0,0-1 0,0 0 0,0 1 0,0-1 0,0 0 0,-1 1 0,1-1 0,-1 0 0,1 0 0,-1 0 0,0 1 0,-1 2 0,-6 4 0,7-7 0,-1-1 0,1 1 0,-1 0 0,1 1 0,0-1 0,-1 0 0,1 0 0,0 0 0,1 1 0,-1-1 0,0 0 0,1 1 0,-1-1 0,1 1 0,0-1 0,-1 1 0,2 2 0,-1 42 0,0-46 0,0 0 0,0 0 0,0 0 0,0 0 0,0 0 0,0 0 0,-1-1 0,1 1 0,0 0 0,0 0 0,0 0 0,-1 0 0,1-1 0,-1 1 0,1 0 0,0 0 0,-1-1 0,1 1 0,-1 0 0,0-1 0,1 1 0,-1 0 0,1-1 0,-1 1 0,0-1 0,0 1 0,1-1 0,-1 1 0,0-1 0,-1 1 0,1-1 0,0 0 0,0 1 0,1-1 0,-1 1 0,0-1 0,0 1 0,1-1 0,-1 1 0,0-1 0,1 1 0,-1-1 0,0 1 0,1 0 0,-1-1 0,1 1 0,-1 0 0,1 0 0,0-1 0,-1 1 0,1 0 0,0 0 0,-1 0 0,1 0 0,0-1 0,0 1 0,0 0 0,0 0 0,0 0 0,0 0 0,0 1 0,0 2 0,-1 0 0,1 0 0,-1 0 0,0-1 0,0 1 0,0 0 0,-3 4 0,2-3 0,1-1 0,-1 0 0,1 0 0,0 1 0,0-1 0,0 1 0,1 6 0,-1-10 0,1 1 0,0-1 0,-1 1 0,1-1 0,-1 1 0,1-1 0,-1 0 0,1 1 0,-1-1 0,0 0 0,0 0 0,0 0 0,0 1 0,0-1 0,0 0 0,0 0 0,0 0 0,0-1 0,-2 2 0,-11 13 0,12-13 0,0 0 0,1 1 0,-1-1 0,0 0 0,-1 0 0,1 0 0,0 0 0,-1 0 0,1-1 0,-1 1 0,1-1 0,-1 1 0,0-1 0,-3 1 0,5-1 0,0 0 0,0 0 0,1 0 0,-1 1 0,1-1 0,-1 0 0,1 0 0,-1 0 0,1 1 0,0-1 0,-1 0 0,1 1 0,0-1 0,0 0 0,0 0 0,0 1 0,0-1 0,0 0 0,1 3 0,-3 19 0,1-22 0,0 0 0,1 0 0,-1 0 0,0 0 0,0 0 0,0 0 0,-1 0 0,1 0 0,0 0 0,0-1 0,0 1 0,0 0 0,-3 0 0,-22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15.36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65 104 32767,'0'26'0,"0"0"0,0-11 0,-18-15 0,18 10 0,-28-10 0,10 0 0,18 16 0,0-32 0,0-9-3650,0-1-3297,0-10 480,18-6 1281,-18 16 1504,28 0 577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40.5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515 328 464,'0'-3'155,"0"0"0,-1 1 0,0-1 0,1 0 0,-1 0 0,0 0 0,0 1 0,-1-1 0,1 0 0,-1 1 0,1-1 0,-1 1 0,0 0 0,0-1 0,0 1 0,0 0 0,-4-3 0,-10-12 206,13 3-40,3 14-311,0-1-1,0 1 0,0 0 0,0-1 0,0 1 0,0-1 0,0 1 0,0 0 0,0-1 0,0 1 0,0-1 0,0 1 0,0-1 0,0 1 0,-1 0 0,1-1 0,0 1 0,0 0 0,0-1 0,-1 1 0,1 0 0,0-1 0,-1 1 0,1 0 0,0-1 1,-1 1-1,-1-1 59,-1 0 0,1 1 0,0-1 1,-1 1-1,1 0 0,0 0 1,-1 0-1,1 0 0,-1 0 1,1 0-1,0 1 0,-1-1 0,1 1 1,0 0-1,0-1 0,-1 1 1,1 0-1,0 0 0,0 0 1,0 1-1,0-1 0,0 0 0,0 1 1,1 0-1,-1-1 0,0 1 1,1 0-1,-1 0 0,-1 2 1,0 3 156,0 1 0,0-1 0,1 1 0,-1 0 0,0 9 0,-7 22 591,2-20-436,5-14-262,1 0 0,0 1 0,0-1 0,0 0 0,1 1 0,0-1 0,0 1 0,0 0 0,1 6 1,1 7 145,0-11-159,-1 0 0,0 0-1,0 0 1,-1-1-1,0 1 1,0 0 0,-3 9-1,-5 2 55,7-16-134,0 1 0,1 0-1,-1-1 1,1 1 0,-1 0 0,1 0 0,0 0 0,1 0 0,-1 0 0,0 5 0,1 48 194,0-50-178,0-34-163,0 24 93,1 1-1,-1-1 1,0 1-1,1-1 1,-1 1-1,1 0 1,0-1-1,0 1 0,-1-1 1,2 1-1,-1 0 1,0 0-1,2-3 1,8-16-155,-8 6 64,-1-1 0,0 1 0,-2-1 0,-1-29 0,0 15 21,1-129-200,0 158 300,0 1 1,0-1-1,0 0 1,0 1-1,0-1 1,0 1-1,-1-1 1,1 0-1,0 1 0,0-1 1,0 1-1,-1-1 1,1 1-1,0-1 1,-1 1-1,1-1 1,0 1-1,-1-1 1,1 1-1,0 0 0,-1-1 1,1 1-1,-1 0 1,1-1-1,-1 1 1,1 0-1,-1-1 1,1 1-1,-1 0 1,0 0-1,1 0 0,-1 0 1,1-1-1,-1 1 1,1 0-1,-1 0 1,0 0-1,1 0 1,-1 0-1,1 0 1,-1 0-1,1 1 0,-1-1 1,0 0-1,1 0 1,-1 0-1,1 1 1,-1-1-1,1 0 1,-1 0-1,1 1 1,-1-1-1,1 0 1,-1 1-1,-24 51 727,15-39-468,-1 1-1,2 1 0,0-1 0,1 1 0,-12 29 1,19-38-166,-1 0 0,1-1 0,1 1 0,-1 0 0,1 10-1,-3 20 256,1-25-283,-2 4 7,1-1-1,1 0 0,0 1 0,0 21 0,2-34-70,0-1 1,0 1-1,0 0 0,0-1 1,-1 1-1,1 0 0,-1 0 1,1-1-1,-1 1 0,1 0 1,-1-1-1,0 1 0,0-1 1,0 1-1,0-1 0,0 0 1,0 1-1,0-1 0,0 0 1,-1 0-1,-2 2 1,-1 2 6,1 2 30,10-7-65,10-9-61,-7-13 24,-7 18 48,-1-1 0,1 1 0,0 0 0,0 0 0,0 0 0,3-4 0,1-3-28,0 0 0,-1 0 0,-1-1 1,1 1-1,-2-1 0,0 0 0,0 0 1,1-14-1,6-25-210,-1 21 103,-6 20 87,0 0 0,0 0 1,-1 0-1,1-19 0,-3-38-247,0 66 310,0 0 0,-1 0 0,1 0 0,0 1 0,-1-1 0,1 0 0,-1 0-1,1 0 1,-1 0 0,1 0 0,-1 1 0,0-1 0,1 0 0,-1 1 0,0-1 0,0 0 0,1 1 0,-1-1-1,0 1 1,0-1 0,0 1 0,0-1 0,0 1 0,1 0 0,-1-1 0,0 1 0,0 0 0,0 0 0,0 0-1,0 0 1,0 0 0,0 0 0,0 0 0,0 0 0,0 0 0,0 0 0,0 0 0,0 1 0,-1 0 0,-1-1 34,0 0 1,-1 1 0,1 0 0,0 0-1,0 0 1,0 0 0,0 0 0,0 0-1,0 1 1,1 0 0,-6 3 0,6-2 14,0 1 0,0-1 0,0 1 0,0-1 1,1 1-1,-1 0 0,1-1 0,0 1 0,0 0 0,0 6 1,-7 21 383,-9 9 91,13-33-414,1 1 0,0-1 0,0 1 0,0 0 0,1-1 0,0 1 0,1 1 0,-1-1 0,1 14 0,1 160 1614,1-182-1712,0 1 1,0-1 0,0 0-1,0 1 1,0-1 0,0 0-1,0 0 1,0 1-1,0-1 1,0 0 0,0 0-1,0 0 1,0 0 0,1 0-1,0-1 1,0 1 12,3 0-23,0-1 1,1 0 0,-1 0-1,0 0 1,0-1 0,0 1 0,0-1-1,-1-1 1,1 1 0,0-1 0,-1 1-1,0-1 1,1-1 0,-1 1 0,0 0-1,-1-1 1,1 0 0,-1 0 0,1 0-1,-1 0 1,-1-1 0,1 1 0,2-7-1,1 0-24,-1 0 0,0-1-1,-1 1 1,-1-1-1,0 0 1,0-1-1,-1 1 1,0-23-1,-2-121-1124,0 153 1128,0-1-1,0 1 0,0-1 0,-1 0 1,1 1-1,-1-1 0,0 1 1,0-1-1,0 1 0,-1 0 1,1-1-1,-3-3 0,1 2-9,0-25-71,3 24 74,0 6 25,0 0 0,0 0 0,0-1 0,0 1 0,0 0 0,0 0 0,0 0 0,0 0 0,0 0 0,0 0 0,0-1 0,0 1 0,0 0 0,0 0 0,0 0 0,0 0 0,0 0 0,-1 0 0,1 0 0,0 0 0,0-1 0,0 1 0,0 0 0,0 0 0,0 0 0,0 0 0,0 0 0,0 0 0,-1 0 0,1 0 0,0 0 0,0 0 0,0 0 0,0 0 0,0 0 0,0 0 0,0 0 0,-1 0 0,1 0 0,0 0 0,0 0 0,0 0 0,0 0 0,0 0 0,0 0 0,-1 0 0,1 0-1,0 0 1,0 0 0,0 0 0,0 0 0,0 0 0,0 0 0,-1 0 0,-17 0-17,18 0 21,-1 0 0,1 0-1,0 0 1,0 0 0,-1 0 0,1 0 0,0 0 0,-1 0 0,1 0 0,0 0 0,0 0 0,-1 1 0,1-1 0,0 0-1,0 0 1,-1 0 0,1 0 0,0 0 0,0 0 0,-1 1 0,1-1 0,0 0 0,0 0 0,0 0 0,-1 1 0,1-1-1,0 0 1,0 0 0,0 1 0,0-1 0,-1 1 0,-1 3 54,0 0-1,0 0 1,1 0-1,-1 0 1,1 0-1,0 1 1,-1 4 0,-5 17 240,-22 48 417,22-61-578,1 0-1,1 1 1,0 0-1,0 0 1,2 0-1,0 0 0,-3 23 1,6-24-76,-1 1-1,0-1 1,-6 21 0,4-21-21,1 0 1,0 0 0,0 21-1,2-12 65,0-17 49,0-10-81,-1-2-31,1 5-37,-1-1 0,1 1-1,0 0 1,0-1 0,0 1 0,0 0-1,0 0 1,1-1 0,-1 1-1,1 0 1,-1 0 0,1-1-1,1-1 1,2-8-4,-1 0 1,0 0-1,-1 0 1,0 0-1,-1-14 1,0 19-10,-1-1 0,1 0 0,0 1 0,1-1 0,0 1 0,5-14 0,2-9-14,-4 2 5,-3 1 0,0-1 0,-4-54 0,0 17-30,2-52-27,0 113 11,-5 8 107,0 3-24,-1 1 1,1-1-1,0 1 1,0 0-1,1 0 0,0 1 1,1-1-1,-5 16 0,-14 32 365,19-48-304,-1 1 0,2-1 0,-1 1 0,1 0 1,-1 10-1,-4 20 146,-2-12-120,6-17-74,0 0 0,0 0-1,1 1 1,1-1-1,-1 14 1,2 121 323,0-144-166,0-5-152,-1-5-38,1 3-5,0 0 0,0 0 0,1-1 0,-1 1 1,1 0-1,2-7 0,5-6-13,-5 13 7,-1 0 0,0 0 0,0 0 0,0 0 1,-1-1-1,0 1 0,0-1 0,0-7 0,-1-297-313,0 311 324,0 0-1,0-1 1,0 1 0,0 0 0,0 0 0,0 0-1,0 0 1,0 0 0,0 0 0,0 0 0,0-1-1,0 1 1,0 0 0,0 0 0,0 0-1,0 0 1,0 0 0,0 0 0,0 0 0,-1-1-1,1 1 1,0 0 0,0 0 0,0 0 0,0 0-1,0 0 1,0 0 0,0 0 0,0 0 0,0 0-1,-1 0 1,1 0 0,0 0 0,0 0-1,0 0 1,0 0 0,0 0 0,0 0 0,-1 0-1,1 0 1,0 0 0,0 0 0,0 0 0,0 0-1,0 0 1,0 0 0,-1 0 0,1 0-1,0 0 1,0 0 0,0 0 0,0 0 0,0 0-1,0 0 1,-10 0-30,9 0 27,0 0 1,-1-1 0,1 1-1,-1 0 1,1 0-1,-1 0 1,1 1-1,-1-1 1,1 0 0,0 0-1,-1 1 1,1-1-1,-1 1 1,1-1-1,0 1 1,0 0 0,-1 0-1,1-1 1,0 1-1,0 0 1,0 0-1,0 0 1,0 0 0,0 0-1,0 0 1,0 1-1,0-1 1,0 1-1,-21 19 1,20-20 5,0 0-1,0 1 0,0-1 1,0 1-1,0-1 0,1 1 1,-1 0-1,1 0 0,-1-1 1,1 1-1,-1 0 1,1 1-1,0-1 0,0 0 1,0 0-1,0 0 0,0 1 1,1-1-1,-1 0 0,1 1 1,-1 2-1,1 44 31,0-48-30,0-1-1,0 1 0,0-1 1,0 1-1,0-1 0,0 1 1,0-1-1,0 1 0,0 0 1,0-1-1,0 1 0,-1-1 1,1 1-1,0-1 0,0 1 1,-1-1-1,1 1 0,0-1 1,-1 0-1,1 1 1,0-1-1,-1 1 0,1-1 1,0 0-1,-1 1 0,1-1 1,-1 0-1,1 1 0,-1-1 1,1 0-1,-1 0 0,1 0 1,-1 1-1,0-1 0,1 0 1,-1 0-1,1 0 1,-1 0-1,1 0 0,0 1 1,-1-1-1,1 0 0,-1 0 1,1 0-1,0 1 0,-1-1 1,1 0-1,0 0 0,-1 1 1,1-1-1,0 0 1,0 1-1,-1-1 0,1 0 1,0 1-1,0-1 0,-1 1 1,1-1-1,0 0 0,0 1 1,0-1-1,0 1 0,0-1 1,0 0-1,0 1 0,0-1 1,0 1-1,0 0 1,1-1 4,0 1 0,0-1 0,0 1 0,0-1 0,0 0 0,0 1 0,0-1 0,0 0 0,0 0 0,0 0 0,0 0 0,0 0 1,0 0-1,0 0 0,2 0 0,-1 0 6,17-2-30,0 0-1,0-1 1,0-1-1,-1-1 1,1 0 0,25-12-1,34-10-196,27-2-20,98-22 168,-161 43 58,77-26 0,-95 26-23,0 1 0,0 1 0,1 1 0,-1 1 0,1 1 0,30 0 0,-52 3-30,-11 0 73,-163 11 24,150-11-38,0 1 0,-25 5 0,26-2 1,-1-2 1,-23 0-1,-393-2 808,858 0 426,-168-15-1128,24 15-917,-274 0 666,-6 0 88,-830 0-26,827-1 101,-1 1 1,1 1-1,-1-1 0,1 1 0,0 1 1,-1-1-1,1 1 0,-12 4 1,18-5-15,0-1 0,0 0 0,0 0 1,1 0-1,-1 0 0,0 0 0,0 0 1,0 0-1,0 0 0,0 0 0,0 0 0,0 0 1,0 0-1,0 1 0,0-1 0,0 0 1,0 0-1,0 0 0,0 0 0,0 0 1,0 0-1,0 0 0,0 0 0,0 1 1,0-1-1,0 0 0,0 0 0,0 0 0,0 0 1,0 0-1,0 0 0,0 0 0,0 1 1,0-1-1,0 0 0,0 0 0,0 0 1,0 0-1,0 0 0,0 0 0,0 0 0,0 0 1,0 0-1,0 0 0,0 1 0,-1-1 1,1 0-1,0 0 0,17 4 87,-1-1 0,1-1 0,0 0 0,0-1 0,0-1 0,24-2 0,7 0-40,453 2 133,-498 0-297,-6 0 11,-23-4-22,21 2 118,-1 1 0,1 0 0,-1 0 1,1 1-1,-8-1 0,-101-1 26,-159 6-111,254-2 61,1 2 0,-24 7 0,18-5 19,19-5 8,0 0 0,0 1 1,0-1-1,0 1 1,0 0-1,1 1 0,-1-1 1,-4 4-1,7-4 2,0 0-1,0 0 1,1 0 0,-1 0-1,1 0 1,0 0-1,0 1 1,0-1-1,0 0 1,0 1-1,0-1 1,0 1 0,1-1-1,-1 1 1,1-1-1,0 1 1,0-1-1,0 5 1,0-1 3,0 0 0,0 0 0,1 0 0,0 0-1,0-1 1,0 1 0,3 6 0,-3-10 6,0 1 1,0-1-1,1 1 0,0-1 0,-1 0 0,1 0 1,0 1-1,0-1 0,0-1 0,0 1 1,1 0-1,-1 0 0,0-1 0,1 0 0,-1 1 1,1-1-1,-1 0 0,4 1 0,16 4 0,-1 0 0,1-2-1,0 0 1,28 0 0,96-2-219,-86-3 48,32 1-372,-109 15 503,5-8 29,0 0 0,-1-1 0,0-1 0,0 0 0,-17 4 0,21-7 0,-1-1 0,1 0 0,0 0 1,-1-1-1,1 0 0,-10-2 0,12 1 1,0 0 0,-1 1 0,1 0 0,0 0 0,0 1 0,0 0 0,-12 3 0,-30 13-60,-19-6-398,47-9 160,0 1 0,-30 9-1,34-10 84,14-2 57,3 1 159,0-1 1,0 0-1,0 0 1,0 1 0,-1-1-1,1 0 1,0 0 0,0 1-1,0-1 1,0 0-1,0 1 1,0-1 0,0 0-1,0 0 1,0 1 0,0-1-1,0 0 1,1 0-1,-1 1 1,0-1 0,0 0-1,0 0 1,0 1 0,0-1-1,0 0 1,1 0-1,-1 0 1,0 1 0,0-1-1,0 0 1,1 0-1,-1 0 1,0 0 0,0 1-1,0-1 1,1 0 0,7 5-18,-5-3 30,0-1-1,0 1 1,1-1-1,-1 1 1,0-1-1,1 0 0,-1 0 1,1 0-1,-1-1 1,1 1-1,0-1 1,-1 0-1,1 0 1,3-1-1,88 1 53,-96 0-60,0 0-1,0 0 1,0 0 0,1 0 0,-1 0 0,0 0 0,0 0 0,0 0 0,0 0-1,0 0 1,1 1 0,-1-1 0,0 0 0,0 1 0,0-1 0,1 0 0,-1 1-1,0-1 1,1 1 0,-1-1 0,0 1 0,1-1 0,-2 2 0,-1 28-13,2-25 19,0 0-1,-1 0 1,0-1-1,0 1 1,0 0-1,0-1 1,-1 0-1,1 0 1,-1 0-1,0 0 0,0 0 1,-1 0-1,1-1 1,-5 5-1,-2 2-26,10-9 13,-1 0-1,1 0 1,-1 0-1,0 0 1,1 0 0,-1 0-1,0 0 1,0 0-1,0-1 1,0 1-1,0 0 1,0-1 0,0 1-1,0-1 1,0 1-1,0-1 1,0 1-1,-2 0 1,20-1-18,12 0 31,0-1-1,0-1 1,32-7 0,123-30-10,-154 34 21,0 1 0,-1 1 0,49 3 0,-36 1-5,-40-1-14,1-1-1,0 1 1,0 0-1,0 0 1,-1-1-1,1 0 1,0 0-1,-1 1 1,1-2-1,0 1 1,-1 0-1,1 0 1,3-3-1,-3 1 13,-23 3 77,-4-1-91,0 2-1,0 1 1,0 0 0,-42 11 0,-238 72 5,209-63-51,63-15 16,-49 15 1,81-22 32,0 0 1,-1 0 0,1 0-1,0 1 1,0-1 0,0 0 0,-1 0-1,1 0 1,0 0 0,0 0-1,0 0 1,-1 0 0,1 0-1,0 0 1,0 1 0,0-1 0,0 0-1,-1 0 1,1 0 0,0 0-1,0 1 1,0-1 0,0 0-1,0 0 1,0 0 0,-1 1 0,1-1-1,0 0 1,0 0 0,0 0-1,0 1 1,0-1 0,0 0-1,0 0 1,0 1 0,0-1 0,0 0-1,0 0 1,0 0 0,0 1-1,0-1 1,0 26 55,5-26-19,47 1-8,-16 1 37,0-2 0,0-2-1,0 0 1,51-12 0,99-25 33,-175 37-96,1 1 0,0 0 1,14 2-1,-3-1-8,-20 0-46,-23 0-66,-187 0 175,194 1-59,0 0-1,0 0 0,-16 5 1,-21 1-1,46-7 3,-1 0-1,1 0 0,-1 1 1,1-1-1,-1 1 1,1 0-1,-8 3 0,9-3-5,-1 1-51,4 1 50,0 60 158,0-62-148,0 0 0,1 0 0,-1 0 0,1 0 0,-1 0 0,1-1-1,-1 1 1,1 0 0,0 0 0,-1 0 0,1 0 0,0-1 0,-1 1 0,1 0 0,0-1-1,0 1 1,0 0 0,0-1 0,0 1 0,0-1 0,0 1 0,0-1 0,0 0 0,0 1-1,0-1 1,0 0 0,0 0 0,0 0 0,0 0 0,0 0 0,2 0 0,45 0 27,-34-1-64,8 1 24,-1-1 0,1-1 1,0-1-1,31-8 0,-40 7 17,-1 0 0,1-1-1,-1-1 1,0 0 0,-1-1 0,0 0 0,0 0 0,16-15 0,-16 13 30,16-18-127,-26 25 86,0 0 0,-1 1 0,1-1 0,0 0 0,-1 0 0,1 1 0,-1-1 0,1 0 0,-1 0 1,0 0-1,0 0 0,0 1 0,0-1 0,0 0 0,0 0 0,0 0 0,-1 0 0,1 1 0,-2-4 0,0 1 0,1 1-1,-1 0 0,0 0 1,0 0-1,0 0 0,-1 1 1,1-1-1,-1 1 0,1-1 1,-1 1-1,0 0 0,0 0 1,0 0-1,0 0 1,-1 0-1,1 1 0,0 0 1,-1-1-1,1 1 0,-4 0 1,-12-3-1,1 0 0,-32 0 1,33 2 0,-96-2 64,92 2-60,-50-12 14,59 11-12,-40-7 5,51 10-4,1 0 0,0 0 1,-1 0-1,1 0 0,0 0 1,-1 0-1,1 0 0,0 0 1,0-1-1,-1 1 0,1 0 1,0 0-1,0 0 0,-1-1 1,1 1-1,0 0 0,0 0 1,0-1-1,-1 1 1,1 0-1,0 0 0,0-1 1,0 1-1,0 0 0,0-1 1,0 1-1,0 0 0,-1-1 1,1 1-1,0 0 0,0-1 1,0 1-1,0 0 0,0 0 1,1-1-1,-1 1 0,0 0 1,0-1-1,0 1 0,0 0 1,0-1-1,0 1 1,0 0-1,0 0 0,1-1 1,7-13 29,2 10-31,1-1 1,-1 1-1,1 1 0,0 0 0,15-2 0,66-7-35,-61 9 32,200-35 93,-73 8-20,-54 7-44,141-29 69,-99 14 191,-129 37-224,-16 1-54,1 0 0,0 0 0,0 0-1,-1 0 1,1-1 0,0 1-1,0 0 1,-1-1 0,1 1 0,0-1-1,-1 0 1,1 1 0,-1-1-1,1 0 1,-1 0 0,1 0 0,-1 0-1,1 0 1,0-2 0,17-11 26,-19 14-36,0 0 0,0 0 1,0 0-1,1 0 0,-1 0 0,0 0 0,0-1 0,0 1 0,0 0 0,1 0 1,-1 0-1,0 0 0,0-1 0,0 1 0,0 0 0,0 0 0,0 0 1,1-1-1,-1 1 0,0 0 0,0 0 0,0-1 0,0 1 0,0 0 1,0 0-1,0 0 0,0-1 0,0 1 0,0 0 0,0 0 0,0-1 0,0 1 1,0 0-1,0 0 0,0 0 0,-1-1 0,1 1 0,0 0 0,0 0 1,0 0-1,0-1 0,0 1 0,0 0 0,-1 0 0,1 0 0,0 0 1,0-1-1,0 1 0,0 0 0,-1 0 0,1 0 0,0 0 0,0 0 0,0 0 1,-1 0-1,1-1 0,0 1 0,0 0 0,0 0 0,-1 0 0,1 0 1,0 0-1,0 0 0,-1 0 0,1 0 0,0 0 0,-21-1 7,19 1-4,-271 0 17,234 2-59,1 2-1,-63 13 0,25-3 81,40-8-92,1 1 0,-58 20 0,91-27 50,1 0-1,0 1 1,0-1-1,-1 1 0,1-1 1,0 1-1,0-1 1,0 1-1,0 0 0,0 0 1,0-1-1,0 1 1,0 0-1,0 0 0,0 0 1,0 0-1,0 0 0,0 2 1,1-2 0,0-1-1,0 1 1,0-1 0,1 1 0,-1-1-1,0 1 1,1-1 0,-1 1-1,0-1 1,1 1 0,-1-1 0,1 1-1,-1-1 1,1 1 0,-1-1-1,1 0 1,-1 1 0,1-1 0,-1 0-1,1 1 1,0-1 0,-1 0 0,1 0-1,-1 0 1,2 0 0,53 10-22,233-6-1,-161-6 38,49 1 326,236-33-1,-343 33 113,-66 1-438,-2 0-12,-1 0 1,1 0-1,0 1 1,-1-1-1,1 0 1,0 0-1,0 0 1,-1 0-1,1 0 1,0 0-1,-1 0 1,1 0-1,0 0 1,0-1-1,-1 1 1,1 0-1,0 0 1,-1-1-1,1 1 1,0 0-1,-1-1 1,1 1-1,-1 0 1,1-1-1,0 1 1,-1-1 0,1 1-1,-1-1 1,1 1-1,-1-1 1,0 0-1,1 1 1,-1-1-1,0 0 1,1 1-1,-1-1 1,0 0-1,0 1 1,1-1-1,-1 0 1,0 1-1,0-2 1,0 2-4,0 0 1,0-1 0,0 1 0,0-1 0,0 1 0,0-1-1,0 1 1,0-1 0,0 1 0,-1-1 0,1 1 0,0-1 0,0 1 0,0-1 0,-1 1 0,1-1 0,0 1 0,0 0 0,-1-1 0,1 1 0,0 0 0,-1-1 0,1 1 0,-1 0 0,1-1 0,0 1 0,-1 0 0,1 0 0,-1-1 0,0 1 0,-4-3-7,0 1-1,-1 0 1,1 0 0,-1 0-1,0 1 1,0 0 0,1 0 0,-1 0-1,0 1 1,-11 0 0,-82-1 23,-170 5 19,236 0-37,-48 12-1,5 0-48,-167 14-343,239-29 380,0-1-1,0 1 1,0-1 0,0 1-1,0 1 1,0-1-1,0 0 1,1 1-1,-7 3 1,10-5 12,0 0 0,0 0-1,0 0 1,-1 1 0,1-1 0,0 0 0,0 0 0,0 0 0,0 0 0,0 0 0,0 0 0,-1 1-1,1-1 1,0 0 0,0 0 0,0 0 0,0 0 0,0 0 0,0 1 0,0-1 0,0 0 0,0 0 0,0 0-1,0 0 1,0 1 0,0-1 0,0 0 0,0 0 0,0 0 0,0 0 0,0 1 0,0-1 0,0 0-1,0 0 1,0 0 0,0 0 0,0 1 0,0-1 0,0 0 0,1 0 0,-1 0 0,0 0 0,0 0 0,0 1-1,0-1 1,0 0 0,0 0 0,0 0 0,1 0 0,-1 0 0,20 3-22,54-2 20,10 0-4,153-17 1,-180 7 44,23-3-64,104-28 1,-100 20 79,-54 14-6,0-1-1,40-15 1,-58 19-13,24-10 73,-34 12-107,-1 1 1,0-1-1,0 1 0,0-1 0,1 0 1,-1 1-1,0-1 0,0 0 1,0 0-1,0 0 0,0 0 0,-1 0 1,1 0-1,0 0 0,0 0 0,-1 0 1,1 0-1,0 0 0,-1-1 0,1 1 1,-1 0-1,0 0 0,1-2 0,-1 1-2,-1 1-1,1 0 1,-1-1-1,1 1 1,-1 0-1,0-1 0,1 1 1,-1 0-1,0 0 1,0 0-1,0 0 0,0 0 1,0 0-1,0 0 1,0 0-1,0 0 0,0 0 1,-1 0-1,1 1 1,0-1-1,0 0 0,-1 1 1,1-1-1,0 1 1,-1 0-1,1-1 0,-1 1 1,1 0-1,0 0 1,-1 0-1,-2 0 1,-62-1 16,44 2 2,-1-1 9,-1-1-26,0 1 0,0 1 0,0 2 0,-38 8 0,-191 75 9,216-75-21,21-7-3,0 0 1,0 1-1,1 1 0,-1 0 0,1 1 1,1 1-1,0 1 0,-15 10 0,27-18 8,0 1-1,0-1 0,0 1 1,0 0-1,0 0 0,1-1 1,-1 1-1,1 0 0,-1 0 1,1 0-1,0 0 0,0 1 1,0-1-1,0 0 0,0 1 1,0-1-1,1 0 0,-1 1 0,1-1 1,0 1-1,-1-1 0,1 0 1,0 1-1,1 3 0,-1-6 7,0 1-1,0-1 0,0 0 1,0 0-1,0 0 0,0 0 1,0 1-1,0-1 0,0 0 1,1 0-1,-1 0 0,0 0 1,0 1-1,0-1 1,0 0-1,0 0 0,1 0 1,-1 0-1,0 0 0,0 0 1,0 1-1,0-1 0,1 0 1,-1 0-1,0 0 0,0 0 1,0 0-1,0 0 0,1 0 1,-1 0-1,0 0 0,0 0 1,0 0-1,1 0 0,-1 0 1,0 0-1,0 0 0,0 0 1,1 0-1,-1 0 1,0 0-1,0 0 0,0 0 1,1 0-1,-1-1 0,0 1 1,0 0-1,0 0 0,1 0 1,47 0-144,-5 1-225,0-1 0,0-3 0,72-12 0,-71 3 122,81-15-131,74-10 114,14-2 250,-157 34 63,-39 5 6,0-2 1,-1 0 0,19-5 0,-35 7-51,1 0 1,-1 0-1,1 0 1,-1-1-1,0 1 1,1 0-1,-1-1 1,1 1-1,-1 0 1,0-1-1,1 1 1,-1-1-1,0 1 1,1 0-1,-1-1 1,0 1-1,1-1 1,-1 1-1,0-1 1,0 1-1,0-1 1,0 1-1,1-1 1,-1 1-1,0-1 1,0 0-1,0 1 1,0-1-1,0 1 1,0-1-1,0 1 1,-1-1-1,1 1 1,0-1-1,0 1 1,0-1-1,0 1 1,-1-1-1,1 1 1,0-1-1,0 1 1,-1-1-1,1 1 1,0 0-1,-1-1 1,1 1-1,-1-1 1,-26-1 37,3 2-4,0 0 0,-2-1 9,0 1 0,-34 5-1,-100 28 261,-29 0-118,78-12-143,35-5-60,-76 28 0,48-13-286,59-15-12,43-15 289,1 0 0,-1 0 0,0-1 1,1 1-1,-1 0 0,1 0 0,-1 1 0,1-1 0,-1 0 0,1 0 0,-1 1 0,1-1 0,0 1 0,0-1 0,0 1 0,0-1 0,0 1 0,0 0 0,1 0 0,-1-1 0,0 1 0,0 2 0,10-2-452,61-7-239,0-2 1,0-4 0,97-27 0,13-3 65,261-53 360,-422 89 369,1 0 0,-1-2-1,30-14 1,-49 21-76,1 0 1,-1 0-1,1 0 0,-1 0 0,0 0 1,1-1-1,-1 1 0,0 0 0,1 0 1,-1-1-1,1 1 0,-1 0 0,0 0 1,0-1-1,1 1 0,-1 0 0,0-1 1,0 1-1,1 0 0,-1-1 0,0 1 0,0-1 1,0 1-1,1 0 0,-1-1 0,0 1 1,0-1-1,0 0 0,-10-3 139,-26 3 124,33 1-221,-46-1 295,2 0-47,-1 2-1,1 2 1,-63 12 0,-34 13 114,-61 17-138,-26 12-135,-111 31-45,254-65-176,51-12 76,-6-6-65,23-5-1,32 0 54,39 0 37,5-4 42,0-2 0,-1-3 0,101-29 1,-38 8 60,75-9 23,154-40 4,-324 73-25,35-4 1,-1 0 230,-42 7 62,-33 4-102,-49-1 243,-14-1-165,-115 13 1,152-6-327,-213 39-34,141-21-7,77-17-29,1 1 0,-55 20 0,59-15-18,-62 13 0,93-26 21,0 0 0,0 1 0,0-1 1,1 1-1,-1-1 0,0 1 0,1 0 0,-1 0 1,0 0-1,1 0 0,-1 1 0,1-1 0,0 1 1,-1 0-1,1-1 0,-2 4 0,-1-1 3,1 0-29,11-4 4,195 0-116,-161 0 55,-1-3 0,67-12 0,-59 7 37,6-1-30,150-31-92,48-18 227,-245 56-46,-3 1-8,-1 1 1,0-1-1,1-1 1,-1 1-1,0 0 1,0-1-1,0 1 1,4-4-1,-6 4-2,0 0 0,0 0 0,0 0 0,-1 0 0,1 0 0,0-1 0,-1 1 0,1 0 0,-1 0 0,1-1 0,-1 1 0,0 0 0,0 0 0,1-1 0,-1 1 0,0 0 0,0-1 0,0 1 0,0 0 0,-1-1 0,1 1 0,0 0 0,0-1 0,-1 1 0,1 0 0,-1 0 0,1 0 0,-1-1 0,-1 0 0,0-1 1,1 0 0,-1 1 0,-1-1 1,1 1-1,0-1 0,-1 1 1,1 0-1,-1 0 0,0 0 0,1 0 1,-1 1-1,0-1 0,0 1 1,0 0-1,-1-1 0,-5 0 1,-59-11 47,68 13-48,-40-3-11,-76 2 0,44 3-5,-31-4 21,43 0-8,0 2 1,0 2-1,-75 14 1,43-2-140,75-6 134,18-7 7,-1-1 0,1 1-1,-1-1 1,1 1 0,0-1-1,0 1 1,-1-1-1,1 1 1,0-1 0,0 0-1,0 1 1,-1-1-1,1 0 1,0 0 0,0 0-1,0 0 1,0 0 0,-1 0-1,1 0 1,0 0-1,0 0 1,0 0 0,0 0-1,0 0 1,1-1-1,45 1-48,134-3 48,-78-4-6,94-10 51,-49 3 13,73-12-28,-2-15 64,-191 36-43,-8 1 59,0 0-1,23-9 1,-16 6 95,2-2-82,-28 8-122,-1 1 0,1-1 0,0 1 0,0 0 0,-1-1 0,1 0 0,0 1 0,-1-1 0,1 1 0,0-1 0,-1 0 0,1 1 0,-1-1 0,1 0 0,-1 0 0,1 1 0,-1-1 0,0 0 0,0 0 0,1 0 0,-1 0 0,0 1 0,0-1 0,0 0 0,1-1 0,-1 0-16,-55 2 9,-172 5-116,176-2 80,0 4 0,-73 17 0,68-8-13,-74 16-128,125-32 173,0 1 1,0 0 0,0 0-1,0 1 1,1-1 0,-1 1-1,-7 4 1,11-6 11,1 1-1,0-1 1,-1 0-1,1 0 1,0 0 0,0 1-1,-1-1 1,1 0 0,0 0-1,0 1 1,-1-1-1,1 0 1,0 0 0,0 1-1,0-1 1,0 0 0,-1 1-1,1-1 1,0 0-1,0 1 1,0-1 0,0 0-1,0 1 1,0-1 0,0 0-1,0 1 1,0-1-1,0 1 1,0-1 0,0 0-1,0 1 1,0-1 0,0 0-1,0 1 1,1-1-1,-1 0 1,0 1 0,0-1-1,0 0 1,0 0-1,1 1 1,-1-1 0,0 0-1,0 0 1,1 1 0,-1-1-1,0 0 1,0 0-1,1 1 1,-1-1 0,0 0-1,1 0 1,-1 0 0,0 0-1,1 0 1,-1 0-1,0 1 1,1-1 0,0 0-1,11 2-20,-1 0-1,1-1 0,0-1 1,0 0-1,16-1 1,24-1-70,4 3-24,159-4-599,-26-23-18,-133 21 569,238-30-172,-233 24 367,6 0 244,104-32 0,-162 40-185,0 1 1,0 0-1,0 0 0,1 1 1,16 0-1,-21 1-102,-10 0-4,-26-1 68,9 0-47,1 1-1,0 0 1,-26 6-1,-229 50 75,-326 77-154,589-129 65,-14 7-9,26-11 15,0 1 0,0 0 0,0 0 0,0-1 0,1 1 0,-1 0-1,0 0 1,1 0 0,-1 0 0,1 0 0,-1 0 0,1 0 0,0 0 0,-1 0-1,1 0 1,0 0 0,0 0 0,-1 0 0,1 0 0,0 1 0,0 0-1,0-1 3,0 0 0,0 0 0,0 0 0,0 0 0,0 0 0,0 0 0,1 0 0,-1 0 0,0 0 0,0 0 0,1 0 0,-1 0 0,0-1 0,1 1-1,-1 0 1,1 0 0,-1 0 0,1-1 0,0 1 0,-1 0 0,1 0 0,0-1 0,-1 1 0,1-1 0,0 1 0,0-1 0,0 1 0,-1-1 0,2 1-1,4 0-16,-1 0 0,0 0-1,1 0 1,-1-1-1,10 0 1,66-1-566,0-3 1,143-25-1,-34-4 177,-51 11 367,-78 13 157,-43 8 9,0-1 0,0-2 0,0 1 0,-1-2 0,23-9 0,-25 10-50,-38 6-4,13-1-52,0 0 1,0 0-1,1 1 1,-1 1 0,0 0-1,1 0 1,-15 7-1,-23 9 47,-157 58-28,-26 23 29,170-79-104,37-13 4,0 0 0,1 1-1,-41 23 1,36-16-20,14-6 50,43-9 71,-20-1-53,41-4-91,0-2 0,0-2 0,53-17 0,-35 8-159,58-11 53,215-53 729,-301 71-293,-22 6-88,-18 4-162,-1-1-1,0 1 0,1 0 0,-1-1 1,0 1-1,0 0 0,1-1 1,-1 1-1,0 0 0,0-1 1,1 1-1,-1-1 0,0 1 1,0 0-1,0-1 0,0 1 1,0-1-1,0 1 0,0 0 1,0-1-1,0 1 0,0-1 1,0 1-1,0-1 0,0-2 126,-23 6 298,-72 20-161,-202 45-261,262-62-1572,-71 3 1,-6 1-6258,109-12 5404,3-6-127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41.67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1318 1 304,'0'0'1988,"0"18"250,-2-16-2130,0 0 0,0 0 0,0-1 0,0 1 0,0 0 0,0-1 0,-1 1 0,1-1 0,0 0-1,-1 0 1,-3 1 0,-36 15 478,-4-3-36,38-10-528,0-1 1,0 0 0,0 0-1,0-1 1,-1 0 0,1-1 0,-1 0-1,-15 1 1,-7 0 7,-76 3-8,-8 5 375,-182-6 1,168-6 663,229-5-1884,8-1-72,220-12-1330,-169 5 1534,-22 13 298,-79 3 333,-51-1 60,-5 0 1,0 0 0,0 0 0,0 0 0,0 0 0,0 0 0,0 0-1,0-1 1,0 1 0,-1-1 0,1 1 0,0-1 0,0 0 0,0 1 0,-1-1 0,1 0 0,0 0 0,-1 0 0,1-1 0,2-1-1,1 2 32,0-1-1,1 2 0,-1-1 1,1 1-1,-1 0 0,1 0 1,7 1-1,-6-1 84,-4 0 563,-23 0 109,-692 0 4350,493 0-4714,-134-23 1239,265 20-912,55 3-368,31 0-198,12 0-9,691 0-8126,-238 0 9096,-748 15 3292,181-3-4079,-254 37-73,12 3-4130,326-50 2375,17-2-133,6 0-54,12 0-285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42.0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1398 1 560,'-5'0'1113,"-12"0"-123,-9-1-77,0 2-1,-1 0 0,1 2 0,-32 8 1,-178 35 797,70-16-1369,-31 3-366,71-14-502,45-8-687,-86 0 1,84-7-12,-4-2-245,18-2-131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42.53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1555 14 64,'19'-9'230,"-19"9"-207,0 0 1,0-1 0,0 1 0,0 0 0,0 0 0,0 0 0,0 0 0,0 0 0,0 0 0,0-1 0,0 1 0,0 0 0,0 0 0,0 0 0,0 0 0,0 0 0,0 0 0,0-1 0,0 1 0,0 0 0,0 0 0,0 0 0,0 0 0,0 0 0,0 0 0,-1 0 0,1-1 0,0 1 0,0 0 0,0 0 0,0 0-1,0 0 1,0 0 0,0 0 0,0 0 0,-1 0 0,1 0 0,0 0 0,0 0 0,0 0 0,0 0 0,0 0 0,-1 0 0,1 0 0,0 0 0,0 0 0,0 0 0,0 0 0,0 0 0,0 0 0,-1 0 0,1 0 0,0 0 0,0 0 0,0 0 0,0 0 0,0 0 0,-1 0 0,-39 2 2985,22-1-3217,-158-3 1779,-327 15-645,111 23-1028,100-30-738,163-8 5,111 2-45,39 0 190,42 0-314,133 0-955,-107 0 1311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42.8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1560 1 112,'15'0'64,"-12"0"1022,-6 0-617,-488 39 5067,284-15-4925,-4-1-404,-223 18-1006,268-26-810,113-13 79,40-2-872,29 0 1553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43.1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1558 0 960,'33'0'2201,"-25"0"-14,-23 0-993,-33 2-254,-1 3 0,1 1 0,-53 15 0,-82 12-496,-182 23-474,326-50-68,-500 100-3658,491-99 2463,-1-3 0,-57-2 0,97-2 852,32 0-772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45.07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699 1 544,'0'0'2305,"0"4"-2102,0-1-134,-1 0 1,1 0-1,-1 1 0,0-1 1,0 0-1,0 0 1,-1 0-1,1-1 0,-1 1 1,1 0-1,-1 0 0,0-1 1,0 1-1,0-1 0,-1 0 1,1 1-1,-4 2 0,-1 0 18,0 0 0,0-1 0,0 1 0,0-1 0,-1-1 0,-9 4 0,16-7-82,0 0-1,0 0 1,0 0 0,1 0-1,-1 1 1,0-1 0,0 0-1,0 0 1,0 1-1,1-1 1,-1 1 0,0-1-1,0 0 1,0 1 0,1-1-1,-1 1 1,0 0 0,1-1-1,-1 1 1,1 0 0,-1-1-1,1 1 1,-1 0 0,1-1-1,-1 1 1,1 0 0,-1 0-1,1 0 1,0 0 0,0-1-1,-1 1 1,1 0 0,0 0-1,0 0 1,0 0 0,0 0-1,0 0 1,0-1 0,0 1-1,0 0 1,1 0-1,-1 1 1,0 0 14,20-5-206,-2-5-583,30-19 0,-27 15 696,-12 6 15,0 0 1,-1 0 0,12-13-1,-17 16 92,-1 1-1,1-1 1,0 0 0,0 1-1,0-1 1,0 1-1,0 0 1,1 0 0,-1 0-1,0 0 1,1 1 0,0 0-1,-1-1 1,1 1-1,5 0 1,8 1 348,-14 0 1033,-6 0-1331,-10 1-46,0 0 0,1 1-1,-1 1 1,1 0 0,-1 1 0,-12 6-1,-35 9-10,45-14-76,21-3-194,25-1-22,-29-1 311,0 0-46,0 0 1,0 0-1,-1 0 1,1 0-1,0-1 1,-1 1-1,1-1 0,0 1 1,-1-1-1,1 0 1,-1 0-1,1 1 0,-1-1 1,1 0-1,-1 0 1,2-2-1,-1 1 18,0 1 0,0-1 0,0 1 0,0 0 0,0 0 1,0 0-1,0 0 0,1 0 0,-1 0 0,1 0 0,-1 1 0,0-1 0,1 1 0,-1 0 0,1-1 0,3 1 0,12 0 109,-13 0 356,-5 79-313,0-77-166,-1 0 1,1-1 0,0 1 0,-1 0 0,0 0 0,1-1 0,-1 1 0,0 0 0,0-1 0,0 1-1,0-1 1,0 1 0,0-1 0,0 0 0,0 1 0,-1-1 0,1 0 0,-1 0 0,1 0-1,-4 2 1,4-2-5,-1 0 0,1 0-1,-1 0 1,0 1 0,1-1 0,0 0-1,-1 1 1,1-1 0,0 1-1,0-1 1,0 1 0,0-1 0,0 1-1,0 0 1,0 0 0,0-1-1,1 1 1,-1 0 0,1 0 0,-1 0-1,1 2 1,0-2 1,0 0 1,-1 1-1,1-1 1,0 0-1,-1 0 0,0 1 1,1-1-1,-1 0 1,0 0-1,0 0 0,0 0 1,-1 0-1,-2 3 1,3-2-2,-1-1 1,0 1-1,1-1 1,-1 1 0,1-1-1,0 1 1,0 0 0,0 0-1,0-1 1,1 1-1,-1 0 1,1 0 0,0 0-1,-1 3 1,1-5-24,0-1 0,0 1 0,1 0 0,-1-1 0,0 1-1,0-1 1,0 1 0,0-1 0,1 1 0,-1-1 0,0 0 0,0 1 0,1-1 0,-1 1 0,0-1 0,1 1 0,-1-1-1,1 0 1,-1 1 0,0-1 0,1 0 0,-1 1 0,1-1 0,-1 0 0,1 0 0,-1 1 0,1-1 0,-1 0 0,1 0-1,0 0 1,25 1-352,26-12 200,-46 9 152,4 0 4,4-1 37,-1 0 1,1 1-1,0 1 0,18-1 0,-29 2 15,1 0 0,-1 0 0,1-1 0,-1 1 0,0-1 0,1 0 0,-1 0 0,6-3 0,-7 3 20,1 0 0,-1 0 1,1 0-1,-1 0 0,1 0 0,-1 1 1,1-1-1,4 1 0,-7-1-21,1 0 1,-1 0-1,1 0 0,-1 0 1,0 0-1,1 0 0,-1 0 1,0 0-1,0 0 0,0 0 1,0 0-1,0-1 0,0 1 0,0 0 1,0 0-1,0 0 0,0 0 1,-1 0-1,1 0 0,0 0 1,-1 0-1,0-2 0,-5 4-24,0 0 0,0 1 0,1-1 0,-1 1 0,1 0-1,0 1 1,-1-1 0,1 1 0,-5 4 0,-19 8 18,-42 10 26,-19 8 106,32-1-32,-77 8 123,25-1-117,103-36-82,1-1 1,-1 0-1,0 0 0,1 0 1,-1-1-1,0 0 1,-12 0-1,32-2-41,1-1 1,-1-1-1,1 0 1,24-11-1,5 0-21,140-25 21,-163 34 1,0 1 0,34-2 1,15-3 26,-23 3-15,-39 5-18,0 1-1,0-1 0,0-1 0,0 1 1,8-4-1,27 2 9,-39 3-17,-6 0 20,-18 1-18,12 0 8,0-1 0,0 0 1,0-1-1,0 0 0,0 0 0,0-1 1,0 0-1,-10-4 0,6 2-25,0 0 1,-1 1-1,1 1 0,-1 0 0,-20-1 0,-78 5-117,49 0 57,38-3 45,20 1 38,1 0-1,0 0 1,0 0 0,0 0 0,-1 1-1,-5 1 1,9-1 0,0 1 1,0-1-1,0 0 0,0 0 1,1 1-1,-1-1 0,0 0 1,1 1-1,-1-1 0,1 1 1,-1-1-1,1 0 0,0 1 1,0-1-1,0 1 0,0-1 1,0 1-1,0-1 0,0 1 1,0-1-1,1 4 0,-1-4 1,1-1-4,-1 1 1,1-1 0,-1 1 0,1-1 0,0 1-1,-1-1 1,1 0 0,0 1 0,-1-1 0,1 0 0,0 1-1,-1-1 1,1 0 0,0 0 0,0 0 0,-1 0 0,1 0-1,0 0 1,0 0 0,-1 0 0,1 0 0,0 0 0,0 0-1,-1 0 1,2-1 0,2 1-3,152 0-16,-150 0 10,-1 0 1,1 0-1,-1-1 1,1 0-1,-1 0 1,9-3-1,10-2 7,13 1 16,-11 2 14,-1-1-1,31-10 1,-25 9 83,-28 6-81,0-1 0,-1-1 1,1 1-1,0 0 0,0-1 1,0 0-1,0 1 0,-1-1 0,1 0 1,0-1-1,2-1 0,37-20 912,-42 23-927,0 0-1,1 0 1,-1-1-1,0 1 1,1 0-1,-1 0 1,0-1-1,1 1 0,-1 0 1,0-1-1,0 1 1,0 0-1,1-1 1,-1 1-1,0 0 1,0-1-1,0 1 1,1 0-1,-1-1 1,0 1-1,0-1 1,0 1-1,0 0 1,0-1-1,0 1 1,0-1-1,0 1 1,0 0-1,0-1 1,0 1-1,0 0 1,0-1-1,-1 1 0,1-1 1,0 1-1,0 0 1,0-1-1,0 1 1,-1 0-1,1-1 1,0 1-1,0 0 1,-1-1-1,1 1 1,0 0-1,-1 0 1,1-1-1,0 1 1,-1 0-1,1 0 1,-17-12 204,17 12-203,-7-4 69,1 1 0,-1 1 0,0-1 0,0 1 0,0 0 0,0 1 0,-13-2 0,-7-1 257,13 3-254,-1 0-1,1 0 1,-18 3 0,16-1-42,1-1-1,-1 0 1,-23-4-1,-5-2-26,1 2 0,-55 1-1,79 5-23,22 1 18,34 7 14,-16-5-62,7 12-90,-16-13 34,0-2 0,0 1 0,0-1 1,22 0-1,19 3-263,11 2 274,79-2 0,-140-5 456,-6 0-195,0 0-151,0 0 0,0 0 0,0-1 0,0 1 0,0-1 0,0 0 0,-6-2 0,-27-8 266,-60-9 32,63 11-242,-1 2 0,-1 1 0,-51-2 1,-260 8 126,339 0-219,4 0 4,0-1 0,1 1-1,-1 0 1,0 0-1,0 0 1,1 0 0,-1 1-1,0-1 1,0 1 0,1 0-1,-1 0 1,1-1 0,-1 2-1,0-1 1,1 0-1,0 0 1,-1 1 0,-3 3-1,6-4-5,-1-1-1,1 1 1,0-1-1,-1 1 0,1 0 1,0 0-1,0-1 0,0 1 1,0 0-1,0-1 1,0 1-1,0 0 0,0 0 1,0-1-1,0 1 0,0 0 1,0-1-1,0 1 1,0 0-1,1-1 0,-1 1 1,0 0-1,1-1 0,-1 1 1,0 0-1,1-1 1,0 1-1,12 14-232,-11-14 184,3 3-70,1-1-1,0 0 0,0 0 1,1-1-1,-1 0 0,0 0 1,1 0-1,-1-1 0,1 0 1,0 0-1,-1 0 0,13-2 1,8 3-316,32 5-304,-23-2 176,54 0 0,86-5 571,-129-8 983,-45 7-861,0 1 1,0-1-1,0 1 0,0-1 0,0 0 0,0 0 0,0 1 0,0-1 0,0-1 0,0 1 1,-1 0-1,1 0 0,0-1 0,1-1 0,-3 0 54,1 1 1,-1-1-1,0 0 1,0 1-1,-1-1 1,1 0-1,0 1 1,-1-1-1,0 0 1,1 1-1,-1-1 0,0 1 1,-2-4-1,0 4-17,0 0 0,0 1-1,0-1 1,0 1 0,0-1-1,0 1 1,0 0 0,-1 0-1,1 0 1,-5 0 0,3 0-37,-36-11 473,21 5-422,-1 1-1,-38-5 0,-101-6-604,4 2-2115,31 6-1314,58 6 1092,-5 3 117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47.51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607 132 320,'0'-1'68,"-1"-1"0,1 1 0,0-1 0,0 1 0,0-1 0,0 1 0,1-1 0,-1 1 0,0-1 0,1 1 0,-1 0 0,0-1 0,1 1 0,0-1 1,-1 1-1,1 0 0,0 0 0,0-1 0,0 1 0,0 0 0,0 0 0,0 0 0,0 0 0,0 0 0,2-1 0,5-5 47,-1-16 386,0 20-382,-7 3-108,1 0-1,-1 0 1,1 0 0,-1 0 0,0-1-1,1 1 1,-1 0 0,1 0-1,-1 0 1,0-1 0,1 1 0,-1 0-1,1-1 1,-1 1 0,0 0-1,0-1 1,1 1 0,-1 0-1,0-1 1,1 1 0,-1 0 0,0-1-1,0 1 1,0-1 0,0 1-1,1-1 1,-1 1 0,0 0 0,0-6 4847,0 10-4458,-1 3-227,0-1 1,0 1-1,-1-1 0,-3 12 0,-1-2 23,2-1-82,-2-1-1,0 1 1,-1-1 0,0-1 0,-13 19-1,-8 12-45,-39 50-10,47-57-215,18-34 63,2-3 52,-1 1 0,1 0 0,-1 0 0,1 0 0,-1-1 0,0 1 0,1 0 0,-1-1 0,0 1 0,1 0 0,-1-1 0,0 1 0,0-1 0,0 1 0,0-1 1,1 1-1,-1-1 0,0 0 0,0 1 0,0-1 0,0 0 0,0 0 0,0 0 0,0 0 0,0 0 0,0 0 0,0 0 0,0 0 0,0 0 0,1 0 0,-3-1 0,1 1-74,4 0 48,-1 0-1,0 0 1,0-1-1,0 1 1,0 0-1,0-1 0,0 1 1,0-1-1,0 1 1,0-1-1,0 0 1,0 1-1,0-1 1,0 0-1,0 0 1,0 1-1,-1-1 1,1 0-1,0 0 1,0 0-1,-1 0 0,1-2 1,13-29-624,-2 4 146,58-66-628,-47 57 1210,-21 33 3,0 0 1,1 0-1,-1 1 1,0-1-1,1 0 0,3-3 1,-1 0 518,-12 8 626,-12 7-325,-116 108 859,130-111-1631,-1 0-1,1 0 1,1 0 0,-1 1-1,1-1 1,0 1 0,-6 10-1,-17 24 184,24-37-266,1-1 18,0 0 0,0 0 1,0 1-1,0-1 1,0 0-1,1 1 0,-1-1 1,1 1-1,-1 0 1,1-1-1,0 1 0,0 0 1,0 0-1,1 0 1,-1-1-1,0 5 0,1-5 13,0 4 15,0-3-205,0-6-700,1-1 720,0 0 1,1 0-1,-1 1 1,1-1-1,-1 0 0,1 1 1,0-1-1,1 1 1,-1 0-1,0-1 1,1 1-1,0 0 1,0 1-1,0-1 0,0 0 1,0 1-1,4-3 1,18-18-638,-18 13 494,0 0 1,-1 0-1,0 0 0,-1-1 0,6-16 1,-6 14 111,0 1 0,1 0 1,10-15-1,8-3-2,-19 24 159,0 0-1,0 0 1,0-1 0,-1 0-1,1 0 1,-2 0 0,5-11-1,-3-7 45,-5 21-11,1 1 0,-1-1 1,1 0-1,0 1 0,0 0 0,0-1 0,0 1 1,0-1-1,1 1 0,0 0 0,-1 0 0,1 0 1,0 0-1,5-5 0,-2 4 152,-4 3-69,1 0 0,-1 0 0,0-1 0,1 1 1,-1 0-1,0 0 0,0-1 0,0 1 0,0-1 0,0 1 0,0-1 0,-1 1 0,1-1 0,0 1 0,-1-1 1,1 0-1,-1 1 0,0-1 0,1 0 0,-1-3 0,0 9 5,0 0 1,-1 0-1,1 0 0,-1 0 0,0 0 1,0 0-1,0 0 0,-1-1 1,1 1-1,-1 0 0,0-1 0,0 1 1,0-1-1,-1 0 0,1 0 1,-4 4-1,-15 20 415,-25 38 215,41-59-711,0 1 1,1 0-1,-1 0 1,1 0-1,0 0 1,1 1 0,0 0-1,0-1 1,1 1-1,0 0 1,-2 13-1,4 2-152,0-23-129,0-9-30,0 8 261,0 0-1,0 0 1,0 0-1,0 0 0,0 0 1,0 1-1,1-1 0,-1 0 1,0 0-1,0 0 1,1 0-1,-1 1 0,0-1 1,1 0-1,-1 0 0,1 1 1,-1-1-1,1 0 1,0 1-1,-1-1 0,1 0 1,0 1-1,0-1 0,0 0 12,0 1-1,-1-1 0,1 1 1,0-1-1,-1 0 0,1 1 0,-1-1 1,1 0-1,-1 1 0,1-1 0,-1 0 1,1 0-1,-1 0 0,0 1 1,1-1-1,-1 0 0,0 0 0,0 0 1,0 0-1,0 0 0,0 1 1,0-1-1,0-1 0,0-4 52,-3 14 61,-14 29 149,-99 159 918,94-153-568,-51 75 0,70-113-583,0 0 0,0 0 0,0 0-1,1 0 1,-1 0 0,1 0 0,0 1 0,1-1-1,0 1 1,0 0 0,-1 9 0,2-17-125,0-1 1,1 1-1,-1-1 1,1 1-1,0-1 1,-1 1-1,1 0 1,0-1-1,0 1 1,1 0-1,-1 0 1,0-1 0,1 1-1,-1 0 1,1 0-1,0 1 1,0-1-1,0 0 1,3-2-1,12-13-420,14-36-750,-1 1 66,44-66-656,-44 67 1503,42-79 164,-67 116 1274,-5 16-1004,-1-1 1,1 1 0,0 0 0,-1 0 0,0-1-1,1 1 1,-1 0 0,0-1 0,0 1 0,0 0 0,0-1-1,0 1 1,0-1 0,0 0 0,-3 3 0,-7 9 322,-2 8 574,-19 44 0,6-11-111,-1-9-206,17-29-372,0 0 0,-10 26 0,-23 47 714,32-69-809,1 1 0,0 0 0,-6 24 0,15-43-174,1 0 0,-1 0 0,1 1 0,-1-1 1,0 0-1,1 0 0,-1 0 0,0-1 0,0 1 1,-1 0-1,1 0 0,0 0 0,-1-1 0,1 1 0,-1-1 1,-1 2-1,-4 4 15,2 10 23,5-13-156,0-13-169,0 2 185,0 1 0,1 0 0,-1-1 0,1 1 0,1 0 0,-1 0-1,1 0 1,0 0 0,1 0 0,-1 0 0,1 0 0,6-8 0,34-65-651,-42 77 734,0 0 0,0 0 1,0-1-1,-1 1 0,1-1 0,-1 1 1,0 0-1,1-1 0,-1 1 0,0-1 1,0 1-1,-1-5 0,1 2-24,0 2 2,0 8 97,0-1-29,0 1 0,-1 0 1,1 0-1,-1 0 0,0-1 0,0 1 0,0 0 0,0-1 1,-1 1-1,0-1 0,0 0 0,0 1 0,-1-1 1,1 0-1,-6 5 0,-17 34 392,5-6-70,17-33-316,1-1 1,0 0 0,1 1-1,-1 0 1,1-1-1,-3 9 1,-6 17 435,2-15-272,6-11-141,0 0-1,0 1 0,1-1 0,-1 1 0,1 0 0,0 0 0,0 0 0,0-1 0,0 1 0,1 0 0,-1 0 0,1 5 0,0 22 189,0-30-795,0-21-842,0-2 349,-1 7 457,1 0 0,1-1-1,4-21 1,13-16-435,2-37 77,-19 83 918,0 1-1,0 0 1,0-1-1,-1 1 1,-1-11-1,1 5 735,-1 20-546,0-1 0,0 0 0,-1 0 0,0 0-1,0 0 1,-1 0 0,0 0 0,0-1 0,0 1-1,-1-1 1,0 0 0,-8 10 0,-8 14 259,-6 11-5,3 2-1,-25 58 0,44-90-394,-1 1 0,-1-2 1,-8 14-1,-1-5-14,12-16-17,1 0 1,-1 0 0,1 1 0,-1-1-1,1 0 1,0 1 0,0 0 0,1-1-1,-1 1 1,1 0 0,0 0 0,0 0-1,0 0 1,0 0 0,1 0 0,-1 4-1,1 42 0,0-47-344,1-12-361,0-1 0,0 1 0,1 0 0,1 0-1,-1 0 1,1 0 0,1 0 0,5-9 0,7-22-1027,-15 34 1152,0 1 0,0 0 0,0-1 1,-1 0-1,0-6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28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536 56 1169,'-1'-2'190,"-1"1"0,0-1 0,0 1 0,1 0 1,-1 0-1,0-1 0,0 1 0,0 1 0,0-1 1,0 0-1,-1 0 0,1 1 0,-3-1 0,-14 0 3492,19 1-3581,-1 0 49,1 0 0,-1 1 0,1-1-1,-1 0 1,1 0 0,-1 0 0,1 0-1,-1 0 1,1 0 0,-1 0 0,1 0-1,-1-1 1,1 1 0,-1 0 0,1 0-1,-1 0 1,1 0 0,0-1 0,-1 1-1,1 0 1,-1 0 0,1-1 0,0 1-1,-1 0 1,1-1 0,-1 1 0,1-1-1,0 1 1,0 0 0,-1-1 0,1 1-1,0-1 1,0 1 0,-1-1 0,1 1-1,0 0 1,0-1 0,-5-4 2616,-4-2-1597,8 6-919,-1-1-1,0 1 1,0-1-1,1 1 1,-1 0-1,0-1 1,0 1-1,0 0 1,0 1-1,-1-1 1,1 0-1,0 0 1,0 1-1,-5-1 1,-21 0 779,21 0-761,1 0-1,-1 1 1,0 0-1,0 0 1,0 0-1,1 1 0,-1 0 1,0 1-1,1 0 1,-1 0-1,1 0 1,-8 4-1,-6 7 568,2 1 0,0 0 1,0 1-1,-29 35 0,-13 10 154,33-36-710,13-12-142,0 1 0,-13 15 0,23-23-106,0 0 0,0 1 0,1-1 0,0 1 0,0 0 0,0 0 0,1 0 0,0 0 0,-3 13 0,2 2 23,1 1-1,1 0 1,1 0-1,1 0 0,4 25 1,-3-41-51,0-1 1,0 0-1,0 0 1,0 0 0,1 0-1,0 0 1,0-1 0,1 1-1,-1-1 1,1 0-1,0 0 1,0 0 0,0 0-1,0-1 1,1 1-1,7 3 1,-5-3-1,-1 0-1,1-1 1,0 0-1,0 0 1,1-1-1,-1 0 1,1 0-1,12 2 1,62-2-134,-51-3 84,-16 2 79,1-2 0,-1 0 0,1-1-1,-1 0 1,0-1 0,0-1 0,0 0 0,0-2-1,-1 1 1,0-2 0,0 1 0,0-2 0,-1 0-1,0-1 1,-1 0 0,0-1 0,0 0 0,-1-1-1,0 0 1,-1-1 0,0 0 0,-1-1-1,10-17 1,-17 25-13,7-11 4,-1 0-1,-1 0 1,0-1 0,4-19-1,-10 31-22,0 0-1,0 0 1,0 0-1,-1 0 1,0 0-1,0-1 1,0 1 0,-1 0-1,0 0 1,0 0-1,0 0 1,-1 0-1,1 1 1,-1-1-1,0 0 1,0 1-1,-1-1 1,0 1-1,-5-7 1,2 3 0,-1 1 0,0 0 0,0 0 0,-1 1 0,0 0 0,0 1 0,0 0 0,-1 0 0,0 0 0,0 1 0,0 1 0,0-1 0,-1 2 0,-14-4 0,8 4-274,-1 1-1,0 1 1,0 0-1,0 1 1,1 1-1,-1 1 1,-27 7-1,7 1-3087,26-8 1589,0 0 1,0 1-1,0 0 1,0 0-1,1 1 1,-18 11-1,28-15 1516,-1-1 0,0 1-1,1-1 1,-1 1 0,1 0-1,-1-1 1,1 1-1,-1 0 1,1-1 0,-1 1-1,1 0 1,0 0-1,0-1 1,-1 1 0,1 0-1,0 0 1,0 0-1,0-1 1,0 1 0,0 2-1,0 8-4416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48.61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166 171 688,'-7'1'391,"1"0"-1,-1 0 1,1 0-1,-1 1 0,1 0 1,-10 4-1,-23 8 530,-28-6 1734,62-8-189,10 0-2217,13-1-219,0-2-1,0 0 1,0-1-1,0 0 1,23-10-1,30-8 2,-14 7-68,104-42 1,2-2 29,-136 51 45,-16 4 109,1 1 0,-1 0-1,1 1 1,23-3 0,-49 6-38,0-1 0,0 2 1,0-1-1,1 2 0,-1 0 1,1 1-1,-26 10 1,-70 26 36,32-14-90,42-15-16,-55 11 1,-17 5-2,88-20 78,0-2 0,0 0 0,-39 5 574,71-10-348,2-1-260,1 0 1,-1-1 0,18-5-1,94-18-106,3-1 48,34-17 32,-154 40 150,-9 1-83,-19-1-57,-41 3-162,53 0 117,-52 0-8,0 2-1,-108 19 1,123-18 24,22-3-24,18 0-21,27 0 86,0 0-121,0-1 0,-1-1 1,47-10-1,-46 6-2,39-15-129,-58 19 38,-1-1-1,1 1 1,-1 0-1,1 1 1,0-1-1,0 1 1,-1 0-1,1 0 1,0 1 0,0-1-1,0 1 1,9 1-1,-10-1-171,-3 0 218,-1 0 0,1 0 0,0 1 0,0-1-1,-1 0 1,1 0 0,0 0 0,-1 0 0,1 0-1,0 0 1,0 0 0,-1 0 0,1 0-1,0-1 1,0 1 0,-1 0 0,1 0 0,0-1-1,-1 1 1,1 0 0,0-1 0,-1 1 0,1-1-1,-1 1 1,1 0 0,-1-1 0,1 0-1,-1 1 1,1-1 0,-1 1 0,1-1 0,-1 0-1,1 0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49.4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230 26 224,'0'0'3388,"4"0"-3193,13 0 712,-32-1 1568,6 0-2025,0 1 1,0 1-1,-18 3 1,0 11-251,23-12-181,0 0-1,0-1 1,0 1 0,-1-1-1,0 0 1,1 0 0,-1 0-1,-8 1 1,4-2-25,0 1-1,0 0 1,0 0 0,0 1-1,0 0 1,0 1 0,1 0 0,0 0-1,-1 1 1,-7 5 0,16-10-31,1 0 0,-1 0 0,0 0 0,0 0 0,1 1 1,-1-1-1,0 0 0,0 0 0,1 0 0,-1 0 1,0 0-1,0 0 0,0 0 0,1 0 0,-1 1 0,0-1 1,0 0-1,0 0 0,1 0 0,-1 0 0,0 1 0,0-1 1,0 0-1,0 0 0,0 0 0,1 1 0,-1-1 1,0 0-1,0 0 0,0 0 0,0 1 0,0-1 0,0 0 1,0 0-1,0 1 0,0-1 0,0 0 0,0 0 0,0 1 1,0-1-1,0 0 0,0 0 0,0 1 0,0-1 0,0 0 1,0 0-1,-1 1 0,1-1 0,0 0 0,0 0 1,0 0-1,0 1 0,0-1 0,-1 0 0,1 0 0,0 0 1,0 0-1,0 1 0,0-1 0,-1 0 0,1 0 0,0 0 1,0 0-1,-1 0 0,1 0 0,0 0 0,0 0 1,-1 0-1,1 1 0,16-1-1112,21-17 235,1-2 211,20-6-45,-35 14 502,1 2 0,32-10 0,-50 17 173,1 1 0,-1-1-1,1 0 1,10-6 0,-13 5 546,-8 3-231,1 1-210,1-1-1,0 0 0,-1 1 0,1 0 0,0-1 1,0 1-1,-1 0 0,1 0 0,0 0 1,0 1-1,-3 1 0,3-1 6,-1 0-1,0-1 1,1 1 0,-1-1-1,0 0 1,1 0-1,-1 0 1,0 0 0,0 0-1,0-1 1,0 1 0,-3-1-1,-11 2 121,0 0-1,0 1 0,1 1 0,-1 0 0,1 1 0,0 1 1,-24 12-1,-11 4-176,50-22-14,0 0 0,-1 1 0,1-1 0,0 1 0,0-1-1,0 1 1,0-1 0,0 1 0,0 0 0,0 0 0,0-1 0,0 1-1,0 0 1,0 0 0,0 1 0,-2 1-111,0 0-431,6-6-1115,12-10 751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50.0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110 57 400,'4'0'117,"0"0"0,0-1 0,0 1 0,0-1 0,-1 0 0,1 0 0,4-2 0,-4 1 159,1 1 0,-1 0 0,1-1 0,0 1-1,0 1 1,-1-1 0,7 1 0,12 0 949,-23-4-467,1 4-744,-1-1 0,0 1 0,0 0 0,0-1 0,0 1 0,0 0 0,0-1 0,0 1 0,0 0 0,0-1 0,0 1 1,0 0-1,0-1 0,0 1 0,0 0 0,0-1 0,0 1 0,0 0 0,0-1 0,0 1 0,0 0 0,0-1 0,-1 1 0,1 0 0,0-1 0,0 1 0,0 0 0,-1 0 0,1-1 1,0 1-1,0 0 0,-1 0 0,1-1 0,0 1 0,0 0 0,-1 0 0,1 0 0,0 0 0,-1-1 0,-23 1 231,-47 3 34,66-3-281,-1 1 0,1 0 0,0 1 1,0-1-1,0 1 0,0 0 0,0 1 1,0-1-1,1 1 0,-9 6 0,10-7-14,3-1 13,0-1-1,0 0 1,-1 1-1,1-1 1,0 0-1,0 0 1,0 1-1,0-1 1,0 0-1,0 1 1,0-1-1,0 0 0,0 1 1,0-1-1,0 0 1,0 1-1,0-1 1,0 0-1,1 1 1,-1-1-1,0 0 1,0 1-1,0-1 1,0 0-1,1 0 1,-1 1-1,0-1 0,0 0 1,0 0-1,1 1 1,-1-1-1,0 0 1,1 1-1,31 0-856,-23 0 783,0 0-1,0-1 1,0 0-1,1-1 1,-1 0-1,0 0 1,0-1-1,0 0 0,9-3 1,3-11 278,-22 16-179,1 0 1,0 0 0,0-1-1,-1 1 1,1 0 0,0 0-1,-1-1 1,1 1 0,0 0-1,-1 0 1,1 0 0,0-1-1,-1 1 1,1 0 0,0 0 0,-1 0-1,1 0 1,-1 0 0,1 0-1,0 0 1,-1 0 0,1 0-1,-1 0 1,1 0 0,0 0-1,-1 0 1,1 0 0,0 1-1,-1-1 1,1 0 0,-1 0-1,-9 2 170,1 0-1,-1 1 0,-13 5 0,-15 5 131,33-11-278,-1-1 0,1 1 0,-1 0 0,1 0 0,0 1 0,0 0 0,0 0 0,-9 6 0,8-4 16,4-3-37,1 0-1,-1-1 1,0 1-1,0 0 0,-1-1 1,1 0-1,0 0 0,0 1 1,0-1-1,-1-1 0,1 1 1,-1 0-1,-4 0 0,4-1 56,6 0-2589,7 1 2056,-9-1 399,1 0 0,-1 1-1,1-1 1,0 0 0,-1 0 0,1 0-1,-1 0 1,1 0 0,-1-1-1,1 1 1,-1 0 0,1-1 0,-1 1-1,1-1 1,-1 1 0,0-1-1,1 0 1,-1 0 0,0 0 0,0 1-1,1-1 1,-1 0 0,0-1-1,1 0 1,1-1-41,0 0 0,1 0 0,-1 0 0,1 1 0,0-1 0,0 1 0,6-3 0,13-9-271,-21 13 380,0-1 1,0 1 0,-1 0 0,1 0-1,0 0 1,0 0 0,0 0-1,0 0 1,1 0 0,-1 1 0,0-1-1,0 1 1,0-1 0,5 1-1,-6 0 9,0 0 0,0 0 0,1 0-1,-1 0 1,0 0 0,0-1-1,0 1 1,0 0 0,0-1-1,1 1 1,-1 0 0,0-1-1,0 0 1,0 1 0,0-1-1,0 0 1,0 1 0,-1-1-1,1 0 1,0 0 0,0 0-1,0 0 1,-1 1 0,1-1-1,1-2 1,-1 1 1,0 1-1,0 0 1,0 0 0,0-1 0,1 1 0,-1 0-1,0 0 1,1 0 0,-1 0 0,1 0-1,0 1 1,-1-1 0,1 0 0,-1 1-1,1-1 1,0 1 0,-1 0 0,4-1-1,30-11 1447,-31 10-1125,6-6-191,-5 5 2955,-8 4-3029,1-1 1,-1 1 0,1-1 0,0 1 0,-1 0 0,1 0 0,0 0 0,0 0 0,0 0 0,-1 0 0,1 0 0,0 1 0,1-1 0,-5 5 0,2-3-2,-1 1 0,0 0 0,0-1 0,0 0 0,-6 3 0,-16 4 57,13-5-270,1 0 1,0 1 0,0 0 0,-16 12 0,19-7-630,9-10 712,1-1-1,0 1 1,-1-1-1,1 1 1,-1-1 0,1 1-1,-1-1 1,1 0-1,-1 1 1,1-1-1,-1 0 1,0 1-1,1-1 1,-1 0-1,1 0 1,-1 0-1,0 1 1,1-1-1,-1 0 1,0 0-1,1 0 1,-1 0-1,1 0 1,-1 0-1,0 0 1,1 0-1,-1-1 1,-1 1-1,-19 0-1288,16 0 83,10 0-1305,18 0 598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50.39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47 1 464,'27'0'8055,"-26"0"-8017,-1 1 1,0-1 0,0 0 0,0 1-1,0-1 1,1 1 0,-1-1 0,0 1-1,0-1 1,0 1 0,0-1 0,0 1-1,0-1 1,0 1 0,0-1 0,-1 1 0,1-1-1,0 1 1,0-1 0,0 1 0,0-1-1,-1 1 1,1-1 0,0 0 0,0 1-1,-1-1 1,1 1 0,0-1 0,-1 0-1,1 1 1,-1-1 0,1 0 0,-1 1 0,1-1-37,-3 0 2,1 0 0,0 0 0,0 0 1,0 0-1,-1 0 0,1 1 0,0-1 1,0 1-1,0-1 0,0 1 1,0 0-1,0 0 0,0 0 0,0 0 1,0 0-1,-2 2 0,3-2-27,1 0-1,-1 0 1,1 0 0,-1 0-1,0 0 1,1 0 0,-1-1-1,0 1 1,1 0 0,-1 0-1,0-1 1,0 1-1,0-1 1,1 1 0,-1-1-1,0 1 1,0-1 0,0 1-1,0-1 1,0 0-1,0 1 1,0-1 0,0 0-1,0 0 1,0 0 0,0 0-1,0 0 1,-3 0 0,0 0-684,9 1-2495,-3-1 3085,0 1 0,0-1-1,-1 0 1,1 0-1,0 0 1,0-1 0,3 0-1,-2 1-71,44 0 9219,-51 0-10764,-15 0 131,15 0-358,4 10-3983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51.3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1122 32 192,'3'0'718,"20"0"183,5-1-469,0 1 0,0 2 1,46 8-1,-51-3-44,2-1 1,-1-2-1,38 4 0,-59-8 965,-6 2-905,-1 1-407,-1-1 0,0 0-1,0 0 1,0 0 0,0-1 0,0 1 0,-1-1 0,1-1 0,0 1 0,-1-1-1,1 0 1,0 0 0,-8-1 0,-22 1-2,-103 10 209,-28 3-5,-39 3-67,-39 24-45,155-22-208,0-4 1,-117 3-1,190-17-102,22 0-6,33-2-107,-19-2 147,-1 0 0,23-9 0,12-2-239,153-25-1001,396-64 691,-517 92 1020,-30 4 572,79-2-1,-115 10 1336,-38 0-1490,-46 0 38,-338 13 3615,263-3-3650,-235 8 18,278-18-800,-113 0-434,74 0-3418,132 0 3517,-13-1-1749,16 1 2041,0 0 1,0-1-1,0 1 0,-1 0 0,1 0 0,0 0 1,0 0-1,0 0 0,-1-1 0,1 1 0,0 0 1,0 0-1,0 0 0,0 0 0,0-1 0,-1 1 1,1 0-1,0 0 0,0-1 0,0 1 1,0 0-1,0 0 0,0 0 0,0-1 0,0 1 1,0 0-1,0 0 0,0-1 0,0 1 0,0 0 1,0 0-1,0-1 0,0 1 0,0 0 0,0 0 1,0 0-1,0-1 0,0 1 0,0 0 0,1 0 1,-1-1-1,0 1 0,0 0 0,0 0 1,0 0-1,1 0 0,-1-1 0,0 1 0,0 0 1,1 0-1,14-15-5305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7:54.83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441 171 96,'1'0'56,"-1"-1"-1,0 1 1,0-1 0,0 1 0,0-1-1,0 1 1,0-1 0,0 1 0,0-1-1,0 1 1,0-1 0,0 1-1,0-1 1,0 1 0,-1-1 0,1 1-1,0-1 1,0 1 0,0-1-1,-1 1 1,1-1 0,0 1 0,-1 0-1,1-1 1,-1 0 0,-1 0 30,0-1 0,-1 1 0,1-1 0,-1 1 0,1 0 0,-1 0 0,0 0 0,1 0 0,-1 1 0,0-1 0,1 1 0,-6-1 0,3 1 292,5 1-370,0-1-1,-1 0 1,1 0-1,-1 1 0,1-1 1,-1 0-1,1 0 0,-1 0 1,1 0-1,-1 1 1,1-1-1,-1 0 0,1 0 1,-1 0-1,1 0 1,-1 0-1,1 0 0,-1-1 1,1 1-1,-1 0 1,1 0-1,-1 0 0,1 0 1,-1 0-1,1-1 0,-1 1 1,1 0-1,0-1 1,-1 1-1,1 0 0,-1 0 1,1-1-1,0 1 1,-1-1-1,1 1 0,0 0 1,0-1-1,-1 1 1,1-1-1,0 1 0,0-1 1,-1 1-1,1-1 0,0 0 1,-5-5 78,-13 4 29,18 2-107,-1 0 1,1 0-1,0 0 0,0 0 1,-1 0-1,1-1 0,0 1 1,-1 0-1,1 0 0,0 0 1,0 0-1,-1 0 0,1-1 1,0 1-1,0 0 0,0 0 1,-1 0-1,1-1 0,0 1 1,0 0-1,0 0 0,-1 0 1,1-1-1,0 1 0,0 0 1,0-1-1,0 1 0,0 0 1,0 0-1,0-1 0,0 1 1,-2-3 52,-4 1 28,6 1-81,-1 1-1,1 0 0,-1 0 1,1 0-1,-1 0 0,1 0 0,0-1 1,-1 1-1,1 0 0,-1 0 1,1-1-1,0 1 0,-1 0 0,1 0 1,0-1-1,-1 1 0,1 0 1,0-1-1,0 1 0,-1-1 0,1 1 1,0 0-1,0-1 0,0 1 0,-1-1 1,1 1-1,0-1 0,0 1 1,0 0-1,0-1 0,0 1 0,0-1 1,0 1-1,0-1 0,0 0-3,0 1-1,0 0 1,0 0-1,0 0 1,0 0-1,0 0 1,0 0-1,0 0 1,0-1-1,0 1 1,0 0-1,0 0 1,0 0-1,0 0 1,0 0-1,0 0 1,0 0-1,0-1 1,-1 1-1,1 0 1,0 0-1,0 0 1,0 0-1,0 0 1,0 0-1,0 0 1,0 0-1,0 0 1,0 0-1,-1 0 1,1-1-1,0 1 1,0 0-1,0 0 1,0 0-1,0 0 1,0 0-1,-1 0 0,1 0 1,0 0-1,0 0 1,0 0-1,0 0 1,0 0-1,0 0 1,0 0-1,-1 0 1,1 1-1,0-1 1,0 0-1,0 0 1,0 0-1,0 0 1,-1 0-1,-6 0 105,1-1-25,0 1 0,0 0 0,0 0 0,0 0-1,1 1 1,-1 0 0,-10 2 0,14 1-32,0-1-1,-1 0 1,2 1-1,-1-1 0,0 1 1,1 0-1,-2 6 0,-8 18 324,5-17-262,3-7-70,1-1 0,0 1 0,0 0 0,1 0 0,-1 0 0,1 0 0,0 0 0,0 1 0,0-1 0,0 0 0,1 8 0,-1-5 30,1 1 0,-1-1 0,-1 0 0,-3 14 0,2-13-5,1 0 0,1 0 1,-1 0-1,0 16 0,2 3 297,0-19 340,0-24-390,0-254-1856,0 269 1543,0 1-1,0-1 0,0 0 1,0 1-1,0-1 1,-1 0-1,1 1 0,0-1 1,0 1-1,-1-1 1,1 0-1,0 1 0,-1-1 1,1 1-1,0-1 1,-1 1-1,1-1 0,-1 1 1,1-1-1,-1 1 1,1 0-1,-1-1 0,1 1 1,-1 0-1,0-1 1,1 1-1,-1 0 0,1 0 1,-1 0-1,0-1 1,1 1-1,-2 0 0,-25 0 49,18 0-15,9 0-31,-1 0-1,1 0 0,0 0 1,0 0-1,0 0 1,0 0-1,0 0 0,-1 0 1,1 0-1,0 0 1,0 0-1,0 0 0,0 0 1,0 0-1,-1 0 1,1 0-1,0 0 0,0 0 1,0 0-1,0 0 0,0 0 1,-1 0-1,1 0 1,0 0-1,0 0 0,0 0 1,0 0-1,0 1 1,0-1-1,0 0 0,-1 0 1,1 0-1,0 0 0,0 0 1,0 0-1,0 0 1,0 1-1,0-1 0,0 0 1,0 0-1,0 0 1,0 0-1,0 0 0,0 1 1,0-1-1,0 0 1,0 0-1,0 0 0,0 0 1,0 0-1,0 1 0,0-1 1,0 0-1,0 0 1,0 0-1,0 0 0,-1 7 44,0-1-1,-1 0 1,0-1 0,0 1-1,0 0 1,0 0-1,-1-1 1,0 0-1,-1 1 1,-5 6-1,4-5 32,0 1 0,1-1 0,0 1 0,0 0 0,-4 14 0,5-11 16,0 0-1,0 0 0,-1 0 0,-1 0 0,-6 12 0,8-17-56,0 1 0,0-1 0,1 0 0,0 1 1,-1 9-1,-6 16 54,3-14-64,3-9-20,-1 1 0,2 0 0,-1 0 1,1 1-1,1-1 0,-1 14 0,2 1 42,0-20 27,0-38-11,0-248-158,0 280 28,0 5 82,0 121 130,0-123-142,0 0-1,1 0 0,-1 0 0,0 0 0,1 0 1,-1 0-1,1 0 0,0 0 0,-1 0 1,1 0-1,0 0 0,0 0 0,1 0 0,-1-1 1,3 4-1,-3-3-2,1-1 1,-1 1 0,0 0-1,0 0 1,1-1 0,-1 1-1,-1 0 1,1 0-1,0 0 1,0 0 0,-1 0-1,1 0 1,-1 0-1,0 1 1,1 3 0,-1-5 0,0 0-1,0 0 1,0 0 0,0 0 0,0 0 0,0 0 0,0 0 0,0 0 0,1 0 0,-1 0 0,0 0-1,1 0 1,-1-1 0,1 1 0,-1 0 0,1 0 0,-1 0 0,1 0 0,0-1 0,-1 1-1,1 0 1,0-1 0,0 1 0,-1-1 0,1 1 0,1 0 0,0 0 2,0-1-1,0 1 1,0-1 0,0 0-1,0 0 1,0 0 0,0 0-1,0 0 1,0 0 0,0 0 0,0-1-1,0 1 1,0-1 0,2-1-1,-3 2-4,0 0 0,0-1 1,1 1-1,-1-1 0,0 0 0,0 1 0,0-1 0,-1 0 0,1 1 0,0-1 0,0 0 0,0 0 0,0 0 0,-1 0 0,1 0 0,-1 0 0,1 0 0,0 0 0,-1 0 0,0 0 0,1 0 0,-1-1 0,0 1 0,1-2 0,5-12-49,2 2 14,-6 11 28,-1 0-1,1-1 1,-1 1-1,1 0 1,-1 0-1,0-1 1,0 1-1,0-1 1,-1 1-1,1-1 1,0 1-1,-1-1 1,0 1-1,1-4 1,-1-203-187,0 208 196,-1 1 1,1-1-1,0 1 0,0-1 1,0 1-1,0-1 0,0 1 0,0 0 1,0-1-1,0 1 0,0-1 1,1 1-1,-1-1 0,0 1 0,0 0 1,0-1-1,0 1 0,1-1 1,-1 1-1,0 0 0,0-1 0,1 1 1,-1-1-1,0 1 0,1 0 0,-1 0 1,0-1-1,1 1 0,-1 0 1,0 0-1,1-1 0,-1 1 0,1 0 1,-1 0-1,0 0 0,1-1 1,-1 1-1,1 0 0,-1 0 0,1 0 1,-1 0-1,1 0 0,-1 0 1,1 0-1,-1 0 0,0 0 0,2 1 1,0-1 14,-2 0-11,1 0 0,-1 0 0,0 1 0,1-1 0,-1 0 1,0 1-1,0-1 0,1 0 0,-1 1 0,0-1 0,0 0 0,0 1 1,0-1-1,1 0 0,-1 1 0,0-1 0,0 1 0,0-1 1,0 0-1,0 1 0,0-1 0,0 1 0,0-1 0,0 0 1,0 1-1,0-1 0,0 1 0,0-1 0,0 0 0,-1 1 0,1 3 20,0 332 1701,5-336-1702,-5 0-24,1 1-1,-1-1 1,1 0 0,-1 0-1,1 0 1,0 0 0,-1 0 0,1 0-1,-1 1 1,1-2 0,-1 1-1,1 0 1,0 0 0,-1 0 0,1 0-1,-1 0 1,1 0 0,-1-1-1,1 1 1,0 0 0,-1 0 0,1-1-1,-1 1 1,0 0 0,1-1 0,-1 1-1,1 0 1,-1-1 0,1 1-1,-1-1 1,0 1 0,1-1 0,-1 1-1,0-1 1,0 1 0,1-1-1,-1 1 1,0-1 0,0 1 0,1-2-1,7-17 2,-8 19-1,4-6-24,-1 0 1,0 0-1,-1 0 1,1-1-1,-1 1 1,0 0-1,-1-1 1,0 0-1,0 1 0,0-1 1,-1-10-1,0-217-477,0 233 482,0 5 6,0 3 59,1-3-9,-1 0 0,0 1 1,0-1-1,0 0 0,-1 0 1,0 1-1,0-1 0,-1 5 0,-3 2 96,1 1 0,0 0 0,1 0-1,0 0 1,1 0 0,1 0 0,0 0 0,1 23-1,-1-26-42,0 0 0,0-1 0,-1 1-1,0 0 1,-5 10 0,4-10-25,0 0-1,1 0 1,0 0-1,0 0 1,0 13-1,2 82 179,5-108-168,0-3-93,1 1 1,-1-2 0,0 1 0,-1-1-1,0 1 1,0-1 0,0 0 0,-1-1-1,-1 1 1,1 0 0,-1-1 0,-1 0-1,1 1 1,-2-1 0,1 0 0,-2-15-1,1-187-985,0 207 992,0 0 0,0 0 0,-1-1 0,0 1 0,0 0 0,0 0 0,0 0-1,-1 0 1,0 0 0,1 0 0,-6-7 0,1 0-16,5 9 19,0 0 1,1 0-1,-1 0 1,1 0-1,-1 0 1,1 0-1,-1 0 1,1-1-1,0 1 1,0 0-1,0-3 0,1-1-37,-1 4 29,-1 2 20,0 0 0,0 0 1,0 0-1,0 0 0,0 0 0,0 1 0,0-1 1,0 0-1,0 1 0,0-1 0,0 0 0,0 1 1,0-1-1,1 1 0,-1-1 0,0 1 0,0 0 1,0-1-1,1 1 0,-1 0 0,0-1 0,1 1 1,-1 0-1,1 0 0,-1 1 0,-6 26 103,5-16-48,0-3-22,-1-1 0,0-1 0,0 1 0,-5 7 1,-11 33 176,16-32-149,1 0 0,1 1 0,0-1-1,2 17 1,0-13 36,-4 37 0,-4-23 10,5-23-74,-1 1 1,2-1-1,-1 18 1,2 86 103,0-112 620,0-34-615,0-292-1010,0 318 853,-1 1-1,1-1 0,-1 1 1,0 0-1,0-1 1,0 1-1,-1 0 1,1 0-1,-1 0 1,-3-5-1,3 6 3,0 0 0,1-1 0,-1 1 0,1-1 0,0 1 0,0-1 0,0 0 0,0 0-1,1 1 1,-1-5 0,1-32-63,0 34 145,0 28 252,-2 15 68,1-25-277,0 0 0,1-1 0,0 1 0,1-1 0,0 1 0,1 0-1,3 12 1,2-5 27,-4-13-85,0 0 0,-1 0 0,0 1 0,0-1-1,-1 0 1,0 1 0,1 11 0,-2-6 34,2 1 0,-1 0 0,5 15 0,-3-16-58,-1 0-1,0-1 0,0 15 1,-3-5 43,1-23-138,6-31-332,-4 28 351,1-2-20,1 0 0,-2-1 0,1 1 0,-1 0 0,0-1 0,0 0 0,-1 1 0,1-17 0,-3-3-66,0 14 89,1 0 1,0 1 0,0-1 0,2 0 0,-1 1-1,2-1 1,-1 1 0,7-16 0,-4 5-80,-6 23 126,0 13 43,1 1 8,-1-7-16,1 1 0,0 0 0,1-1 0,0 1 1,3 13-1,5 0 51,-7-17-75,0 0 0,0 0 1,-1-1-1,1 1 1,-1 0-1,0 1 1,0-1-1,0 0 0,0 7 1,-1-6 12,1 0 1,1 0-1,-1-1 0,1 1 1,-1 0-1,1 0 0,1-1 1,-1 1-1,1-1 0,0 0 1,0 0-1,0 0 0,0 0 1,1 0-1,6 4 0,-7 1 140,-3-9-166,0 0 1,0 0 0,-1 0 0,1 0-1,0 0 1,0 0 0,0 1 0,0-1-1,0 0 1,0 0 0,0 0-1,0 0 1,0 0 0,0 0 0,0 0-1,1 1 1,-1-1 0,0 0-1,0 0 1,0 0 0,0 0 0,0 0-1,0 0 1,0 0 0,0 1 0,0-1-1,0 0 1,0 0 0,0 0-1,1 0 1,-1 0 0,0 0 0,0 0-1,0 0 1,0 0 0,0 0 0,0 0-1,0 0 1,0 0 0,1 0-1,-1 0 1,0 1 0,0-1 0,0 0-1,0 0 1,0 0 0,0 0-1,1-1 1,-1 1 0,0 0 0,0 0-1,0 0 1,0 0 0,0 0 0,0 0-1,0 0 1,1 0 0,-1 0-1,0 0 1,0 0 0,0 0 0,0 0-1,3-2-6,-1 1-1,0 0 0,0-1 0,0 0 1,0 1-1,0-1 0,0 0 0,0 0 1,0 0-1,-1 0 0,1 0 0,-1-1 1,1 1-1,-1 0 0,0-1 0,0 1 0,0-1 1,0 1-1,0-5 0,12-24-56,-3 14 48,-6 10-1,0 0 0,0 0-1,0 0 1,-1 0 0,0-1-1,-1 0 1,1 1 0,-2-1 0,2-11-1,-3-114-981,0 130 917,0 3 57,0-1 16,-1 1 0,1 0-1,0 0 1,-1 0 0,1-1 0,0 1 0,-1 0 0,1 0-1,-1 0 1,1 0 0,-1 0 0,1 0 0,0-1 0,-1 1-1,1 0 1,-1 0 0,1 0 0,-1 1 0,1-1 0,0 0-1,-1 0 1,1 0 0,-1 0 0,1 0 0,0 0 0,-1 1-1,1-1 1,-1 0 0,1 0 0,0 1 0,-1-1-1,1 0 1,0 0 0,-1 1 0,1-1 0,0 0 0,0 1-1,-1-1 1,1 0 0,0 1 0,0-1 0,0 1 0,-1-1-1,-1 21 46,2-19-36,0 222 351,0-222-204,20-4-194,-18 1 30,0 0 1,0 0-1,-1 0 0,1 0 0,0 0 0,-1-1 0,1 1 0,-1-1 1,1 1-1,-1-1 0,1 1 0,-1-1 0,0 0 0,0 1 1,0-1-1,0 0 0,0 0 0,-1 0 0,2-3 0,0 0-13,-1 1 0,1 0-1,1 0 1,-1 0 0,0 0-1,4-3 1,-3 4 8,-1 1 5,0 0 0,0 0 0,0 0 0,0 0 1,-1-1-1,1 1 0,-1-1 0,1 1 0,-1-1 0,0 1 0,0-1 0,0 0 0,0 1 0,0-1 0,-1 0 0,1-5 0,-1 5 2,0 0 0,1 0 1,-1-1-1,1 1 0,0 0 0,0 0 0,0 0 0,0 0 1,3-5-1,-3 6 4,0-1 1,0 1 0,0-1-1,0 1 1,0-1-1,0 0 1,-1 1 0,1-1-1,-1-4 1,0 4-42,0 20 186,0 126 561,1-138-692,-1 1 1,0-1 0,1 1 0,0-1-1,1 0 1,-1 1 0,1-1-1,4 10 1,-3-11-2,-1 1 0,0 0 1,-1 1-1,1-1 0,-1 0 0,0 0 0,0 1 0,0 9 0,-1 78 154,15-104-243,-3 0 41,0 1-1,0 0 1,1 1 0,1 0-1,27-13 1,-22 11 11,69-29 14,-38 20-25,12-4-375,1 3 1,92-18-1,-16 15-792,-135 23 1153,0 1 1,0-1-1,0 0 0,0 1 0,0 0 1,0 0-1,7 1 0,-11-1 50,1 1-1,-1-1 1,1 0 0,0 0-1,-1 1 1,1-1-1,-1 0 1,1 1-1,-1-1 1,1 0 0,-1 1-1,1-1 1,-1 1-1,0-1 1,1 1 0,-1-1-1,1 1 1,-1-1-1,0 1 1,1-1 0,-1 1-1,0-1 1,0 1-1,0-1 1,1 1-1,-1 0 1,0-1 0,0 1-1,0 0 1,0-1-1,0 1 1,0-1 0,0 1-1,0 0 1,0-1-1,-1 1 1,1-1 0,0 1-1,0 0 1,0-1-1,-1 1 1,1-1 0,0 1-1,-1-1 1,0 2-1,0 0 4,-1 1 1,0-1-1,0 0 0,-1 0 0,1 0 0,0 0 1,-1 0-1,1 0 0,-1-1 0,0 1 0,1-1 1,-1 0-1,0 0 0,0 0 0,0 0 0,-4 1 1,-9 3-2,1 2 22,0-1-1,-1-1 1,1-1 0,-1 0-1,0-1 1,0 0 0,-21 0-1,-7-2 30,-69 10-1,109-10-44,-166 2 463,110-4 753,56 1-791,8-2-100,2-1-250,0 0-1,1 1 0,-1 0 0,0 1 0,1-1 0,-1 1 0,10 0 0,-4 0 29,0-1-1,22-6 1,10-4 10,-1 3 1,1 1 0,1 3-1,-1 1 1,61 3 0,143-12-23,-14 9-290,-134 5-55,-104-12 241,-14-3-2,0 1 0,-1 1 1,0 1-1,-39-17 0,9 4 19,-97-43 58,138 62-72,0 2 0,0-1 1,-1 1-1,-13-2 0,13 2 20,0 1 0,0-1 0,1 0 0,-13-7-1,17 8-6,0 0-1,0 1 0,0 0 0,0-1 0,0 1 0,0 0 0,0 1 0,-6-1 0,10 1-14,0-1 0,-1 1-1,1 0 1,0-1-1,-1 1 1,1 0-1,0-1 1,0 1 0,0-1-1,-1 1 1,1 0-1,0-1 1,0 1-1,0-1 1,0 1-1,0-1 1,0 1 0,0-1-1,0 1 1,0 0-1,0-1 1,0 1-1,0-1 1,0 1-1,0-1 1,0 1 0,0 0-1,0-1 1,1 1-1,-1-1 1,0 1-1,0 0 1,0-1-1,1 1 1,-1 0 0,0-1-1,1 0 1,39 2-495,73 11 1,-93-9 368,0-1 0,1-1 1,28-3-1,7 1-9,151 1 166,-325-11 319,59 5-123,-63-16 162,-224 9-1826,361 14 116,-10 0 689,0-1 0,0 0 0,0 0 0,0 0 0,0-1 0,0 1 0,7-3 0,15-10-2157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9:13.0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212 88 1121,'0'-1'65,"0"0"0,0 0 0,1 0 0,-1 0 0,1 0 0,-1-1 0,0 1 1,1 0-1,0 0 0,-1 1 0,1-1 0,0 0 0,-1 0 0,1 0 0,0 0 1,0 1-1,0-1 0,0 0 0,0 1 0,0-1 0,0 0 0,0 1 0,0-1 1,0 1-1,2-1 0,0 0 176,-3 0-102,1 1-1,-1-1 1,1 1 0,-1-1 0,1 0 0,-1 1-1,0-1 1,1 1 0,-1-1 0,0 0 0,1 0-1,-1 1 1,0-1 0,0 0 0,0 1 0,0-1-1,1 0 1,-1 0 0,0 1 0,0-1 0,-1 0-1,1 0 1,0 1 0,0-1 0,0 0 0,0 0-1,-1 1 1,1-1 0,0 0 0,0 1 0,-1-1-1,1 0 1,-1 1 0,1-1 0,-1 1 0,1-1-1,-1 0 1,-7 6 116,0 1-1,0 0 0,1 1 1,0 0-1,1 0 1,-1 0-1,-7 13 1,7-6-52,0 1-1,0 1 1,-7 29 0,13-42-191,-1 1 0,1-1 1,-1 0-1,0 1 1,0-1-1,0 0 0,0-1 1,0 1-1,-4 3 0,-10 16 54,9 0-13,6-18-46,0 0 0,0-1 0,0 1 0,0 0 0,-1-1 0,0 0 0,0 1 0,0-1 0,-3 4 0,2-3-2,1-1-6,0-1 1,-1 1 0,1-1-1,1 1 1,-1 0 0,0-1 0,1 1-1,-1 0 1,1 0 0,0 0-1,0 0 1,0 1 0,1-1-1,-1 0 1,0 6 0,1-4 10,-1 0 0,0 0 0,0-1-1,0 1 1,-4 8 0,-1 0-29,3-12-200,3-4 182,1 0 0,-1 0-1,1 0 1,0 0 0,0 0-1,0 0 1,1 1 0,-1-1 0,0 0-1,1 1 1,0-1 0,0 1-1,0-1 1,0 1 0,0 0 0,3-3-1,13-16-163,0-7 46,-8 12 81,1 0-1,22-26 0,78-66-82,-36 23 202,-74 84-46,15-14 168,29-21 1,-41 34-99,-5 6-45,1-1 0,0 0-1,-1 1 1,0-1 0,1 0 0,-1 0 0,0 1-1,-1-1 1,1 0 0,-1 0 0,1 0 0,-1 0 0,-3 4-1,-34 29 209,8-6-79,6 8 58,21-30-173,0-1 1,-1 0-1,1 0 0,-7 7 1,-28 29 151,-37 57 1,72-96-191,1 0-1,-1 1 0,0-1 1,0-1-1,0 1 1,0-1-1,0 1 1,-8 3-1,-8 7-69,17-12-26,18-19-507,-14 16 587,3-10-153,1-1 0,1 1 0,0 0-1,1 1 1,0-1 0,12-13 0,0 6 12,-10 10 87,-1 0 0,0-1 0,-1 1 0,11-18 0,-15 22 55,5-12-29,1 1-1,1 1 1,1 0-1,23-26 1,-15 27 31,-15 10 13,0 1-1,-1 0 0,1-1 0,-1 0 0,1 0 0,-1 0 1,0 0-1,0-1 0,-1 1 0,5-6 0,-6 5 19,0 0-1,1 1 1,0-1 0,0 1-1,0 0 1,0-1-1,1 1 1,-1 0 0,6-5-1,-7 8-14,3-4 50,-4 5-8,0 1 0,0 0 0,-1 0-1,1 0 1,-1-1 0,1 1 0,-1 0-1,0 0 1,1-1 0,-1 1 0,0-1-1,0 1 1,0-1 0,0 1 0,-1-1 0,1 1-1,0-1 1,-2 1 0,-7 10 145,-40 75 514,-13 21-367,41-66-217,-31 45-1,41-71-94,-5 7-4,-23 43 0,10-17-4,26-44-15,-1 1 0,2-1 0,-1 1 0,1 1-1,-1-1 1,2 0 0,-1 1 0,1-1 0,0 1 0,-2 11-1,4-14 21,0-6-420,1-4 247,1 0-1,0-1 0,0 2 1,0-1-1,1 0 0,0 0 1,0 1-1,7-10 0,6-14-193,-3 3 184,1 0-1,0 1 1,2 1-1,1 0 1,29-31 0,-2-6 97,-36 47 96,0 1 1,1 1-1,1 0 1,0 0-1,13-10 0,-11 12 97,-1-1-1,0 1 1,-1-2-1,0 0 1,0 0-1,14-26 0,-23 36-112,0 1-1,-1-1 0,1 1 0,0-1 0,0 1 0,0-1 1,0 1-1,0 0 0,0-1 0,0 1 0,0 0 0,0 0 1,1 0-1,-1 0 0,0 0 0,1 0 0,1-1 0,3 0 27,-2-1 89,-4 8 157,-1 0-212,0 1-1,-1 0 0,1-1 1,-1 1-1,0-1 1,-1 1-1,0-1 0,1 0 1,-2 0-1,1 0 0,0-1 1,-1 1-1,-5 5 1,-20 29 130,2 23 15,-58 68 20,45-56-134,-3-1 1,-65 81-1,86-128-123,19-23 13,1-1 1,-1 1-1,1-1 0,0 1 1,0 0-1,0-1 0,0 1 1,0 0-1,1 1 0,-1-1 1,1 0-1,0 0 1,0 1-1,0-1 0,-1 6 1,2-5-22,0-8-184,1 1 163,-1 0-1,1 0 1,0 0 0,0 0 0,0 0 0,0 0 0,0 0 0,1 1 0,-1-1 0,1 1 0,0-1 0,0 1 0,0-1 0,0 1 0,0 0 0,4-3 0,9-12-193,20-35-359,-26 37 425,1 1-1,17-21 0,38-31-171,-12-10 163,-17 32 148,1 3 0,67-59 0,-82 79 94,25-29-1,11-10 297,-23 31-101,-26 14-91,-9 14-156,1 0 0,-1 1 0,0-1 0,1 0 0,-1 1 0,1-1 0,-1 0 0,1 1 0,-1-1 0,1 1 0,-1-1 0,1 0 0,0 1 0,-1 0 0,1-1 0,0 1 0,-1-1 0,1 1 0,0 0 0,-1-1 0,1 1 0,0 0 0,0 0 0,-1 0 0,1 0 0,0 0 1,0-1-1,0 2 0,21-8 151,-17 5 98,-5 15 799,-1-7-926,0 0 0,0 0-1,0 0 1,-1 0 0,0-1 0,0 1 0,-1-1 0,1 1-1,-7 9 1,-37 49 876,27-38-582,-11 20 168,23-33-440,-2 0-1,0 0 1,-18 19-1,-14 4 85,26-23-167,0 0-1,1 1 0,-15 18 1,7-4 6,-44 61 59,54-69-109,-12 18-39,-36 46 0,-9-8-724,70-76 683,0 1 0,0-1-1,0 0 1,1 0 0,-1 1 0,0-1-1,0 0 1,0 0 0,0 0-1,1 0 1,-1 0 0,0 0-1,0-1 1,0 1 0,1 0 0,0-1-1,2-2-66,0 0-1,-1 0 0,0 0 0,0-1 1,0 1-1,0-1 0,0 0 1,3-5-1,13-17-389,8-2 39,-13 14 248,0 0 0,17-23 0,-16 15 54,2 1 1,38-37-1,-1 3 84,-31 30 102,55-42 1,-12 12 563,-62 51-460,1 0 0,0-1 1,-1 0-1,0 0 0,0 0 0,-1 0 0,1-1 0,-1 1 0,0-1 0,2-7 0,-5 11 112,0 6 72,-1 4-188,0-1-1,-1 1 1,0-1-1,0 0 1,-1 1-1,0-1 1,0 0-1,-1 0 1,1-1 0,-8 10-1,2-1 20,-7 8 38,0-1-1,-1 0 0,-22 19 1,22-23-135,0 1-1,-27 40 1,36-46-54,-1 0-1,0 0 1,-1-1-1,-21 20 1,9-20-214,18-10-173,8-17-1323,11-8 708,24-28 0,-9 11 514,-5 4 183,-14 19 214,0 1 1,19-20 0,151-137-70,-163 153 387,2 2-1,0 0 1,1 1 0,0 1 0,27-14-1,-43 28-41,-1 0 0,1 0 0,-1 1-1,1-1 1,0 1 0,-1 0-1,1 1 1,0-1 0,0 1-1,9 0 1,-7 0 126,-5 0-173,1 0-1,-1 0 1,0-1 0,1 1 0,-1-1 0,0 1-1,0-1 1,0 0 0,1 0 0,-1 0-1,0 0 1,0-1 0,2-1 0,-2 2 76,0-1 0,1 1 0,-1-1 0,0 1 0,1 0 0,-1 0 0,1 0 0,0 0 0,-1 0 0,1 1 0,0-1 0,-1 1 0,5 0 0,-12 4 82,-125 135 1059,81-83-1245,33-38-86,0 1 0,-22 17-1,23-24 0,1 0 1,1 1-1,1 1 0,-1 0 0,-17 29 0,20-29-268,-1 0 0,-1-1 1,-25 23-1,20-17-972,14-16-415,3-11 869,1 5 715,0 0 1,0 0-1,0 0 1,0 1-1,1-1 1,-1 1 0,1-1-1,0 1 1,0-1-1,0 1 1,0 0-1,0 0 1,1 0 0,-1 0-1,4-2 1,7-8-211,28-39-1016,-28 35 907,0-1 0,1 2 0,17-16-1,110-74-309,-141 105 692,8-8-13,1 0 0,0 0 0,0 1 0,0 0-1,14-7 1,-19 13 30,-1-1-1,1-1 0,-1 1 1,0 0-1,1-1 1,-1 0-1,4-4 0,8-7 188,-12 13 461,-3 14 80,0-8-694,-1 0 0,0 0 0,0 0 0,-1 1 0,0-1 0,0 0 0,0-1 0,0 1 0,-1 0 0,0-1 0,-4 7 0,-44 50 152,36-45-161,-168 206 213,176-215-251,-7 8-6,0 2 0,2 0 1,-13 20-1,-14 24-28,35-57 26,1 0 0,-1 0 1,0 0-1,0 0 0,0-1 1,0 1-1,0-1 0,-1 0 1,0 0-1,-4 2 0,4-3-51,10-4 21,2-2 25,1 1 0,-1-1 0,0-1 0,0 0 0,-1 0 0,1 0 0,-1 0 0,0-1 0,7-10 0,49-70-114,-19 22-25,-24 39 89,107-128-203,-69 98 213,21-26-28,-76 79 75,6-9-3,1 1-1,0 1 1,1-1 0,18-14-1,-13 12-20,27-27 0,-27 24 20,-10 8 370,-5 26-149,1-14-182,0-1 0,-1 1 0,0 0-1,0-1 1,0 1 0,0-1 0,-1 1 0,0-1 0,0 1 0,0-1-1,0 1 1,-1-1 0,0 0 0,0 0 0,0 0 0,0 0 0,-1 0 0,1 0-1,-1-1 1,0 1 0,-4 3 0,-8 8 67,1 0 1,0 2-1,-16 23 1,-1 2-50,-66 89 86,77-111-162,18-19 13,0 0 0,0 0 0,1 1-1,-1-1 1,0 1 0,1 0 0,-1-1 0,1 1-1,-1 0 1,1 0 0,0 0 0,0 0-1,0 0 1,0 0 0,-1 4 0,2-6 8,0 1 0,0-1 0,0 0 0,0 0 0,0 0 0,0 0 0,0 0 0,0 0 0,0 0 0,0 1 0,0-1 0,0 0 0,0 0 1,0 0-1,0 0 0,0 0 0,0 0 0,-1 0 0,1 1 0,0-1 0,0 0 0,0 0 0,0 0 0,0 0 0,0 0 0,0 0 0,0 0 0,0 0 0,-1 0 0,1 0 0,0 0 0,0 0 1,0 0-1,0 1 0,0-1 0,0 0 0,-1 0 0,1 0 0,0 0 0,0 0 0,0 0 0,0 0 0,0 0 0,0 0 0,0-1 0,-1 1 0,1 0 0,0 0 0,0 0 0,0 0 0,0 0 1,0 0-1,0 0 0,-1 0 0,-17 0-596,18 0 572,0 0 0,-1 0 0,1 0-1,0 0 1,0 0 0,-1 0 0,1 0-1,0 0 1,0-1 0,0 1 0,-1 0-1,1 0 1,0 0 0,0 0 0,0 0 0,0 0-1,-1 0 1,1-1 0,0 1 0,0 0-1,0 0 1,0 0 0,0 0 0,-1-1-1,1 1 1,0 0 0,0 0 0,0 0-1,0-1 1,0 1 0,0 0 0,0 0-1,0 0 1,0-1 0,0 1 0,0 0-1,0 0 1,0-1 0,0 1 0,0 0-1,0 0 1,0 0 0,0-1 0,0 1-1,0 0 1,0 0 0,0 0 0,1-1-1,3-8-313,0 2 155,0 0-1,-1 1 1,1-1 0,-2 0 0,1-1 0,-1 1 0,2-9 0,-2 10 123,0 1-1,0-1 1,1 1 0,0-1-1,0 1 1,0 0 0,1 0-1,-1 0 1,1 1 0,0-1-1,1 1 1,4-4 0,-2 1 19,0 1 0,-1-1 1,1 0-1,6-12 0,-5 5 31,0 2 0,1-1 0,1 1 0,0 1 0,0-1 0,1 2 0,20-16 0,58-51 722,-59 40-131,-23 34-448,-6 3-120,-1 0 0,0 0-1,1-1 1,-1 1 0,0 0-1,1 0 1,-1 0-1,0 0 1,1 0 0,-1 0-1,0 0 1,1-1 0,-1 1-1,0 0 1,1 0-1,-1 0 1,0-1 0,0 1-1,1 0 1,-1 0 0,0-1-1,0 1 1,0 0 0,1-1-1,-1 1 1,0 0-1,0-1 1,0 1 0,0 0-1,0-1 1,0 1 0,1 0-1,-1-1 1,0 1-1,0-1 1,0 0 299,0 5 170,0 13-105,1-8-172,0 1 0,-1 0 0,-1-1 0,0 1 0,-2 14 0,-7 3 118,5-11-181,0 0 0,-1 0-1,-1-1 1,-1 0 0,0-1-1,-17 23 1,13-21-94,6-11-23,1 2 1,0-1-1,0 0 0,0 1 0,1 0 1,0 0-1,1 0 0,0 1 0,-3 8 1,-11 42 5,16-55-27,0 1 1,-1-1 0,1 1-1,-1-1 1,0 0 0,0 1-1,0-1 1,0 0-1,-1 0 1,1-1 0,-1 1-1,-3 2 1,3-3-19,3-2-40,0 1 50,0-1 0,1 0 0,-1 0 1,0 1-1,1-1 0,-1 0 0,0 0 0,0 0 1,1 0-1,-1 0 0,0 1 0,1-1 0,-1 0 1,0 0-1,1 0 0,-1 0 0,0 0 0,1 0 1,-1 0-1,0 0 0,1 0 0,-1 0 0,0 0 1,1 0-1,-1 0 0,0-1 0,0 1 1,1 0-1,-1 0 0,0 0 0,1 0 0,-1 0 1,0-1-1,0 1 0,1 0 0,-1 0 0,0-1 1,0 1-1,1 0 0,-1 0 0,0-1 0,0 1 1,0 0-1,1-1 0,7-15-208,-6 11 97,28-21-488,-23 21 474,-1 0 0,1 0 0,-1-1 0,5-6 0,2-7-96,-10 14 173,0 0-1,0 0 1,1 1-1,0-1 1,-1 1-1,1 0 1,1 0-1,4-4 1,106-81-706,-72 60 774,-37 23 41,-6 6-33,0-1-1,1 1 0,-1 0 1,1-1-1,-1 1 0,1-1 1,-1 1-1,1 0 0,-1-1 1,1 1-1,-1 0 0,1 0 1,0-1-1,-1 1 0,1 0 1,0 0-1,-1 0 1,1 0-1,-1 0 0,1 0 1,0 0-1,-1 0 0,1 0 1,0 0-1,0 0 0,0 0 48,-1 5 336,1 1-244,-1 0-11,0-1 0,0 0 0,0 0 1,-1 0-1,-2 10 0,-6 13 514,5-14-339,-2 1-1,0-1 1,-10 19-1,-2-1 101,4-7 107,-21 28 1,23-34-272,10-15-159,-1 1 0,0-1 0,0 1 1,0-1-1,0 0 0,0 0 0,-7 5 0,7-7 77,-1-2-192,2 0-77,0 0 0,1 1 0,-1-1 0,0 0 0,1 1 0,-1-1 0,1 1 0,-1 0 0,1 0 0,-1-1 0,1 1 0,0 0 0,-1 0 0,0 2 0,-1-2-191,1 1 0,0 0 0,0-1 0,0 0 0,-1 1 0,1-1 0,0 0 0,-5 1 0,3-1-87,1-1-24,1 0 1,-1 1-1,0 0 1,0 0 0,0-1-1,0 1 1,0 1 0,1-1-1,-1 0 1,0 1-1,1 0 1,-4 2 0,5-3 222,1 0 0,-1-1 1,1 1-1,-1 0 1,1 0-1,0 0 0,-1-1 1,1 1-1,0 0 1,-1 0-1,1 0 0,0 0 1,0 0-1,0 0 1,0-1-1,0 3 0,0-3 168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9:20.7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230 171 272,'0'0'3460,"5"0"-3078,63 0 5255,-68 5-5535,-1-2-69,0 1 0,0-1 1,-1 0-1,1 0 0,-1 1 1,0-1-1,0 0 0,-1 0 1,1-1-1,0 1 1,-1 0-1,0-1 0,1 0 1,-6 4-1,3-2 76,0 0 0,0 1 0,0 0 0,1 0 1,-5 8-1,-16 55 1011,-67 79 630,88-140-1734,0 0-1,1 1 1,0 0-1,0 0 0,1-1 1,-1 2-1,2-1 0,-1 0 1,1 0-1,1 0 1,-1 1-1,2 8 0,-1-13-17,5-8-46,41-58-563,-8 21-179,38-64-883,-35 59 1280,-4 2 184,69-61 0,-56 53 361,-41 41-29,0 1 0,1 0-1,0 0 1,0 1 0,1 0 0,18-10-1,-29 23 295,0-4-405,1 5 125,-1 0 0,0 0 0,-1 0 1,1 0-1,-1 0 0,0 0 1,0 0-1,-1 0 0,1 0 1,-1-1-1,0 1 0,0-1 1,-6 9-1,-79 112 1309,30-59-804,38-45-514,0 2 1,2 0-1,-20 31 0,25-31-88,7-13-40,0 0 0,-1 0 0,0 0 0,0-1 0,-1 0 0,-13 12 0,10-14 9,9-7-6,0 1 0,0-1-1,0 1 1,0-1 0,0 1 0,1-1-1,-1 1 1,0 0 0,0 0 0,0-1-1,1 1 1,-1 0 0,0 0 0,1 0-1,-1 0 1,0 0 0,1 0-1,-1 0 1,1 0 0,0 0 0,-1 2-1,6-3 14,-1-3-84,1 1 0,-1-1 0,0 0 0,0-1-1,0 1 1,0-1 0,-1 0 0,1 0-1,-1 0 1,0 0 0,0-1 0,4-8 0,13-15-388,3 1-203,52-45-1,-53 54 542,-1-2 0,-1 0 1,25-35-1,-39 48 121,0 0 1,1 1-1,0 0 0,0 0 0,0 0 0,0 1 0,1 0 1,15-8-1,-12 7 24,-6 4 294,-10 6 103,-3 5-235,0 0 1,1 1 0,0 0-1,0 0 1,-6 16-1,-29 43 394,-116 138 418,136-181-924,9-11-51,0 1 1,1 0-1,1 1 0,-14 27 0,19-33-22,0 2 3,-1 0 0,-1 0 0,-11 13 0,17-24-70,0 1-60,-1 0-1,1 0 1,0-1-1,0 1 1,0 0-1,0 1 1,1-1-1,-1 0 1,1 0-1,0 1 1,0-1-1,0 1 1,0-1-1,0 7 1,6-13-1155,3-3 809,0-1 0,0-1 0,0 0 0,-1 0 0,0 0 0,0-1 0,-1 0 0,0 0 0,5-13 1,31-41-980,4 7 353,90-82 0,71-48 1949,-162 148-35,-42 36-735,0 0 1,1 0 0,-1 1 0,0-1-1,1 0 1,-1 1 0,1 0-1,0 0 1,-1 0 0,1 0 0,5 0-1,-6 1 602,-3 3 162,-1 2-683,0 0-1,0-1 0,0 1 0,0 0 1,0-1-1,-1 1 0,0-1 0,0 1 1,0-1-1,-1 0 0,0 0 0,-4 6 1,-45 46 699,39-42-611,5-7-149,-153 166 1707,45-56-1323,77-82-398,-60 73-1,38-36-155,36-45-605,-22 33-1,40-51-246,7-13-197,10-17-32,74-94-1310,-24 32 1524,3 3 0,143-138 1,-145 159 1086,-17 15 161,64-48 0,-1 14 1248,-104 76-842,-3 30 2067,0-23-2661,0 0 0,-1-1 0,0 1 0,0 0 0,0-1 0,-1 1 1,1-1-1,-1 1 0,0-1 0,0 0 0,-1 1 0,-3 3 1,-5 7 297,-27 25 1,-1 2 68,-51 55-28,58-65-345,-34 45-1,25-19-80,23-32-29,-40 47 0,32-45-23,-1-2-142,-38 52-1,43-48-719,-3-1 0,-42 41 0,62-65-255,10-10-98,0-1 922,0 0-1,-1 0 0,0-1 0,1 0 1,-2 0-1,6-13 0,1-3-187,7-6-124,1 1 1,1 0-1,34-38 0,27-38-686,-22 13 192,90-130-448,-119 185 1595,42-40 0,20-24 940,-27 30 158,-41 47-584,-20 19-364,-1 1 0,1 0 0,-1 1 0,1-1 0,0 0 0,0 1 0,0-1 0,0 1 0,1 0 0,-1 0 0,1 1-1,-1-1 1,1 0 0,0 1 0,-1 0 0,1 0 0,0 0 0,0 1 0,0-1 0,4 1 0,-8 0-147,0 0 0,0 0 0,0 0 0,1 0-1,-1-1 1,0 1 0,0 0 0,0 0 0,0 0-1,0 0 1,1 0 0,-1 0 0,0 0 0,0 0-1,0 0 1,0 0 0,0 0 0,1 1 0,-1-1-1,0 0 1,0 0 0,0 0 0,0 0 0,0 0-1,0 0 1,1 0 0,-1 0 0,0 0 0,0 0-1,0 0 1,0 1 0,0-1 0,0 0 0,0 0-1,0 0 1,1 0 0,-1 0 0,0 0 0,0 0-1,0 1 1,0-1 0,0 0 0,0 0 0,0 0-1,0 0 1,0 0 0,0 1 0,0-1 0,0 0-1,0 0 1,0 0 0,0 0 0,0 0 0,0 1-1,0-1 1,0 0 0,-1 3 123,1-1-1,-1 1 0,0-1 1,0 0-1,1 1 1,-2-1-1,1 0 1,0 1-1,0-1 1,-1 0-1,1 0 0,-1 0 1,1 0-1,-1 0 1,0-1-1,0 1 1,0 0-1,0-1 1,-3 2-1,-14 14 735,-11 33 977,-57 72 960,-9 46-1307,31-74-1201,10 6-210,-2-14-69,29-45-345,-43 83 0,5 18-2278,72-144 886,5-9 1047,18-25-1147,-1-2 0,33-57 0,145-229-2531,-185 295 4170,13-20-75,49-54 0,-32 38 191,-44 54 134,1 1 1,-1-1 0,2 1-1,-1 1 1,2 0 0,-1 0-1,1 1 1,11-8 0,-21 16-89,0 0 1,0 1 0,0-1 0,0 0 0,0 0 0,0 0-1,0 0 1,0 0 0,0 0 0,0 0 0,0 0 0,0 0 0,0 1-1,0-1 1,0 0 0,0 0 0,0 0 0,0 0 0,0 0 0,0 0-1,0 0 1,0 0 0,0 0 0,0 0 0,0 1 0,0-1-1,0 0 1,0 0 0,0 0 0,0 0 0,0 0 0,1 0 0,-1 0-1,0 0 1,0 0 0,0 0 0,0 0 0,0 0 0,0 0 0,0 0-1,0 0 1,0 0 0,0 0 0,1 0 0,-1 0 0,0 0-1,0 0 1,0 0 0,0 0 0,0 0 0,0 0 0,0 0 0,0 0-1,0 0 1,1 0 0,-1 0 0,0 0 0,0 0 0,0 0 0,-1 5 145,0-1 0,0 1 0,0 0 1,-1-1-1,1 1 0,-1-1 1,0 1-1,-1-1 0,1 0 1,-1 0-1,0 0 0,-4 5 1,-10 15 284,-103 147 1880,49-62-1114,0 2-376,-90 118-223,139-194-670,-1-1 0,-3 0 0,-36 38 0,57-68-391,10-8-225,26-30-406,-2-1 0,-1-1 1,-2-2-1,27-51 0,-21 34-207,48-60 0,151-144 619,-224 252 757,1 1 0,-1 0 0,1 0-1,0 1 1,1 0 0,0 1 0,12-6 0,17-8 626,-38 18-670,1 1 1,-1-1-1,0 0 1,1 0 0,-1 0-1,0 1 1,1-1-1,-1 0 1,0 1 0,1-1-1,-1 0 1,0 1-1,0-1 1,0 0 0,1 1-1,-1-1 1,0 0-1,0 1 1,0-1 0,0 1-1,1-1 1,-1 0-1,0 1 1,0-1 0,0 1-1,0-1 1,0 0-1,0 1 1,0-1 0,0 1-1,0-1 1,-1 0-1,1 1 1,0-1 0,0 1-1,0 0 1,0 0 142,0 5-6,0 0 0,0 0-1,0 0 1,0 0 0,-1-1 0,0 1 0,0 0 0,-1 0-1,1 0 1,-1-1 0,-1 1 0,1-1 0,-1 0-1,0 1 1,0-1 0,-6 7 0,-12 17 521,2 1 1,-20 41 0,1-2 85,5-9-298,-94 149 867,12-50-773,98-136-532,-34 36-1,30-35-19,18-21-37,0 0 0,0 0 0,0 1 0,1-1 0,0 1 0,-1 0 0,1-1 0,0 1 0,1 0 0,-1 0 0,1 1 0,0-1 0,0 0 0,-1 7 0,2-7-371,0-8-512,2-5 618,0 0 0,0 0 0,0 1 1,1-1-1,1 1 0,-1 0 0,1 0 0,1 0 1,-1 1-1,1-1 0,7-6 0,14-26-623,142-231-2386,-110 181 3520,80-95-1,-128 173-51,1 2 0,23-19-1,-26 23-42,0-1 0,0 0 0,13-15 0,-21 21-121,0 0 0,1 0-1,-1 1 1,0-1 0,1 0 0,-1 1 0,1-1 0,-1 0 0,0 1 0,1-1 0,-1 1 0,1-1 0,0 1 0,-1-1 0,1 1 0,-1-1 0,1 1 0,0-1 0,0 1 0,-1 0 0,1 0 0,0-1 0,-1 1 0,1 0 0,0 0 0,0 0-1,-1 0 1,2 0 0,1 0 46,-3 0-60,0 0 0,0-1 0,0 1 0,0 0 0,1 0 0,-1 0 0,0 0 0,0 0 0,0 0 0,0 0-1,0 1 1,0-1 0,0 0 0,1 0 0,-1 0 0,0 0 0,0 0 0,0 0 0,0 0 0,0 0 0,0 0 0,0 0 0,1 0 0,-1 0 0,0 0 0,0 0 0,0 1 0,0-1 0,0 0 0,0 0 0,0 0 0,0 0 0,0 0-1,0 0 1,0 0 0,0 0 0,0 1 0,0-1 0,0 0 0,0 0 0,0 0 0,0 0 0,0 0 0,0 0 0,0 1 0,0-1 0,0 0 0,0 0 0,0 0 0,0 0 0,0 0 0,0 0 0,0 0 0,0 1 0,0-1 0,0 0-1,1 38 850,0-24-465,0 0 1,-1 0-1,0 0 0,-1 0 1,-1 0-1,0 0 1,-1 0-1,0 0 1,-2-1-1,-5 15 1,-15 13 187,-31 38 0,-6 9-214,-25 45-121,82-122-246,0-1 0,-1 0 0,-1-1 0,1 1 0,-1-1 0,-1-1 0,-14 14 0,20-21-113,0 1 0,0-1 1,-1 1-1,1 0 0,0 0 0,1 0 1,-1 0-1,0 0 0,1 0 0,-1 0 1,1 1-1,-1-1 0,1 1 1,0-1-1,0 1 0,0-1 0,1 1 1,-1-1-1,0 1 0,1 0 0,0 3 1,-1-12-170,1 1 0,0-1 0,1 1 0,0 0 1,-1-1-1,1 1 0,1 0 0,-1 0 0,1 0 1,0 0-1,0 0 0,1 0 0,0 0 0,-1 1 1,1-1-1,5-5 0,6-9-255,3-4-271,0-2 1,20-39-1,-16 13-17,-9 21 268,23-42 0,1 19 372,2 1 0,3 2 1,50-49-1,-13 15 793,-76 82-532,0 0 1,0 0 0,1 0 0,-1 1 0,1-1 0,-1 1-1,1-1 1,0 1 0,-1 0 0,1 0 0,0 0-1,0 0 1,4 0 0,-6 1-8,0-1 0,-1 1 1,1 0-1,0 0 0,0 0 0,0 0 0,0 0 0,-1 0 1,1 0-1,0 0 0,0 0 0,0 0 0,0 1 0,-1-1 1,1 0-1,0 0 0,0 1 0,0-1 0,-1 1 0,1-1 1,0 1-1,-1-1 0,1 1 0,0-1 0,-1 1 0,1-1 1,-1 1-1,1 0 0,-1-1 0,1 1 0,-1 0 0,1 0 1,-1-1-1,0 1 0,1 0 0,-1 0 0,0 0 0,0-1 1,0 1-1,1 0 0,-1 1 0,-1 18 839,0-1 0,-1 0 0,-1 0 0,-1 0 0,-12 36 0,3-21-44,-2-1 0,-22 36-1,-17 19 600,-25 48 217,49-72-1239,1-25-271,-11 14-26,36-45-136,3-5-6,0-1 0,-1 1 1,1 0-1,-1-1 0,1 1 0,-1-1 0,0 0 0,0 1 1,0-1-1,0 0 0,-1 0 0,1 0 0,0-1 0,-1 1 1,0 0-1,1-1 0,-1 0 0,-2 2 0,-17-3-700,24-2 577,1 0 0,-1 1 0,0-1 1,0 0-1,0 0 0,0 0 0,0-1 0,0 1 0,-1 0 0,1-1 0,-1 1 0,0-1 0,1 1 0,-1-1 0,0 0 0,-1 0 0,1 1 1,0-5-1,15-32-787,21-13-268,-25 38 800,-2-1-1,0 0 1,11-24-1,-2-8-356,-12 27 409,1 1 1,1 0-1,19-30 0,111-160-654,-135 204 971,-1 1 0,1-1-1,0 1 1,1 0 0,-1 0-1,0 1 1,1 0 0,0-1-1,0 2 1,0-1 0,0 0 0,1 1-1,-1 0 1,0 0 0,1 1-1,0-1 1,8 0 0,-14 2 9,1 0 1,-1 0-1,0 0 1,0 0 0,0 0-1,0 0 1,0 0-1,0 0 1,1 0-1,-1 0 1,0 0-1,0 0 1,0 0-1,0 0 1,0 0 0,1 0-1,-1 0 1,0 0-1,0 0 1,0 0-1,0 0 1,0 0-1,1 0 1,-1 0-1,0 0 1,0 0 0,0 1-1,0-1 1,0 0-1,0 0 1,0 0-1,1 0 1,-1 0-1,0 0 1,0 0-1,0 1 1,0-1 0,0 0-1,0 0 1,0 0-1,0 0 1,0 0-1,0 1 1,0-1-1,0 0 1,0 0-1,0 0 1,0 0-1,0 0 1,0 1 0,0-1-1,0 0 1,0 0-1,0 0 1,0 0-1,0 1 1,0 8 77,1-5-34,-1 0-1,0 1 0,0-1 0,-1 0 1,1 0-1,-1 0 0,0 1 1,0-1-1,0 0 0,0 0 0,-3 5 1,-36 44 456,33-40-321,0 0 0,-9 28 0,-9 22 342,-33 29 188,38-65-415,2 2 0,-17 33 1,19-23-88,11-25-144,0 0 1,-1-1-1,-1 1 1,-1-2-1,-15 23 1,0-10 6,-28 35-20,48-57-57,0 1 0,1 0 1,-1 0-1,1 0 0,-1 1 0,1-1 1,1 0-1,-1 1 0,1 0 0,-1-1 1,0 8-1,2-8-117,5-23-1000,85-121-2689,-62 87 2617,-21 36 830,2 1 0,18-26 0,95-105-13,-113 138 471,-1 0 0,1 1 1,16-11-1,-21 16-23,1 0 0,-1 1-1,1-1 1,-1 1 0,1 0 0,0 1 0,-1-1 0,1 1-1,0 0 1,0 0 0,5-1 0,-9 2-34,0 0-1,0 1 1,0-1 0,0 0-1,-1 0 1,1 0 0,0 0 0,0 1-1,0-1 1,0 1 0,-1-1-1,1 0 1,0 1 0,0-1 0,-1 1-1,1-1 1,0 1 0,-1 0-1,1-1 1,-1 1 0,1 0 0,-1-1-1,1 1 1,-1 0 0,1 0-1,-1-1 1,0 1 0,1 0 0,-1 1-1,3 25 360,-3-26-340,-2 19 159,-1 0 0,-1 0-1,-1-1 1,0 0 0,-2 0 0,0 0 0,-1-1 0,-1 0 0,-17 26 0,5-14-38,-21 35 118,-8 14-33,32-54-234,18-24-20,-1 0-1,0 1 1,1-1 0,-1 0-1,1 1 1,-1-1 0,1 1-1,0-1 1,0 0 0,-1 1-1,1-1 1,0 1 0,1 2-1,-1 0 21,0-6-41,0 1 1,1-1-1,-1 1 0,1-1 1,-1 1-1,1-1 0,0 1 0,-1-1 1,1 1-1,0 0 0,0-1 1,0 1-1,0 0 0,0 0 1,0 0-1,0 0 0,2-1 1,8-10-203,-2-3-228,-1 0 0,11-28 0,-11 24-10,18-32-1,69-80 66,-52 79 610,-43 51-210,1 0 1,-1 1-1,0-1 0,1 0 0,-1 1 0,0-1 0,1 0 0,-1 1 1,1-1-1,-1 1 0,1-1 0,-1 1 0,1-1 0,0 1 1,-1-1-1,1 1 0,-1-1 0,1 1 0,0 0 0,0-1 0,-1 1 1,1 0-1,0 0 0,-1-1 0,1 1 0,0 0 0,0 0 0,0 0 1,2 0 11,0 0 108,-2 48 503,1-30-351,-2 1 0,0 0 0,-1 0 1,0 0-1,-2 0 0,0-1 1,-12 36-1,-2-18 283,-2 0 1,-43 61-1,60-95-543,0 1 0,0-1-1,0 1 1,0 0 0,1 0-1,-1 0 1,1 0 0,0 0-1,0 0 1,0 0 0,0 1-1,0-1 1,1 0 0,0 1-1,-1 2 1,2-8-53,-1-1-1,1 0 1,0 1-1,0-1 1,0 1 0,0 0-1,0-1 1,1 1-1,-1 0 1,1 0 0,-1 0-1,1-1 1,0 2-1,4-5 1,13-19-312,-12 5 126,-6 16 171,1-1 0,-1 1 0,1-1 0,0 1 0,0 0 0,1 0 0,-1 0 0,6-6 0,17-31-222,-17 35 224,-7 6 39,0 0 0,0-1 0,0 1 0,0-1 0,-1 1 0,1-1 0,0 1 0,0-1 0,-1 0 0,1 1 0,0-1 0,-1 0 0,1 1 0,-1-1 0,1 0 0,-1 0 0,1 0 0,-1 0 0,1 1 0,-1-1 0,0 0 0,0 0 0,1-2 0,-1 12-1,1-6 10,-1 1-1,1-1 1,-1 1 0,0 0 0,0-1 0,-1 1 0,1-1 0,-1 1 0,0-1 0,0 1 0,-2 4 0,-3 1 27,4-7-11,0 1 0,0 0 0,1 0 0,-1-1 0,1 1 1,-1 0-1,1 0 0,0 0 0,0 0 0,1 1 1,-1-1-1,1 0 0,-1 0 0,1 0 0,0 7 0,1 1 67,-2 15 103,1-26-185,-1 1 1,1-1-1,0 1 0,0 0 1,0-1-1,-1 1 1,1-1-1,0 1 0,0-1 1,-1 1-1,1-1 0,-1 1 1,1-1-1,0 1 0,-1-1 1,1 1-1,-1-1 0,1 0 1,-1 1-1,1-1 0,-1 0 1,1 1-1,-1-1 1,1 0-1,-1 0 0,0 1 1,1-1-1,-1 0 0,1 0 1,-1 0-1,0 0 0,0 0 1,-2 0 289,3-5-310,1-1-1,0 1 1,0-1 0,0 1 0,1 0 0,-1 0-1,1-1 1,1 1 0,-1 0 0,1 1 0,3-6-1,12-26-204,-10 7 40,-7 22 149,0 1 0,1 0 0,0 0 0,0 0 0,0 0 0,5-7 0,7-8 6,-9 14 33,0 0 0,0 0 0,-1 0 0,4-10 0,-8 16-5,0 0-1,0-1 0,1 1 1,-1 0-1,0 0 1,1 0-1,-1 0 0,0 0 1,1 0-1,-1 0 1,1 0-1,0 0 0,-1 0 1,1 0-1,0 0 1,0 0-1,0 0 0,-1 0 1,1 0-1,0 1 1,0-1-1,0 0 0,0 1 1,0-1-1,0 1 1,0-1-1,2 0 0,3-1 12,-6 2-15,0 0 1,0 0-1,0 0 0,-1 0 1,1 0-1,0 0 1,0 0-1,0 0 1,0 0-1,0 0 1,-1 0-1,1-1 1,0 1-1,0 0 1,0 0-1,0 0 1,0 0-1,0 0 1,0 0-1,0 0 0,0-1 1,0 1-1,-1 0 1,1 0-1,0 0 1,0 0-1,0-1 1,0 1-1,0 0 1,0 0-1,0 0 1,0 0-1,0 0 1,0-1-1,0 1 1,0 0-1,0 0 1,0 0-1,1 0 0,-1 0 1,0-1-1,0 1 1,0 0-1,0 0 1,0 0-1,0 0 1,0 0-1,0 0 1,0-1-1,0 1 1,1 0-1,-1 0 1,0 0-1,0 0 1,0 0-1,0 0 1,0 0-1,1 0 0,-1 0 1,0 0-1,0-1 1,-4 4 5,0 0 1,0-1-1,0 1 1,0 0-1,1 1 0,-1-1 1,1 1-1,0-1 1,0 1-1,0 0 0,-3 7 1,-16 18 31,1-8-44,0-1 0,-28 20 0,26-22-20,-26 25 0,35-28 28,-2 0-1,-33 23 0,17-14 22,9 0-31,20-20 10,0-1-1,0 1 0,0-1 0,-1 0 1,1 1-1,-1-2 0,-4 4 1,6-5-3,-1 1 0,0 0 0,1-1 0,-1 0 0,0 1 0,0-1 0,0-1 0,0 1-1,0 0 1,0-1 0,0 1 0,-4-1 0,7-15-615,1-9 318,2 1 0,1-1 0,11-32-1,11-4 66,-10 25 216,-6 12 143,1 1 1,0-1 0,2 2 0,0 0-1,21-25 1,-31 44-107,-1-1 0,1 1 0,-1-1 0,0 0 0,0 0 0,0 0 0,-1 0 0,1 0 0,-1-1 0,1 1 0,-1 0 0,0-1 0,0 1 0,-1 0 0,1-1 0,-1 1 0,0-8 0,0 16-12,-1-1-1,0 0 1,0 0-1,0 0 1,-1 0-1,0 0 1,1 0 0,-2 0-1,1 0 1,0 0-1,-3 3 1,-39 46 118,21-26-20,9-9-28,3-4 27,0 0 0,-1-1 1,-17 15-1,0-3 252,1 0 0,2 2-1,-30 38 1,43-50-265,-1 0 0,0-2-1,-19 15 1,19-17-51,11-8 45,4-11-187,0 1 0,0-1 1,0 1-1,1 0 0,0 0 0,1-1 1,0 1-1,0 1 0,6-12 1,10-21-670,8-29-429,3 0 1,3 3-1,62-94 1,-77 134 1152,-7 11 85,0-2 1,-1 1-1,12-27 1,-18 33 12,-3 6-16,0-1 0,0 1 1,0 0-1,0 0 0,1 0 0,0-1 1,-1 2-1,1-1 0,0 0 0,1 0 1,-1 1-1,0-1 0,1 1 0,-1-1 0,1 1 1,0 0-1,4-2 0,-7 4-18,0 0 0,0 0 0,0 0 0,0 0 0,0 0 0,1 0 0,-1-1 0,0 1-1,0 0 1,0 0 0,0 0 0,0 0 0,0 0 0,1 0 0,-1 0 0,0 0 0,0 0 0,0 0 0,0 0 0,0 0 0,0 0 0,1 1-1,-1-1 1,0 0 0,0 0 0,0 0 0,0 0 0,0 0 0,0 0 0,0 0 0,1 0 0,-1 0 0,0 0 0,0 0 0,0 0 0,0 1-1,0-1 1,0 0 0,0 0 0,0 0 0,0 0 0,0 0 0,0 0 0,0 0 0,0 1 0,1-1 0,-1 0 0,0 0 0,0 0-1,0 0 1,0 0 0,0 1 0,0-1 0,0 0 0,-1 0 0,1 0 0,0 0 0,0 0 0,0 0 0,0 0 0,0 1 0,0-1 0,0 0-1,-4 11 365,-34 50 669,11-21-568,5 0-111,11-20-157,-26 36 1,-35 27 72,43-52-190,1 2 0,-30 46-1,51-68-67,0 0 0,-1-1 0,0 0 0,0 0 0,-1 0-1,-1-1 1,1 0 0,-17 10 0,23-17-18,1 0 2,0-1 1,0 1 0,-1-1 0,1 0 0,0 0-1,-1 0 1,1 0 0,-1 0 0,1 0 0,-1-1-1,0 1 1,1-1 0,-1 0 0,-4 0-1,5 0-6,2 0-10,0 0 0,-1 0 0,1 0 0,0 0 0,-1-1 0,1 1 0,0 0 1,-1 0-1,1 0 0,0-1 0,0 1 0,-1 0 0,1 0 0,0-1 0,0 1 0,0 0 0,-1-1 0,1 1 0,0 0 0,0 0 0,0-1 0,0 1 0,0 0 0,0-1 0,-1 1 1,1 0-1,0-1 0,0 1 0,0-1 0,0 1 0,0 0 0,0-1 0,0 1 0,1 0 0,-1-1 0,0 1 0,0 0 0,0-1 0,0 1 0,1-4-43,-1-7-74,2 0 0,-1 1 0,1-1 0,1 1 0,0-1-1,5-11 1,33-67-615,-12 28 464,4-27-10,6 6 120,-12-2 133,-21 73 54,0 0 0,14-18 0,-15 22-5,0 0 0,0 0 0,-1 0 0,0-1 1,5-13-1,-4 0 28,-5 20-46,0-1-1,0 0 1,0 1-1,0-1 0,1 1 1,-1-1-1,1 1 1,-1-1-1,1 1 1,-1-1-1,1 1 0,0-1 1,0 1-1,0-1 1,0 1-1,0 0 1,0 0-1,0 0 1,0 0-1,2-2 0,-2 3 5,-1 0 0,0 1-1,0-1 1,0 0-1,1 0 1,-1 0 0,0 1-1,0-1 1,0 0 0,0 0-1,1 1 1,-1-1-1,0 0 1,0 1 0,0-1-1,0 0 1,0 1-1,0-1 1,0 0 0,0 0-1,0 1 1,0-1 0,0 0-1,0 1 1,0-1-1,0 0 1,0 1 0,0-1-1,0 0 1,0 0-1,-1 1 1,1-1 0,0 0-1,0 0 1,0 1-1,0-1 1,-1 0 0,1 0-1,0 1 1,-1-1 0,-9 18 151,-1-1 1,-1 0-1,-18 20 1,-14 17-14,25-25-96,-15 32 0,19-33-27,-1-1-1,-19 26 1,-14 20 67,37-51 17,-2-1 1,-1 0-1,0-1 1,-20 19-1,14-27 93,16-10-101,-10-4-166,12-10-280,1-33-898,1 25 694,0 0-1,1 1 1,1-1 0,5-24-1,-1 25 254,-3 10 142,1-1-1,-1 0 1,-1 0-1,1-16 1,-1 18 118,-1 0 0,1 0 0,1 1 0,0-1 1,0 0-1,0 0 0,7-13 0,-5 12 45,-2 4 20,-1 1 0,0-1-1,0 0 1,0 0 0,-1 1 0,0-1 0,0 0 0,-1-7 0,1-6 587,-5 22-136,-4 7-293,0 0 0,0 0 1,1 1-1,-12 24 0,-17 25 271,-15 12 668,-80 84 1,130-153-1092,-1-1 0,1 0 1,-1 1-1,1-1 0,0 1 0,0 0 1,-2 6-1,4-8-27,-1-1 1,1 0-1,0 0 0,0 0 1,-1 0-1,1 0 0,-1 0 1,1 0-1,-1 0 0,1 0 1,-1 0-1,0 0 1,1-1-1,-1 1 0,0 0 1,0 0-1,1 0 0,-1-1 1,0 1-1,0-1 0,0 1 1,0 0-1,0-1 0,0 0 1,0 1-1,0-1 0,0 0 1,0 1-1,0-1 1,-1 0-1,-1 0 0,-1 0 242,5-7-349,0-1-1,1 0 1,-1 1-1,2-1 1,-1 1 0,1 0-1,0 0 1,8-12-1,9-24-425,78-204-1666,-84 185 2023,-3 8 94,-2 27 127,-6 20 4,-1 0 0,1 0 0,-2-1 0,1 1 0,-1 0 0,0-1 0,0-9 0,-6 23 409,-42 70 865,15-33-881,13-18-53,-21 35 0,6 1 174,-27 57 20,30-65-272,27-48-259,0 0 0,1 1 0,-1-1-1,1 1 1,0-1 0,1 1 0,-1 0 0,1 0-1,0 1 1,1-1 0,-2 11 0,11-33 138,-1 5-216,-2-8-84,-2 9-39,0 0 1,0 1 0,1-1 0,0 1-1,8-13 1,42-84-1617,-1 3 298,46-54 437,-80 128 827,-2-1 0,18-43 0,3-5-232,-32 64 324,0-1 0,-1 1 0,-1-1 0,0 0 0,-2 0 0,1 0 0,-2 0-1,0-1 1,0 1 0,-3-18 0,2 7 104,0 26 4,0 0 0,0 0 0,0-1 0,0 1 0,0 0 1,0 0-1,0 0 0,0 0 0,0 0 0,0-1 1,0 1-1,0 0 0,0 0 0,0 0 0,0 0 1,0 0-1,0-1 0,0 1 0,0 0 0,0 0 0,0 0 1,0 0-1,0 0 0,0 0 0,-1-1 0,1 1 1,0 0-1,0 0 0,0 0 0,0 0 0,0 0 0,0 0 1,0 0-1,-1 0 0,1 0 0,0-1 0,0 1 1,0 0-1,0 0 0,0 0 0,0 0 0,-1 0 0,1 0 1,0 0-1,0 0 0,0 0 0,0 0 0,0 0 1,-1 0-1,1 0 0,0 0 0,0 0 0,0 0 0,0 0 1,0 0-1,-1 1 0,-1-1 42,0 0 1,0 1-1,0-1 0,0 1 1,0-1-1,-1 1 0,1 0 1,1 0-1,-1 0 1,0 0-1,0 0 0,0 0 1,0 1-1,1-1 0,-1 1 1,1-1-1,-1 1 0,1-1 1,-2 4-1,-22 39 883,21-36-762,-15 30 636,-5 9 455,1 2 0,-31 101 0,47-124-916,-8 27 270,1 0 0,4 1 0,1 0 0,-2 70 0,11-107-503,0 19 70,1-24-18,2-10 101,10-20-393,-1 0 1,0-1-1,-2 0 1,0-1-1,-1 0 1,9-28-1,-9-14-228,0 27 97,-5 23 96,-1 0 1,-1 0-1,0 0 0,1-21 1,-3-282-4036,0 310 4167,1-1 0,-1 1 0,0 0 0,-1-1 0,0 1 0,0 0 0,0-1 0,0 1 0,-1 0 0,1 0 0,-1 0 0,-1 0 0,1 1 0,-1-1 0,0 1 0,-5-7 0,-2-3-5,-7-7-25,17 20 70,-1 1 0,0-1 1,1 1-1,-1-1 0,0 1 1,1-1-1,-1 1 1,0-1-1,0 1 0,0 0 1,1-1-1,-1 1 1,0 0-1,0 0 0,0 0 1,0 0-1,0-1 1,1 1-1,-1 0 0,0 0 1,0 1-1,0-1 1,-1 0-1,-2 2 81,1-1-1,0 1 1,-1 0 0,1 0-1,0 1 1,0-1 0,0 1-1,0-1 1,-3 6 0,-8 6 327,-5 8-1,1 1 1,1 0 0,1 2-1,-24 50 1,-11 15-8,7-28-252,33-49-128,1 0 0,1 1-1,0 0 1,0 1-1,2 0 1,-9 22-1,-4 32 5,17-48-61,4-26-12,0 0 0,0 0-1,1 0 1,-1 0-1,1 0 1,0 1-1,0-1 1,1 1 0,0-1-1,5-7 1,11-18-132,-8 9 47,26-37 0,13-19-138,-28 42 69,37-46 1,16-24-129,-48 53-21,15 2-231,-29 36 391,-1 0 0,16-26 0,-24 33 165,-1 1 0,0-1-1,-1 0 1,0 0 0,0 0-1,0 0 1,-1 0 0,0-1-1,-1 1 1,0-14 0,-20 20-64,-18 5 185,36-3-88,0-1-1,0 1 1,1-1 0,-1 1 0,0 0 0,0 0 0,1 0-1,-1 0 1,0 0 0,1 0 0,-1 1 0,1-1 0,-1 0-1,1 1 1,0-1 0,0 1 0,0 0 0,-2 1 0,-2 7 90,-1-1 0,-1 0 0,1 0 0,-1 0 0,-1-1 1,-13 12-1,10-10 30,0 0 1,1 1-1,1 0 1,-11 15 0,10-10-70,-2-1 0,0 0 0,0-1 1,-2 0-1,-14 12 0,25-24-53,1 0 0,0 1 0,0-1 1,0 0-1,1 1 0,-1 0 0,0-1 0,1 1 0,0 0 0,0 0 0,-2 4 0,2 3 56,1-12-36,0-2-27,1 0 0,0-1 0,0 1-1,0 0 1,0 0 0,1 0 0,-1 0 0,1 0 0,5-7 0,28-37 28,-21 30-23,53-53 17,-62 58-3,-4 12-21,-1 0-1,0 0 0,0 0 1,0 0-1,1 0 0,-1 0 1,1 0-1,-1 1 1,1-1-1,-1 0 0,1 0 1,-1 0-1,1 1 0,0-1 1,-1 0-1,1 1 0,0-1 1,0 0-1,-1 1 0,1-1 1,0 1-1,0-1 0,0 1 1,0 0-1,0-1 0,0 1 1,-1 0-1,2-1 0,28-1 50,-30 2-41,1 0 1,0 0 0,-1 0-1,1 1 1,-1-1-1,1 0 1,-1 0-1,1 1 1,-1-1 0,1 0-1,0 1 1,-1-1-1,0 0 1,1 1 0,-1-1-1,1 1 1,-1-1-1,1 1 1,-1-1-1,0 1 1,1-1 0,-1 1-1,0 0 1,1 2 43,-1 0 1,0 1-1,0-1 0,-1 0 1,1 0-1,-1 0 0,1 0 1,-1 0-1,0 0 0,-2 5 1,-2 9 117,-3 21 166,-1-16-229,7-17-85,-1 0 0,1 0 1,1 1-1,-1-1 0,1 1 1,0 0-1,-1 10 1,2-9-11,-1 0 1,0 0 0,0 0-1,-1-1 1,-3 12 0,3-13-10,0 1 0,1-1-1,0 1 1,0-1 0,-1 9 0,2 93-198,1-106 167,-1 1 0,1-1 0,0 0-1,-1 1 1,1-1 0,0 0 0,0 0-1,-1 0 1,1 1 0,0-1 0,0 0 0,1 0-1,-1 0 1,0-1 0,0 1 0,0 0 0,0 0-1,1-1 1,-1 1 0,0 0 0,1-1-1,-1 1 1,1-1 0,-1 0 0,0 1 0,1-1-1,-1 0 1,3 0 0,3 1-212,0 0-1,0-1 1,0 0 0,0 0 0,-1-1 0,10-1-1,-6-1 4,-1 0-1,1-1 1,-1 0-1,1-1 0,-1 0 1,-1-1-1,1 0 1,14-12-1,1-1-150,-10 7 89,0 0 0,20-23-1,14-13-5,-48 48 304,16-14-45,0 1 0,1 1 0,28-15 1,1-1 80,-33 19 28,0 1 0,0 0 1,17-6-1,-1 1 23,-25 11-75,0 0 0,0 0 1,0 1-1,0-1 0,0 1 0,0 0 0,1 0 0,8 0 0,-11 0 21,0 1-1,1 0 0,-1 0 0,1 0 0,-1 0 1,0 0-1,1 0 0,-1 1 0,0 0 0,1-1 1,-1 1-1,0 0 0,1 0 0,-1 0 0,0 0 1,4 3-1,-5-2 47,0 0 0,-1 1 0,1-1 1,0 0-1,-1 1 0,1-1 0,-1 1 0,0-1 0,1 0 1,-1 1-1,0-1 0,-1 1 0,1 2 0,-1 16 402,1-9-206,1-8-202,-1 0 0,0 0-1,0 0 1,0 0-1,-1 0 1,1-1-1,-1 1 1,-3 7-1,-22 54 337,23-57-373,0-1 0,-1 1-1,-1-1 1,-9 13 0,11-16-34,-1 0 1,1 1-1,0-1 1,0 1-1,1-1 1,-1 1-1,1 0 1,0 0-1,1 0 1,-1 1 0,1-1-1,0 0 1,-1 10-1,6 6-1649,-4-21 1623,0 0-1,1 0 0,-1 0 1,0 0-1,1 0 0,-1 0 1,0 0-1,0 0 0,1 0 1,-1 0-1,0 0 0,1 0 1,-1 0-1,0 0 0,1 0 1,-1 0-1,0-1 0,0 1 1,1 0-1,-1 0 0,0 0 1,0 0-1,1-1 0,-1 1 1,0 0-1,0 0 0,0-1 1,1 1-1,-1 0 0,0 0 1,0-1-1,0 1 0,0 0 1,0-1-1,0 1 0,23-46-734,-13 26 330,6-10-77,-9 15 335,0 1 1,1 1-1,1 0 0,14-18 0,2 8 146,-19 18 33,0 1 0,-1-1 0,0-1 0,0 1 0,7-12 0,-9 12 21,-1 1 1,1-1-1,0 1 0,0-1 0,1 1 0,-1 0 0,1 0 0,4-4 0,-5 7-7,0-1 0,0 0 0,0 1 1,0-1-1,0 1 0,0 0 0,0 0 1,1 0-1,-1 1 0,0-1 0,0 1 1,1-1-1,4 1 0,-7 1 1,0-1 0,0 1 0,0-1 0,-1 1 0,1-1 0,0 1 0,0 0 0,0-1 0,0 1 0,0 0 0,-1 0 0,1 0 0,0-1 0,-1 1-1,1 0 1,-1 0 0,1 0 0,-1 0 0,1 0 0,-1 0 0,0 0 0,1 0 0,-1 0 0,0 0 0,0 1 0,0-1 0,0 0 0,0 0 0,0 0 0,0 2 0,0 54 664,-1-31-516,1 44 11,0-65 145,0-10-697,-1 1 253,1 1 41,-1 0 1,1 0-1,0 1 0,-1-1 0,1 0 0,1 0 0,-1 0 1,0 0-1,1 0 0,-1 0 0,1 0 0,0 1 1,0-1-1,1-3 0,11-11-132,-8 9 219,0 0 1,1 1-1,-1 0 1,2 0-1,-1 0 0,15-11 1,-16 16 41,-1-1 0,1 0-1,-1 0 1,0 0 0,0-1 0,0 1 0,0-1 0,5-6 0,-9 8-20,1 1-1,0 0 1,0 0 0,0 0 0,0 0 0,0-1 0,0 1 0,0 0 0,0 1-1,0-1 1,0 0 0,1 0 0,-1 0 0,0 1 0,0-1 0,1 1-1,-1-1 1,1 1 0,-1-1 0,0 1 0,1 0 0,-1 0 0,1 0 0,-1-1-1,1 1 1,-1 1 0,1-1 0,1 0 0,6 0 98,-5 0 539,-4 3-429,1 24 187,0-17-309,0 0 0,-1 0 0,0 0-1,-1 0 1,0-1 0,-4 20 0,-13 1-86,14-26-30,1 1 0,0-1 0,0 1 1,1 0-1,-4 8 0,5-8 2,-1 0 1,0 0-1,0 0 1,0 0-1,-1-1 1,0 1-1,0-1 1,-5 7-1,-12 18 31,17-8-172,3-17-317,0-14-145,1-7 265,0-1 0,0 1 1,2 0-1,0 0 0,1 0 0,1 1 1,0-1-1,1 1 0,1 0 1,1 1-1,14-24 0,20-27 476,-41 65-89,-1 0-14,1 0 0,-1 0 0,1 0 0,-1 0-1,1 0 1,0 1 0,-1-1 0,1 0 0,0 0 0,0 1-1,0-1 1,-1 0 0,1 1 0,0-1 0,0 1 0,0-1-1,0 1 1,0 0 0,0-1 0,0 1 0,0 0-1,0 0 1,0 0 0,0-1 0,0 1 0,0 0 0,0 0-1,0 1 1,0-1 0,0 0 0,2 1 0,-3-1-31,0 4 795,0 191 3549,0-191-4307,0 0 0,-1 0 1,1 0-1,-1 0 1,0 0-1,-1 0 0,1-1 1,0 1-1,-1 0 1,-2 3-1,-6 14 120,-10 41 67,20-61-230,-1 1-1,1-1 1,-1 1-1,1-1 1,-1 1-1,1-1 1,0 1-1,0 0 1,0-1 0,-1 1-1,2-1 1,-1 4-1,0-2-253,8-27-270,0 7 241,-5 7 107,-1 1-18,1 0 0,0 1 0,0-1 0,1 1 0,8-15 0,-4 12 6,-2 3 78,-1 1 0,0-1-1,-1 0 1,0 0-1,0 0 1,3-12-1,-4 9 43,-2 5 36,0 0 0,0 0 0,1 0-1,0 0 1,0 1 0,1-1 0,-1 1 0,1-1-1,6-8 1,-7 12 30,0 1 0,0-1 1,0-1-1,-1 1 0,1 0 0,-1 0 0,1-1 0,-1 1 0,0 0 0,0-1 0,0 0 0,0 1 0,-1-1 0,1 1 1,-1-1-1,1 0 0,-1 1 0,0-1 0,0 0 0,-1-3 0,1-5 193,1 38 618,0-18-519,0 1 1,-1 0 0,0 0-1,-1 0 1,-4 18 0,-15 45 854,2-42-784,-2 43-38,19-70-313,0 0-1,0 0 1,0 0 0,1 0-1,-1 0 1,1 0-1,0 0 1,0 0 0,1 5-1,0 1-380,-1-11 304,0 0 0,0 0 1,0 0-1,1 0 1,-1 0-1,0 0 0,0 1 1,1-1-1,-1 0 1,1 0-1,-1 0 0,1 0 1,-1 1-1,1-1 1,-1 0-1,2-1 0,6-8-645,18-37-832,-24 43 1494,-1 0 0,0 1-1,0-1 1,0 0 0,0 0 0,-1 1 0,1-1 0,-1 0 0,0 0 0,0 0 0,-1 0 0,0-5 0,0-1 3,1 6-6,0 17 257,0 109-1578,0-22-4758,0-72 3408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10.5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48 135 48,'-23'0'43,"18"0"242,2 0-47,3 0-161,-1 0 1,1 0 0,-1 0 0,0 0 0,1 0-1,-1 0 1,1 0 0,-1 0 0,1 0-1,-1-1 1,0 1 0,1 0 0,-1 0 0,1 0-1,-1-1 1,1 1 0,-1 0 0,1-1-1,-1 1 1,1 0 0,0-1 0,-1 1 0,1-1-1,-1 0 1,-1-16 1171,2 15-1398,0 1 325,0-10 5053,0 898 7737,0-884-12809,0 22 27,0 118 2978,0-141-1746,0-30-1418,-1 0-11,0 11-277,1 1-1,1-1 1,3-22 0,1 17-239,-1-1 0,-1 0 0,0-27 0,-3-656-4905,0 703 5442,0-23-38,0 1 246,0-2-55,0 22-455,3-22 1420,-2 26-1055,-1 0 0,1 1 0,-1-1 0,1 0 0,-1 1 0,1-1 0,0 1 0,-1-1 0,1 1 0,0-1 0,0 1 0,-1 0 0,1-1 0,0 1 0,0 0 0,0 0 0,-1-1 0,1 1 0,0 0 0,0 0 0,0 0 0,0 0 0,-1 0 0,1 0 0,1 0 0,3 0 73,10 13 112,-14-12-248,0 0 0,0-1 0,0 1-1,0-1 1,0 0 0,1 1 0,-1-1 0,0 0-1,0 1 1,0-1 0,0 0 0,0 0 0,1 0-1,-1 0 1,0 0 0,0 0 0,0 0-1,0-1 1,1 1 0,0-1 0,-1 1 10,111 0 1196,-51 10-929,-2-10-224,-56 0-34,1 0 16,25 1-37,-11 0 27,-1-1 1,1 0-1,-1-1 0,0-1 0,24-5 0,-22 2 135,-15 2-143,-2 2-19,-1 0 1,0 0-1,1 0 1,-1 0-1,1 0 1,-1 0-1,1 0 1,-1 0-1,1 1 1,0-1-1,-1 1 0,1-1 1,0 1-1,-1 0 1,3 0-1,1-2 3,0 1-1,-1 0 0,1-1 0,-1 0 1,1 0-1,5-5 0,-6 5-2,0 0-1,-1-1 1,1 2 0,0-1-1,0 0 1,0 1 0,0 0-1,0 0 1,1 0-1,-1 0 1,8 0 0,75 1-4,-74 1 8,-10-1-6,-1 0 1,1 1-1,0-1 1,-1 0-1,1 0 1,-1-1-1,1 1 1,-1 0-1,1-1 1,4-1-1,-5 0 1,0 0 0,0 1 0,0-1 1,0 1-1,0 0 0,0-1 0,0 1 0,1 0 0,-1 0 0,4 0 0,-4 0 0,4-4 35,-5 5-28,0-1 0,-1 0-1,1 0 1,0 1 0,0-1-1,-1 1 1,1-1 0,0 1-1,0-1 1,0 1 0,0 0-1,0-1 1,0 1 0,0 0-1,0 0 1,0-1 0,0 1-1,1 0 1,64 0 89,-63 0-98,2 0 13,59 0 53,-63 0-71,-1 1-1,1-1 1,-1 1-1,1-1 1,-1 0-1,1 1 1,-1-1-1,1 1 1,-1-1 0,0 1-1,1 0 1,-1-1-1,0 1 1,1-1-1,-1 1 1,0-1-1,0 1 1,0 0-1,0-1 1,1 1-1,-1 0 1,0 0-5,8 0 27,0 1 1,0-2-1,1 1 0,11-2 1,-15 1-43,-2 0 27,2 2 57,-1 0-26,0-1-40,0 0-1,0 1 0,-1 0 1,1 0-1,0 0 0,0 0 1,-1 0-1,4 4 0,-7-4 64,5-2-75,13 0 37,-13 0-53,-2 0-5,35 0 104,-33 0-70,-1 0-32,15 0 59,-15 0-32,-1 0-53,10 0 69,-10 0 112,1 0-133,65 0-238,-69 40 299,0 233 3628,0-272-3663,0 0 0,0 1 0,0-1-1,0 0 1,0 0 0,0 0 0,-1 0 0,1 0-1,0 0 1,-1 1 0,1-1 0,-1 0-1,1 0 1,-1 0 0,0 0 0,1-1 0,-1 1-1,0 0 1,0 0 0,1 0 0,-1 0-1,0-1 1,-2 2 0,2-1 0,0 0 0,0-1 0,0 1 0,0 0 1,0 0-1,0 0 0,0 0 0,0 0 0,1 0 0,-1 0 0,0 0 1,1 1-1,-1-1 0,0 0 0,1 0 0,0 1 0,-1-1 0,1 0 0,0 0 1,0 1-1,-1-1 0,1 0 0,0 1 0,1 0 0,-1 105 1881,0-106-1871,0-1 0,0 1-1,0-1 1,0 1 0,0-1-1,0 1 1,-1-1 0,1 1-1,0-1 1,0 1 0,0-1-1,0 0 1,0 1 0,-1-1-1,1 1 1,0-1-1,0 0 1,-1 1 0,1-1-1,0 1 1,-1-1 0,1 0-1,0 1 1,-1-1 0,1 0-1,-1 0 1,1 1 0,0-1-1,-1 0 1,1 0 0,-1 0-1,1 0 1,-1 1-1,0-1-6,1 0-1,-1 0 0,1 0 0,-1 1 0,1-1 0,-1 0 0,1 0 0,-1 0 0,1 1 0,0-1 1,-1 0-1,1 1 0,-1-1 0,1 0 0,0 1 0,-1-1 0,1 1 0,0-1 0,0 0 0,-1 1 0,1-1 1,0 1-1,0-1 0,0 1 0,-1-1 0,1 1 0,0-1 0,0 1 0,0-1 0,0 1 0,0-1 1,0 1-1,0 0 0,0 103 625,0-104-640,0 1 0,0 0 0,0 0 0,0 0 0,0 0 0,-1 0 0,1 0 0,0 0 0,0 0 0,-1-1 0,1 1 0,-1 0 0,1 0 0,-1 0 0,1-1 0,-1 1 0,1 0 0,-1-1 0,0 1 0,1 0 0,-1-1 0,0 1 0,0-1 0,0 1 0,1-1 0,-3 1 0,3-1 0,-1 1 0,0-1 0,0 1 0,0-1 0,1 1 0,-1-1 0,0 1 0,0-1 0,1 1 0,-1 0 0,0 0 0,1-1 0,-1 1 0,1 0 0,-1 0 0,1-1 0,0 1 0,-1 0 0,1 0 0,0 0 0,-1 0 0,1 0 0,0 0 0,0 0 0,0-1 0,0 3 0,0 126 0,0-128 0,0 0 0,-1 0 0,1 0 0,0 0 0,0 1 0,0-1 0,-1 0 0,1 0 0,0 0 0,-1 0 0,1 0 0,-1-1 0,0 1 0,1 0 0,-1 0 0,1 0 0,-1 0 0,-1 0 0,-5 9 0,6 7 0,2-16 0,-1 1 0,0 0 0,0 0 0,0 0 0,0 0 0,0 0 0,0 0 0,-1 0 0,1 0 0,0 0 0,-1 0 0,0 0 0,1-1 0,-1 1 0,0 0 0,-1 1 0,-17 11 0,14-6 0,5-9 0,1-10 0,0 1-859,0 0 0,0 0 0,2 1 1,-1-1-1,1 1 0,6-14 0,-3 10-1679,-2 0 1,0-1-1,5-22 1,-6-40-5776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13.5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94 1339 240,'-5'11'6841,"1"-12"-6451,-15 2 7415,20-3-7732,-1 1 0,0 0 0,0 0-1,0 0 1,0 0 0,0-1 0,0 1-1,0 0 1,0 0 0,0 0 0,0-1-1,-1 1 1,1 0 0,-1 0 0,0-1-1,0-2-27,-2 1-11,-7-8 95,8-14-137,2 18 8,1 5 5,-1 0 0,0 0 0,0 0 0,1 0 0,-2 0 0,1 0 0,0 0 0,0 0 0,-1 0 0,1 0-1,-1 0 1,1 0 0,-1 0 0,-1-3 0,-7 0-7,9 5 2,-1-1 0,0 1 0,0-1 0,0 1 0,0-1 0,0 1 0,1-1-1,-1 0 1,0 1 0,1-1 0,-1 0 0,0 1 0,1-1 0,-1 0 0,1 0 0,-1 0-1,1 0 1,-1 1 0,1-1 0,0 0 0,-1 0 0,1 0 0,0 0 0,0 0-1,0 0 1,-1 0 0,1 0 0,1-1 0,-1-87 1876,0 86-153,-4 3-1598,4 0-122,-1 0 0,1 0-1,-1 0 1,1 0 0,-1-1-1,1 1 1,-1 0-1,1 0 1,-1-1 0,1 1-1,-1 0 1,1-1 0,-1 1-1,1 0 1,-1-1-1,1 1 1,0-1 0,-1 1-1,1-1 1,0 1 0,-1-1-1,1 1 1,0-1 0,0 1-1,-1-1 1,1 0-1,-5-25 13,5-42 246,1 42 163,-1 6-155,0 29 6,0 37 327,0-39-454,0 239 4654,0-243-3356,0-21-933,-1-19-418,0 14-87,2-1 0,3-35 1,2 23-31,-1-1 1,0-45 0,-5-153-337,0 390 577,0-152 1998,0-6-1553,-2-35 2,1 25-660,0 0 0,1 0 1,0 0-1,1 0 0,1 0 1,3-16-1,0 15-6,-1 2 0,-1 1 0,1-1 0,-2 0 0,0-1 0,1-18 0,-3-519 0,0 549 0,0-1 0,0 1 0,1-1 0,-1 1 0,0 0 0,1-1 0,-1 1 0,1-1 0,-1 1 0,1 0 0,0-1 0,0 1 0,-1 0 0,2-2 0,0 2 0,-1-1 0,0 1 0,0-1 0,0 0 0,0 0 0,-1 1 0,1-1 0,0 0 0,-1 0 0,1 0 0,-1 0 0,0 0 0,0 0 0,0-2 0,0-26 0,0 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5:43.7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1 1633,'-140'0'6372,"78"0"10477,65 2-15163,1-1-1422,-1 1 0,1-1 0,0 0-1,0 0 1,0 0 0,0 0 0,0-1 0,5 1-1,12 1 319,69 8 26,0-5 0,106-5-1,-74-2-496,455-14-401,199 16-356,-558-1 426,326 5-312,552 19 75,-1032-23 446,112 1-23,190-25-1,-269 13 75,-28 9-192,-65 2-88,-8 0-1683,-88 0 266,87 0 1569,2 0 53,-1 1 68,1-1-1,-1 1 1,0 1-1,0-1 0,1 0 1,-1 1-1,1 0 1,-1 0-1,1 0 1,-5 4-1,-11 6 129,4-5-36,12-5-80,0-1 0,0 1-1,0 0 1,0 0-1,0 0 1,1 0-1,-1 0 1,1 0-1,-4 4 1,-27 21 435,28-23-374,-1 0 0,1 0 0,0 1 1,-8 8-1,-15 38 502,-16 11 301,29-43-195,-21 34 0,1 14-71,3 2 0,3 1 0,-32 115 0,-61 214-643,74-245 0,-70 222 0,15-97 0,25-77 0,16-49 0,6-16 0,33-89 0,20-42 0,-1 0 0,1 0 0,1 0 0,-1 1 0,1-1 0,0 1 0,0 0 0,1-1 0,-2 10 0,-2-1 0,5-14 0,0-1 0,0 0 0,0 0 0,-1 0 0,1 0 0,0 1 0,0-1 0,-1 0 0,1 0 0,0 0 0,0 0 0,-1 0 0,1 0 0,0 0 0,0 0 0,-1 0 0,1 0 0,0 0 0,0 0 0,-1 0 0,1 0 0,0 0 0,-1 0 0,1 0 0,0 0 0,0 0 0,-1-1 0,1 1 0,0 0 0,0 0 0,0 0 0,-1 0 0,1 0 0,0-1 0,0 1 0,0 0 0,-1 0 0,1 0 0,0-1 0,0 1 0,0 0 0,0 0 0,0-1 0,-1 1 0,1 0 0,0-1 0,-1-1-18,0-1-1,1 1 1,-1-1 0,0 1-1,1-1 1,0 1 0,-1-1-1,1 1 1,0-1 0,0 1-1,1-1 1,0-4 0,9-36-2165,-5 20-745,3-29-5022,-4 41 5955,0 1 0,0 0 0,7-11 0,-11 21 1984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28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1169,'0'-6'17066,"0"13"-16483,0-3-228,0 0 0,0 0 0,0 0 0,0 0 0,1 0 0,-1 0 0,1 0 0,2 7 0,0-5 13,0 0-1,0 1 0,0 1 0,0-1 0,-1 0 0,0 0 0,-1 1 1,0-1-1,0 1 0,0 9 0,-1 198 3133,0 108-2361,0-320-1051,0-6-32,1-2-103,-1 0 0,1 0 0,0 1 0,1-1 0,-1 0 0,1 1-1,2-6 1,7-16-451,2-7 218,1 1-1,1 1 0,2 0 1,24-32-1,-3 18 129,-11-3 61,-16 32 123,0 1 0,1 1 0,1 0-1,0 1 1,0 1 0,2 0 0,-1 0-1,2 1 1,27-14 0,-35 22 72,0 0 0,0 1 1,0 0-1,0 0 0,1 1 0,-1 0 1,11 0-1,-16 1-10,1 1 1,0-1-1,0 0 1,-1 1 0,1 0-1,0 0 1,-1 0-1,1 1 1,-1-1-1,1 1 1,-1 0-1,1 0 1,-1 0-1,0 0 1,0 0-1,5 6 1,-3-2 64,-1-2-69,0 0 0,0 0 1,0 1-1,-1 0 0,0-1 0,0 1 1,0 0-1,-1 1 0,4 8 1,20 77 421,-23-81-500,-1 1-1,-1-1 1,0 1-1,0-1 1,-1 1 0,-2 17-1,1 15-236,1-15-352,0 33-2469,0-21-4566,18-64-7189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15.7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42 32767,'936'0'0,"-933"0"0,0 0 0,0 0 0,0-1 0,0 1 0,0-1 0,0 0 0,0 0 0,0 0 0,4-2 0,-4 2 0,-1 0 0,1 0 0,0 0 0,0 0 0,0 0 0,0 1 0,0-1 0,0 1 0,4 0 0,85-11 0,52 11 0,-142 0 0,-1 0 0,1 0 0,-1 0 0,1 0 0,-1 0 0,1-1 0,-1 1 0,0-1 0,1 1 0,-1-1 0,0 1 0,1-1 0,-1 0 0,0 0 0,2 0 0,-2 0 0,0 0 0,0 0 0,0 0 0,1 1 0,-1-1 0,0 0 0,1 1 0,-1-1 0,0 1 0,1 0 0,-1-1 0,0 1 0,1 0 0,-1 0 0,2 0 0,11-1 0,10 2 0,-24-1 0,1 1 0,-1-1 0,1 0 0,-1 0 0,1 0 0,-1 1 0,1-1 0,-1 0 0,1 1 0,-1-1 0,1 0 0,-1 1 0,0-1 0,1 1 0,-1-1 0,0 1 0,1-1 0,-1 0 0,0 1 0,1-1 0,-1 1 0,0 0 0,0-1 0,0 1 0,1-1 0,-1 1 0,0-1 0,0 1 0,0-1 0,0 1 0,0 1 0,0-2 0,0 1 0,0 0 0,0 0 0,0 0 0,0 0 0,0 0 0,0-1 0,1 1 0,-1 0 0,0 0 0,0 0 0,1 0 0,-1-1 0,1 1 0,-1 0 0,1 0 0,-1-1 0,1 1 0,-1 0 0,1-1 0,0 1 0,-1-1 0,2 1 0,-1 0 0,-1-1 0,1 1 0,0 0 0,-1-1 0,1 1 0,0 0 0,-1-1 0,1 1 0,-1 0 0,1-1 0,-1 1 0,0 0 0,1 0 0,-1 0 0,0-1 0,1 1 0,-1 0 0,0 0 0,0 0 0,0 0 0,0 0 0,0-1 0,0 2 0,0 1181 0,0-1182 0,0 0 0,0-1 0,0 1 0,0-1 0,0 1 0,0-1 0,0 1 0,0-1 0,0 1 0,0-1 0,0 1 0,0-1 0,-1 1 0,1-1 0,0 1 0,0-1 0,-1 1 0,1-1 0,0 0 0,-1 1 0,1-1 0,0 1 0,-1-1 0,1 0 0,-1 1 0,1-1 0,0 0 0,-1 1 0,1-1 0,-1 0 0,1 0 0,-1 0 0,1 1 0,-1-1 0,0 0 0,1 0 0,-1 0 0,1 0 0,-1 0 0,1 1 0,-1-1 0,1 0 0,0 0 0,-1 1 0,1-1 0,0 0 0,-1 0 0,1 1 0,-1-1 0,1 0 0,0 1 0,0-1 0,-1 1 0,1-1 0,0 0 0,0 1 0,-1-1 0,1 1 0,0-1 0,0 1 0,0-1 0,0 0 0,0 1 0,0-1 0,0 1 0,0-1 0,0 1 0,0-1 0,0 1 0,0 17-12,0-40 41,0-39-2682,-1 45-284,1 11 1438,0 0 0,0 0-1,0 0 1,1 0-1,0 0 1,1-5-1,13-25-5209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16.9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1 709 112,'0'0'2495,"0"29"-1482,0-17-680,-1-11-298,1-1 0,0 1 0,0 0 1,0-1-1,0 1 0,0 0 0,0 0 0,0-1 0,0 1 0,1 0 0,-1-1 0,0 1 0,0 0 0,1-1 0,-1 1 0,0 0 0,1-1 0,-1 1 0,0-1 0,1 1 0,-1-1 0,1 1 0,0 0 0,40 1 1070,-41-2-1090,1 1 0,-1 0 0,0-1 0,1 1 0,-1-1 0,1 1 0,-1-1 0,1 1 0,-1-1 0,1 1 0,-1-1 0,1 1 0,0-1 1,-1 0-1,1 1 0,0-1 0,-1 0 0,1 1 0,0-1 0,-1 0 0,17 12 13947,-18-20-13844,1 3 126,0 0 0,0 0 0,0 0 0,0 0-1,1 0 1,2-10 0,-1 12-224,0 0-1,0-1 0,-1 1 1,1 0-1,-1-1 1,1 1-1,-1-1 1,0 1-1,0-1 1,-1 1-1,1-1 1,-1 0-1,0 1 1,0-1-1,0 0 0,-1-4 1,1-226 1530,0 231-1545,1 38-409,-2-18 3489,1-30-2724,0 1-318,-1 6-38,1 0 0,0 0 0,1 0-1,-1 0 1,1 0 0,3-8 0,3-4-7,-4 13 2,-1 0 0,0-1 0,0 1 0,0 0 0,-1-1 0,0 1-1,0-1 1,0 1 0,0-8 0,-1-224 1414,0 235-941,0-25 1066,0 1-673,0 18-3059,0-1-4387,0-14-10452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44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16 624,'3'-15'6697,"-3"15"-6581,1 0 0,0 0 0,-1 0 1,1 0-1,0 0 0,-1 0 0,1 0 1,-1 0-1,1 1 0,0-1 0,-1 0 1,1 1-1,-1-1 0,1 0 0,-1 1 1,1-1-1,-1 0 0,1 1 0,-1-1 1,1 1-1,-1-1 0,0 1 0,1-1 1,-1 1-1,0-1 0,1 1 0,-1 0 1,0-1-1,0 1 0,1-1 0,-1 1 1,0 0-1,0 0 0,0 31 2547,0-28-2288,-1 0-1,1 0 1,0 1 0,0-1-1,1 0 1,-1 0 0,1 1-1,0-1 1,2 6 0,7 9 1872,-1 1 0,10 31 1,-16-25-590,-3-23-1422,0 0 0,0 1 0,0-1-1,0 0 1,1 0 0,0 0 0,2 6 0,2 5 504,1 0-1,1 0 1,0-1-1,17 23 1,-10-20-276,-8-8-309,1 0-1,0-1 1,14 12-1,-17-16-171,0-1 1,-1 0-1,1 0 0,0 0 0,0 0 1,0-1-1,1 0 0,-1 0 0,0 0 0,0 0 1,1 0-1,7-1 0,11 1-771,32-2-2300,-49 0 2127,-1 0 0,1-1 0,0 0 0,0 0 0,5-3 0,11-7-5217,42-29-1,-34 14 896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32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16 2305,'0'-1'404,"0"0"0,0 1 1,0-1-1,0 1 0,0-1 0,0 0 0,0 1 0,0-1 1,0 0-1,0 1 0,0-1 0,-1 1 0,1-1 1,0 1-1,0-1 0,-1 0 0,1 1 0,0-1 0,-2-1 1617,0 1-1617,-11 4 3368,-12 19-533,4 1-55,-42 49 4150,48-52-6014,-23 36 0,-75 162-1145,104-199-161,-7 17-14,2 1 0,1 0 0,2 1 0,2 0 0,1 1 0,-2 40 0,-1 234 0,11-275 0,3 63 0,4-1 0,5 0 0,4 0 0,5-2 0,42 126 0,-48-186 0,35 66 0,-29-64 0,-12-23 0,0 0 0,1-1 0,0 0 0,24 26 0,-29-37 0,0 0 0,1 0 0,-1 0 0,1-1 0,0 0 0,0 0 0,0-1 0,0 0 0,1 0 0,0 0 0,-1-1 0,1 0 0,0 0 0,0-1 0,0 0 0,14 1 0,-8-1 0,-9-1 0,1 1 0,-1-1 0,0 0 0,0 0 0,1 0 0,-1-1 0,0 1 0,0-1 0,0 0 0,0 0 0,0-1 0,0 1 0,0-1 0,0 0 0,0 0 0,5-4 0,12-13 228,26-31 1,-19 9-1759,-9-1-5665,-11 15-1022,15 1 1283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33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18 1217,'1'-18'12415,"-6"27"-8860,-7 4-1796,9-10-1363,0-1 0,1 1 0,-1 0 0,1 0 0,0 0 0,0 1-1,0-1 1,0 0 0,0 1 0,-2 6 0,-3 38 2526,-12 8-33,11-3-921,5-29-1195,-10 44 0,3-37-671,1 0-89,0 0 0,-5 45 0,8-20-13,-17 70 0,17-95 0,-5 51 0,4-16 0,-12 13 0,10-10 0,0-33 0,5-23 0,1 0 0,1 0 0,0 0 0,-1 15 0,3 50 0,0-77 0,1 0 0,-1 0 0,0 0 0,0 0 0,0 0 0,0 0 0,0 0 0,0 0 0,0 0 0,0 0 0,-1 0 0,1 0 0,0 0 0,0 0 0,-1 0 0,1 0 0,-1 0 0,1-1 0,-1 1 0,1 0 0,-1 0 0,0 0 0,1 0 0,-1-1 0,0 1 0,-1 1 0,1-3 0,0 0 0,1 1 0,-1-1 0,0 0 0,0 1 0,1-1 0,-1 0 0,1 0 0,-1 0 0,1 0 0,-1 0 0,1 0 0,-1 0 0,1 0 0,0 0 0,-1 0 0,1 0 0,0 0 0,0 0 0,0 0 0,0 0 0,0 0 0,0 0 0,0 0 0,0 0 0,1-1 0,0-80 0,21-136 0,-15 187 0,1 1 0,2 0 0,17-36 0,16-51 0,-38 98 0,10-39 0,2 1 0,38-84 0,-48 127 0,0 1 0,1 0 0,1 0 0,0 1 0,13-14 0,-17 22 0,-1 0 0,0 1 0,1-1 0,0 1 0,-1 0 0,2 0 0,-1 0 0,0 0 0,0 1 0,1 0 0,-1 0 0,1 1 0,0 0 0,-1 0 0,1 0 0,0 0 0,0 1 0,-1 0 0,1 0 0,0 1 0,0-1 0,0 1 0,-1 1 0,1-1 0,-1 1 0,1 0 0,-1 0 0,6 3 0,0 1 0,0 0 0,0 0 0,-1 1 0,1 1 0,-2-1 0,1 2 0,-1-1 0,-1 1 0,1 1 0,-2-1 0,13 20 0,-12-15 0,0 0 0,-1 0 0,-1 1 0,0-1 0,-1 1 0,5 29 0,-3 3 0,2 93 0,-9 214 0,-2-320 0,-6 37 0,4-39 0,-1 36 0,3-36-388,2-30-403,1-4-527,3-11-3220,7-18-3217,17-49-2619,-27 73 9651,1-1-1,-1 0 1,-1 1-1,0-13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33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93 130 2369,'-16'0'1349,"9"1"-347,0-1 1,0 0-1,0 0 0,0 0 1,1-1-1,-1 0 0,0-1 1,-11-3-1,14-3 4970,8-10 1038,18 15-1778,-2 1-3751,45-25-1148,-16 15-333,96-11 0,-134 21 0,0 1 0,0-2 0,21-6 0,-28 8 0,0 0 0,0 0 0,0 0 0,0 1 0,0 0 0,0-1 0,0 2 0,0-1 0,5 1 0,-3 0 0,-1-1 0,1 1 0,-1-1 0,1-1 0,-1 1 0,9-2 0,4-2 1912,2 2-4268,40-1-16998,-40 3 13012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34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74 179 1153,'0'-51'14564,"-4"51"-12972,2 0-1416,1 0-1,0 0 1,-1 0-1,1 0 1,0 1 0,0-1-1,0 0 1,-1 1-1,1-1 1,0 1-1,0-1 1,0 1-1,0 0 1,0-1 0,0 1-1,0 0 1,0 0-1,0 0 1,-1 1-1,0 1 237,0 0 0,0 0 0,1 0-1,-1 0 1,1 1 0,-1-1-1,1 1 1,-1 4 0,0 27 1556,2-27-1421,0 0 0,0 0 0,-1 0 0,-3 16 0,-3-3 329,3-11-530,1 0 1,0 0 0,1 0 0,0 0 0,1 1-1,0 11 1,1 157-112,1-164-235,1 0 0,1-1 0,0 0 0,2 1 0,-1-1 0,1-1 0,1 1 0,1-1 0,0 0 0,0 0 0,15 17 0,-19-26 0,0 0 0,0 0 0,1-1 0,0 1 0,0-1 0,0 0 0,0 0 0,0 0 0,1 0 0,-1-1 0,1 0 0,0 0 0,-1 0 0,1-1 0,0 1 0,0-1 0,0 0 0,0-1 0,1 1 0,-1-1 0,0 0 0,0 0 0,0-1 0,0 1 0,0-1 0,6-2 0,2 0 0,-1-1 0,1 0 0,-1-1 0,0 0 0,-1-1 0,1 0 0,-1-1 0,-1 0 0,18-15 0,-17 10 0,1-1 0,-2 0 0,1-1 0,-2 0 0,0-1 0,-1 1 0,9-22 0,-5 9 0,-6 15 0,-1 0 0,0 0 0,0-1 0,-2 0 0,1 0 0,-2 0 0,1 0 0,-1-15 0,-2-389-1998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34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46 810 3458,'0'0'155,"-1"0"0,0 0 0,1 0 0,-1 0 0,1 0 0,-1 0 0,0 0 0,1 0 0,-1 0 0,1 0 0,-1 0 0,0 0 0,1 0 0,-1 0 0,1 1 0,-1-1 0,1 0 0,-1 0 0,1 1 0,-1-1 0,1 0 1,-1 1-1,1-1 0,-1 0 0,1 1 0,-1-1 0,1 1 0,0-1 0,-1 1 0,1-1 0,0 1 0,-1-1 0,1 1 0,0-1 0,0 1 0,0-1 0,-1 1 0,1-1 0,0 2 0,-5 11 1052,-4-4 2,8-9-1058,0 1-1,0 0 1,0-1-1,0 1 1,0 0 0,0 0-1,0 0 1,1 0 0,-1 0-1,0 0 1,1 0-1,-1 0 1,1 0 0,-1 0-1,1 0 1,-1 0-1,1 0 1,0 1 0,-1-1-1,1 0 1,0 0 0,0 0-1,0 2 1,0 110 7495,0-112-7621,0 0-1,1 0 1,-1 0 0,0-1 0,0 1-1,1 0 1,-1 0 0,0 0-1,1 0 1,-1 0 0,1-1-1,-1 1 1,1 0 0,0-1 0,-1 1-1,1 0 1,-1-1 0,1 1-1,0 0 1,0-1 0,0 1 0,-1-1-1,1 1 1,0-1 0,1 1-1,33 6 385,-24-6-315,1-1 0,0 0 0,21-4 0,-29 3-94,-1 0 0,1-1 0,0 0 0,-1 1 0,0-1 0,1 0 0,-1-1 0,0 1 0,0 0 0,0-1 0,-1 0 0,4-4 0,28-41-17,-19 26 42,-2 1-3,-1 0 0,0-1 0,15-42 0,-19 45 0,-4 5-23,0 0 1,-1 0-1,0 0 1,1-23-1,2-10-12,12-22-25,2-86-380,-17 85 278,-3 53 112,1-1 0,3-21-1,6-1 8,-7 27 25,0 1 0,0-1-1,-1 0 1,0-17 0,-2-98 2616,-5 128-1260,2 2-1108,0 0 0,0 0-1,0 0 1,0 1 0,0-1-1,1 1 1,-1 0 0,1-1-1,-1 1 1,1 0 0,0 0-1,0 1 1,0-1 0,1 0-1,-1 1 1,0 4 0,-20 66 100,21-69-378,-7 37 26,1 0 0,-1 83 0,8 517 0,0-636 0,1 1 0,-1-1 0,2 1 0,-1-1 0,0 0 0,1 1 0,0-1 0,4 8 0,0-4-1525,-3-9-596,-3-1 1767,1 0 0,-1 0 1,1 1-1,-1-1 1,1 0-1,-1 0 0,1 0 1,-1 0-1,0 0 0,1 0 1,-1 0-1,1 0 1,-1-1-1,1 1 0,-1 0 1,1 0-1,-1 0 0,0 0 1,1-1-1,3-2-2828,3-2 2436,-5 4 356,-1 1-1,0-1 1,1 0-1,-1 0 1,0 1-1,0-1 1,0 0-1,0 0 1,0 0 0,0-1-1,0 1 1,0 0-1,-1 0 1,1 0-1,0-1 1,-1 1-1,1 0 1,-1-1-1,1 1 1,-1 0-1,1-3 1,4-11-1739,18-12-1318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35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68 132 1489,'-67'-50'24055,"66"50"-23753,16-2 7718,-10 2-8713,372 0 287,-374 0 388,0 0-1,0-1 1,0 1-1,0-1 1,0 1-1,0-1 1,0 0-1,0 0 1,4-2 0,-5 2-39,1 0 0,0-1 0,0 1 0,0 1 1,0-1-1,0 0 0,0 1 0,0 0 0,4-1 1,0 2-17,28-3-313,-32 0 403,1 1 0,0-1 1,0 1-1,-1 0 0,1 0 1,0 1-1,0-1 1,0 1-1,8 0 0,-9 0 773,-23 2-542,19-2-248,-1 0 0,1 0 0,0 0 0,0 0 0,0 1 0,0-1 0,0 0 0,0 1 0,0-1 0,0 0 0,0 1 0,0 0 0,0-1 0,0 1 0,0 0 0,0-1 0,0 1 0,1 0 0,-1 0 0,0 0 0,0-1 0,1 1 0,-1 0 0,1 0 0,-1 0 0,1 0 0,-1 0 0,1 0 0,0 1 0,-1-1 0,1 0 0,0 1 0,-1 1 0,0 0 0,0 0 0,0 0 0,-1 0 0,1 0 0,0-1 0,-1 1 0,0-1 0,0 1 0,0-1 0,0 1 0,0-1 0,0 0 0,-1 0 0,1 0 0,-6 3 0,-2 3 0,4-3 0,0 1 0,0-1 0,1 1 0,0 0 0,0 1 0,0-1 0,1 1 0,0 0 0,0 0 0,0 0 0,1 1 0,-3 8 0,-1 33 0,-2-23 0,6-18 0,1-1 0,-1 1 0,1 0 0,1 0 0,-1 1 0,1 11 0,1 160 0,0-177 0,0 0 0,0 0 0,1 0 0,-1 0 0,1 0 0,-1 0 0,1 0 0,0 0 0,1 0 0,-1 0 0,0-1 0,1 1 0,-1 0 0,1-1 0,0 1 0,0-1 0,0 0 0,0 1 0,1-1 0,-1 0 0,0 0 0,1-1 0,-1 1 0,6 2 0,-3-2 0,0 1 0,0-2 0,1 1 0,-1-1 0,0 0 0,1 0 0,-1 0 0,1-1 0,-1 1 0,1-1 0,9-2 0,-8 1 0,-1-1 0,1 1 0,0-1 0,-1-1 0,8-3 0,12-5 0,-12 7 0,-1-1 0,0 0 0,0-1 0,0 0 0,-1-1 0,0-1 0,0 0 0,-1 0 0,0-1 0,11-12 0,-10 8 0,0-1 0,-1-1 0,0 0 0,-1 0 0,-1-1 0,0 0 0,-2-1 0,1 0 0,7-30 0,-1-9 0,-10 43 0,0 1 0,-1-1 0,-1 0 0,2-24 0,-5 31 0,1 1 0,-1-1 0,0 1 0,0-1 0,0 1 0,-1-1 0,0 1 0,-4-8 0,-2-8 0,1-2 0,7 20 0,0 0 0,-1-1 0,0 1 0,0 0 0,0-1 0,0 1 0,0 0 0,-1 0 0,1 0 0,-1 0 0,0 0 0,0 0 0,0 1 0,0-1 0,0 1 0,-1-1 0,1 1 0,-1 0 0,1 0 0,-1 0 0,0 0 0,0 0 0,-4-1 0,-16-2 0,1 0 0,-1 2 0,0 1 0,0 1 0,-34 2 0,21-1 0,34 0-18,-1 0 0,1 0 0,-1 0 0,1 1-1,0-1 1,-1 0 0,1 1 0,0 0 0,-1-1 0,1 1 0,0 0 0,0 0-1,-3 2 1,-12 20-4092,6-4-1565,8-2-59,3 45-3891,0-37 5938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37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79 496,'-3'0'1334,"-6"1"-485,0-2 1,0 0-1,-1 0 0,1 0 1,-11-4-1,20 4-391,-1 1 0,1-1-1,-1 0 1,1 0 0,-1 1 0,1-1 0,-1 0 0,1 0-1,-1 1 1,1-1 0,0 0 0,-1 0 0,1 0 0,0 0-1,0 0 1,0 0 0,0 1 0,0-1 0,0 0 0,0 0-1,0 0 1,0 0 0,0 0 0,1-1 0,2-14 5513,-1 11-5511,3 2 73,-1 0-1,0 0 0,0 1 1,1-1-1,-1 1 0,1 0 1,0 1-1,0-1 0,0 1 1,0 0-1,0 0 0,5 0 1,0 0-359,0 0-1,1 0 1,-1 1 0,1 1 0,12 2 0,-20-3-174,-1 1 0,0-1 0,0 1 0,0 0 0,0 0 0,0 0 0,-1 0 0,1 0 0,0 1 0,0-1 0,-1 0 0,1 1 0,0 0 0,-1-1 0,0 1 0,1 0 0,-1-1 0,0 1 0,0 0 0,1 2 0,1 4 0,-1-1 0,1 1 0,-2 0 0,2 9 0,0-1 0,35 103 0,-28-59 0,-3 0 0,-1 63 0,-6 285 0,0-614 0,0 197 0,1 0 0,0 0 0,0 0 0,1 1 0,0-1 0,1 0 0,0 1 0,0-1 0,1 1 0,0 0 0,7-11 0,8-16 0,-15 25 0,1 0 0,0 0 0,1 1 0,0-1 0,0 1 0,1 1 0,0-1 0,0 1 0,1 0 0,1 1 0,-1 0 0,1 0 0,0 1 0,0 0 0,1 1 0,17-8 0,-19 10 0,0 1 0,0 0 0,1 0 0,-1 1 0,0 0 0,1 0 0,-1 1 0,1 0 0,13 3 0,-18-3 0,-1 1 0,1 0 0,-1 0 0,1 0 0,-1 0 0,0 1 0,0 0 0,0-1 0,1 1 0,-2 0 0,1 0 0,0 1 0,0-1 0,-1 1 0,1-1 0,-1 1 0,0 0 0,0 0 0,0 0 0,0 0 0,0 0 0,-1 0 0,1 0 0,-1 1 0,2 6 0,15 40 0,-14-41 0,0 0 0,0 0 0,-1 1 0,0-1 0,-1 1 0,0-1 0,1 16 0,-3 275-702,0-295-3227,12-15-6316,-5 4 7610,0-1 0,11-13 0,2-19-1556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29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50 134 1281,'0'-16'933,"0"-6"4675,0 16-633,0 24-3296,-1 27 112,1 41 377,1-79-2042,0-1 1,0 1 0,1 0 0,-1 0-1,1 0 1,1-1 0,-1 1 0,1-1 0,5 8-1,-6-13-101,-1 1-1,1 0 0,0-1 0,0 1 0,0-1 0,0 0 1,0 0-1,1 0 0,-1 0 0,0 0 0,0 0 1,1-1-1,-1 1 0,1-1 0,-1 1 0,5-1 0,47 0 131,-37 0-120,-13 0-24,0 0 1,0 0 0,0 0-1,0-1 1,0 1 0,0-1 0,0 0-1,0 0 1,-1 0 0,1-1-1,0 1 1,-1-1 0,1 0-1,-1 0 1,1-1 0,2-2 0,23-14 202,-23 16-57,0-1 1,0 0-1,-1 0 0,1 0 0,-1-1 1,0 0-1,0 0 0,-1 0 0,0-1 1,0 1-1,0-1 0,-1 0 0,1 0 0,-1-1 1,-1 1-1,4-12 0,-1-3 331,-2-1 0,0 1-1,-2-1 1,0-26 0,-1 46-454,0-1 1,0 1-1,-1 0 1,1 0 0,0-1-1,-1 1 1,1 0-1,-1 0 1,0 0-1,0 0 1,0 0 0,0 0-1,0 0 1,0 0-1,-1 0 1,1 0-1,0 1 1,-1-1-1,0 0 1,1 1 0,-1-1-1,0 1 1,0 0-1,0 0 1,0 0-1,0 0 1,0 0-1,0 0 1,0 0 0,0 0-1,0 1 1,0-1-1,-1 1 1,1 0-1,-3-1 1,-3 1 28,0 0-1,0 0 1,1 1-1,-1 0 1,0 0 0,1 1-1,-1 0 1,1 0-1,-10 4 1,-5 4 34,-80 38 768,89-41-474,0 0-1,0 1 0,1 0 0,-20 19 0,29-24-285,0 1 0,0 0-1,1 0 1,0 0-1,-1 0 1,1 0-1,1 0 1,-1 1 0,1-1-1,-1 1 1,1-1-1,0 1 1,1-1 0,-1 1-1,1 0 1,0-1-1,0 1 1,1 0-1,1 7 1,-1 17-41,-1-8-64,-1 0 0,2-1 0,0 1 0,6 29 0,-5-43 0,0 0 0,0 1 0,1-1 0,0-1 0,0 1 0,0 0 0,1-1 0,0 0 0,1 0 0,-1 0 0,1 0 0,1-1 0,9 9 0,-6-7 0,0-1 0,0 0 0,1-1 0,0 0 0,0 0 0,0-1 0,1 0 0,-1-1 0,1 0 0,0-1 0,13 2 0,-7-3 0,0-1 0,0 0 0,1-1 0,-1-1 0,0 0 0,22-7 0,22-5-878,53-18 2282,-61 8-6056,1-12-8280,-28 13 6331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37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212 203 1713,'0'-3'89,"-1"-3"190,1 0 0,0 0 0,0 0 0,1 0 0,-1 0 0,1 0 1,1 0-1,-1 0 0,1 0 0,0 0 0,1 1 0,-1-1 0,5-6 0,-4 8 397,0-1-1,0 1 1,0-1 0,-1 0-1,1 0 1,-1 0 0,-1 0-1,1 0 1,-1 0-1,1-1 1,-2 1 0,1-1-1,0 1 1,-1-1-1,0 1 1,-1-8 0,1 12-425,0 0 0,0 0 0,0 0 0,0 1 0,0-1 0,0 0 0,0 0 0,0 1 0,-1-1 0,1 0 0,0 0 0,0 1 0,-1-1 0,1 0 0,0 0 0,-1 1 0,1-1 0,-1 1 0,0-2 0,-11 3 2101,-14 21-606,21-17-849,-11 11 251,0 2 1,0 0-1,-15 25 1,23-32-869,-2 5-184,1 0 1,1 1-1,0 0 0,2 0 1,0 1-1,-5 21 1,-6 18-89,6-30-8,2 1 0,1 1 0,2-1 0,0 1 0,-2 37 0,8 40 0,0-101 0,1 0 0,-1 0 0,1 1 0,0-1 0,0 0 0,0 0 0,1 0 0,0 0 0,0 0 0,0 0 0,0-1 0,1 1 0,5 7 0,-6-9 0,0-1 0,-1 0 0,1 0 0,0 0 0,0 0 0,0 0 0,0 0 0,0-1 0,1 1 0,-1-1 0,1 1 0,-1-1 0,1 0 0,-1 0 0,1 0 0,-1 0 0,1-1 0,0 1 0,-1-1 0,1 1 0,0-1 0,0 0 0,4-1 0,3 0 0,0-1 0,0-1 0,0 1 0,18-9 0,-17 6 0,4-1 0,0-2 0,0 0 0,-1-1 0,0 0 0,-1-1 0,0 0 0,0-1 0,-1-1 0,16-20 0,-12 15 0,-4 5 0,-2-1 0,0 1 0,0-2 0,-1 1 0,-1-1 0,0-1 0,-1 1 0,0-1 0,-2-1 0,1 1 0,-2-1 0,0 0 0,-1 0 0,2-25 0,-5 22 0,1 4 0,-1 1 0,0 0 0,-1-1 0,-1 1 0,0 0 0,-1 0 0,0 0 0,-7-17 0,-9 1 0,-4-9 0,23 39 0,0-3 0,-1 0 0,0 1 0,0-1 0,0 1 0,0-1 0,-1 1 0,1 0 0,-1-1 0,-3-3 0,3 5 0,0 0 0,0 0 0,0 0 0,0 0 0,-1 1 0,1-1 0,0 0 0,-1 1 0,1 0 0,0-1 0,-1 1 0,1 0 0,-4 1 0,-14-2-847,13 0-505,0 1 1,-1 0 0,1 0-1,0 1 1,-10 1-1,15-1 855,1-1-1,-1 1 0,1-1 1,0 1-1,-1-1 0,1 1 1,0 0-1,-1 0 0,1 0 1,0 0-1,0 0 0,0 0 1,0 0-1,0 0 1,0 0-1,0 0 0,0 1 1,0-1-1,1 0 0,-1 1 1,0-1-1,1 1 0,-1-1 1,1 0-1,0 1 0,-1-1 1,1 1-1,0-1 0,0 1 1,0-1-1,0 3 0,0 19-3258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39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32 592,'-1'-15'1703,"1"14"-1352,0 1 0,0-1 0,0 0-1,0 0 1,0 1 0,0-1 0,0 0 0,0 1-1,0-1 1,0 0 0,0 1 0,1-1 0,-1 0-1,0 1 1,0-1 0,1 1 0,-1-1 0,0 0-1,1 1 1,-1-1 0,1 1 0,-1-1-1,1 0 1,88 1 14792,-88 0-14982,1 0 0,-1 0-1,0 0 1,0 0 0,0 0 0,0 1-1,0-1 1,0 0 0,0 1 0,0-1-1,0 0 1,0 1 0,0 0 0,0-1-1,0 1 1,0-1 0,0 1 0,-1 0 0,1 0-1,0-1 1,0 2 0,10 23 2103,2 8-1339,-9-25-900,0 0 0,0 0 0,-1 0 0,0 1 1,-1-1-1,0 1 0,2 17 0,-3 66-57,-2-46 47,1 389-15,0-435 0,0 0 0,0 1 0,0-1 0,0 1 0,0-1 0,0 0 0,0 1 0,0-1 0,0 1 0,0-1 0,-1 0 0,1 1 0,0-1 0,0 0 0,0 1 0,-1-1 0,1 0 0,0 1 0,0-1 0,-1 0 0,1 0 0,0 1 0,-1-1 0,1 0 0,0 0 0,-1 1 0,1-1 0,0 0 0,-1 0 0,1 0 0,-1 0 0,1 0 0,0 0 0,-1 0 0,1 1 0,-1-1 0,1 0 0,0 0 0,-1-1 0,1 1 0,-1 0 0,1 0 0,0 0 0,-1 0 0,1 0 0,0 0 0,-1-1 0,0 1 0,0-1 0,0 1 0,0-1 0,0 1 0,0-1 0,1 0 0,-1 1 0,0-1 0,0 0 0,1 0 0,-1 0 0,1 1 0,-1-1 0,0 0 0,1 0 0,0 0 0,-1 0 0,1 0 0,0 0 0,-1 0 0,1 0 0,0 0 0,0 0 0,0 0 0,0-2 0,0-205 0,0 198 0,1 1 0,0 0 0,1 0 0,0 0 0,0 1 0,1-1 0,0 0 0,0 1 0,1 0 0,0 0 0,6-8 0,8-19 0,-13 25 0,0 0 0,0 0 0,1 0 0,0 1 0,1 0 0,0 0 0,0 1 0,1-1 0,0 2 0,0-1 0,17-10 0,38-32 0,-60 48 0,0-1 0,1 1 0,-1 1 0,1-1 0,0 0 0,0 1 0,-1 0 0,1 0 0,0 0 0,0 0 0,0 1 0,0-1 0,0 1 0,8 1 0,-9-1 0,2 0 0,0 0 0,0 1 0,0 0 0,0 0 0,-1 1 0,1-1 0,0 1 0,-1 0 0,1 0 0,-1 1 0,0-1 0,0 1 0,0 0 0,0 0 0,0 0 0,-1 1 0,4 3 0,-1 0 0,0 0 0,-1 0 0,0 1 0,-1-1 0,1 1 0,-2 0 0,1 0 0,3 13 0,-2 1 0,-1 0 0,-1-1 0,-1 1 0,0 23 0,-2-11 0,1-17 0,0 0 0,-2 1 0,-4 25 0,0-21 0,2-14 0,1 0 0,1 0 0,-1 0 0,1 0 0,0 9 0,1-14 0,0 3 0,0-12 0,0-14 0,0-5 0,-1 9 0,1 0 0,0 0 0,1-1 0,1 1 0,0 0 0,2 0 0,8-27 0,0 14-155,2 1 0,0 0-1,2 1 1,1 1 0,26-32 0,-40 55 191,0 0 0,0 1-1,0 0 1,0-1 0,0 1 0,0 0 0,0 0-1,1 1 1,-1-1 0,1 1 0,-1 0 0,1 0-1,-1 0 1,1 0 0,0 0 0,0 1 0,-1 0 0,1-1-1,0 2 1,0-1 0,-1 0 0,1 1 0,0-1-1,-1 1 1,5 2 0,-4-2-36,1 1 0,-1 0 0,0 0 0,0 1 0,0-1 0,-1 1 0,1 0 0,0 0 0,-1 0 0,0 0 0,0 1 0,0-1 0,0 1 0,0 0 0,-1 0 0,0 0 0,3 5 0,0 3 0,1 2 0,-2-1 0,0 0 0,3 16 0,-4-4 0,-1 0 0,0 1 0,-4 38 0,0-7 0,2 74 0,0-130-56,0-1 1,0 1-1,0-1 1,0 1-1,0-1 1,0 1-1,0-1 1,0 1-1,1-1 1,-1 1-1,0-1 1,0 0-1,0 1 1,1-1-1,-1 1 1,0-1-1,1 0 1,-1 1-1,0-1 1,1 0-1,-1 1 0,0-1 1,1 0-1,-1 1 1,1-1-1,-1 0 1,1 0-1,-1 1 1,0-1-1,1 0 1,-1 0-1,1 0 1,-1 0-1,1 0 1,-1 0-1,1 0 1,26-4-4018,-18 1 2433,0-1-1,0 0 1,15-9 0,52-51-4361,-68 59 5720,0-1-1,0 0 0,-1-1 0,0 0 0,0 0 0,-1 0 0,0-1 0,9-15 0,-6 10 143,-1 0 0,2 0-1,16-17 1,13-17 552,-8 14 572,-27 30-671,0-1-1,0 1 1,-1-1 0,0 0 0,0 0 0,0 0-1,5-8 1,-5 5 147,-3 6-297,1-1 0,-1 1 0,1-1 0,-1 1 0,1-1 0,0 1 0,0-1 0,0 1 0,0 0-1,0 0 1,0-1 0,0 1 0,0 0 0,16-17 15631,-17 31-16775,1 21 1267,0-15-283,-1 1-1,0-1 0,-1 0 1,-5 21-1,-2-14-3,5-15 0,0 1 0,0-1 0,1 1 0,0-1 0,0 14 0,2 120 0,0-141 0,0 1 0,1-1 0,0 1 0,-1-1 0,1 0 0,1 1 0,-1-1 0,1 0 0,0 0 0,0 0 0,0 0 0,0 0 0,0 0 0,1-1 0,0 1 0,0-1 0,0 1 0,0-1 0,1 0 0,-1 0 0,1-1 0,-1 1 0,1-1 0,0 0 0,0 0 0,0 0 0,0 0 0,1-1 0,-1 1 0,0-1 0,1 0 0,-1-1 0,1 1 0,-1-1 0,1 0 0,-1 0 0,1 0 0,6-2 0,0 0 0,0-1 0,0 0 0,-1-1 0,1-1 0,-1 1 0,0-2 0,0 1 0,17-14 0,17-39 0,-22 27 0,-11 18 0,0-1 0,-2 0 0,0-1 0,0 0 0,-1 0 0,-1-1 0,-1 1 0,0-2 0,-1 1 0,-1-1 0,0 1 0,-1-1 0,0-23 0,-3 6 0,-3 0 0,-9-51 0,10 72 0,1 9 0,1 0 0,-1 0 0,0 0 0,0 0 0,0-1 0,-1 2 0,1-1 0,-1 0 0,0 0 0,0 0 0,0 1 0,-1-1 0,1 1 0,-1 0 0,-5-5 0,-2-2 0,-1 0 0,-1 1 0,0 1 0,0 0 0,0 0 0,-23-8 0,24 12 0,0 1 0,0 0 0,0 1 0,-1 1 0,1 0 0,-14 0 0,18 2-122,0 0 0,1 0 0,-1 0 0,0 1 0,1 0 0,-1 1 0,1-1 0,-1 1 0,1 1 0,0-1 0,0 1 0,1 0 0,-1 0 0,-9 10 0,-29 19-9747,42-33 9470,1 1-1,0-1 1,0 1-1,-1 0 1,1-1-1,0 1 1,0 0-1,0 0 1,0 0 0,0 0-1,0 0 1,0 0-1,0 0 1,0 0-1,1 0 1,-1 1-1,0-1 1,1 0-1,-1 0 1,1 1-1,-1-1 1,1 0-1,0 1 1,0-1-1,-1 0 1,1 1-1,0-1 1,0 0-1,0 1 1,0-1 0,1 1-1,-1-1 1,1 2-1,-1 21-2700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40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138 112 896,'0'-50'4968,"-4"49"-3311,-18 0 654,12 0-473,1 0 1,0 1 0,-1 1-1,-13 1 1,21-1-1697,0-1 1,1 0-1,-1 1 0,1-1 0,-1 1 1,1-1-1,-1 1 0,1 0 1,0 0-1,-1 0 0,1 0 0,0 0 1,0 0-1,-1 0 0,1 0 0,0 0 1,0 0-1,0 1 0,0-1 1,1 0-1,-1 1 0,0-1 0,0 1 1,1-1-1,-1 1 0,1-1 1,0 1-1,-1-1 0,1 1 0,0-1 1,0 1-1,0 2 0,-1 9 858,-1 1 0,-4 22 0,3-22-246,0 0 0,-1 26-1,4 207 2830,0-241-3572,0 0 0,1 0-1,0-1 1,0 1 0,0 0-1,0 0 1,1 0 0,0-1-1,0 1 1,1-1 0,-1 0-1,1 0 1,0 1 0,1-2-1,-1 1 1,1 0 0,8 7-1,-11-10-10,1 1-1,0-1 1,0 0-1,1 0 1,-1 0-1,0 0 1,1 0-1,-1-1 1,6 4-1,36-2-128,-43-3 125,11 0-95,-8 1 56,-1-1-1,1 0 0,0 0 1,0 0-1,0 0 1,0-1-1,-1 0 0,1 0 1,0 0-1,-1 0 1,1 0-1,0-1 0,-1 0 1,5-2-1,2-2-23,1-1-1,-1 0 0,-1 0 0,1-1 1,-1-1-1,-1 1 0,0-1 1,0-1-1,0 0 0,-1 0 1,-1 0-1,0-1 0,0 1 0,-1-2 1,4-11-1,5-24 2,-10 37 55,-1-1 0,0 1-1,-1 0 1,0-1 0,1-20 0,-3-218 168,-1 246-160,1 0-1,0 0 1,0 0-1,1-1 1,-1 1-1,1 0 1,-1 0-1,1 0 1,0 0-1,0 1 1,0-1-1,1 0 1,-1 0-1,1 1 1,3-6-1,-1 3 2,-3 3 390,-1 4 167,-2 17 190,3 44-420,1-21-322,-8 75 0,-9 93-3,13-158 0,1-23 0,1 1 0,6 42 0,-6-67 0,1 7 0,1 1 0,0-1 0,1 1 0,0-1 0,0 0 0,2 0 0,0 0 0,0-1 0,1 1 0,0-1 0,1 0 0,7 9 0,-11-17-4,0-1-1,-1 1 1,1-1-1,0 0 1,0 0 0,0 0-1,0 0 1,1-1-1,-1 0 1,0 1 0,1-1-1,-1 0 1,1 0-1,-1-1 1,1 1 0,-1-1-1,1 0 1,-1 1-1,5-2 1,-4 1-343,-1 0 1,0-1-1,0 1 0,0-1 1,0 0-1,0 1 0,0-2 1,4 0-1,33-27-10044,-17 12 6145,23-18-2288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40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53 1169,'0'0'1566,"0"-27"9276,0 26-10669,0 0 1,0 0 0,0 0-1,0 0 1,0 0-1,0 0 1,0 0 0,0 0-1,-1-1 1,1 1-1,0 0 1,-1 0 0,1 0-1,0 0 1,-1 0-1,1 0 1,-1 1 0,0-1-1,1 0 1,-1 0-1,-1-1 1,-22 0 710,8 2-726,13 0-109,-1 0 1,1 0-1,-1 0 1,1 1-1,-1-1 1,1 1-1,-1 0 1,1 0-1,-1 0 0,1 0 1,0 0-1,0 1 1,0 0-1,0-1 1,0 1-1,0 0 1,0 1-1,1-1 1,-1 0-1,1 1 1,-1-1-1,1 1 1,-3 5-1,-17 17 186,18-21-179,-1 0 0,1 0-1,0 1 1,1 0 0,-1-1-1,1 1 1,0 1 0,0-1-1,0 0 1,1 1 0,0-1-1,0 1 1,0 0 0,1 0-1,-1 9 1,2 156 568,0-161-604,1-1 0,0 0 0,1 1 0,0-1 0,1 0 0,0 0 0,8 17 0,38 60 83,-28-52 88,4 4 327,-18-30-252,-1 1 0,0 0 0,-1 0 0,0 0 0,0 0 0,5 19-1,-8-19 20,0-1-1,0 1 0,1-1 0,0 0 0,0 0 0,1 0 0,6 10 0,-8-15-122,1 0-1,-1 0 0,0 0 0,-1 0 1,1 1-1,0-1 0,-1 0 0,0 1 0,0 0 1,0-1-1,0 1 0,-1-1 0,1 6 0,-1-8-119,0 0 0,0 0 0,0 0-1,1 0 1,-1 0 0,0 0 0,0 0-1,1 0 1,-1 0 0,1 0-1,-1 0 1,1 0 0,-1 0 0,1 0-1,0 0 1,-1-1 0,1 1-1,0 0 1,0 0 0,0-1 0,0 1-1,-1 0 1,1-1 0,0 1 0,0-1-1,0 1 1,0-1 0,0 0-1,2 1 1,0 0 139,-2 0-107,-1 0 0,1-1 1,-1 1-1,1-1 0,-1 1 0,0 0 0,1 0 0,-1-1 1,0 1-1,1 0 0,-1 0 0,0-1 0,0 1 1,0 0-1,1 0 0,-1 0 0,0-1 0,0 1 0,0 0 1,0 0-1,-1 0 0,1-1 0,0 1 0,0 0 0,0 0 1,-1-1-1,1 1 0,0 0 0,-1 0 0,1-1 0,0 1 1,-1 0-1,1-1 0,-2 2 0,-21 4-74,0-1 0,0-2 0,-1 0 0,1-1 0,-1-1 0,-24-3 0,6 1 0,39 1 0,-1 0 0,1 0 0,-1 0 0,1-1 0,0 0 0,-1 0 0,1 0 0,-5-2 0,-10-3 0,-87-5 0,103 11 7,1 0 0,-1 0 0,0 0 1,0-1-1,0 1 0,0-1 0,0 1 0,1-1 0,-1 1 1,0-1-1,0 0 0,1 0 0,-3-2 0,3 2-434,1-1 0,-1 1 0,1-1 0,-1 0 0,1 0 0,-1 1 0,1-1 0,0 0 0,0 0 0,0 1 0,0-1 0,1-3 0,-1-6-3641,-1 2 1757,1 6 1449,0-1 1,0 0 0,0 1 0,0-1 0,0 1 0,1-1 0,0 1 0,-1-1 0,3-5 0,16-15-3496,-15 7 582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4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912 79 2609,'6'-5'269,"6"-6"711,-1 1 0,1 1 0,19-12 0,-29 21-796,-1-1 1,0 1 0,0-1 0,0 1-1,0-1 1,0 1 0,11-19 16090,-12 24-15465,-1 0 1,1 0-1,-1 0 0,0 0 1,-1 0-1,-2 6 1,-29 55 1803,3-8-2500,15-21-114,-38 63 0,9-20 0,-75 129 0,-3 9 0,30-47 0,40-89 0,17-28 0,-36 76 0,-90 220 0,118-252 0,-35 70 0,71-157 0,5-7 0,-1 0 0,1 0 0,0 0 0,0 0 0,0 0 0,1 0 0,0 0 0,-1 1 0,1-1 0,0 8 0,1-11 0,0 1 0,0-1 0,0 0 0,0 0 0,-1 0 0,1 0 0,0 0 0,0 0 0,-1 0 0,1 0 0,-1 0 0,1 0 0,-1 0 0,1 0 0,-1 0 0,0 0 0,1 0 0,-1 0 0,0 0 0,0-1 0,-1 2 0,-2 3 0,-1 0 0,5-11 0,1-7 0,0 7-1039,0 0 1,-1 0-1,2 0 0,-1 0 0,1 0 1,0 0-1,0 0 0,0 1 1,1-1-1,0 1 0,7-10 0,6-13-4784,4-21-1213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48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48 1361,'-18'-47'29568,"18"922"-27730,0-866-1838,0-16 0,-5-23 0,-4 8 0,2-1 0,0 0 0,1 0 0,2-1 0,-4-42 0,6-132 0,4 108 0,-2-182 0,-1 271 0,1 0 0,0 0 0,0-1 0,0 1 0,0 0 0,0 0 0,0 0 0,0 0 0,1 0 0,-1 0 0,0 0 0,0-1 0,1 1 0,-1 0 0,1 0 0,-1 0 0,1 0 0,0 0 0,-1 1 0,1-1 0,0 0 0,-1 0 0,1 0 0,0 0 0,0 1 0,0-1 0,0 0 0,0 1 0,0-1 0,0 1 0,0-1 0,0 1 0,0 0 0,0-1 0,0 1 0,0 0 0,0 0 0,0-1 0,0 1 0,1 0 0,-1 0 0,0 0 0,0 1 0,0-1 0,0 0 0,0 0 0,0 1 0,0-1 0,0 0 0,1 1 0,-1-1 0,0 1 0,-1-1 0,1 1 0,0 0 0,0-1 0,0 1 0,0 0 0,0 0 0,-1 0 0,1-1 0,0 1 0,-1 0 0,1 0 0,0 0 0,0 1 0,37 51 0,-14 37 0,-16-68 0,-1 0 0,-1 0 0,-1 1 0,4 42 0,5 27 0,12 15 0,-23-91 0,-2-8 0,0 0 0,0 0 0,1 0 0,0-1 0,1 1 0,4 11 0,12 4 0,-19-22 0,0-1 0,1 1 0,-1 0 0,0-1 0,1 1 0,-1 0 0,0-1 0,1 1 0,-1-1 0,1 1 0,-1-1 0,1 1 0,0-1 0,-1 1 0,1-1 0,-1 1 0,1-1 0,0 0 0,-1 1 0,1-1 0,0 0 0,-1 0 0,1 0 0,0 1 0,0-1 0,-1 0 0,1 0 0,0 0 0,0 0 0,-1 0 0,1 0 0,0 0 0,-1 0 0,1-1 0,0 1 0,0 0 0,-1 0 0,1-1 0,0 1 0,-1 0 0,1-1 0,1 0 0,0-2 0,1-1 0,-1 1 0,1-1 0,-1 1 0,0-1 0,2-6 0,3-5 0,27-50 0,32-81 0,-28 56 0,-31 72 0,0 0 0,-1-1 0,3-19 0,-7 32 0,0 0 0,1 0 0,-1 0 0,1 1 0,1-1 0,-1 1 0,1-1 0,5-5 0,-3 4 0,1-12 0,-4 9 0,-2 9 0,-1 1 0,0 0 0,1 0 0,-1 0 0,0 0 0,1 0 0,-1 0 0,0 0 0,1 0 0,-1 0 0,0 0 0,1 0 0,-1 0 0,0 0 0,1 0 0,-1 0 0,0 1 0,1-1 0,-1 0 0,0 0 0,0 0 0,1 0 0,-1 1 0,0-1 0,1 0 0,-1 0 0,0 0 0,0 1 0,0-1 0,1 0 0,-1 1 0,5 4 0,-1 1 0,0-1 0,0 1 0,5 11 0,-9-17 0,31 54 0,-28-48 0,0 0 0,0 1 0,0 0 0,-1-1 0,0 1 0,-1 0 0,1 0 0,-1 0 0,0 11 0,-1 72 0,-1-52 0,1 198 0,0-234 0,0-1 0,0 1 0,0 0 0,0 0 0,0-1 0,1 1 0,-1 0 0,1-1 0,-1 1 0,1 0 0,0-1 0,0 1 0,-1-1 0,1 1 0,0-1 0,0 1 0,1-1 0,-1 0 0,0 0 0,0 1 0,3 1 0,2 1 0,-6-3-197,0-1 1,0 0-1,0 1 1,1-1-1,-1 0 1,0 1-1,0-1 1,1 0-1,-1 1 1,0-1-1,1 0 0,-1 0 1,0 1-1,1-1 1,-1 0-1,1 0 1,-1 0-1,0 1 1,1-1-1,-1 0 1,1 0-1,-1 0 1,0 0-1,1 0 0,-1 0 1,1 0-1,-1 0 1,1 0-1,-1 0 1,0 0-1,1 0 1,-1 0-1,1-1 1,-1 1-1,0 0 0,1 0 1,-1 0-1,1 0 1,-1-1-1,0 1 1,1 0-1,-1 0 1,0-1-1,0 1 1,1 0-1,-1-1 0,1 0 1,6-23-5793,-4 9 3134,-1 12 2135,0 0-1,0 0 0,0 0 1,0 0-1,1 0 0,-1 0 1,6-4-1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49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68 672,'0'0'5459,"0"-1"-5159,0 0 0,1-1 1,-1 1-1,0-1 0,0 1 1,0-1-1,0 1 0,0-1 0,0 1 1,-1-1-1,1 1 0,0-1 1,-1 1-1,1 0 0,-1-1 0,0 1 1,-1-3-1,-16-6 1077,17 10-1320,1 0 0,0 0 0,0-1 0,-1 1 0,1 0 0,0 0 0,-1 0 0,1 0 0,0 0 0,0 0 0,-1-1 0,1 1 0,0 0 0,0 0 0,0 0 0,-1-1 0,1 1 0,0 0 0,0 0 0,0-1 0,0 1 0,-1 0 0,1 0 0,0-1 0,0 1 0,0 0 0,0-1 0,0 1 0,0 0 0,0 0 0,0-1 0,0 1 0,0 0 0,0-1 0,-2-3 269,-4 2 84,5 2-379,1 0 1,-1 0-1,1-1 0,0 1 0,-1 0 0,1 0 0,-1 0 0,1-1 0,0 1 0,-1 0 1,1 0-1,-1-1 0,1 1 0,0 0 0,-1-1 0,1 1 0,0 0 0,0-1 0,-1 1 0,1 0 1,0-1-1,0 1 0,-1-1 0,1 1 0,0 0 0,0-1 0,0 1 0,0-1 0,0 1 0,0-1 1,0 1-1,0-1 0,0 1 0,0-1 0,0 1-20,0 0-1,0-1 1,0 1-1,0 0 1,0 0 0,0 0-1,0 0 1,0 0 0,0 0-1,0 0 1,0-1-1,0 1 1,0 0 0,0 0-1,-1 0 1,1 0 0,0 0-1,0 0 1,0 0-1,0-1 1,0 1 0,0 0-1,0 0 1,0 0 0,0 0-1,0 0 1,-1 0-1,1 0 1,0 0 0,0 0-1,0 0 1,0 0 0,0 0-1,0 0 1,0 0-1,-1 0 1,1 0 0,0 0-1,0 0 1,0 0 0,0 0-1,0 0 1,0 0-1,-1 0 1,1 0 0,0 0-1,0 0 1,0 0 0,0 0-1,0 0 1,0 0-1,0 0 1,-1 0 0,1 0-1,-20-1 530,-30 1 908,46 1-1347,1-1 0,-1 1 0,1-1 0,-1 1 0,1 0 0,0 1 0,0-1 0,-1 1-1,1-1 1,0 1 0,0 0 0,-3 2 0,-7 9 377,0 0-1,2 1 0,-1 0 0,2 1 0,-11 19 0,-37 84 756,52-105-1179,3-7-27,0 0 0,0 1-1,1 0 1,-1 0-1,2 0 1,-1 0-1,1 0 1,0 0-1,0 8 1,0 0 13,0-10-23,1 0-1,0 0 0,0-1 0,0 1 0,1 0 1,-1 0-1,1 0 0,0-1 0,2 7 1,16 22 57,-18-31-71,1 0-1,-1-1 1,1 1-1,0-1 1,-1 0-1,1 1 1,0-1-1,0 0 1,0 0-1,0 0 1,0 0-1,0 0 1,0-1-1,0 1 1,1-1-1,-1 1 0,0-1 1,0 0-1,0 0 1,1 0-1,-1 0 1,0 0-1,0 0 1,0-1-1,4 0 1,5 0 20,-4 0-7,0 1 0,0-1 0,-1 0 0,1-1 0,0 0-1,0 0 1,-1 0 0,1-1 0,-1 0 0,0 0 0,0-1-1,9-6 1,16-10 21,-15 11-14,-1-1 0,16-14 1,-25 19-23,0 0 0,0 0 0,-1-1 0,0 1 0,0-1 1,-1-1-1,0 1 0,5-10 0,-1-12-19,-8 24 13,1-1 0,0 0 0,1 1 0,-1-1 0,1 1-1,0 0 1,0 0 0,4-6 0,-3 5 46,0 1 0,0-1 1,0 0-1,-1 0 0,0 0 0,0 0 0,0 0 1,0-1-1,-1 1 0,0-1 0,0 1 0,0-1 0,-1 1 1,0-1-1,0-7 0,0-55 6397,0 314-6425,0-238-13,1 0 0,0 0 0,0 0 0,5 12 0,-4-12 0,0 0 0,0 1 0,-1-1 0,1 15 0,-2-22 0,0 0 0,0 1 0,0-1 0,0 0 0,0 1 0,0-1 0,1 0 0,-1 0 0,0 1 0,1-1 0,-1 0 0,1 0 0,-1 1 0,1-1 0,0 0 0,0 0 0,-1 0 0,1 0 0,0 0 0,0 0 0,0 0 0,2 1 0,7 8 0,-4 5-309,-5-14 87,-1 0-1,0 0 1,0 0 0,1 1 0,-1-1 0,1 0 0,-1 0 0,1 0 0,-1 0 0,1 0-1,0 0 1,0 0 0,-1-1 0,1 1 0,0 0 0,0 0 0,0 0 0,0-1 0,0 1 0,0-1-1,0 1 1,0 0 0,2 0 0,2 0-1446,1 0 1,0 0-1,0 0 0,0-1 1,0 0-1,0 0 0,0-1 1,0 1-1,0-1 0,10-3 1,26-18-2682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50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1121,'-1'-1'91,"1"0"1,0 0 0,-1 0 0,1 0 0,-1 0-1,1 0 1,-1 0 0,1 0 0,-1 0 0,0 0 0,1 1-1,-1-1 1,0 0 0,0 0 0,1 1 0,-1-1 0,0 0-1,0 1 1,0-1 0,0 1 0,-2-1 0,-15-5 3247,7 4 4857,11 7-6283,0 154 11025,0 3-9665,0-110-3306,0-49 33,0 0 0,0 0 0,0 0 0,1 0 0,-1 0 0,1 0 0,0-1 0,0 1 0,0 0 0,0 0 0,1 0 0,-1-1 0,1 1 0,2 2 0,-3-3 0,0 0 0,1 0 0,-1 1 0,0-1 0,0 0 0,0 0 0,0 1 0,0-1 0,0 0 0,-1 1 0,1-1 0,-1 1 0,0-1 0,0 3 0,0 19 0,2-18 0,3-13 0,4-18 0,-2-13-19,19-41-1571,-19 60 1230,1 0 0,1 1 0,0 0 0,2 0 0,0 1-1,18-23 1,-4 6 203,-21 29 214,1 1 0,0-1 0,-1 1 0,1 0 0,1 0 0,-1 1 0,1 0 0,-1 0 0,1 0 0,0 0 0,0 1 0,9-2 0,2-2 272,-13 4-179,0 0 1,-1 1-1,1 0 1,0 0-1,0 0 1,0 1-1,0 0 1,0-1 0,0 1-1,0 0 1,0 1-1,0-1 1,0 1-1,0 0 1,0 0 0,0 0-1,0 0 1,0 1-1,6 3 1,-4-1-131,0 0 1,-1 1 0,0-1-1,0 1 1,0 0 0,0 1-1,-1-1 1,0 1-1,7 12 1,-7-10-21,-1-1 0,0 1 0,0 0 0,-1 1 0,0-1 0,0 0 0,0 15 0,-2 64 0,-1-42 0,0-23-748,1-15 936,-1-1 0,1 1 0,0-1 0,1 1 0,0-1 0,2 11 0,-3-15-415,1-1-1,0 1 1,-1-1-1,1 0 0,0 1 1,0-1-1,0 0 0,0 1 1,0-1-1,0 0 1,0 0-1,1 0 0,1 1 1,-1-1-586,0 0 1,0 0 0,0 0 0,0 0-1,1-1 1,-1 1 0,0-1-1,1 1 1,-1-1 0,0 0 0,3 0-1,2 0-132,-1-1 0,0-1 0,0 1 0,0-1 0,0 0 0,0 0 0,0 0 0,0-1 0,-1 0 0,6-4 0,52-40-4273,-56 42 4573,16-21-1465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50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1233,'1'0'142,"0"-1"0,1 1 0,-1 0 0,0 0 0,1-1 0,-1 1 1,0-1-1,0 1 0,0-1 0,0 0 0,1 0 0,-1 1 0,0-1 1,0 0-1,0 0 0,0 0 0,-1 0 0,1 0 0,0 0 0,0 0 0,-1 0 1,1 0-1,0-1 0,-1 1 0,1 0 0,-1 0 0,1-1 0,-1 1 1,0-11 10251,0 16-7671,1 3-1539,-1-3-635,0 0 1,0 0-1,0 0 0,0 0 1,-1 0-1,1 0 1,-1 0-1,-2 6 1,-3 2 362,3-7-536,1 1 0,-1-1 0,1 1 0,1-1 1,-1 1-1,1 0 0,0 0 0,0-1 1,0 9-1,1 93 2826,0 47-2912,0-152-290,0 0 0,0 0 0,0 0 0,1 0 0,-1 0 0,0-1 0,1 1 0,0 0 0,-1 0 0,1 0 0,0 0 0,0-1 0,0 1 0,0-1 0,0 1 0,1 0 0,-1-1 0,0 0 0,1 1 0,-1-1 0,3 1 0,-1 1 0,1-1 0,0 0 0,0-1 0,0 1 0,0-1 0,0 0 0,0 0 0,1 0 0,5 0 0,-2 0 0,-1 0 0,0-1 0,1-1 0,-1 1 0,1-1 0,-1-1 0,0 1 0,0-1 0,0 0 0,0-1 0,8-3 0,50-31 0,-58 34 0,-1-1 0,-1 0 0,1 0 0,0-1 0,-1 1 0,0-1 0,0 0 0,-1-1 0,6-7 0,32-59 0,-18 28 0,-17 33 0,0-1 0,-1 0 0,0 0 0,-1-1 0,5-17 0,5-21 0,-12 43 0,0 0 0,0-1 0,-1 1 0,-1 0 0,1-1 0,0-10 0,-2-77 0,-1 95-69,1 0 0,0 0 0,0 1 0,0-1 1,0 0-1,0 0 0,0 0 0,0 0 0,0 0 0,1 0 0,-1 0 0,0 0 1,0 0-1,1 1 0,-1-1 0,1 0 0,-1 0 0,1 0 0,-1 1 0,1-1 1,-1 0-1,1 0 0,-1 1 0,1-1 0,0 1 0,0-1 0,-1 0 0,1 1 1,0 0-1,0-1 0,0 1 0,1-1 0,-1 0-136,1-9-2732,0-1 56,16 6-4553,-12 6 4386,15 16-6267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51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307 619 400,'0'-1'102,"0"-1"0,0 0 0,0 0 0,0 1 0,0-1 0,1 0 0,-1 0 0,1 1 0,-1-1 0,1 1 0,0-1 0,0 0 0,-1 1 0,1-1 0,0 1 0,0 0 0,1-1 0,-1 1 0,0 0 0,0 0 0,3-2 0,2-2 290,-5 2 271,0 0-1,0 0 1,0 0 0,0-1 0,-1 1-1,1 0 1,-1 0 0,0 0-1,0-1 1,0 1 0,0 0 0,-2-6-1,2 6-596,0 3-55,0 0 0,0-1 0,0 1-1,0 0 1,0 0 0,0 0-1,0 0 1,0 0 0,0 0 0,0 0-1,0-1 1,0 1 0,0 0-1,0 0 1,0 0 0,0 0 0,0 0-1,0 0 1,0 0 0,0-1-1,-1 1 1,1 0 0,0 0 0,0 0-1,0 0 1,0 0 0,0 0 0,0 0-1,0 0 1,0 0 0,-1 0-1,1 0 1,0 0 0,0 0 0,0 0-1,0 0 1,0 0 0,0 0-1,-1 0 1,1 0 0,0 0 0,0 0-1,0 0 1,0 0 0,0 0 0,0 0-1,0 0 1,-1 0 0,1 0-1,0 0 1,0 0 0,0 0 0,0 0-1,0 0 1,-14 0 331,10-1-132,-1 1 0,1-1-1,0 1 1,-1 1 0,1-1 0,0 0 0,-1 1-1,1 0 1,0 0 0,0 0 0,0 1 0,0-1-1,0 1 1,0 0 0,0 0 0,-4 3-1,-33 28 1820,24-20-804,-28 29 1,21-13-403,1 1 0,-35 64-1,54-89-793,1 0 7,-1 3 17,-1 0 0,1 0 0,-5 14 0,8-19-41,0 0 0,0 0 1,1 0-1,0 0 1,-1 0-1,1 0 1,0 0-1,0 0 0,1-1 1,-1 1-1,1 0 1,-1 0-1,1 0 1,0 0-1,0 0 0,2 3 1,15 16 78,-17-22-87,-1 1 1,1 0 0,0-1 0,-1 1 0,1-1 0,0 0 0,-1 1 0,1-1 0,0 1 0,0-1 0,-1 0 0,1 0 0,0 1-1,0-1 1,0 0 0,-1 0 0,1 0 0,0 0 0,0 0 0,0 0 0,0 0 0,-1 0 0,1 0 0,1-1 0,3 0 10,4 2-5,-1-1 0,1 0 0,0-1 0,0 0 1,0 0-1,-1-1 0,1 0 0,-1 0 0,1-1 0,-1 0 0,0-1 0,10-5 0,-6 1 2,1 0 0,-2-1-1,1 0 1,18-20 0,-23 22-18,-1 0 0,0 0 0,-1-1 0,0 1 1,0-1-1,-1 0 0,0-1 0,0 1 0,4-15 0,-6 12-14,1 0-1,0 0 1,0 1-1,2-1 1,8-16-1,-10 22 18,-1-1 0,1 0-1,-1 0 1,0 0-1,2-12 1,4-10-3,18-27 171,-20 43-114,4-15 2251,-10 121 3955,0 50-6374,0-56 364,0-75-247,1 0 0,1 0 0,0 0 0,0-1 0,7 17 0,5 27 0,-11-45 0,0-1 0,0 1 0,1-1 0,0 0 0,8 13 0,-10-20 0,0 1 0,0 0 0,1-1 0,-1 0 0,1 1 0,0-1 0,0 0 0,0 0 0,0-1 0,0 1 0,0-1 0,1 1 0,0-1 0,-1 0 0,1-1 0,0 1 0,0 0 0,4 0 0,4-1 0,-1 0 0,1-1 0,-1 0 0,1-1 0,-1-1 0,1 0 0,-1 0 0,0-1 0,1 0 0,-2-1 0,1 0 0,0-1 0,-1 0 0,14-10 0,5-5 0,-1-2 0,0-1 0,32-37 0,-46 44 0,-1 0 0,-1-1 0,-1-1 0,-1 0 0,11-24 0,7-13 0,-15 28 0,0-2 0,-3 0 0,15-58 0,-11 34 0,-6 14 0,-1-1 0,-2 1 0,-2-1 0,-5-77 0,1 39 0,0 64 0,0-1 0,-1 1 0,-1-1 0,-5-17 0,7 28 0,1 1 0,-1-1 0,0 1 0,0 0 0,0-1 0,0 1 0,0 0 0,-1 0 0,0 0 0,0 0 0,0 0 0,0 0 0,0 0 0,0 1 0,0-1 0,-1 1 0,0 0 0,1-1 0,-1 1 0,0 0 0,0 1 0,0-1 0,-5-2 0,7 4 0,-1 0 0,0 0 0,1 0 0,-1 0 0,1 0 0,-1 0 0,0 0 0,1 0 0,-1 1 0,1-1 0,-1 1 0,1-1 0,-1 1 0,1-1 0,-1 1 0,1 0 0,0 0 0,-1 0 0,1 0 0,0 0 0,0 0 0,-1 0 0,1 0 0,0 0 0,0 1 0,0-1 0,0 0 0,0 3 0,-25 46 0,22-40 0,-1 1 0,2 1 0,-1 0 0,2 1 0,-1-1 0,2 0 0,0 1 0,0 22 0,1-15 0,-5 36 0,-1-22 0,0-4 0,1 1 0,-1 45 0,4-9 0,0-37 0,2 1 0,1 0 0,7 46 0,18 63 0,-24-129 0,1 0 0,0-1 0,1 0 0,0 1 0,1-1 0,0-1 0,0 1 0,1-1 0,0 0 0,1 0 0,0-1 0,0 0 0,13 11 0,13 7 779,0-12-3771,-23-12 1276,-1-1-1,1 0 1,-1-1 0,1 0-1,-1 0 1,15-3-1,24-7-3626,51-16-1,-41 10 3041,-16 3 406,51-23 0,-42 10 174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35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2465,'0'0'9410,"0"-13"-2415,2 24-6186,1 0-1,0 0 1,1-1-1,0 1 1,1-1-1,0 0 1,10 14-1,-12-20-593,1 4 178,0 1-1,-1-1 1,0 1 0,4 17-1,-6-19-247,1 0 0,0 0 0,0 0 0,0 0 0,1-1 0,0 1 0,0-1 0,8 11 0,-1-5 31,9 10 658,26 41 0,-30-42 83,25 29 1,9 11-651,-12-5-267,52 68 0,-77-109 0,253 274 0,-230-256 0,23 22 0,2-2 0,116 78 0,-114-97 0,2-3 0,0-2 0,2-4 0,1-2 0,1-3 0,1-4 0,93 12 0,48-8 0,245-8 0,421-55 0,-420-13 0,-307 36 0,233-42 0,-198 29 0,300-71 0,-135 14 0,-289 73 7,-47 12-69,0 1-1,1 0 1,27-3-1,-41 7 15,-19 1-3469,0-4-4937,-7-10-1518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1:5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83 1761,'0'-49'6616,"0"16"15776,3 37-20634,22 49-1511,-9-16-254,-12-28 7,0 1 0,-2-1 0,1 1 0,-1-1 0,0 1 0,0 12 0,4 18 0,-4-28 0,6 25 0,-3 0 0,3 57 0,-8 238 0,0-302 0,-1 1 0,-6 34 0,-39 103 0,23-95 0,-94 237 0,99-267 0,-131 255 0,118-242 0,-3 6 0,10-34 0,20-24 0,0 0 0,0 0 0,1 1 0,0-1 0,0 1 0,0 0 0,0-1 0,1 1 0,-3 7 0,3-8 0,1 0 0,-1 0 0,0 0 0,0 0 0,0 0 0,-5 5 0,-2-3 0,9-7 0,-1 1 0,1-1 0,-1 1 0,1-1 0,0 1 0,-1-1 0,1 1 0,0-1 0,0 1 0,-1-1 0,1 0 0,0 1 0,0-1 0,0 0 0,0 1 0,0-1 0,0 1 0,0-1 0,0 0 0,0 1 0,0-2 0,0-13-1142,1 0 1,5-27-1,-2 27-1599,0 1-1,1-1 0,1 1 0,0 0 0,13-20 0,22-22-3778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0:09.73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28 103 288,'-5'0'776,"-18"0"18964,28 3-18419,12 6 801,1-1 1,0 0-1,27 6 1,68 10 29,-2-20-2152,120 32 0,-225-34 0,0-1 0,0 0 0,1-1 0,-1 0 0,0 0 0,7-1 0,-6 1 0,1-1 0,-1 1 0,1 0 0,12 3 0,63 4 0,136-4 0,-120-5 0,-82 3 0,0-2 0,0 0 0,-1-1 0,26-6 0,-7 0 0,1 1 0,0 1 0,44 0 0,116 6 0,-85 2 0,563-2 0,-647-6 0,-5-1 0,16 0 0,-27 6 0,1-1 0,-1 0 0,0-1 0,-1 0 0,1-1 0,0 0 0,-1 0 0,11-7 0,-19 10 0,0 0 0,0 0 0,0 1 0,0-1 0,0 1 0,0-1 0,0 1 0,0 0 0,0 0 0,0 0 0,0 0 0,0 0 0,0 0 0,2 1 0,27-1 0,-3-12 0,-24 10 0,0 0 0,0 1 0,0-1 0,0 1 0,0 0 0,0 0 0,1 0 0,4-1 0,178 2 0,-141-10 0,-38 11 0,-5-1 0,0 0 0,0 0 0,-1 0 0,1 0 0,0 0 0,0 0 0,0-1 0,0 1 0,4-2 0,-5 0 0,0 1 0,-1-1 0,1 1 0,0 0 0,0 0 0,-1 0 0,1 0 0,0 0 0,0 0 0,0 1 0,0-1 0,0 1 0,0-1 0,0 1 0,1 0 0,-1-1 0,0 1 0,0 0 0,0 1 0,0-1 0,2 1 0,2-1 0,138 0 0,-98-11 0,-43 11 0,0 0 0,0 0 0,0-1 0,0 1 0,0-1 0,0 0 0,0 1 0,0-2 0,4 0 0,-5 0 0,1 1 0,0 0 0,0 0 0,0 0 0,0 0 0,0 1 0,0-1 0,0 1 0,4 0 0,183 0 0,-144-11 0,63 11-128,-106 0-1003,-3-26-13921,0 11 8601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0:13.86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95 0 384,'0'1'28,"0"-1"-1,0 0 1,0 0-1,1 0 1,-1 1-1,0-1 1,0 0 0,0 0-1,0 1 1,0-1-1,0 0 1,0 0-1,0 0 1,0 1-1,0-1 1,0 0 0,0 0-1,0 1 1,0-1-1,0 0 1,0 0-1,0 1 1,0-1-1,0 0 1,0 0 0,-1 0-1,1 1 1,0-1-1,0 0 1,0 0-1,0 0 1,0 0-1,-1 1 1,1-1-1,0 0 1,0 0 0,0 0-1,0 0 1,-1 0-1,1 1 1,0-1-1,0 0 1,0 0-1,-1 0 1,1 0 0,0 0-1,0 0 1,-1 0-1,1 0 1,0 0-1,-1 0 1,-17 2 505,13-2 134,-10 2-344,-9 12-135,22-13-178,2-1 3,-1 1 0,1-1 1,-1 1-1,1-1 0,-1 1 1,1-1-1,0 1 0,-1-1 1,1 1-1,0-1 0,-1 1 1,1-1-1,0 1 0,0 0 1,0-1-1,-1 1 0,1-1 1,0 1-1,0 0 0,0-1 1,0 1-1,0 1 0,-2 6 78,-4-4-1617,5-3 1879,1-1 0,-1 1 0,0-1 0,1 1-1,-1-1 1,1 1 0,-1 0 0,0-1 0,1 1-1,0 0 1,-1-1 0,1 1 0,-1 0 0,1-1-1,0 1 1,-1 0 0,1 0 0,0 0-1,0-1 1,0 1 0,0 0 0,-1 0 0,1 0-1,0-1 1,1 1 0,-1 0 0,0 0 0,0 0-1,0 2 182,0-2-459,-1 0 0,1 0 0,0-1 1,-1 1-1,1 0 0,0 0 0,0 0 0,0 0 0,0 0 0,0 0 0,0 0 1,0 0-1,0 0 0,0-1 0,0 1 0,1 1 0,0 10 1033,0-9-931,-1 0 1,1 0-1,0-1 0,-1 1 1,2 0-1,-1-1 0,0 1 0,0-1 1,1 0-1,-1 1 0,1-1 1,0 0-1,0 0 0,0 0 1,0 0-1,0 0 0,0 0 0,0-1 1,4 3-1,0 0 143,0 0 1,1-1-1,0 1 1,0-1-1,0 0 1,10 2-1,-4-3 95,0-1-1,-1 0 1,1 0-1,22-3 1,-1 0 63,289 2 3481,-139-10-3041,-148 9-826,-1-1 1,41-8-1,-44 7-3,1 1-1,46 3 0,-19 1-33,906-2 159,-952-2-214,0 1 0,0-2 0,15-3 1,-14 1 1,1 2 1,0 0-1,21 0 1,-33 3-3,19 0-1,0-1 0,0 0 1,24-6-1,-28 4-1,0 2 0,0 0-1,37 3 1,-7-1-82,470-1 260,-515 0-184,0-1 0,0 0 1,0 0-1,0 0 0,0 0 1,0-1-1,7-4 0,-8 5 13,0-1 0,0 1 0,1 0 0,-1 0 0,1 0 0,-1 0 0,1 1 0,4-1 0,2-1 28,-3 1-47,-1 0 0,0 0 0,1 1 0,-1-1 0,0 1 0,11 2 0,-1-1-30,145-1 108,-158 0-48,-3-1-14,0 0-1,1 0 1,-1 0 0,0 0-1,1 0 1,-1 1-1,1-1 1,-1 0 0,1 0-1,-1 1 1,1-1-1,-1 0 1,1 1-1,0-1 1,-1 0 0,1 1-1,0-1 1,0 1-1,0-1 1,-1 1 0,1 0-1,0-1 1,0 1-1,0 0 1,0 0-1,0-1 1,-1 1 0,1 0-1,0 0 1,0 0-1,0 0 1,1 0 0,47 0 34,-25 1-13,41-1-129,-61 0 66,1 0 8,176 0 3233,-164 0-2690,-31 0-2305,-13 0-2873,5 0-3445,2 0-588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05.2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9 336,'0'0'15034,"0"-6"-14766,0 3-25,0 6 1415,0 399 5326,0-401-6945,0 0-1,0 1 1,1-1 0,-1 1-1,0-1 1,1 1-1,-1-1 1,1 0-1,-1 1 1,1-1 0,0 0-1,0 0 1,-1 1-1,1-1 1,0 0-1,0 0 1,0 0 0,2 2-1,-2-2 11,1 0 0,-1 0 0,0 0 0,0 0 0,0 1 0,0-1 0,0 0 0,0 1 1,0-1-1,-1 1 0,1-1 0,-1 1 0,1-1 0,-1 1 0,1 0 0,-1-1 0,0 1 0,1 3 0,-1 480 6644,0 652-6807,0-1136 114,0 0 0,1 0 0,-1 0 0,1 0 0,-1-1 0,1 1 0,-1 0 0,1 0 0,0 0 0,-1-1 0,1 1 0,0 0 0,-1-1 0,1 1 0,0-1 0,0 1 0,0-1 0,0 1 0,0-1 0,0 1 0,-1-1 0,1 0 0,0 1 0,0-1 0,0 0 0,0 0 0,0 0 0,0 0 0,0 0 0,0 0 0,1 0 0,47-1 0,-31 1 0,-1 0 0,-9 1 0,0-1 0,-1 0 0,1 0 0,-1-1 0,9-2 0,-7 0 0,-3 1 0,-1 0 0,1 0 0,0 1 0,0 0 0,0 0 0,1 0 0,10 1 0,147 0 0,-71-10 0,-83 9 0,0 1 0,0-2 0,-1 1 0,1-2 0,12-3 0,-14 4 0,1 0 0,0 1 0,-1 0 0,1 1 0,0 0 0,-1 0 0,11 2 0,15-1 0,248-1 0,-187-10 0,-90 9 0,1 1 0,-1-1 0,0 0 0,1-1 0,-1 1 0,0-1 0,7-4 0,-8 4 0,1 0 0,-1 1 0,1-1 0,0 1 0,-1-1 0,1 1 0,6 0 0,133 1 0,-143 0 0,1 0 0,-1 0 0,1 0 0,-1 0 0,1-1 0,-1 1 0,0 0 0,1-1 0,-1 1 0,1-1 0,-1 0 0,0 1 0,1-1 0,-1 0 0,1-1 0,-1 1 0,0 1 0,1-1 0,-1 0 0,0 0 0,0 1 0,1-1 0,-1 1 0,0-1 0,1 1 0,-1-1 0,1 1 0,-1 0 0,0 0 0,1 0 0,1 0 0,89 0 0,-46-11 0,444 11 0,-487 0 0,0 0 0,0 0 0,0-1 0,0 1 0,0-1 0,-1 0 0,1 0 0,0 0 0,0 0 0,-1-1 0,4-1 0,-2 1 0,-1 0 0,1 0 0,0 0 0,0 1 0,0 0 0,0-1 0,1 1 0,-1 1 0,0-1 0,0 1 0,7-1 0,3 2 0,-7-1 0,0 1 0,-1-1 0,1 0 0,0-1 0,12-2 0,-11-4 0,-8 6 0,1 1 0,-1-1 0,1 1 0,-1-1 0,1 1 0,-1-1 0,1 1 0,-1 0 0,1-1 0,-1 1 0,1 0 0,0-1 0,-1 1 0,1 0 0,0 0 0,-1 0 0,1 0 0,0-1 0,-1 1 0,1 0 0,0 0 0,-1 0 0,1 0 0,0 1 0,1-1 0,10 0 0,-6 1 0,0-1 0,0 0 0,-1 0 0,1 0 0,0 0 0,-1-1 0,1 0 0,0-1 0,-1 1 0,1-1 0,-1 0 0,10-5 0,-14 6 0,0 0 0,1 0 0,-1 0 0,0 0 0,1 0 0,-1 0 0,1 1 0,0-1 0,-1 0 0,1 1 0,-1-1 0,1 1 0,0 0 0,-1-1 0,1 1 0,0 0 0,2 0 0,15-3 0,1-9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05.6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32767,'18'0'0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08.5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2427 2023 32767,'0'-316'0,"1"315"0,-1 1 0,0-1 0,0 1 0,0-1 0,0 1 0,0-1 0,-1 1 0,1-1 0,0 1 0,0-1 0,0 1 0,0 0 0,0-1 0,-1 1 0,1-1 0,0 1 0,-1-1 0,1 1 0,0-1 0,0 1 0,-1 0 0,1-1 0,-1 1 0,1 0 0,0-1 0,-1 1 0,1 0 0,-1 0 0,1-1 0,-1 1 0,1 0 0,-1 0 0,0 0 0,1 0 0,-1-1 0,1 1 0,-1 0 0,1 0 0,-1 0 0,1 0 0,0-1 0,-1 1 0,1 0 0,-1 0 0,1-1 0,0 1 0,-1 0 0,1-1 0,0 1 0,-1 0 0,1-1 0,0 1 0,-1-1 0,1 1 0,0-1 0,0 1 0,0 0 0,0-1 0,-1 1 0,1-1 0,0 1 0,0-1 0,0 1 0,0-1 0,0 1 0,0-1 0,0 0 0,0-117 0,0 118 0,0-1 0,0 0 0,0 1 0,0-1 0,0 1 0,0-1 0,0 1 0,0-1 0,0 1 0,0-1 0,-1 0 0,1 1 0,0-1 0,0 1 0,-1-1 0,1 1 0,0-1 0,0 1 0,-1 0 0,1-1 0,-1 1 0,1-1 0,0 1 0,-1 0 0,1-1 0,-1 1 0,1 0 0,-1-1 0,1 1 0,-1 0 0,1 0 0,-1 0 0,1-1 0,-1 1 0,0 0 0,1 0 0,-1 0 0,1 0 0,-1 0 0,1 0 0,-1 0 0,0 0 0,1 0 0,-1 0 0,1 0 0,-1 0 0,1 0 0,-1 0 0,1 0 0,-1 0 0,1 0 0,-1 0 0,1 0 0,-1 0 0,1-1 0,0 1 0,-1 0 0,1 0 0,-1 0 0,1-1 0,0 1 0,-1 0 0,1-1 0,-1 1 0,1 0 0,0-1 0,0 1 0,-1-1 0,1 1 0,0 0 0,0-1 0,-1 1 0,1-1 0,0 1 0,0-1 0,0 1 0,0-1 0,0 1 0,0 0 0,0-1 0,-1 1 0,2-2 0,-1-2 0,0-1 0,0 1 0,0-1 0,-1 1 0,1 0 0,-1-1 0,0 1 0,0-1 0,-1 1 0,1 0 0,-1 0 0,0 0 0,-3-5 0,3-9 0,2 17 0,0 0 0,0 1 0,0-1 0,0 1 0,1-1 0,-1 0 0,0 1 0,0-1 0,0 0 0,0 1 0,-1-1 0,1 1 0,0-1 0,0 0 0,0 1 0,0-1 0,-1 1 0,1-1 0,0 0 0,0 1 0,-1-1 0,1 1 0,-1-1 0,1 1 0,0-1 0,-1 1 0,1-1 0,-1 1 0,-1-1 0,1 1 0,-1-1 0,1 1 0,0-1 0,-1 1 0,1-1 0,0 0 0,0 1 0,-1-1 0,1 0 0,0 0 0,0 0 0,0 0 0,-1-1 0,1-1 0,0 0 0,1 0 0,-1 0 0,1-1 0,-1 1 0,1 0 0,0 0 0,1-4 0,-1-229 0,0 235 0,0 0 0,0 0 0,0 0 0,0 0 0,-1 0 0,1 0 0,0 1 0,0-1 0,0 0 0,-1 0 0,1 0 0,0 0 0,-1 1 0,1-1 0,-1 0 0,1 0 0,-1 1 0,1-1 0,-1 0 0,0 1 0,1-1 0,-1 1 0,-1-1 0,2 0 0,-1 1 0,0-1 0,1 0 0,-1 1 0,0-1 0,1 1 0,-1-1 0,1 0 0,-1 0 0,1 1 0,-1-1 0,1 0 0,0 0 0,-1 0 0,1 1 0,0-1 0,0 0 0,-1 0 0,1 0 0,0 0 0,0 0 0,0 1 0,0-2 0,0-932 0,0 933 0,0 0 0,0 0 0,0 0 0,0 1 0,0-1 0,0 0 0,0 0 0,-1 1 0,1-1 0,0 0 0,0 0 0,-1 1 0,1-1 0,-1 0 0,1 1 0,-1-1 0,1 0 0,-1 1 0,1-1 0,-1 1 0,1-1 0,-1 1 0,0-1 0,1 1 0,-1-1 0,0 1 0,1 0 0,-1-1 0,0 1 0,-1 0 0,2-1 0,-1 1 0,0 0 0,0 0 0,1-1 0,-1 1 0,0 0 0,1-1 0,-1 1 0,0-1 0,1 1 0,-1-1 0,1 1 0,-1-1 0,1 0 0,-1 1 0,1-1 0,-1 1 0,1-1 0,-1 0 0,1 0 0,0 1 0,0-1 0,-1 0 0,1 0 0,0 1 0,0-1 0,0 0 0,0 0 0,0 1 0,0-2 0,0-117 0,-1 117 0,1 1 0,-1 0 0,1-1 0,-1 1 0,0 0 0,1 0 0,-1 0 0,0-1 0,0 1 0,0 0 0,0 0 0,0 0 0,0 0 0,0 0 0,0 1 0,-1-1 0,1 0 0,0 0 0,0 1 0,-1-1 0,1 1 0,0-1 0,-1 1 0,1 0 0,-1-1 0,1 1 0,0 0 0,-1 0 0,1 0 0,-3 0 0,-61-2 0,48 3 0,-21-2 0,11 0 0,-1 2 0,0 0 0,-35 7 0,62-8 0,0 1 0,0-1 0,0 0 0,0 0 0,0 1 0,0-1 0,0 0 0,0 1 0,0-1 0,0 1 0,0 0 0,0-1 0,0 1 0,0 0 0,-1 0 0,-6 6 0,1-4 0,-1 0 0,0-1 0,0 0 0,0 0 0,-1-1 0,1 0 0,-14 0 0,-79-2 0,48 0 0,-392 1 0,440 0 0,-1 0 0,0-1 0,1 0 0,-1 0 0,1 0 0,-1-1 0,1 0 0,0 0 0,-1 0 0,1 0 0,0-1 0,-5-3 0,7 5 0,0 0 0,0 0 0,-1 0 0,1 0 0,0 1 0,0 0 0,-1-1 0,1 1 0,0 1 0,-1-1 0,-4 1 0,-11 0 0,-238-1 0,165-10 0,-377 10 0,464 0 0,-1 0 0,0 1 0,1 0 0,-1 0 0,1 0 0,-1 1 0,1-1 0,0 1 0,-1 1 0,1-1 0,0 1 0,-5 3 0,7-5 0,0 0 0,0 0 0,0 0 0,-1-1 0,1 1 0,0-1 0,-1 0 0,1 0 0,0 0 0,-1 0 0,-3-1 0,-12 0 0,-1 0 0,12 0 0,0 1 0,-1 0 0,1 0 0,0 1 0,0 0 0,0 0 0,0 1 0,-10 3 0,14-4 0,1 0 0,-1 0 0,0 0 0,1-1 0,-1 0 0,0 0 0,0 0 0,1 0 0,-7-1 0,6 0 0,1 0 0,-1 1 0,0 0 0,1 0 0,-1 0 0,1 0 0,-1 1 0,0-1 0,-4 3 0,7-3 0,1 0 0,-1 1 0,1-1 0,0 1 0,-1-1 0,1 0 0,0 1 0,-1-1 0,1 1 0,0-1 0,0 1 0,-1-1 0,1 1 0,0 0 0,0-1 0,0 1 0,0-1 0,0 1 0,0-1 0,0 1 0,0 0 0,0-1 0,0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08.8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32767,'0'16'0,"0"-6"0,0 6 0,0 10 0,28-26-7764,-10-16-1088,10-10 1457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11.1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883 42 1345,'0'-1'95,"0"0"1,0 0 0,0 0 0,0 0 0,1 0-1,-1 0 1,0 1 0,1-1 0,-1 0-1,1 0 1,-1 0 0,0 0 0,1 1 0,0-1-1,-1 0 1,1 0 0,-1 1 0,1-1-1,0 0 1,0 1 0,-1-1 0,1 1 0,0-1-1,0 1 1,1-1 0,-1 1-12,0-1-1,-1 1 1,1-1 0,0 1 0,0-1 0,-1 1-1,1-1 1,0 1 0,-1-1 0,1 0 0,0 1-1,-1-1 1,1 0 0,-1 1 0,1-1 0,-1 0-1,1 0 1,-1 0 0,0 1 0,1-1-1,-1 0 1,0 0 0,0 0 0,0 0 0,0-3 3265,-70 68 5700,-45 20-4028,55-34-3396,-6 5-171,7-16-725,31-22-163,-41 33-1,-22 40 885,-5 4-136,46-47-885,-64 75 1,42-43-358,68-75-142,3-2 16,-1-1 0,1 0 0,0 0 0,0 1 0,-1-1 0,1 1 0,0 0 0,1-1 0,-1 1 0,0-1 0,0 1 0,1 0 0,-1 0 0,1 0 0,-1-1 0,1 4 1,0-3-1367,3-15-9059,0 7 9718,1 1 1,0 0 0,0 0 0,1 0-1,-1 0 1,1 1 0,0-1 0,9-4-1,10-10-923,115-107-4988,-50 59 2806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11.5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1011 16 992,'3'0'214,"0"0"0,-1 0 0,1 0 0,0-1 0,0 1 0,-1-1 0,1 0 0,-1 0 0,5-2 0,-4 2 294,0-1 0,0 1 0,0 0 0,1 0 0,-1 0 0,1 1 0,-1-1 0,0 1 0,6 0 0,14 0 5991,-23 2-6080,0 0 1,0 0-1,-1-1 1,1 1-1,-1 0 1,1 0-1,-1 0 1,0-1-1,1 1 1,-3 3-1,-26 28 1740,15-19-833,-236 230 4635,145-143-4733,37-32-693,0-10-207,-43 58-31,-55 51-218,25-30-213,51-39-3376,83-92 2406,0-1 0,-1 1 0,1-1 0,-13 7 0,15-11-1980,6-11-3931,0 5 6671,0 1 1,0 0 0,0-1-1,0 1 1,0 0-1,1 0 1,0 0-1,-1 0 1,1 0-1,0 0 1,0 1-1,4-4 1,43-39-1951,-21 21 1141,18-25-477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11.8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1238 0 1233,'46'0'4258,"-46"18"-1447,-1-14-2520,0 0 0,0 1 0,0-1 0,0 0 0,-1 1 0,0-1-1,1 0 1,-2 0 0,1 0 0,0-1 0,-1 1 0,-5 6-1,-12 18 1361,12-16-873,-1 0 0,-1 0 0,-12 13-1,-1-1 240,-145 144 4628,-39 36-870,-21 18-1208,-56 58-2649,260-251-918,-21 32 0,27-36 0,-37 41 0,13-28 5,31-30-186,1 1 1,1 0 0,-1 1 0,2 0 0,-1 0 0,-7 13-1,11-13-634,5-9 597,-1 0 0,1 0 0,-1 1 0,0-1 1,1 0-1,-1 0 0,0 0 0,0 0 0,0 0 1,0 0-1,1 0 0,-1 0 0,0 0 0,-1-1 1,-1 2-1,16-21-10688,-9 14 9590,56-72-5994,49-29 2527,-40 41 1904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36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97 880,'0'227'6082,"0"-130"2963,-1-99-8994,1 0 1,0 0-1,-1 0 0,1 0 0,-1 1 0,1-1 0,-1 0 0,0 0 0,0 1 0,1-1 0,-1 0 1,-1 1-1,1-1 0,-2-1 0,2 1-29,-1 0 1,0 0-1,1 0 1,0 0-1,0-1 1,-1 1-1,1 0 1,0-1-1,1 1 0,-1 0 1,0-1-1,1 1 1,-1-1-1,1 1 1,0-3-1,0-345 3417,5 350-3327,21-1 457,-17 0-394,0 0 0,0 0 1,0 1-1,0 1 0,0 0 1,0 0-1,0 0 0,0 1 1,0 1-1,9 3 0,-6 0-102,0-1 1,21 8-1,13 4-26,-37-14 4,-1 1-523,0 0 0,1-1 0,-1 0-1,1-1 1,0 0 0,0 0-1,14 0 1,10-2-2703,-3 0-2681,-4 0 705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12.2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837 104 912,'15'-5'566,"0"0"0,-1-1 0,0-1 0,0 0 0,0-1 0,15-12 0,20-11 1339,-46 29-1724,1 0 0,-1 0 0,1 1 0,-1-1 0,1 1 0,-1 0 0,1 0 0,0 0-1,-1 0 1,5 1 0,-8-1-159,0 1-1,1 0 0,-1 0 0,0 0 1,0 0-1,0 0 0,0 0 0,0 0 1,0 0-1,1 0 0,-1 0 0,0 0 1,0 0-1,0 0 0,0 0 0,0 0 1,1 0-1,-1 0 0,0 0 0,0 0 1,0 0-1,0 0 0,0 0 0,1 1 1,-1-1-1,0 0 0,0 0 0,0 0 1,0 0-1,0 0 0,0 0 0,0 0 1,0 0-1,1 1 0,-1-1 0,0 0 1,0 0-1,0 0 0,0 0 0,0 0 1,0 0-1,0 1 0,0-1 0,0 0 1,0 0-1,0 0 0,0 0 0,0 0 1,0 1-1,0-1 0,0 0 0,0 0 1,0 0-1,0 0 0,0 0 0,0 1 1,-2 5 402,0 0 1,0 0 0,0-1-1,-1 1 1,1-1 0,-1 1-1,-1-1 1,1 0 0,-1 0 0,-8 9-1,-21 33 2385,22-26-1687,-1-1 0,0-1-1,-1 0 1,-1 0 0,-1-1-1,-25 22 1,-147 161 6028,126-135-6846,-94 90-304,119-124 0,1 1 0,-44 54 0,61-65 0,-2 0 0,-30 26 0,29-29 0,-35 40 0,40-39-13,-6 9-33,-1-1-1,-37 33 1,59-60-4,-16 19-895,15-8-2115,8-28-10187,-3 12 12438,1-1-1,0 1 1,0 0 0,0 0 0,0 0-1,9-6 1,9-8-926,24-30-1314,0-4 618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12.5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633 29 560,'94'-23'4325,"-86"21"-3627,0 1 1,0 0-1,0 0 1,0 1-1,0 0 1,8 1 0,7 0 3434,-22 0-3962,-1-1 0,0 1 0,1-1 0,-1 1 1,0 0-1,1-1 0,-1 1 0,0-1 0,0 1 1,1 0-1,-1-1 0,0 1 0,0 0 0,0 0 0,0-1 1,0 1-1,0 0 0,0-1 0,0 1 0,0 0 1,0-1-1,-1 2 0,1-1 382,-1 6 38,0 0 0,-1 0 0,0 0 0,0 0 0,0-1 0,-1 1 1,0-1-1,0 0 0,-1 0 0,0 0 0,0 0 0,-5 6 0,-17 26 1905,14-15-946,-3 5-1173,0 0 0,-2-1 0,-1-1 0,0 0 0,-3-2 0,-31 32 0,4-19-377,27-22 0,1 1 0,-21 22 0,28-24 0,-7 8 0,0-2 0,-2 0 0,-26 20 0,1-8 0,2 1 0,2 3 0,-78 81 0,119-113-45,0-1-1,-1 0 1,1 0 0,-1 0-1,0 0 1,0 0 0,0 0-1,0-1 1,-1 1-1,1-1 1,-1 0 0,0 0-1,1 0 1,-1 0 0,0-1-1,0 0 1,0 0 0,0 0-1,-4 1 1,4-3-1900,8-3-784,37-45-7976,-29 33 7606,1 0 1,20-20-1,10-3-20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12.8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378 0 896,'3'0'1711,"11"0"604,33 0 15040,-47 5-14100,0 0-2283,0-1 1,-1 1-1,1 0 0,-1 0 1,-1-1-1,-1 6 1,-10 15-545,-25 38-428,27-43 0,-1-1 0,0-1 0,-1 0 0,-1 0 0,-22 21 0,-111 77 0,56-47 0,84-63-47,5-4-1,0-1-1,1 1 1,-1-1 0,0 0-1,0 1 1,0-1-1,0 0 1,0 0-1,0 0 1,0 0-1,0 0 1,0-1 0,-1 1-1,1-1 1,-3 1-1,0-40-18669,5 0 12406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9:59.1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702 266 1361,'0'-1'91,"0"0"1,0 0 0,0 0 0,1 0 0,-1 0 0,0 0 0,1 0-1,-1 0 1,0 0 0,1 0 0,-1 0 0,1 0 0,0 0 0,-1 0-1,1 1 1,0-1 0,-1 0 0,1 0 0,0 1 0,0-1 0,0 0-1,0 1 1,-1-1 0,1 1 0,0-1 0,0 1 0,0 0-1,0-1 1,0 1 0,1 0 0,1-1 155,-3 0-124,1 1-1,-1 0 0,1-1 0,-1 1 0,1-1 1,-1 1-1,1-1 0,-1 1 0,0-1 0,1 1 0,-1-1 1,0 1-1,1-1 0,-1 1 0,0-1 0,0 0 1,0 1-1,1-1 0,-1 1 0,0-1 0,0 0 1,0 1-1,0-1 0,0 0 0,1-4 529,4-4 286,-4 8-692,0 0 0,0-1 0,0 1-1,0-1 1,0 1 0,0 0-1,-1-1 1,1 1 0,-1-1 0,1 0-1,-1 1 1,0-1 0,1 1 0,-1-1-1,0-3 1,0 3 75,0 0-1,0 0 1,1 0-1,-1 1 1,1-1 0,-1 0-1,1 0 1,0 0-1,0 0 1,0 0 0,0 1-1,0-1 1,0 0-1,0 1 1,2-3-1,-1 3-34,-1-1-1,0 0 1,1 0-1,-1 0 0,0 1 1,0-1-1,0 0 0,0 0 1,0-1-1,-1 1 0,1 0 1,-1 0-1,1 0 0,-1 0 1,0-4-1,0-56 8776,0 20-8030,0 41-1030,0 1 0,0-1 0,0 1 0,0-1 0,0 1 0,-1-1 0,1 1 0,0-1 0,0 1 0,-1-1 0,1 1 0,0-1 0,-1 1 0,1-1 0,-1 1 0,1 0 0,0-1 0,-1 1 0,1 0 0,-1-1 0,1 1 0,-1 0 0,1 0 0,-1-1 0,1 1 0,-2 0 0,-23-5 0,-39 5 0,44 1 0,5-1 0,7-1 0,1 1 0,-1 0 0,0 0 0,0 1 0,1 0 0,-1 0 0,0 1 0,1 0 0,-1 0 0,1 0 0,-9 5 0,-50 30 0,55-31 0,0 1 0,0-1 0,1 2 0,0-1 0,0 1 0,-9 11 0,0-2 0,-9 10 0,1 0 0,1 2 0,1 1 0,2 2 0,1 0 0,1 1 0,2 1 0,-21 53 0,16-23 0,-46 106 0,63-156 0,0-1 0,1 1 0,1 1 0,0-1 0,1 1 0,0-1 0,1 1 0,1 0 0,-1 27 0,2 1 0,0-29 0,0-1 0,1 1 0,0-1 0,1 1 0,1-1 0,0 1 0,1-1 0,0 0 0,9 22 0,8 16 0,-17-40 0,1-1 0,0 0 0,0 0 0,1 0 0,0 0 0,1-1 0,0 0 0,14 17 0,-3-10 0,2-1 0,-1 0 0,2-1 0,0-1 0,1-2 0,40 19 0,-9-11 0,-41-14 0,1-1 0,-1 0 0,1-1 0,-1 0 0,1-1 0,0 0 0,0-1 0,16 0 0,79 4 0,-72-2 0,1-1 0,-1-2 0,0-1 0,59-9 0,-36-3 0,-1-2 0,0-3 0,-1-2 0,62-32 0,-109 46 0,0 0 0,0 0 0,-1-1 0,10-10 0,9-6 0,0 4 0,-17 13 0,-1-1 0,1 0 0,-1-1 0,0 1 0,0-2 0,-1 1 0,-1-1 0,13-18 0,-3 1 0,-2-2 0,0 0 0,-2 0 0,-1-1 0,-1-1 0,-2 0 0,7-36 0,-12 28 0,-4-60 0,-1 53 0,1 26 0,1 6 0,0-1 0,-2 0 0,0 1 0,0-1 0,-1 0 0,-1 1 0,-1 0 0,-6-18 0,-60-114 0,52 99 0,16 40 0,1 0 0,-1 0 0,-1 1 0,1-1 0,-1 1 0,0-1 0,0 1 0,-6-7 0,-110-105 0,114 113 0,0 0 0,0 1 0,0-1 0,-1 1 0,1 0 0,-1 1 0,-7-4 0,8 5 0,0-1 0,0 0 0,0-1 0,1 1 0,-1-1 0,1 0 0,-5-4 0,4 4 0,1 0 0,-1 0 0,0 0 0,0 1 0,0 0 0,0 0 0,0 0 0,-1 0 0,1 1 0,-1 0 0,-7-1 0,-62 0 0,58 3 0,-26-1-1949,-67 0 6022,64 0-5815,3 0-5585,-2 0-7935,22 0 4718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0:00.72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775 147 256,'0'-51'6516,"0"0"5630,0 50-12013,-1 0 0,0 0 0,1 0 0,-1 0 0,0 0 0,0 0-1,0 0 1,1 1 0,-1-1 0,0 0 0,0 0 0,0 1 0,0-1 0,0 1 0,0-1 0,-1 1 0,1-1 0,0 1-1,-1-1 1,1 1-14,-21-5 668,0 2-1,0 0 1,-1 1 0,1 1-1,-26 2 1,16-1-216,26 1-353,0-1 0,0 1 0,-1 0 0,2 1 0,-1 0 0,0-1 0,0 2 0,1-1 0,-7 4 0,-35 12 1473,36-14-1378,1 0-1,0 1 1,0 0 0,0 0 0,-17 13 0,-13 8-280,25-17-33,1 2 0,0 0 0,1 0 0,-20 22 0,2-2 0,5-1 0,2 1 0,-39 63 0,53-76 0,1 0 0,0 0 0,-10 35 0,-6 13 0,19-51 0,1 1 0,0 0 0,2-1 0,-1 1 0,2 1 0,-1 15 0,3 105 0,2-60 0,-3-63 0,1 0 0,1 0 0,0 0 0,0 0 0,2 0 0,0 0 0,0 0 0,1-1 0,7 16 0,35 64 0,-42-86 0,1 1 0,0-1 0,1 0 0,-1-1 0,1 1 0,0-1 0,1 0 0,-1-1 0,1 0 0,1 0 0,-1 0 0,10 4 0,15 11 0,-15-8 0,1-2 0,0 0 0,1-1 0,0-1 0,1 0 0,-1-2 0,1 0 0,0-1 0,1-1 0,-1-1 0,1-1 0,23 0 0,-30-2 0,20 0 0,1-1 0,-1-1 0,63-13 0,-43 2 0,0-2 0,-1-3 0,82-40 0,-80 22 0,-25 20 0,-3 1 0,31-21 0,-23 12 0,-26 19 0,-1 0 0,0-1 0,-1 1 0,1-2 0,-1 1 0,0-1 0,-1 0 0,11-14 0,5-16 0,-12 21 0,1-1 0,18-21 0,-24 31 0,0 1 0,0-1 0,-1 0 0,0-1 0,0 1 0,-1-1 0,0 1 0,0-1 0,-1 0 0,1 0 0,0-14 0,0-7 0,-2 0 0,-2-31 0,0 9 0,0 38 0,0 0 0,-1 0 0,-5-19 0,2 12 0,-2-14 0,-21-52 0,23 75 0,-1 0 0,0 0 0,0 1 0,-10-10 0,-12-22 0,21 30 0,5 7 0,-1-1 0,0 1 0,0 0 0,0 1 0,-1-1 0,0 0 0,0 1 0,0 0 0,0 0 0,-6-4 0,-4-3 0,0-1 0,1-1 0,-18-22 0,16 18 0,3 5 0,-1 0 0,0 1 0,-1 0 0,0 1 0,-31-16 0,41 24 0,-68-47 0,66 45 0,0 0 0,0 1 0,0 0 0,-1 1 0,1-1 0,-1 1 0,1 0 0,-1 1 0,0 0 0,0 0 0,0 0 0,-7 1 0,-151 0 0,157 0 0,5-1 0,0 1 0,0 0 0,0 0 0,0 0 0,1 0 0,-1 0 0,0 1 0,0-1 0,-5 2 0,-1 8-1025,-8 2-4969,13 4-7611,4-4 7033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0:24.6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42 400,'0'-5'482,"17"-31"27162,-18 73-23707,1-25-3877,0 0 1,1 0 0,0 0 0,4 19 0,5-10-61,-8-18 0,0 1 0,-1-1 0,1 1 0,-1 0 0,0 0 0,0 0 0,0 0 0,0 0 0,-1 0 0,1 4 0,-1 416 0,1-412 0,0 0 0,6 23 0,-4-21 0,-1 0 0,0 0 0,0 14 0,-2 2099 0,0-2126 0,0 0 0,0 0 0,0 0 0,0 0 0,0 0 0,-1 0 0,1 0 0,0 0 0,-1 0 0,1 0 0,-1 0 0,1 0 0,-1 0 0,1 0 0,-1 0 0,0 0 0,1-1 0,-2 2 0,-5 7 0,5 0 0,1 0 0,-1 0 0,2 0 0,-1 0 0,1 0 0,2 12 0,-1 6 0,-1-26 0,0 0 0,0 0 0,0 0 0,0 0 0,-1 0 0,1 0 0,0 0 0,0-1 0,-1 1 0,1 0 0,-1 0 0,1 0 0,-1 0 0,1-1 0,-1 1 0,1 0 0,-1 0 0,0-1 0,1 1 0,-1 0 0,0-1 0,0 1 0,0-1 0,1 1 0,-1-1 0,-2 1 0,-5 5 0,7-6 0,1 1 0,0-1 0,-1 1 0,1 0 0,-1-1 0,1 1 0,0 0 0,-1 0 0,1-1 0,0 1 0,0 0 0,0 0 0,-1-1 0,1 1 0,0 0 0,0 0 0,0-1 0,0 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0:27.43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3009 32767,'5'0'0,"-1"-1"0,1 0 0,0 0 0,-1 0 0,1-1 0,-1 0 0,1 0 0,-1 0 0,0 0 0,6-5 0,27-10 0,-14 10 0,0 0 0,0-1 0,26-14 0,-45 21 0,0-1 0,0 0 0,0 1 0,0 0 0,0 0 0,1 0 0,-1 1 0,0-1 0,1 1 0,7 1 0,-8-1 0,1 0 0,0 0 0,0-1 0,0 1 0,9-3 0,-6 0 0,-2 1 0,0 0 0,0 0 0,0 1 0,0 0 0,0 0 0,0 0 0,11 1 0,17 0 0,55-1 0,-83 1 0,0-1 0,0 1 0,-1-1 0,1-1 0,-1 1 0,1-1 0,-1 0 0,1 0 0,-1 0 0,0-1 0,6-4 0,-9 7 0,-1-1 0,1 0 0,0 0 0,0 1 0,0-1 0,0 1 0,0 0 0,0-1 0,0 1 0,1 0 0,-1 0 0,0 1 0,0-1 0,2 1 0,27-2 0,-17-2 0,1 1 0,28-1 0,-35 2 0,0 0 0,0-1 0,1 1 0,-1-1 0,10-4 0,-11 3 0,1 0 0,0 1 0,1 0 0,-1 1 0,10-1 0,-12 1 0,-1 1 0,0-1 0,0 0 0,1 0 0,-1 0 0,0-1 0,0 0 0,7-4 0,-9 4 0,1 1 0,0-1 0,0 1 0,-1-1 0,1 1 0,0 1 0,0-1 0,4 0 0,112 1 0,-117 0 0,0 0 0,0-1 0,0 1 0,0-1 0,0 1 0,0-1 0,0 0 0,0 0 0,4-2 0,-5 2 0,1 0 0,0-1 0,0 1 0,0 1 0,0-1 0,0 0 0,0 1 0,0 0 0,4-1 0,177 1 0,-183 0 0,0 1 0,0-1 0,0 0 0,0 0 0,0 0 0,0-1 0,0 1 0,0 0 0,0 0 0,0 0 0,0-1 0,0 1 0,-1-1 0,1 1 0,0-1 0,0 1 0,0-1 0,0 1 0,-1-1 0,1 1 0,0-1 0,-1 0 0,1 0 0,0 1 0,-1-1 0,1 0 0,-1 0 0,1 0 0,0-1 0,1-32 0,-3 16 0,1-242 0,0 259 0,0 1 0,0-1 0,0 0 0,0 1 0,0-1 0,0 1 0,0-1 0,0 0 0,0 1 0,-1-1 0,1 1 0,0-1 0,0 1 0,-1-1 0,1 1 0,0-1 0,-1 1 0,1-1 0,0 1 0,-1-1 0,1 1 0,-1-1 0,1 1 0,-1 0 0,1-1 0,-1 1 0,1 0 0,-1-1 0,1 1 0,-1 0 0,1 0 0,-1 0 0,-1-1 0,1 1 0,0 0 0,1-1 0,-1 1 0,0 0 0,0-1 0,0 1 0,0-1 0,1 1 0,-1-1 0,0 1 0,1-1 0,-1 0 0,0 1 0,1-1 0,-1 0 0,1 0 0,-1 1 0,1-1 0,-1 0 0,1 0 0,-1 0 0,1 0 0,0 1 0,0-1 0,-1 0 0,1 0 0,0 0 0,0 0 0,0 0 0,0 0 0,0 0 0,0 0 0,0 0 0,1-1 0,-2 1 0,1 1 0,-1-1 0,1 0 0,-1 0 0,1 0 0,-1 0 0,1 0 0,-1 0 0,0 1 0,1-1 0,-1 0 0,0 1 0,0-1 0,1 0 0,-1 1 0,0-1 0,0 1 0,0-1 0,0 1 0,0 0 0,0-1 0,0 1 0,0 0 0,0 0 0,0-1 0,0 1 0,0 0 0,0 0 0,0 0 0,-2 1 0,-45-1 0,32 1 0,-446-1 0,364 15 0,75-15 0,17-1 0,-1 1 0,0 0 0,0 0 0,1 0 0,-1 1 0,1 0 0,-1 1 0,0-1 0,-7 4 0,13-4 0,0-1 0,0 1 0,0-1 0,0 1 0,0-1 0,0 1 0,0-1 0,0 1 0,0-1 0,0 0 0,-1 0 0,1 1 0,0-1 0,0 0 0,0 0 0,0 0 0,-1-1 0,1 1 0,0 0 0,0 0 0,0 0 0,0-1 0,0 1 0,0-1 0,0 1 0,0-1 0,0 1 0,0-1 0,0 0 0,0 1 0,0-1 0,0 0 0,0 0 0,0 1 0,1-1 0,-1 0 0,0 0 0,1 0 0,-1 0 0,1 0 0,-1 0 0,1 0 0,-1 0 0,1-1 0,0 1 0,-1 0 0,1 0 0,0 0 0,0 0 0,0 0 0,0-2 0,0-177 0,0 178 0,0 1 0,0 0 0,0 0 0,0 0 0,0 0 0,1 0 0,-1-1 0,0 1 0,1 0 0,-1 0 0,1 0 0,-1 0 0,1 0 0,-1 0 0,1 0 0,0 0 0,-1 0 0,1 1 0,0-1 0,0 0 0,0 0 0,-1 0 0,3 0 0,-2 0 0,0 0 0,0 0 0,0 1 0,0-1 0,0 0 0,0 0 0,0 0 0,0 0 0,0 0 0,-1-1 0,1 1 0,0 0 0,-1 0 0,1 0 0,-1-1 0,1 1 0,-1 0 0,0 0 0,1-1 0,-1 1 0,0 0 0,0-1 0,0 1 0,0-2 0,-1 0 0,1 0 0,0 0 0,1 0 0,-1-1 0,0 1 0,1 0 0,0 0 0,0 0 0,0 0 0,0 0 0,0 0 0,0 0 0,1 1 0,0-1 0,2-3 0,-2 0 0,-1 1 0,0 0 0,0-1 0,0 1 0,-1-1 0,0 1 0,0-1 0,0 1 0,-2-10 0,1-2 0,1 15 0,0 0 0,0 1 0,0-1 0,0 1 0,0-1 0,1 1 0,-1-1 0,0 1 0,1-1 0,-1 1 0,1-1 0,0 1 0,-1 0 0,1-1 0,0 1 0,0 0 0,0 0 0,0-1 0,0 1 0,0 0 0,2-1 0,-2 1 0,0 0 0,0 0 0,0 0 0,0-1 0,0 1 0,0 0 0,0 0 0,0-1 0,0 1 0,-1 0 0,1-1 0,0 1 0,-1-1 0,1 1 0,-1-1 0,0 1 0,1-1 0,-1 1 0,0-1 0,0 1 0,0-3 0,0-1284 0,0 1287 0,0 0 0,0 0 0,-1 0 0,1 0 0,0 0 0,0 0 0,-1 0 0,1 0 0,0 0 0,-1 0 0,1 0 0,-1 1 0,1-1 0,-1 0 0,0 0 0,1 0 0,-1 0 0,0 1 0,1-1 0,-1 0 0,0 1 0,0-1 0,-1 0 0,1 0 0,0 0 0,0 1 0,0-1 0,0 0 0,0 0 0,0 0 0,0 0 0,0 0 0,0-1 0,1 1 0,-1 0 0,0 0 0,1-1 0,-1 1 0,1 0 0,-1 0 0,1-1 0,0 1 0,-1-1 0,1 1 0,0 0 0,0-1 0,0-1 0,0-142 0,0 144 0,0 0 0,0 0 0,0 0 0,0 0 0,-1 0 0,1 0 0,0 0 0,-1 0 0,1 0 0,-1 0 0,1 0 0,-1 0 0,1 0 0,-1 0 0,1 0 0,-1 0 0,0 1 0,-1-2 0,2 1 0,-1 0 0,0 0 0,0 0 0,0 0 0,0 0 0,1 0 0,-1 0 0,1 0 0,-1 0 0,1 0 0,-1-1 0,1 1 0,-1 0 0,1 0 0,0-1 0,0 1 0,0 0 0,0-2 0,0-100 0,0 103 0,0-1 0,0 1 0,0-1 0,0 1 0,0-1 0,0 0 0,-1 1 0,1-1 0,0 1 0,0-1 0,0 1 0,0-1 0,-1 1 0,1-1 0,0 1 0,-1-1 0,1 1 0,0 0 0,-1-1 0,1 1 0,0-1 0,-1 1 0,1 0 0,-1-1 0,1 1 0,-1 0 0,1 0 0,-1-1 0,1 1 0,-1 0 0,1 0 0,-1 0 0,1-1 0,-1 1 0,1 0 0,-1 0 0,1 0 0,-1 0 0,1 0 0,-2 0 0,2 0 0,-1 0 0,1 1 0,-1-1 0,1 0 0,-1 0 0,1-1 0,-1 1 0,1 0 0,-1 0 0,1 0 0,0 0 0,-1 0 0,1 0 0,-1-1 0,1 1 0,-1 0 0,1 0 0,0-1 0,-1 1 0,1 0 0,-1-1 0,1 1 0,0 0 0,-1-1 0,1 1 0,0-1 0,0 1 0,-1 0 0,1-1 0,0 1 0,0-1 0,0 1 0,-1-1 0,1 1 0,0-1 0,0 1 0,0-1 0,0 1 0,0-2 0,0-79 0,0 81 0,0-1 0,0 1 0,0 0 0,0-1 0,0 1 0,0-1 0,0 1 0,0-1 0,0 1 0,0-1 0,-1 1 0,1-1 0,0 1 0,0-1 0,0 1 0,-1 0 0,1-1 0,0 1 0,-1 0 0,1-1 0,0 1 0,-1 0 0,1-1 0,0 1 0,-1 0 0,1-1 0,0 1 0,-1 0 0,1 0 0,-1 0 0,1-1 0,-1 1 0,0 0 0,1 0 0,-1 0 0,1 0 0,-1-1 0,1 1 0,-1 0 0,1 0 0,-1 0 0,1-1 0,-1 1 0,1 0 0,0-1 0,-1 1 0,1 0 0,0-1 0,-1 1 0,1 0 0,0-1 0,-1 1 0,1-1 0,0 1 0,0-1 0,-1 1 0,1-1 0,0 1 0,0-1 0,0 1 0,0-1 0,0 1 0,0-1 0,0 1 0,0-1 0,0 1 0,0-1 0,-1-16 0,0 14 0,0 0 0,1-1 0,0 1 0,0-1 0,0 1 0,0-1 0,1 1 0,-1-1 0,1 1 0,0-1 0,2-5 0,29-34-145,-4 7-3261,-1-4-5174,-7-1-67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0:29.72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157 0 432,'0'0'843,"-3"0"-117,-58 0 18267,56 2-18454,2 0-280,0 0 0,0 0 0,0 1 0,0-1 0,1 1 0,-1-1 0,1 1 0,0 0 0,-1 0 0,1 0 0,1 0 0,-1 1 0,0-1 0,1 1 0,-1-1 0,1 1 0,0-1 0,1 1 0,-1-1 0,0 1 0,1 0 0,0 5 0,0-7-99,0 1 0,-1-1 1,1 1-1,-1-1 0,1 1 0,-1-1 1,0 1-1,0-1 0,0 0 0,0 1 1,0-1-1,0 0 0,-3 3 0,-6 13 753,8-14-728,1 1-1,0-1 1,1 1-1,-1-1 1,1 1 0,-1-1-1,1 1 1,1 8 0,0-6-120,-1-1 1,1 1-1,-2 0 1,1 0 0,-1-1-1,-2 8 1,-2 11-66,1-1 0,1 1 0,0 44 0,3 1406 0,0-1473 0,0 1 0,1 0 0,-1-1 0,1 1 0,0 0 0,0-1 0,0 1 0,0-1 0,2 4 0,-2-4 0,1 1 0,-1-1 0,0 1 0,0-1 0,0 1 0,-1-1 0,1 1 0,0 0 0,-1 3 0,0 106 0,0-110 0,0-1 0,0 0 0,1 0 0,-1 1 0,0-1 0,0 0 0,1 0 0,-1 1 0,1-1 0,-1 0 0,1 0 0,-1 0 0,1 0 0,0 0 0,0 0 0,-1 0 0,1 0 0,0 0 0,0 0 0,0 0 0,2 1 0,-2-2 0,0 1 0,0 0 0,0 0 0,0 0 0,0 0 0,0 0 0,0 0 0,-1 0 0,1 0 0,0 0 0,-1 0 0,1 0 0,-1 1 0,1-1 0,-1 0 0,1 0 0,-1 0 0,0 1 0,1-1 0,-1 0 0,0 3 0,0 243 0,0-246 0,0 1 0,0-1 0,0 1 0,1-1 0,-1 1 0,0-1 0,1 1 0,-1-1 0,1 1 0,0-1 0,-1 0 0,1 1 0,0-1 0,1 2 0,-1-2 0,1 1 0,-1 0 0,0-1 0,0 1 0,-1 0 0,1-1 0,0 1 0,-1 0 0,1 0 0,-1 0 0,1-1 0,-1 1 0,0 0 0,0 3 0,0 324 0,0-318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0:30.6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865 377 32767,'-19'0'0,"0"-1"0,0-1 0,0 0 0,0-2 0,-32-10 0,29 9 0,-1 0 0,0 2 0,0 0 0,0 2 0,-1 0 0,-31 4 0,-9-1 0,-120-2 0,179 0 0,-1 0 0,1 0 0,-1 1 0,1 0 0,-1 0 0,1 0 0,0 0 0,0 1 0,-10 4 0,10-1 0,4-4 0,0 0 0,0-1 0,0 1 0,0 0 0,0 0 0,0-1 0,0 1 0,0-1 0,0 1 0,0-1 0,0 0 0,0 1 0,0-1 0,0 0 0,-1 0 0,1 1 0,0-1 0,0 0 0,0 0 0,0 0 0,-2-1 0,-91 11 0,93-10 0,-1 0 0,1 1 0,0-1 0,-1 0 0,1 0 0,-1 1 0,1-1 0,0 0 0,-1 1 0,1-1 0,0 1 0,-1 0 0,1 0 0,0-1 0,-1 2 0,1-1 0,-1 0 0,1 0 0,0-1 0,0 1 0,-1 0 0,1-1 0,-1 1 0,1-1 0,0 1 0,-1-1 0,1 0 0,-1 1 0,1-1 0,-1 0 0,-1 0 0,-7 1 0,-13-2 0,22 1 0,1-1 0,-1 1 0,0 0 0,1 0 0,-1-1 0,1 1 0,-1-1 0,1 1 0,-1 0 0,0-1 0,1 1 0,0-1 0,-1 1 0,1-1 0,-1 1 0,1-1 0,0 0 0,-1 1 0,1-1 0,0 0 0,0 1 0,-1-1 0,1 1 0,0-1 0,0 0 0,0 1 0,0-1 0,0 0 0,0 0 0,0 0 0,0-364 0,0 354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0:32.08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2301 32767,'10'0'0,"-1"-1"0,1 0 0,-1-1 0,0 0 0,16-5 0,-20 6 0,1 0 0,-1 0 0,0 1 0,1 0 0,-1 0 0,0 0 0,6 1 0,-8-1 0,1 1 0,-1-1 0,1 0 0,-1 0 0,0 0 0,1 0 0,-1-1 0,0 1 0,1-1 0,3-1 0,3-5 0,-9 7 0,0-1 0,-1 0 0,1 1 0,0-1 0,0 1 0,1-1 0,-1 1 0,0-1 0,0 1 0,0 0 0,0-1 0,0 1 0,0 0 0,0 0 0,0 0 0,1 0 0,1 0 0,43-10 0,185 10 0,-230 0 0,0 0 0,0 0 0,0 0 0,0 0 0,1 0 0,-1 0 0,0 0 0,0 0 0,0-1 0,0 1 0,0 0 0,0-1 0,0 1 0,0 0 0,0-1 0,0 1 0,0-1 0,0 0 0,0 1 0,-1-1 0,1 0 0,0 0 0,1-1 0,-1-1 0,0 1 0,-1-1 0,1 1 0,-1-1 0,0 0 0,0 1 0,0-1 0,0-4 0,0-8 0,0 14 0,0 0 0,0 1 0,-1-1 0,1 0 0,0 0 0,0 0 0,0 0 0,0 1 0,-1-1 0,1 0 0,0 0 0,-1 0 0,1 1 0,-1-1 0,1 0 0,-1 1 0,1-1 0,-1 0 0,1 1 0,-1-1 0,0 1 0,1-1 0,-1 1 0,0-1 0,0 1 0,1-1 0,-1 1 0,-1-1 0,1 1 0,0 0 0,0-1 0,1 1 0,-1 0 0,0-1 0,0 1 0,1-1 0,-1 1 0,0-1 0,1 1 0,-1-1 0,1 0 0,-1 1 0,1-1 0,-1 0 0,1 1 0,-1-1 0,1 0 0,0 0 0,-1 1 0,1-1 0,0 0 0,-1 0 0,1 0 0,0 0 0,0 1 0,0-1 0,0-2 0,0 3 0,0-1 0,0 0 0,0 0 0,0 1 0,0-1 0,0 0 0,-1 0 0,1 0 0,0 1 0,0-1 0,-1 0 0,1 1 0,0-1 0,-1 0 0,1 1 0,-1-1 0,1 0 0,-1 1 0,1-1 0,-1 1 0,1-1 0,-1 1 0,0-1 0,1 1 0,-1-1 0,0 1 0,1 0 0,-1-1 0,0 1 0,-1 0 0,1-1 0,1 1 0,-1 0 0,0 0 0,1-1 0,-1 1 0,0-1 0,0 1 0,1 0 0,-1-1 0,1 1 0,-1-1 0,0 1 0,1-1 0,-1 0 0,1 1 0,-1-1 0,1 0 0,0 1 0,-1-1 0,1 0 0,0 1 0,-1-1 0,1 0 0,0 0 0,0 1 0,0-1 0,-1 0 0,1 0 0,0 1 0,0-2 0,0-79 0,0 80 0,1 0 0,-1 0 0,0 0 0,-1 0 0,1 1 0,0-1 0,0 0 0,0 0 0,0 0 0,-1 1 0,1-1 0,0 0 0,-1 0 0,1 1 0,-1-1 0,1 0 0,-1 0 0,1 1 0,-1-1 0,1 1 0,-1-1 0,1 0 0,-2 0 0,1 1 0,0-1 0,0 0 0,1 1 0,-1-1 0,0 0 0,1 1 0,-1-1 0,1 0 0,-1 0 0,1 1 0,-1-1 0,1 0 0,-1 0 0,1 0 0,0 0 0,-1 0 0,1 0 0,0 0 0,0 0 0,0 1 0,0-1 0,0 0 0,0-2 0,0-507 0,0 509 0,0-1 0,0 1 0,0 0 0,0 0 0,-1-1 0,1 1 0,0 0 0,-1 0 0,1 0 0,0 0 0,-1-1 0,0 1 0,1 0 0,-1 0 0,0 0 0,1 0 0,-1 0 0,0 0 0,0 1 0,0-1 0,0 0 0,-2-1 0,2 1 0,0 1 0,0-1 0,0 0 0,0 0 0,0 0 0,1 0 0,-1 1 0,0-1 0,0 0 0,1 0 0,-1-1 0,0 1 0,1 0 0,-1 0 0,1 0 0,0 0 0,-1 0 0,1-1 0,0 1 0,0 0 0,-1 0 0,1-3 0,0-273 0,0 275 0,0 0 0,0 1 0,0-1 0,0 1 0,0-1 0,-1 1 0,1-1 0,-1 1 0,1-1 0,-1 1 0,0-1 0,1 1 0,-1-1 0,0 1 0,-1-2 0,0 2 0,1-1 0,0 1 0,1-1 0,-1 1 0,0-1 0,0 0 0,1 1 0,-1-1 0,0 0 0,1 1 0,0-1 0,-1 0 0,1 1 0,0-1 0,0-3 0,0-135 0,0 138 0,0 1 0,0-1 0,0 1 0,0-1 0,-1 1 0,1 0 0,-1-1 0,1 1 0,-1-1 0,1 1 0,-1 0 0,0-1 0,1 1 0,-1 0 0,0-1 0,0 1 0,0 0 0,0 0 0,0 0 0,-2-1 0,-6-9 0,6 1 0,1-1 0,1 0 0,-1 0 0,2 0 0,0 0 0,0 0 0,2-14 0,-1-5 0,-1 27 0,0 0 0,0-1 0,-1 1 0,1 0 0,-1 0 0,0 0 0,0 0 0,0-1 0,-3-3 0,3 4 0,-1 0 0,1 1 0,0-1 0,0 0 0,0 0 0,1 0 0,-1 0 0,1 0 0,-1-4 0,1-121 0,0 127 0,0-1 0,0 1 0,0 0 0,0 0 0,-1-1 0,1 1 0,0 0 0,-1-1 0,1 1 0,-1 0 0,1 0 0,-1 0 0,0 0 0,1 0 0,-1 0 0,0 0 0,0 0 0,0 0 0,0 0 0,0 0 0,-2-1 0,2 1 0,0 0 0,0 0 0,0 1 0,0-1 0,0 0 0,0 0 0,1 0 0,-1 0 0,0 0 0,1 0 0,-1 0 0,0 0 0,1-1 0,-1 1 0,1 0 0,0 0 0,-1 0 0,1-1 0,0 1 0,0 0 0,0-3 0,0-185 0,-1 187 0,1-1 0,0 1 0,0 0 0,-1 0 0,1 0 0,-1 0 0,0 0 0,1 0 0,-1 0 0,0 0 0,-2-2 0,2 1 0,-1 1 0,1-1 0,0 1 0,0-1 0,0 0 0,0 1 0,1-1 0,-1 0 0,1 0 0,-1 1 0,1-5 0,0-59 0,0 65 0,0 0 0,0 0 0,0 0 0,0 0 0,0 0 0,-1 0 0,1 0 0,0 0 0,-1 0 0,1 0 0,-1 0 0,1 0 0,-1 1 0,1-1 0,-1 0 0,0 0 0,1 0 0,-1 1 0,0-1 0,0 0 0,1 1 0,-1-1 0,-1 0 0,1 0 0,0 0 0,-1 0 0,1 1 0,0-1 0,0 0 0,0 0 0,0-1 0,1 1 0,-1 0 0,0 0 0,0 0 0,1 0 0,-1-1 0,1 1 0,-1 0 0,1-1 0,-1 1 0,1 0 0,0-1 0,0 1 0,0 0 0,-1-1 0,2-1 0,-1-130 0,0 132 0,0 0 0,0 0 0,0 0 0,0 1 0,-1-1 0,1 0 0,0 0 0,0 0 0,0 0 0,-1 0 0,1 1 0,0-1 0,-1 0 0,1 0 0,-1 1 0,1-1 0,-1 0 0,1 1 0,-1-1 0,0 0 0,1 1 0,-1-1 0,-1 0 0,2 1 0,-1-1 0,0 0 0,1 1 0,-1-1 0,0 1 0,1-1 0,-1 0 0,1 1 0,-1-1 0,1 0 0,-1 0 0,1 1 0,0-1 0,-1 0 0,1 0 0,0 0 0,0 0 0,-1 0 0,1 1 0,0-1 0,0 0 0,0 0 0,0-1 0,0-13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37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53 1921,'0'-32'5690,"0"32"-5625,0 0-1,0-1 1,0 1-1,0 0 0,0 0 1,0-1-1,0 1 1,0 0-1,0 0 0,0-1 1,0 1-1,0 0 1,0 0-1,0-1 0,0 1 1,0 0-1,0 0 1,-1 0-1,1-1 0,0 1 1,0 0-1,0 0 1,0 0-1,-1 0 0,1-1 1,0 1-1,0 0 1,0 0-1,-1 0 0,1 0 1,0 0-1,0 0 1,0-1-1,-1 1 0,1 0 1,-19-10 1922,19 10-1849,0 0-1,-1 0 1,1 1-1,-1-1 0,1 0 1,0 0-1,-1 1 0,1-1 1,0 0-1,0 1 1,-1-1-1,1 0 0,0 1 1,0-1-1,-1 1 0,1-1 1,0 0-1,0 1 1,0-1-1,0 1 0,0-1 1,-1 0-1,1 1 0,0-1 1,0 1-1,0-1 0,0 1 1,0-1-1,0 0 1,0 1-1,1-1 0,-1 1 1,0-1-1,0 0 0,0 1 1,1 0-1,-1 1 591,0 213 9610,0 0-5375,0 792-5225,-2-997 262,-2-11 0,-6-21 0,3-29 0,-12-9 0,9-23 0,-4-26 0,-27-241 0,40 338 0,-2-234 0,3 150 0,13-65 0,-10 140 0,-1 0 0,1 1 0,2 1 0,0-1 0,8-20 0,-10 31 0,1 0 0,1 0 0,0 1 0,0-1 0,1 1 0,0 0 0,0 1 0,1-1 0,10-8 0,-17 16 0,8-7 0,0 0 0,0 1 0,13-7 0,-17 11 0,1 0 0,-1 1 0,1 0 0,0-1 0,-1 2 0,1-1 0,0 0 0,0 1 0,4 0 0,-1 0 0,1 0 0,-1 0 0,0 1 0,1 0 0,-1 0 0,0 1 0,0 0 0,0 0 0,0 1 0,10 4 0,-6 0 0,-1 0 0,1 0 0,-2 1 0,1 0 0,-1 1 0,0 1 0,0-1 0,-1 2 0,11 15 0,2 4 0,-14-21 0,-1 0 0,0 1 0,0 0 0,-1 0 0,0 0 0,-1 1 0,0 0 0,6 22 0,-8-14 0,-1-1 0,-1 1 0,0 0 0,-2 0 0,0-1 0,-1 1 0,-6 25 0,5-32 0,0 0 0,-1-1 0,0 1 0,-1-1 0,-1 0 0,1-1 0,-2 1 0,1-1 0,-1 0 0,-1-1 0,0 0 0,-13 12 0,-7 2 0,-2 0 0,0-2 0,-58 29 0,71-43 0,-6 4 0,-39 11 0,55-20 0,-1-1 0,0 0 0,1 0 0,-1 0 0,0-1 0,0 0 0,1 0 0,-16-4 0,18 2-169,-1 0 0,0-1 0,1 1 0,-1-2 1,1 1-1,0 0 0,0-1 0,0 0 0,-5-6 0,-7-4-2992,15 11 2389,0 1 1,0 0-1,0-1 0,0 0 1,1 1-1,-1-1 1,1 0-1,0 0 1,-1 0-1,1 0 0,1 0 1,-1 0-1,0 0 1,1 0-1,-1 0 0,1 0 1,0 0-1,0-1 1,0 1-1,1-5 1,-1-2-1771,4-2-662,11 9 501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0:32.41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25484,'0'0'-7380,"19"0"-4129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0:41.18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194 1563 208,'-17'14'332,"-9"9"702,24-20-906,-1-1-1,1 0 1,-1 0-1,0 0 1,1-1-1,-1 1 1,0-1 0,0 1-1,0-1 1,-5 1-1,4 0-24,0-1 1,1 0-1,-1 1 0,0 0 0,1 0 0,-1 0 0,1 1 1,-5 3-1,1 2 226,6-7-268,0 1 1,0-1-1,0 1 0,-1-1 0,1 0 1,0 0-1,-1 0 0,1 0 1,-1 0-1,1 0 0,-1 0 0,-7 3 6868,9-30-3122,0-158 1860,0-241-2823,0 380-2018,0 40-686,-1 1-1,1-1 0,-1 1 0,0-1 0,0 1 0,0 0 0,-4-8 1,4 9-18,-1-1 1,1 0 0,0 0-1,0 0 1,0 0-1,0 0 1,1-6 0,0-111 3100,0 120-3171,0 0 1,0 0 0,0 0 0,-1 0 0,1 0-1,0 0 1,0 0 0,0 0 0,-1 0 0,1 0-1,-1 0 1,1 0 0,-1 0 0,1 0 0,-1 0-1,1 0 1,-1 0 0,0 1 0,1-1 0,-1 0-1,0 0 1,0 1 0,0-1 0,1 1 0,-1-1-1,-1 0 1,1 0-25,0 1-1,0-1 1,0 1 0,0-1-1,0 1 1,1-1 0,-1 0-1,0 0 1,0 1-1,1-1 1,-1 0 0,1 0-1,-1 0 1,1 0 0,-1 0-1,1 0 1,-1 0 0,1 0-1,0 0 1,-1 0-1,1 0 1,0 0 0,0 0-1,0 0 1,0 0 0,0-1-1,0-512 208,0 512-235,0-1 0,0 1 0,1-1 0,-1 1 0,1-1 0,0 1 0,-1-1 0,1 1 0,0 0 0,0-1 0,1 1 0,-1 0 0,0 0 0,2-3 0,-1 3 0,0 0 0,-1 0 0,1-1 0,-1 1 0,0 0 0,0-1 0,0 1 0,0-1 0,0 0 0,-1 1 0,1-1 0,-1 0 0,0 1 0,1-4 0,-2 5 0,1 0 0,0 0 0,0 0 0,0 0 0,0 0 0,0 0 0,0 0 0,1 0 0,-1 0 0,0 0 0,0 0 0,1 0 0,-1 0 0,0 0 0,1 0 0,-1 0 0,1 1 0,0-1 0,-1 0 0,1 0 0,0 0 0,-1 1 0,2-2 0,23 0 0,-12 2 0,-4-1 0,1 0 0,0-1 0,0 0 0,-1-1 0,13-4 0,-14 4 0,1 0 0,0 0 0,0 1 0,0 0 0,11 0 0,334 2 0,-345 0 0,0 2 0,0-1 0,0 1 0,-1 0 0,1 0 0,-1 1 0,9 4 0,-7-2 0,-1-2 0,1 1 0,-1-2 0,1 1 0,0-1 0,0-1 0,13 1 0,456-2 0,-376-10 0,200 10 0,-302 0 0,-1 0 0,1 0 0,0 0 0,-1 0 0,1 0 0,0 0 0,0 0 0,-1 0 0,1 0 0,0 0 0,-1 0 0,1 0 0,0-1 0,-1 1 0,1 0 0,-1 0 0,1-1 0,0 1 0,-1 0 0,1-1 0,-1 1 0,1-1 0,-1 1 0,1-1 0,0 0 0,7-6 0,18-9 0,-24 16 0,0-1 0,0 0 0,0 1 0,0-1 0,0 1 0,0 0 0,0-1 0,0 1 0,1 0 0,2 1 0,10-2 0,36-14 0,-40 11 0,0 0 0,0 1 0,1 0 0,-1 1 0,21-1 0,-27 2 0,-1 1 0,0-1 0,1 0 0,-1 0 0,0 0 0,0-1 0,0 1 0,7-5 0,16-4 0,-23 9 0,0 0 0,0 1 0,-1-1 0,1 0 0,0-1 0,-1 1 0,1-1 0,-1 1 0,0-1 0,4-3 0,-6 4 0,0 0 0,0 0 0,0 0 0,0 0 0,0 0 0,0 0 0,0 1 0,0-1 0,0 0 0,0 1 0,0-1 0,1 0 0,-1 1 0,0 0 0,0-1 0,1 1 0,-1 0 0,0-1 0,1 1 0,-1 0 0,0 0 0,1 0 0,-1 0 0,0 0 0,1 1 0,-1-1 0,0 0 0,2 1 0,-1 1 0,-1-1 0,0 0 0,1 1 0,-1-1 0,0 1 0,0 0 0,0-1 0,0 1 0,0 0 0,-1-1 0,1 1 0,0 0 0,-1 0 0,0 0 0,1 0 0,-1 0 0,0-1 0,0 1 0,0 0 0,0 3 0,0 206 0,0-206 0,1 1 0,-1-1 0,1 1 0,1-1 0,2 9 0,-1-7 0,-2-1 0,1 0 0,0 1 0,-1 0 0,0 12 0,-1 436 0,0-453 0,0 1 0,0-1 0,1 1 0,-1-1 0,0 0 0,1 1 0,0-1 0,-1 0 0,1 0 0,0 1 0,0-1 0,1 0 0,-1 0 0,0 0 0,1 0 0,1 2 0,5 8 0,-6-5 0,-1 0 0,1-1 0,-1 1 0,-1 0 0,1-1 0,-1 1 0,-2 12 0,2-10 0,0 234 0,0-241 0,0 1 0,0-1 0,1 1 0,-1-1 0,1 1 0,0-1 0,0 1 0,0-1 0,0 1 0,2 2 0,-2-3 0,0 1 0,1-1 0,-1 1 0,0 0 0,0-1 0,-1 1 0,1 0 0,-1 0 0,1-1 0,-1 5 0,0 126 0,0-132 0,0 0 0,0-1 0,0 1 0,0 0 0,0 0 0,1-1 0,-1 1 0,0 0 0,0 0 0,1-1 0,-1 1 0,0 0 0,1 0 0,-1-1 0,0 1 0,1-1 0,-1 1 0,1 0 0,-1-1 0,1 1 0,0-1 0,-1 1 0,1-1 0,0 1 0,-1-1 0,1 0 0,0 1 0,-1-1 0,1 0 0,1 1 0,-1-1 0,-1 0 0,1 1 0,0-1 0,0 0 0,-1 1 0,1-1 0,0 0 0,-1 1 0,1-1 0,0 1 0,-1-1 0,1 1 0,-1-1 0,1 1 0,-1 0 0,1-1 0,-1 1 0,0 0 0,1-1 0,-1 1 0,1 0 0,-1 0 0,0-1 0,0 1 0,0 0 0,1 0 0,-1-1 0,0 1 0,0 0 0,0 1 0,0 6 98,0-32-1308,-5-12-5033,2 30 4227,1 1 1,-2-1 0,1 1-1,-8-10 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0:42.5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74 1314 224,'1'0'91,"-1"1"0,0-1-1,0 1 1,0-1 0,0 1 0,1-1 0,-1 1-1,0-1 1,0 1 0,0-1 0,0 1 0,0-1-1,0 1 1,0-1 0,-1 0 0,1 1-1,0-1 1,0 1 0,0-1 0,0 1 0,0-1-1,-1 1 1,1-1 0,0 1 0,-1-1 0,1 0-1,0 1 1,-1-1 0,1 1 0,0-1-1,-1 0 1,1 0 0,-1 1 0,-22-1 12923,23-331-8503,0-165-4100,0 490-411,-1 1 1,0-1-1,0 0 0,0 1 1,-4-11-1,3 10 26,0 0 1,0-1-1,1 1 1,0 0-1,0-1 0,0-6 1,1-167 2000,0 179-2003,0 0 0,0 0 0,0 0-1,0 1 1,0-1 0,0 0 0,-1 0-1,1 0 1,0 0 0,-1 0 0,1 0 0,-1 1-1,1-1 1,-1 0 0,1 0 0,-1 1-1,1-1 1,-1 0 0,0 1 0,1-1-1,-1 0 1,0 1 0,0-1 0,1 1-1,-1-1 1,-1 0 0,1 1 9,0 0-1,0-1 1,0 1 0,0-1-1,1 1 1,-1-1 0,0 1-1,1-1 1,-1 0 0,0 1-1,1-1 1,-1 0 0,1 1-1,-1-1 1,1 0 0,-1 0-1,1 0 1,-1 1-1,1-1 1,0 0 0,-1 0-1,1 0 1,0 0 0,0 0-1,0 0 1,0-1 0,0-170 7397,0 159-7078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0:42.83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29790,'0'0'-7492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0:46.5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1565 268 128,'0'0'7321,"0"-20"-5066,0 12 1095,0 7-3342,-1 0 0,1 0 0,-1 0-1,1 0 1,-1 1 0,0-1 0,1 0 0,-1 0 0,0 1-1,0-1 1,0 0 0,1 1 0,-1-1 0,0 1 0,0-1 0,0 1-1,0-1 1,0 1 0,0 0 0,0 0 0,0-1 0,0 1-1,0 0 1,0 0 0,0 0 0,0 0 0,0 0 0,-2 1 0,-54-2 817,1 0-35,-59-20 606,97 18-1118,0 1-1,0 0 1,0 2 0,-26 2 0,-12 0 40,13-2-126,-5-1 77,-1 2-1,-80 12 1,-13 9 1015,85-14-759,39-5-394,-27 3 247,37-6-251,1 2-1,0-1 0,-1 1 0,1 0 0,0 0 1,-10 5-1,11-4 16,0-1 0,0 1 0,-1-1 0,0-1 0,1 1 0,-8 0 1,13-2-115,1-1 1,-1 1 0,1 0-1,-1 0 1,0 0 0,1 0 0,-1 0-1,1 0 1,-1 0 0,1 0-1,-1 0 1,1 1 0,-1-1 0,1 0-1,-1 0 1,1 0 0,-1 1-1,1-1 1,0 0 0,-1 0 0,1 1-1,-1-1 1,1 0 0,-1 1-1,1-1 1,0 0 0,-1 1 0,1 0-1,0-1 29,-1 1-1,1-1 1,0 1-1,-1-1 1,1 0-1,-1 1 1,1-1-1,0 0 1,-1 1-1,1-1 1,-1 0-1,1 0 0,-1 1 1,1-1-1,-1 0 1,1 0-1,-1 0 1,1 0-1,-1 0 1,1 1-1,-1-1 1,1 0-1,-1 0 1,1 0-1,-1-1 1,1 1-1,-1 0 1,0 0-1,-17 0 355,13 0 683,5 1-1086,-1 1 1,1-1-1,0 0 0,0 1 1,0-1-1,0 1 1,0-1-1,0 0 1,0 1-1,0-1 0,1 0 1,-1 1-1,1-1 1,-1 0-1,1 0 1,-1 1-1,1-1 0,1 2 1,4 2 15,2 1 0,-1-1 0,1-1 0,-1 1 0,1-1 0,0 0-1,1-1 1,-1 0 0,0-1 0,1 1 0,0-1 0,10 0 0,17 1 7,63-2 1,-47-2-22,-13 1-14,-9 1 4,-1-1 1,39-6-1,110-26 54,-41 3-37,-34 6-29,29-11 4,-10 1 32,226-59 56,-301 74-137,-38 14 57,0 0 1,0 0-1,1 1 1,-1 1-1,1 0 1,0 0-1,0 0 0,9 1 1,-18 1-1,0 0 0,-1 1 0,1-1 0,0 0 0,-1 0 0,1 0 0,-1 0 0,1 0 0,-1 0 0,1 1 0,0-1 0,-1-1 0,1 1 0,-1 0 0,1 0 0,-1 0 0,1 0 0,0 0 0,-1 0 0,1-1 0,-1 1 0,1 0 0,-1 0 0,1-1 0,-1 1 0,1 0 0,-1-1 0,1 1 0,-1-1 0,0 1 0,1 0 0,-1-1 0,0 1 0,1-1 0,-1 1 0,0-1 0,1 1 0,-1-1 0,0-1 0,5 1 29,13 1-42,-13 0 224,-10 0-406,-56-1 267,-12 0-75,0 2-1,1 4 1,-87 17-1,21 2 18,40-8-28,46-9 4,-1-2 0,0-2 0,-56-5 0,3 0 32,-35 2 28,131 1-40,0-1 0,0 2-1,-16 3 1,16-3-41,0 0 0,0 0 0,-18 0 0,22-2 30,0 1 0,0 0 0,-1 1 0,1-1 0,0 1 0,0 1 0,1-1 0,-1 1 0,0 0 0,-8 6 0,1-2-25,10-5 799,6 2-564,-1-2-174,0 0 1,0 0 0,0 0-1,0 0 1,0-1 0,0 1-1,1-1 1,-1 0 0,0 0-1,1 0 1,-1 0 0,1 0-1,0 0 1,-1 0 0,1-1-1,4 1 1,55 0 566,-33-2-348,95 2 264,147-4-300,-231-1-246,73-17 0,14-3 28,-126 24 0,160-19 5,215-55 1,-346 65 40,47-11-23,-25 7-25,-45 11-13,1-1-1,-1 1 0,0 1 1,12-2-1,-15 3 83,-3-1-76,-1-1 0,0 1 0,0-1 0,0 1 1,0-1-1,0 1 0,-1-1 0,1 1 1,0 0-1,-1-1 0,1 1 0,-1-1 0,-1-2 1,1 4 10,0-1 1,0 1 0,0-1-1,0 1 1,0 0-1,0-1 1,-1 1 0,1 0-1,0 0 1,0 0 0,0 0-1,-1 0 1,1 0 0,-2 0-1,-4 1-1,-66-3-10,39 0-5,0 1-1,0 2 0,0 1 1,0 2-1,-43 11 1,-113 34 24,-373 44-4,308-41 28,167-39-28,-94 26-1,173-35-2,-1-1-1,0-1 1,1 1 0,-1-2-1,0 1 1,0-1 0,0-1-1,-10 0 1,17 0-3,-1 0-9,0 0 0,0 0 0,0 1 1,0-1-1,0 1 0,0 0 0,0 1 0,-5 1 0,8 0 1,0-1 0,0 0 0,1 1-1,-1-1 1,1 0 0,0 1 0,-1-1 0,1 1 0,1-1-1,-1 0 1,0 1 0,0-1 0,1 1 0,-1-1 0,3 5-1,0-4 14,0 0 0,0 0-1,0 0 1,1 0 0,-1 0 0,1 0-1,0-1 1,0 0 0,0 0-1,0 0 1,0 0 0,1-1-1,-1 1 1,0-1 0,1 0-1,8 0 1,8 1 38,1-1 1,29-3-1,-13 1-4,29-3-26,-1-3 1,106-24 0,-112 19-39,214-59-23,-3 2 98,-228 61-55,4-1 19,0-1 0,52-19 1,-19 4 11,42-15-34,-115 38 24,0-1 0,0 2-1,-1-1 1,1 1 0,0 0-1,0 0 1,11 1 0,-18 0-16,1 0-3,-1-1 1,0 1-1,1 0 0,-1-1 1,0 1-1,0 0 1,1-1-1,-1 1 1,0-1-1,0 1 1,0 0-1,0-1 1,1 1-1,-1-1 1,0 1-1,0-1 1,0 1-1,0 0 1,0-1-1,0 1 1,0-1-1,0 1 0,0-1 1,0 1-1,0-1 1,-1 1-1,1 0 1,0-1-1,0 1 1,0-1-1,0 1 1,-1 0-1,1-1 1,0 1-1,0 0 1,-1-1-1,0 0 1,-45 1 9,0 2 0,-62 11 0,-199 27 14,136-13-85,16-1-10,-155 19 179,105-12-122,146-26-5,1 0 57,-74 19 0,75-3-67,40-20 39,0 0 0,-23 1 0,-16 2-28,14 5 7,-13 1 25,32-9-6,1 0 0,-1 1 0,1 2-1,0 0 1,-28 13 0,-6 1 305,37-14-41,17-6-227,-16 9 848,18-9-885,0 1 0,-1-1 0,1 1 1,0-1-1,0 1 0,-1 0 1,1-1-1,0 1 0,0-1 1,0 1-1,0 0 0,0-1 1,0 1-1,0-1 0,0 1 1,0 0-1,0-1 0,0 1 1,0-1-1,1 1 0,-1-1 1,0 1-1,0 0 0,1-1 1,-1 1-1,0-1 0,1 1 1,-1-1-1,0 1 0,1-1 1,0 1-1,0 0-5,0 0 0,1 0 0,-1 0 0,1 0 0,-1 0 0,1 0 0,-1 0 0,1 0 0,-1-1 0,1 1 0,-1-1 0,1 1 0,0-1 0,-1 0 0,1 0 0,0 0 0,2 0 0,12 3 0,35 4 0,-1-2 0,100-3 0,-78-3 0,35-5 0,-1-5 0,143-33 0,-77 12 0,-77 17 0,227-50 0,-261 47 0,198-52 0,-2 4 0,-219 52 0,-32 11 0,-1 1 0,1 0 0,0 0 0,-1 0 0,1 0 0,0 1 0,0 0 0,7 0 0,17-4 0,-23 1 0,-20 3 0,-22 1 0,-1 2 0,0 1 0,1 2 0,-37 11 0,-43 3 0,71-14 0,-50 14 0,14 0 0,-1-4 0,-133 9 0,138-16 0,-29 1 0,74-10 0,0 2 0,-1 0 0,1 2 0,0 2 0,-44 11 0,-17 11 0,62-17 0,-3 2 0,32-11 0,0 0 0,0 0 0,0 0 0,0 0 0,0 0 0,0 1 0,0-1 0,0 0 0,0 0 0,1 1 0,-1-1 0,1 0 0,-1 1 0,1-1 0,-1 1 0,1-1 0,0 1 0,-1-1 0,1 1 0,0-1 0,0 3 0,0-2 0,0 0 0,0 0 0,0 0 0,0 1 0,1-1 0,-1 0 0,0 0 0,1 0 0,0 0 0,-1 0 0,1 0 0,0 0 0,0 0 0,0 0 0,0 0 0,1-1 0,-1 1 0,0 0 0,1-1 0,-1 1 0,3 1 0,2 1 0,0-2 0,0 1 0,0-1 0,0 0 0,1 0 0,-1 0 0,12 1 0,19 0 0,1-1 0,44-3 0,-15-1 0,-8 0 0,110-17 0,55-29 0,-116 24 0,34-12 0,40-8 0,70-18 0,-236 60 0,9-2 0,-18 2 0,-9-1 0,0 2 0,1 0 0,-1 1 0,0-1 0,0 1 0,0-1 0,0 1 0,0 0 0,0 0 0,0 0 0,0 0 0,0 0 0,-3 1 0,0-1 0,1 1 0,-1-1 0,0 0 0,1-1 0,-1 1 0,-5-2 0,-36-5 0,-1 2 0,1 2 0,-1 2 0,-62 7 0,80-2 0,-52 14 0,22-4 0,-125 16 0,-101 19 0,146-19 0,27-6 0,-88-3 0,164-19 0,-20 1 0,27-3 0,0 2 0,-45 10 0,-38 12 0,105-23 25,0 0 0,0 0 0,0-1-1,-10-1 1,14 1-336,-1 0-1,1 0 1,0 0-1,-1 0 1,1 0 0,0 1-1,0-1 1,0 1-1,-1 0 1,1 0-1,0 0 1,-5 3 0,5 36-18221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0:48.39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206 698 224,'-28'0'1816,"10"0"2827,18-30-2823,1 5-1283,-1-27 1446,0 50-1916,0 0 1,0-1-1,-1 1 0,1 0 0,-1 0 1,1 0-1,-1 0 0,0 1 0,0-1 1,0 0-1,0 0 0,0 0 1,0 1-1,-1-1 0,1 0 0,0 1 1,-1 0-1,0-1 0,-2-1 0,3 2-38,-1 0 0,1 1-1,-1-1 1,1 0 0,0 0 0,-1 0-1,1 0 1,0-1 0,0 1 0,0 0-1,0 0 1,0-1 0,0 1-1,0 0 1,0-1 0,0 1 0,1-1-1,-1 0 1,1 1 0,-1-1-1,1 1 1,-1-1 0,1 0 0,0 1-1,0-4 1,-6-24 267,2 18-7,1 1-1,1-1 0,0 0 0,0 1 0,1-1 0,0-18 0,1 28-150,0-1 0,0 1-1,0-1 1,0 0-1,0 1 1,0-1 0,0 1-1,-1-1 1,1 1-1,-1-1 1,1 1-1,-1-1 1,-1-1 0,2 2-59,-1 1-1,0-1 1,0 1 0,0-1 0,0 1 0,0 0 0,0 0-1,0-1 1,-1 1 0,1 0 0,0 0 0,0 0 0,0 0 0,0 0-1,-1 1 1,-4-1 167,5 0-142,0 1 1,0 0-1,0-1 0,0 1 1,0 0-1,0 0 0,0 0 1,0 0-1,0 0 0,0 0 1,1 0-1,-1 0 0,0 0 1,1 0-1,-1 1 0,1-1 1,-1 2-1,-25 72 2412,23-61-2140,1-1-1,0 1 1,2 0-1,-1 0 1,2 14-1,-2 44 987,-7-9 193,1 71 1,7 313 1229,0-432-2785,0-31 0,0-35 0,-2 5 0,1 30 0,1 0 0,0 0 0,1 0 0,4-20 0,13-36 0,-6 30 0,-2 0 0,-2-1 0,5-86 0,-12 110 0,1 0 0,0 1 0,7-22 0,-5 21 0,0 0 0,-1-1 0,0-22 0,-3-262 0,-1 296 0,1 0 0,-2 0 0,1 0 0,-1 1 0,0-1 0,-4-9 0,3 9 0,1 0 0,-1 1 0,1-1 0,1 0 0,0 0 0,-1-11 0,2-85 0,0 90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0:48.74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30942,'0'0'-10164,"18"0"831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0:50.57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1402 79 592,'7'0'362,"1"-1"1,-1 1-1,0-1 0,1-1 0,-1 0 0,0 0 0,8-3 1,-3 3-312,6 1 3328,38 1 16101,-47 1-13527,-36-6-5505,-20-1-482,-45 5 34,-118 3 0,164 0 0,0 3 0,-67 15 0,78-12 0,-1-1 0,-61 4 0,-50 9 0,38-3 0,-8 8 0,58-18 0,25 11 0,28-17 0,0 0 0,-1 0 0,1 0 0,-12-1 0,17 0 0,0-1 0,1 1 0,-1 0 0,0 0 0,0 0 0,0 0 0,0 0 0,0 0 0,0 0 0,0 0 0,1 1 0,-1-1 0,0 0 0,0 0 0,0 1 0,0-1 0,1 0 0,-1 1 0,0-1 0,0 1 0,1-1 0,-1 1 0,0 0 0,1-1 0,-1 1 0,1 0 0,-1-1 0,0 1 0,1 0 0,0-1 0,-1 1 0,1 0 0,-1 0 0,1 0 0,0 0 0,0-1 0,-1 1 0,1 0 0,0 0 0,0 0 0,0 0 0,0 0 0,0 0 0,0-1 0,0 1 0,1 1 0,-1 1 0,1 1 0,0-1 0,1-1 0,-1 1 0,1 0 0,-1 0 0,1 0 0,0-1 0,0 1 0,0-1 0,3 3 0,0 0 0,1-1 0,1 0 0,-1 0 0,1 0 0,-1-1 0,1 0 0,14 4 0,56 9 0,-54-11 0,40 3 0,0-2 0,113-5 0,-78-2 0,294-26 0,-247 16 0,110-17 0,-213 20 0,-17 5 0,0-1 0,-1-2 0,1-1 0,-1 0 0,39-19 0,-8 1 0,-48 23 0,1-1 0,-1 0 0,0 0 0,-1 0 0,1-1 0,0 0 0,7-7 0,-14 11 0,1-1 0,-1 1 0,1-1 0,-1 1 0,1-1 0,-1 1 0,1-1 0,-1 1 0,0-1 0,1 1 0,-1-1 0,0 1 0,0-1 0,1 0 0,-1 1 0,0-1 0,0 1 0,0-1 0,0 0 0,0 1 0,0-1 0,0 0 0,0 1 0,0-1 0,0 0 0,0 1 0,0-1 0,0 1 0,0-1 0,-1 0 0,1 1 0,0-1 0,0 1 0,-1-1 0,1 0 0,-1 1 0,1-1 0,-18-13 0,15 12 0,-2-1 0,0-1 0,1 1 0,-1 1 0,0-1 0,-1 1 0,1-1 0,0 2 0,-1-1 0,-7-1 0,-52-7 0,51 8 0,-23-1 0,0 1 0,-42 3 0,16 1 0,26-1 0,1 3 0,-60 12 0,-16 3 0,-209 35 0,149-9 0,-10 1 0,162-43 0,0 2 0,0 0 0,0 1 0,-20 10 0,30-12 0,0 0 0,0-1 0,-20 3 0,-21 7 0,49-12 0,1-1 0,0 0 0,-1 1 0,1-1 0,0 1 0,0-1 0,-1 1 0,1-1 0,0 1 0,0 0 0,0 0 0,0 0 0,0 0 0,0 0 0,0 0 0,0 0 0,0 0 0,0 0 0,1 0 0,-1 0 0,0 0 0,1 1 0,-1-1 0,1 0 0,0 0 0,-1 1 0,1-1 0,-1 2 0,1-3 0,0 1 0,0-1 0,0 0 0,0 1 0,0-1 0,0 0 0,0 1 0,0-1 0,1 0 0,-1 1 0,0-1 0,0 0 0,0 1 0,0-1 0,0 0 0,0 0 0,1 1 0,-1-1 0,0 0 0,0 1 0,0-1 0,1 0 0,-1 0 0,0 1 0,0-1 0,1 0 0,-1 0 0,0 0 0,1 0 0,-1 1 0,0-1 0,1 0 0,-1 0 0,0 0 0,0 0 0,1 0 0,-1 0 0,1 0 0,16 2 0,1-1 0,-1-1 0,1 0 0,24-5 0,7 0 0,156-21 0,-85 7 0,276-48 0,-99 17 0,-223 37 0,-13 1 0,-22 3 0,1 2 0,78-3 0,-5 10 0,-109 0 0,0 0 0,0-1 0,0 1 0,0-1 0,0 1 0,7-3 0,-10 2 0,0 1 0,-1-1 0,1 1 0,0-1 0,0 1 0,0-1 0,0 0 0,0 1 0,-1-1 0,1 0 0,0 1 0,-1-1 0,1 0 0,0 0 0,-1 0 0,1 0 0,-1 0 0,1 0 0,-1 1 0,0-1 0,1 0 0,-1 0 0,0 0 0,0 0 0,0-1 0,0 1 0,0-1 0,0 1 0,0 0 0,0-1 0,0 1 0,0-1 0,-1 1 0,1 0 0,0-1 0,-1 1 0,1 0 0,-1 0 0,0-1 0,1 1 0,-1 0 0,0 0 0,0 0 0,0 0 0,0 0 0,0 0 0,0 0 0,0 0 0,0 0 0,0 1 0,0-1 0,-2-1 0,-38-11 0,9 4 0,7 0 0,0 1 0,0 2 0,-48-7 0,-80 3 0,103 8 0,-227 0 0,159 2 0,44 3 0,-122 18 0,-75 33 0,145-22 0,-140 57 0,191-57 0,-22 9 0,83-37 0,-1 1 0,0 0 0,0 1 0,-18 11 0,-33 3 0,67-20 0,-1 0 0,0 0 0,0 0 0,0 0 0,1 0 0,-1 0 0,0 0 0,0 0 0,1 0 0,-1 0 0,0 0 0,0 0 0,0 0 0,1 0 0,-1 0 0,0 1 0,0-1 0,0 0 0,0 0 0,1 0 0,-1 0 0,0 1 0,0-1 0,0 0 0,0 0 0,0 0 0,1 0 0,-1 1 0,0-1 0,0 0 0,0 0 0,0 0 0,0 1 0,0-1 0,0 0 0,0 0 0,0 1 0,0-1 0,0 0 0,0 0 0,0 0 0,0 1 0,0-1 0,0 0 0,0 0 0,0 1 0,0-1 0,0 0 0,0 0 0,-1 0 0,1 1 0,0-1 0,0 0 0,0 0 0,0 0 0,0 0 0,-1 1 0,1-1 0,0 0 0,0 0 0,0 0 0,0 0 0,-1 0 0,1 1 0,23 2 0,9-3 0,3 1 0,1-2 0,-1-2 0,63-12 0,578-89 0,-405 80 0,124-16 0,-342 32 0,0 3 0,80 2 0,-90 3 0,-42 0 0,0 1 0,1-1 0,-1 0 0,0 0 0,0 0 0,0 0 0,1 0 0,-1 0 0,0 0 0,0-1 0,0 1 0,1 0 0,-1-1 0,0 1 0,0 0 0,0-1 0,0 0 0,0 1 0,0-1 0,0 0 0,2-1 0,-4 1 0,1 1 0,0-1 0,0 0 0,-1 0 0,1 0 0,-1 0 0,1 0 0,-1 1 0,1-1 0,-1 0 0,0 0 0,1 1 0,-1-1 0,0 0 0,1 1 0,-1-1 0,0 1 0,0-1 0,0 1 0,-1-1 0,-10-6 0,-1 0 0,-21-8 0,-20-1 0,-99-18 0,144 33 0,-55-7 0,-1 4 0,-75 4 0,63 0 0,-6 6 0,-132 24 0,197-27 0,-91 21 0,-186 66 0,212-59 0,-154 83 0,235-113 0,-30 21 0,30-21 0,1 1 0,0-1 0,-1 0 0,1 1 0,0-1 0,0 1 0,0-1 0,0 1 0,1 0 0,-1-1 0,0 1 0,1 0 0,-1-1 0,1 1 0,-1 0 0,1 0 0,0 3 0,0-5 0,0 1 0,0 0 0,0 0 0,0-1 0,1 1 0,-1 0 0,0-1 0,1 1 0,-1 0 0,0-1 0,1 1 0,-1-1 0,1 1 0,-1 0 0,1-1 0,-1 1 0,1-1 0,-1 1 0,1-1 0,-1 0 0,1 1 0,0-1 0,-1 0 0,1 1 0,0-1 0,-1 0 0,1 0 0,0 1 0,0-1 0,-1 0 0,1 0 0,0 0 0,0 0 0,33 0 0,-21-1 0,71 0 0,-1-4 0,89-17 0,184-38 0,354-49 0,-410 56 0,-295 52 0,0 0 0,0 0 0,0 0 0,0 1 0,9 1 0,-4-1 0,3-1 0,-19-3 0,-33-4 0,21 5 0,-29-5 0,1 2 0,-55 0 0,-120 4 0,-296 6 0,295 13 0,173-10 0,1 2 0,-71 22 0,51-10 0,46-15 0,-1 1 0,1 1 0,1 0 0,-1 2 0,-30 19 0,47-25 0,-2 0 0,1 1 0,-1 0 0,1 0 0,-8 9 0,12-12 0,1 1 0,-1-1 0,1 1 0,0 0 0,0-1 0,0 1 0,0 0 0,0 0 0,0 0 0,1 0 0,-1 0 0,1 0 0,0 0 0,0 3 0,0-5 0,0 0 0,1 0 0,-1 0 0,0 1 0,1-1 0,-1 0 0,1 0 0,-1 0 0,1 0 0,0 0 0,-1 0 0,1 0 0,0 0 0,0 0 0,0-1 0,-1 1 0,1 0 0,0 0 0,0-1 0,0 1 0,0-1 0,0 1 0,0 0 0,1-1 0,-1 0 0,0 1 0,0-1 0,0 0 0,0 0 0,2 1 0,40 2 0,-38-3 0,16 0 52,230-7-1326,-128-10-3985,-85 9-307,46-16 0,5-3-736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0:51.31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258 167 368,'-2'-2'96,"0"1"0,0-1-1,-1 1 1,1-1 0,0 1-1,-1 0 1,1 0 0,-1 0-1,1 0 1,-1 0 0,0 1-1,1-1 1,-1 1 0,-4-1-1,6 2-54,0-1-1,0 0 0,0 0 0,0 0 0,0-1 0,1 1 0,-1 0 0,0 0 0,0 0 0,0-1 0,1 1 0,-1 0 0,0-1 1,0 1-1,0-1 0,1 1 0,-1-1 0,0 1 0,1-1 0,-1 1 0,1-1 0,-1 0 0,0 1 0,1-1 0,0 0 0,-1 1 0,1-1 1,-1 0-1,1 0 0,0 0 0,-1 0 0,-5-9 297,-2 3-171,7 6-98,0 0-1,-1 0 1,1 0-1,0 0 0,0 0 1,0 0-1,0 0 1,1-1-1,-1 1 0,0 0 1,0 0-1,1-1 1,-1 1-1,0 0 0,1-1 1,0 1-1,-1-1 1,1 1-1,0-1 0,0 1 1,0-1-1,0 1 1,0-1-1,0-2 0,0-75 12014,-3 74-7522,-38 81 96,32-62-4147,1 2 0,1-1 0,0 1 0,1 1 0,1-1 0,0 1-1,2 0 1,-4 26 0,-7 34 948,8-53-1332,1-6-112,1 1-1,1-1 1,-2 34 0,6-23-12,0-16 0,-1 0 0,0 0 0,-1 0 0,-4 21 0,-3-8 0,5-14 0,-1 1 0,1 0 0,1 0 0,0 0 0,1 15 0,1 13 0,0-356 0,1 294 0,1 1 0,0-1 0,8-24 0,-2 9 0,1-30 0,9 11 0,-12 33-31,0-1 0,-2 0 0,-1 0 0,1-28 0,-4 49-1615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30.86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213 210 336,'0'0'897,"0"-8"638,0 3 2762,1 0-595,-1 21-2398,0-10-1102,0-1 0,0 1 0,-1 0 0,0-1 0,-2 10 0,-6-2 172,8-11-292,-1 0 1,1 0-1,-1 1 1,1-1 0,0 0-1,0 1 1,0-1-1,0 0 1,0 1-1,0 0 1,1-1-1,-1 1 1,1-1-1,0 1 1,0 4 0,0 330 6054,0 176-3807,0-513-2329,0 1 0,-1-1 0,1 1 0,0-1 0,0 1 0,0-1-1,0 1 1,0-1 0,1 1 0,-1-1 0,0 1 0,0-1-1,0 1 1,0-1 0,0 1 0,1-1 0,-1 1 0,0-1 0,0 0-1,1 1 1,-1-1 0,0 1 0,1-1 0,-1 0 0,0 1 0,1-1-1,-1 0 1,1 1 0,-1-1 0,1 0 0,-1 0 0,0 1-1,1-1 1,-1 0 0,1 0 0,-1 0 0,1 0 0,-1 0 0,1 0-1,-1 0 1,2 0 0,-1 0-16,0 0-1,0-1 1,0 1-1,0-1 1,0 1 0,0-1-1,0 0 1,0 1-1,0-1 1,0 0 0,0 0-1,0 1 1,0-1-1,-1 0 1,1 0-1,0 0 1,-1 0 0,1 0-1,-1 0 1,1-2-1,16-25-505,-13 23 403,0 0-1,-1-1 1,0 1-1,0-1 0,2-6 1,2-17-608,4-47 0,-9 66 601,2-62-1189,-4-80 0,-1 65 701,0 24 222,-2 0 1,-3 1 0,-26-115 0,30 165 418,0-1 0,1 1 1,0-1-1,2-23 0,0 14 658,-1 581 7015,0 282-6425,0-839-1017,0-6-70,0-6-141,-1 1-40,1 1 1,1-1 0,0 1-1,2-14 1,16-42-105,-3-93-649,-12 116 492,1-282-1324,-7 179 1319,2-154 821,1 391 946,-5 153 658,0-199-1822,-8 152 831,-1-16-378,-1 1-257,14 222 1545,1-450-2402,2 0 0,2 1 0,12-48 0,-9 40-617,2-72 0,-4 36-48,1 20 251,9-169-1408,-16-163 292,-1 367 1807,-1 1 0,-2 0 0,-9-33 0,10 48 22,1-1-33,0 0 0,0-1 0,3-30 1,0 15 232,-1 84 1719,-3 121 1678,-13 249 281,16 503-3568,6-875-293,1-36 0,-7-13 0,1 0 0,-1 0 0,1 0 0,-1-1 0,1 1 0,-1 0 0,1 0 0,-1 0 0,0 0 0,1-1 0,-1 1 0,1 0 0,-1 0 0,0-1 0,1 1 0,-1 0 0,0-1 0,1 1 0,-1-1 0,0 1 0,1 0 0,-1-1 0,0 1 0,0-1 0,1 1 0,-1 0 0,0-1 0,0 1 0,0-1 0,0 0 0,10-17 0,-6 10 0,1-1 0,-1 1 0,0-1 0,-1 0 0,0 0 0,3-14 0,1-53 0,12-19-67,-2-104-1335,-14 152 806,2-371-3746,-7 238 3524,2-209 2003,1 507 1393,-5 192 756,-12 128-3206,16 52-128,5-470 0,0-19 0,1-13 0,1-35 0,13-19 0,-12 45 0,-2 0 0,6-31 0,4-122-1096,-8-253 1,-9 269-460,-14-59 654,15 212 887,-8-81-205,-3 40 100,8 38 78,0-1-1,1 0 0,1 0 0,-2-16 0,4 1 4,-1 29 520,-5 39 590,-2-17-685,1-1 0,2 1 1,1 0-1,0 33 1,-7 134 1134,1-12-1289,9 380-233,0-1343-1040,-14 609 236,1 6 466,12 139 270,-8-45 1,5 49 25,-1-36 0,5 56 254,-4 8 168,0 2-241,0 0-1,1 1 0,0 0 1,0 0-1,1 0 0,0 0 1,1 0-1,-1 0 0,2 1 1,-1-1-1,1 0 1,1 11-1,-3 35-128,-14 325-10,3-160 0,-1 1 0,14 196 0,0-422 0,1 0 0,0 0 0,0 1 0,0-1 0,1 1 0,3-9 0,7-25 0,5-112 0,-14 117 0,2-302 0,-7 191 0,3 42 0,-5-145 0,-3 194 0,3 25 0,-1-35 0,5 61 0,-3-38 0,3 40 0,0 0 0,0 0 0,-1 0 0,1 0 0,0 0 0,-1 0 0,1 1 0,-1-1 0,1 0 0,-1 0 0,1 0 0,-1 0 0,0 1 0,1-1 0,-1 0 0,0 0 0,0 1 0,1-1 0,-1 1 0,0-1 0,0 0 0,0 1 0,0 0 0,0-1 0,0 1 0,0 0 0,0-1 0,0 1 0,0 0 0,0 0 0,-1 0 0,1 0 0,-1 0 0,1 1 0,-1-1 0,0 1 0,1-1 0,-1 1 0,1 0 0,0 0 0,-1-1 0,1 1 0,0 0 0,-1 0 0,1 0 0,0 1 0,0-1 0,0 0 0,0 0 0,0 1 0,-1 1 0,-14 29 0,9 5 0,-4 54 0,9-74 0,-5 86 0,-1-48 0,1-12 0,-1 67 0,8 411 0,0-520 0,0-1 0,-1 0 0,1 1 0,0-1 0,0 0 0,0 1 0,0-1 0,0 1 0,0-1 0,0 0 0,0 1 0,0-1 0,0 0 0,0 1 0,0-1 0,0 0 0,0 1 0,0-1 0,0 0 0,0 1 0,0-1 0,1 0 0,-1 1 0,0-1 0,0 0 0,0 1 0,1-1 0,-1 0 0,0 0 0,0 1 0,1-1 0,-1 0 0,0 0 0,0 1 0,1-1 0,-1 0 0,0 0 0,1 0 0,-1 0 0,0 0 0,1 1 0,-1-1 0,0 0 0,1 0 0,-1 0 0,1 0 0,-1 0 0,0 0 0,1 0 0,-1 0 0,0 0 0,1 0 0,-1 0 0,1-1 0,12-11 0,-12 8 0,1-1 0,-1 0 0,0 0 0,-1 0 0,1 0 0,-1 1 0,0-1 0,-1-10 0,0-12 0,1-646-784,-1 637 443,-11-61 0,6 62 180,-2-60 1,8 46-81,0 44 284,0 11 291,-9 96 1219,-1 15-1455,11-75-98,0-4 0,-7 64 0,-1-56 0,0-5 0,-2 68 0,9 115 0,-1-207 0,6-36 0,0 8 0,-1 1 0,-1-1 0,0 0 0,0 0 0,-1 0 0,0 0 0,-1-18 0,-1-804 0,0 1169 0,2-303 0,6 36 0,-4-36 0,1 38 0,-5-43 0,0-27 0,0-1 0,0 1 0,0-1 0,0 1 0,0-1 0,0 1 0,0-1 0,0 1 0,0 0 0,1-1 0,-1 1 0,0-1 0,0 1 0,1-1 0,-1 1 0,0-1 0,1 0 0,-1 1 0,0-1 0,1 1 0,-1-1 0,1 0 0,-1 1 0,1-1 0,-1 0 0,1 1 0,-1-1 0,1 0 0,-1 0 0,1 1 0,-1-1 0,1 0 0,-1 0 0,1 0 0,-1 0 0,1 0 0,0 0 0,-1 0 0,1 0 0,-1 0 0,1 0 0,-1 0 0,1 0 0,-1 0 0,1 0 0,-1-1 0,1 1 0,0 0 0,-1 0 0,1-1 0,-1 1 0,0 0 0,1-1 0,-1 1 0,1 0 0,0-2 0,0-1 0,0 0 0,0-1 0,0 1 0,0-1 0,0 1 0,-1-1 0,1 1 0,-1-1 0,0 1 0,0-1 0,-1 1 0,0-5 0,0-7 0,1-506 0,0 516 0,0 1 0,0 0 0,-1-1 0,0 1 0,0 0 0,0 0 0,-1 0 0,1 0 0,-1 0 0,0 0 0,-4-6 0,0-1 0,0-23 0,6 32 0,0 0 0,0 1 0,0-1 0,0 0 0,0 0 0,0 0 0,0 1 0,0-1 0,1 0 0,-1 1 0,1-1 0,-1 0 0,1 1 0,0-1 0,1-2 0,2 3 0,0 0 0,-1 1 0,1-1 0,0 1 0,-1 0 0,1 0 0,0 1 0,-1-1 0,1 1 0,0 0 0,-1 0 0,1 0 0,-1 0 0,6 3 0,-1-1 0,1 1 0,0 0 0,-1 0 0,1 1 0,14 12 0,-19-13 0,1 0 0,0-1 0,0 1 0,0-1 0,1 0 0,-1-1 0,1 1 0,-1-1 0,1 0 0,0 0 0,0-1 0,10 2 0,-16-4-5,1 1 0,-1 0 0,1 0 0,-1 0-1,1 0 1,-1 0 0,1 0 0,-1 0 0,1 0 0,-1 0 0,1 0 0,-1 0 0,1 0 0,-1 0 0,1 0-1,-1 0 1,1 0 0,-1 1 0,1-1 0,-1 0 0,1 0 0,-1 1 0,1-1 0,-1 0 0,1 0-1,-1 1 1,0-1 0,1 1 0,-1-1 0,0 0 0,1 1 0,-1-1 0,0 1 0,0-1 0,1 1-1,-1 0 1,-1-1-50,1 0-1,-1 0 0,0 0 1,1 0-1,-1 0 0,0 0 1,0 0-1,1 0 0,-1 0 0,0 0 1,0 0-1,1 0 0,-1 0 1,0-1-1,1 1 0,-1 0 1,0-1-1,1 1 0,-1 0 1,0-1-1,1 1 0,-1-1 1,1 1-1,-1-1 0,1 1 1,-1-1-1,1 1 0,-1-2 1,-7-4-288,-10-14-683,15 17 976,0 0 0,0 0 0,0 0 1,-1 0-1,1 1 0,0-1 0,-1 1 0,0 0 0,0 0 0,1 0 1,-1 0-1,0 1 0,0 0 0,-8-2 0,-3 1 5,1 0 0,-27 0 0,-5 2-1,42 0 153,8 0-24,199 0 1251,-199 0-1209,-4 0-126,1 0 0,-1-1 0,0 1-1,0 0 1,0-1 0,1 1 0,-1-1 0,0 1-1,0 0 1,0-1 0,0 1 0,0-1-1,0 1 1,0-1 0,0 1 0,0 0 0,0-1-1,0 1 1,0-1 0,-1 1 0,1 0 0,0-1-1,0 1 1,0-1 0,0 1 0,-1 0-1,1-1 1,0 1 0,0 0 0,-1-1 0,1 1-1,0 0 1,-1-1 0,1 1 0,0 0 0,-1 0-1,1-1 1,0 1 0,-1 0 0,0 0 0,-17-11 10,15 10-11,-43-39 34,37 36-58,0-1 0,0 2 1,-1-1-1,1 1 0,-1 1 1,0 0-1,0 0 1,0 1-1,0 0 0,0 1 1,-12 0-1,15 0-8,118 0 285,-107 0-168,-8 0-329,0 0 234,-14 1-2,-1-1 0,1-2 1,-34-5-1,50 6 11,-1 0 0,0 0-1,0 1 1,0-1-1,0 1 1,0 0-1,0 0 1,0 0-1,1 0 1,-7 1 0,-4 0-3198,13 2 2998,0-3 201,0 0 0,0 0 0,0 0 0,0 1-1,0-1 1,0 0 0,1 0 0,-1 0 0,0 1-1,0-1 1,0 0 0,0 0 0,0 0 0,0 1-1,0-1 1,0 0 0,0 0 0,0 1 0,0-1-1,-1 0 1,1 0 0,0 0 0,0 1 0,0-1-1,0 0 1,0 0 0,0 0 0,0 0 0,-1 1-1,1-1 1,0 0 0,0 0 0,0 0 0,0 0-1,0 1 1,-1-1 0,1 0 0,0 0 0,0 0-1,0 0 1,-1 0 0,1 0 0,0 0 0,0 0-1,-1 0 1,1 0 0,0 0 0,0 0 0,-1 0-1,-17 0 62,13 0 2297,2 0-1849,-9 0-216,9 0-113,-2 0-82,-13 0-82,13 0 18,5 1-178,0 1 139,0-1 1,-1 0-1,1 0 0,0 0 0,0 0 0,0 0 1,0 0-1,0 0 0,0 0 0,1 0 1,-1 0-1,0 0 0,0 1 0,1-1 0,-1 0 1,1 0-1,-1-1 0,1 1 0,-1 0 0,2 2 1,7-2 31,1 0 0,-1 0 0,1 0 0,0-1 0,10-2 0,12 1 126,147 1 663,-178 0-815,-1 0 1,1 0 0,0 0-1,0 0 1,-1 0 0,1 0-1,0 0 1,0 0 0,0 1-1,-1-1 1,1 0 0,0 0-1,-1 1 1,1-1 0,0 0-1,0 1 1,-1-1 0,1 1-1,-1-1 1,1 1 0,0-1-1,-1 1 1,1-1 0,-1 1-1,1-1 1,0 2 0,0 19-142,-1-10-46,0-10 149,-1 1 0,1-1 0,0 1 0,-1-1 1,1 0-1,-1 1 0,1-1 0,-1 1 0,0-1 0,0 0 0,1 0 0,-1 1 0,0-1 1,0 0-1,0 0 0,0 0 0,-1 0 0,1 0 0,-2 1 0,-30 17-580,17-11 204,-98 56-204,98-57 630,10-3 19,5 10 15,1-6-32,0 9 78,1-17-79,0 1 0,-1 0-1,1-1 1,-1 1 0,1-1 0,0 0 0,-1 1-1,1-1 1,0 1 0,-1-1 0,1 0 0,0 0-1,0 1 1,-1-1 0,1 0 0,0 0 0,0 0-1,-1 0 1,1 0 0,0 0 0,0 0 0,0 0-1,2 0 46,27 4 239,-1 0 1,1-2-1,42-3 0,-27 1-107,-44 0-183,0 0 0,0 0 0,0 0 0,0 0 0,0-1 0,0 1 0,0 0 0,0 0 0,0-1 0,0 1 0,0 0 0,0-1 0,0 1 0,0-1 0,1 0 0,5-3 26,25-10 13,-29 12-69,0 0 1,1 1 0,-1-1 0,0 1 0,0-1 0,1 1 0,-1 0 0,0 1-1,5-2 1,-5 2-11,-3 3-130,0 0 166,-1-1 0,1 1 0,-1-1 0,0 1 0,0-1 0,0 0 0,0 1 0,0-1 0,0 0 0,-1 0 0,1 1 0,-1-1 0,1 0 0,-1-1 0,0 1 0,-2 2 0,-15 21 10,17-20-8,1 1 1,0-1-1,0 0 0,0 0 0,1 0 0,0 1 0,0-1 1,1 10-1,0-9 28,-1 0 0,0 0 0,0 0 0,0-1 0,-1 1 0,0 0 0,-2 10 0,-3 0 41,3-8-37,-1 0-1,2 0 0,-1 1 0,2 0 0,-1-1 1,0 17-1,2 78 506,4-101-167,1-2-350,-1-1 0,0 1 1,0-1-1,1 0 0,-1 0 0,0 0 1,0 0-1,0-1 0,0 0 0,0 0 1,0 0-1,-1 0 0,1-1 0,-1 1 0,1-1 1,-1 0-1,0 0 0,0 0 0,0 0 1,-1-1-1,1 1 0,-1-1 0,0 1 1,0-1-1,0 0 0,0 0 0,1-6 0,3-6-27,-2 0-1,0-1 1,-1 1-1,-1-1 1,-1 0-1,0-20 1,-1-237-414,0 274 416,0 0 0,0 0 0,1 0-1,-1-1 1,0 1 0,0 0 0,0 0 0,0 0-1,0 0 1,0 0 0,0-1 0,0 1-1,0 0 1,0 0 0,0 0 0,0 0-1,0-1 1,0 1 0,0 0 0,0 0-1,0 0 1,0 0 0,0-1 0,0 1 0,0 0-1,0 0 1,0 0 0,0 0 0,0 0-1,-1-1 1,1 1 0,0 0 0,0 0-1,0 0 1,0 0 0,0 0 0,0 0-1,-1 0 1,1-1 0,0 1 0,0 0-1,0 0 1,0 0 0,0 0 0,-1 0 0,1 0-1,0 0 1,0 0 0,0 0 0,0 0-1,0 0 1,-1 0 0,1 0 0,0 0-1,0 0 1,0 0 0,0 0 0,-1 0-1,1 0 1,0 0 0,0 0 0,0 0 0,0 0-1,-1 0 1,1 0 0,0 1 0,0-1-1,0 0 1,0 0 0,-13 16 74,-10 27 327,6 19 309,14-48-593,0 9-96,1-1 1,0 1-1,4 39 1,0-13-18,-2 31-3,0-46 0,0-27 0,0-9 0,0-114 0,-1 110 0,1 0 0,-1-1 0,0 1 0,0 0 0,-1 0 0,0 0 0,-4-10 0,3 11 0,1-1 0,0 1 0,0-1 0,1 1 0,0-1 0,0 0 0,-1-9 0,2 11 0,0-1 0,0 1 0,-1 0 0,1-1 0,-1 1 0,0 0 0,-1 0 0,1-1 0,-1 1 0,0 0 0,0 1 0,-2-5 0,-10-20 0,13 27 0,-11-24 0,12 25 0,-1-1 0,1 0 0,0 1 0,-1-1 0,1 0 0,-1 0 0,1 1 0,0-1 0,0 0 0,-1 0 0,1 1 0,0-1 0,0 0 0,0 0 0,0 0 0,0 0 0,0 1 0,0-1 0,0 0 0,0 0 0,1 0 0,-1-1 0,0 38 0,0 113 0,0-312 0,0 163 0,0-1 0,0 1 0,0 0 0,0 0 0,0-1 0,0 1 0,0 0 0,0 0 0,0 0 0,0-1 0,0 1 0,0 0 0,-1 0 0,1 0 0,0-1 0,0 1 0,0 0 0,0 0 0,0 0 0,-1 0 0,1 0 0,0-1 0,0 1 0,0 0 0,-1 0 0,1 0 0,0 0 0,0 0 0,0 0 0,-1 0 0,1 0 0,0 0 0,0 0 0,0 0 0,-1 0 0,1 0 0,0 0 0,0 0 0,0 0 0,-1 0 0,1 0 0,0 0 0,0 0 0,-1 0 0,1 0 0,0 0 0,0 0 0,0 0 0,-1 0 0,1 0 0,0 1 0,0-1 0,0 0 0,0 0 0,-1 0 0,1 0 0,0 1 0,0-1 0,0 0 0,0 0 0,0 0 0,0 1 0,0-1 0,-1 0 0,1 0 0,0 0 0,0 1 0,0-1 0,-13 17 0,9-4 0,0 0 0,1 0 0,-3 25 0,3-23 0,0 45 0,3-42 0,0 0 0,-4 19 0,-14 66 0,-6 181 0,24 46 0,0-313 0,0-32 0,0-39 0,0-352-120,-2 372-348,-1 0 0,-15-64 1,-2-12-504,20 106 945,-1-15-98,-1 1 0,-1-1 0,-1 1 1,-1 0-1,-9-25 0,-4-9 3,16 45 86,0 0 0,0 0 0,-1 0 0,0 0 0,0 1 1,-7-10-1,10 15 35,0 1-1,0 0 1,0-1 0,0 1 0,0 0 0,0 0 0,-1-1 0,1 1 0,0 0 0,0 0-1,0 0 1,-1-1 0,1 1 0,0 0 0,0 0 0,0 0 0,-1-1 0,1 1 0,0 0-1,-1 0 1,1 0 0,0 0 0,0 0 0,-1 0 0,1 0 0,0 0 0,-1 0 0,1 0 0,0 0-1,0 0 1,-1 0 0,1 0 0,0 0 0,-1 0 0,1 0 0,0 0 0,0 0 0,-1 0-1,1 0 1,0 0 0,-1 0 0,1 1 0,0-1 0,0 0 0,-1 0 0,-6 19 121,2 35 307,5-45-363,-1 0 0,0 0 0,0-1 0,-1 1 0,-1 0 1,1 0-1,-1-1 0,-1 0 0,-6 13 0,5-10 8,0 1 1,0-1-1,2 1 1,-1 0 0,1 1-1,1-1 1,-1 18-1,3 93 600,2-55-224,-2 112 274,0-584-752,-1 387-45,0 0 0,-7-26 1,0-19-99,8 31 146,0 30 21,0-1 0,0 1 0,0 0 1,0-1-1,0 1 0,0 0 0,-1 0 1,1-1-1,0 1 0,-1 0 0,1 0 1,-1 0-1,0-1 0,1 1 0,-1 0 0,0 0 1,1 0-1,-1 0 0,0 0 0,0 0 1,0 0-1,0 0 0,-2-1 0,2 2-2,0-1 1,0 0-1,0 0 0,0 1 0,0-1 1,0 0-1,1 0 0,-1 0 0,0 0 0,0 0 1,1 0-1,-1 0 0,1 0 0,-1 0 0,1 0 1,-1-1-1,1 1 0,0 0 0,0 0 1,-1 0-1,1 0 0,0-1 0,0-1 0,-3 3-54,2 0 62,1 0 1,-1 1-1,0-1 0,0 0 0,0 1 1,0-1-1,1 1 0,-1-1 1,0 1-1,0-1 0,1 1 1,-1 0-1,0-1 0,1 1 0,-1 0 1,1-1-1,-1 1 0,1 0 1,-1 0-1,1 0 0,-1-1 0,1 1 1,0 0-1,-1 0 0,1 0 1,0 0-1,0 0 0,0 0 1,0 0-1,0-1 0,0 1 0,0 2 1,0 45 373,1-24-134,-1 208-113,0-232-128,0 0 0,0 0 0,0 0 0,0 1 0,0-1 0,-1 0 0,1 0 0,0 0 0,0 0 0,0 0 0,0 0 0,0 0 0,0 0 0,0 1 0,0-1 0,0 0 0,0 0 0,0 0 0,0 0 0,0 0 0,0 0 0,0 0 0,0 1 0,0-1 0,0 0 0,0 0 0,0 0 0,0 0 0,0 0 0,1 0 0,-1 0 0,0 0 0,0 1 0,0-1 0,0 0 0,0 0 0,0 0 0,0 0 0,0 0 0,0 0 0,0 0 0,0 0 0,1 0 0,-1 0 0,0 0 0,0 0 0,0 0 0,0 0 0,0 1 0,0-1 0,0 0 0,0 0 0,1 0 0,-1 0 0,0 0 0,0 0 0,0 0 0,0 0 0,0 0 0,0-1 0,0 1 0,1 0 0,-1 0 0,6-10 0,-4 7 0,-1-1 0,1 0 0,-1 0 0,0 0 0,0 0 0,0-7 0,-1-366 0,-2 369 0,-3 21 0,-2 3 0,4-20 0,2-13 0,1-88-3,0 102-5,0 21 19,0-8-11,-1-6 0,1 1 0,0 0 0,1 0 0,-1 0 0,1 0 0,1 6 0,36 93 0,-36-96 0,0 0 0,-1-1 0,0 1 0,0 0 0,-1 0 0,-1 14 0,0 4 0,1 529 0,9-667 24,0-10-333,-7 97-349,0 0 1,8-34 0,-5 34 174,-1 1 0,1-36 0,-5 50 406,1-1-1,1 1 1,0-1-1,0 1 0,5-13 1,-4 13 20,0 1 0,-1-1-1,0 0 1,0 0 0,-1-12 0,-1 21 70,0 1 0,0-1 0,0 1 0,0 0 0,0-1 0,0 1 1,0 0-1,0-1 0,0 1 0,0 0 0,0-1 0,0 1 0,1-1 0,-1 1 0,0 0 0,0-1 0,0 1 1,0 0-1,1-1 0,-1 1 0,0 0 0,0 0 0,0-1 0,1 1 0,-1 0 0,0 0 0,1-1 0,-1 1 1,0 0-1,0 0 0,1 0 0,-1-1 0,0 1 0,1 0 0,-1 0 0,1 0 0,-1 0 0,0 0 0,1 0 1,-1 0-1,0 0 0,1 0 0,-1 0 0,0 0 0,1 0 0,-1 0 0,1 0 0,-1 0 0,0 0 0,1 0 0,-1 0 1,0 1-1,1-1 0,-1 0 0,0 0 0,1 0 0,-1 1 0,0-1 0,0 0 0,1 0 0,-1 1 0,0-1 1,1 1-1,4 9 733,0 1 0,0 0 1,6 23-1,-8-18-610,-1-1 0,-1 1 0,0 0 0,-3 22 0,1 0-125,1 990-11,0-1018 0,0-13 0,0-31 0,0-50 0,2 33 0,12-79 0,-12 71 0,-2 46 0,0 1 0,1-1 0,3-19 0,8 5 0,-10 24 0,-1 0 0,1 0 0,-1-1 0,0 1 0,0 0 0,0 0 0,0-1 0,-1 1 0,1 0 0,-1-5 0,5-11 0,0 17 0,1 13 0,-4 3 0,1 0 0,-2 1 0,0-1 0,-1 1 0,-3 25 0,2 0 0,1 479 0,0-947 0,0 433 0,0 10 0,0-1 0,-3 21 0,-4 3 0,3 0 0,-1 54 0,5 233 0,0-322 0,0-1 0,0 0 0,0 1 0,1-1 0,-1 0 0,0 1 0,1-1 0,0 0 0,-1 0 0,1 0 0,0 1 0,0-1 0,0 0 0,1 0 0,-1 0 0,3 3 0,-2-3 0,3 15 0,-7-37 0,1-9 0,0 12 0,1-1 0,1 1 0,4-31 0,1 23 0,-1 7 0,-1 0 0,0-1 0,0-32 0,-4-181 0,0 232 0,1-1 0,-1 1 0,0 0 0,0-1 0,0 1 0,0 0 0,0-1 0,0 1 0,0 0 0,0-1 0,0 1 0,0-1 0,0 1 0,0 0 0,0-1 0,0 1 0,0 0 0,0-1 0,0 1 0,0 0 0,-1-1 0,1 1 0,0 0 0,0 0 0,0-1 0,-1 1 0,1 0 0,0-1 0,0 1 0,-1 0 0,1 0 0,0 0 0,0-1 0,-1 1 0,1 0 0,0 0 0,-1 0 0,1 0 0,0-1 0,-1 1 0,1 0 0,0 0 0,-1 0 0,1 0 0,0 0 0,-1 0 0,1 0 0,-1 0 0,1 0 0,-1 0 0,-13 14 0,11-4 0,-1 0 0,1 1 0,1-1 0,0 1 0,-1 17 0,0-8 0,0 49 0,3-50 0,0-1 0,-4 20 0,-15 40 0,7 24 0,4 1 0,5 118 0,3-146 0,3-159 0,5 25 0,0-116 0,-8-543 0,-5 696 0,0 20 0,-1 13 0,5-3 0,-1 1 0,1-1 0,1 1 0,0-1 0,1 14 0,-1 6 0,0 703 0,0-1139 0,-17 207 0,4 92 0,8 63 0,-6-110 0,11 997 0,16-634 0,-13-166 0,-2 62 0,-2-45 0,1-57 0,0 0 0,0 0 0,0 0 0,0 0 0,0 0 0,0 0 0,0 0 0,0 0 0,0 0 0,1 0 0,-1 0 0,1 0 0,-1 0 0,0 0 0,1 0 0,0 1 0,-1-2 0,1 0 0,-1 0 0,0 0 0,1 0 0,-1 0 0,0 1 0,1-1 0,-1 0 0,0 0 0,1 0 0,-1 0 0,0-1 0,1 1 0,-1 0 0,0 0 0,0 0 0,1 0 0,-1 0 0,0 0 0,1 0 0,-1-1 0,0 1 0,0 0 0,1 0 0,-1 0 0,0-1 0,0 1 0,1 0 0,-1 0 0,0-1 0,0 1 0,0 0 0,1-1 0,0-1 0,1-1 0,0 0 0,-1 0 0,0 0 0,1 0 0,-1 0 0,0 0 0,-1 0 0,1 0 0,0 0 0,-1 0 0,0-5 0,1-16 0,7-41 0,-4 39 0,2-44 0,-5-86 0,-5-219 0,2 349 0,-16-145 0,7 124 0,8 34 0,0 1 0,0 0 0,0-23 0,3 33 0,0 1 0,0-1 0,0 1 0,0-1 0,0 0 0,-1 1 0,1-1 0,0 0 0,-1 1 0,1-1 0,-1 1 0,-1-3 0,-3 5 0,0 13 0,3-5 0,1 0 0,0 1 0,0 17 0,-2 36 0,-16 35 0,10 10 0,2-54 0,-1 8 0,0 69 0,8 493 0,1-627 0,-1 1 0,0 0 0,1 0 0,-1 0 0,1-1 0,0 1 0,0 0 0,0 0 0,0 0 0,0 0 0,0 0 0,2-2 0,8-16 0,-2-30 0,7 2 0,-10 34 0,-1-1 0,-1 0 0,4-25 0,-4-181 0,-5 130 0,1-305 0,0 383 0,-1 0 0,0 0 0,0 0 0,-2 1 0,-6-25 0,8 80 0,-6 56 0,-15-5 0,13-57 0,-6 41 0,9 5 0,6 88 0,1-73 0,-1 351 0,0-443 0,1-1 0,-1 1 0,1 0 0,0 0 0,0 0 0,1-1 0,-1 1 0,1-1 0,1 1 0,-1-1 0,6 9 0,-7-12 0,7 17 0,-8-19 0,0 1 0,0-1 0,0 0 0,0 1 0,0-1 0,0 0 0,0 1 0,0-1 0,0 0 0,0 1 0,0-1 0,1 0 0,-1 1 0,0-1 0,0 0 0,0 1 0,1-1 0,-1 0 0,0 0 0,0 1 0,0-1 0,1 0 0,-1 0 0,0 1 0,1-1 0,-1 0 0,0 0 0,1 0 0,-1 0 0,0 1 0,0-1 0,1 0 0,16-19 0,-1-5 0,-2-1 0,0 0 0,-2-1 0,10-29 0,-12 27 0,2 1 0,0 1 0,2 0 0,19-28 0,-30 50 0,0 0 0,0 0 0,0-1 0,-1 1 0,1-1 0,-1 0 0,-1 0 0,1 0 0,-1 0 0,0 0 0,0 0 0,0 0 0,0-1 0,-1 1 0,-1-10 0,2 6 0,0 12 0,-1-2 0,0 0 0,0 0 0,0 0 0,0 0 0,0 0 0,-1 0 0,1 1 0,0-1 0,-1 0 0,1 0 0,-1 0 0,1 0 0,-1 0 0,1 0 0,-1 0 0,0 0 0,-5 5 0,1-1 0,0 1 0,0-1 0,1 1 0,-1 0 0,-4 10 0,6-12 0,0 1 0,0-1 0,0 0 0,-1 0 0,0 0 0,0 0 0,0-1 0,0 0 0,-7 4 0,-21 20 0,9 9 0,21-32 0,0 0 0,0 0 0,0 0 0,-1-1 0,1 1 0,-5 3 0,6-5 0,0 1 0,0 0 0,0-1 0,0 1 0,1 0 0,-1-1 0,1 1 0,0 0 0,-1 0 0,1 0 0,1 0 0,-1-1 0,0 1 0,1 4 0,0-2 0,-1 88 0,0-92 0,0 0 0,0 0 0,0 0 0,0 0 0,1 0 0,-1 1 0,0-1 0,1 0 0,-1 0 0,0 0 0,1 0 0,0 0 0,-1-1 0,1 1 0,-1 0 0,1 0 0,0 0 0,0 0 0,-1-1 0,1 1 0,0 0 0,0-1 0,0 1 0,0-1 0,0 1 0,2 0 0,6 5 0,-2 1 0,1-1 0,0 0 0,0 0 0,0-1 0,1 0 0,0 0 0,0-1 0,0 0 0,0-1 0,1 0 0,9 2 0,-1 1 0,-11-2 0,-10-2 0,2-2 0,0 0 0,0 0 0,1 0 0,-1 0 0,0 0 0,1-1 0,-1 1 0,0 0 0,0 0 0,1 0 0,-1-1 0,0 1 0,1 0 0,-1-1 0,1 1 0,-1-1 0,0 1 0,1-1 0,-1 1 0,1-1 0,-1 1 0,1-1 0,-1 1 0,1-1 0,0 0 0,-1 1 0,0-2 0,-3-24 0,0-4 0,-5-25 0,3-1 0,2 1 0,6-85 0,-1 49 0,-1-123 0,0 423 0,0 250 0,0-451 0,0-32 0,9-88 0,1-9 0,-9 100 0,1 0 0,8-39 0,-5 39 0,-1-1 0,1-40 0,-5-91 0,1 181 0,0-12 0,-1-1 0,0 0 0,-1 0 0,-4 21 0,-1-11 0,1-7 0,1 0 0,1 0 0,-2 37 0,5 287 0,-1-366 0,0 7 0,1-1 0,1 1 0,4-31 0,11 0 0,-11 33 0,1 0 0,-2-1 0,4-21 0,-3-38 0,-5-103 0,-2 70 0,2 96 0,0 19 0,0 26 0,-3 25 0,-10 61 0,9-70 0,4 92 0,1-58 0,-1 102 0,2-213 0,6-37 0,-4 38 0,1-35 0,-5 42 0,2 0 0,0 0 0,8-28 0,-6 29 0,0 0 0,-2 0 0,1-28 0,-3-382 0,-2 413 0,-4 13 0,5 4 0,0-1 0,-1 1 0,1 0 0,0 0 0,0 0 0,0 0 0,0 0 0,0 1 0,1-1 0,-1 0 0,0 0 0,0 1 0,1-1 0,-1 0 0,0 2 0,-1 5 0,0 0 0,1-1 0,0 1 0,0 0 0,1 0 0,0 0 0,2 12 0,-1 9 0,-10 98 0,-1 7 0,10 360 0,2-523 0,1 0 0,1 0 0,10-37 0,-8 44 0,-1 8 0,-2 0 0,0 0 0,0-1 0,0-27 0,-3-513 0,0 1271 0,0-820 0,0-469 0,0 1230 0,0-1241 0,-1 553 0,-12-61 0,8 61 0,-3-61 0,6 74 0,-2 24 0,-6 36 0,3 32 0,1-42 0,-1 9 0,2-1 0,0 46 0,5 722 0,0-824 0,2-31 0,-7-72 0,-1 91 0,3 16 0,0 0 0,2 0 0,-2-16 0,3 21 0,-1 0 0,1 1 0,-2-1 0,1 1 0,-1-1 0,0 1 0,-4-9 0,4 9 0,-1 0 0,1 0 0,1 0 0,-1 0 0,1-1 0,0 1 0,0-9 0,0 14 0,1 0 0,0 0 0,-1 0 0,1 1 0,-1-1 0,1 0 0,-1 0 0,0 1 0,1-1 0,-1 0 0,0 1 0,1-1 0,-1 1 0,0-1 0,0 1 0,0-1 0,1 1 0,-1-1 0,0 1 0,0 0 0,0 0 0,0-1 0,0 1 0,0 0 0,0 0 0,1 0 0,-1 0 0,0 0 0,0 0 0,0 0 0,0 0 0,0 1 0,-1-1 0,-1 0 0,1 1 0,0-1 0,-1 0 0,1 1 0,0-1 0,0 1 0,0-1 0,-1 1 0,1 0 0,0 0 0,0 0 0,0 0 0,0 1 0,-2 1 0,-3 5 0,0 1 0,-1-1 0,-18 13 0,2 0 0,-3-5 0,7-5 0,20-10 0,-1-1 0,1 1 0,-1-1 0,1 1 0,0-1 0,-1 1 0,1-1 0,0 1 0,0-1 0,0 1 0,-1 0 0,1-1 0,0 1 0,0-1 0,0 1 0,0 0 0,0-1 0,0 1 0,0-1 0,0 1 0,0 0 0,0-1 0,0 1 0,0-1 0,1 1 0,-1-1 0,0 1 0,0 0 0,1-1 0,-1 1 0,0-1 0,1 1 0,-1-1 0,0 1 0,1-1 0,-1 0 0,1 1 0,-1-1 0,1 1 0,-1-1 0,1 0 0,-1 0 0,1 1 0,-1-1 0,1 0 0,-1 0 0,1 1 0,-1-1 0,1 0 0,1 0 0,1 2 0,3 3 0,-5-4 0,-1 0 0,1 0 0,0-1 0,0 1 0,0 0 0,0-1 0,0 1 0,0-1 0,0 1 0,0-1 0,1 1 0,-1-1 0,0 0 0,0 0 0,0 1 0,0-1 0,0 0 0,1 0 0,-1 0 0,0 0 0,2-1 0,204 1 0,-199 0 0,0 0 0,1-1 0,-1 0 0,0 0 0,14-5 0,11-2 0,0-5 0,-26 5 0,-21 5 0,-177 3 0,187 0 0,0 0 0,-1 0 0,1 1 0,0-1 0,0 1 0,0 0 0,0 0 0,0 1 0,1-1 0,-1 1 0,0 0 0,-6 4 0,2-2 0,5-2 0,-1-1 0,1-1 0,0 1 0,-1 0 0,1-1 0,-1 0 0,1 0 0,-1 0 0,-4 0 0,6-1 0,-1 1 0,0 0 0,0 0 0,0 0 0,1 1 0,-1-1 0,0 1 0,-4 0 0,7-1 0,0 1 0,0-1 0,-1 0 0,1 0 0,0 0 0,0 1 0,-1-1 0,1 0 0,0 0 0,0 1 0,0-1 0,0 0 0,-1 0 0,1 1 0,0-1 0,0 0 0,0 0 0,0 1 0,0-1 0,0 0 0,0 1 0,0-1 0,0 0 0,0 1 0,0-1 0,0 0 0,0 1 0,0-1 0,0 0 0,0 1 0,0-1 0,0 0 0,0 0 0,0 1 0,0-1 0,1 0 0,-1 1 0,0-1 0,0 0 0,0 0 0,0 1 0,1-1 0,-1 0 0,0 0 0,0 0 0,1 1 0,-1-1 0,0 0 0,0 0 0,1 0 0,-1 0 0,0 0 0,1 1 0,-1-1 0,0 0 0,0 0 0,1 0 0,0 0 0,17 8 0,-2-6 0,0 0 0,0-1 0,1-1 0,18-2 0,0 1 0,-26 0 0,1 1 0,-1 1 0,1 0 0,-1 0 0,0 1 0,0 0 0,0 1 0,0 0 0,0 0 0,15 8 0,-22-10 0,0 0 0,-1 0 0,1 0 0,0 0 0,-1 0 0,1 1 0,-1-1 0,1 0 0,-1 1 0,0-1 0,1 1 0,-1-1 0,2 4 0,0 29 0,-3-33 0,-1 0 0,0 0 0,1 0 0,-1 0 0,0 0 0,0 0 0,1 0 0,-1 0 0,0 0 0,0-1 0,0 1 0,0 0 0,0-1 0,0 1 0,0-1 0,0 1 0,-1-1 0,1 0 0,0 1 0,-1-1 0,-34 10 0,23-6 0,-8 0 0,0-1 0,-1 0 0,0-2 0,1 0 0,-29-3 0,-1 0 0,34 6 0,30 3 0,41 7 0,-28-12 0,-1 0 0,1-2 0,-1-1 0,1 0 0,47-11 0,-8-2 0,36-10 0,-71 21 0,-23 3 0,-20 1 0,1-2 0,0 2 0,0 0 0,-1 0 0,1 1 0,-18 6 0,26-7 0,-12 1 0,-1-1 0,1 0 0,-23-2 0,-31 2 0,37 3 0,-55 0 0,88-4 0,-1 0 0,0 0 0,1 0 0,-1 0 0,0 0 0,1 0 0,-1 0 0,0 0 0,1 0 0,-1 0 0,0 0 0,1 1 0,-1-1 0,0 0 0,1 0 0,-1 1 0,0-1 0,1 0 0,-1 1 0,1-1 0,-1 0 0,1 1 0,-1-1 0,1 1 0,-1-1 0,1 1 0,-1-1 0,1 1 0,0 0 0,-1-1 0,1 1 0,0-1 0,-1 2 0,1-1 0,1 1 0,-1 0 0,0-1 0,0 1 0,1 0 0,-1-1 0,1 1 0,-1 0 0,1-1 0,0 1 0,0-1 0,1 3 0,4 5 0,0-1 0,1 0 0,10 9 0,-15-15 0,0 0 0,0 0 0,1 0 0,-1-1 0,1 1 0,-1-1 0,1 0 0,-1 1 0,1-1 0,0-1 0,0 1 0,-1 0 0,1-1 0,0 1 0,0-1 0,0 0 0,0 0 0,0 0 0,0 0 0,2-1 0,33 2 0,2 5 0,15 2 0,77 2 0,60-10 0,-179-2 0,-19-3 0,2 3 0,-1 1 0,1-1 0,0 1 0,-1 0 0,1 1 0,-7-1 0,-58 0 0,11-1 0,-64 7 0,21 21 0,52-22 0,36-5 0,-1 2 0,0 0 0,1 0 0,-1 2 0,1-1 0,0 2 0,-25 9 0,7-2 0,1 0 0,30-11 0,0 0 0,0 0 0,0 0 0,0 0 0,0 0 0,0 0 0,0 0 0,0 0 0,0 0 0,0 0 0,0 0 0,1 0 0,-1 0 0,0 0 0,0 0 0,0 0 0,0 0 0,0 0 0,0 0 0,0 0 0,0 0 0,0 0 0,0 0 0,0 1 0,0-1 0,0 0 0,0 0 0,0 0 0,0 0 0,0 0 0,0 0 0,0 0 0,0 0 0,0 0 0,0 0 0,0 0 0,0 0 0,0 1 0,0-1 0,0 0 0,0 0 0,0 0 0,0 0 0,0 0 0,0 0 0,0 0 0,0 0 0,0 0 0,0 0 0,0 0 0,0 1 0,0-1 0,0 0 0,0 0 0,0 0 0,0 0 0,0 0 0,0 0 0,0 0 0,0 0 0,0 0 0,-1 0 0,1 0 0,0 0 0,0 0 0,20 2 0,-20-2 0,61 0 0,0-2 0,63-11 0,-58 2 0,-21 4 0,56-16 0,-62 10 0,-16 4 0,37-7 0,26-11 0,-11 2 0,-68 22 0,1 0 0,-1 0 0,0 0 0,9-6 0,-11 5 0,1 1 0,0-1 0,0 2 0,0-1 0,10-2 0,-14 4 0,-1 0 0,1 1 0,0-1 0,-1 0 0,0 0 0,1 0 0,-1 0 0,0 0 0,1 0 0,-1-1 0,2-1 0,-3 3 0,0-1 0,1 1 0,-1 0 0,0-1 0,1 1 0,-1-1 0,0 1 0,1-1 0,-1 1 0,0 0 0,0-1 0,0 1 0,1-1 0,-1 1 0,0-1 0,0 1 0,0-1 0,0 1 0,0-1 0,0 1 0,0-1 0,0 1 0,0-1 0,0 1 0,0-1 0,-1 1 0,1-1 0,0 1 0,0-1 0,0 1 0,-1-1 0,1 1 0,0-1 0,0 1 0,-1 0 0,1-1 0,0 1 0,-1 0 0,1-1 0,0 1 0,-1 0 0,0-1 0,-6-2 0,0 0 0,0 0 0,0 1 0,0 0 0,-1 0 0,1 0 0,-16 0 0,-59 2 0,36 2 0,-468-2 0,509 0 0,-1 1 0,1 0 0,0 0 0,0 0 0,0 1 0,-8 3 0,11-4 0,1-1 0,-1 1 0,0-1 0,1 1 0,-1 0 0,1 0 0,-1 0 0,1 0 0,0 0 0,-1 0 0,1 1 0,0-1 0,0 0 0,0 1 0,0-1 0,0 1 0,0-1 0,0 1 0,0-1 0,1 1 0,-1-1 0,0 3 0,1-2 0,0-1 0,1 1 0,-1-1 0,1 0 0,-1 1 0,1-1 0,-1 0 0,1 1 0,0-1 0,0 0 0,0 0 0,-1 0 0,1 1 0,0-1 0,1 0 0,-1 0 0,0-1 0,0 1 0,0 0 0,0 0 0,1 0 0,-1-1 0,0 1 0,1-1 0,-1 1 0,1-1 0,1 1 0,47 8 0,-36-7 0,23 4 0,74 1 0,441-7 0,-548 0 0,7 0 0,-15-2 0,-29-11 0,18 7 0,-1 0 0,0 1 0,0 0 0,-1 1 0,1 1 0,-1 1 0,-31-1 0,25 2 0,-308-3 0,169 6 0,161-2 0,-37 3 0,37-3 0,1 0 0,-1 0 0,1 0 0,-1 0 0,1 0 0,-1 1 0,1-1 0,-1 0 0,1 0 0,0 0 0,-1 0 0,1 1 0,-1-1 0,1 0 0,0 1 0,-1-1 0,1 0 0,-1 0 0,1 1 0,0-1 0,-1 1 0,1-1 0,0 0 0,0 1 0,-1-1 0,1 1 0,0-1 0,0 1 0,0-1 0,0 0 0,-1 1 0,1-1 0,0 1 0,0-1 0,0 1 0,0-1 0,0 1 0,0-1 0,0 1 0,0-1 0,0 1 0,1-1 0,-1 1 0,0-1 0,0 1 0,0-1 0,0 1 0,1-1 0,-1 0 0,0 1 0,1-1 0,-1 1 0,0-1 0,0 0 0,1 1 0,-1-1 0,1 0 0,-1 1 0,0-1 0,1 0 0,-1 0 0,1 0 0,-1 1 0,1-1 0,5 4 0,-1 1 0,1-2 0,0 1 0,0-1 0,0 1 0,0-2 0,1 1 0,-1-1 0,10 2 0,68 11 0,-72-14 0,59 4 0,87-6 0,-62 0 0,107 1 0,-189-1 0,-1 0 0,0-1 0,0 0 0,0-1 0,18-6 0,-31 9 0,1-1 0,0 0 0,-1 0 0,1 0 0,-1 0 0,1 1 0,-1-1 0,0 0 0,1 0 0,-1 0 0,0 0 0,1 0 0,-1 0 0,0 0 0,0 0 0,0 0 0,0 0 0,0 0 0,0 0 0,0 0 0,-1 0 0,1 0 0,0 0 0,0 0 0,-1 0 0,1 0 0,-1 0 0,1 0 0,-1 0 0,1 0 0,-1 1 0,0-1 0,1 0 0,-1 0 0,0 1 0,1-1 0,-3-1 0,-9-3 0,-1 1 0,0 0 0,0 1 0,-1 1 0,-24-2 0,-78 1 0,90 3 0,-316 0 0,649 0 0,-279 0 0,-1-2 0,31-5 0,-1-1 0,56-1 0,-97 9 0,-10 1 0,0-1 0,0 0 0,0 0 0,0-1 0,10-2 0,-15 3 0,-1 0 0,0 0 0,1 0 0,-1-1 0,0 1 0,0 0 0,1 0 0,-1 0 0,0-1 0,0 1 0,1 0 0,-1 0 0,0-1 0,0 1 0,0 0 0,0 0 0,1-1 0,-1 1 0,0 0 0,0 0 0,0-1 0,0 1 0,0 0 0,0-1 0,0 1 0,0 0 0,0-1 0,0 1 0,0 0 0,0-1 0,0 1 0,0 0 0,0-1 0,0 1 0,0 0 0,0-1 0,-16-18 0,0 7 0,0 1 0,0 1 0,-1 0 0,-1 1 0,1 1 0,-1 1 0,-20-6 0,-21-8 0,44 17 0,-1 1 0,0 1 0,0 0 0,0 1 0,-18 1 0,34 0 0,-1 0 0,1 0 0,-1 0 0,0 0 0,0 0 0,1 0 0,-1 0 0,0 0 0,1 0 0,-1 0 0,0 0 0,0 0 0,1 0 0,-1 1 0,0-1 0,1 0 0,-1 0 0,0 1 0,1-1 0,-1 1 0,1-1 0,-1 0 0,0 1 0,1-1 0,-1 1 0,1-1 0,-1 1 0,1-1 0,0 1 0,-1 0 0,1-1 0,0 1 0,-1 0 0,1-1 0,0 1 0,-1 0 0,1-1 0,0 1 0,0 0 0,0-1 0,0 1 0,0 1 0,11 31 0,-6-20 0,-3-9 0,-1 0 0,0 1 0,1-1 0,0 0 0,0 0 0,0 0 0,1 0 0,-1-1 0,1 1 0,0 0 0,0-1 0,0 0 0,0 0 0,1 0 0,-1 0 0,1 0 0,4 2 0,15 11 0,-19-12 0,1 0 0,0 0 0,0-1 0,0 0 0,1 0 0,-1 0 0,1-1 0,-1 1 0,1-2 0,6 3 0,12-2 0,42-2 0,-33-1 0,-32 2 0,0-1 0,-1 0 0,1 0 0,0 0 0,0 0 0,0 0 0,0 0 0,0 0 0,0 0 0,-1 0 0,1 0 0,0 0 0,0-1 0,0 1 0,0 0 0,-1-1 0,1 1 0,0 0 0,0-1 0,0 1 0,-1-1 0,1 1 0,0-1 0,-1 0 0,1 1 0,-1-1 0,1 0 0,-1 1 0,1-1 0,-1 0 0,1 0 0,-1 1 0,1-1 0,-1 0 0,1-2 0,-2 2 0,1 0 0,-1 0 0,1 0 0,-1 0 0,1 0 0,-1 0 0,0 0 0,1 0 0,-1 0 0,0 0 0,0 0 0,0 1 0,0-1 0,0 0 0,0 0 0,0 1 0,0-1 0,0 1 0,0-1 0,0 1 0,0-1 0,0 1 0,0 0 0,-1-1 0,1 1 0,-2 0 0,-25-8 0,22 6 0,0 0 0,0 1 0,0-1 0,0 1 0,0 1 0,-7-1 0,-184-12 0,147 9 0,-73 4 0,60 1 0,60-1 0,0 0 0,1 0 0,-1 0 0,1 0 0,-1 1 0,0-1 0,1 1 0,-1-1 0,1 1 0,-1 0 0,1 0 0,-1 0 0,-3 3 0,4-3 0,1 0 0,0 1 0,0-1 0,0 1 0,1-1 0,-1 1 0,0 0 0,0-1 0,1 1 0,-1 0 0,1-1 0,-1 1 0,1 0 0,0 0 0,0-1 0,0 1 0,0 0 0,0 1 0,1-2 0,-1 0 0,0 0 0,1 0 0,-1 0 0,1 0 0,-1 0 0,1 0 0,0-1 0,-1 1 0,1 0 0,0 0 0,0-1 0,0 1 0,-1-1 0,1 1 0,0-1 0,0 1 0,0-1 0,0 1 0,0-1 0,0 0 0,0 1 0,0-1 0,0 0 0,0 0 0,0 0 0,0 0 0,0 0 0,0 0 0,2 0 0,45 0 0,-31-1 0,144 1 0,-139-1 0,1 0 0,25-7 0,1 1 0,69-2 0,-101 5 0,-14 0 0,-10-1 0,3 4 0,1 1 0,-1-1 0,1 0 0,-1 1 0,1 0 0,-1 0 0,-5 0 0,-23 1 0,-684-1 0,709 1 0,8 1 0,20 6 0,36 5 0,-45-12 0,208 15 0,16-16 0,-220-1 0,0 0 0,0-1 0,24-7 0,-32 8 0,-1-1 0,0 0 0,0-1 0,10-4 0,-16 6 0,-1 1 0,0 0 0,0 0 0,1 0 0,-1-1 0,0 1 0,0 0 0,0 0 0,0-1 0,1 1 0,-1 0 0,0 0 0,0-1 0,0 1 0,0 0 0,0-1 0,0 1 0,0 0 0,0-1 0,0 1 0,0 0 0,0 0 0,0-1 0,0 1 0,0 0 0,0-1 0,0 1 0,0 0 0,0-1 0,0 1 0,0 0 0,0 0 0,-1-1 0,1 1 0,0 0 0,0-1 0,0 1 0,0 0 0,-1 0 0,1 0 0,0-1 0,0 1 0,-1 0 0,1 0 0,0 0 0,0-1 0,-1 1 0,1 0 0,0 0 0,-1 0 0,1 0 0,-1 0 0,-20-10 0,0 2 0,-1 0 0,0 1 0,-1 1 0,0 2 0,-25-3 0,-173 4 0,135 4 0,59 0 0,0 1 0,0 2 0,1 0 0,-1 2 0,-40 14 0,20 4 0,45-23 0,-1 0 0,1 0 0,0 1 0,0-1 0,1 1 0,-1-1 0,0 1 0,0-1 0,1 1 0,-1 0 0,1 0 0,0 0 0,-1 0 0,1 0 0,0 0 0,-1 3 0,2-4 0,0 1 0,0-1 0,0 0 0,0 0 0,0 1 0,0-1 0,0 0 0,0 0 0,1 0 0,-1 1 0,1-1 0,-1 0 0,1 0 0,-1 0 0,1 0 0,-1 0 0,1 0 0,0 0 0,0 0 0,1 1 0,22 6 0,-10-5 0,-6-2 0,-1 0 0,0 0 0,1 0 0,-1-1 0,13-1 0,18-1 0,-11 0 0,51-10 0,-26 3 0,-37 8 0,0-1 0,0 0 0,0-1 0,-1-1 0,1 0 0,-1-1 0,22-11 0,-1 2 0,-5 1 0,-29 12 0,0 0 0,0 0 0,0-1 0,0 1 0,0 0 0,0-1 0,-1 1 0,1 0 0,0-1 0,-1 1 0,1-1 0,-1 1 0,1-1 0,-1 1 0,0-1 0,1 0 0,-1 1 0,0-1 0,0-2 0,-1 3 0,1-1 0,-1 1 0,0-1 0,1 0 0,-1 1 0,0 0 0,0-1 0,0 1 0,0 0 0,0-1 0,0 1 0,0 0 0,-1 0 0,1 0 0,0 0 0,-1 0 0,1 0 0,-3-1 0,-33-18 0,24 14 0,2 0 0,0 1 0,0 1 0,-1 0 0,1 1 0,-1 0 0,0 1 0,0 0 0,0 1 0,0 0 0,0 0 0,0 2 0,0 0 0,-20 3 0,18-1 0,0 0 0,0 1 0,0 1 0,1 0 0,-1 1 0,1 0 0,1 1 0,-1 0 0,1 1 0,-15 13 0,25-19 0,0 1 0,0-1 0,0 1 0,0 0 0,0 0 0,0 0 0,1 0 0,-1 0 0,1 0 0,-1 4 0,-1-1 0,-17 27 0,14-25 0,6-8 0,-1 1 0,0-1 0,1 1 0,-1 0 0,1 0 0,-1-1 0,0 1 0,1 0 0,0 0 0,-1 0 0,1-1 0,-1 1 0,1 0 0,0 0 0,0 0 0,0 0 0,-1 0 0,1 0 0,0 0 0,0 0 0,0 0 0,0 0 0,0 0 0,1-1 0,-1 1 0,0 0 0,0 0 0,1 0 0,-1 0 0,0 0 0,1 0 0,-1-1 0,1 1 0,-1 0 0,1 0 0,-1-1 0,1 1 0,0 0 0,-1-1 0,1 1 0,0 0 0,0-1 0,0 1 0,0 0 0,1-1 0,-1 1 0,0-1 0,0 0 0,0 1 0,1-1 0,-1 0 0,0 0 0,0 0 0,0 0 0,1 0 0,-1 0 0,0 0 0,0 0 0,1 0 0,-1-1 0,0 1 0,0 0 0,0-1 0,0 1 0,0-1 0,1 0 0,-1 1 0,0-1 0,0 0 0,0 1 0,-1-1 0,1 0 0,2-2 0,26-37 0,-27 37 0,0 0 0,0 1 0,-1-1 0,1 0 0,-1 0 0,1 0 0,1-6 0,6-12 0,1 9 0,-9 11 0,0 0 0,1 0 0,-1-1 0,0 1 0,0 0 0,0-1 0,-1 1 0,1-1 0,0 1 0,0-1 0,-1 1 0,1-1 0,-1 0 0,1 1 0,-1-1 0,0 1 0,0-1 0,0 0 0,0-1 0,0-35 0,0 32 0,0 24 0,1 14 0,0-23 0,0 0 0,-1 1 0,-1-1 0,0 1 0,0-1 0,-3 13 0,-5 1 0,7-17 0,-1 1 0,1 0 0,0 0 0,0 0 0,1 0 0,0 0 0,0 9 0,1 143 0,0-353 0,-1 180 0,0 1 0,-1 0 0,-4-18 0,3 19 0,1 0 0,0 0 0,0-17 0,3 23 0,-1-1 0,1 0 0,-2 0 0,1 0 0,-1 0 0,0 1 0,-1-1 0,1 0 0,-1 1 0,-1-1 0,1 1 0,-1 0 0,-6-10 0,2 3 0,2 7 0,-3 23 0,-1 9 0,5-17 0,0 1 0,1 0 0,0 0 0,1 0 0,0 0 0,1 0 0,-1 14 0,2 341 0,0-368 0,0 1 0,1-1 0,-1 1 0,1-1 0,0 1 0,-1 0 0,1-1 0,0 1 0,0 0 0,1 0 0,-1 0 0,2-3 0,8-14 0,-9 9 0,0 1 0,-1-1 0,1 0 0,-2 1 0,0-1 0,-1-18 0,-1-4 0,2-280 0,0 302 0,0 16 0,-4 37 0,-14-9 0,14-28 0,1 0 0,0 0 0,0 0 0,-4 13 0,-3 21 0,4-20 0,1 1 0,1-1 0,1 1 0,0 28 0,3 70 0,0-119 0,0 1 0,0-1 0,0 1 0,0-1 0,0 1 0,1 0 0,-1-1 0,0 1 0,0-1 0,1 1 0,-1-1 0,0 0 0,0 1 0,1-1 0,-1 1 0,1-1 0,-1 1 0,0-1 0,1 0 0,-1 1 0,1-1 0,-1 0 0,1 1 0,-1-1 0,1 0 0,-1 0 0,1 0 0,-1 1 0,1-1 0,-1 0 0,1 0 0,-1 0 0,1 0 0,-1 0 0,1 0 0,0 0 0,-1 0 0,1 0 0,-1 0 0,1 0 0,-1-1 0,2 1 0,1-1 0,0 1 0,0-1 0,-1 0 0,1 0 0,0 0 0,0-1 0,-1 1 0,5-4 0,-3 2 0,-1-1 0,0 0 0,0 1 0,0-1 0,-1 0 0,1 0 0,-1-1 0,0 1 0,-1 0 0,1-1 0,1-4 0,12-29 0,16-15 0,26-50 0,-56 100 0,0 0 0,0 0 0,0 1 0,-1-1 0,1 0 0,-1 0 0,0 0 0,0-5 0,0 8 0,0 0 0,0 0 0,0 0 0,0 0 0,0 0 0,0 0 0,0 0 0,0 0 0,0 0 0,0 0 0,0 0 0,0 0 0,0 0 0,0 0 0,0 0 0,0 0 0,0 0 0,0 0 0,0 0 0,-1 0 0,1 0 0,0 0 0,0 0 0,0 0 0,0 0 0,0 0 0,0 0 0,0 0 0,0 0 0,0 0 0,0 0 0,0 0 0,0 0 0,-1 19 0,1 174 0,0-192 0,-1-1 0,1 1 0,0 0 0,0 0 0,1 0 0,-1 0 0,0 0 0,0 0 0,0 0 0,0-1 0,1 1 0,-1 0 0,0 0 0,1 0 0,-1 0 0,1-1 0,-1 1 0,1 0 0,-1-1 0,1 1 0,0 0 0,-1-1 0,1 1 0,0 0 0,-1-1 0,1 1 0,0-1 0,0 0 0,0 1 0,-1-1 0,1 1 0,0-1 0,0 0 0,0 0 0,0 0 0,0 1 0,0-1 0,-1 0 0,1 0 0,0 0 0,1-1 0,18 8 0,-16-5 0,0 0 0,0 1 0,1-2 0,-1 1 0,1 0 0,-1-1 0,1 0 0,0 0 0,-1-1 0,1 1 0,0-1 0,0 0 0,-1 0 0,1 0 0,0-1 0,5-1 0,19-3 0,40-13 0,-54 14 0,-2-1 0,0 0 0,-1-1 0,1-1 0,14-10 0,2-1 0,-11 4 0,-15 12 0,-1 0 0,0 0 0,1 0 0,-1 1 0,1-1 0,0 0 0,0 1 0,-1 0 0,1 0 0,3-1 0,6-1 0,-8 3 0,0-1 0,-1 1 0,1-1 0,0 0 0,-1 0 0,1 0 0,0-1 0,-1 1 0,0-1 0,1 0 0,-1 0 0,0 0 0,0 0 0,5-6 0,-7 8 0,-1 0 0,0-1 0,0 1 0,1 0 0,-1 0 0,0-1 0,0 1 0,0 0 0,0-1 0,1 1 0,-1 0 0,0-1 0,0 1 0,0 0 0,0 0 0,0-1 0,0 1 0,0 0 0,0-1 0,0 1 0,0 0 0,0-1 0,0 1 0,0 0 0,0-1 0,0 1 0,0 0 0,0-1 0,-1 1 0,1 0 0,0-1 0,0 1 0,-1-1 0,-11-3 0,8 4 0,1 0 0,0 0 0,-1 1 0,1-1 0,0 1 0,-1-1 0,-3 3 0,-19 11 0,22-11 0,0 0 0,0-1 0,-1 1 0,1-1 0,0 0 0,-1-1 0,1 1 0,-1-1 0,0 0 0,0 0 0,1 0 0,-1-1 0,-5 1 0,-20-1 0,22 0 0,22 0 0,15-2 0,0-2 0,1-1 0,-1-1 0,38-13 0,-30 8 0,71-11 0,-43 11 0,-41 6 0,48-3 0,-69 8 0,0 0 0,1 0 0,-1-1 0,0 1 0,1-1 0,-1 0 0,0 0 0,0 0 0,6-2 0,-7 1 0,1 1 0,0 0 0,-1 0 0,1 0 0,0 1 0,0-1 0,0 1 0,-1-1 0,6 1 0,-7 0 0,1 0 0,-1 0 0,0 0 0,0 0 0,1-1 0,-1 1 0,0 0 0,0-1 0,1 1 0,-1-1 0,0 1 0,0-1 0,0 0 0,0 1 0,0-1 0,0 0 0,0 0 0,0 0 0,0 0 0,-1 0 0,1 0 0,0 0 0,0 0 0,-1 0 0,1 0 0,-1 0 0,1 0 0,-1-1 0,1 1 0,-1 0 0,0 0 0,0-1 0,1 1 0,-1 0 0,0 0 0,0-1 0,0 1 0,0 0 0,-1 0 0,1-1 0,0 1 0,0 0 0,-1 0 0,1 0 0,-1-1 0,1 1 0,-1 0 0,0 0 0,1 0 0,-1 0 0,-1-2 0,-14-8 0,14 11 0,0-1 0,1 0 0,-1 0 0,0 0 0,1 0 0,-1-1 0,1 1 0,-1 0 0,1-1 0,-1 1 0,1-1 0,0 1 0,-2-3 0,2 1 0,0 0 0,-1 0 0,0 0 0,1 0 0,-1 0 0,0 0 0,-1 0 0,1 1 0,0-1 0,-4-2 0,4 4 0,2 0 0,-1 1 0,1-1 0,0 1 0,-1-1 0,1 1 0,0-1 0,-1 1 0,1-1 0,0 1 0,0-1 0,-1 1 0,1-1 0,0 1 0,0-1 0,0 1 0,0-1 0,0 0 0,0 1 0,0-1 0,0-1 0,-3-14 0,1 13 0,0-2 0,0 0 0,0 0 0,0 0 0,0 0 0,1-1 0,0 1 0,-1-8 0,2 12 0,0 1 0,0-1 0,0 0 0,0 1 0,-1-1 0,1 1 0,0-1 0,0 1 0,-1-1 0,1 1 0,0-1 0,-1 1 0,1-1 0,0 1 0,-1 0 0,1-1 0,-1 1 0,1 0 0,-1-1 0,1 1 0,-1 0 0,1-1 0,-1 1 0,1 0 0,-1 0 0,1 0 0,-1-1 0,1 1 0,-1 0 0,1 0 0,-1 0 0,0 0 0,1 0 0,-1 0 0,1 0 0,-1 0 0,1 0 0,-1 1 0,0-1 0,1 0 0,-1 0 0,1 0 0,-1 1 0,1-1 0,-1 0 0,1 0 0,-1 1 0,1-1 0,0 1 0,-2 0 0,1 3 0,-1 0 0,1 0 0,0 0 0,0 0 0,0 0 0,1 0 0,0 0 0,-1 0 0,1 1 0,1-1 0,0 5 0,-2 25 0,-1-30 0,1 0 0,-1 0 0,0 0 0,0 0 0,0 0 0,0-1 0,-6 7 0,-10 18 0,9 11 0,0-18 0,7-18 0,0 1 0,0 0 0,1-1 0,-1 1 0,1 0 0,0 0 0,0 0 0,0 0 0,0 8 0,1-8 0,0 0 0,-1 0 0,0 0 0,1 0 0,-1 0 0,-1-1 0,1 1 0,-1 0 0,-3 6 0,3-6 0,2-3 0,-1 0 0,1-1 0,0 1 0,0 0 0,-1 0 0,1-1 0,-1 1 0,1 0 0,-1-1 0,1 1 0,-1-1 0,1 1 0,-1-1 0,1 1 0,-1-1 0,0 1 0,1-1 0,-1 1 0,0-1 0,1 0 0,-1 1 0,0-1 0,1 0 0,-1 0 0,0 0 0,0 1 0,0-1 0,-1 0 0,-6 2 0,0 5 0,8-7 0,-1 1 0,1-1 0,-1 1 0,1-1 0,-1 1 0,1-1 0,-1 0 0,1 1 0,-1-1 0,1 1 0,-1-1 0,0 0 0,1 0 0,-1 1 0,0-1 0,1 0 0,-1 0 0,0 0 0,1 0 0,-1 0 0,0 0 0,1 0 0,-1 0 0,0 0 0,-1 0 0,-10 0 0,10 0 0,0 1 0,0-1 0,0 0 0,0 0 0,0-1 0,1 1 0,-1 0 0,0 0 0,0-1 0,-2 0 0,3 0 0,0 0 0,0 0 0,0 0 0,1 0 0,-1 1 0,0-1 0,1 0 0,-1 0 0,1 0 0,-1 0 0,1-1 0,0 1 0,-1 0 0,1 0 0,0 0 0,0 0 0,0 0 0,-1 0 0,1 0 0,1-1 0,-1 1 0,0-1 0,0-9 0,-1 10 0,1 0 0,0 0 0,0 0 0,-1 0 0,1 0 0,0 0 0,0 0 0,0 0 0,0 0 0,0 0 0,0 0 0,1 0 0,-1 0 0,0 0 0,0 0 0,1 0 0,-1 0 0,1 0 0,-1 0 0,1 1 0,-1-1 0,1 0 0,-1 0 0,1 0 0,0 1 0,-1-1 0,1 0 0,0 1 0,0-1 0,0 0 0,-1 1 0,1-1 0,0 1 0,0 0 0,0-1 0,0 1 0,0 0 0,0-1 0,0 1 0,2 0 0,46-24 0,46 0 0,-50 21 0,-32 3 0,-25 1 0,-14 4 0,1 3 0,-2-3 0,-61 16 0,88-21 0,-1 0 0,1 1 0,-1-1 0,0 0 0,1 0 0,-1 1 0,0-1 0,1 0 0,-1 0 0,0 0 0,0 0 0,1 0 0,-1 0 0,0 0 0,1 0 0,-1 0 0,0 0 0,1 0 0,-1 0 0,0 0 0,0-1 0,1 1 0,-1 0 0,1-1 0,-1 1 0,0 0 0,1-1 0,-1 1 0,1-1 0,-1 1 0,1-1 0,-1 1 0,1-1 0,-1 1 0,1-1 0,-1 1 0,1-1 0,0 0 0,-1 0 0,-1-32 0,2 20 0,0 12 0,1 0 0,-1 0 0,0 0 0,0 0 0,1 0 0,-1 0 0,0 0 0,1 0 0,-1 0 0,1 1 0,-1-1 0,1 0 0,-1 0 0,1 0 0,0 1 0,-1-1 0,1 0 0,0 1 0,0-1 0,0 0 0,-1 1 0,1-1 0,0 1 0,2-1 0,29-9 0,-8 2 0,-17 5 0,0 0 0,0 1 0,0 0 0,0 0 0,0 0 0,0 1 0,0 0 0,1 0 0,-1 1 0,0 0 0,1 0 0,-1 1 0,0 0 0,10 2 0,-16 1 0,1 0 0,-1 0 0,0 0 0,-1 1 0,1-1 0,-1 0 0,0 0 0,1 1 0,-2-1 0,0 9 0,0-5 0,1-6 0,0-1 0,0 1 0,0 0 0,0-1 0,0 1 0,0 0 0,-1-1 0,1 1 0,-1 0 0,1-1 0,-1 1 0,0-1 0,0 1 0,0-1 0,1 1 0,-1-1 0,-1 0 0,1 1 0,0-1 0,-1 1 0,-15 21 0,6-2 0,6-8 0,-1-1 0,-1 1 0,0-1 0,-1-1 0,-17 22 0,23-32 0,0 0 0,1 1 0,-1-1 0,1 1 0,-1-1 0,1 1 0,0 0 0,0 0 0,-1-1 0,1 1 0,0 0 0,1 0 0,-1 0 0,0 0 0,1 0 0,-1 0 0,1 1 0,-1-1 0,1 0 0,0 0 0,0 0 0,0 0 0,0 0 0,1 3 0,-1 0 0,0-4 0,0 4 0,1-7 0,0-1 0,0 0 0,0 0 0,0 0 0,0 1 0,1-1 0,-1 0 0,1 1 0,0-1 0,0 1 0,3-4 0,-1 2 0,1-2 0,-1 1 0,0 0 0,0-1 0,3-8 0,17-21 0,-17 27 0,0 0 0,-1 0 0,0-1 0,0 1 0,-1-1 0,0-1 0,-1 1 0,0-1 0,0 1 0,-1-1 0,0 0 0,-1-1 0,0 1 0,-1 0 0,0 0 0,-1-1 0,0-15 0,0 197 0,0-170 0,0-1 0,0 1 0,0-1 0,0 1 0,1-1 0,-1 1 0,0-1 0,0 1 0,1-1 0,-1 1 0,0-1 0,1 1 0,-1-1 0,0 1 0,1-1 0,-1 0 0,1 1 0,-1-1 0,1 0 0,-1 1 0,1-1 0,-1 0 0,1 0 0,-1 1 0,1-1 0,0 0 0,25 5 0,37-6 0,-44 1 0,-17 0 0,1 0 0,0 0 0,0 0 0,0 0 0,0 0 0,0 0 0,0 0 0,-1-1 0,1 1 0,0-1 0,0 0 0,3-1 0,-5 0 0,0 0 0,0 0 0,0 0 0,0 0 0,0 1 0,-1-1 0,1 0 0,-1 0 0,1 0 0,-1 0 0,0-1 0,0 1 0,0 0 0,0 0 0,0 0 0,-1-2 0,0-17 0,0 17 0,1-2 0,-1 1 0,1 0 0,0 0 0,1 0 0,-1 0 0,1 0 0,0 0 0,2-7 0,1 5 0,-2 5 0,-1 0 0,0 0 0,0 0 0,1 0 0,-2 0 0,1 0 0,0-1 0,0 1 0,-1 0 0,1 0 0,-1-1 0,0 1 0,1-4 0,-1-5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3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399 189 1072,'0'-3'373,"0"0"0,0 0 0,-1 0 0,1 0 0,-1 0 0,0 0 0,0 1 0,0-1 0,-3-4 0,3 4 40,-1 0 0,1 0 0,0 0 0,0 0 0,0 0 0,1 0 0,-1 0 0,1 0 0,-1-5 0,1 6-229,0 0 0,0 1 0,0-1 0,-1 0 0,1 1 0,0-1 0,-1 0 0,1 1 0,-1-1 0,1 1 0,-1-1 0,0 1 0,0-1 0,0 1 0,0 0 0,0-1 0,0 1 0,0 0 0,-2-2 0,-6-8 191,-6-18 584,13 25-860,1 1 0,0-1 1,-1 1-1,0-1 0,0 1 0,0 0 1,0 0-1,-1 0 0,1 0 1,-1 0-1,1 1 0,-5-4 0,6 6-67,0-1-1,0 1 0,0-1 1,0 1-1,1-1 0,-1 1 0,0 0 1,0 0-1,0-1 0,0 1 1,-1 0-1,1 0 0,0 0 1,0 0-1,0 0 0,0 0 0,-1 1 1,-7 0 93,9-1-118,-11-1 141,0 1-1,0 0 0,0 1 1,0 1-1,1-1 0,-1 2 1,0-1-1,-13 7 1,10 0-32,1 1 0,0 0 0,1 1 0,0 0 0,1 1 0,0 0 0,1 1 0,0 0 0,1 0 0,0 1 0,1 1 0,1-1 0,1 1 0,0 1 0,-7 27 0,10-31-87,1 1-1,0 0 0,1 0 0,0 0 0,2 20 0,-1-27-23,1 0 1,0 0-1,0 0 1,0-1-1,0 1 1,1-1-1,0 1 1,0-1-1,1 1 1,-1-1-1,1 0 1,0 0-1,1-1 1,4 6-1,30 21-2,-26-18 1,-10-10 1,1 0 0,-1 0 0,1 0-1,0 0 1,0-1 0,0 1 0,0-1 0,0 0 0,1 0 0,-1 0 0,1 0 0,-1-1 0,1 1 0,-1-1 0,1 0 0,0 0 0,0-1 0,0 1 0,0-1 0,-1 1 0,1-1 0,0 0 0,7-2 0,-4 3-2,0-1 1,0 0 0,1-1-1,-1 1 1,0-2 0,0 1-1,0-1 1,0 0 0,0 0-1,0-1 1,0 0 0,-1 0-1,1-1 1,-1 0 0,9-7-1,-4 3 16,-1-2-1,0 1 1,0-2-1,-1 1 1,14-21-1,-19 23 59,1 1-1,-1-1 0,0 0 0,-1 0 1,0-1-1,0 1 0,-1-1 0,0 1 1,0-1-1,0-17 0,-2-115 2462,0 53 4942,0 252-5231,1-147-2249,1-1 0,0 1 0,1-1 0,6 20 0,5 22 0,-12-41-172,2-1-1,0 0 1,0 1 0,2-2 0,0 1-1,9 17 1,-11-28-585,0 0-1,-1 0 0,2 0 1,-1-1-1,0 0 0,1 1 1,0-2-1,0 1 1,0-1-1,1 1 0,-1-2 1,1 1-1,-1 0 1,8 1-1,-5-2-294,0 1-1,0-2 1,0 1 0,0-1-1,0-1 1,0 1 0,0-1-1,0-1 1,0 0 0,0 0-1,11-3 1,27-17-2611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33.1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856 948 32767,'-1'3'0,"1"-1"0,0 1 0,0-1 0,0 1 0,0-1 0,0 1 0,1-1 0,-1 1 0,1-1 0,-1 0 0,1 1 0,0-1 0,0 0 0,0 0 0,0 1 0,1-1 0,-1 0 0,0 0 0,1 0 0,0 0 0,-1-1 0,1 1 0,4 2 0,-6-2 0,1-1 0,0 1 0,0 0 0,-1-1 0,1 1 0,-1 0 0,1 0 0,-1-1 0,0 1 0,0 0 0,0 0 0,0-1 0,0 1 0,0 0 0,0 0 0,-1 1 0,1-113 0,0 110 0,0-1 0,0 1 0,0-1 0,0 0 0,0 1 0,0-1 0,0 1 0,0-1 0,0 1 0,0-1 0,-1 1 0,1-1 0,0 1 0,0-1 0,0 1 0,-1 0 0,1-1 0,0 1 0,-1-1 0,1 1 0,0 0 0,-1-1 0,1 1 0,-1-1 0,1 1 0,0 0 0,-1 0 0,1-1 0,-1 1 0,1 0 0,-1 0 0,1 0 0,-1-1 0,1 1 0,-1 0 0,1 0 0,-1 0 0,1 0 0,-1 0 0,1 0 0,-2 0 0,2 0 0,-1 0 0,1 0 0,-1 0 0,1 0 0,-1 0 0,1 0 0,-1 0 0,1 0 0,-1 0 0,1 0 0,-1 0 0,1-1 0,-1 1 0,1 0 0,-1 0 0,1-1 0,-1 1 0,1 0 0,0-1 0,-1 1 0,1 0 0,-1-1 0,1 1 0,0 0 0,-1-1 0,1 1 0,0-1 0,0 1 0,-1-1 0,1 1 0,0-1 0,0 1 0,0-1 0,0 1 0,0-1 0,-1 1 0,1-1 0,0 1 0,0-1 0,0 1 0,1-1 0,-1-1 0,0 1 0,0 0 0,0 0 0,0 0 0,0 0 0,0 0 0,0 0 0,-1-1 0,1 1 0,0 0 0,0 0 0,-1 0 0,1 0 0,-1 0 0,1 0 0,-1 0 0,1 0 0,-1 0 0,0 0 0,0 0 0,1 1 0,-2-2 0,0 1 0,0 1 0,1-1 0,-1 1 0,0-1 0,0 1 0,0 0 0,0 0 0,0 0 0,0 0 0,-2 0 0,-9 1 0,9-2 0,-1 1 0,1 0 0,-1 0 0,1 0 0,-1 1 0,1 0 0,-1 0 0,1 0 0,0 0 0,-1 0 0,1 1 0,0 0 0,-6 3 0,-15 3 0,-7 2 0,31-10 0,0 1 0,0-1 0,1 1 0,-1-1 0,0 1 0,0-1 0,0 1 0,0 0 0,1-1 0,-1 1 0,0 0 0,1 0 0,-1-1 0,0 1 0,1 0 0,-1 0 0,1 0 0,0 0 0,-1 0 0,1 0 0,0 0 0,-1 0 0,1 0 0,0 1 0,0-1 0,0 0 0,1 0 0,-1 0 0,1 0 0,-1 0 0,1-1 0,-1 1 0,1 0 0,-1 0 0,1-1 0,0 1 0,-1 0 0,1-1 0,0 1 0,0 0 0,0-1 0,-1 1 0,1-1 0,0 0 0,0 1 0,0-1 0,0 0 0,0 1 0,0-1 0,0 0 0,0 0 0,0 0 0,0 0 0,0 0 0,0 0 0,1 0 0,46 0 0,-28-1 0,-17 1 0,-2 0 0,-1 1 0,1-1 0,0 0 0,0 0 0,-1 0 0,1 0 0,0 0 0,-1 0 0,1 0 0,0 0 0,0 0 0,-1 0 0,1 0 0,0 0 0,-1 0 0,1-1 0,0 1 0,0 0 0,-1 0 0,1-1 0,-1 1 0,1-1 0,0 1 0,-1-1 0,1 1 0,-1 0 0,1-1 0,-1 0 0,1 1 0,-1-1 0,1 1 0,-1-1 0,0 0 0,1 1 0,-1-1 0,0 0 0,0 1 0,1-1 0,-1 0 0,0 1 0,0-1 0,0-1 0,0 2 0,0-1 0,0 1 0,0-1 0,0 1 0,0 0 0,0-1 0,0 1 0,0-1 0,1 1 0,-1-1 0,0 1 0,0-1 0,0 1 0,0-1 0,1 1 0,-1 0 0,0-1 0,1 1 0,-1-1 0,0 1 0,0 0 0,1-1 0,-1 1 0,1 0 0,-1 0 0,0-1 0,1 1 0,-1 0 0,1 0 0,-1 0 0,1-1 0,-1 1 0,1 0 0,0 0 0,-1 0 0,1 0 0,-1-1 0,1 1 0,-1 0 0,1 0 0,-1 0 0,0-1 0,1 1 0,-1 0 0,1-1 0,-1 1 0,0 0 0,1-1 0,-1 1 0,0-1 0,1 1 0,-1 0 0,0-1 0,0 1 0,1-1 0,-1 1 0,0-1 0,0 1 0,0-1 0,0 1 0,1-1 0,-1 1 0,0-1 0,0 1 0,0-1 0,0 1 0,0-1 0,0-1 0,0 1 0,0-1 0,0 1 0,0-1 0,0 1 0,0-1 0,0 1 0,-1 0 0,1-1 0,0 1 0,-1-1 0,1 1 0,-1 0 0,0-1 0,1 1 0,-1 0 0,0 0 0,0-1 0,0 1 0,0 0 0,-2-2 0,0 2 0,0 0 0,0 0 0,0 0 0,0 0 0,0 1 0,-1-1 0,1 1 0,0 0 0,-6 0 0,-223 0 0,225 1 0,0-1 0,0 1 0,0 0 0,0 0 0,0 1 0,0-1 0,0 2 0,1-1 0,-1 1 0,1 0 0,-8 4 0,-16 5 0,1-1 0,28-10 0,0-1 0,0 1 0,0 0 0,0 0 0,0 0 0,0 1 0,0-1 0,1 0 0,-1 0 0,0 0 0,1 0 0,-1 1 0,1-1 0,-1 0 0,1 1 0,0-1 0,0 0 0,-1 1 0,1-1 0,0 0 0,0 2 0,1-2 0,-1 0 0,0 0 0,0 0 0,1-1 0,-1 1 0,1 0 0,-1-1 0,0 1 0,1 0 0,0-1 0,-1 1 0,1 0 0,-1-1 0,1 1 0,0-1 0,-1 1 0,1-1 0,0 0 0,-1 1 0,1-1 0,0 0 0,0 1 0,-1-1 0,1 0 0,0 0 0,0 1 0,0-1 0,-1 0 0,1 0 0,0 0 0,0 0 0,0 0 0,1-1 0,32-1 0,-26 2 0,-18-7 0,0 1 0,0 1 0,0-1 0,-13-3 0,17 8 0,-1-1 0,1 0 0,0 0 0,0 0 0,-9-5 0,13 6 0,1 0 0,-1 0 0,1 0 0,0 0 0,0-1 0,-1 1 0,1 0 0,0-1 0,0 1 0,0 0 0,0-1 0,0 1 0,1-1 0,-1 1 0,0-1 0,1 0 0,-1 1 0,1-1 0,0 0 0,-1 1 0,1-1 0,0-3 0,0 3 0,0 0 0,0 0 0,-1 0 0,1 0 0,0 0 0,-1-1 0,0 1 0,1 0 0,-1 0 0,0 1 0,0-1 0,0 0 0,0 0 0,-1 0 0,-2-3 0,3 4 0,-1-1 0,1 1 0,0-1 0,0 0 0,0 0 0,0 0 0,0 1 0,0-1 0,0 0 0,1 0 0,-1 0 0,1 0 0,-1 0 0,1-1 0,0-3 0,0 3 0,-1-1 0,1 1 0,0 0 0,-1-1 0,0 1 0,0 0 0,0-1 0,0 1 0,0 0 0,0 0 0,-1 0 0,-2-4 0,2 4 0,0 0 0,0 0 0,1 0 0,0 0 0,-1-1 0,1 1 0,0 0 0,1 0 0,-1-1 0,0 1 0,1-1 0,0-4 0,0-148 0,0 156 0,0-1 0,0 1 0,0-1 0,0 1 0,0-1 0,0 1 0,0-1 0,0 1 0,0-1 0,0 1 0,-1-1 0,1 1 0,0-1 0,0 1 0,-1-1 0,1 1 0,0 0 0,0-1 0,-1 1 0,1-1 0,0 1 0,-1 0 0,1-1 0,-1 1 0,1 0 0,0-1 0,-1 1 0,1 0 0,-1 0 0,1 0 0,-1-1 0,1 1 0,-1 0 0,0 0 0,1 0 0,-1 0 0,1-1 0,-1 1 0,1 0 0,-1 0 0,1 0 0,0-1 0,-1 1 0,1 0 0,-1 0 0,1-1 0,0 1 0,-1 0 0,1-1 0,0 1 0,-1-1 0,1 1 0,0 0 0,0-1 0,-1 1 0,1-1 0,0 1 0,0-1 0,0 1 0,0-1 0,0 1 0,0 0 0,-1-1 0,1 1 0,0-1 0,0 1 0,1-2 0,-1-104 0,0 105 0,0 1 0,0-1 0,0 1 0,0-1 0,0 1 0,-1-1 0,1 1 0,0-1 0,0 1 0,0 0 0,0-1 0,0 1 0,-1-1 0,1 1 0,0-1 0,0 1 0,-1 0 0,1-1 0,0 1 0,-1 0 0,1-1 0,0 1 0,-1 0 0,1-1 0,0 1 0,-1 0 0,1 0 0,-1 0 0,1-1 0,0 1 0,-1 0 0,1 0 0,-1 0 0,1 0 0,-1 0 0,1 0 0,-1 0 0,1 0 0,-1 0 0,0 0 0,0 0 0,0 0 0,0 0 0,0 1 0,0-1 0,0 0 0,0 1 0,0-1 0,0 1 0,1-1 0,-1 1 0,0 0 0,0-1 0,0 1 0,1 0 0,-1-1 0,0 1 0,0 0 0,1 0 0,-1 0 0,0 1 0,-3 6 0,2-6 0,1 0 0,0 0 0,-1 0 0,1 0 0,0 0 0,1 1 0,-1-1 0,0 0 0,1 1 0,-1-1 0,1 4 0,0-5 0,0 1 0,0-1 0,0 0 0,-1 0 0,1 0 0,0 1 0,0-1 0,-1 0 0,1 0 0,0 0 0,-1 0 0,1 0 0,-1 0 0,0 1 0,1-1 0,-1-1 0,0 1 0,0 0 0,1 0 0,-1 0 0,0 0 0,0 0 0,-2 0 0,2 0 0,0 0 0,0 0 0,0 0 0,0-1 0,0 1 0,0 0 0,0 0 0,1 0 0,-1 1 0,0-1 0,0 0 0,1 0 0,-1 0 0,1 0 0,-1 1 0,1-1 0,0 0 0,-1 0 0,1 1 0,0-1 0,0 0 0,0 1 0,0 1 0,0 3 0,0 36 0,-5-27 0,5-15 0,0 1 0,0-1 0,-1 0 0,1 0 0,0 0 0,0 0 0,-1 1 0,1-1 0,0 0 0,0 0 0,-1 0 0,1 0 0,0 0 0,0 0 0,-1 0 0,1 0 0,0 0 0,-1 0 0,1 0 0,0 0 0,0 0 0,-1 0 0,1 0 0,0 0 0,-1 0 0,1 0 0,0 0 0,0 0 0,-1 0 0,1 0 0,0-1 0,0 1 0,-1 0 0,1 0 0,0 0 0,0 0 0,-1-1 0,1 1 0,0 0 0,0-1 0,-1 0 0,0-1 0,0 1 0,1-1 0,-1 0 0,1 0 0,-1 1 0,1-1 0,0 0 0,0 0 0,0 1 0,0-1 0,0-3 0,-3-19 0,-5 11 0,6 10 0,0 1 0,1-1 0,-1 1 0,1-1 0,0 0 0,-1 0 0,1 0 0,1 0 0,-1 0 0,0 0 0,1 0 0,-1-6 0,1-6 0,-1 1 0,-1-1 0,0 0 0,-8-27 0,9 37 0,0 0 0,0 0 0,1 0 0,-1 0 0,1 0 0,1 1 0,0-9 0,0 10 0,-1 0 0,1 0 0,-1-1 0,0 1 0,0 0 0,0 0 0,-1-1 0,1 1 0,-1 0 0,0 0 0,0 0 0,0-1 0,-2-3 0,-5-7 0,6 12 0,0-1 0,0 1 0,1-1 0,-1 0 0,1 1 0,0-1 0,0 0 0,0 0 0,-1-4 0,1 38 0,-2-1 0,-1 0 0,-11 43 0,8-47 0,3-15 0,1 1 0,0 0 0,1-1 0,-2 22 0,4 93 0,1-130 0,-1 0 0,1 0 0,1 0 0,-1 0 0,0 0 0,1 1 0,2-5 0,7-19 0,0-28 0,3-7 0,-9 48 0,0-1 0,-1 0 0,0 0 0,-1-1 0,-1 1 0,1-25 0,-2 13 0,7-39 0,-4 40 0,1-40 0,-5-49 0,-1 108 0,-1 9 0,-4 16 0,-5 11 0,4-10 0,1 1 0,1 0 0,-5 39 0,-8 32 0,5-35 0,3 0 0,-6 90 0,11 115 0,5-240 0,0-22 0,-1-15 0,1 1 0,1-1 0,1 1 0,0-1 0,1 1 0,0 0 0,7-15 0,-2 5 0,1 3 0,-2 0 0,0-1 0,3-28 0,-6 19 0,1 0 0,15-49 0,-14 59 0,-1-1 0,-1 0 0,1-40 0,-4-75 0,-2 80 0,1 712 0,0-642 0,0-19 0,0-26 0,1-29 0,1 34 0,-1 0 0,-1-1 0,-2 1 0,-1 0 0,-1 0 0,-11-37 0,10 51 0,0 0 0,1 0 0,0 0 0,1-1 0,1 1 0,-1-18 0,3 25 0,-1 1 0,1-1 0,-1 0 0,-1 0 0,1 1 0,-1-1 0,-4-7 0,4 6 0,-1-8 0,-2 35 0,2-11 0,-1-1 0,1 1 0,0 1 0,1-1 0,0 0 0,0 0 0,0 1 0,1 0 0,0 10 0,1 134-614,0-86-6610,0-61 5828,0 1 1,0 0 0,1-1 0,0 1-1,2 7 1,-2-11 624,1 0 1,-1 0-1,1 0 1,0 0-1,0 0 1,0-1 0,0 1-1,1-1 1,3 3-1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46.8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486 2527 144,'0'0'2977,"1"0"-2959,-1 0-1,0 0 1,0 1-1,0-1 0,0 0 1,0 0-1,0 1 0,0-1 1,0 0-1,0 0 1,0 1-1,0-1 0,0 0 1,0 0-1,0 1 0,0-1 1,0 0-1,0 0 1,0 1-1,0-1 0,0 0 1,0 0-1,-1 1 0,1-1 1,0 0-1,0 0 1,0 1-1,0-1 0,-1 0 1,1 0-1,0 0 1,0 0-1,0 1 0,-1-1 1,1 0-1,-1 0 0,-37 5 1648,35-4-1393,0 1 0,1 0 1,-1 1-1,1-1 0,-1 0 0,1 1 0,-3 3 0,1-4 734,-15-3 126,10 0-606,1 0-1,-1 1 1,0 0-1,1 1 0,-1 0 1,-9 2-1,17-2-438,-44 10 1815,22-10 1877,20-1-1300,3 1-2428,1 0 0,-1 0 0,1 0 1,0 0-1,-1 0 0,1 0 0,0 0 1,0 0-1,0 0 0,-1 0 0,1-1 1,0 1-1,0 0 0,0-1 1,0 1-1,1-1 0,-1 1 0,0-1 1,0 1-1,0-1 0,0 0 0,2 1 1,39 8 337,-30-6-143,47 5 597,0-2 1,0-3 0,69-6 0,-21 2-447,-88 1-175,-41 0-155,-37 0-6,-174 10-157,226-10 106,-1 0 1,1 1-1,0-1 1,0 2 0,0-1-1,-9 4 1,11-4 28,0 1 0,0-1 1,1 0-1,-1 0 0,0-1 1,-7 0-1,10 0 374,-5 0 1606,10 0-851,71-2-206,-70 1-921,1-1 1,0 0-1,0 0 0,-1 0 0,1 0 0,-1-1 1,5-3-1,23-11-27,25 0-11,-25 8-3,40-17 0,-18 8 0,-43 15 0,1-1 0,-1 1 0,19-11 0,13 0 0,-43 14 0,-1 0 0,1 0 0,0 0 0,0 0 0,-1 0 0,1 0 0,0 0 0,0 0 0,0 0 0,-1 0 0,1 0 0,0 0 0,0 0 0,0 0 0,-1-1 0,1 1 0,0 0 0,0 0 0,0 0 0,-1 0 0,1 0 0,0-1 0,0 1 0,0 0 0,0 0 0,0 0 0,-1 0 0,1-1 0,0 1 0,0 0 0,0 0 0,0 0 0,0-1 0,0 1 0,0 0 0,0 0 0,0-1 0,0 1 0,0 0 0,0 0 0,0 0 0,0-1 0,0 1 0,0 0 0,0 0 0,0-1 0,0 1 0,0 0 0,0 0 0,0 0 0,1-1 0,-1 1 0,0 0 0,0 0 0,0 0 0,0 0 0,0-1 0,1 1 0,-1 0 0,0 0 0,0 0 0,0 0 0,1 0 0,-1-1 0,0 1 0,-19-3 0,-50 1 0,45 0 0,0 2 0,-1 0 0,1 1 0,-1 1 0,1 2 0,-43 10 0,14 2 0,20-6 0,-41 16 0,31-7-1,-78 39-22,119-58 20,1 1-1,0 0 1,-1 0-1,1 0 1,0 0-1,-1 0 1,1 0-1,0 0 1,0 0-1,0 0 1,0 0 0,0 1-1,0-1 1,0 2-1,4 3 56,12-4-28,2-1-24,0-1 0,0-1 0,0 0 0,0-2 0,-1 0 0,1 0 0,0-2 0,-1 0 0,27-12 0,-19 6 0,45-12 0,-50 18 0,0-1 0,0-1 0,-1 0 0,0-2 0,23-14 0,-19 12 0,-2 0 0,-21 7 0,-14 3 0,-175 1 0,188 0 0,-1 0 0,1 0 0,0 0 0,-1 1 0,1-1 0,0 1 0,-1-1 0,1 1 0,0 0 0,0 0 0,0 0 0,0 0 0,0 1 0,0-1 0,0 0 0,0 1 0,0 0 0,-1 1 0,-22 16 0,23-18 0,0-1 0,0 1 0,1 0 0,-1 0 0,1 1 0,-1-1 0,1 0 0,-1 0 0,1 1 0,0-1 0,-1 1 0,1-1 0,0 1 0,0 0 0,0-1 0,0 1 0,1 0 0,-1 0 0,0 0 0,1-1 0,-1 1 0,1 0 0,0 0 0,-1 0 0,1 0 0,0 0 0,0 0 0,1 0 0,-1 0 0,1 2 0,-1-3 0,0 0 0,0-1 0,0 1 0,0-1 0,1 1 0,-1 0 0,0-1 0,0 1 0,1-1 0,-1 1 0,0-1 0,1 1 0,-1-1 0,1 0 0,-1 1 0,0-1 0,1 1 0,-1-1 0,1 0 0,-1 1 0,1-1 0,-1 0 0,1 0 0,0 1 0,0-1 0,25 5 0,-17-4 0,1-1 0,-1-1 0,1 0 0,12-2 0,-8 0 0,-1-1 0,1 0 0,-1-1 0,0 0 0,0-1 0,-1-1 0,14-9 0,21-14 0,-28 19 0,-1-2 0,0 0 0,0 0 0,23-25 0,-28 23 0,-10 13 0,0-1 0,0 1 0,0-1 0,-1 0 0,1 0 0,-1 0 0,0 0 0,0-1 0,0 1 0,-1-1 0,1 1 0,-1-1 0,1 1 0,-1-1 0,0 0 0,-1 0 0,1-7 0,-1-248 0,0 249 0,-1 0 0,0 0 0,-1 1 0,0-1 0,-6-15 0,5 15 0,1 1 0,-1 0 0,1-1 0,1 1 0,-1-16 0,2-16 0,0 40 0,0-4 0,0 7 0,-3 36 0,-12 32 0,3 1 0,4 0 0,0 79 0,8 144 0,0-298 0,1 0 0,0 0 0,0 0 0,1 1 0,-1-1 0,1 0 0,2-4 0,7-19 0,-5 1 0,5-41 0,-8 44 0,1-16 0,-2-1 0,-4-47 0,0 45 0,7-81 0,1 82 0,2-19 0,1-74 0,-9-470 0,2 723 0,-8 199 0,-2-255 0,-7 124 0,15 280 0,0-1380 0,0 557 0,-3 454 0,-36 268 0,34-183 0,3-45 0,-4-48 0,-3 123 0,9 198 0,1-431 0,2 0 0,1 0 0,8-26 0,9-52 0,-3-115 0,-12-264 0,-7 277 0,1-435 0,0 634 0,0 0 0,0-1 0,0 1 0,0 0 0,0-1 0,-1 1 0,1 0 0,0 0 0,-1 0 0,1-1 0,-1 1 0,1 0 0,-1 0 0,-1-2 0,2 3 0,0 0 0,0 0 0,0-1 0,-1 1 0,1 0 0,0 0 0,-1 0 0,1 0 0,0 0 0,0 0 0,-1 0 0,1 0 0,0 0 0,0 0 0,-1 0 0,1 0 0,0 0 0,-1 0 0,1 0 0,0 0 0,0 0 0,-1 0 0,1 1 0,0-1 0,0 0 0,-1 0 0,1 0 0,0 0 0,0 0 0,0 1 0,-1-1 0,1 0 0,0 0 0,0 1 0,0-1 0,-1 0 0,1 0 0,0 0 0,0 1 0,0-1 0,0 0 0,0 0 0,0 1 0,0-1 0,0 0 0,0 1 0,0-1 0,0 0 0,-8 41 0,-11 37 0,2 160 0,7-72 0,2-86 0,-7 164 0,15 354 0,1-622 0,1 0 0,1 0 0,1 0 0,12-39 0,5-26 0,-3-24 0,3-151 0,-18 224 0,2-464 0,-7 296 0,2 33 0,-5 152 0,5 23 0,0 0 0,0 0 0,0 1 0,0-1 0,0 0 0,0 0 0,0 1 0,0-1 0,0 0 0,0 0 0,0 1 0,0-1 0,0 0 0,-1 0 0,1 0 0,0 1 0,0-1 0,0 0 0,0 0 0,-1 0 0,1 0 0,0 1 0,0-1 0,0 0 0,-1 0 0,1 0 0,0 0 0,0 0 0,0 0 0,-1 0 0,1 0 0,0 0 0,0 0 0,-1 0 0,1 0 0,0 0 0,0 0 0,-1 0 0,1 0 0,0 0 0,0 0 0,-1 0 0,1 0 0,0 0 0,0 0 0,0 0 0,-1 0 0,1 0 0,0 0 0,0-1 0,-1 1 0,1 0 0,0 0 0,0 0 0,0 0 0,0-1 0,-1 1 0,1 0 0,0 0 0,0 0 0,0-1 0,0 1 0,0 0 0,0 0 0,0-1 0,-8 37 0,2-18 0,2-6 0,1 1 0,0-1 0,0 1 0,1 0 0,0 24 0,2 767 0,0-825 0,-1-6 0,6-50 0,0 53 0,2-22 0,4-82 0,-11-330 0,-2 401 0,-19-97 0,2 15 0,11 44 0,-2 48 0,6 33 0,1-1 0,0 1 0,0-26 0,-1 7 0,-1 20 0,5 13 0,0 0 0,0-1 0,0 1 0,0 0 0,0 0 0,0 0 0,0 0 0,0 0 0,-1 0 0,1-1 0,0 1 0,0 0 0,0 0 0,0 0 0,0 0 0,-1 0 0,1 0 0,0 0 0,0 0 0,0 0 0,0 0 0,0 0 0,-1 0 0,1 0 0,0 0 0,0 0 0,0 0 0,0 0 0,-1 0 0,1 0 0,0 0 0,0 0 0,0 0 0,0 0 0,0 0 0,-1 0 0,1 0 0,0 0 0,0 0 0,0 0 0,0 1 0,0-1 0,0 0 0,-1 0 0,1 0 0,0 0 0,0 0 0,0 0 0,0 1 0,0-1 0,0 0 0,0 0 0,0 0 0,-8 34 0,1-9 0,2-1 0,1 1 0,0 0 0,1 37 0,3 847 0,2-852 0,10 57 0,2 44 0,-14-140 0,0-24 0,3-49 0,9-93 0,-7-206 0,-7 192 0,-7-4 0,0-8 0,8 153 0,0 1 0,-2 0 0,0 0 0,-1 0 0,-7-22 0,9 34 0,1 1 0,0-1 0,0 1 0,0-1 0,2-9 0,-1 5 0,0 5 0,0 7 0,-5 35 0,0-22 0,1 1 0,0-1 0,1 1 0,1 0 0,0 0 0,-1 20 0,3 589 0,0-1347 0,0 701 0,-2 0 0,-5-23 0,3 26 0,-1-41 0,5 61 0,0 1 0,-1-1 0,1 0 0,0 0 0,0 1 0,0-1 0,-1 0 0,1 0 0,0 1 0,-1-1 0,1 0 0,0 0 0,0 0 0,-1 0 0,1 1 0,0-1 0,-1 0 0,1 0 0,0 0 0,-1 0 0,1 0 0,0 0 0,-1 0 0,1 0 0,0 0 0,-1 0 0,1 0 0,0 0 0,-1 0 0,1 0 0,0 0 0,-1 0 0,1-1 0,0 1 0,-1 0 0,1 0 0,0 0 0,0 0 0,-1-1 0,1 1 0,0 0 0,0 0 0,-1-1 0,1 1 0,0 0 0,0 0 0,0-1 0,-1 1 0,1 0 0,0-1 0,0 1 0,0 0 0,0-1 0,0 1 0,0 0 0,-1-1 0,1 1 0,0 0 0,0-1 0,0 1 0,0 0 0,0-1 0,1 1 0,-1 0 0,0-1 0,0 1 0,0 0 0,0-1 0,-1 3 0,-1-1 0,1 1 0,0 0 0,-1 0 0,1 0 0,0 0 0,0 0 0,1 0 0,-1 1 0,0-1 0,1 0 0,-1 0 0,1 0 0,0 1 0,-1 2 0,0 17 0,-6 38 0,3-35 0,-2 48 0,21 161 0,-14-228 0,1 13 0,0 0 0,2-1 0,0 0 0,12 36 0,-12-46 0,0 1 0,-1 0 0,-1 0 0,0 0 0,0 0 0,0 0 0,-1 16 0,-1-23 0,0 0 0,1-1 0,-1 1 0,0 0 0,0 0 0,1 0 0,-1 0 0,1 0 0,0 0 0,0 0 0,-1-1 0,1 1 0,0 0 0,1 0 0,-1-1 0,0 1 0,2 1 0,-3-3 0,1 1 0,-1-1 0,0 0 0,0 0 0,1 0 0,-1 0 0,0 0 0,0 1 0,1-1 0,-1 0 0,0 0 0,0 0 0,1 0 0,-1 0 0,0 0 0,1 0 0,-1 0 0,0 0 0,0 0 0,1 0 0,-1 0 0,0 0 0,0 0 0,1 0 0,-1 0 0,0 0 0,1-1 0,-1 1 0,0 0 0,0 0 0,1 0 0,-1 0 0,0-1 0,0 1 0,1 0 0,3-20 0,-4-344 0,-2 322 0,-2 1 0,-13-59 0,9 59 0,1 0 0,-1-60 0,8 56 0,0 272 0,1-207 0,7 36 0,-4-36 0,1 39 0,-5-58 0,0 0 0,0 0 0,1 0 0,-1 0 0,0 0 0,0 0 0,0 0 0,1 0 0,-1 0 0,1 0 0,-1 0 0,1 0 0,-1 0 0,1-1 0,-1 1 0,1 0 0,-1 0 0,1-1 0,0 1 0,0 0 0,-1-1 0,1 1 0,0 0 0,0-1 0,0 1 0,0-1 0,0 0 0,0 1 0,1-1 0,-2 0 0,1 1 0,-1-1 0,1 0 0,-1 0 0,1 0 0,-1 0 0,1 1 0,-1-1 0,1 0 0,-1 1 0,1-1 0,-1 0 0,0 1 0,1-1 0,-1 0 0,0 1 0,1-1 0,-1 1 0,0-1 0,1 1 0,-1-1 0,0 0 0,0 1 0,1-1 0,-1 1 0,0 0 0,0-435 0,0 432 0,0 1 0,0 0 0,0-1 0,0 1 0,0-1 0,0 1 0,0-1 0,-1 1 0,1 0 0,0-1 0,-1 1 0,0 0 0,1-1 0,-1 1 0,1 0 0,-1 0 0,0 0 0,0 0 0,0-1 0,0 1 0,0 0 0,0 0 0,0 1 0,-2-3 0,2 3 0,0-1 0,0 1 0,0-1 0,1 0 0,-1 0 0,0 1 0,0-1 0,1 0 0,-1 0 0,0 0 0,1 0 0,-1 0 0,1 0 0,-1 0 0,1 0 0,-1 0 0,1 0 0,0 0 0,0 0 0,0 0 0,-1 0 0,1 0 0,0 0 0,0-2 0,0-7 0,-1 18 0,1-5 0,0 0 0,0-1 0,1 1 0,-1 0 0,1 0 0,-1 0 0,1-1 0,2 6 0,-1-5 0,1-1 0,-1 0 0,1 0 0,0 0 0,-1 0 0,1 0 0,0 0 0,0-1 0,0 0 0,0 1 0,1-1 0,-1 0 0,0-1 0,0 1 0,1-1 0,-1 1 0,4-1 0,69 0 0,-51-1 0,-12 1 0,0-1 0,-1-1 0,15-3 0,29-2 0,-48 7 0,0-1 0,0 1 0,0-2 0,0 1 0,0-1 0,14-5 0,-22 7 0,0 0 0,0 0 0,-1 0 0,1 0 0,0 0 0,0 0 0,0 0 0,-1 0 0,1 0 0,0 0 0,0 0 0,0-1 0,-1 1 0,1 0 0,0 0 0,0 0 0,0 0 0,0 0 0,-1 0 0,1-1 0,0 1 0,0 0 0,0 0 0,0 0 0,0 0 0,0-1 0,0 1 0,-1 0 0,1 0 0,0 0 0,0-1 0,0 1 0,0 0 0,0 0 0,0 0 0,0-1 0,0 1 0,0 0 0,0 0 0,0 0 0,0-1 0,0 1 0,0 0 0,0 0 0,0 0 0,1-1 0,-1 1 0,0 0 0,0 0 0,0 0 0,0-1 0,0 1 0,0 0 0,0 0 0,1 0 0,-1 0 0,0 0 0,0-1 0,0 1 0,0 0 0,1 0 0,-1 0 0,0 0 0,0 0 0,0 0 0,1 0 0,-1 0 0,0-1 0,-19-3 0,16 3 0,-29-11 0,29 10 0,-1 1 0,0-1 0,1 1 0,-1-1 0,0 1 0,0 0 0,0 0 0,-6 0 0,-103 1 0,112 0 0,0 0 0,0 0 0,0-1 0,0 1 0,0 0 0,0 0 0,0 0 0,1 0 0,-1 0 0,0 1 0,0-1 0,0 0 0,0 0 0,0 1 0,0-1 0,0 0 0,0 1 0,1-1 0,-1 1 0,0-1 0,0 1 0,1-1 0,-1 1 0,-1 1 0,2-1 0,1-1 0,-1 1 0,0 0 0,1 0 0,-1 0 0,1 0 0,-1-1 0,1 1 0,0 0 0,-1 0 0,1-1 0,-1 1 0,1 0 0,0-1 0,0 1 0,-1-1 0,1 1 0,0-1 0,1 1 0,3 2 0,1 0 0,-1 0 0,1-1 0,-1 0 0,1 0 0,0 0 0,11 2 0,-3-5 0,0 0 0,0-1 0,17-5 0,5 0 0,-33 7 0,1-1 0,-1 0 0,1 0 0,-1 0 0,0-1 0,1 1 0,-1-1 0,0 0 0,5-3 0,7-4 0,-14 8 0,-1 1 0,1-1 0,-1 0 0,1 1 0,-1-1 0,0 1 0,1-1 0,-1 1 0,0-1 0,0 0 0,1 1 0,-1-1 0,0 0 0,0 1 0,0-1 0,0 0 0,0 1 0,0-1 0,0 0 0,0 0 0,0 1 0,0-1 0,0 0 0,0 1 0,0-1 0,-1 0 0,1 1 0,0-1 0,0 0 0,-1 1 0,1-1 0,-1 1 0,1-1 0,0 1 0,-2-2 0,-9-5 0,0 0 0,-1 1 0,0 0 0,0 1 0,0 1 0,-1-1 0,0 2 0,1 0 0,-1 0 0,-24 0 0,13 2 0,17 0 0,0 1 0,0 0 0,0 0 0,0 0 0,0 1 0,0 0 0,0 0 0,0 0 0,1 1 0,-1 0 0,1 1 0,-1-1 0,1 1 0,0 1 0,-11 6 0,12-6 0,-1 0 0,0-1 0,0 1 0,0-2 0,0 1 0,-11 3 0,15-5 0,1 0 0,-1 0 0,1 0 0,-1 1 0,1-1 0,0 0 0,-1 1 0,1-1 0,0 1 0,0-1 0,0 1 0,0 0 0,0-1 0,1 1 0,-1 0 0,0 0 0,0 1 0,1-1 0,-1-1 0,1 0 0,-1 1 0,1-1 0,0 1 0,0-1 0,0 1 0,-1-1 0,1 0 0,0 1 0,1-1 0,-1 1 0,0-1 0,0 1 0,1-1 0,-1 0 0,1 1 0,-1-1 0,1 0 0,-1 1 0,1-1 0,1 2 0,4 0 0,0-1 0,0 0 0,0 0 0,0-1 0,0 0 0,1 0 0,-1 0 0,0-1 0,8 0 0,19 1 0,-24 0 0,0 0 0,0-1 0,0 0 0,0-1 0,0 0 0,0 0 0,0-1 0,0 0 0,15-5 0,-1-4 0,-4 0 0,-18 9 0,0 0 0,-1 0 0,1 0 0,0 0 0,-1-1 0,1 1 0,-1 0 0,0 0 0,1 0 0,-1-1 0,-1-3 0,2 4 0,-1 0 0,0-1 0,0 1 0,0 0 0,0 0 0,0 0 0,-1 0 0,1-1 0,-1 1 0,1 0 0,-1 0 0,0 0 0,0 0 0,-2-3 0,1 3 0,-1 0 0,0 1 0,1 0 0,-1-1 0,0 1 0,0 0 0,0 1 0,1-1 0,-1 0 0,-4 0 0,1 0 0,-12-1 0,0 1 0,-34 1 0,27 1 0,-26 5 0,49-6 0,1 0 0,0 0 0,0 1 0,-1-1 0,1 0 0,0 1 0,-1-1 0,1 1 0,0-1 0,0 1 0,0 0 0,0-1 0,0 1 0,0 0 0,0 0 0,0 0 0,0-1 0,0 1 0,0 0 0,0 0 0,0 1 0,1-1 0,-1 0 0,-1 2 0,2 8 0,3 21 0,-2-30 0,0-1 0,0 1 0,1 0 0,-1-1 0,0 0 0,0 1 0,1-1 0,-1 0 0,1 0 0,-1 1 0,1-1 0,-1 0 0,1-1 0,0 1 0,2 1 0,14 8 0,-24-9 0,-32-10 0,9 5 0,12 3 0,4-2 0,-1 0 0,1 1 0,-1 1 0,0 0 0,1 0 0,-1 1 0,-26 4 0,39-2 0,1-1 0,-1 0 0,0 1 0,1-1 0,-1 0 0,1 1 0,-1-1 0,1 1 0,-1-1 0,1 1 0,0-1 0,0 1 0,0-1 0,0 1 0,0-1 0,0 1 0,0-1 0,1 3 0,0-1 0,-2 12 0,1-12 0,-1 0 0,1 0 0,0 0 0,0 1 0,0-1 0,1 0 0,-1 0 0,1 0 0,0 0 0,-1 0 0,3 4 0,0-3 0,0-1 0,0 0 0,1 0 0,-1 0 0,1-1 0,-1 1 0,1-1 0,0 0 0,0 0 0,0 0 0,0 0 0,0-1 0,5 2 0,-1-1 0,1-1 0,0 0 0,-1 0 0,1-1 0,0 0 0,-1 0 0,14-3 0,94-29 0,-114 31 0,-1 1 0,1 0 0,-1 0 0,1-1 0,-1 1 0,0 0 0,1-1 0,-1 0 0,0 1 0,1-1 0,-1 0 0,0 1 0,0-1 0,0 0 0,2-2 0,-2 0 0,0 1 0,0 0 0,-1-1 0,0 0 0,1 1 0,-1-1 0,0 1 0,0-1 0,0-2 0,0 0 0,-1 4 0,1 0 0,-1 0 0,1 0 0,-1 0 0,0 0 0,1 0 0,-1 1 0,0-1 0,0 0 0,0 0 0,1 0 0,-1 1 0,0-1 0,0 0 0,0 1 0,0-1 0,0 1 0,0-1 0,0 1 0,0 0 0,-1-1 0,1 1 0,0 0 0,0 0 0,0-1 0,0 1 0,0 0 0,-1 0 0,1 1 0,-1-1 0,-51 0 0,36 1 0,16-1 0,1 0 0,-1-1 0,0 1 0,1 0 0,-1 0 0,0 0 0,0 0 0,1 0 0,-1 0 0,0 1 0,1-1 0,-1 0 0,0 0 0,1 0 0,-1 1 0,0-1 0,1 0 0,-1 1 0,1-1 0,-1 0 0,1 1 0,-1-1 0,0 1 0,1-1 0,0 1 0,-1-1 0,1 1 0,-1-1 0,0 2 0,2-2 0,-1 1 0,1-1 0,-1 1 0,0 0 0,1-1 0,-1 1 0,1-1 0,-1 0 0,1 1 0,-1-1 0,1 1 0,0-1 0,-1 0 0,1 1 0,0-1 0,-1 0 0,1 0 0,0 1 0,-1-1 0,1 0 0,0 0 0,-1 0 0,1 0 0,0 0 0,-1 0 0,1 0 0,0 0 0,-1 0 0,2-1 0,142 1 0,-142 1 0,0-1 0,0 0 0,0 0 0,1 0 0,-1 0 0,0-1 0,0 1 0,0-1 0,0 1 0,0-1 0,0 0 0,0 1 0,0-1 0,0 0 0,0 0 0,-1-1 0,1 1 0,0 0 0,-1-1 0,1 1 0,-1-1 0,1 1 0,-1-1 0,0 0 0,1 1 0,0-4 0,0 3 0,-1 1 0,1 0 0,-1 0 0,1 0 0,-1-1 0,1 2 0,0-1 0,-1 0 0,1 0 0,0 0 0,0 1 0,-1-1 0,1 1 0,4-1 0,4-2 0,-5-1 0,-5 4 0,-1 11 0,1-5 0,-1 0 0,-1-1 0,1 1 0,-1 0 0,0-1 0,0 0 0,0 1 0,-6 8 0,4-7 0,0 1 0,0-1 0,1 1 0,0 0 0,-2 9 0,-8 42 0,8-40 0,1 0 0,1 1 0,-2 34 0,5-4 0,-1 69 0,3-77 0,-1-32 0,1-9 0,2-8 0,0 0 0,0-1 0,0 0 0,-1 0 0,0 0 0,1-9 0,17-39 0,-17 48 0,-1 0 0,0 0 0,0-1 0,0 0 0,-1 1 0,-1-1 0,1 0 0,-1-11 0,-1-263 0,0 1024 0,10-578 0,-1 2 0,-7-149 0,5-23 0,7-30 0,-12 26 0,0 0 0,-1 0 0,0 0 0,0 0 0,-2-11 0,2-29 0,15-214 0,-32-20 0,14 222 0,3 48 0,-2-1 0,0 1 0,-3-20 0,-7 4 0,9 27 0,0-1 0,0 1 0,1-1 0,-1 0 0,1 1 0,0-1 0,1 0 0,-1-8 0,1-11 0,0 13 0,0 18 0,0 26 0,0 1150 0,-1-1238 0,0 5 0,7-78 0,1 83 0,0 0 0,2-71 0,-9-195 0,-2 273 0,-2 0 0,-2 1 0,-1 0 0,-14-43 0,18 71 0,3 8 0,0 0 0,0 0 0,0 0 0,-1 0 0,1 0 0,0 0 0,-1 0 0,1 0 0,-1 0 0,1 0 0,-1 0 0,0 0 0,1 0 0,-1 0 0,0 0 0,0 1 0,-1-2 0,2 2 0,-1 0 0,1 0 0,-1 0 0,1 0 0,-1 0 0,1 0 0,-1 1 0,1-1 0,0 0 0,-1 0 0,1 0 0,-1 1 0,1-1 0,0 0 0,-1 1 0,1-1 0,0 0 0,-1 1 0,1-1 0,0 0 0,0 1 0,-1-1 0,1 1 0,0-1 0,0 1 0,0-1 0,-1 0 0,1 1 0,-2 5 0,0-1 0,0 1 0,1 0 0,0-1 0,0 1 0,0 11 0,0 8 0,-6 37 0,-1-8 0,4 152 0,1-4 0,-3-137 0,-11 221 0,17 489 0,0-780 0,-1-21 0,1 1 0,5-38 0,14-20 0,-2-96 0,-14 138 0,2-370 0,-7 237 0,-14-193 0,13 264 0,3 77 0,0 23 0,0 1 0,0-1 0,0 0 0,-1 0 0,1 1 0,-1-1 0,0 0 0,-2-4 0,3 7 0,0-1 0,0 1 0,-1 0 0,1-1 0,0 1 0,0 0 0,0 0 0,-1-1 0,1 1 0,0 0 0,0-1 0,-1 1 0,1 0 0,0 0 0,-1 0 0,1-1 0,0 1 0,-1 0 0,1 0 0,0 0 0,-1 0 0,1 0 0,-1 0 0,1-1 0,0 1 0,-1 0 0,1 0 0,0 0 0,-1 0 0,1 0 0,-1 1 0,1-1 0,0 0 0,-1 0 0,1 0 0,0 0 0,-1 0 0,1 0 0,0 1 0,-1-1 0,1 0 0,0 0 0,-1 0 0,1 1 0,0-1 0,0 0 0,-1 0 0,1 1 0,0-1 0,0 0 0,0 1 0,-1-1 0,1 0 0,0 1 0,0-1 0,0 0 0,0 1 0,-1 0 0,-6 39 0,-13 146 0,1-43 0,13 246 0,8-238 0,-2 411 0,0-544 0,2 0 0,0 0 0,1-1 0,9 32 0,-8-34 0,0 23 0,-4-30 0,0-5 0,1-4 0,2-47 0,7-47 0,-3-1 0,-8-115 0,0 89 0,1-667 0,0 2275 0,0-2483 0,0 1692 0,-9-555 0,-1 9 0,11-140 0,0-7 0,-1 1 0,1 0 0,-1-1 0,0 1 0,0 0 0,0-1 0,0 1 0,-1 0 0,1-1 0,-1 1 0,1-1 0,-1 1 0,0-1 0,-2 6 0,0-5 0,1-1 0,0 0 0,0-1 0,0 1 0,0 0 0,0 0 0,0-1 0,0 1 0,-1-1 0,1 0 0,-1 0 0,1 0 0,-1 0 0,1 0 0,-1 0 0,-3 0 0,0-1 0,0 0 0,0 0 0,1 1 0,-1 0 0,0 0 0,1 1 0,-1 0 0,0 0 0,1 0 0,0 0 0,0 1 0,-1 0 0,2 0 0,-1 1 0,0-1 0,-6 7 0,9-8 0,-1 0 0,1 0 0,-1 0 0,1-1 0,-1 1 0,0-1 0,1 0 0,-1 0 0,0 0 0,0 0 0,-5 1 0,-22 9 0,20-5 0,0-1 0,0 0 0,-1 0 0,1-1 0,-1 0 0,0-1 0,0 0 0,-22 2 0,29-4 0,-1-1 0,1 1 0,0 0 0,0 0 0,-1 0 0,1 1 0,0 0 0,-5 2 0,9-4 0,1 0 0,-1 0 0,0 0 0,0 0 0,1 0 0,-1 0 0,0 0 0,0 0 0,0 0 0,1 0 0,-1 0 0,0 0 0,0 1 0,0-1 0,1 0 0,-1 0 0,0 0 0,0 0 0,0 0 0,1 0 0,-1 1 0,0-1 0,0 0 0,0 0 0,0 0 0,0 1 0,1-1 0,-1 0 0,0 0 0,0 0 0,0 1 0,0-1 0,0 0 0,0 0 0,0 0 0,0 1 0,0-1 0,0 0 0,0 0 0,0 1 0,0-1 0,0 0 0,0 0 0,0 0 0,0 1 0,0-1 0,0 0 0,0 0 0,0 0 0,0 1 0,-1-1 0,1 0 0,0 0 0,0 0 0,0 1 0,0-1 0,0 0 0,-1 0 0,1 0 0,0 0 0,0 0 0,0 1 0,-1-1 0,1 0 0,0 0 0,19 3 0,17-2 0,-23 0 0,1 0 0,0-1 0,0-1 0,0 0 0,-1-1 0,1 0 0,-1-1 0,1 0 0,-1-2 0,20-8 0,-1-1 0,-27 12 0,0 0 0,0 0 0,-1 0 0,1 0 0,-1-1 0,0 0 0,1 0 0,3-3 0,13-4 0,-16 9 0,-10 0 0,-23 3 0,-42 9 0,-68 26 0,123-33 0,0-1 0,0-1 0,0 0 0,0 0 0,-30-2 0,26 0 0,6 0 0,17 0 0,33 0 0,50-2 0,-44-3 0,0 2 0,46 2 0,-45 1 0,-37 0 0,1-1 0,-1 0 0,0 0 0,1 0 0,-1-1 0,11-5 0,3 4 0,-4 1 0,-18 0 0,-11-2 0,-13-2 0,16 3 0,-1 0 0,0 1 0,1 1 0,-20-1 0,14 2 0,33 0 0,46 0 0,146 0 0,-207 0 0,0 0 0,0 0 0,0 0 0,-1-1 0,1 1 0,0-1 0,0 0 0,-1 0 0,1 1 0,-1-2 0,1 1 0,-1 0 0,1 0 0,2-3 0,19-10 0,-22 13 0,-1-1 0,0 0 0,0-1 0,0 1 0,0 0 0,0-1 0,-1 1 0,0-1 0,1 1 0,-1-1 0,0 1 0,0-1 0,0 1 0,0-1 0,-2-4 0,2-3 0,0 8 0,0-1 0,-1 0 0,1 1 0,-1-1 0,0 0 0,1 1 0,-1-1 0,0 0 0,0 1 0,-1 0 0,1-1 0,0 1 0,-3-4 0,2 4 0,1 0 0,-1 0 0,1 0 0,0 0 0,0 0 0,0-1 0,0 1 0,0-1 0,0 1 0,1-1 0,-1 1 0,1-1 0,-1-3 0,2-24 0,0 22 0,0 1 0,-1-1 0,0 0 0,0 1 0,-1-1 0,0 0 0,0 1 0,-1 0 0,0-1 0,0 1 0,-1 0 0,-3-8 0,5 14 0,1 0 0,-1 0 0,0 0 0,1 0 0,-1 0 0,1 0 0,0-1 0,-1 1 0,1 0 0,0 0 0,0-1 0,0 1 0,0 0 0,0 0 0,0 0 0,0-1 0,0 1 0,0 0 0,0 0 0,1-2 0,0 2 0,-1-1 0,0 1 0,1 0 0,-1-1 0,0 1 0,0 0 0,0-1 0,0 1 0,0-1 0,0 1 0,-1 0 0,1-1 0,0 1 0,-1 0 0,1-1 0,-1 1 0,1 0 0,-1 0 0,-1-2 0,-5-4 0,6 6 0,0 0 0,0 0 0,-1 0 0,1 0 0,0 0 0,0 0 0,0 0 0,0 0 0,1-1 0,-1 1 0,0 0 0,0-1 0,1 1 0,-1-1 0,1 1 0,-1-1 0,1 1 0,0-1 0,0 1 0,-1-1 0,1-2 0,0 2 0,0 1 0,0-1 0,0 0 0,0 1 0,0-1 0,-1 1 0,1-1 0,-1 1 0,1-1 0,-1 0 0,0 1 0,0 0 0,1-1 0,-1 1 0,0-1 0,0 1 0,0 0 0,0 0 0,-1 0 0,1 0 0,0 0 0,-2-1 0,-3-4 0,5 4 0,0 1 0,0-1 0,1 0 0,-1 0 0,0 0 0,1 0 0,-1 0 0,1 0 0,0 0 0,0 0 0,-1 0 0,1 0 0,1-2 0,0 0 0,0 25 0,0 42 0,1-30 0,-2 1 0,-6 58 0,0-66 0,3-12 0,0 0 0,2-1 0,-2 26 0,3-3 0,0-26 0,0-23 0,0-17 0,-1 8 0,1 1 0,4-32 0,3 12 0,-2 0 0,-1-58 0,-4-231 0,1 313 0,-5 38 0,-1 0 0,1 0 0,1 1 0,-1 30 0,3-14 0,-14 74 0,1-13 0,9-69 0,-10 40 0,8-47 0,2 1 0,1 0 0,0 1 0,1 26 0,3 133 0,-2-215 0,2 23 0,-1 0 0,1 0 0,0-1 0,1 1 0,0 0 0,0 0 0,3-10 0,15-39 0,-9-1 0,4-105 0,-14-60 0,-1 101 0,1-19 0,0 177 0,-3 93 0,-31 99 0,29-197 0,1 14 0,1 1 0,4 66 0,1-28 0,-2-47 0,0-26 0,0-22 0,-1-3 0,1 6 0,0 1 0,0-1 0,0 0 0,1 1 0,0-1 0,2-8 0,16-38 0,-7-32 0,-3 1 0,-6-174 0,-4 138 0,2 34 0,-5-136 0,-2 178 0,-4-81 0,10 109 0,0 32 0,0 39 0,-1 47 0,-1-23 0,8 81 0,0-113 0,4 66 0,-10-97 0,2-1 0,-1 1 0,2-1 0,0 0 0,7 19 0,-6-20 0,-2-6 0,-1 1 0,0-1 0,0 1 0,-1-1 0,1 1 0,-2 8 0,0 3 0,1-13 0,0-6 0,3-35 0,6-21 0,-3 0 0,-2 0 0,-6-86 0,1 48 0,-9-30 0,1 2 0,9-34 0,0 959 0,0-1399 0,-1 561 0,-12-65 0,8 66 0,-3-60 0,8-9 0,-5 76 0,0 18 0,-1 11 0,5 3 0,-1 1 0,1-1 0,0 1 0,1 0 0,-1-1 0,1 1 0,0 0 0,1 9 0,0-4 0,-1 0 0,0 0 0,-3 20 0,-3-10 0,2-6 0,0-1 0,1 1 0,0 0 0,0 22 0,3 94 0,0-552 0,-2 358 0,-19-121 0,11 140 0,6 29 0,1-1 0,0 1 0,0-25 0,3-212 0,0 252 0,0-1 0,0 1 0,0-1 0,0 1 0,0-1 0,0 1 0,0-1 0,0 1 0,0-1 0,-1 1 0,1-1 0,0 1 0,0-1 0,0 1 0,-1-1 0,1 1 0,0 0 0,0-1 0,-1 1 0,1-1 0,0 1 0,-1 0 0,1-1 0,-1 1 0,1 0 0,0-1 0,-1 1 0,1 0 0,-1 0 0,1 0 0,-1-1 0,1 1 0,-2 0 0,2 0 0,0 0 0,-1 0 0,1-1 0,-1 1 0,1 0 0,-1 0 0,1 0 0,-1-1 0,1 1 0,0 0 0,-1 0 0,1-1 0,0 1 0,-1 0 0,1-1 0,0 1 0,-1-1 0,1 1 0,0 0 0,0-1 0,-1 1 0,1-1 0,0 1 0,0-1 0,0 1 0,0-1 0,0 1 0,-1 0 0,1-1 0,0 1 0,0-1 0,0 1 0,0-2 0,1-7 0,0 4 0,-1 1 0,1 0 0,-1 0 0,0 0 0,-1 0 0,1-1 0,0 1 0,-1 0 0,0 0 0,0 0 0,-2-4 0,-7 4 0,0-1 0,7-16 0,3 20 0,0-1 0,0 1 0,0-1 0,0 1 0,0-1 0,0 1 0,0-1 0,1 1 0,-1 0 0,1-1 0,-1 1 0,1-1 0,0 1 0,-1 0 0,1-1 0,0 1 0,0 0 0,0 0 0,0 0 0,0 0 0,0 0 0,0 0 0,0 0 0,0 0 0,1 0 0,-1 0 0,0 0 0,1 1 0,1-2 0,4 1 0,-1 0 0,1 0 0,-1 0 0,1 1 0,12 0 0,-1 1 0,-16-1 0,-1 0 0,0 0 0,0 0 0,1 0 0,-1 0 0,0 0 0,0 0 0,0 1 0,1-1 0,-1 0 0,0 1 0,0-1 0,0 1 0,0-1 0,0 1 0,0 0 0,0 0 0,0-1 0,0 1 0,0 0 0,2 2 0,16 13 0,-16-15 0,1 1 0,-1 0 0,0 0 0,-1 0 0,1 0 0,0 1 0,-1-1 0,1 1 0,-1-1 0,0 1 0,0 0 0,0 0 0,0 0 0,0 0 0,-1 0 0,1 1 0,-1-1 0,2 6 0,-3-9 0,0 1 0,0-1 0,0 0 0,0 1 0,0-1 0,0 1 0,0-1 0,0 0 0,0 1 0,-1-1 0,1 1 0,0-1 0,0 0 0,0 1 0,0-1 0,-1 0 0,1 1 0,0-1 0,0 0 0,-1 1 0,1-1 0,0 0 0,-1 1 0,1-1 0,0 0 0,-1 0 0,1 1 0,0-1 0,-1 0 0,1 0 0,0 0 0,-1 0 0,1 1 0,-1-1 0,0 0 0,-18-4 0,-19-18 0,12 6 0,17 12 0,2-1 0,-1 0 0,-12-11 0,18 15 0,0-1 0,0 0 0,0-1 0,1 1 0,-1 0 0,1 0 0,-1-1 0,1 1 0,0-1 0,0 1 0,0-1 0,1 1 0,-1-1 0,0 0 0,1 1 0,0-1 0,-1-3 0,2 5 0,-1-1 0,0 1 0,0 0 0,1 0 0,-1 0 0,0 0 0,1-1 0,-1 1 0,1 0 0,0 0 0,-1 0 0,1 0 0,0 0 0,0 0 0,-1 0 0,1 0 0,0 1 0,0-1 0,0 0 0,0 0 0,0 1 0,0-1 0,0 1 0,0-1 0,1 1 0,-1-1 0,0 1 0,0-1 0,0 1 0,0 0 0,1 0 0,1 0 0,46-1 0,-36 1 0,15 1 0,-20 0 0,0-1 0,1 0 0,-1 0 0,0-1 0,12-2 0,-20 3 0,1-1 0,0 0 0,-1 0 0,1 1 0,-1-1 0,1 0 0,-1 0 0,1 0 0,-1 0 0,0 0 0,1 0 0,-1 1 0,0-1 0,0 0 0,0 0 0,1 0 0,-1 0 0,0 0 0,0 0 0,-1 0 0,1 0 0,0 0 0,0 0 0,-1-2 0,-4-18 0,-5 16 0,9 5 0,0 0 0,1 0 0,-1 0 0,1 0 0,-1 0 0,0 0 0,1-1 0,-1 1 0,1 0 0,-1 0 0,1-1 0,-1 1 0,1 0 0,-1-1 0,1 1 0,-1 0 0,1-1 0,0 1 0,-1-1 0,1 1 0,-1-1 0,1 1 0,0-1 0,0 1 0,-1-1 0,1 1 0,0-1 0,0 0 0,0 1 0,-1-1 0,1 1 0,0-1 0,0 0 0,0 1 0,0-1 0,0 1 0,0-1 0,0 0 0,1 0 0,-2-2 0,1 0 0,-1 0 0,0-1 0,0 1 0,0 0 0,0 0 0,0 0 0,-1 0 0,1 0 0,-1 1 0,0-1 0,0 0 0,0 1 0,0-1 0,0 1 0,0 0 0,-4-3 0,-13-17 0,17 21 0,1 0 0,0 0 0,-1 0 0,1 0 0,-1 0 0,0 0 0,1 0 0,-1 0 0,0 1 0,1-1 0,-1 1 0,0-1 0,0 1 0,1-1 0,-1 1 0,-3 0 0,-36 0 0,25 1 0,-27 7 0,25-1 0,18-7 0,0 0 0,0 0 0,-1 0 0,1 0 0,0 0 0,0 1 0,0-1 0,-1 0 0,1 0 0,0 0 0,0 0 0,0 0 0,0 1 0,0-1 0,0 0 0,-1 0 0,1 0 0,0 0 0,0 1 0,0-1 0,0 0 0,0 0 0,0 0 0,0 1 0,0-1 0,0 0 0,0 0 0,0 0 0,0 1 0,0-1 0,0 0 0,0 0 0,0 0 0,0 1 0,0-1 0,0 0 0,0 0 0,0 0 0,0 1 0,0-1 0,0 0 0,0 0 0,1 0 0,-1 0 0,0 1 0,0-1 0,0 0 0,0 0 0,1 0 0,2 1 0,0 0 0,0 0 0,0 0 0,1 0 0,-1-1 0,0 0 0,1 1 0,-1-1 0,0-1 0,0 1 0,5-1 0,11 0 0,-17 1 0,29-1 0,-20-3 0,-11 4 0,0-1 0,0 1 0,1 0 0,-1 0 0,0 0 0,0-1 0,0 1 0,0 0 0,0 0 0,0 0 0,0-1 0,0 1 0,0 0 0,0 0 0,0 0 0,0-1 0,0 1 0,0 0 0,0 0 0,0 0 0,0-1 0,0 1 0,0 0 0,0 0 0,0 0 0,0-1 0,-1 1 0,1 0 0,0 0 0,0 0 0,0-1 0,0 1 0,0 0 0,0 0 0,-1 0 0,1 0 0,0 0 0,0-1 0,0 1 0,-1 0 0,1 0 0,0 0 0,-20-26 0,17 24 0,-1-1 0,1 1 0,-1 0 0,1 1 0,-1-1 0,0 0 0,0 1 0,0 0 0,-4-1 0,-19-7 0,-3-11 0,24 16 0,0-1 0,-1 1 0,0 0 0,0 1 0,0 0 0,0 0 0,-9-2 0,0 1 0,-7-2 0,23 6 0,0 0 0,0 1 0,1-1 0,-1 0 0,0 0 0,0 0 0,0 0 0,0 0 0,0 0 0,0 1 0,0-1 0,0 0 0,1 0 0,-1 0 0,0 0 0,0 1 0,0-1 0,0 0 0,0 0 0,0 0 0,0 0 0,0 1 0,0-1 0,0 0 0,0 0 0,0 0 0,0 0 0,0 1 0,0-1 0,-1 0 0,1 0 0,0 0 0,0 0 0,0 1 0,0-1 0,0 0 0,0 0 0,0 0 0,0 0 0,0 0 0,-1 1 0,1-1 0,0 0 0,0 0 0,0 0 0,0 0 0,0 0 0,-1 0 0,1 0 0,0 0 0,0 0 0,0 0 0,0 0 0,-1 0 0,1 0 0,0 1 0,0-1 0,0 0 0,-1 0 0,1-1 0,0 1 0,0 0 0,0 0 0,0 0 0,-1 0 0,1 0 0,3 3 0,0 0 0,1-1 0,-1 1 0,1-1 0,0 0 0,-1 0 0,1 0 0,0 0 0,7 1 0,4 3 0,-38-7 0,-17-1 0,31 2 0,-16 2 0,24-1 0,0-1 0,0 1 0,1 0 0,-1-1 0,0 1 0,1-1 0,-1 1 0,1 0 0,-1 0 0,1-1 0,-1 1 0,1 0 0,-1 0 0,1 0 0,0 0 0,0-1 0,-1 1 0,1 0 0,0 0 0,0 0 0,0 0 0,0 0 0,0 0 0,0 0 0,0 1 0,0-1 0,-1 1 0,0-1 0,1 1 0,-1-1 0,0 0 0,0 0 0,1 1 0,-1-1 0,0 0 0,0 0 0,-1 0 0,1 0 0,0 0 0,0 0 0,0 0 0,-1 0 0,1-1 0,0 1 0,-1 0 0,1-1 0,-1 1 0,1-1 0,0 0 0,-1 1 0,1-1 0,-1 0 0,1 0 0,-4 0 0,-52 4 0,57-4 0,-15 0 0,17 0 0,2-1 0,1 0 0,-1 0 0,0 0 0,0-1 0,0 1 0,5-4 0,152-74 0,-105 59 0,-37 14 0,-11 4 0,0 1 0,0 0 0,0 0 0,0 1 0,0 0 0,13 2 0,2-1 0,-10 1 0,-19 3 0,-26 3 0,-1-8 0,0 1 0,-40 7 0,58-4 0,21-3 0,40-3 0,-11 0 0,57 2 0,-91 1 0,-1-1 0,1 0 0,0 0 0,0 0 0,-1 0 0,1 0 0,0 0 0,0 0 0,-1 0 0,1 0 0,0 0 0,0-1 0,-1 1 0,1 0 0,0 0 0,0-1 0,-1 1 0,1-1 0,0 1 0,-1 0 0,1-1 0,-1 1 0,2-2 0,-3 2 0,1-1 0,-1 1 0,0-1 0,1 1 0,-1-1 0,1 1 0,-1 0 0,0-1 0,0 1 0,1 0 0,-1-1 0,0 1 0,1 0 0,-1 0 0,0 0 0,0 0 0,1 0 0,-1 0 0,0 0 0,0 0 0,0 0 0,1 0 0,-2 0 0,0 0 0,1 0 0,0 0 0,-1 0 0,1 0 0,-1-1 0,1 1 0,0 0 0,-1-1 0,1 1 0,0-1 0,-1 1 0,1-1 0,0 0 0,0 0 0,-2-1 0,2 2 0,0-1 0,0 0 0,0 0 0,-1 0 0,1 1 0,0-1 0,-1 1 0,1-1 0,-1 1 0,1-1 0,-1 1 0,1 0 0,-1 0 0,1 0 0,-2 0 0,-27 0 0,22 0 0,21 0 0,-4 0 0,-1 1 0,1 0 0,-1 0 0,0 1 0,0 0 0,0 1 0,0 0 0,0 0 0,0 1 0,-1 0 0,10 6 0,-6-4 0,32 8 0,-36-7 0,-6-7 0,-1 1 0,1-1 0,-1 1 0,1-1 0,-1 1 0,1-1 0,-1 1 0,1-1 0,-1 0 0,1 1 0,0-1 0,-1 0 0,1 1 0,0-1 0,-1 0 0,1 0 0,0 0 0,-1 0 0,1 0 0,0 0 0,-1 0 0,1 0 0,0 0 0,-1 0 0,2 0 0,13 1 0,-10 0 0,0-1 0,-1 1 0,1-1 0,-1 0 0,1-1 0,0 1 0,-1-1 0,1 1 0,7-4 0,-10 3 0,-1-1 0,1 1 0,0 0 0,-1 0 0,1 0 0,0 0 0,0 0 0,0 0 0,0 0 0,0 0 0,0 1 0,0-1 0,0 1 0,0 0 0,0-1 0,0 1 0,0 0 0,1 0 0,-1 0 0,0 1 0,2-1 0,2 0 0,10-1 0,-25 1 0,8 0 0,0-1 0,0 1 0,0 0 0,0 1 0,0-1 0,0 0 0,0 0 0,-1 0 0,1 1 0,0-1 0,0 0 0,0 1 0,0-1 0,0 1 0,0-1 0,1 1 0,-1-1 0,0 1 0,0 0 0,0 0 0,0-1 0,1 1 0,-1 0 0,0 0 0,1 0 0,-1 0 0,1 0 0,-1 0 0,1 0 0,-1 1 0,1 6 0,1-6 0,-1 0 0,0 0 0,0 0 0,0 0 0,0 0 0,0 0 0,0 0 0,0 0 0,-1-1 0,1 1 0,-1 0 0,1 0 0,-1 0 0,0 0 0,-1 1 0,-6 3 0,7-6 0,0 1 0,0-1 0,1 0 0,-1 1 0,0-1 0,0 1 0,0 0 0,1-1 0,-1 1 0,0-1 0,1 1 0,-1 0 0,0 0 0,1-1 0,-1 1 0,1 0 0,-1 0 0,1 0 0,0 0 0,-1 0 0,1 0 0,0-1 0,0 1 0,-1 0 0,1 0 0,0 1 0,0-1 0,0 0 0,-1 0 0,1-1 0,-1 1 0,1 0 0,-1-1 0,1 1 0,-1 0 0,1-1 0,-1 1 0,0-1 0,1 1 0,-1-1 0,0 1 0,0-1 0,1 1 0,-1-1 0,0 0 0,0 1 0,0-1 0,1 0 0,-1 0 0,0 0 0,0 1 0,0-1 0,0 0 0,1 0 0,-1 0 0,-2-1 0,-35 1 0,26-1 0,-5 1 0,-1 0 0,0-2 0,-21-4 0,38 5 0,0 1 0,-1-1 0,1 1 0,0 0 0,-1-1 0,1 1 0,-1 0 0,1 0 0,-1 0 0,1 0 0,0 0 0,-1 0 0,1 0 0,-1 1 0,1-1 0,0 1 0,-1-1 0,1 1 0,0-1 0,-1 1 0,1-1 0,0 1 0,0 0 0,0 0 0,0 0 0,-1 0 0,1 0 0,0 0 0,1 0 0,-1 0 0,0 0 0,0 0 0,0 1 0,1-1 0,-1 0 0,0 3 0,-1 4 0,1 0 0,0-1 0,0 1 0,1 0 0,1 15 0,0 1 0,-1 207 0,0-226 0,0 0 0,1 0 0,0 0 0,0 0 0,0 0 0,0-1 0,1 1 0,0 0 0,3 5 0,-3-6 0,0 1 0,0-1 0,0 1 0,-1-1 0,0 1 0,0 0 0,0-1 0,0 1 0,-1 6 0,0 8 0,0-26 0,0-31 0,1 26 0,-1 9 0,0 0 0,1-1 0,-1 1 0,-1-1 0,1 1 0,0 0 0,-1-1 0,0 1 0,0 0 0,-1-4 0,-3-1 0,1-1 0,0 0 0,0 0 0,1-1 0,-3-12 0,4 14 0,-1 1 0,0-1 0,0 1 0,-7-13 0,7 15 0,0 0 0,0 0 0,1 0 0,0 0 0,0-1 0,0 1 0,0-1 0,1 0 0,0 1 0,0-10 0,2-3 0,0 16 0,-3 4 0,-1 6 0,-1 2 0,1 0 0,1 0 0,-1 0 0,2 0 0,-1 0 0,1 0 0,1 0 0,1 14 0,-2-15 0,0 1 0,0 0 0,-1-1 0,0 1 0,-5 11 0,4-11 0,0 0 0,0 0 0,1 0 0,1 0 0,-1 14 0,3 5 0,0-21 0,0 0 0,-1 0 0,0 0 0,0 0 0,-1 0 0,0 0 0,-3 10 0,-2-5 0,4-11 0,1 0 0,0 0 0,0 0 0,0 1 0,0-1 0,1 0 0,-1 0 0,1 0 0,-1 1 0,1 3 0,0-2 0,0-3 0,-5-31 0,-13 1 0,8-7 0,1 15 0,7 18 0,0-1 0,0 1 0,1-1 0,-1 0 0,1 0 0,0 0 0,0 0 0,0 0 0,1 0 0,-1-4 0,1-2 0,-1 1 0,0-1 0,-1 1 0,-4-14 0,-2-15 0,8 1016 0,9-802 0,0-14 0,-9 91 0,0-252 0,1 0 0,-1-1 0,0 1 0,-1 0 0,1 0 0,0 0 0,0 0 0,0-1 0,0 1 0,-1 0 0,1 0 0,0-1 0,-1 1 0,1 0 0,-1 0 0,1-1 0,-1 1 0,1 0 0,-1-1 0,1 1 0,-1-1 0,1 1 0,-2 0 0,1 0 0,0 0 0,0-1 0,1 1 0,-1-1 0,0 1 0,1 0 0,-1 0 0,1-1 0,-1 1 0,1 0 0,-1 0 0,1 0 0,-1 0 0,1-1 0,0 1 0,-1 0 0,1 0 0,0 0 0,0 0 0,0 0 0,0 0 0,0 0 0,0 2 0,1 3 0,-1-4 0,0 0 0,0 0 0,1 0 0,-1 1 0,0-1 0,-1 0 0,1 0 0,0 0 0,-1 0 0,1 1 0,-1-1 0,0 0 0,1 0 0,-3 2 0,-2 4 0,1-2 0,-1-1 0,1 1 0,1 0 0,-1 1 0,1-1 0,0 1 0,1-1 0,0 1 0,0 0 0,-2 11 0,4-17 0,0-1 0,0 1 0,0 0 0,0 0 0,0 0 0,0-1 0,0 1 0,0 0 0,0 0 0,-1-1 0,1 1 0,0 0 0,-1 0 0,1-1 0,0 1 0,-1 0 0,1-1 0,-1 1 0,1 0 0,-1-1 0,1 1 0,-1-1 0,0 1 0,1-1 0,-1 1 0,0-1 0,1 1 0,-1-1 0,0 0 0,1 1 0,-1-1 0,-1 0 0,2 1 0,-1-1 0,0 0 0,0 0 0,1 1 0,-1-1 0,0 1 0,0-1 0,1 0 0,-1 1 0,1-1 0,-1 1 0,0 0 0,1-1 0,-1 1 0,1-1 0,-1 1 0,1 0 0,0-1 0,-1 1 0,1 0 0,0 0 0,-1-1 0,1 1 0,0 0 0,0 0 0,-1-1 0,1 1 0,0 0 0,0 0 0,0 0 0,0-1 0,0 2 0,1 6 0,-2 0 0,0 0 0,0 0 0,0 0 0,-1 0 0,0-1 0,-6 16 0,7-19 0,-1 1 0,1 0 0,0-1 0,0 1 0,1 0 0,0 0 0,0 0 0,0-1 0,0 1 0,2 7 0,-1 11 0,-1 197 0,0-218 0,0-1 0,0 1 0,1-1 0,-1 0 0,0 1 0,0-1 0,1 1 0,-1-1 0,1 0 0,0 1 0,-1-1 0,1 0 0,0 1 0,1 1 0,0-1 0,-1-1 0,0 1 0,0 0 0,0-1 0,0 1 0,-1 0 0,1 0 0,0 0 0,-1 0 0,1 0 0,-1-1 0,0 1 0,0 0 0,1 0 0,-2 2 0,2 10 0,-1 20 0,0-33 0,0 0 0,0-1 0,-1 1 0,1 0 0,0 0 0,0 0 0,-1-1 0,1 1 0,-1 0 0,1 0 0,-1-1 0,1 1 0,-1 0 0,1-1 0,-1 1 0,1-1 0,-1 1 0,0-1 0,1 1 0,-1-1 0,0 1 0,0-1 0,1 0 0,-1 1 0,0-1 0,0 0 0,0 1 0,1-1 0,-1 0 0,0 0 0,0 0 0,-1 0 0,-1 0 0,0-1 0,0 0 0,1 1 0,-1-1 0,1 0 0,-1 0 0,0 0 0,1-1 0,0 1 0,-1-1 0,1 1 0,0-1 0,-3-3 0,1 2 0,0 0 0,0 1 0,0-1 0,0 0 0,-9-3 0,4 4 0,9 2 0,-1 0 0,1 0 0,-1 0 0,1 0 0,-1 0 0,1 0 0,0 0 0,-1 0 0,1 0 0,-1 0 0,1-1 0,0 1 0,-1 0 0,1 0 0,0 0 0,-1-1 0,1 1 0,-1 0 0,1 0 0,0-1 0,0 1 0,-1 0 0,1-1 0,0 1 0,0 0 0,-1-1 0,1 1 0,0 0 0,0-1 0,0 1 0,-1-1 0,1 1 0,0 0 0,0-1 0,0 1 0,0-1 0,0 1 0,0-1 0,0 1 0,0 0 0,0-2 0,0 2 0,0-1 0,0 0 0,-1 0 0,1 1 0,0-1 0,0 0 0,-1 1 0,1-1 0,-1 0 0,1 1 0,0-1 0,-1 0 0,1 1 0,-1-1 0,0 1 0,1-1 0,-1 1 0,1-1 0,-1 1 0,0-1 0,1 1 0,-1 0 0,0-1 0,0 1 0,1 0 0,-1 0 0,0 0 0,0-1 0,1 1 0,-1 0 0,0 0 0,-1 0 0,-36 0 0,22 1 0,6-1 0,15 0 0,38 0 0,53 0 0,39-11 0,-270 20 0,112-6 0,0-2 0,0-1 0,-42-4 0,62 3 0,0 1 0,0-1 0,0 0 0,1 0 0,-1-1 0,0 1 0,1-1 0,-1 1 0,1-1 0,0 0 0,-3-2 0,3 3 0,1-1 0,-1 0 0,0 1 0,0 0 0,0-1 0,0 1 0,0 0 0,0 0 0,0 0 0,0 1 0,0-1 0,-1 0 0,1 1 0,0-1 0,0 1 0,-4 0 0,-54 0 0,61-1 0,1 1 0,-1-1 0,0 1 0,1-1 0,-1 0 0,0 1 0,0-1 0,0 0 0,0 0 0,0 0 0,0 0 0,0 0 0,0 0 0,1-1 0,1-1 0,-1 1 0,1-1 0,-1 1 0,1-1 0,0 1 0,0 0 0,0 0 0,1 0 0,-1 1 0,0-1 0,7-1 0,-8 3 0,0 0 0,0-1 0,0 1 0,0-1 0,0 0 0,0 1 0,0-1 0,0 0 0,0 0 0,-1 0 0,1 0 0,0-1 0,0 1 0,-1 0 0,1-1 0,1-1 0,-3 3 0,0-1 0,0 1 0,0 0 0,0 0 0,0-1 0,0 1 0,0 0 0,0-1 0,0 1 0,-1 0 0,1 0 0,0-1 0,0 1 0,0 0 0,0 0 0,0-1 0,-1 1 0,1 0 0,0 0 0,0-1 0,0 1 0,-1 0 0,1 0 0,0 0 0,0 0 0,-1-1 0,1 1 0,0 0 0,0 0 0,-1 0 0,1 0 0,0 0 0,-1 0 0,1 0 0,0 0 0,-27-4 0,-12 3 0,29-1 0,0 2 0,0-1 0,-1 1 0,1 0 0,0 1 0,0 1 0,0-1 0,0 1 0,0 1 0,-10 4 0,-47 20 0,67-27 0,-1 1 0,1-1 0,0 0 0,0 0 0,-1 1 0,1-1 0,0 0 0,0 0 0,0 1 0,-1-1 0,1 0 0,0 1 0,0-1 0,0 0 0,0 1 0,0-1 0,0 0 0,0 1 0,-1-1 0,1 0 0,0 1 0,0-1 0,0 0 0,0 1 0,1-1 0,-1 0 0,0 1 0,0-1 0,0 0 0,0 1 0,0-1 0,0 0 0,0 1 0,1-1 0,-1 0 0,0 1 0,0-1 0,0 0 0,1 0 0,-1 1 0,0-1 0,0 0 0,1 0 0,-1 0 0,0 1 0,1-1 0,14 12 0,-13-10 0,10 11 0,1 0 0,-1-7 0,-9-5 0,0 0 0,0 1 0,0 0 0,0-1 0,0 1 0,-1 0 0,1 1 0,3 2 0,-5-4 0,-1 0 0,1 0 0,-1-1 0,1 1 0,-1 0 0,1 0 0,-1-1 0,1 1 0,0-1 0,-1 1 0,1-1 0,0 1 0,0-1 0,-1 1 0,1-1 0,0 0 0,0 1 0,0-1 0,0 0 0,-1 0 0,1 1 0,1-1 0,7 2 0,-1 5 0,-8-6 0,1-1 0,-1 1 0,1-1 0,-1 1 0,1-1 0,-1 1 0,1-1 0,-1 0 0,1 1 0,0-1 0,-1 0 0,1 1 0,-1-1 0,1 0 0,0 0 0,-1 0 0,1 1 0,0-1 0,0 0 0,-1 0 0,1 0 0,0 0 0,-1 0 0,1 0 0,1-1 0,3 1 0,-5 0 0,1-1 0,-1 1 0,1 0 0,0 0 0,-1 0 0,1 0 0,0 0 0,-1 0 0,1 0 0,0 0 0,-1 0 0,1 0 0,0 0 0,-1 0 0,1 0 0,-1 0 0,1 0 0,0 1 0,-1-1 0,1 0 0,-1 1 0,1-1 0,0 0 0,-1 1 0,1-1 0,-1 0 0,1 1 0,-1-1 0,0 1 0,1-1 0,-1 1 0,1-1 0,-1 1 0,0 0 0,1-1 0,-1 1 0,0-1 0,0 1 0,0 0 0,1 0 0,-1 0 0,0-1 0,-1 0 0,1 1 0,0-1 0,0 1 0,0-1 0,0 0 0,0 1 0,0-1 0,0 0 0,0 1 0,0-1 0,0 1 0,0-1 0,0 0 0,1 1 0,-1-1 0,0 0 0,0 1 0,0-1 0,0 0 0,1 1 0,-1-1 0,0 0 0,0 1 0,0-1 0,1 0 0,-1 0 0,0 1 0,1-1 0,-1 0 0,0 0 0,1 0 0,-1 1 0,0-1 0,1 0 0,-1 0 0,1 0 0,13-10 0,15-31 0,-27 36 0,0 2 0,0-1 0,0 1 0,-1-1 0,0 1 0,1-1 0,-1 0 0,-1 0 0,1 0 0,0 1 0,-1-6 0,0 5 0,1 1 0,-1-1 0,1 0 0,-1 1 0,1-1 0,0 1 0,1-1 0,-1 1 0,1 0 0,2-5 0,-2 4 0,0 0 0,0 0 0,0 0 0,-1 0 0,1 0 0,-1 0 0,0 0 0,-1 0 0,1 0 0,0-8 0,-1-18 0,0 18 0,0 18 0,0 295 0,0-432 0,0 131 0,0 0 0,0 0 0,0-1 0,0 1 0,0 0 0,0-1 0,0 1 0,0 0 0,0-1 0,0 1 0,0 0 0,0-1 0,0 1 0,0 0 0,0-1 0,0 1 0,0 0 0,-1 0 0,1-1 0,0 1 0,0 0 0,0-1 0,0 1 0,-1 0 0,1 0 0,0 0 0,0-1 0,-1 1 0,1 0 0,0 0 0,0 0 0,-1-1 0,1 1 0,0 0 0,0 0 0,-1 0 0,1 0 0,0 0 0,-1 0 0,1 0 0,0 0 0,-1-1 0,1 1 0,0 0 0,-1 0 0,1 1 0,0-1 0,0 0 0,-1 0 0,1 0 0,0 0 0,-1 0 0,1 0 0,-13 9 0,11 0 0,0 0 0,0 0 0,1-1 0,1 1 0,-1 0 0,2 0 0,0 12 0,0-4 0,-1 7 0,0-46 0,0 21 0,0 0 0,0 0 0,0 1 0,0-1 0,0 0 0,0 0 0,0 0 0,-1 0 0,1 0 0,0 1 0,-1-1 0,1 0 0,0 0 0,-1 0 0,1 1 0,-1-1 0,1 0 0,-1 1 0,1-1 0,-1 0 0,0 1 0,1-1 0,-2 0 0,1 1 0,1-1 0,-1 1 0,0-1 0,1 0 0,-1 1 0,0-1 0,1 0 0,-1 1 0,1-1 0,-1 0 0,1 0 0,0 1 0,-1-1 0,1 0 0,0 0 0,-1 0 0,1 0 0,0 1 0,0-1 0,0 0 0,0 0 0,0 0 0,0-1 0,0-1 0,-1 0 0,2 0 0,-1 0 0,0-1 0,0 1 0,1 0 0,0 0 0,0 0 0,0 0 0,0 0 0,0 0 0,0 0 0,1 1 0,0-1 0,2-4 0,-1 5 0,-1 0 0,1-1 0,0 1 0,0 0 0,0 0 0,0 1 0,0-1 0,1 1 0,-1-1 0,1 1 0,-1 0 0,0 0 0,1 1 0,0-1 0,-1 1 0,5-1 0,75 0 0,-52 1 0,150 0 0,-166 0 0,-33 0 0,-46 0 0,55 0 0,-17 3 0,25-3 0,0 1 0,1-1 0,-1 1 0,0-1 0,1 1 0,-1 0 0,1-1 0,-1 1 0,0 0 0,1-1 0,0 1 0,-1 0 0,1 0 0,-1-1 0,1 1 0,0 0 0,0 0 0,-1 0 0,1 0 0,0-1 0,0 1 0,0 0 0,0 0 0,0 0 0,0 0 0,0 1 0,0-1-6,0 0 1,0 1-1,1-1 0,-1 0 1,0 0-1,1 0 0,-1 1 1,1-1-1,-1 0 0,1 0 1,-1 0-1,1 0 1,0 0-1,0 0 0,0 0 1,-1 0-1,1 0 0,0 0 1,0 0-1,0-1 0,0 1 1,0 0-1,0-1 0,1 1 1,-1-1-1,0 1 0,0-1 1,0 1-1,0-1 0,1 0 1,-1 0-1,2 1 1,6 0-1242,-1 0 1,1-1 0,14-1 0,-10 0-2400,61 1-10982,-54 0 10396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48.6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184 0 224,'0'2'128,"0"-1"0,0 0 0,0 0 0,0 1 1,0-1-1,0 0 0,1 0 0,-1 1 0,0-1 0,0 0 0,1 0 0,-1 0 0,1 1 0,-1-1 0,1 0 0,0 0 1,0 1-1,16 1 674,-12-3-474,10 3 518,-14-2-646,-1-1-118,0 1 1,0 0-1,0-1 1,0 1-1,0-1 1,0 1-1,1 0 1,-1-1-1,0 1 1,1-1-1,-1 1 0,0-1 1,1 1-1,-1 0 1,0-1-1,1 0 1,-1 1-1,1-1 1,-1 1-1,1-1 1,0 1-1,1-1 89,-1 0-123,0-1-1,-1 1 0,1 0 0,0 0 0,-1 0 0,1 0 0,0 0 0,0 0 0,-1 0 1,1 0-1,0 0 0,-1 0 0,1 0 0,0 0 0,0 1 0,-1-1 0,1 0 1,0 1-1,-1-1 0,1 0 0,-1 1 0,1-1 0,-1 1 0,1-1 0,0 0 1,-1 1-1,1 0 0,-1-1 0,0 1 0,1-1 0,-1 1 0,1 2 2145,2-3-2247,-3 0 173,1 0 0,-1 0 0,0-1 0,1 1 0,-1 0 0,1 0 0,-1 0 0,1 0 0,-1 0 0,1 0 0,-1 0 0,1 0 0,-1 0 0,1 0 0,-1 0 0,0 0 0,1 0 0,-1 0 0,1 0 0,-1 1 0,1-1 0,-1 0 0,1 0 0,-1 1 0,0-1 0,1 0 0,-1 0 0,0 1 0,1-1 0,-1 0 0,0 1 0,1-1 0,-1 1 0,0-1 0,0 0 0,1 1 0,-1-1 0,0 1 0,0-1 0,0 0 0,0 1 0,1-1 0,-1 1 0,0-1 0,0 1 0,0-1 0,0 1 0,0-1 0,0 1 0,0-1 0,0 1 0,-1-1 0,1 0 0,0 1 0,0-1 0,0 1 0,0-1 0,-1 1 0,1-1 0,0 0 0,0 1 0,-1-1 0,1 1 0,-1-1 0,-21 30 1631,3-7-545,4 2-172,9-15-599,1-1 0,-1 0 0,-13 14 0,2-5-39,1 0-1,0 2 1,2 0 0,-13 22 0,14-21-223,-2-1-1,-27 32 1,39-50-467,1 1 1,0 0-1,0 0 1,1-1-1,-1 1 0,1 0 1,-1 1-1,1-1 1,0 0-1,0 0 0,0 0 1,1 1-1,-1-1 1,1 4-1,66-54-16346,-42 30 14718,-4 6 369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48.96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331 8 512,'0'0'158,"0"0"0,0 0 0,0-1 0,0 1-1,1 0 1,-1 0 0,0-1 0,0 1 0,-1 0-1,1 0 1,0-1 0,0 1 0,0 0 0,0 0 0,0-1-1,0 1 1,0 0 0,0 0 0,0 0 0,0-1 0,-1 1-1,1 0 1,0 0 0,0-1 158,0 1-159,-1 0 1,1 0 0,0 0 0,0 0 0,0-1 0,-1 1-1,1 0 1,0 0 0,0 0 0,-1 0 0,1 0 0,0 0-1,0 0 1,-1 0 0,1 0 0,0 0 0,0 0-1,-1 0 1,-13 7 1579,-13 19-758,24-22-749,0 0-1,0 0 1,0 0-1,1 0 1,0 0 0,0 1-1,0-1 1,-2 10-1,2-7 47,0-1 0,-1 1 0,0 0 0,0-1 0,-6 10 0,-62 98 2018,36-61-1819,29-45-445,0 0 1,1 0-1,0 1 0,0 0 1,1 0-1,0 0 0,-4 12 1,6-15-41,-1-1 0,1 1 0,-1-1 0,-1 1 0,1-1 0,-1 0 0,-6 6 0,5-5-205,0 0 0,0 1 0,1-1 0,-4 9 0,2 1-1566,0-6-149,-13-9-4369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49.29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166 27 496,'0'-1'92,"0"1"-1,0-1 0,0 1 1,0-1-1,0 1 1,0-1-1,0 1 0,0-1 1,1 1-1,-1 0 0,0-1 1,0 1-1,0-1 1,1 1-1,-1-1 0,0 1 1,1 0-1,-1-1 1,0 1-1,1 0 0,-1-1 1,0 1-1,1 0 0,-1-1 1,0 1-1,1 0 1,-1 0-1,1 0 0,-1-1 1,1 1-1,-1 0 1,1 0-1,-1 0 0,1 0 1,-1 0-1,1 0 0,-1 0 1,1 0-1,-1 0 1,0 0-1,2 0 0,-2 0-62,1 0 0,-1 0 0,1 0 0,-1 0 0,1 0 0,-1 0 0,1 0 0,-1 0 0,1 0 0,-1 0 0,1 0-1,-1 0 1,0 0 0,1 0 0,-1-1 0,1 1 0,-1 0 0,1 0 0,-1-1 0,0 1 0,1 0 0,-1-1 0,0 1 0,1 0-1,-1-1 1,0 1 0,1 0 0,-1-1 0,0 1 0,0-1 0,1 1 0,-1 0 0,0-1 0,0 1 0,0-1 0,0 1 0,0-1 0,1 1-1,-1-1 1,0 1 0,0-4 2828,0 6-2326,-1 4-260,1 0 1,-1 0-1,0-1 0,0 1 1,-1-1-1,0 1 0,0-1 1,0 1-1,-1-1 0,-3 6 1,-40 51 1625,35-49-1705,1 1 1,0-1-1,-15 30 0,23-40-180,0 0 1,1 0-1,-2-1 1,1 1 0,0 0-1,-1-1 1,-3 4-1,4-5-9,1 1-1,-1-1 1,0 1-1,1-1 0,-1 1 1,1 0-1,0-1 1,-1 1-1,1 0 1,0 0-1,0 0 0,0 0 1,0 0-1,0 0 1,1 0-1,-1 0 1,1 1-1,-1 1 0,1-3-17,0 0 0,0-1 0,0 1 0,0 0 0,0-1 0,-1 1 0,1-1-1,0 1 1,0 0 0,0-1 0,-1 1 0,1-1 0,0 1 0,-1-1 0,1 1-1,-1-1 1,1 1 0,0-1 0,-1 0 0,1 1 0,-1-1 0,1 1-1,-1-1 1,1 0 0,-1 1 0,0-1 0,1 0 0,-1 0 0,1 0 0,-1 1-1,0-1 1,1 0 0,-1 0 0,1 0 0,-1 0 0,0 0 0,1 0 0,-1 0-1,0 0 1,1 0 0,-1-1 0,1 1 0,-2 0 0,-1-1-147,-1 1-801,25-14-7408,-10 3 6898,12 0 19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49.6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258 5 400,'1'0'299,"-1"-1"1,1 1-1,0-1 0,0 1 0,-1-1 0,1 1 0,0 0 0,0-1 1,0 1-1,0 0 0,0 0 0,0 0 0,0-1 0,-1 1 1,1 0-1,0 0 0,0 0 0,2 1 0,-2 8 3681,-5 4-4336,1-7 770,-1 0-1,1-1 0,-1 1 0,0-1 0,-1 1 1,0-1-1,-8 7 0,1 4 215,-1 6 483,8-14-793,0 1 0,1-1 0,0 1 0,-4 11 0,7-18-251,0 1 0,-1-1-1,0 1 1,1-1-1,-1 0 1,0 1-1,0-1 1,0 0 0,0 0-1,-1-1 1,1 1-1,-4 2 1,4-3-31,-1 1-1,0 0 1,1 0-1,-1 0 1,1 0 0,0 0-1,0 0 1,0 1 0,0-1-1,0 1 1,0-1-1,-1 5 1,2-3-16,0 0 0,-1 0-1,1 0 1,-1 0 0,0 0 0,0-1 0,0 1-1,-1 0 1,1-1 0,-1 0 0,-5 6 0,-16 20-128,22-26 22,0 0 1,0 0 0,0 0 0,-1 0 0,1 0-1,-1-1 1,-5 5 0,8-7 60,-30 23-1813,19-9-653,6 3-3338,9-20 4012,11-10-70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49.9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135 0 1489,'5'0'1600,"13"0"-23,-13 0 1491,-5 13 291,0-2-2570,0-6-604,1-1-1,-1 1 1,0-1 0,0 1-1,0 0 1,-1-1 0,0 1-1,0-1 1,0 1 0,0-1-1,-1 0 1,1 1 0,-1-1-1,0 0 1,-1 0-1,1 0 1,-1 0 0,0-1-1,-3 5 1,2-4-125,0 0 1,0 0-1,0 0 0,0 1 1,1-1-1,0 1 0,0 0 1,0 0-1,0 0 0,1 0 1,0 1-1,-2 5 0,3-4-34,-1 1 0,0-1 0,-1 0 0,1 0 0,-1-1 0,-1 1 0,1-1-1,-1 1 1,0-1 0,-1 0 0,0 0 0,-7 7 0,3-6-6,8-6-23,0 0 0,0 0 0,-1 0 0,1 0 0,0 0 0,0 0 0,0 1 0,0-1 0,0 0 0,0 1 0,0-1 0,0 0 0,1 1 0,-1-1 0,1 1 0,-1-1 0,1 1 0,-1-1 1,1 1-1,0 0 0,0-1 0,0 3 0,0-3-30,0 0 1,0 0 0,0 0 0,0 0-1,0 0 1,0 0 0,0 1-1,0-1 1,0 0 0,-1 0 0,1 0-1,0 0 1,-1 0 0,1 0 0,-1 0-1,1 0 1,-1 0 0,1 0-1,-1 0 1,0 0 0,1-1 0,-1 1-1,0 0 1,0 0 0,1-1 0,-1 1-1,0 0 1,0-1 0,0 1-1,-2 0 1,42-60-13193,-39 57 13103,1 0 0,0 0 0,0 0 0,-1 0-1,1 0 1,-1-1 0,0 1 0,0 0 0,0-4 0</inkml:trace>
  <inkml:trace contextRef="#ctx0" brushRef="#br0" timeOffset="1">227 140 288,'56'0'3992,"-20"2"11526,-35 16-12650,-1-10-2411,1-1 0,-1 1 0,0-1 0,-1 1 0,0 0 0,-2 8 0,1-9-817,-1-1 0,1 0 0,-1 0 0,0-1-1,-1 1 1,1 0 0,-1-1 0,0 0 0,-6 6 0,9-10 72,0 0 1,1-1-1,-1 1 1,0 0 0,1 0-1,-1-1 1,1 1 0,-1 0-1,1 0 1,0 0 0,-1 0-1,1-1 1,0 1 0,0 0-1,-1 0 1,1 0-1,0 2 1,0-3 151,0 0-1,0 1 1,0-1-1,0 1 1,0-1 0,0 0-1,0 1 1,0-1-1,0 0 1,0 1-1,-1-1 1,1 0 0,0 1-1,0-1 1,0 0-1,-1 1 1,1-1 0,0 0-1,0 1 1,-1-1-1,1 0 1,0 0 0,-1 1-1,1-1 1,0 0-1,0 0 1,-1 0-1,1 1 1,-1-1 0,1 0-1,0 0 1,-1 0-1,1 0 1,0 0 0,-1 0-1,1 0 1,-1 0-1,1 0 1,0 0-1,-1 0 1,1 0 0,0 0-1,-1 0 1,1 0-1,0 0 1,-1-1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50.67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561 0 1921,'0'0'9292,"0"13"-6984,-1 0-1764,0 0 0,-1 0 0,-1 0 0,0-1 1,0 1-1,-1-1 0,-9 17 0,-49 86 1029,44-82-1227,-59 95 538,-40 71-79,74-101-646,31-68-109,-1 0 0,-29 46 0,-25 45 41,13-21-798,48-91 499,4-5 11,-1 0 0,1-1 0,0 1 1,0 0-1,0 0 0,1 0 0,-1 0 1,1 1-1,0-1 0,0 0 1,0 8-1,6-15-3530,10-14 1964,-1-1 1,-1 0 0,0-1-1,16-32 1,-14 22 831,28-37-1388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51.44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285 249 352,'45'-56'2136,"61"-61"0,-96 106-1854,-5 6-15,1-1-1,-1 1 0,1 0 1,0 0-1,0 1 1,9-5-1,5-6 512,-20 14-739,1 0-1,0 1 1,0-1-1,0 0 1,0 0-1,0 0 1,0 1-1,0-1 1,1 1-1,-1-1 1,0 1-1,0-1 1,0 1-1,1-1 1,-1 1 0,0 0-1,0 0 1,3 0-1,-4 0-26,0 0 0,0 0 0,1 0 0,-1 0 0,0-1 0,0 1 0,0 0 0,0 0 0,0 0 0,1 0 0,-1 0 0,0 0 0,0 0 1,0 0-1,0 0 0,0 0 0,1 0 0,-1 0 0,0 1 0,0-1 0,0 0 0,0 0 0,0 0 0,0 0 0,1 0 0,-1 0 0,0 0 0,0 0 0,0 0 0,0 0 0,0 0 0,0 1 0,0-1 0,1 0 0,-1 0 0,0 0 0,0 0 0,0 0 0,0 0 0,0 1 0,0-1 0,0 0 0,0 0 0,0 0 0,0 0 0,0 0 0,0 1 1,0-1-1,0 0 0,0 0 0,0 0 0,0 0 0,0 0 0,0 1 0,0-1 0,0 0 0,0 23 1107,1-13-603,0 0 1,-2 1-1,1-1 1,-1 0-1,-4 17 1,-62 168 5283,47-137-3311,-31 66 1,25-66-1112,-60 113 1312,69-128-2310,6-15-164,-1-1-1,-24 40 1,23-45-181,1 0 1,0 0 0,2 1 0,-9 30-1,13-38-20,-1 0-1,0 0 0,-1-1 0,-10 14 1,-3 7-25,5-4-7,12-22-91,-1 0 0,0 0 1,0-1-1,-11 15 1,13-21-36,1 1 1,-1 0 0,1 0-1,-1 0 1,1 0 0,0 1-1,0-1 1,1 0 0,-1 1-1,1 0 1,-2 4 0,1 15-8456,3-26 8019,-1 1 0,0-1 0,1 0 0,0 1 0,0-1 0,-1 1 0,1-1 1,1 1-1,-1 0 0,0-1 0,3-3 0,6-12-625,-3-2 128,-6 17 909,-1 0 0,1 0-1,1-1 1,-1 1 0,0 0-1,1 0 1,-1 0 0,1 0 0,0 1-1,0-1 1,0 0 0,1 1-1,-1 0 1,5-4 0,1-1-161,0-1-1,0 0 1,-1 0 0,0 0 0,0-1 0,10-19 0,-10 19 168,-1-1 1,1 2 0,1-1 0,-1 1 0,1 0-1,11-8 1,-9 8 8,-1-1-1,1 0 0,13-18 1,2-12-199,-14 21 186,23-29 0,-33 46 162,25-29 43,-1 0 1,-2-2-1,25-45 0,-20 31 346,43-50 0,-14 20 104,-51 67-343,0 1 1,1 0 0,0 1-1,0 0 1,12-9 0,1-1 239,0-5 223,-18 19-418,1 0 1,0-1 0,0 1 0,0 0 0,0 0-1,1 1 1,6-5 0,4-2 687,-12 7-633,0 0-1,0 1 1,0-1-1,1 1 0,-1-1 1,0 1-1,1 0 0,-1 0 1,1 0-1,0 1 1,4-2-1,-6 2-103,0 0 1,0 1-1,0-1 1,0 0-1,0 1 1,0-1-1,0 1 1,-1-1-1,1 1 1,0 0-1,0-1 1,0 1-1,-1 0 0,1-1 1,0 1-1,-1 0 1,1 0-1,-1 0 1,1-1-1,-1 1 1,1 0-1,-1 0 1,1 0-1,-1 0 1,0 0-1,0 0 1,1 0-1,-1 0 0,0 0 1,0 0-1,0 0 1,0 1-1,0 40 1580,-1-31-961,0 6 33,-2 1 0,0 0 1,-1-1-1,-1 0 0,0 0 0,-2 0 1,-8 16-1,-7 24 851,11-32-792,0 0 0,-20 30-1,17-31 61,-17 41 0,0 10 273,-76 138 1,103-207-1189,1 1 0,1-1 0,-1 1 0,1-1 0,0 1 0,1 0 0,0-1 0,0 1 0,0 13 0,1-19-8,0 0 0,0-1 0,0 1 0,-1 0 0,1-1-1,0 1 1,0-1 0,0 1 0,-1 0 0,1-1 0,0 1 0,0-1 0,-1 1 0,1-1 0,0 1 0,-1-1-1,1 1 1,-1-1 0,1 0 0,-1 1 0,1-1 0,-1 1 0,1-1 0,-1 0 0,1 1 0,-1-1 0,1 0-1,-1 0 1,0 0 0,1 1 0,-1-1 0,0 0 0,1 0 0,-1 0 0,1 0 0,-1 0 0,0 0 0,1 0 0,-1 0-1,1 0 1,-1-1 0,0 1 0,0 0 0,-2-1-170,-2 1-1425,10-20-15645,15-1 14726,3 0 784,-12 7 952,-1 2 255,1-1 1,-2 0-1,0 0 0,8-17 1,-10 7 197,-6 18 281,0 0 0,0 1 1,1-1-1,-1 0 0,1 1 0,1-1 0,4-6 1,1-3-12,-1 4 54,-1 0 1,1 1-1,0 0 0,1 0 1,0 0-1,13-9 1,-20 17 24,1 0 0,0 0 0,0 0 0,-1 0-1,1 0 1,-1 0 0,1 0 0,-1-1 0,1 1 0,-1 0 0,0-1 0,0 1 0,1-1 0,-1 0 0,0 1 0,0-1 0,-1 0-1,1 0 1,0 1 0,-1-1 0,1 0 0,-1 0 0,1 0 0,-1 0 0,0 0 0,0 0 0,0 0 0,0 0 0,0 1 0,-1-5-1,1 6-3,1-1-1,-1 1 0,0 0 0,0 0 1,1-1-1,-1 1 0,0 0 0,1 0 0,-1 0 1,0-1-1,1 1 0,-1 0 0,0 0 1,1 0-1,-1 0 0,0 0 0,1 0 0,-1 0 1,0 0-1,1 0 0,-1 0 0,0 0 1,1 0-1,-1 0 0,1 0 0,-1 0 0,0 0 1,1 0-1,8-1 381,-9-23-1947,0 13 79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51.91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331 3 624,'1'-2'5951,"-1"13"-4423,-5 23-515,-1-22-519,2 1-1,-1 0 1,2-1-1,-5 27 1,2-15 188,0 0 0,-19 42 0,-1 5 289,19-50-701,-10 35 1081,-36 77 0,33-95-921,11-23-247,1 0 0,1 1 0,0 0 0,-6 24 0,5 7 147,6-33-258,0-1 1,-1 0-1,-6 18 0,-8 5 36,11-26-71,1 0-1,1 0 0,-6 19 0,3 9-68,-4-18-82,1 2-220,8-1-3214,2-139-6972,0 56 8015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38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499 148 816,'0'-6'572,"1"-1"0,0 1 0,1-1 0,-1 1-1,3-7 1,-2 7 105,0 1 1,0-1-1,-1 0 0,0 0 0,0-6 0,-1 9-465,0 1 0,0-1-1,-1 1 1,1-1-1,-1 1 1,0-1 0,0 1-1,0-1 1,0 1-1,0 0 1,0 0 0,-1 0-1,1-1 1,-1 1-1,1 0 1,-1 1-1,0-1 1,0 0 0,0 0-1,0 1 1,0-1-1,0 1 1,0 0 0,-1 0-1,1 0 1,0 0-1,-4-1 1,2 0 88,-1 1 0,0 0 0,1 0 0,-1 0 0,0 1 1,0-1-1,0 1 0,0 0 0,0 1 0,0-1 0,0 1 0,1 0 0,-1 0 0,-7 3 1,-7 5 794,1 1 0,0 0 1,1 1-1,0 0 1,1 2-1,-29 28 1,-75 102 4436,91-105-4881,16-20-631,1 1 0,1 1 0,1 0 0,1 1 0,0 0-1,2 0 1,0 0 0,-4 29 0,9-40-20,0 0 0,1 1 0,0-1 0,0 1 0,1-1 0,1 1 0,0-1 0,0 1 0,1-1 0,0 0 0,1 0 0,0 0 0,1 0 0,8 16 0,-11-23 0,0 0 0,0 0 0,1 0 0,-1 0 0,1 0 0,0-1 0,0 1 0,0-1 0,0 1 0,1-1 0,-1 0 0,0 0 0,1 0 0,0 0 0,-1 0 0,1-1 0,0 1 0,0-1 0,0 0 0,0 0 0,0 0 0,0 0 0,0 0 0,0 0 0,6-1 0,9 2-29,1-1 0,-1-1 1,0 0-1,1-2 0,-1 0 0,0-1 1,0 0-1,0-2 0,-1 0 0,0-1 1,0-1-1,0-1 0,0 0 0,-1-1 1,-1-1-1,0 0 0,19-17 0,-7 4-1302,-8 9-1625,-1-2 0,0 0 0,-1-1 0,24-32 0,-30 34 102,2 0 0,-1 0 0,22-18 0,-14 9-1852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52.26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469 42 624,'0'-40'2423,"-20"38"-1372,18 3-976,0-1-1,0 0 1,1 1 0,-1-1-1,0 1 1,0 0 0,1 0-1,-1-1 1,0 1 0,1 0-1,-1 0 1,1 1 0,-1-1-1,1 0 1,0 0 0,-1 1-1,1-1 1,0 1 0,0-1-1,0 1 1,0-1 0,0 1-1,-1 3 1,-14 18 734,-7 6 1078,-33 54-1,26-36-742,20-29-672,0 0 0,1 0 0,1 1-1,1 0 1,-9 37 0,1-4 328,-9 27 128,-45 125 52,21-73-807,17-26-164,21-65 27,7-15-100,-2 3-24,4-28 20,1 1 1,-1 0-1,1 0 1,-1 0-1,0-1 1,1 1-1,-1 0 1,0-1-1,1 1 1,-1 0-1,0-1 1,0 1-1,0-1 1,0 0-1,1 1 1,-1-1-1,0 1 1,0-1-1,0 0 1,0 0-1,0 0 1,0 0-1,0 1 1,0-1-1,-2-1 1,3-3-1206,0 1 1038,1 1-1,-1-1 1,1 1-1,0-1 1,-1 1-1,1 0 1,0-1-1,0 1 1,1 0-1,-1-1 0,0 1 1,4-4-1,6-11-928,-8 11 783,0-1-1,0 0 1,-1 1-1,0-1 1,0 0-1,-1 0 1,1-8-1,5-24-1147,14-28-741,-1-9-830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52.6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371 9 288,'0'-9'4626,"-1"18"-4247,0-1 0,-1 0 0,0 0-1,0 0 1,-1 0 0,0 0 0,-1 0 0,1-1-1,-1 0 1,-10 13 0,-12 26 803,18-31-893,-55 121 1172,58-125-1376,0 0-1,-1 0 1,0-1-1,-1 0 1,-8 11-1,-10 13 221,13-10 74,0 0 0,-11 34 0,-2 4 364,-45 96 335,65-147-1076,1 1 1,0-1-1,1 1 0,1 0 0,0 0 0,0 0 0,1 0 0,1 1 0,0-1 1,2 14-1,-1 11-239,-1-35-620,23-44-8507,0 6 6848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53.4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699 0 1056,'0'0'5643,"-5"3"-4272,-1 0-936,3-1-128,0 0 1,0-1 0,0 1 0,0 0-1,0 1 1,0-1 0,1 0 0,-1 1-1,1-1 1,0 1 0,0 0-1,0 0 1,0 0 0,-2 3 0,-7 11 819,-1-2 1,0 1-1,-16 14 1,7-8-225,-262 276 5126,269-284-5924,1 0 0,1 0 0,1 1 0,0 1 0,-17 31 0,-3 6 55,17-29-145,-2-1 0,0 0 0,-2-2 0,-30 31 0,46-51-48,0 1 0,0-1 0,0 1 0,0 0 0,0 0 0,0 0 0,0 0 0,0 0 0,1 0 0,-1 0 0,1 1 0,0-1 0,-1 1 0,1-1 0,0 1 0,0-1 0,1 1 0,-1-1 0,1 1 0,-1 0 0,1 2 0,0-2-114,0-1-1,-1 0 1,1 1 0,0-1-1,-1 0 1,0 0-1,1 1 1,-1-1 0,0 0-1,0 0 1,0 0 0,0 0-1,0 0 1,-3 3 0,1-2-204,0 1-1765,6-21-3953,21-14 1822,-6 11 2168,8-20-477,23-22 219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53.81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506 109 288,'28'-34'1341,"-26"30"-1133,1 0 0,0 0 1,-1 1-1,2-1 0,-1 1 0,0-1 0,1 1 1,-1 0-1,1 0 0,0 1 0,7-5 0,32-21 1993,-40 26-1051,-3 10 567,-1 24 2686,0-28-4179,0-1 0,0 1 1,0 0-1,0 0 1,0-1-1,-1 1 0,0 0 1,1-1-1,-1 0 1,-4 5-1,3-3 48,0 0 0,0 0 0,0 1 0,1-1 0,-3 10 0,-10 22 1209,-20 15 163,17-21-894,-41 57 962,-244 341 2781,257-362-4273,24-35-247,-22 40-1,26-41-536,-3 9-953,16-8-4395,5-33 5683,0 0 0,0 0 0,0 0-1,1 0 1,-1 0 0,0 0-1,0 0 1,1 1 0,-1-1-1,1 0 1,-1 0 0,1 0-1,-1 0 1,1 0 0,0 0-1,-1 1 1,1-1 0,0 0-1,0 1 1,-1-1 0,1 0-1,1 0 1,9-9-1094,-2 2 529,15-15-1990,30-38-1,-8-10-107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54.1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635 0 1569,'0'3'13985,"-1"-1"-13717,1 1 1,-1-1-1,0 0 1,0 0-1,0 1 1,0-1 0,0 0-1,0 0 1,0 0-1,-1 0 1,1 0-1,-1 0 1,0-1-1,1 1 1,-1 0-1,0-1 1,-3 2 0,2 0-31,0-1 1,1 1 0,-1 0-1,0-1 1,1 1 0,0 1-1,0-1 1,-3 4 0,-3 23 1400,6-23-1178,0 1 1,0 0-1,-1-1 0,-4 11 0,-61 88 2712,43-55-1942,-19 29 189,23-45-1140,0-2-189,-33 43 0,41-60-91,-178 229 0,138-177-16,34-46-93,16-18-11,0 0 0,1 0 1,-1 0-1,1 0 0,0 1 1,-3 6-1,5-10-25,0 1 0,0-1 1,-1 0-1,1 1 0,0-1 0,-1 0 0,1 1 1,-1-1-1,0 0 0,1 0 0,-1 0 1,0 0-1,0 0 0,0 0 0,0 0 1,0 0-1,0 0 0,0 0 0,0 0 0,0 0 1,0-1-1,0 1 0,0-1 0,-1 1 1,-1 0-1,-1 1-320,0-1-2389,20-18-6405,-5 4 7177,-1-1 1,-1 0-1,15-27 0,2-4-334,15-7 82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54.48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276 80 880,'1'0'207,"2"0"-17,-1 1 0,0-1 1,0 0-1,1 0 0,-1-1 0,0 1 0,0 0 0,1-1 0,-1 1 0,0-1 0,0 0 0,0 1 0,0-1 0,0 0 0,0 0 1,0-1-1,3-1 0,-1-2 690,1 1 1,0-1-1,0 1 1,0 0-1,0 1 1,10-6-1,13-9 2356,-23 11-2413,-5 6-778,1 1-1,-1-1 1,0 1 0,0-1-1,0 1 1,1 0-1,-1-1 1,0 1 0,1-1-1,-1 1 1,0-1-1,1 1 1,-1 0-1,0-1 1,1 1 0,-1 0-1,1 0 1,-1-1-1,1 1 1,-1 0 0,1 0-1,-1-1 1,1 1-1,-1 0 1,1 0 0,-1 0-1,1 0 1,-1 0-1,1 0 1,-1 0 0,1 0-1,-1 0 1,1 0-1,-1 0 1,1 0 0,-1 0-1,1 0 1,-1 1-1,1-1 1,0 0 0,-1 5 203,-1 9 111,-1 0-1,0 0 1,-1 0 0,0 0 0,-1 0 0,-1-1-1,0 0 1,-1 0 0,-11 19 0,-13 17 479,-38 47 0,30-45-308,8-10-144,11-16-193,1 1 0,1 1 0,-17 36 0,22-34-199,-2-1-1,-1-1 0,-36 49 1,49-74-257,0 1 0,0-1 1,0 1-1,1 0 1,-1 0-1,0 0 1,1 0-1,0 0 1,0 0-1,0 0 1,0 1-1,0-1 1,1 0-1,-1 5 1,1-5-1915,1-13-4130,0 4 5718,0 0-1,0 0 1,1 0 0,-1 0-1,2 1 1,-1-1 0,0 1-1,4-6 1,20-31-2041</inkml:trace>
  <inkml:trace contextRef="#ctx0" brushRef="#br0" timeOffset="1">488 214 352,'13'-11'586,"-8"7"-251,-1 0 1,1 0-1,-1 0 1,0 0-1,3-6 1,-6 9-140,0-1 0,0 1 0,0 0 0,1 0 0,-1 0 0,0 0 0,0 0 0,1 0 0,-1 0 0,0 0 0,1 1 1,-1-1-1,1 0 0,-1 1 0,1-1 0,-1 1 0,1-1 0,-1 1 0,3 0 0,39 0 6534,-15 1-2783,-27-2-3867,0 1-1,-1 0 0,1 0 1,0 0-1,0 0 1,0 1-1,0-1 0,0 0 1,-1 0-1,1 0 0,0 1 1,0-1-1,-1 0 1,1 1-1,0-1 0,0 1 1,-1-1-1,1 1 0,0-1 1,-1 1-1,1 0 0,-1-1 1,1 1-1,-1 0 1,1-1-1,-1 1 0,1 0 1,-1-1-1,0 1 0,1 0 1,-1 1-1,2 35 2995,-2-17-2133,-1-11-742,0 0-1,-1 0 1,0 0 0,0 0-1,-1 0 1,0 0-1,-1-1 1,0 1-1,0-1 1,0 0-1,-11 12 1,-9 21 132,10-14-152,6-11-78,-1 0 0,-1 0 1,-19 24-1,-83 107 81,-12 16-1847,101-143 229,3 1-264,15-5-5815,5-18 7175,1-1-1,-1 0 1,1 0 0,-1 1-1,1-1 1,0 0-1,0 1 1,0-1-1,0 1 1,1-1 0,-1 1-1,1 0 1,-1 0-1,3-3 1,5-8-834,27-35-2151,-9 13 1787,-19 22 920,-1-1 1,9-22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1:54.81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47 19 720,'1'-1'67,"-1"0"-1,0 0 1,0 0-1,1 0 0,-1 1 1,1-1-1,-1 0 1,1 0-1,-1 0 1,1 1-1,0-1 0,-1 0 1,1 1-1,0-1 1,-1 0-1,1 1 1,0-1-1,0 1 0,0-1 1,-1 1-1,1 0 1,0-1-1,0 1 1,0 0-1,0 0 1,0-1-1,0 1 0,0 0 1,0 0-1,0 0 1,-1 0-1,2 0 1,46 0 2504,-26 1-161,-7-2-1502,-11 1-640,1-1 0,0 1-1,-1-1 1,1 1 0,0 1 0,-1-1 0,1 1-1,-1 0 1,9 2 0,13 34 2229,-25-35-2318,0 0 0,0 1 0,0-1 0,0 1 0,-1-1 0,1 0 1,-1 1-1,1-1 0,-1 1 0,0-1 0,0 1 0,0 0 0,0-1 0,-2 5 0,1 6 491,2 5 90,-1-10-432,1-1 0,-1 1-1,-1 0 1,0 0 0,0-1 0,-2 9 0,0-5-45,-1-1 0,0 0-1,0 0 1,-1-1 0,0 1 0,0-1 0,-13 15-1,4-8 88,2-3 34,1 1 1,0 0-1,-10 19 1,6-6-50,-2-1 1,-1-1-1,-24 26 1,35-43-358,5-7-20,1 1 0,-1-1-1,1 0 1,-1 1 0,1-1 0,0 1 0,0 0 0,0-1-1,0 1 1,0 0 0,0-1 0,0 1 0,0 0 0,1 0-1,-1 0 1,0 3 0,1-2-762,0-17-8756,0 7 8470,0 0-1,0 0 1,1 0 0,-1 0-1,4-11 1,-1 13 254,-1-1 0,2 0 0,-1 1 0,8-9 0,-11 13 779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01.2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29 233 208,'0'0'13211,"0"3"-12423,0 267 11446,0-2-6346,-1-253-5776,-1 1 0,0-1-1,-8 30 1,6-32-114,1 1-1,1-1 1,-2 26 0,4 318 2,0-344 0,-1-34 0,1 9 0,1 0 0,0-1 0,3-11 0,4 3 0,-5 16 0,-1 0 0,0-1 0,0 1 0,-1 0 0,1-1 0,-1 1 0,0-1 0,0-10 0,0-3-5,1 1-1,0 0 1,2-1-1,9-29 1,-7 30-333,-1-1 0,-1 1 1,0-1-1,1-33 1,-6 36-150,2 0 1,3-24-1,6 0-283,-7 27 573,1 0 1,-2 0-1,0 0 1,0-15-1,-2-381-915,0 407 1277,0-35 348,0-31-503,0 68-10,0-1 0,0 1 1,0-1-1,0 1 0,0-1 0,0 1 0,0-1 0,0 0 0,0 1 1,-1-1-1,1 1 0,0-1 0,0 1 0,0-1 0,-1 1 0,1 0 1,0-1-1,-1 1 0,1-1 0,-1 1 0,1-1 0,0 1 0,-1 0 1,1-1-1,-1 1 0,1 0 0,-1 0 0,1-1 0,-1 1 0,1 0 0,-1 0 1,1 0-1,-1-1 0,1 1 0,-1 0 0,0 0 0,-10-5 3,8-13-2,3 16-4,1 1 1,-1 0-1,0-1 1,0 1-1,0-1 1,-1 1-1,1-1 1,0 1-1,0-1 0,-1 1 1,1 0-1,-1-1 1,1 1-1,-1 0 1,0-1-1,-1-1 1,-8-1-12,9 4 13,1-1-1,-1 1 0,0 0 0,1 0 0,-1-1 0,0 1 0,1 0 0,-1-1 0,0 1 0,1-1 0,-1 1 0,1-1 0,-1 1 0,1-1 0,-1 1 0,1-1 0,-1 1 0,1-1 0,-1 0 0,1 1 0,0-1 0,-1 0 1,1 1-1,0-1 0,0 0 0,0 1 0,-1-1 0,1 0 0,0 0 0,0 1 0,0-1 0,0 0 0,0 0 0,0 1 0,0-1 0,1-1 0,-9-1-364,-2 1 4307,10 2-3909,0-1 0,-1 1-1,1 0 1,0 0-1,0 0 1,0 0 0,0 0-1,0 0 1,0 0 0,0-1-1,0 1 1,0 0-1,0 0 1,0 0 0,0 0-1,0 0 1,0-1-1,0 1 1,-1 0 0,1 0-1,0 0 1,1 0-1,-1-1 1,0 1 0,0 0-1,0 0 1,0 0 0,0 0-1,0 0 1,0 0-1,0-1 1,0 1 0,0 0-1,0 0 1,0 0-1,0 0 1,0 0 0,0 0-1,1-1 1,-1 1-1,0 0 1,0 0 0,0 0-1,0 0 1,0 0 0,0 0-1,1 0 1,-1 0-1,0 0 1,0 0 0,0 0-1,0 0 1,0 0-1,1 0 1,-1 0 0,0 0-1,0 0 1,0 0-1,1 0 1,4-2-32,-1 1 0,1 0 0,0 1 0,1-1 0,-1 1 0,0 0 0,0 1 0,6 0 0,7 0 0,702-1 0,-650-16 0,-67 16 0,0 0 0,0 0 0,0 0 0,0-1 0,0 0 0,0 1 0,0-1 0,0 0 0,4-2 0,-5 1 0,1 1 0,0 0 0,0 0 0,0 0 0,0 0 0,0 1 0,0-1 0,0 1 0,4 0 0,1 0 0,13 0 0,1 0 0,-1-2 0,27-5 0,-30 5 0,1 0 0,0 1 0,-1 1 0,20 2 0,14 0 0,323-2 0,-283 10 0,179-10 0,-271 0 0,-1 0 0,1 0 0,-1 0 0,0-1 0,1 1 0,-1 0 0,1 0 0,-1 0 0,1-1 0,0 1 0,-1 0 0,1-1 0,-1 1 0,1 0 0,-1-1 0,1 1 0,0 0 0,-1-1 0,1 1 0,0-1 0,-1 1 0,1-1 0,0 1 0,0 0 0,-1-1 0,1 1 0,0-1 0,0 0 0,0 1 0,0-1 0,0 1 0,0-2 0,-1-25 0,1 16 0,0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01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32767,'0'748'0,"0"-745"0,0 1 0,1-1 0,-1 1 0,1-1 0,0 0 0,0 1 0,0-1 0,0 0 0,3 4 0,-3-4 0,0-1 0,0 1 0,0-1 0,0 1 0,0 0 0,0-1 0,-1 1 0,1 0 0,-1 2 0,0 338 0,0-342 0,0 0 0,1-1 0,-1 1 0,0-1 0,0 1 0,0-1 0,1 1 0,-1-1 0,0 1 0,0-1 0,1 1 0,-1-1 0,1 1 0,-1-1 0,0 0 0,1 1 0,-1-1 0,1 0 0,-1 1 0,1-1 0,-1 0 0,1 1 0,-1-1 0,1 0 0,-1 0 0,1 0 0,-1 1 0,1-1 0,-1 0 0,1 0 0,0 0 0,-1 0 0,1 0 0,-1 0 0,1 0 0,-1 0 0,1 0 0,0-1 0,-1 1 0,1 0 0,-1 0 0,1 0 0,-1-1 0,1 1 0,-1 0 0,1 0 0,-1-1 0,1 1 0,-1-1 0,1 0 0,0 0 0,0 0 0,-1-1 0,1 1 0,0-1 0,-1 1 0,1-1 0,-1 1 0,0-1 0,1 1 0,-1-1 0,0 1 0,0-1 0,0 1 0,-1-3 0,4-22 0,12-30-3016,8-30-10568,-21 78 12047,-1-1-1,0 1 0,0-1 1,-1-9-1,0 18 1527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03.0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469 27 528,'16'0'1155,"-13"0"937,1 0-1110,19 0 4060,-23 15-3353,0-14-1580,0 1-1,0 0 1,0-1 0,-1 1 0,1-1-1,-1 1 1,1-1 0,-1 1 0,0-1 0,1 0-1,-1 1 1,0-1 0,0 0 0,0 1-1,0-1 1,0 0 0,0 0 0,0 0-1,-2 1 1,-8 10 547,-67 118 3527,35-59-2980,-21 27 171,-75 73-403,71-81-895,21-24-163,41-60-188,1 1 0,0 0 1,1 0-1,-1 0 0,1 0 0,1 1 0,0-1 0,0 1 0,0 0 0,1 0 0,0 0 0,0 0 0,1 1 0,0 13 0,1-22 152,1 1-1,-1-1 1,1 0 0,-1 1 0,1-1-1,-1 1 1,1-1 0,0 0-1,-1 0 1,1 1 0,0-1 0,-1 0-1,1 0 1,0 0 0,-1 0 0,1 0-1,0 0 1,-1 0 0,1 0-1,0 0 1,-1 0 0,1 0 0,0 0-1,-1 0 1,1 0 0,0-1 0,-1 1-1,2-1 1,-1 1-157,8-3-611,1-1 1,-1-1-1,0 1 1,0-1-1,14-11 1,-1 1 139,8-6-18,-1-2 1,-1-1-1,-2-2 0,29-34 0,-22 24 279,50-43 1,3-3 115,-60 55 257,47-37-1,-46 44 144,-2-1 0,41-42 0,120-123 1871,-145 149-494,-40 35-1168,0 1-146,-1 0 1,1 0 0,-1 0-1,1 0 1,0 1-1,-1-1 1,1 0-1,0 0 1,-1 1 0,1-1-1,0 0 1,0 1-1,0-1 1,0 1-1,-1-1 1,1 1 0,0 0-1,0-1 1,0 1-1,0 0 1,0-1 0,0 1-1,0 0 1,0 0-1,0 0 1,0 0-1,0 0 1,0 0 0,0 0-1,0 0 1,0 1-1,2-1 1,-8 19 3637,-62 107 3559,46-84-4707,-41 67 1,48-87-1830,-121 170 2711,118-172-3315,0-1 0,-26 22 0,29-29-279,0 1 0,1 0 0,1 1 0,-19 27 0,2 6-1607,4-27 308,22-19 1120,0 1-1,1-1 1,-1 1-1,0 0 1,1 0-1,0 0 1,-1 0-1,1 0 1,0 0-1,0 1 1,0-1-1,0 0 1,1 1-1,-1 0 0,1-1 1,0 1-1,-1 0 1,1 0-1,0 0 1,1 0-1,-1 0 1,0 4-1,1-3-2757,3-8-244,5-6 2314,1 0-1,0 1 1,1 0 0,-1 1 0,18-11-1,20-17-616,130-118-712,-128 107 2103,75-92 1,-95 108 506,51-45-1,-49 49 369,52-59 0,-69 70-108,0 1 0,0 1 0,2 0 0,21-15 0,-11 9 959,17-16 2824,-38 33-2670,-5 6-1445,0-1-1,-1 0 0,1 1 1,0-1-1,-1 0 0,0 1 0,1-1 1,-1 0-1,0 0 0,0 1 0,0-1 1,-1 0-1,1 0 0,0 0 1,-1-1-1,-1 3 0,-7 10 648,-51 74 2544,10-15-1894,23-34-756,-2-2 0,-2 0 0,-58 51 0,-10 12-73,48-43-469,-111 116-133,108-125-614,44-40-11,0 1 0,0 0-1,1 1 1,0 0 0,1 0 0,0 1-1,1 0 1,-13 21 0,18-17-1896,65-56-9728,83-86 7006,-76 75 4114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3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94 4114,'0'-4'415,"0"0"1,-1 0-1,1 0 0,-1 0 1,0 0-1,0 0 0,0 0 1,0 1-1,-1-1 0,1 0 1,-1 0-1,0 1 1,0-1-1,-1 1 0,-2-4 1,4 6-159,0 0 0,1 1 1,-1-1-1,1 0 0,0 0 1,-1 0-1,1 0 0,0 0 1,-1 0-1,1 0 0,0 0 1,0 0-1,0 0 0,0 0 1,0-1-1,0 1-154,0 1 1,0-1-1,0 1 1,0 0-1,0-1 0,0 1 1,0 0-1,0-1 0,0 1 1,0 0-1,0-1 1,0 1-1,-1-1 0,1 1 1,0 0-1,0-1 0,0 1 1,0 0-1,-1 0 1,1-1-1,0 1 0,0 0 1,-1-1-1,1 1 0,0 0 1,0 0-1,-1 0 0,0-1 1,-7-1 1327,7 2-938,-1-1 1,1 1-1,-1 0 0,0 0 0,1-1 0,-1 1 1,1 0-1,-1 1 0,0-1 0,1 0 0,-1 0 0,1 1 1,-1-1-1,0 1 0,1-1 0,-1 1 0,-1 1 1,-3 9 605,1 1 1,0 0 0,-5 17 0,8-17-1070,0 0-1,0 0 1,2-1 0,-1 1-1,3 16 1,-2 6-24,0 958-6,-9-819 22,0-5-292,9-147-3143,0-33-5478,1-21-534,1 14 8712,13-44-4290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03.3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483 187 640,'23'-20'1076,"50"-32"0,-19 16 705,-30 21-861,-16 11-223,0-1 1,-1 0-1,1 0 1,-1 0-1,0-1 1,9-10-1,-11 8 330,-5 7-947,0 1-1,1-1 0,-1 1 0,0-1 1,0 1-1,1-1 0,-1 1 0,0-1 1,1 1-1,-1 0 0,0-1 0,1 1 0,-1 0 1,0-1-1,1 1 0,-1 0 0,1-1 1,-1 1-1,1 0 0,-1 0 0,1-1 1,-1 1-1,1 0 0,-1 0 0,1 0 0,-1 0 1,1 0-1,-1 0 0,1 0 0,-1 0 1,1 0-1,1 0 0,1 0 1258,-3 3 250,-1 9-686,0-1 0,0 1 0,-1 0 0,-1 0 1,0-1-1,0 0 0,-2 1 0,-7 16 0,-7 6 384,-31 42-1,12-19-176,-4 1-550,-2-1 0,-74 71 0,-5 7-439,-14 12-1249,42-48-4391,94-98 5325,0 0 1,0 1 0,0-1 0,-1 0 0,1 0-1,0-1 1,0 1 0,0 0 0,-1 0-1,1-1 1,-1 1 0,1 0 0,0-1 0,-1 1-1,1-1 1,-1 0 0,1 0 0,-1 1-1,1-1 1,-1 0 0,1 0 0,-3-1 0,-6 2-5632,13-3 5393,0 1 0,-1-1 0,1 0 1,0 0-1,-1 0 0,1 0 0,-1-1 0,0 1 0,1-1 1,-1 1-1,0-1 0,-1 0 0,3-4 0,7-9-626,35-38-1920,23-19-443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04.1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424 76 1905,'46'-31'2075,"-35"23"-831,-1 0 0,1 1 0,1 0-1,16-7 1,-27 14-1141,-1 0-1,1-1 0,0 1 0,-1 0 0,1 0 1,-1 0-1,1 0 0,0 0 0,-1 0 0,1 0 1,0 0-1,-1 0 0,1 0 0,0 1 0,-1-1 1,1 0-1,-1 0 0,1 0 0,0 1 0,-1-1 1,1 0-1,-1 1 0,1-1 0,-1 1 0,1-1 1,-1 0-1,1 1 0,-1-1 0,0 1 0,1 0 1,-1-1-1,0 1 0,1-1 0,-1 1 0,0-1 1,1 1-1,-1 0 0,0-1 0,0 1 0,0-1 1,0 1-1,0 0 0,0-1 0,0 1 0,0 0 1,1 44 4025,-2-25-1966,0 0-1291,-1-1 1,-1 0-1,-1 0 1,-1 0-1,0-1 0,-1 1 1,-1-1-1,-1-1 1,-10 18-1,-18 27 390,-47 59 1,54-80-990,-39 65-199,43-64-76,-47 59 0,26-49 3,25-30 0,1 2 0,1 0 0,-16 27 0,-8 14-1411,42-64 1217,0 0 1,1 0 0,-1 1 0,1-1 0,-1 0-1,1 1 1,0-1 0,-1 1 0,1-1 0,0 1-1,0-1 1,0 1 0,0 2 0,0-1-800,0-14-8577,0 6 9093,-1 1-1,1-1 1,0 0-1,1 0 1,-1 1-1,1-1 0,0 0 1,0 1-1,0-1 1,1 1-1,0-1 1,0 1-1,0-1 1,0 1-1,0 0 0,1 0 1,0 0-1,6-6 1,29-34-1784,33-32-499,52-51 1067,37-33 2265,-83 84 375,-72 72-874,6-6 262,-1 0-1,0-1 1,17-21 0,-21 24 138,0 0 1,1 0-1,1 1 1,14-12 0,-1 1 1026,-15 12-893,20-15 1195,-25 20-1695,0 1 1,0-1-1,0 1 0,0 0 0,0-1 0,0 1 1,0 0-1,0-1 0,0 1 0,1 0 0,-1 0 1,0 0-1,0 0 0,0 0 0,0 0 0,0 0 1,0 0-1,0 1 0,1-1 0,-1 0 0,0 1 0,0-1 1,0 1-1,0-1 0,0 1 0,0-1 0,1 2 1,-1 0 153,-1 0 0,1 0 1,0 0-1,-1 0 0,1 0 1,-1 0-1,0 1 0,0-1 0,0 0 1,0 0-1,0 0 0,-1 4 1,1 2 511,1 3-58,-1 0 1,0-1 0,-1 1-1,0 0 1,-1 0 0,0-1 0,-1 1-1,0-1 1,0 1 0,-6 10-1,-94 149 3989,91-151-4480,-10 16 158,7-9-137,-2-1-1,-26 32 0,10-22-141,18-20-86,1 0 0,0 1 0,-20 30 0,27-32-19,0-2 0,-1 1 1,0-1-1,-1 0 0,-18 18 0,24-27-62,-1 1 0,0 0 0,1 1 1,0-1-1,0 1 0,1-1 0,-4 7 0,5-8-236,0 0 1,-1 0 0,0 0 0,0 0 0,0 0-1,0-1 1,-4 5 0,3-5-2366,3-4 1706,0 0 0,1 0-1,-1 0 1,0 0 0,1-1 0,0 1 0,-1 0 0,1 0 0,2-4-1,24-25-3162,-12 16 1962,123-160-5401,-49 56 5451,0 12 1784,-77 93 687,1 1-1,26-23 1,-25 25 284,-1-1 0,17-20 1,-23 24-163,-6 6-324,0 0 1,0 1-1,0-1 0,0 1 1,0-1-1,1 1 0,-1 0 1,1 0-1,-1 0 1,1-1-1,-1 1 0,1 1 1,0-1-1,-1 0 0,1 0 1,0 1-1,0-1 1,-1 1-1,1-1 0,0 1 1,0 0-1,0-1 0,0 1 1,0 0-1,0 1 0,2-1 1,14 0 2198,-18 0-2311,1 0-1,-1 0 1,0 0 0,0 0-1,0 0 1,0 0-1,1 0 1,-1 0-1,0 0 1,0 0 0,0 0-1,0 0 1,0 0-1,1 0 1,-1 0-1,0 0 1,0 0 0,0 0-1,0 0 1,1 0-1,-1 0 1,0 0-1,0 0 1,0 0 0,0 1-1,0-1 1,0 0-1,1 0 1,-1 0-1,0 0 1,0 0 0,0 0-1,0 1 1,0-1-1,0 0 1,0 0-1,0 0 1,0 0 0,0 0-1,0 1 1,0-1-1,0 0 1,0 0-1,0 0 1,0 0 0,0 0-1,0 1 1,0-1-1,0 0 1,0 0-1,0 0 1,0 0 0,0 1-1,0-1 1,0 0-1,0 0 1,0 103 13687,-1-96-13335,1 0 0,-2 1 0,1-1 0,-1 0 0,0 0 0,-1 0 0,1 0-1,-1 0 1,-1-1 0,1 1 0,-6 7 0,-13 25-285,4 5-114,12-26 0,-1-2 0,-12 22 0,-182 256 0,180-271-43,-5 6-21,19-9-3676,8-24 3056,-1 1-1,0 0 1,1-1 0,0 1 0,0 0-1,0 0 1,0 0 0,0 0 0,2-3-1,3-5-1144,1 1-1,15-18 0,4-5-1112,28-64-2684,-40 68 4335,2 1 1,26-37 0,74-62-752,-76 86 2048,-34 34 118,1 1 0,1-1 0,-1 1 0,1 1 0,13-8 0,15-13 789,-31 21-497,-5 5-345,1-1 0,-1 1 0,1-1 0,-1 1 0,1-1 1,-1 1-1,1-1 0,-1 1 0,1 0 0,-1-1 0,1 1 0,-1 0 0,1-1 0,0 1 0,-1 0 0,1 0 0,-1 0 0,1-1 0,0 1 0,-1 0 0,1 0 1,0 0-1,-1 0 0,2 1 0,-2-1 29,1 0 1,-1 0 0,0 0 0,1 1-1,-1-1 1,0 0 0,0 0 0,1 1-1,-1-1 1,0 0 0,0 1 0,0-1-1,0 0 1,1 1 0,-1-1 0,0 0-1,0 1 1,0-1 0,0 1 0,0-1-1,0 0 1,0 1 0,0-1 0,0 0-1,0 1 1,0-1 0,0 0 0,0 1-1,0-1 1,0 1 0,-1-1-1,1 2 457,0 154 16382,0-151-16737,0 0 1,-1 1 0,0-1 0,0 1 0,0-1 0,-1 0 0,0 0 0,0 0 0,0 0-1,-1 0 1,1 0 0,-1 0 0,0-1 0,-6 8 0,4-6-626,0 0 0,1 1-1,0 0 1,0-1 0,-3 10 0,4-8-1590,-8 18-2107,10-25 3548,1 0 0,-2 0-573,1-1 572,1 1 1,-1-1 0,0 1-1,0-1 1,1 1-1,-1-1 1,0 0 0,0 1-1,0-1 1,0 0 0,0 0-1,1 1 1,-1-1-1,-2 0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27.46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818 52 1681,'5'0'332,"-1"-1"0,1 1 0,-1-1 0,0 0 0,1 0-1,-1-1 1,0 1 0,0-1 0,0 0 0,6-4 0,-4 3 302,0 0-1,-1 0 1,1 0-1,12-2 1,-2 1 524,1 0 435,0 0-1,28-2 1,-41 6-1059,-4 7-266,0-1 1,-1 0-1,1 0 1,-1 0 0,-1 0-1,1 0 1,-1 0-1,0 0 1,-1 0 0,-3 6-1,-2 0-49,0-1 0,0 0 0,-11 10 0,-19 25 475,0 7-153,-113 140 567,-12-21-824,-35 38-210,32-41-408,116-121-1548,-48 56-1,81-84 824,10-13 384,5-5 393,0 0-1,0 0 0,0 0 1,0 0-1,0 1 1,1-1-1,-1 0 0,1 1 1,-1-1-1,1 1 1,0 0-1,0-1 0,0 1 1,1 0-1,-2 4 0,7-7-2563,18-9 226,4-6 173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27.82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534 31 1281,'20'-16'1606,"-19"15"-1387,0-1 1,0 1 0,0 0-1,1 0 1,-1 0 0,0 0-1,1 0 1,-1 0 0,1 0-1,-1 0 1,1 1 0,-1-1-1,1 0 1,2 0-1,-1 1 2295,-3 5-1196,0 7-632,1 0-238,-1 1 0,-1-1 0,0 0 0,0 0-1,-1 1 1,-1-1 0,0-1 0,-1 1 0,-5 12 0,-198 377 1304,176-347-1713,-51 66-1,27-43-152,-56 66-1916,82-93-16,12-34 964,-2 6-537,14 0-2420,8-25 2001,12-10 48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28.20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167 33 496,'13'-25'1217,"-9"17"2165,-3 25-1362,-1-11-1680,-1 0-1,1 0 0,-1 0 0,-1 0 0,-3 10 1,-1 6 356,-9 33 794,-4 24 54,15-61-1306,-1-1 1,-12 28-1,9-26-117,1 0 1,1 1-1,-5 26 0,3 17 53,-10-1-105,11-33-57,4-15-87,0 0 0,-1 0 0,-10 21 0,10-26-383,1 1 0,0-1-1,0 1 1,0-1 0,2 1 0,-1 0 0,1-1 0,0 1 0,1 0 0,1 12 0,-1 2-2939,0-23 1239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28.53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19 213 1024,'0'-1'102,"0"0"0,0 0-1,0 0 1,0 0-1,0 0 1,0 0-1,1 0 1,-1 1-1,0-1 1,1 0-1,-1 0 1,1 0-1,-1 0 1,1 1-1,-1-1 1,1 0-1,-1 0 1,1 1-1,0-1 1,-1 1-1,1-1 1,0 0-1,0 1 1,-1-1 0,3 0-1,7-7 861,-3-7 464,-6 13-1217,0 0-1,0-1 1,0 1-1,0 0 0,1 0 1,-1 0-1,1 0 1,-1 0-1,1 0 1,2-2-1,37-23 3549,-39 26-3468,0-1 0,0 1 0,-1 0 0,1 0 1,0 0-1,0 0 0,0 0 0,0 0 0,4-1 1,-5 2-217,0 0 0,0 0 0,0 0 0,0 0 1,-1 0-1,1 0 0,0 1 0,0-1 0,0 0 1,0 0-1,0 1 0,0-1 0,0 1 0,-1-1 1,1 1-1,0-1 0,0 1 0,0-1 0,-1 1 1,1 0-1,0-1 0,-1 1 0,1 0 0,-1-1 1,1 1-1,-1 0 0,1 0 0,-1 0 0,1 0 1,-1 0-1,0 0 0,2 5 117,-1-1 1,0 0-1,0 0 0,0 0 1,-1 1-1,0-1 1,0 0-1,-1 9 0,-1 6 167,0 9-125,-1-1 1,-1 0-1,-2 0 0,-1 0 0,-14 36 1,-1 6-87,10-31-92,2-8-19,-10 57 1,13-22-143,-11-5-546,13-44-203,0 0 0,0 1 0,2-1 0,-3 32 0,6-44-2193,4-14-1458,7-4 3447,-6 9 165,20-25-1639,-5-9 517</inkml:trace>
  <inkml:trace contextRef="#ctx0" brushRef="#br0" timeOffset="1">414 42 912,'5'-3'372,"0"0"-1,0-1 1,0 0-1,0 0 1,-1 0-1,1 0 1,4-7-1,-6 7 1252,-3 106 9657,0 0-5303,0 206-3527,-1-289-3223,-1-1-1,-4 24 1,2-24-1350,1 2 0,0 22 0,3-38 1607,0-1 0,0 1 0,-1-1 0,1 1 0,-1 0 0,0-1 0,0 1 0,0-1 0,-1 0 0,1 1 0,-1-1 0,-3 5 0,-3 5-1143,8-11 1303,-1 0 0,0 0-1,0 0 1,1 1-1,-1-1 1,1 0-1,0 0 1,0 0 0,0 5-1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36.36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38 464,'0'-25'2729,"0"13"6257,0 14-8803,0 1 0,1-1 0,-1 0-1,1 0 1,0 1 0,-1-1 0,1 0 0,0 0 0,0 0 0,1 0 0,1 3 0,9 18 1026,-10-15-845,-1 1 0,1 0 1,-1 0-1,-1-1 0,0 16 0,1 25 719,0-40-918,40 229 2213,-19-109-1940,2 2-335,18 17-1578,-37-117 603,6 22-2025,-10-50 2571,0 0-1,1 0 1,-1 0-1,1 0 0,0 0 1,-1-1-1,1 1 0,0-1 1,1 1-1,-1-1 1,0 0-1,1 0 0,-1 0 1,5 3-1,-6-5 116,1 1 1,-1-1-1,0 1 0,0-1 0,0 1 0,0-1 1,0 0-1,0 0 0,1 0 0,-1 0 1,0 0-1,0 0 0,0 0 0,1 0 1,-1 0-1,2-1 0,23-7-3100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36.69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14 256,'2'-14'6388,"3"16"-2310,11 29-124,-12-22-3025,0 0 0,1-1 0,8 14 0,15 7 1434,61 60 3334,-74-74-5096,0 0 0,-1 1 0,22 33 0,-18-25-521,25 28 0,-5-14-1243,32 38-4999,-18-31-2865,-30-26 4850,-20-19 3814,0 1 0,0 0 0,1 0 0,-1-1 1,0 0-1,0 1 0,1-1 0,-1 0 0,4 0 1,-6 0 353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37.02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30 0 1633,'-23'0'1430,"18"0"-8,5 13 1998,0-4-2456,-1-6-706,1 0 1,0 0-1,0-1 1,0 1-1,0 0 0,0 0 1,0-1-1,1 1 1,0 0-1,-1-1 0,1 1 1,0 0-1,0-1 1,1 1-1,1 3 0,37 30 2578,-20-14-1245,-16-17-1266,0 0 0,1 0 0,0 0 0,0 0 0,0-1 1,0 0-1,1 0 0,10 5 0,5 2 147,-1 0 0,0 2 1,34 28-1,-36-26-340,2-1 0,28 17 0,-19-13-160,-3-1-218,-6-3-773,0-1 0,1-1 0,1-1 0,34 13 0,59 16-6758,-69-27 3740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38.78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74 42 1505,'-51'-24'3548,"51"24"-3443,0 0 1,-1 0-1,1 0 0,-1-1 1,1 1-1,0 0 0,-1-1 1,1 1-1,0 0 0,-1 0 1,1-1-1,0 1 0,-1-1 1,1 1-1,0 0 0,0-1 1,0 1-1,-1-1 0,1 1 1,0 0-1,0-1 0,0 1 0,0-1 1,0 1-1,0-1 0,0 1 1,0-1-1,0 0 0,-1-2 549,1 2-518,-1 1 0,1 0-1,0 0 1,-1-1-1,1 1 1,0 0 0,0 0-1,-1 0 1,1-1-1,0 1 1,-1 0 0,1 0-1,0 0 1,-1 0-1,1 0 1,-1 0 0,1 0-1,0 0 1,-1 0-1,1 0 1,0 0 0,-1 0-1,1 0 1,0 0-1,-1 0 1,1 0 0,-1 0-1,1 0 1,0 0-1,-1 0 1,1 1 0,0-1-1,-1 0 1,1 0-1,0 0 1,0 1 0,-1-1-1,1 0 1,0 0-1,0 1 1,-1-1 0,1 0-1,0 1 1,0-1-1,0 0 1,-1 1 0,1-1-1,0 0 1,0 1-1,0-1 1,0 0 0,0 1-1,0-1 1,0 0-1,0 1 1,0-1 0,0 1-1,0-1 1,0 0-1,0 1 1,0-1 0,0 0-1,0 1 1,0-1-1,1 1 1,-1 18 5186,2-11-5950,8 36 5356,-6-26-3437,1 1 0,1-1 0,14 32 0,-3-19-1173,-3 0-1,0 2 1,10 41-1,73 224-117,-58-207-1299,52 88-1,-86-171 922,61 97-6642,53 41-9040,-93-120 12888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39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77 1265,'0'-2'189,"0"0"0,1 0 1,-1 0-1,1-1 0,-1 1 0,1 0 1,-1 0-1,1 0 0,0 1 1,0-1-1,0 0 0,0 0 1,0 0-1,0 1 0,1-1 1,1-1-1,-2 2 14,0-1 0,0 1 1,1-1-1,-1 1 0,0-1 0,0 1 0,-1-1 1,1 0-1,0 0 0,0 1 0,-1-1 0,1 0 1,-1 0-1,0 0 0,1-3 0,-1 5 29,0-1 0,0 1-1,0-1 1,0 0 0,0 1-1,0-1 1,-1 1-1,1-1 1,0 1 0,0-1-1,0 1 1,-1-1 0,1 1-1,0-1 1,-1 1 0,1 0-1,0-1 1,-1 1 0,1-1-1,0 1 1,-1 0 0,1-1-1,-1 1 1,1 0 0,-1 0-1,1-1 1,-1 1 0,1 0-1,-1 0 1,0-1 0,-21 1 1275,-20 13-1600,-119 49 773,80-38-154,-6 4 616,76-23-473,0-1-1,0 0 1,0 0-1,0-1 1,-1-1 0,0 0-1,-22 1 1,31-3-295,0 0-1,0 1 1,0-1-1,1 0 1,-1 1-1,0 0 1,0-1-1,1 1 1,-1 0-1,0 1 1,1-1-1,-1 0 1,-3 3-1,3-1 1876,3 0-2177,1 1-1,-1-1 1,1 1-1,-1-1 1,1 0-1,0 1 1,1-1 0,-1 0-1,0 0 1,1 0-1,0 0 1,-1 0-1,1 0 1,1 0 0,-1 0-1,5 3 1,11 17-27,-15-18-45,0 0 0,0 0 0,0 0 0,1-1 0,0 1 0,0-1 0,0 0 0,0 0 0,1 0 0,-1 0 0,1-1 0,0 0 0,0 0 0,9 4 0,14 4 0,-14-6 0,1 1 0,-1 0 0,-1 1 0,18 12 0,-19-11 0,0 0 0,1-1 0,0-1 0,0 0 0,21 6 0,37 16 0,-1 1 42,15 5-899,-33-4-7415,-30-15 570,4-4 928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39.13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92 144 1745,'-12'-19'1700,"-1"1"0,-1 1 0,-19-20 0,32 35-1479,-1 1 0,0 0-1,1 0 1,0-1-1,-1 1 1,1-1 0,0 0-1,0 1 1,0-1 0,0 0-1,0 1 1,0-1 0,0 0-1,0 0 1,1 0 0,-1-3-1,0-12 7375,1 13-4601,1 29 1770,6 46 1,26 64-4721,-8-39 265,-9-27-309,40 159 0,-36-162-392,11 40-4771,-5-1-5175,-25-100 9601,0 0 0,1 0 0,0-1-1,-1 1 1,2-1 0,-1 1-1,1-1 1,-1 0 0,1 0-1,0 0 1,1 0 0,-1 0 0,8 6-1,9 3-5766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39.47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147 26 1569,'-22'-10'821,"18"8"-649,0-1 0,0 1 1,-1 1-1,1-1 0,0 1 0,-1 0 1,1 0-1,-1 0 0,1 0 0,-9 0 1,-5 1 448,18 0-605,0 0 0,-1 0 0,1 0 0,0 0 1,0 0-1,0 0 0,0 0 0,0 0 0,0 0 0,-1 0 0,1 0 0,0 0 0,0 0 0,0 0 0,0 0 0,0 0 0,-1 0 0,1 0 0,0 0 0,0 0 0,0 0 0,0 0 0,0 0 1,-1 1-1,1-1 0,0 0 0,0 0 0,0 0 0,0 0 0,0 0 0,0 0 0,0 0 0,0 0 0,-1 1 0,1-1 0,0 0 0,0 0 0,0 0 0,0 0 0,0 0 0,0 0 1,0 1-1,0-1 0,0 0 0,0 0 0,0 0 0,0 0 0,0 0 0,0 1 0,0-1 0,0 0 0,0 0 0,0 0 0,0 0 0,0 0 0,0 1 0,1 50 2014,0-8-482,-6 60-1,5-99-1481,-15 182 1813,13-144-1528,-10 63-1,6-64-226,-2 62 1,8-13-357,0 32-2156,0-8-4380,0-109 4588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39.79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138 1 1985,'-4'0'982,"-65"0"2795,66 1-3540,0 0 0,0 0 0,1 1 0,-1-1 0,1 1 0,-1 0 0,1 0 0,0 0 0,-1 0 0,1 0 0,0 0 0,0 0 0,1 1 0,-1-1 0,0 1 0,1-1 0,-3 6 0,3-2-20,0-1-1,0 1 0,0 0 1,1 0-1,0 9 1,-3 34 851,-1-26-736,-1-3 21,2 1 1,-1 33-1,4 96 321,0-42-2485,0-4-5557,3-89 4903,13-13-1286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40.1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561 63 1040,'0'-1'79,"0"0"0,0 0 0,-1 0 0,1 0 0,0 0 0,-1 0 0,1 0 0,0 0 0,-1 0 0,1 0 0,-1 1 0,1-1 0,-1 0 0,0 0 0,1 0-1,-1 1 1,0-1 0,0 0 0,1 1 0,-1-1 0,0 1 0,0-1 0,-1 0 0,-7-7 382,2-6 135,7 12-548,-1 1 0,1 0 0,-1 0 0,1 0 0,-1 0 0,1 0 0,-1-1 0,0 1 0,1 0 0,-1 0 0,0 1 0,0-1 0,0 0 0,0 0 0,0 0 0,-1 0 0,-1-1 659,-2 2-553,-13 0 9,18 0-155,-1 0 0,1 0 0,0 0 0,0 0 0,-1 0 0,1 0 0,0 0 0,-1 0 0,1 0 0,0 0 0,0 0 0,-1 0 0,1 0 0,0 0 0,0 1 0,-1-1 0,1 0 0,0 0 0,0 0 0,-1 0 0,1 1 0,0-1 0,0 0 0,0 0 0,-1 0 0,1 1 0,0-1 0,0 0 0,0 0 0,0 1 0,-1-1 0,-12 19 247,4-8-88,1 1-1,0 0 1,0 1 0,-9 22 0,-4 11-12,-2-1 0,-3-1 0,-1-1 1,-62 75-1,72-97-143,1 2-1,1 0 1,1 0-1,-11 27 1,-8 14-185,-45 55-1780,46-72 0,27-33 406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40.48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579 42 368,'0'-39'1750,"0"36"-584,-3 3-648,-1 1-421,0 0 0,0 0 1,0 0-1,0 1 0,0-1 0,0 1 1,0 0-1,0 0 0,1 0 1,-1 1-1,-3 2 0,-40 36 668,40-35-739,-20 21 378,-32 41-1,-4 5-76,54-64-293,-15 15 29,2 0 0,0 1-1,-36 54 1,44-52-64,6-10 4,-1-1 0,-1 0 0,-17 22 0,21-32-18,-20 24-593,2 1 1,-37 59-1,58-79-550,3-9-283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40.82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451 0 400,'-5'1'154,"0"-1"-1,0 1 1,0-1 0,0 1-1,0 1 1,0-1-1,0 1 1,1 0-1,-1 0 1,0 0 0,1 1-1,0-1 1,0 1-1,-1 0 1,-3 5-1,-5 5 275,0 0-1,2 2 0,-11 14 0,-10 14 636,11-21-654,14-16-286,1 1-1,-1 0 0,1 0 0,1 0 0,-1 1 1,-4 8-1,-14 34 267,-11-4-64,22-30-233,1 0 0,0 1 1,-11 23-1,13-20-60,0 1-199,-1 0 0,-25 36-1,32-53-116,1 1 0,0 0 0,0 0 0,1 0 0,0 0 0,0 1 0,0-1 0,0 1 0,1-1 0,0 1 0,0 0 0,1-1 0,-1 1 0,1 8 0,0-11-1186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2:41.45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 23 352,'-1'-23'2119,"0"30"1826,1-3-3417,0 1-1,0-1 0,0 1 0,1-1 1,0 0-1,0 1 0,2 6 0,65 94 4457,-53-72-4166,-10-19-557,2 0-1,0 0 0,9 13 0,75 84 391,-16-22-1102,-64-77-13,1 1-1,17 13 0,27 28-4215,-52-51 4247,0 1 1,-1-1-1,1 0 1,0 0 0,1-1-1,-1 1 1,0-1 0,1 0-1,-1 0 1,1 0-1,0 0 1,-1-1 0,9 1-1,10 0-2315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3:44.080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0 2964 928,'0'0'5952,"3"0"-5124,-2 0-769,-1 0 0,1 0 0,-1 0 0,1 0 0,-1 0 0,1 0 0,-1 0 0,0 0 0,1 0 0,-1 0 0,1 0 0,-1 0 0,1-1 0,-1 1 0,0 0 0,1 0 0,-1 0 0,1-1 1,-1 1-1,0 0 0,1-1 0,-1 1 0,0 0 0,1 0 0,-1-1 0,0 1 0,1-1 0,7-7 1622,4 2-1107,-8 4-392,0 0 0,-1 0 0,1 0 0,-1 0 0,1-1 0,-1 1-1,0-1 1,0 0 0,0 0 0,5-7 0,5-6 199,-7 8-219,0 0 0,0 0-1,-1-1 1,5-10 0,-8 15-132,1 0 0,0 0 0,0 0 0,0 0 0,0 0 0,5-4 0,-4 5-25,-1 0-1,1 0 1,-1-1 0,0 1-1,0-1 1,-1 0 0,1 0-1,-1 0 1,0 0 0,2-6-1,-3 7-5,1-4 2,0 0-1,0-1 0,1 1 1,0 0-1,0 1 1,1-1-1,5-8 1,-5 8-1,-1 1-1,0 0 1,0-1 0,0 0-1,1-7 1,-3 8 9,1 1 1,0-1-1,0 0 1,1 1-1,0 0 0,-1-1 1,2 1-1,3-5 1,-5 7-3,0 0 0,0 0-1,0 0 1,0 0 0,0 0 0,-1 0 0,0 0 0,0 0 0,0-1 0,0 1 0,1-6 0,4-13 54,4 2-4,6-17 78,-4 4 14,-11 30-132,-1 1 0,1-1-1,0 1 1,1-1 0,-1 1 0,0-1 0,1 1-1,-1 0 1,1 0 0,3-4 0,4-6 1,26-57 43,-27 54-15,1 0-1,13-17 0,-20 29-44,-1 1 0,1-1 0,0 0 0,-1 0-1,1 1 1,-1-1 0,0 0 0,2-5 0,9-18 13,26-49 82,-17 42-112,-16 26 13,-4 6 6,0 0 0,0 0 0,-1-1 0,1 1 0,0 0-1,-1 0 1,1 0 0,-1-1 0,0 1 0,1 0 0,-1-1 0,0 1 0,0 0 0,0-1 0,0 1-1,0-1 1,0-1 0,1-9 57,6 3 1,-6 8-59,-1 0 1,1 1 0,0-1 0,0 0 0,-1 0 0,1 0-1,-1 0 1,1 0 0,-1 0 0,1 0 0,-1 0 0,0 0 0,1 0-1,-1 0 1,0 0 0,0 0 0,0-1 0,0 1 0,0-1-1,1 0-3,-1 0 0,0 0-1,0 0 1,1 0-1,-1 0 1,1 0 0,0 0-1,0 0 1,0 0-1,0 0 1,0 0-1,0 1 1,0-1 0,2-2-1,-1 2 5,0 0 0,-1 0 0,0 0 0,1 0 0,-1 0 0,0 0 0,0 0 0,0 0 0,-1 0 0,1-1 0,0 1 0,-1 0 0,0-1 0,1-3 1,-1 2-1,1 1 0,-1-1 1,1 1-1,0 0 0,0 0 1,0 0-1,3-6 1,-2 6-7,-1 0 0,0 0 0,1 0 1,-1 0-1,-1 0 0,1-1 1,0-5-1,-1 8 5,0 0 0,0 0 0,1 0-1,-1 0 1,0 0 0,0 0 0,0 0 0,1 0 0,-1 0 0,0 0 0,1 0 0,-1 1 0,1-1-1,0 0 1,-1 0 0,1 0 0,-1 0 0,1 1 0,0-1 0,0 0 0,-1 0 0,1 1 0,0-1-1,0 1 1,2-2 0,5-5 0,20-55 56,18 10-10,-45 50-50,1 0 2,0 0 0,0-1 0,0 1 0,0-1 0,0 1 0,-1-1 0,1 0 0,-1 0 0,0 1 0,0-1 0,0 0 0,0 0 0,0 0 0,-1 0 0,1 0 0,-1 0 0,0-5 0,0 6 1,0 1 0,0 0 0,0 0 1,0-1-1,1 1 0,-1 0 0,0 0 1,1 0-1,-1-1 0,1 1 0,-1 0 1,1 0-1,0 0 0,-1 0 1,1 0-1,0 0 0,0 0 0,0 0 1,0 0-1,0 0 0,1-1 0,0 2 0,-1-1 0,0 0 0,0 0 0,0 0 0,-1 0 0,1 0 0,0 0 0,0 0 0,0 0 0,-1 0-1,1 0 1,0 0 0,-1 0 0,1-1 0,-1 1 0,0 0 0,1 0 0,-1-1 0,0 1 0,0 0 0,0-3 0,1 1-2,-1 1 0,0-1 1,1 1-1,-1-1 0,1 1 0,0-1 1,-1 1-1,1-1 0,1 1 1,-1 0-1,0-1 0,0 1 1,1 0-1,2-3 0,-4 5 1,0-1-2,1 0 0,0 1 0,-1-1 1,0 0-1,1 0 0,-1 0 0,1 0 0,-1 0 0,0 0 1,0-1-1,1 1 0,-1 0 0,0 0 0,0 0 1,0 0-1,0 0 0,-1-2 0,1 3 3,0-1 0,0 1 0,0-1 0,0 1 0,0-1 0,0 0 0,0 1 0,0-1 0,0 1 0,0-1 0,0 1 0,0-1 1,0 1-1,0-1 0,1 1 0,-1-1 0,0 1 0,0-1 0,1 1 0,-1-1 0,0 1 0,1-1 0,-1 0 0,12-6 22,-12 7-22,1 0 1,0 0-1,0-1 1,-1 1-1,1-1 0,0 1 1,-1-1-1,1 1 1,-1-1-1,1 1 0,-1-1 1,1 1-1,-1-1 1,1 1-1,-1-1 0,1 0 1,-1 1-1,0-1 1,1 0-1,-1 0 0,0 1 1,0-1-1,1 0 1,-1 1-1,0-1 0,0 0 1,0 0-1,0 0 1,0 1-1,0-1 0,0 0 1,-1-1-1,1 0 5,1 0 1,-1 0-1,0 0 0,0 0 0,1 1 0,-1-1 1,1 0-1,0 0 0,0 0 0,-1 1 0,1-1 0,0 0 1,2-2-1,-2 3-2,0 0-1,0-1 1,0 1 0,0-1-1,-1 1 1,1-1 0,0 1 0,-1-1-1,1 0 1,-1 1 0,0-1 0,1 0-1,-1-2 1,0 3-5,0-1 1,0 0-1,0 1 1,1-1-1,-1 1 1,0-1-1,1 0 1,0 1-1,-1-1 1,1 1-1,0 0 1,-1-1-1,1 1 1,0-1-1,0 1 1,0 0-1,1 0 1,1-2-1,-2 2 2,0 0 0,0 0 0,0 0 0,0-1 0,0 1 0,0 0 0,0 0 0,0 0 0,0-1 0,-1 1 0,1 0-1,-1-1 1,1 1 0,-1 0 0,1-1 0,-1 1 0,0-1 0,0-2 0,0 3 2,0 0 0,0 0 0,0 0 0,0 0-1,1 0 1,-1 0 0,0 0 0,0 0 0,1-1 0,-1 1 0,1 0 0,-1 0 0,1 0 0,-1 1-1,1-1 1,0 0 0,-1 0 0,1 0 0,1-1 0,5-7 22,-6 6-19,-1-1 1,1 1-1,0-1 1,-1 1-1,0-1 0,0 0 1,0-5-1,-1 5-2,1 1-1,0-1 0,0 0 1,0 1-1,0-1 1,1 0-1,0 1 0,0-1 1,1-5-1,7-2 8,-8 10-6,1 0 0,-1-1 0,0 1 0,0 0 0,0-1 0,0 1-1,0-1 1,0 1 0,0-1 0,-1 0 0,1 1 0,0-1 0,-1 0 0,0 1 0,1-1-1,-1 0 1,0 0 0,0-2 0,0-6 53,0 5-46,-1-1 0,1 1 0,0 0 0,0 0 0,1 0 0,-1 0 0,1 0 0,0-1 0,1 1 0,-1 0 0,1 1 0,0-1 0,0 0 0,0 1 0,1-1 0,4-6 0,-1 6-4,8-11 11,-11-17-1,-3 29-17,0 1 0,1-1-1,-1 0 1,1 0 0,0 1 0,0-1 0,0 0-1,0 1 1,0-1 0,1 1 0,3-5 0,-3 4-11,-1-13 3,-2 15 9,1 1 0,0-1 0,0 0 0,0 0 1,0 0-1,0 0 0,0 0 0,0 0 0,1 0 0,-1 0 0,1 1 1,-1-1-1,1 0 0,0 0 0,0 1 0,1-3 0,3-1 10,-4 4-13,1 0 1,-1 0 0,0 0-1,1 0 1,-1-1-1,0 1 1,0 0-1,0-1 1,0 1 0,0-1-1,0 0 1,0 1-1,-1-1 1,1 1-1,0-1 1,-1 0 0,0 0-1,1 1 1,-1-1-1,0-2 1,0 3 3,0 0 0,0 0 0,0 0-1,0 0 1,1 0 0,-1 0 0,0 0 0,1 0 0,-1 0 0,0 0 0,1 0-1,-1 0 1,1 0 0,-1 0 0,1 0 0,0 0 0,-1 1 0,1-1 0,0 0 0,0 0-1,-1 1 1,1-1 0,0 1 0,0-1 0,1 0 0,7-6 21,19-59 221,-20 57-225,-7 8-17,1 0-1,-1 0 1,0 0-1,0 0 0,0-1 1,0 1-1,0 0 1,-1 0-1,1-1 1,0 1-1,0 0 1,-1-1-1,1 1 1,-1-1-1,1 1 1,-1 0-1,0-1 1,0 1-1,1-1 1,-1-2-1,0 2 1,0-1-1,1 0 1,-1 0 0,1 1-1,0-1 1,-1 0-1,1 1 1,0-1 0,2-2-1,-1 2 1,-1 0 0,1 0-1,-1 0 1,0-1 0,0 1 0,-1 0-1,1 0 1,0-1 0,-1-4 0,0 6 0,0 0 1,1 0 0,-1 0 0,1-1-1,-1 1 1,1 0 0,0 0 0,0 1-1,-1-1 1,2 0 0,-1 0 0,0 0-1,0 0 1,3-2 0,-2 2-3,-1 1-1,0-1 1,0 0 0,0 1-1,1-1 1,-1 0 0,-1 0-1,1 1 1,0-1 0,0 0-1,-1 0 1,1 0 0,-1 0 0,1-4-1,-1 5 2,0 0-1,0 0 1,0 0 0,0 0-1,0-1 1,0 1-1,1 0 1,-1 0-1,0 0 1,1 0-1,-1 0 1,1 0 0,-1 0-1,1 0 1,-1 0-1,1 0 1,0 1-1,-1-1 1,2-1 0,5-7-20,-6-3 13,-1 10 7,0 1-1,0 0 0,0-1 0,0 1 1,0 0-1,0-1 0,0 1 0,0 0 1,1-1-1,-1 1 0,1 0 1,-1-1-1,1 1 0,-1 0 0,1 0 1,0 0-1,1-2 0,4-4 23,-5 6-15,1 0 0,-1 0 0,0-1 0,1 1 0,-1 0 0,0-1 0,0 1 1,0-1-1,0 0 0,0 1 0,-1-1 0,1 0 0,0 1 0,-1-1 0,1 0 0,-1 0 0,0 1 0,0-1 1,1-3-1,-1-1 0,0 0-1,1 0 1,0 0 0,0 1 0,0-1 0,1 0 0,0 0 0,5-10 0,-6 15 0,-1-1 0,1 0 0,-1 0 1,1 0-1,-1 0 0,0 0 0,0 0 0,1-1 1,-2 1-1,1 0 0,0-3 0,-1 4-6,1 0 0,0-1 0,0 1 0,-1 0 0,1 0 0,0-1 0,0 1 0,0 0 0,1 0 0,-1 0 0,0-1 0,0 1 0,1 0 0,-1 0 0,1 0 0,-1 0 0,1-1 0,-1 1 0,1 0 0,1-1 0,6-3 22,-7 4-23,0 1 0,-1-1 0,1 1 0,0 0 0,0-1-1,0 0 1,-1 1 0,1-1 0,0 1 0,0-1 0,-1 0-1,1 0 1,-1 1 0,1-1 0,-1 0 0,1 0 0,-1 0-1,1 1 1,-1-1 0,0 0 0,1 0 0,-1 0-1,0 0 1,0 0 0,0 0 0,1-1 0,-1 1-4,0 0 0,0 0 0,0 0 0,0 0 0,0 0 1,1 0-1,-1 0 0,0 0 0,1 0 0,-1 0 0,1 0 0,-1 0 0,1 0 1,-1 0-1,1 0 0,0 0 0,-1 1 0,2-2 0,5-7 8,-5 1 43,-1 0-1,0 0 0,0 1 1,-1-1-1,0 0 0,-1-13 1,0-2 293,1 23-334,0-1 1,0 0 0,0 0-1,0 1 1,0-1 0,0 0-1,0 0 1,1 1 0,-1-1-1,0 0 1,0 0 0,1 1-1,-1-1 1,0 0-1,1 1 1,-1-1 0,1 1-1,-1-1 1,1 1 0,-1-1-1,1 0 1,-1 1 0,1 0-1,0-1 1,-1 1 0,1-1-1,0 1 1,-1 0 0,1-1-1,0 1 1,0 0 0,0-1 3,0 1 0,0 0 0,-1 0 1,1-1-1,0 1 0,0-1 0,-1 1 1,1 0-1,0-1 0,-1 0 1,1 1-1,-1-1 0,1 1 0,0-1 1,-1 0-1,1 1 0,-1-1 1,0 0-1,1 1 0,-1-1 0,0 0 1,1 0-1,-1 0 0,0 1 0,0-1 1,1 0-1,-1 0 0,0 0 1,0 0-1,0 1 0,0-2 0,0-50 861,0 51-845,1 0 0,-1 0 0,1 0 0,-1 0 0,1 0 0,0 1 1,0-1-1,-1 0 0,1 0 0,0 1 0,0-1 0,0 0 0,0 1 0,0-1 1,1 0-1,0 0 53,-1-1-20,-1 0 0,1 0 0,0 0 0,-1 0 0,0 0 0,1 0 0,-1 0 0,0-1 1,0 1-1,0 0 0,0 0 0,-1-4 0,0 5 38,1-1-1,-1 0 1,1 0-1,0 0 1,0 0 0,0 0-1,0 1 1,0-1-1,0 0 1,1 0 0,-1 0-1,1 0 1,-1 1-1,1-1 1,0 0 0,-1 1-1,3-3 1,5-3 237,-7 6-278,1 1 0,-1-1 0,0 0 0,0 0 1,-1 0-1,1 0 0,0 1 0,0-1 0,0 0 0,-1 0 0,1-1 0,0 1 1,-1 0-1,1 0 0,-1 0 0,1 0 0,-1 0 0,0-1 0,1 1 0,-1 0 1,0 0-1,0-1 0,0 1 0,0 0 0,0 0 0,0-1 0,0 0 0,0 0 44,0 0 0,0 0-1,0 0 1,1 0-1,-1 0 1,1 0-1,-1 0 1,1 0-1,0 0 1,0 0-1,0 0 1,0 1-1,0-1 1,0 0 0,0 1-1,3-3 1,-3 3-34,0-1 1,1 1 0,-1-1 0,0 1 0,0-1 0,0 1 0,0-1 0,-1 0 0,1 0 0,0 1-1,-1-1 1,1 0 0,-1 0 0,1 0 0,-1 0 0,0-2 0,0 2 92,1-1 1,-1 1-1,0 0 1,1 0 0,0-1-1,-1 1 1,1 0-1,0 0 1,0 0-1,1 0 1,-1 0 0,0 0-1,1 0 1,-1 0-1,1 0 1,-1 0-1,1 1 1,0-1-1,2-1 1,-2 2-116,0 0 0,-1-1 0,1 1 0,-1 0-1,1-1 1,-1 1 0,0-1 0,1 0 0,-1 1 0,0-1 0,0 0 0,0 0 0,0 0 0,-1 0-1,1 0 1,0 0 0,-1 0 0,1-3 0,-1-4-305,0 4-5616,0 19-2840,0 10 1490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3:47.503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258 110 1505,'-12'-7'571,"8"4"-284,0 0-1,-1 1 1,1 0-1,-1 0 1,1 0-1,-6-1 1,8 2-155,0 1-1,1 0 1,-1-1 0,0 1 0,0-1-1,1 0 1,-1 1 0,0-1 0,1 0-1,-1 0 1,0 0 0,1 0-1,-3-3 1,1 2 129,-4-2 254,6 4-388,1 0 1,-1 0-1,1 0 0,0 0 0,-1 0 1,1 0-1,0-1 0,-1 1 1,1 0-1,-1 0 0,1 0 0,0-1 1,0 1-1,-1 0 0,1-1 0,0 1 1,-1 0-1,1-1 0,0 1 1,0 0-1,0-1 0,-1 1 0,1 0 1,0-1-1,0 1 0,0-1 1,0 1-1,0 0 0,0-1 0,-1 1 1,1-1-1,0 1 0,0 0 0,0-1 1,1 1-1,-1-1 0,0 0 1,0-1 1128,208 1 701,97-7-3185,-70 7-326,16-2 437,121-10-372,-279 14 1068,135-4-318,-190-3 646,-37 6 91,0 0 0,0 0 0,-1-1 1,1 1-1,0 0 0,0-1 0,-1 1 1,1 0-1,0-1 0,-1 1 0,1 0 1,0-1-1,-1 1 0,1-1 0,-1 0 1,1 1-1,-1-1 0,1 1 0,-1-1 1,1 0-1,-1 1 0,0-1 0,1 0 0,-1 1 1,0-1-1,1 0 0,-1 0 0,0 0 1,-1 0 2,0 1 0,0-1 0,0 1 0,0-1 0,0 1 0,0 0 0,0 0 0,-1-1 0,1 1 0,0 0 0,0 0 0,0 0 0,0 0 0,0 0 1,-3 1-1,0-1-5,-54 0-34,-306 15 332,106 11 51,-129 18-90,147-19-36,52 0 124,128-15 208,-109 5 1,8-15 996,158 0-1199,6 0-128,80-3-263,82-16-1,-13 1-490,865-35-4208,59 53 3321,-1102-13 1962,10 11-410,0 1 0,0 0 0,-21 2 0,7 0 23,-275 5 825,-485 71 1,351-13-938,381-53-28,-113 37 0,66-15-8,69-26-14,32-7 3,-1 1 1,0-1 0,1 1 0,-1 0 0,1 0 0,-1 1 0,1-1 0,-1 1 0,1 0 0,0 0 0,0 0 0,0 1 0,0 0 0,-6 5 0,10-8 1,0 0 1,-1 0 0,1 0 0,0 1 0,0-1 0,-1 0 0,1 0 0,0 1 0,0-1 0,0 0 0,-1 0 0,1 1-1,0-1 1,0 0 0,0 1 0,0-1 0,0 0 0,0 1 0,-1-1 0,1 0 0,0 1 0,0-1 0,0 0 0,0 1-1,0-1 1,0 0 0,0 1 0,0-1 0,0 0 0,1 0 0,-1 1 0,0-1 0,0 0 0,0 1 0,0-1 0,0 0-1,1 1 1,-1-1 0,0 0 0,0 0 0,0 1 0,1-1 0,-1 0 0,0 0 0,0 0 0,1 1 0,15 0 20,-12-1-25,91 0 1,499-27-777,-290 1-77,-108 8 216,-89 6 336,-6 5 33,55-6-36,102-15 382,-222 22 84,21-1 510,-74-2-7,8 7-573,0 1 1,0 0 0,0 1-1,-18 1 1,-2 0 35,-54-1 186,-38-1 10,-122 15 0,-67 23-123,-285 41-144,354-48-727,65-8-1506,163-21 1792,-16 2-566,29-3 938,0-1 1,0 1-1,-1 0 0,1 0 1,0 0-1,0 0 1,0 0-1,-1 0 0,1 0 1,0 0-1,0 0 0,-1 0 1,1 1-1,0-1 0,0 0 1,-1 0-1,1 0 1,0 0-1,0 0 0,-1 0 1,1 0-1,0 1 0,0-1 1,0 0-1,0 0 1,-1 0-1,1 0 0,0 1 1,0-1-1,0 0 0,0 0 1,0 0-1,-1 1 1,1-1-1,0 0 0,0 0 1,0 1-1,0-1 0,0 0 1,0 0-1,0 1 0,0-1 1,0 0-1,0 0 1,0 1-1,0-1 0,0 0 1,0 0-1,0 1 0,0-1 1,0 0-1,0 0 1,1 1-1,-1-1 0,0 0 1,0 0-1,0 0 0,0 1 1,0-1-1,0 0 0,1 0 1,-1 0-1,0 0 1,0 1-1,0-1 0,1 0 1,-1 0-1,3 1-70,-1 0 0,1 0-1,-1-1 1,1 1 0,-1-1 0,1 0-1,0 0 1,-1 0 0,1 0-1,4-1 1,6 1-256,33-3-734,15-10-304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3:52.353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1067 438 128,'348'-13'1439,"0"1"964,-229 12-1176,-113-1-1076,0 1 0,-1-1 0,1 0 0,0 0 0,10-5 0,11 0 1144,-29 6-1231,-414 15 3116,-2 20-2916,257-29-298,-242 40-1,157-14-452,80-13-1216,152-17 1376,6-1-403,13-1-131,32-1-583,735-24-885,-507 16 2292,-73 4 34,-82 0 19,153-14 168,-178 11-28,-50 6 152,0-1 0,0-2 0,59-16-1,-88 19-141,-1 0 0,1-1 0,-1 0-1,1 1 1,4-5 0,-9 7-125,0-1 1,0 0-1,0 1 1,0-1-1,-1 0 1,1 0-1,0 1 1,-1-1-1,1 0 1,-1 0 0,1 0-1,-1 0 1,1 0-1,-1 0 1,1 0-1,-1 0 1,0 0-1,1 0 1,-1 0-1,0 0 1,0 0-1,0 0 1,0 0-1,0 0 1,0 0-1,0 0 1,0 0-1,-1 0 1,1 0-1,0 0 1,-1 0-1,1 0 1,0 0-1,-1 0 1,0-1 0,-2 0 15,0-1 0,1 1 0,-1 0 0,0 0 0,0 0 0,0 0 0,-1 1 0,1-1 0,0 1 0,-1 0 0,1 0 0,0 0 0,-1 0 0,1 1 0,-1-1 0,0 1 0,1 0 0,-4 0 0,0 0 39,-559-17 2465,159 46-2296,295-17-226,-167 21-22,132-13-143,73-10-91,31-4-224,-71 3-1,111-10 361,0 1-1,1 0 1,-1 0-1,0 1 1,0-1-1,0 0 1,1 1-1,-1 0 1,0 0-1,1 0 1,-1 0-1,1 0 1,-1 0-1,1 1 0,-4 1 1,3 0-759,11-3-46,84 0-1080,-24 0 1420,539-15-2323,-85-13 2108,-389 22 1868,208-38 1,-304 35-35,-1-1 0,55-24 1,-90 34-997,0 0 0,0 0 0,0-1 0,0 1 0,0 0 0,0-1 1,0 1-1,-1-1 0,1 1 0,0-1 0,0 0 0,0 1 0,0-1 0,-1 0 0,1 0 1,0 1-1,-1-1 0,1 0 0,-1 0 0,1 0 0,-1 0 0,1 0 0,-1 0 0,1 0 0,-1 0 1,0 0-1,0 0 0,0 0 0,1 0 0,-1-2 0,-1 1 13,1 1 0,-1-1-1,0 1 1,0-1 0,0 0 0,1 1 0,-1-1-1,-1 1 1,1 0 0,0-1 0,0 1-1,0 0 1,-1 0 0,1 0 0,-1 0-1,-1-2 1,-8-1 135,1-1-1,-1 2 0,0-1 1,0 1-1,0 1 1,0 0-1,0 1 0,-20-1 1,-224-1 910,134 5-955,-297 29 58,351-23-206,-422 67-56,295-28-175,63-14-499,13 1-1057,99-28 346,34-8 438,24 2 433,39 1 68,113-15 0,274-63 234,-91 12 493,63-15 1245,-203 28 232,-183 41-1048,-51 11-679,0 0 0,-1 0 1,1 0-1,0 0 0,0 0 0,0 0 0,0 0 1,0 0-1,0 0 0,0 0 0,0-1 0,0 1 0,0 0 1,0 0-1,0 0 0,0 0 0,-1 0 0,1 0 1,0 0-1,0 0 0,0-1 0,0 1 0,0 0 1,0 0-1,0 0 0,0 0 0,0 0 0,0 0 0,0 0 1,0 0-1,0-1 0,0 1 0,1 0 0,-1 0 1,0 0-1,0 0 0,0 0 0,0 0 0,0 0 1,0 0-1,0 0 0,0-1 0,0 1 0,0 0 0,0 0 1,0 0-1,0 0 0,1 0 0,-10-4 33,1 1-1,-1 1 0,0-1 0,0 1 1,0 1-1,0 0 0,0 0 1,0 1-1,0 0 0,-1 0 1,-8 2-1,-35 0 28,-99-3-26,-274 6-18,0 43-23,325-34 8,-313 64 42,289-51-201,74-13 105,50-13 47,0-1-1,0 0 0,-1 1 0,1-1 0,0 1 0,0-1 1,-1 1-1,1-1 0,0 1 0,0 0 0,0 0 1,0 0-1,0-1 0,0 1 0,0 0 0,0 0 0,0 0 1,1 1-1,-1-1 0,-1 2 0,2-3-1,1 1 0,-1-1 0,0 1 0,0 0 0,1-1 0,-1 1-1,1-1 1,-1 1 0,0-1 0,1 1 0,-1-1 0,1 0 0,-1 1 0,1-1 0,-1 1 0,1-1-1,-1 0 1,1 0 0,-1 1 0,1-1 0,0 0 0,-1 0 0,1 0 0,0 1 0,-1-1 0,1 0 0,-1 0-1,1 0 1,0 0 0,-1 0 0,1 0 0,0 0 0,-1-1 0,2 1 0,59 0-78,0-2-1,74-13 1,308-42 168,-256 36-52,-22 3 1,160-22 25,-195 24-47,-57 8 200,113-26 0,-129 20 16,-57 14-230,0 0 1,1 0-1,-1-1 0,0 1 0,0 0 0,1 0 0,-1 0 0,0-1 0,0 1 0,0 0 0,1 0 0,-1-1 0,0 1 0,0 0 1,0-1-1,0 1 0,0 0 0,0 0 0,0-1 0,1 1 0,-1 0 0,0-1 0,0 1 0,0 0 0,0-1 0,0 1 1,0 0-1,0-1 0,-1 1 0,1 0 0,0-1 0,0 1 0,0 0 0,0 0 0,0-1 0,0 1 0,0 0 0,-1-1 0,1 1 1,0 0-1,0 0 0,0-1 0,-1 1 0,1 0 0,0 0 0,0 0 0,-1-1 0,1 1 0,0 0 0,-1 0 0,1 0 0,0 0 1,0 0-1,-1 0 0,1 0 0,0-1 0,-1 1 0,1 0 0,-23-10 73,8 6-51,1 0 1,-1 2 0,1-1-1,-1 2 1,-18 0-1,4 0 10,-671-24 161,537 26-243,-164 23 0,-93 44 69,305-55-103,110-11 62,1-1 0,-1 1 0,1 0 1,0 0-1,-1 1 0,1-1 0,0 1 1,0 0-1,-3 3 0,27-3-255,33-4 155,101-14 0,-88 6 127,94 0-1,-9 1 29,649-17-78,-736 25 46,-56 0-4,17-1-3,-24 1 4,-1 0-1,1 0 1,-1 0 0,1 0-1,0-1 1,-1 1 0,1 0-1,-1 0 1,1-1 0,-1 1-1,1 0 1,-1-1 0,1 1-1,-1-1 1,1 1 0,-1 0-1,0-1 1,1 1 0,-1-1-1,0 1 1,1-1 0,-1 1 0,0-1-1,1 1 1,-1-1 0,0 0-1,0 1 1,0-1 0,0 1-1,0-1 1,1 0 0,-1 0-1,-1 0 7,1 0-1,0 0 0,0 0 1,0 0-1,-1 0 1,1 0-1,0 0 0,-1 0 1,1 0-1,-1 0 1,1 1-1,-1-1 0,1 0 1,-1 0-1,0 0 1,1 1-1,-1-1 0,0 0 1,0 1-1,0-1 1,1 1-1,-1-1 0,0 1 1,0-1-1,0 1 1,0-1-1,0 1 0,-1 0 1,-36-7 101,18 4-32,-20-7 74,10 1 65,-43-5-1,-379-19 923,356 28-911,-260 3 490,277 7-611,1 4 0,-109 27 0,158-30-97,0 2-1,0 2 1,-48 22 0,75-31-12,0 1 0,1-1 0,-1 1 0,0-1 1,1 1-1,-1 0 0,1 0 0,-1 0 0,1 0 0,0 0 1,0 0-1,0 0 0,0 0 0,0 0 0,1 1 0,-1-1 0,1 0 1,-1 1-1,1-1 0,0 0 0,0 1 0,0-1 0,0 0 1,0 1-1,0-1 0,1 0 0,-1 0 0,1 1 0,0-1 1,0 0-1,-1 0 0,2 0 0,-1 0 0,0 0 0,0 0 1,0 0-1,1 0 0,-1 0 0,1 0 0,0-1 0,-1 1 0,4 2 1,3-1-5,0 0 1,0 0-1,0-1 1,0 0-1,0 0 1,0-1-1,1 0 1,-1 0-1,0-1 1,15-1-1,-9 1 1,754 0-731,-618-5 751,0-6-1,202-41 1,-339 49 39,41-8 314,-51 10-328,0 0 0,1-1 1,-1 1-1,0 0 1,0-1-1,0 0 0,0 0 1,0 0-1,0 0 1,0 0-1,0 0 0,2-4 1,-5 6-33,0 0 0,0-1 0,1 1 0,-1 0-1,0-1 1,0 1 0,0 0 0,0 0 0,0-1 0,0 1 0,1 0 0,-1-1 0,0 1 0,0 0 0,0-1 0,0 1 0,0 0 0,0-1 0,0 1 0,0 0 0,-1 0 0,1-1-1,0 1 1,0 0 0,0-1 0,0 1 0,0 0 0,0-1 0,-1 1 0,1 0 0,0 0 0,0-1 0,0 1 0,-1 0 0,1 0 0,0 0 0,0-1 0,-1 1 0,1 0 0,0 0 0,0 0-1,-1 0 1,1-1 0,0 1 0,-1 0 0,1 0 0,-1 0 0,-12-6 87,-1 1 1,-1 1-1,1 0 0,-22-3 1,-40-4 214,-120-4 1,-89 18 96,160 7-354,0 5-1,-177 46 1,231-44-146,-130 50 0,190-62-19,0 1 0,0 0 0,1 0 0,-15 13 0,22-17 71,1 0 0,-1 0 0,1 1 0,-1-1 0,1 1 0,0 0 0,0 0 0,0 0-1,0 0 1,1 0 0,-1 0 0,1 0 0,0 0 0,0 1 0,0-1 0,0 0 0,0 7 0,1-10 36,0 1 0,0-1 1,0 1-1,0-1 0,0 1 1,0-1-1,0 1 0,0-1 1,0 1-1,0-1 0,1 1 1,-1-1-1,0 1 0,0-1 1,0 1-1,1-1 1,-1 1-1,0-1 0,1 1 1,-1-1-1,0 0 0,1 1 1,-1-1-1,1 1 0,-1-1 1,0 0-1,1 0 0,-1 1 1,2-1-1,8 4-36,0-1-1,1 0 1,-1-1-1,1 0 1,-1-1-1,1 0 1,0-1-1,13-1 1,516-14-786,-373 4 551,378-39-549,-334 29 665,68-12 561,-267 30-301,-1 1 1,0-2 0,0 0-1,0 0 1,-1-1 0,15-9-1,-19 11-60,-4 2-22,0 0 0,0 0 0,0 0 0,0-1 0,0 1-1,0 0 1,-1-1 0,1 0 0,0 1 0,-1-1 0,1 0 0,-1 0 0,2-3-1,-2 4-6,-1 0 0,0 0-1,0 1 1,0-1 0,0 0-1,0 0 1,0 1-1,0-1 1,0 0 0,0 0-1,-1 1 1,1-1-1,0 0 1,0 1 0,-1-1-1,1 0 1,0 1-1,-1-1 1,1 0 0,-1 1-1,1-1 1,-1 0 0,1 1-1,-1-1 1,1 1-1,-1-1 1,-1 0 0,-4-3 31,-1 1 1,0 0 0,-1 0-1,1 0 1,0 1 0,-1 0-1,-11-2 1,-59-5 82,0 4-1,-111 6 0,73 1 17,35-3-65,-161 6 54,-268 68-23,497-71-99,0 0 0,1 1 0,-1 1 0,1 0 0,0 0 0,0 1 0,-21 13 0,32-17-5,-1 0 0,1 0 0,-1 0 0,1 0 1,-1 0-1,1 0 0,0 0 0,0 1 0,0-1 0,-1 1 1,1-1-1,1 1 0,-1-1 0,0 1 0,0-1 0,0 1 0,0 2 1,2-3-2,-1 0 0,0 1 1,1-1-1,-1 0 1,1 0-1,-1 0 0,1 0 1,0 0-1,-1 0 1,1 0-1,0 0 0,0 0 1,0 0-1,0 0 1,0 0-1,0 0 0,0-1 1,0 1-1,0 0 1,0-1-1,0 1 0,0-1 1,1 1-1,-1-1 1,0 0-1,3 1 1,17 5-12,-1 0 1,2-2-1,-1 0 1,24 1-1,103-2-120,77-1-259,504-18-979,-681 11 1332,278-28 74,-286 28 16,262-42 2091,-294 45-1880,1-1 0,-1 0 0,15-8 0,-16 7 87,1 0 0,0 0 0,0 1 0,9-2 0,-8 4-89,-9 1-236,1 0 0,0 0 0,-1 0 0,1 0 0,0 0 0,-1 0 0,1 0 0,-1 0 0,1 0 0,0 0 0,-1-1 0,1 1 0,-1 0 0,1 0 0,0-1 0,-1 1 0,1 0 0,-1-1 0,1 1 0,-1 0 0,1-1 0,-1 1 0,1-1 0,-1 1 0,0-1 0,1 1 0,-1-1 0,1 1 0,-1-1 0,0 1 0,0-1 0,1 0 0,-1 1 0,0-1 0,0 1 0,0-1 0,0 0 0,0 0-19,0 1 0,0 0 0,0 0 1,0 0-1,0 0 0,0 0 0,0 0 0,0 0 1,0-1-1,0 1 0,0 0 0,0 0 0,0 0 1,0 0-1,0 0 0,0 0 0,0 0 1,0-1-1,0 1 0,0 0 0,0 0 0,0 0 1,-1 0-1,1 0 0,0 0 0,0 0 0,0 0 1,0 0-1,0 0 0,0 0 0,0-1 0,-1 1 1,1 0-1,0 0 0,0 0 0,0 0 1,0 0-1,0 0 0,0 0 0,0 0 0,-1 0 1,1 0-1,0 0 0,0 0 0,0 0 0,0 0 1,0 0-1,0 1 0,-1-1 0,1 0 0,0 0 1,0 0-1,0 0 0,0 0 0,-101-1 259,-174 6-170,-5 34-103,127-16-168,-242 56-2033,373-74 1925,-42 12-618,59-15 774,1-1 1,-1 1 0,1 0 0,0 0 0,0 1 0,0-1 0,0 1 0,0 0-1,0 0 1,-3 4 0,6-6 81,0 0 0,1 0 0,-1 0 0,1 0 0,-1-1 1,1 1-1,-1 0 0,1 0 0,-1 0 0,1 0 0,0 0 0,-1 0 0,1 0 0,0 1 0,0-1 0,0 0 0,0 0 0,0 0 0,0 0 0,0 0 0,0 1 0,1 0-14,0-1 0,0 0 0,0 0 0,0 1 0,0-1 0,0 0 0,0 0 0,0 0 0,0 0 0,0 0 0,1 0 0,-1-1 0,0 1 0,1 0 0,-1-1 0,1 1 0,-1-1 0,0 1 0,4 0-1,31 5-292,-1-1-1,2-1 0,-1-3 1,41-2-1,-24 0 194,47 1-3,166-24 0,64-38 203,-96-14 862,-144 44-64,-77 27-667,34-11 1002,1-2 0,54-30-1,-95 44-949,0 1 0,1-1 1,-1 1-1,1 0 0,0 1 0,-1-1 0,13 0 0,-19 3-193,0 0 0,0-1 0,0 1 0,0 0 0,0 0 0,0 0 0,0-1 0,0 1 0,0 0 0,0-1 0,0 1 0,0-1 0,0 1 0,-1-1 0,1 0 0,0 1 0,0-1 0,-1 0 0,1 1 0,0-1 0,-1 0 1,1 0-1,0 0 0,-1 1 0,1-1 0,-1 0 0,0 0 0,1 0 0,-1 0 0,0 0 0,1 0 0,-1 0 0,0 0 0,0 0 0,0 0 0,0 0 0,0 0 0,0 0 0,0 0 0,-1-2 0,1 0 25,0 1 81,-3 2-43,-36 2-85,-1 3-1,1 0 0,-54 16 1,2 0-118,-87 9-346,-125 30-819,46 4-857,220-52 1625,36-12 485,0 1 1,0 0-1,0 0 0,0-1 0,0 1 1,1 0-1,-1 0 0,0 0 0,0 0 0,1 0 1,-1 0-1,0 0 0,1 0 0,-1 0 1,1 0-1,0 1 0,-1-1 0,1 0 0,0 0 1,0 0-1,-1 1 0,1-1 0,0 2 1,0-3 15,0 0 1,0 1 0,0-1-1,0 1 1,0-1 0,0 0 0,0 1-1,0-1 1,0 0 0,0 1 0,0-1-1,0 1 1,0-1 0,1 0-1,-1 1 1,0-1 0,0 0 0,0 1-1,0-1 1,1 0 0,-1 1 0,0-1-1,0 0 1,1 0 0,-1 1 0,0-1-1,0 0 1,1 0 0,-1 1-1,0-1 1,1 0 0,-1 0 0,0 0-1,1 0 1,-1 1 0,0-1 0,1 0-1,-1 0 1,1 0 0,15 2-92,-1-1 0,32-2 0,-10 1 28,-12 0 39,53 0-42,92-12 0,-94 3 116,-31 4 70,-1-2-1,79-22 0,172-80 2633,-192 73-1178,-77 29-591,-1-2 0,1-1 0,30-17 1,-15 4 494,-40 23-1459,-1 0 0,0-1-1,1 1 1,-1 0-1,0-1 1,0 1-1,1 0 1,-1-1 0,0 1-1,0 0 1,0-1-1,1 1 1,-1 0-1,0-1 1,0 1 0,0-1-1,0 1 1,0 0-1,0-1 1,0 1-1,0-1 1,0 1 0,0 0-1,0-1 1,0 1-1,0-1 1,0 1-1,0 0 1,-1-1 0,1 1-1,0 0 1,0-1-1,0 1 1,0 0-1,-1-1 1,1 1 0,0 0-1,0-1 1,-1 1-1,1-1 1,-1 1 26,-1-1-29,0 1 0,0-1 0,-1 0 0,1 1 0,-1 0 0,1-1 0,-1 1 0,1 0 0,0 0 0,-1 0 0,-3 1 0,-11 0 1,-468 13-190,168 25-287,-11 0-172,304-37 560,-165 17-799,147-12 242,1 1 0,-58 20 0,98-28 608,-1 0 1,1 0 0,0 1-1,0-1 1,0 0-1,0 1 1,0-1 0,0 1-1,0-1 1,0 1-1,0 0 1,0-1-1,0 1 1,0 0 0,0 0-1,1 0 1,-1 0-1,0 0 1,0 0-1,0 1 1,1-1 6,1 0 0,0 0 0,-1 0 0,1 0 0,0 0 0,0 0 0,0 0 0,0 0 0,0 0 0,0-1 1,0 1-1,0-1 0,0 1 0,0 0 0,0-1 0,0 0 0,0 1 0,0-1 0,0 0 0,1 1 0,-1-1 0,2 0 0,16 4-100,1-1 1,-1-1-1,29 0 0,5 1-1,356 10-394,-282-11 495,-40 0 141,104-11-1,57-28 433,-56-2 583,-125 24-600,44-19 722,-10 2 785,-100 32-2036,0 0 0,0 0 0,0 0 1,-1-1-1,1 1 0,0 0 0,0 0 1,-1 0-1,1-1 0,0 1 0,0 0 0,-1-1 1,1 1-1,0-1 0,-1 1 0,1 0 1,0-1-1,-1 0 0,1 1 0,-1-1 1,1 1-1,-1-1 0,1 0 0,-1 1 1,0-1-1,1 0 0,-1 1 0,1-2 1,-2 1-7,1 0 0,0 0 0,-1 0 0,1 1 0,-1-1 0,1 0 0,-1 1 0,1-1 0,-1 0 0,0 1 0,1-1 0,-1 1 0,0-1 0,0 1 0,1-1 0,-1 1 1,0 0-1,0-1 0,1 1 0,-1 0 0,0-1 0,0 1 0,0 0 0,0 0 0,-1 0 0,-69-15-41,-87-7 0,-193 17-194,212 7 169,78-2 12,-367 13-465,405-12 422,-18 3-56,39-3 140,0-1 0,1 0 0,-1 1 0,1 0 0,-1-1-1,1 1 1,-1 0 0,1 0 0,-1 0 0,1 0 0,0 0 0,-1 0-1,1 0 1,0 1 0,0-1 0,0 0 0,0 1 0,0-1-1,-1 3 1,2-4 9,-1 1-1,1 0 0,0-1 0,-1 1 0,1-1 1,0 1-1,0-1 0,0 1 0,0 0 0,-1-1 1,1 1-1,0 0 0,0-1 0,0 1 0,0 0 1,0-1-1,1 1 0,-1-1 0,0 1 0,0 0 1,0-1-1,0 1 0,1-1 0,-1 1 0,0 0 1,1-1-1,-1 1 0,1 0 0,22 11-32,0-5 16,0-2 0,0 0 1,0-2-1,47 1 0,-45-2 4,505 11-94,-65-13 265,-451 0 32,1 0 0,-1-2-1,0 1 1,1-2 0,-1 0 0,0 0-1,0-1 1,14-7 0,-6-5 166,-21 16-348,-1 0 0,1 0 0,-1-1 0,1 1 0,-1 0 1,0-1-1,1 1 0,-1 0 0,1-1 0,-1 1 0,0-1 1,1 1-1,-1-1 0,0 1 0,0-1 0,1 1 0,-1-1 1,0 1-1,0-1 0,0 1 0,0-1 0,0 1 0,0-1 1,0 1-1,0-1 0,0 1 0,0-1 0,0 1 0,0-1 0,0 0 1,0 1-1,0-1 0,0 1 0,0-1 0,-1 1 0,1-1 1,0 1-1,0-1 0,-1 1 0,1 0 0,0-1 0,-1 1 1,1-1-1,-1 1 0,1 0 0,0-1 0,-1 1 0,0-1 1,-73-26 36,56 22-43,0 1-1,-1 0 1,1 1-1,-28 0 1,-86 4-23,56 0 18,-74-2 10,-201 5 3,275 4-211,-99 22 1,99-15-311,69-14 408,0 0 0,0 0-1,0 1 1,0 0 0,0 0-1,1 1 1,-1 0 0,1 0-1,-1 0 1,1 1 0,0 0 0,-5 4-1,10-7 94,0-1-1,1 1 1,-1 0-1,1-1 1,-1 1-1,1 0 1,0 0-1,-1-1 1,1 1-1,0 0 1,-1 0 0,1-1-1,0 1 1,0 0-1,0 0 1,0 0-1,0-1 1,-1 1-1,2 0 1,-1 0-1,0 0 1,0-1-1,0 1 1,0 0-1,0 0 1,1 0-1,-1-1 1,0 1-1,1 0 1,-1 0 0,0-1-1,1 1 1,-1 0-1,1-1 1,0 1-1,-1-1 1,1 1-1,-1 0 1,2 0-1,35 20-290,-31-17 237,31 11-187,0 0-1,1-3 0,0-1 0,1-2 0,0-1 0,40 2 0,246 0-976,-269-10 1184,40 0 647,-1-4 0,0-4 1,152-33-1,-218 31 37,-1 0 0,0-2 0,-1 0 0,34-22 0,-39 21-119,-17 11-394,-1-1 1,1 0-1,-1 0 1,0 0-1,0-1 1,0 1-1,0-1 1,5-6-1,-9 9-120,0 1 0,1-1-1,-1 0 1,0 0 0,0 1-1,1-1 1,-1 0-1,0 0 1,0 1 0,0-1-1,0 0 1,0 0 0,0 1-1,0-1 1,0 0 0,-1 0-1,1 1 1,0-1-1,0 0 1,-1 1 0,1-1-1,0 0 1,-1 0 0,1 1-1,0-1 1,-1 1 0,1-1-1,-1 0 1,1 1-1,-1-1 1,0 1 0,1-1-1,-1 1 1,1 0 0,-1-1-1,0 1 1,1 0 0,-1-1-1,0 1 1,0 0-1,1 0 1,-1-1 0,0 1-1,0 0 1,-1 0 0,-4-3 10,-2 0-10,1 0-1,-2 0 1,1 1 0,0 0 0,-1 0-1,1 1 1,0 0 0,-1 1 0,0 0-1,1 0 1,-10 2 0,-15-1 9,-94 1-431,1 5 0,1 6 0,-193 45 0,278-48 200,-28 5-646,1 4 0,-104 42 0,170-61 855,-9 5-145,0 0 1,0 0 0,1 1 0,-1 0 0,-11 10 0,19-14 124,1-1 1,-1 1-1,1-1 0,0 1 0,-1-1 1,1 1-1,0 0 0,0 0 0,0 0 1,0 0-1,1 0 0,-1 0 0,0 0 0,1 0 1,0 0-1,-1 0 0,1 0 0,0 0 1,0 0-1,0 0 0,0 0 0,0 0 1,1 0-1,-1 0 0,1 0 0,-1 0 1,1 0-1,0 0 0,-1 0 0,1 0 1,0 0-1,0 0 0,1-1 0,-1 1 1,2 2-1,1 1-37,0-1 0,0 0 0,0 1 0,1-1 1,-1-1-1,1 1 0,0-1 0,0 0 0,0 0 0,1 0 1,-1-1-1,1 0 0,0 0 0,10 3 0,2-2-4,1-1-1,0-1 1,22 0 0,-29-1 29,90 1-183,-23 1 127,-1-4 0,123-17 0,238-82 5998,-409 91-4263,0-1-1,-1-1 0,33-19 0,-4 2 98,18-12-1412,-75 41-323,0-1 0,0 1 0,0 0 0,0-1 0,0 1 0,0-1 0,0 1 0,0-1 0,0 0 0,0 1 0,0-1 0,-1 0 0,1 0 0,0 1 0,-1-1 0,1 0 0,0 0 0,0-1 0,-1 1 0,0 1 0,-1-1 0,1 1 0,0-1 0,0 1 0,-1-1 0,1 1 0,0 0 0,-1-1 0,1 1 0,0-1 0,-1 1 0,1 0 0,-1-1 0,1 1 0,-1 0 0,1 0 0,-1-1 0,1 1 0,-1 0 0,1 0 0,-1 0 0,1 0 0,-1 0 0,0-1 0,-51-4 0,-1 8 0,0 1 0,-98 22 0,100-16 0,-315 66 0,115-6-1394,178-47 96,52-16 729,0 0-1,1 1 0,-36 20 1,54-27 538,1-1 0,0 1 1,-1 0-1,1 0 0,0 0 0,0 0 1,-1 0-1,1 0 0,0 0 0,0 0 1,0 0-1,0 0 0,1 0 1,-1 1-1,0-1 0,0 0 0,1 1 1,-1-1-1,1 0 0,-1 1 0,1-1 1,-1 2-1,1-1 16,1-1 0,-1 0-1,1 0 1,0 0 0,-1 0 0,1 1 0,0-1 0,-1 0 0,1 0-1,0 0 1,0-1 0,0 1 0,0 0 0,0 0 0,0 0-1,0-1 1,0 1 0,0 0 0,0-1 0,2 1 0,8 3-23,1 0 1,-1 0 0,1-2 0,21 4 0,200-2 37,-121-6 296,-68 2 206,0-2 1,0-2-1,0-2 0,0-2 1,77-24-1,-88 12 313,-30 18-724,1-1 1,-1 1 0,0 0 0,1 0 0,-1 0 0,1 1-1,-1-1 1,8-1 0,11-6 162,-22 9-251,0-1 0,-1 1 1,1 0-1,0-1 0,-1 1 1,1 0-1,-1-1 0,1 1 1,-1 0-1,1-1 0,-1 1 1,1 0-1,-1 0 1,1 0-1,-1-1 0,1 1 1,-1 0-1,1 0 0,-1 0 1,0 0-1,1 0 0,-1 0 1,0 0-1,-57-3 5,-19 2 42,23-1-206,0 2-1,1 3 0,-76 14 0,-130 34-2033,196-38 1296,62-12 870,0-1 0,-1 0 0,1 0 0,0 0-1,0 1 1,0-1 0,-1 1 0,1-1 0,0 1 0,0-1-1,0 1 1,0 0 0,0-1 0,0 1 0,0 0-1,0 0 1,0 0 0,0 0 0,1 0 0,-1 0 0,0 0-1,1 0 1,-1 0 0,0 0 0,1 0 0,-1 0 0,1 1-1,0-1 1,-1 0 0,1 0 0,0 0 0,0 1 0,0 1-1,0-1 11,1 1 0,0-1 0,-1 0 0,1 0 0,0-1 0,0 1 0,0 0-1,1 0 1,-1 0 0,0-1 0,1 1 0,-1-1 0,1 1 0,-1-1 0,1 1 0,3 1-1,0-1 4,0 1 0,1-1 0,-1 0 0,1 0 0,-1 0 0,1-1 0,0 0 0,11 1 0,53-1-9,-41-2 25,29 2 12,94-5 46,-130 2 48,4 0 277,-1-1 0,0-2 0,0 0 0,38-14 0,-11 0 610,30-14 590,-69 28-1199,-11 4-338,1 0 1,0 0 0,0-1-1,0 1 1,-1-1-1,1 1 1,-1-1 0,1 0-1,-1 0 1,0 0-1,3-4 1,-4 6-52,-1-1 0,0 1 0,0 0 0,1 0 0,-1-1 0,0 1 0,0 0 0,0-1 0,0 1 0,1-1 0,-1 1 0,0 0 0,0-1 0,0 1 0,0 0 0,0-1 0,0 1 0,0-1 0,0 1 0,0 0 0,0-1 0,0 1 0,0 0 0,0-1 0,-1 1 0,1-1 0,0 1 0,0 0 0,0-1 0,0 1 0,-1 0 0,1-1 0,0 1 0,0 0 0,-1 0 0,1-1 0,0 1 0,0 0 0,-1 0 0,1-1 0,0 1 0,-1 0 0,1 0 0,0 0 0,-1 0 0,1-1 0,-1 1 0,1 0 0,0 0 0,-1 0 0,1 0 0,0 0 0,-1 0 0,-28-1 0,18 1 0,-25 0 0,18-1 0,0 0 0,0 1 0,0 1 0,0 1 0,0 1 0,-34 9 0,44-9 0,-1 0 0,0 0 0,1-1 0,-1 0 0,-11 1 0,10-2 0,-11 4 0,33-2 0,40-2 0,-10 0 0,-21 0 0,1-1 0,33-3 0,-48 1 0,1 1 0,-1-1 0,0 0 0,0 0 0,0-1 0,0 0 0,0-1 0,-1 1 0,1-1 0,-1 0 0,9-8 0,-4 2 0,-8 8 0,-1 0 0,1 0 0,-1 0 0,1 0 0,-1 0 0,0 0 0,0-1 0,0 1 0,-1-1 0,1 0 0,0 1 0,-1-1 0,0 0 0,0 0 0,0 0 0,0 0 0,0 0 0,0 0 0,-1 0 0,0 0 0,1 0 0,-1 0 0,-1-5 0,2-6 0,0 10 0,0 0 0,-1 0 0,0 0 0,0 0 0,0 1 0,0-1 0,0 0 0,-1 0 0,0 0 0,0 0 0,0 0 0,0 1 0,-1-1 0,-1-4 0,-3 2 0,-1 1 0,0-1 0,1 1 0,-2 1 0,1-1 0,0 1 0,-1 0 0,0 1 0,-16-5 0,8 3 0,0 1 0,0 1 0,0 1 0,-28-1 0,-34 2-8,39-1-16,0 2 1,0 1-1,0 2 1,-60 13 0,-59 20-1669,147-33 1390,-1 0 0,1 1-1,0 0 1,0 1 0,0 0 0,-13 10 0,22-15 261,1 1 0,0 0 0,-1-1 0,1 1 1,0 0-1,0 0 0,0 0 0,0 0 0,0 0 1,0 0-1,0 0 0,0 0 0,0 1 0,0-1 1,1 0-1,-1 1 0,1-1 0,-1 0 0,1 1 1,-1-1-1,1 1 0,-1 1 0,2-2 21,-1 1 0,1-1 0,0 1 0,-1-1 0,1 0 1,0 1-1,0-1 0,0 0 0,0 0 0,0 0 0,0 0 0,0 0 0,0 0 0,0 0 0,0 0 0,1 0 0,-1 0 1,0 0-1,1-1 0,-1 1 0,3 0 0,19 6-30,1-2 0,0 0 0,0-2 0,0-1 0,25 0 1,-12 0 33,52 1 222,-1-4 0,1-3 0,156-29 0,-215 27 230,1-1 0,-1-2-1,46-18 1,-38 15 489,-33 11-763,0 0 0,0 0 0,0 0 0,0-1 0,0 0 0,0 0 0,0 0 0,-1 0-1,1-1 1,-1 0 0,0 0 0,8-6 0,-12 8-161,1 1-1,-1-1 1,0 1-1,1 0 1,-1-1-1,1 1 1,-1-1-1,0 1 1,0-1-1,1 1 1,-1-1-1,0 0 1,0 1-1,1-1 1,-1 1-1,0-1 1,0 0-1,0 1 1,0-1-1,0 1 1,0-1-1,0 0 1,0 1-1,0-1 1,0 1-1,-1-1 1,1 1-1,0-1 1,0 0-1,0 1 1,-1-1 0,1 1-1,0-1 1,-1 1-1,1-1 1,0 1-1,-1-1 1,1 1-1,-1 0 1,1-1-1,-1 1 1,1 0-1,-1-1 1,1 1-1,-1 0 1,1-1-1,-1 1 1,1 0-1,-1 0 1,0 0-1,1-1 1,-1 1-1,1 0 1,-1 0-1,1 0 1,-1 0-1,-1 0 1,-41-1-6,35 2 7,-126-2-4,-180 3-71,-140 63-4358,445-63 4189,-43 10-1147,50-11 1298,-1-1-1,1 1 0,-1 0 0,1 0 0,0 1 0,-1-1 0,1 1 1,0-1-1,0 1 0,0-1 0,0 1 0,0 0 0,1 0 1,-1 0-1,-1 3 0,2-5 78,1 1 0,0 0 0,-1 0 0,1-1 0,0 1 0,0 0 0,0 0 0,0-1 1,0 1-1,0 0 0,0 0 0,0 0 0,0-1 0,0 1 0,0 0 0,0 0 0,0 0 0,1-1 0,-1 1 0,0 0 0,1-1 0,-1 1 0,0 0 1,1 0-1,-1-1 0,1 1 0,-1-1 0,1 1 0,-1 0 0,1-1 0,0 1 0,-1-1 0,1 0 0,0 1 0,-1-1 0,1 1 0,1-1 1,31 11-194,-5-8 76,1-1 1,56-3 0,-24-1 48,-25 3 46,13 0-7,-1-3 0,0-1 0,55-11 0,41-15 117,-69 16 384,-1-4 0,-1-2-1,71-30 1,-52 8 1530,-88 39-1814,1 0 1,0 0 0,-1 0 0,0-1 0,1 0-1,4-4 1,-7 6-148,-1-1 0,0 1 0,0 0 0,0-1 0,0 1-1,0-1 1,0 1 0,0-1 0,0 1 0,-1-1 0,1 0 0,0 1 0,-1-1 0,0 0-1,1 0 1,-1 1 0,0-4 0,0 4-20,0-1 0,0 0-1,-1 0 1,1 0 0,-1 0 0,0 0-1,1 1 1,-1-1 0,0 0 0,0 0-1,0 1 1,0-1 0,0 1 0,-1-1 0,1 1-1,0-1 1,-1 1 0,1 0 0,-1 0-1,-1-2 1,-2 0-2,2 0-14,-1 0-1,1 0 1,-1 1 0,0 0 0,0-1 0,0 2 0,0-1-1,0 0 1,-1 1 0,1 0 0,-6-1 0,-3-2 9,-5 0 14,0 0-1,0 1 0,0 1 0,-1 1 0,1 0 0,-24 3 0,-26 0-22,21-2 14,-39-1 46,-122 15 0,181-10-72,-325 53-322,12 22-2417,332-77 2607,0 1 1,0 0-1,0 0 1,1 0-1,-1 1 0,1 0 1,0 0-1,0 1 1,0 0-1,-10 9 1,17-13 128,-1 0 1,1-1 0,-1 1 0,1-1-1,-1 1 1,1 0 0,-1-1-1,1 1 1,0 0 0,-1-1 0,1 1-1,0 0 1,0 0 0,0-1-1,-1 1 1,1 0 0,0 0 0,0-1-1,0 1 1,0 0 0,0 0 0,0 0-1,1-1 1,-1 1 0,0 0-1,0 0 1,0-1 0,1 1 0,-1 0-1,0-1 1,1 1 0,-1 0-1,1-1 1,-1 1 0,1 0 0,-1-1-1,1 1 1,0 0 0,24 15-507,-10-12 396,0 0-1,0-1 1,0 0 0,1-1 0,-1-1 0,0 0 0,20-2 0,-21 1 76,355 0-874,-294-4 1159,0-2 0,-1-4 0,140-37-1,-11-19 4835,-193 63-4735,24-9 1409,-1-1 0,44-24 0,-75 37-1735,0-1 0,-1 0 0,1 0 0,0 0 0,-1 0 0,1-1 0,-1 1 0,1 0 0,-1-1 0,0 1 0,0-1 0,0 1 0,2-4 0,-7-2 0,-14 4 0,-124 2 0,-181 5 0,274-1 0,-109 11 0,64 3 0,-66 1-144,137-18-174,-13 2-322,35-2 586,0 0 1,1 0 0,-1 0-1,0 0 1,1 0-1,-1 0 1,0 0-1,0 1 1,1-1 0,-1 0-1,0 0 1,1 1-1,-1-1 1,0 0-1,1 1 1,-1-1-1,1 1 1,-1-1 0,0 0-1,1 1 1,-1 0-1,1-1 1,-1 1-1,1-1 1,0 1 0,-1-1-1,1 1 1,0 0-1,-1 0 1,1 0 20,0 0 1,0-1 0,0 1 0,0-1-1,0 1 1,0-1 0,1 1-1,-1 0 1,0-1 0,0 1 0,1-1-1,-1 1 1,0-1 0,0 1-1,1-1 1,-1 1 0,1-1 0,-1 1-1,0-1 1,1 0 0,-1 1-1,1-1 1,-1 0 0,1 1 0,-1-1-1,1 0 1,-1 0 0,1 1-1,0-1 1,-1 0 0,1 0 0,0 0-1,26 1-322,-15-1 124,216 0-1284,-186 0 1500,0 2 526,0-3 0,1-1 0,-1-2 0,75-18 0,-45 6 2666,-71 15-3166,0 1-1,1-1 0,-1 1 1,0-1-1,1 0 0,-1 0 1,0 0-1,0 0 0,0 0 1,1 0-1,-1 0 0,0 0 1,-1 0-1,1 0 0,1-2 1,-2 3-12,1-1 1,-1 0 0,0 1-1,1-1 1,-1 1 0,0-1 0,0 0-1,0 1 1,0-1 0,1 0 0,-1 1-1,0-1 1,0 0 0,0 1-1,0-1 1,-1 0 0,1 1 0,0-1-1,0 0 1,0 1 0,0-1 0,-1 0-1,1 1 1,0-1 0,-1 1 0,1-1-1,0 0 1,-1 1 0,1-1-1,-1 1 1,1-1 0,-1 1 0,1-1-1,-1 1 1,1 0 0,-1-1 0,1 1-1,-2-1 1,-4-1 0,0 0 0,0 0 0,-1 1 0,1 0 0,0 0 0,-9 0 0,-17-3 0,-18-2-141,0 1 0,-75 3 0,65 2-983,18 2-2531,0 1 0,-77 17 0,28-3-2746,-1-2 775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39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534 132 928,'-9'-4'294,"-1"1"-1,1-2 1,0 1-1,0-1 1,0-1-1,-8-6 1,13 9-152,0 0 0,-1 0 0,1 0 0,-1 1 0,0 0 1,0 0-1,-7-2 0,-10-4 172,-93-41 2434,111 47-2547,0-1 1,-1 2-1,1-1 1,-1 1-1,0-1 0,0 1 1,1 1-1,-1-1 1,0 1-1,0-1 1,-9 2-1,-22 1 1429,29-3-1320,0 1 0,0 0-1,0 1 1,0 0 0,-1 0 0,1 0-1,0 1 1,1 0 0,-1 0 0,0 1-1,1 0 1,-1 0 0,1 1 0,0 0-1,0 0 1,0 0 0,0 0 0,-8 11 0,8-8 46,1 0 0,1 0 1,-1 0-1,1 1 1,1-1-1,-1 1 1,1 0-1,1 0 0,-1 0 1,1 1-1,1-1 1,0 0-1,0 1 1,0 12-1,1 318 2821,0-329-3157,0 0 0,1 0 0,0-1 0,0 1 0,1 0 0,5 13-1,-5-19-39,0 1-1,0-1 0,0 0 0,1 0 0,0 1 0,0-2 1,0 1-1,0 0 0,1-1 0,-1 1 0,1-1 0,0 0 1,0 0-1,6 3 0,-3-3-63,0 0 1,-1-1-1,1 1 0,0-1 1,0-1-1,0 1 0,0-1 0,0-1 1,0 1-1,1-1 0,-1 0 1,0-1-1,0 0 0,0 0 1,0 0-1,0-1 0,0 0 1,0-1-1,-1 1 0,1-1 0,-1-1 1,1 1-1,-1-1 0,0 0 1,-1 0-1,6-6 0,8-19-199,-9 11 150,2 1 37,10-20-29,-13-4 76,-6 17 34,4-1 14,18-45 1,-18 54 376,0 0-1,-2 0 1,0 0-1,-1-1 1,0 0-1,1-25 1,-5-57 7024,16 161-7165,-9-12-235,19 53 0,-24-96 0,0 0 0,1 0 0,-1-1 0,1 1 0,1-1 0,-1 0 0,1 0 0,0 0 0,1 0 0,7 8 0,9 12 0,3 15 0,-20-33 0,1 0 0,-1 0 0,1-1 0,1 0 0,0 1 0,10 9 0,-4-7-218,1-1 1,-1-1-1,19 10 0,-17-11-2194,1-1 0,0-1 0,0 0-1,0-1 1,0-1 0,1 0 0,0-1 0,-1-1-1,19 0 1,13-1-5330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4:04.3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627 290 1361,'-122'0'7474,"96"0"-2616,82 0-2832,243 0-1212,514 0-1249,-830-1 454,0-2 0,-24-6 1,-9-1 15,-174-19 155,-96 14 226,260 17-364,1 2 1,-83 16-1,49-5-1,-157 14 296,235-27-234,0 1 0,0 1 0,0 1 0,-17 7 1,33-12-110,-1 0 0,0 0 0,0 0 1,1 0-1,-1 0 0,0 0 1,0 0-1,0 0 0,1 0 0,-1 0 1,0 0-1,0 0 0,1 0 1,-1 0-1,0 0 0,0 1 0,0-1 1,0 0-1,1 0 0,-1 0 1,0 0-1,0 0 0,0 1 0,0-1 1,0 0-1,1 0 0,-1 0 1,0 1-1,0-1 0,0 0 0,0 0 1,0 0-1,0 1 0,0-1 1,0 0-1,0 0 0,0 0 1,0 1-1,0-1 0,0 0 0,0 0 1,0 1-1,0-1 0,0 0 1,0 0-1,0 0 0,0 1 0,0-1 1,0 0-1,0 0 0,0 0 1,-1 1-1,1-1 0,0 0 0,0 0 1,0 0-1,0 0 0,0 1 1,-1-1-1,1 0 0,0 0 0,0 0 1,0 0-1,-1 0 0,25 4 118,49-4 24,114-15 1,-54 4-65,45-6 119,52-14 11,-63 11-123,-144 16-62,36-6-17,65-1-1,-116 11 119,-8-2-107,-1 1 0,1 0 0,-1 0 0,1 0 0,-1-1-1,1 1 1,-1 0 0,0 0 0,1 0 0,-1 0 0,0 0 0,0 0 0,0 0 0,0 0 0,0 0 0,0 1 0,0-1 0,0 0 0,-1 1 0,1-1-1,0 1 1,0-1 0,0 1 0,-1-1 0,1 1 0,0 0 0,-1 0 0,1 0 0,0-1 0,-2 1 0,-50-2 34,45 2-4,-85-1 31,-140 4-36,178 2-53,1 2 0,-87 24 1,-9 1 15,70-17-19,-108 35-1,188-50 12,-1 0 0,1 0 0,0 0-1,0 0 1,-1 0 0,1 0 0,0 0 0,0 0 0,-1 0 0,1 0 0,0 0 0,-1 0-1,1 0 1,0 0 0,0 1 0,-1-1 0,1 0 0,0 0 0,0 0 0,0 0 0,-1 1-1,1-1 1,0 0 0,0 0 0,0 0 0,-1 1 0,1-1 0,0 0 0,0 0 0,0 1-1,0-1 1,0 0 0,0 0 0,0 1 0,-1-1 0,1 0 0,0 0 0,0 1 0,0-1-1,0 0 1,0 1 0,0 16 2,0-17-3,0 1-1,0-1 1,0 0 0,0 0 0,0 0-1,0 1 1,0-1 0,0 0 0,0 0 0,0 0-1,1 1 1,-1-1 0,0 0 0,0 0-1,0 0 1,0 0 0,0 1 0,0-1-1,0 0 1,0 0 0,1 0 0,-1 0-1,0 1 1,0-1 0,0 0 0,0 0-1,1 0 1,-1 0 0,0 0 0,0 0-1,0 0 1,1 0 0,-1 0 0,0 1-1,0-1 1,0 0 0,0 0 0,1 0-1,-1 0 1,0 0 0,0 0 0,1 0 0,-1 0-1,0 0 1,0-1 0,0 1 0,0 0-1,1 0 1,-1 0 0,0 0 0,0 0-1,0 0 1,1 0 0,-1-1 0,227-11 104,-37-2-163,459-67 32,-594 76 38,-36 4 12,1 0 0,21-6 0,-7-8 20,-22 8-46,-12 7 5,0 0-1,0 0 1,0 0 0,0 0-1,-1 0 1,1 0-1,0 0 1,0 0 0,0 0-1,0 0 1,0 0-1,0-1 1,0 1-1,0 0 1,0 0 0,0 0-1,0 0 1,0 0-1,0 0 1,0 0-1,0 0 1,0 0 0,0-1-1,0 1 1,0 0-1,0 0 1,0 0 0,0 0-1,0 0 1,0 0-1,0 0 1,0-1-1,0 1 1,0 0 0,0 0-1,0 0 1,0 0-1,0 0 1,0 0-1,0 0 1,0 0 0,0 0-1,0 0 1,0-1-1,1 1 1,-1 0 0,0 0-1,0 0 1,-9-4 21,-1 0 1,0 0 0,1 1-1,-1 0 1,-19-3 0,-62-3 18,49 6-21,-253-1 27,175 5-21,29 4-25,0 3 1,0 5-1,-94 26 1,131-28-8,32-6 5,-1-1-7,1 2 1,-1 0-1,-32 15 0,35-15-5,-9 3-3,28-9 18,0 1 1,0-1-1,0 0 0,0 1 1,1-1-1,-1 0 1,0 1-1,0-1 1,1 1-1,-1-1 1,0 1-1,1-1 0,-1 1 1,0 0-1,1-1 1,-1 1-1,1 0 1,-1-1-1,1 1 1,-1 0-1,0 1 1,2-1 0,-1 0 1,1 0 0,-1 0-1,1 0 1,-1-1 0,1 1-1,-1 0 1,1 0 0,0 0-1,0-1 1,-1 1 0,1 0 0,0-1-1,0 1 1,0-1 0,0 1-1,0-1 1,-1 1 0,1-1-1,0 0 1,0 1 0,0-1-1,0 0 1,0 0 0,0 0-1,0 1 1,0-1 0,0 0 0,0-1-1,2 1 1,45 0 82,-31 0-37,428-15 145,124 2-101,-369 15-39,72-2 674,-278-1-684,0 1-1,0-1 1,0 0 0,0-1 0,1 0 0,-1 0 0,0 0-1,-10-6 1,-37-13 75,-23 6-80,0 3 0,-94-1 0,-222 13 147,329 6-176,-86 21 1,-19 3-51,151-29 53,11-1-5,1 0 1,0 1 0,-1-1-1,1 1 1,-1 1-1,1-1 1,0 1 0,0-1-1,0 1 1,-9 5 0,13-6-6,1-1 1,-1 0 0,1 1-1,0-1 1,-1 0-1,1 1 1,-1-1 0,1 0-1,0 1 1,-1-1 0,1 1-1,0-1 1,-1 1 0,1-1-1,0 0 1,0 1 0,-1-1-1,1 1 1,0 0 0,0-1-1,0 1 1,0-1 0,0 1-1,0-1 1,0 1 0,0-1-1,0 1 1,0-1 0,0 1-1,0 0 1,16 7 122,36-6 28,-44-2-147,171 0-28,713-13 48,-622 6-13,37-2 64,-97-12 204,-172 18 308,42-9-1,-56 2 81,-24 9-659,1 1 1,-1-1 0,0 1-1,1 0 1,-1-1 0,0 1-1,0-1 1,1 1 0,-1-1-1,0 1 1,0 0 0,0-1-1,0 1 1,0-1 0,0 1-1,0-1 1,0 1 0,0-1-1,0 1 1,0-1 0,0 1-1,0-1 1,0 1 0,0-1-1,0 1 1,0-1 0,-1 1-1,1 0 1,0-1 0,0 1-1,-1-1 1,1 1-1,0 0 1,-1-1 0,1 1-1,0 0 1,-1-1 0,1 1-1,0 0 1,-1-1 0,1 1-1,-1 0 1,1 0 0,0-1-1,-1 1 1,1 0 0,-1 0-1,1 0 1,-1 0 0,1 0-1,-1 0 1,-12-5 48,-1 0 0,1 2 0,-1-1 0,0 2-1,0 0 1,0 0 0,-21 2 0,31-1-52,-397-2 419,215 5-431,30 0-26,-1 8 1,-283 54-1,391-54-16,-51 5-1,85-14 49,-10 1 5,25-2-9,-1 0 0,1 0 0,-1 1 0,1-1 0,-1 0 0,1 0 0,-1 0 0,1 1 0,-1-1-1,1 0 1,-1 0 0,1 1 0,0-1 0,-1 0 0,1 1 0,-1-1 0,1 1 0,0-1 0,-1 0 0,1 1-1,0-1 1,0 1 0,-1-1 0,1 1 0,0-1 0,0 1 0,0-1 0,0 1 0,0-1 0,-1 1-1,1 0 1,0-1 0,0 0 0,1 1 0,-1-1 0,0 0 0,0 0-1,0 0 1,0 0 0,0 1 0,0-1 0,0 0-1,0 0 1,0 0 0,1 0 0,-1 1 0,0-1 0,0 0-1,0 0 1,0 0 0,0 0 0,1 0 0,-1 0 0,0 1-1,0-1 1,0 0 0,0 0 0,1 0 0,-1 0 0,0 0-1,0 0 1,0 0 0,1 0 0,-1 0 0,0 0-1,0 0 1,0 0 0,1 0 0,-1 0 0,0 0 0,0 0-1,0 0 1,1 0 0,-1 0 0,0-1 0,0 1 0,0 0-1,0 0 1,1 0 0,-1 0 0,0 0 0,1397 0-1413,-1151-14 1524,-11 2 1951,-202 9-1198,-32 3-820,0 0 0,1-1-1,-1 1 1,0-1 0,0 1 0,0-1 0,0 0-1,0 1 1,0-1 0,0 0 0,0 0 0,0 0-1,0 0 1,0 0 0,1-1 0,-2 2-31,0-1 1,0 1 0,1-1-1,-1 1 1,0 0 0,0-1-1,0 1 1,1-1-1,-1 1 1,0-1 0,0 1-1,0-1 1,0 1-1,0-1 1,0 1 0,0-1-1,0 1 1,0 0 0,0-1-1,0 1 1,0-1-1,-1 1 1,1-1 0,0 1-1,0-1 1,0 1 0,-1 0-1,1-1 1,0 1-1,0-1 1,-1 1 0,1 0-1,0-1 1,-1 1 0,-17-12 110,16 11-107,-15-7 20,0 0 0,0 2 0,-1 0 0,0 1-1,0 1 1,0 0 0,-25-1 0,-145 0-8,138 6-6,-35-2 7,-386 15 43,91 27-95,255-22-126,-125 37 1,234-53 29,0 2 1,1 0-1,0 0 0,0 1 1,0 1-1,1 1 1,0 0-1,-15 11 1,29-19 110,0 0 0,-1 1 0,1-1 0,0 0 1,0 0-1,0 0 0,-1 0 0,1 0 0,0 0 1,0 1-1,0-1 0,0 0 0,0 0 0,0 0 0,-1 1 1,1-1-1,0 0 0,0 0 0,0 0 0,0 1 1,0-1-1,0 0 0,0 0 0,0 0 0,0 1 1,0-1-1,0 0 0,0 0 0,0 0 0,0 1 1,0-1-1,0 0 0,0 0 0,0 1 0,0-1 1,0 0-1,0 0 0,0 0 0,1 1 0,-1-1 0,0 0 1,0 0-1,0 0 0,0 0 0,0 1 0,0-1 1,1 0-1,-1 0 0,0 0 0,0 0 0,0 0 1,1 0-1,-1 0 0,0 1 0,0-1 0,0 0 1,1 0-1,-1 0 0,0 0 0,0 0 0,0 0 0,1 0 1,-1 0-1,0 0 0,0 0 0,1 0 0,-1 0 1,15 2-271,0-1 0,0-1 0,17-1 0,11 0-115,897-13-3308,1-48 4691,-910 59-774,17-1 410,-1-2 0,0-2-1,83-25 1,-80 13 711,-31 16-815,-17 4-468,0 0 0,0 0-1,0 0 1,0-1 0,0 1-1,0-1 1,0 1 0,-1-1-1,1 1 1,0-1 0,0 0-1,-1 0 1,1 0 0,0 0-1,-1 0 1,1 0 0,-1-1-1,0 1 1,1 0 0,-1-1-1,0 1 1,0-1 0,0 1-1,0-1 1,2-2 0,-3 3-40,0 0 0,1 0 1,-1 0-1,0 0 0,0 0 0,1 0 1,-1 0-1,0 0 0,0 0 0,0 1 1,0-1-1,0 0 0,-1 0 0,1 0 0,0 0 1,0 0-1,0 0 0,-1 0 0,1 0 1,-1 1-1,1-1 0,-1 0 0,1 0 1,-1 0-1,1 1 0,-1-1 0,1 0 1,-1 1-1,0-1 0,0 0 0,1 1 1,-1-1-1,-1 0 0,-32-11 136,32 12-141,-50-11 107,-62-4 0,-97-3-124,-337 14 0,-355 117-899,738-85-472,162-27 1330,0 0 0,0-1 1,0 1-1,0 1 0,0-1 1,0 0-1,1 1 1,-6 3-1,8-5 42,0 0 1,0 0-1,-1 0 1,1 0-1,0 1 0,0-1 1,0 0-1,-1 0 1,1 0-1,0 0 0,0 0 1,0 1-1,0-1 1,0 0-1,0 0 1,-1 0-1,1 1 0,0-1 1,0 0-1,0 0 1,0 0-1,0 1 0,0-1 1,0 0-1,0 0 1,0 1-1,0-1 0,0 0 1,0 0-1,0 0 1,0 1-1,0-1 0,0 0 1,0 0-1,0 1 1,0-1-1,0 0 0,0 0 1,1 0-1,-1 1 1,0-1-1,0 0 1,0 0-1,0 0 0,0 0 1,1 1-1,-1-1 1,0 0-1,0 0 0,0 0 1,0 0-1,1 0 1,-1 0-1,0 1 0,0-1 1,1 0-1,-1 0 1,0 0-1,0 0 0,0 0 1,1 0-1,-1 0 1,0 0-1,0 0 1,1 0-1,-1 0 0,0 0 1,24 1-145,-20-1 110,84 0-420,495-11-1359,-372-3 1603,177-10 95,-301 20 312,236-13-421,-227 7 2418,121-28-1,-204 35-1671,-6 2-181,-1 0-1,0-1 0,0 0 1,1 0-1,5-4 1,-10 5-300,-1 0 1,0 0-1,1 0 1,-1 0 0,0 0-1,0 0 1,0 0-1,0-1 1,0 1 0,0 0-1,0-1 1,0 1-1,0-1 1,-1 1 0,1-1-1,0 1 1,-1-1-1,0 1 1,1-1 0,-1 0-1,0 1 1,0-1-1,0-3 1,0 4-35,1 0 0,-1 0 0,-1 0 0,1-1 0,0 1 0,0 0 0,0 0 0,-1 0 0,1-1 0,0 1 0,-1 0 0,1 0 0,-1 0 0,1 0 0,-1 0 0,0 0 0,0 0 0,1 0 0,-3-2 0,-22-7 0,9 5 0,-36-11 0,-1 3 0,-1 2 0,0 2 0,-56-2 0,-231 6 0,214 6 0,-49 2 0,-202 29 0,252-18 0,40-5 0,-107 25 0,192-33 0,-33 10 0,33-11 0,1 0 0,-1 0 0,1 0 0,-1 0 0,1 1 0,-1-1 0,1 0 0,-1 0 0,1 0 0,0 1 0,-1-1 0,1 0 0,-1 1 0,1-1 0,-1 0 0,1 1 0,0-1 0,-1 0 0,1 1 0,0-1 0,-1 1 0,1-1 0,0 1 0,0-1 0,-1 1 0,1-1 0,0 1 0,0-1 0,0 1 0,0-1 0,0 1 0,0-1 0,0 1 0,0-1 0,0 1 0,0-1 0,0 1 0,0-1 0,0 1 0,0-1 0,0 1 0,0-1 0,1 1 0,-1-1 0,0 1 0,0-1 0,1 1 0,-1-1 0,0 0 0,0 1 0,2 0 0,5 2-9,1 0 0,0 0 0,0-1-1,0 0 1,1 0 0,-1-1 0,11 0 0,-18-1 2,74 5-545,84-5 0,-47-2 95,356 15-479,17 0 818,-94-13 2770,-375-1-2616,-14-2-26,-26-6-16,10 4 9,-22-4-3,0 2 0,0 0 0,-1 3 0,-72 0 0,60 3 0,-333-2 0,203 4 0,170-1 0,-370 13 0,-161 63 0,530-75 0,3 0 0,0 0 0,0 0 0,0 0 0,0 1 0,1 0 0,-1 0 0,1 1 0,-1 0 0,1 0 0,-9 6 0,14-9 0,1 0 0,0 1 0,0-1 0,-1 0 0,1 0 0,0 0 0,0 1 0,0-1 0,-1 0 0,1 0 0,0 1 0,0-1 0,0 0 0,0 0 0,0 1 0,0-1 0,-1 0 0,1 1 0,0-1 0,0 0 0,0 1 0,0-1 0,0 0 0,0 0 0,0 1 0,0-1 0,0 0 0,0 1 0,1-1 0,-1 0 0,0 1 0,0-1 0,0 0 0,0 0 0,0 1 0,0-1 0,1 0 0,-1 0 0,0 1 0,0-1 0,0 0 0,1 0 0,-1 0 0,0 1 0,1-1 0,1 2 0,1 0 0,0 0 0,-1-1 0,1 1 0,0-1 0,0 0 0,0 1 0,0-2 0,0 1 0,0 0 0,1 0 0,5-1 0,51 0 0,-22-1 0,1800 1 0,-1828-2 0,-11-1 0,-24-10 0,5 6 0,-1 1 0,-23-5 0,-336-25 0,-11 31 0,370 5 0,-691 41 0,672-36 0,1 1 0,-1 1 0,1 3 0,-40 15 0,77-24 0,0-1 0,1 1 0,-1 0 0,1 0 0,0 0 0,-1 0 0,1 0 0,0 0 0,-1 0 0,1 1 0,0-1 0,0 0 0,0 1 0,-1 1 0,2-3 0,0 1 0,-1-1 0,1 1 0,0-1 0,0 1 0,0-1 0,-1 1 0,1-1 0,0 1 0,0-1 0,0 1 0,0 0 0,0-1 0,0 1 0,0-1 0,0 1 0,0-1 0,1 1 0,-1-1 0,0 1 0,0 0 0,0-1 0,1 1 0,-1-1 0,0 1 0,0-1 0,1 0 0,-1 1 0,0-1 0,1 1 0,-1-1 0,1 0 0,-1 1 0,1-1 0,-1 0 0,1 1 0,10 2 0,-1 0 0,1-1 0,0 0 0,0-1 0,0 0 0,14-1 0,3 1 0,134 11 0,110 4 0,1004-16 0,-1254-4 0,-22 3 0,0 1 0,1 0 0,-1 0 0,0 0 0,0 0 0,0-1 0,1 1 0,-1 0 0,0 0 0,0 0 0,0-1 0,0 1 0,0 0 0,1 0 0,-1-1 0,0 1 0,0 0 0,0 0 0,0-1 0,0 1 0,0 0 0,0 0 0,0-1 0,0 1 0,0 0 0,0 0 0,0-1 0,0 1 0,0 0 0,0 0 0,0-1 0,0 1 0,-1 0 0,1 0 0,0-1 0,0 1 0,0 0 0,0 0 0,0-1 0,-1 1 0,1 0 0,-3-3 0,-1 0 0,0 1 0,1 0 0,-1-1 0,0 1 0,0 1 0,0-1 0,0 1 0,0-1 0,-9 0 0,-171-24 0,-341 1 0,341 25 0,-197 27 0,123 9 0,227-32 0,8-2 0,0 1 0,1 2 0,-29 8 0,26 3 0,24-16 0,1 1 0,-1-1 0,1 0 0,0 1 0,-1-1 0,1 0 0,-1 1 0,1-1 0,0 1 0,-1-1 0,1 1 0,0-1 0,-1 1 0,1-1 0,0 1 0,0-1 0,-1 1 0,1-1 0,0 1 0,0-1 0,0 1 0,0-1 0,0 1 0,0 0 0,0-1 0,0 1 0,0-1 0,0 1 0,0-1 0,0 1 0,0 0 0,1-1 0,-1 1 0,0-1 0,0 1 0,0-1 0,1 1 0,-1-1 0,0 1 0,1-1 0,-1 0 0,1 1 0,-1-1 0,0 1 0,1-1 0,0 1 0,10 4 0,0-1 0,0-1 0,1 1 0,-1-2 0,1 1 0,-1-2 0,1 0 0,15 0 0,356 2 0,-213-4 0,760 1 0,-916-1 0,0 0 0,0 0 0,16-5 0,-29 6 0,0 0 0,0 0 0,0-1 0,0 1 0,0 0 0,0-1 0,0 1 0,0-1 0,-1 1 0,1-1 0,0 0 0,0 1 0,0-1 0,-1 0 0,1 1 0,0-1 0,-1 0 0,1 0 0,-1 0 0,1 0 0,-1 0 0,1 1 0,-1-1 0,1 0 0,-1 0 0,0 0 0,0 0 0,1 0 0,-1 0 0,0 0 0,0 0 0,0-2 0,0 1 0,-1 1 0,1-1 0,-1 1 0,1-1 0,-1 0 0,0 1 0,0-1 0,0 1 0,0-1 0,0 1 0,0 0 0,0-1 0,0 1 0,0 0 0,0 0 0,-1 0 0,1 0 0,0 0 0,-1 0 0,1 0 0,-1 0 0,1 1 0,-4-2 0,-104-29 0,83 25 0,-52-8 0,-146-9 0,156 18 0,-456-7 0,395 13 0,-141 7 0,210-2 0,0 1 0,-83 23 0,140-30 0,0 1 0,0-1 0,1 1 0,-1 0 0,0 0 0,0 0 0,1 1 0,-1-1 0,1 1 0,-1-1 0,1 1 0,-1 0 0,1 0 0,-4 4 0,6-6 0,0 1 0,0 0 0,0 0 0,0 0 0,0 0 0,0-1 0,0 1 0,0 0 0,0 0 0,0 0 0,0 0 0,0-1 0,1 1 0,-1 0 0,0 0 0,1 0 0,-1-1 0,1 1 0,-1 0 0,0-1 0,1 1 0,0 0 0,-1-1 0,1 1 0,-1 0 0,1-1 0,0 1 0,-1-1 0,1 0 0,0 1 0,0 0 0,9 4 0,0 0 0,0 0 0,0-1 0,1 0 0,-1-1 0,13 3 0,30 2 0,1-3 0,94-3 0,32 3 0,-126 0 0,191 11 0,247-16 0,-488 1 0,1-1 0,0 0 0,-1 0 0,1 0 0,0-1 0,-1 0 0,1 1 0,-1-2 0,1 1 0,-1 0 0,1-1 0,-1 0 0,6-3 0,-10 4 0,0 1 0,0 0 0,1 0 0,-1-1 0,0 1 0,0 0 0,1-1 0,-1 1 0,0 0 0,0-1 0,0 1 0,0 0 0,0-1 0,0 1 0,1 0 0,-1-1 0,0 1 0,0 0 0,0-1 0,0 1 0,0 0 0,0-1 0,0 1 0,-1-1 0,1 1 0,0 0 0,0-1 0,0 1 0,0 0 0,0-1 0,0 1 0,-1 0 0,1-1 0,0 1 0,0 0 0,-1 0 0,1-1 0,0 1 0,0 0 0,-1 0 0,1-1 0,0 1 0,-1 0 0,1 0 0,0 0 0,0-1 0,-1 1 0,-7-6 0,0 0 0,1 0 0,-2 0 0,1 1 0,-1 1 0,1-1 0,-1 1 0,-19-5 0,-52-6 0,0 3 0,-100-1 0,168 12 0,-431-12 0,143 26 0,-17 0 0,293-13 0,0 2 0,0 0 0,-24 7 0,39-8 0,0 0 0,-1 0 0,1-1 0,-13-1 0,17 0 0,8 0 0,37 5 0,338 6 0,-246-11 0,450 1 0,-401 13 0,-134-11 0,-27-2 0,-32 0 0,-46 0 0,-913 0 0,716 10 0,245-10 0,-47 4 0,54-4 0,0 1 0,0-1 0,0 1 0,0 0 0,0 0 0,0 1 0,0-1 0,0 1 0,1-1 0,-1 1 0,0 0 0,1 0 0,-1 0 0,1 0 0,-4 5 0,6-7 0,0 0 0,0 1 0,-1-1 0,1 1 0,0-1 0,0 1 0,0-1 0,-1 1 0,1-1 0,0 0 0,0 1 0,0-1 0,0 1 0,0-1 0,0 1 0,0-1 0,0 1 0,0-1 0,0 1 0,0-1 0,1 1 0,-1-1 0,0 1 0,0-1 0,0 0 0,0 1 0,1-1 0,-1 1 0,0-1 0,1 1 0,-1-1 0,0 0 0,1 1 0,-1-1 0,1 1 0,16 8 0,-8-6 0,1 0 0,-1-1 0,1-1 0,-1 0 0,12 0 0,14 2 0,101 8 0,0-6 0,1-6 0,-1-5 0,161-30 0,-194 22 0,-102 14 0,0 0 0,0 0 0,0-1 0,0 1 0,0 0 0,0-1 0,0 1 0,0 0 0,-1-1 0,1 1 0,0-1 0,0 1 0,0-1 0,0 0 0,-1 1 0,1-1 0,0 0 0,-1 1 0,1-1 0,-1 0 0,1 0 0,0 0 0,-1 0 0,0 0 0,1 1 0,-1-1 0,0 0 0,1 0 0,-1 0 0,0 0 0,0 0 0,0 0 0,0 0 0,0-1 0,0 0 0,-1 0 0,1 1 0,-1-1 0,0 1 0,1-1 0,-1 1 0,0-1 0,0 1 0,0 0 0,0 0 0,0-1 0,0 1 0,-1 0 0,1 0 0,0 0 0,-1 0 0,1 0 0,0 0 0,-1 0 0,1 1 0,-4-2 0,-35-10 0,-43-8 0,62 15 0,-113-14 0,45 8 0,-101-10 0,-273 3 0,437 18 0,-1 0 0,1 2 0,0 1 0,-1 1 0,1 2 0,1 0 0,-1 1 0,1 2 0,-44 21 0,25-11-6,37-16-109,1-1 1,-1 1-1,0-1 0,1 2 1,0-1-1,0 1 0,0 0 1,0 0-1,0 1 0,-5 5 1,10-8 66,0 0-9,-1 0 0,1 0-1,0 0 1,-1 0 0,1-1-1,-1 1 1,1 0 0,-1-1-1,0 1 1,0-1 0,0 0-1,0 0 1,0 1 0,0-1 0,0 0-1,0-1 1,0 1 0,0 0-1,0-1 1,-5 2 0,7-2 51,1 0 0,-1 0 0,0 0 0,0 0 0,0 0 1,1 0-1,-1 0 0,0 0 0,0 0 0,0 0 1,1 0-1,-1 0 0,0 1 0,0-1 0,0 0 1,1 0-1,-1 0 0,0 0 0,0 1 0,0-1 1,0 0-1,0 0 0,0 0 0,1 0 0,-1 1 1,0-1-1,0 0 0,0 0 0,0 1 0,0-1 1,0 0-1,0 0 0,0 0 0,0 1 0,0-1 0,0 0 1,0 0-1,0 1 0,0-1 0,0 0 0,0 0 1,0 0-1,0 1 0,0-1 0,-1 0 0,1 0 1,0 0-1,0 1 0,0-1 0,0 0 0,0 0 1,0 0-1,-1 0 0,1 1 0,0-1 0,0 0 1,0 0-1,-1 0 0,1 0 0,0 0 0,0 0 1,0 1-1,-1-1 0,1 0 0,0 0 0,0 0 0,-1 0 1,51-3 54,0-2 1,0-2 0,0-2-1,58-20 1,48-9 667,-67 20 46,-14-13 59,-31 16-553,-30 11-253,0 0-1,-1-2 1,0 0 0,0 0-1,14-10 1,16-10-16,-43 25 0,0 1 0,1 0 0,-1 0 0,0 0 0,0-1 0,1 1 0,-1 0 0,0-1 0,0 1 0,0 0 0,0 0 0,1-1 0,-1 1 0,0 0 0,0-1 0,0 1 0,0 0 0,0-1 0,0 1 0,0 0 0,0-1 0,0 1 0,0 0 0,0-1 0,0 1 0,0 0 0,0-1 0,0 1 0,-1 0 0,1-1 0,0 1 0,0 0 0,0-1 0,0 1 0,-1 0 0,1 0 0,0-1 0,0 1 0,0 0 0,-1 0 0,1-1 0,0 1 0,-1 0 0,1 0 0,0 0 0,0-1 0,-1 1 0,1 0 0,0 0 0,-1 0 0,-8-3 0,0 0 0,0 1 0,0 0 0,0 1 0,0 0 0,0 0 0,-11 1 0,-70 3 0,45 4 0,0 2 0,1 2 0,-48 18 0,-15 4 0,-78 21 0,92-30 0,77-19 0,21-6 0,-2 0 0,0 0 0,0 0 0,-1-1 0,1 1 0,0-1 0,-1 1 0,0-1 0,4-3 0,-5 4 0,0 0 0,1 0 0,-1 0 0,0 0 0,0 0 0,0 0 0,1 1 0,-1-1 0,0 0 0,1 1 0,-1-1 0,0 1 0,1 0 0,-1-1 0,1 1 0,-1 0 0,1 0 0,2 0 0,-4 0 0,1 0 0,0 1 0,-1-1 0,1 0 0,0 0 0,0 0 0,-1 0 0,1 0 0,0 0 0,0-1 0,-1 1 0,1 0 0,0 0 0,0 0 0,-1-1 0,1 1 0,0 0 0,-1-1 0,1 1 0,-1 0 0,1-1 0,0 1 0,-1-1 0,1 1 0,-1-1 0,1 0 0,-1 1 0,1-1 0,-1 1 0,0-1 0,1 0 0,-1 1 0,0-1 0,1 0 0,-1 1 0,0-1 0,0 0 0,0 0 0,0 0 0,1 0 0,-1-1 0,0 1 0,0 0 0,-1-1 0,1 1 0,0 0 0,0-1 0,0 1 0,-1 0 0,1 0 0,-1 0 0,1-1 0,-1 1 0,0 0 0,1 0 0,-1 0 0,0 0 0,0 0 0,1 0 0,-1 0 0,0 0 0,0 0 0,0 0 0,0 1 0,0-1 0,-1 0 0,1 1 0,0-1 0,0 1 0,0-1 0,0 1 0,-1-1 0,1 1 0,0 0 0,-1 0 0,1 0 0,0-1 0,0 1 0,-3 1 0,-7-4 0,-9 1 0,0 0 0,0 1 0,-38 3 0,11 0 0,-24-2-1611,53 0 1528,17 0 80,1 0 0,0 0 0,0 0 1,-1 0-1,1 0 0,0 0 0,-1 0 0,1 0 0,0 0 0,0 1 1,-1-1-1,1 0 0,0 0 0,0 0 0,-1 1 0,1-1 1,0 0-1,0 0 0,0 0 0,-1 1 0,1-1 0,0 0 0,0 0 1,0 1-1,0-1 0,0 0 0,0 0 0,-1 1 0,1-1 1,0 0-1,0 1 0,-1 1-2,-3-1 1,1 0 1,-1-1-1,0 1 1,0-1-1,0 0 0,-6-1 1,5 1-9,4 1 7,0 0 1,1 0 0,-1-1 0,1 1 0,-1 0 0,1 0 0,0 0-1,-1 0 1,1 0 0,0 0 0,-1 0 0,1 0 0,0 0 0,0 0 0,0 0-1,0 0 1,0 0 0,0 0 0,1 2 0,-1 15 92,0-17-30,0 0-1,0 1 1,0-1 0,0 0-1,0 0 1,0 1 0,0-1-1,0 0 1,0 0 0,1 0 0,-1 1-1,1-1 1,-1 0 0,1 0-1,-1 0 1,1 0 0,0 0-1,-1 0 1,1 0 0,0 0 0,1 1-1,0-1-1,0 0 0,0-1 0,-1 1 0,1-1 0,0 0 0,0 0 0,0 1 0,0-1 0,0 0 0,3-1-1,10 0-117,3 1 62,-9 1 0,0-1 0,1 0 0,-1 0 0,0-1 0,0-1 0,0 1 0,0-2 0,18-5 0,42-16-11,-65 21-82,-8 1-427,-8-1 466,0 0-1,1 1 1,-1 0 0,0 1 0,0 0 0,0 1 0,-20 2 0,13 0 39,1 1-1,0 1 1,-1 0-1,-22 10 1,15-3 99,1 2-1,1 1 0,0 1 1,-41 35-1,60-47-52,4-2-13,0 0-1,-1 0 0,1 0 1,0 0-1,0 0 0,0 0 1,-1 0-1,1 1 0,0-1 1,1 0-1,-1 0 0,0 1 1,0-1-1,1 1 0,-1-1 1,0 1-1,1-1 0,0 1 1,-1-1-1,1 1 1,0-1-1,0 1 0,0 0 1,0-1-1,0 1 0,0-1 1,0 1-1,0-1 0,1 3 1,0-2-12,1 0 1,-1-1 0,0 1 0,1-1 0,-1 1 0,1-1 0,-1 1 0,1-1 0,0 0 0,0 0-1,-1 0 1,1 0 0,0 0 0,0 0 0,0-1 0,0 1 0,0-1 0,0 1 0,0-1-1,0 0 1,0 0 0,0 0 0,4 0 0,44-2-7,0-2 0,95-19 0,96-43 0,-50 2 0,-180 61 0,24-7 0,-34 9 0,0 1 0,0-1 0,0 1 0,1-1 0,-1 0 0,0 1 0,0-1 0,-1 0 0,1 0 0,0 0 0,0 0 0,0 0 0,0 0 0,-1 0 0,1 0 0,-1 0 0,1 0 0,0 0 0,-1 0 0,0 0 0,1 0 0,-1-1 0,0 1 0,1-2 0,-1 2 0,0 0 0,-1 1 0,1-1 0,0 0 0,0 1 0,0-1 0,-1 0 0,1 1 0,0-1 0,-1 0 0,1 1 0,0-1 0,-1 1 0,1-1 0,-1 1 0,1-1 0,-1 1 0,1-1 0,-1 1 0,1-1 0,-1 1 0,0 0 0,1-1 0,-1 1 0,0 0 0,1-1 0,-1 1 0,0 0 0,1 0 0,-1 0 0,0 0 0,1 0 0,-2 0 0,-33-1 0,18 2 0,-170 12 0,133-8 0,34-4 0,0 1 0,0 1 0,1 0 0,-38 13 0,27-6 0,-142 56 0,170-65 0,0 0 0,1 0 0,-1 1 0,0-1 0,1 0 0,-1 1 0,1-1 0,-1 1 0,1 0 0,0-1 0,0 1 0,0 0 0,0 0 0,0 0 0,0 0 0,0 0 0,1 0 0,-1 0 0,1 0 0,-1 0 0,1 0 0,0 2 0,0-3 0,0 1 0,-1-1 0,1 0 0,1 1 0,-1-1 0,0 0 0,0 1 0,0-1 0,1 0 0,-1 1 0,0-1 0,1 0 0,0 0 0,-1 1 0,1-1 0,0 0 0,-1 0 0,1 0 0,0 0 0,0 0 0,0 0 0,0 0 0,0 0 0,0 0 0,0 0 0,0-1 0,0 1 0,1 0 0,-1-1 0,0 1 0,2 0 0,12 1 0,1 0 0,-1-2 0,32-1 0,1 0 0,-10 1 0,-13 1 0,-1-1 0,0-1 0,0-1 0,32-8 0,13-4 0,43-11 0,-85 20 0,-24 5 0,1 0 0,0 0 0,0-1 0,0 1 0,0-1 0,0 0 0,0 0 0,-1-1 0,1 1 0,0-1 0,-1 1 0,0-1 0,1 0 0,-1-1 0,4-2 0,-7 4 0,0 1 0,1-1 0,-1 1 0,0-1 0,0 1 0,1-1 0,-1 1 0,0-1 0,0 0 0,0 1 0,0-1 0,0 0 0,0 1 0,0-1 0,0 1 0,0-1 0,0 0 0,0 1 0,0-1 0,-1 1 0,1-1 0,0 1 0,0-1 0,-1 0 0,1 1 0,0-1 0,-1 1 0,1-1 0,0 1 0,-1-1 0,1 1 0,-1 0 0,1-1 0,-1 1 0,1 0 0,-1-1 0,1 1 0,-1 0 0,1-1 0,-1 1 0,1 0 0,-1 0 0,0 0 0,1-1 0,-1 1 0,1 0 0,-1 0 0,0 0 0,-41-5 0,30 4 0,-180-12 0,154 12 0,12 0 0,0 1 0,-44 6 0,-68 31 0,77-21 0,-75 32 0,58-20 0,76-27 0,0 0 0,0 0 0,0 0 0,-1 0 0,1 0 0,0 0 0,0 0 0,1 1 0,-1-1 0,-2 3 0,3-3 0,1-1 0,-1 1 0,1-1 0,0 1 0,0-1 0,-1 1 0,1-1 0,0 1 0,0-1 0,-1 1 0,1 0 0,0-1 0,0 1 0,0-1 0,0 1 0,0 0 0,0-1 0,0 1 0,0-1 0,0 1 0,0 0 0,1-1 0,-1 1 0,0-1 0,0 1 0,1 0 0,1 1 0,0 0 0,0 0 0,0 0 0,0 0 0,0 0 0,1-1 0,-1 1 0,0-1 0,1 0 0,0 1 0,-1-1 0,1-1 0,0 1 0,-1 0 0,1 0 0,5-1 0,44 7 0,1-3 0,-1-2 0,96-10 0,164-38 0,-230 31 0,122-22 0,-169 30 0,0-2 0,43-15 0,-62 13 0,-16 10 0,0 1 0,1 0 0,-1 0 0,0-1 0,0 1 0,1 0 0,-1 0 0,0-1 0,0 1 0,0 0 0,1 0 0,-1-1 0,0 1 0,0 0 0,0-1 0,0 1 0,0 0 0,0-1 0,0 1 0,1 0 0,-1-1 0,0 1 0,0 0 0,0-1 0,-1 1 0,1 0 0,0-1 0,0 1 0,0 0 0,0-1 0,0 1 0,0 0 0,0-1 0,0 1 0,-1 0 0,1-1 0,0 1 0,0 0 0,0 0 0,-1-1 0,1 1 0,0 0 0,0 0 0,-1-1 0,1 1 0,0 0 0,-1 0 0,1 0 0,0 0 0,-1 0 0,1-1 0,0 1 0,-1 0 0,0 0 0,-8-2 0,0 1 0,-1 1 0,1-1 0,-14 2 0,-5-1 0,-44 5 0,0 3 0,-122 29 0,95-17 0,-22 10 0,-17 4 0,117-30 0,0 1 0,0 1 0,-34 14 0,41-14 0,-1-1 0,-23 5 0,-10 4 0,46-11 0,9 0 0,10-1 0,15-1 0,-12 0 0,-1-1 0,1 0 0,0-1 0,-1-2 0,1 0 0,-1-1 0,0 0 0,24-10 0,123-53 0,-132 45 0,-28 18 0,0 0 0,0 0 0,0 0 0,0 1 0,0 0 0,1 0 0,9-2 0,11-5 0,-25 9 0,-1 0 0,0 1 0,0-1 0,0 0 0,0 0 0,0 1 0,0-1 0,0 0 0,0 0 0,-1 0 0,1 0 0,0 0 0,0-1 0,-1 1 0,1 0 0,-1 0 0,1 0 0,-1-1 0,1 1 0,-1 0 0,0 0 0,0-2 0,0 2 0,0 0 0,0 1 0,0-1 0,0 1 0,0-1 0,0 0 0,0 1 0,-1-1 0,1 1 0,0-1 0,0 1 0,-1-1 0,1 1 0,0-1 0,-1 1 0,1-1 0,-1 1 0,1-1 0,-1 1 0,1-1 0,-1 1 0,1 0 0,-1-1 0,1 1 0,-1 0 0,1-1 0,-1 1 0,1 0 0,-1 0 0,0 0 0,1 0 0,-2-1 0,-20 1 0,16 0 0,-75-1 0,-60 0 0,118 2 0,-1 1 0,1 1 0,-37 10 0,-18 7 0,-34 12 0,90-24 0,-1-1 0,1-1 0,-1-1 0,-43 3 0,58-7 0,0 0 0,0 0 0,0 1 0,-11 3 0,2-2 0,39-27 0,133-141 0,-151 160 0,-2 2 0,1 0 0,-1 0 0,0-1 0,0 1 0,0-1 0,-1 1 0,1-1 0,-1 0 0,0 0 0,0 1 0,0-1 0,-1 0 0,1 0 0,-1 0 0,0 0 0,0 0 0,-1-5 0,1 2 0,0 7 0,0-1 0,0 0 0,0 1 0,0-1 0,0 1 0,0-1 0,0 1 0,0-1 0,-1 1 0,1-1 0,0 1 0,0-1 0,0 1 0,-1-1 0,1 1 0,0-1 0,0 1 0,-1-1 0,1 1 0,0 0 0,-1-1 0,1 1 0,-1 0 0,1-1 0,0 1 0,-1 0 0,1-1 0,-1 1 0,1 0 0,-1 0 0,1 0 0,-1-1 0,1 1 0,-1 0 0,1 0 0,-1 0 0,1 0 0,-1 0 0,0 0 0,1 0 0,-1 0 0,1 0 0,-1 0 0,1 0 0,-1 0 0,1 0 0,-1 1 0,0-1 0,-1 1 0,0-1 0,0 1 0,1 0 0,-1 0 0,0 0 0,0 0 0,1 0 0,-1 0 0,1 0 0,-1 1 0,1-1 0,-3 3 0,-20 47 0,15-40 0,1 0 0,1 0 0,0 1 0,0 0 0,1 1 0,1-1 0,0 1 0,0 0 0,2 0 0,-1 0 0,2 1 0,-2 16 0,4 108 0,0-137 0,0 1 0,0-1 0,0 1 0,1-1 0,-1 0 0,0 1 0,1-1 0,-1 1 0,1-1 0,-1 0 0,1 1 0,1 1 0,-1-3 0,-1 0 0,0 1 0,0-1 0,1 0 0,-1 1 0,0-1 0,1 0 0,-1 0 0,1 1 0,-1-1 0,0 0 0,1 0 0,-1 0 0,1 1 0,-1-1 0,1 0 0,-1 0 0,0 0 0,1 0 0,-1 0 0,1 0 0,-1 0 0,1 0 0,-1 0 0,1 0 0,-1 0 0,0-1 0,1 1 0,-1 0 0,1 0 0,-1 0 0,0 0 0,1-1 0,-1 1 0,1 0 0,-1 0 0,0-1 0,1 1 0,-1 0 0,0-1 0,1 1 0,23-50 0,-17 39 0,-2 1 0,1-1 0,-2 0 0,1 0 0,-2-1 0,1 1 0,-2-1 0,1 0 0,0-12 0,0-22 0,-3-47 0,0 48 0,0-25 0,0 70 0,0-1 0,0 1 0,1-1 0,-1 1 0,0-1 0,0 1 0,0-1 0,0 1 0,0-1 0,0 1 0,0-1 0,0 1 0,0-1 0,0 1 0,-1-1 0,1 1 0,0-1 0,0 1 0,0-1 0,0 1 0,-1 0 0,1-1 0,0 1 0,-1-1 0,1 1 0,0 0 0,-1-1 0,1 1 0,0 0 0,-1-1 0,1 1 0,-1 0 0,1-1 0,0 1 0,-1 0 0,1 0 0,-1 0 0,1-1 0,-1 1 0,1 0 0,-1 0 0,1 0 0,-1 0 0,1 0 0,-1 0 0,1 0 0,-1 0 0,1 0 0,-1 0 0,1 0 0,-1 0 0,1 0 0,-1 1 0,1-1 0,-1 0 0,1 0 0,-1 0 0,1 1 0,0-1 0,-1 0 0,0 1 0,-2 1 0,0 1 0,-1-1 0,1 1 0,1 0 0,-1 0 0,-5 5 0,1 4 0,-1 0 0,2 0 0,0 1 0,0 0 0,1 0 0,1 0 0,-4 17 0,6-24 0,0 0 0,-1 1 0,0-1 0,0 0 0,-5 7 0,6-9 0,-1 0 0,0 1 0,1-1 0,0 1 0,0 0 0,0 0 0,0 0 0,1 0 0,0 0 0,0 0 0,0 6 0,1 40 0,-1-47 0,0-15 0,1 7 0,0 0 0,1 1 0,-1-1 0,0 0 0,1 1 0,0-1 0,0 0 0,2-3 0,-2 4 0,2-2 0,0 0 0,0-1 0,-1 1 0,0-1 0,0 0 0,0 1 0,-1-1 0,1 0 0,-2 0 0,2-9 0,-2-182 0,-1 196 0,1 0 0,0 0 0,0 1 0,-1-1 0,1 0 0,0 0 0,-1 1 0,1-1 0,0 0 0,-1 0 0,1 1 0,-1-1 0,0 1 0,1-1 0,-1 0 0,1 1 0,-1-1 0,0 1 0,1-1 0,-1 1 0,0 0 0,0-1 0,1 1 0,-1 0 0,0 0 0,0-1 0,0 1 0,1 0 0,-1 0 0,0 0 0,0 0 0,-1 0 0,0 0 0,-1-1 0,1 1 0,-1 0 0,0 1 0,1-1 0,-1 0 0,1 1 0,-1-1 0,1 1 0,0 0 0,-4 1 0,1 3 0,0-1 0,1 1 0,-1 0 0,1 0 0,0 0 0,1 0 0,-1 1 0,-4 10 0,4-9 0,-70 148 0,56-113 0,13-28 0,1 0 0,0 0 0,1 0 0,1 1 0,0 0 0,1-1 0,1 1 0,1 16 0,-1-8 0,0-23 0,0 1 0,0 0 0,0 0 0,0-1 0,0 1 0,1 0 0,-1-1 0,0 1 0,0 0 0,1 0 0,-1-1 0,0 1 0,1-1 0,-1 1 0,0 0 0,1-1 0,-1 1 0,1-1 0,-1 1 0,1-1 0,-1 1 0,1-1 0,0 1 0,-1-1 0,1 0 0,0 1 0,-1-1 0,2 1 0,25 0 0,-20-2 0,1-1 0,-1 1 0,0-2 0,0 1 0,9-5 0,-11 5 0,0-1 0,-1 0 0,1-1 0,0 1 0,-1-1 0,0 0 0,0 0 0,0 0 0,0-1 0,-1 1 0,0-1 0,1 0 0,-2 0 0,4-8 0,48-131 0,-52 135 0,0-1 0,0 0 0,-1 0 0,0 0 0,-1 0 0,0 0 0,-2-14 0,1-14 0,1 37 0,0 1 0,0-1 0,0 1 0,0 0 0,0-1 0,0 1 0,0-1 0,0 1 0,0-1 0,0 1 0,0 0 0,0-1 0,0 1 0,0-1 0,0 1 0,0 0 0,0-1 0,0 1 0,-1-1 0,1 1 0,0 0 0,0-1 0,0 1 0,-1 0 0,1-1 0,0 1 0,-1 0 0,1-1 0,0 1 0,-1 0 0,1 0 0,0-1 0,-1 1 0,1 0 0,0 0 0,-1 0 0,1 0 0,-1-1 0,1 1 0,0 0 0,-1 0 0,1 0 0,-1 0 0,0 0 0,-20 14 0,-24 37 0,42-46 0,0 0 0,0 1 0,0-1 0,0 1 0,1 0 0,0-1 0,0 1 0,0 0 0,1 0 0,0 0 0,0 1 0,1-1 0,-1 0 0,1 0 0,1 9 0,-1-7 0,0 122 0,1-128 0,-1 1 0,0 0 0,0-1 0,1 1 0,0-1 0,-1 1 0,1 0 0,0-1 0,0 0 0,1 1 0,-1-1 0,0 0 0,1 1 0,-1-1 0,3 2 0,2 5 0,0 0 0,-6-9 0,0 1 0,1-1 0,-1 1 0,0 0 0,1-1 0,-1 1 0,0-1 0,1 1 0,-1-1 0,1 0 0,-1 1 0,1-1 0,-1 1 0,1-1 0,-1 0 0,1 1 0,0-1 0,-1 0 0,1 0 0,-1 0 0,1 1 0,0-1 0,-1 0 0,1 0 0,0 0 0,-1 0 0,1 0 0,-1 0 0,1 0 0,0 0 0,-1 0 0,1 0 0,0-1 0,0 1 0,0 0 0,0 0 0,0 0 0,0 0 0,0 0 0,0 0 0,0 0 0,0 0 0,0 0 0,0-1 0,0 1 0,-1 0 0,1-1 0,0 1 0,0 0 0,0-1 0,0 1 0,0-1 0,-1 0 0,1 1 0,0-1 0,0 1 0,-1-1 0,1 0 0,-1 0 0,1 1 0,0-1 0,-1 0 0,1 0 0,-1-1 0,3-34 0,-4 16 0,1-175 0,-1 187 0,0-1 0,-1 0 0,0 1 0,-1-1 0,1 1 0,-2-1 0,1 1 0,-9-14 0,-1-4 0,13 26 0,-1-1 0,1 0 0,-1 1 0,1-1 0,-1 0 0,1 1 0,0-1 0,0 0 0,-1 0 0,1 1 0,0-1 0,0 0 0,0 0 0,0 1 0,0-1 0,0 0 0,0 0 0,0 0 0,0 1 0,0-1 0,0 0 0,0 0 0,1 1 0,-1-1 0,0 0 0,0 0 0,1 1 0,-1-1 0,1 0 0,-1 1 0,2-2 0,22-2 0,-3 2 0,12-4 0,0 2 0,0 1 0,49 2 0,101 16 0,-86-5 0,34-7 0,-72-4 0,-58 1 0,0 0 0,1 0 0,-1 0 0,0 0 0,0 0 0,0 0 0,0-1 0,0 1 0,1 0 0,-1-1 0,0 1 0,0-1 0,0 1 0,2-2 0,-3 2 0,0 0 0,0-1 0,1 1 0,-1 0 0,0-1 0,0 1 0,0 0 0,0-1 0,0 1 0,0 0 0,1-1 0,-1 1 0,0 0 0,0-1 0,0 1 0,0-1 0,0 1 0,0 0 0,0-1 0,0 1 0,-1 0 0,1-1 0,0 1 0,0 0 0,0-1 0,0 1 0,0 0 0,-1-1 0,1 1 0,0 0 0,0 0 0,-1-1 0,-1-1 0,0-1 0,-1 1 0,1 0 0,-1 0 0,0 1 0,0-1 0,0 0 0,0 1 0,0 0 0,0 0 0,0 0 0,0 0 0,-5-1 0,-31-11 0,24 7 0,0 1 0,0 0 0,-19-2 0,-99 4 0,88 3 0,-240 0 0,399 0 0,-52 0 0,1-4 0,97-17 0,-44 10 0,25-4 0,-65 4 0,128-4 0,-196 15 0,-1-1 0,1 0 0,-1 0 0,0 0 0,0-1 0,0 0 0,8-3 0,-12 4 0,10-4 0,-20 3 0,-23-6 0,5 3 0,-1 0 0,1 2 0,-1 1 0,1 1 0,-44 3 0,7-1 0,-190 12 0,216-8 0,-92 16 0,82-16 0,46-5 0,-1 0 0,1 0 0,0 0 0,0 1 0,0-1 0,-1 0 0,1 0 0,0 0 0,0 0 0,0 0 0,0 0 0,-1 0 0,1 0 0,0 1 0,0-1 0,0 0 0,0 0 0,-1 0 0,1 0 0,0 0 0,0 1 0,0-1 0,0 0 0,0 0 0,0 0 0,0 1 0,0-1 0,0 0 0,0 0 0,-1 0 0,1 1 0,0-1 0,0 0 0,0 0 0,0 0 0,0 1 0,0-1 0,1 0 0,-1 0 0,0 0 0,0 1 0,0-1 0,0 0 0,0 0 0,0 0 0,0 1 0,0-1 0,0 0 0,0 0 0,1 0 0,-1 0 0,0 0 0,0 1 0,0-1 0,0 0 0,1 0 0,-1 0 0,0 0 0,0 0 0,0 0 0,0 0 0,1 1 0,-1-1 0,0 0 0,0 0 0,0 0 0,1 0 0,-1 0 0,0 0 0,19 4 0,-17-3 0,20 3 0,0-1 0,1 0 0,-1-2 0,35-2 0,10 0 0,-27 1 0,0-2 0,41-8 0,122-11 0,-132 15 0,61-4 0,41-6 0,-61 12 0,-111 4 0,0 0 0,1 0 0,-1 0 0,0 0 0,1-1 0,-1 1 0,0 0 0,0-1 0,0 1 0,1 0 0,-1-1 0,0 1 0,0-1 0,0 0 0,0 1 0,0-1 0,0 0 0,0 0 0,0 0 0,0 0 0,0 0 0,0 0 0,0-1 0,-7-5 0,-15 4 0,-20 1 0,-53-9 0,52 5 0,-55-1 0,-274 7 0,368-1 0,1 1 0,-1 0 0,1 0 0,-1 1 0,1-1 0,-1 0 0,1 1 0,-1 0 0,1-1 0,-1 1 0,1 0 0,-1 0 0,1 1 0,0-1 0,0 0 0,0 1 0,-3 1 0,5-2 0,0-1 0,-1 0 0,1 0 0,0 0 0,0 0 0,-1 1 0,1-1 0,0 0 0,0 0 0,0 1 0,0-1 0,-1 0 0,1 0 0,0 1 0,0-1 0,0 0 0,0 1 0,0-1 0,0 0 0,0 1 0,0-1 0,0 0 0,0 0 0,0 1 0,0-1 0,0 0 0,0 1 0,0-1 0,0 0 0,0 1 0,0-1 0,0 0 0,0 0 0,0 1 0,1-1 0,-1 0 0,0 0 0,0 1 0,0-1 0,1 0 0,-1 0 0,0 1 0,0-1 0,0 0 0,1 0 0,3 3 0,0 0 0,1-1 0,-1 1 0,0-1 0,1-1 0,0 1 0,-1 0 0,1-1 0,0 0 0,0 0 0,6 0 0,66 2 0,502-3 0,-434 8 0,-10 0 0,149-8 0,-284 0 0,1 0 0,-1 0 0,0 1 0,1-1 0,-1 0 0,1 0 0,-1 0 0,1 0 0,-1 0 0,1 0 0,-1 0 0,1 0 0,-1 0 0,0 0 0,1 0 0,-1-1 0,1 1 0,-1 0 0,1 0 0,-1 0 0,0-1 0,1 1 0,-1 0 0,1 0 0,-1-1 0,0 1 0,1 0 0,-1-1 0,0 1 0,1 0 0,-1-1 0,-16-10 0,-3 5 0,0 0 0,-1 1 0,1 1 0,-1 1 0,-25-1 0,-107 4 0,73 2 0,3 1 0,-116 21 0,24-1 0,153-22 0,10-1 0,0 0 0,0 0 0,0 1 0,1 0 0,-1 0 0,0 0 0,0 0 0,1 1 0,-1 0 0,0 0 0,-4 3 0,9-5 0,-1 0 0,0 1 0,0-1 0,1 0 0,-1 1 0,0-1 0,1 1 0,-1-1 0,1 1 0,-1-1 0,1 1 0,-1-1 0,1 1 0,-1-1 0,1 1 0,-1 0 0,1-1 0,0 1 0,-1 0 0,1-1 0,0 1 0,0 0 0,-1 0 0,1-1 0,0 1 0,0 1 0,1-1 0,-1-1 0,1 1 0,0-1 0,-1 1 0,1 0 0,0-1 0,0 1 0,-1-1 0,1 1 0,0-1 0,0 0 0,0 1 0,0-1 0,-1 0 0,1 0 0,0 0 0,0 1 0,1-1 0,57 2 0,-50-2 0,589 0 0,-593 0 0,1 1 0,-1-1 0,0 0 0,1 0 0,-1-1 0,1 1 0,-1-1 0,1-1 0,-1 1 0,0-1 0,6-2 0,-8 2 0,6-5 0,-15 3 0,-15 1 0,-115 2-350,-131 2 751,89 13-6167,80-2-2000,5 3-283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4:24.1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1203 812 528,'0'-3'134,"0"1"0,0-1-1,-1 0 1,1 1 0,-1-1-1,0 0 1,0 1 0,1-1-1,-2 1 1,-1-5 0,1 5 313,1-1 1,0 1-1,0 0 0,0-1 1,0 1-1,1-1 1,-1 1-1,1-1 1,-1 1-1,1-8 5816,-1 10-6229,0 0 0,0 0-1,0 0 1,0 0-1,0 1 1,0-1-1,0 0 1,0 1 0,0-1-1,0 0 1,1 1-1,-1-1 1,0 1-1,0-1 1,0 1-1,1 0 1,-1-1 0,0 1-1,1 0 1,-1 0-1,0-1 1,1 1-1,-1 1 1,-8 24 485,7-20-301,-5 16 328,-1 0 1,-12 22-1,-14 38 440,-10 30-156,-4 12-388,30-60-297,-31 90 60,44-144-258,1 1 1,0 0-1,0-1 1,2 2-1,-1-1 0,1 0 1,1 0-1,0 1 1,1 21-1,0-32-334,0-16-1067,1 6 1228,0 0-1,0 1 0,1-1 0,1 1 1,-1-1-1,6-9 0,0-4-114,127-353-1973,-106 283 2240,-6 38 52,23-60 97,41-112 899,-87 224-886,-3 4-27,-9 14 7,-14 23 48,-25 76 525,-65 134 661,99-212-1112,-15 49 1,12-29-41,-49 94-17,27-64-178,24-40-2,13-32-28,-2 1 0,-13 24-1,17-35-65,-1-1 0,1 1-1,1 0 1,-1 0-1,1-1 1,0 2 0,0-1-1,0 0 1,1 0-1,0 1 1,0-1 0,0 0-1,0 8 1,2-22-106,0 0 0,0 1 0,0-1-1,1 1 1,1-1 0,0 1 0,0 0 0,0 0 0,7-12 0,16-40-75,-16 25 243,-3 11 61,1 0-1,17-38 1,28-61 90,-1 0 160,-41 99-77,-2 0 1,10-32-1,-13 35 96,2 0 0,14-31 1,-11 30-1,21-33 365,-27 45-404,-6 20-134,0-4-58,0-1 1,0 1-1,-1 0 0,0-1 0,0 1 0,0-1 0,-1 0 0,1 0 0,-1 0 0,0 0 0,-1 0 0,0-1 0,-7 8 0,-17 27 161,20-22-70,1 0-1,-7 25 1,-10 24 149,-12 2 0,-13 32-72,46-90-167,-116 270 73,76-206-475,40-60 62,10-12-82,10-8-53,-12 1 341,-1 0 0,0 0 0,0-1 0,0 1 0,-1-1 0,1 0 0,1-7 1,13-20-287,-16 29 367,22-34-463,36-78 0,-15-1 88,78-185 259,-70 165 304,-12 28 451,-37 98-432,1 0-1,-1 1 1,-1-1 0,0-1-1,-1 1 1,0 0-1,-1-1 1,1-18 0,-7 32 209,-3 7-269,0-1 0,1 1 0,0 0 0,1 1 0,0 0 0,-5 10 0,-28 71 87,12-21-97,6-27-82,9-20-2,1 1 0,-13 42 0,-21 68 30,-2 2 68,38-99-96,-49 152-46,54-179 6,0-1-86,0 0-1,1 1 1,0 0-1,1 0 0,0 0 1,0 0-1,0 15 1,2-25 94,0 0 0,0 0 0,0 0 1,0 0-1,0 0 0,0 0 0,0-1 0,0 1 1,0 0-1,0 0 0,0 0 0,0 0 1,1 0-1,-1 0 0,0 0 0,0 0 1,0 0-1,0 0 0,0 0 0,0 0 1,0 0-1,0-1 0,0 1 0,0 0 0,1 0 1,-1 0-1,0 0 0,0 0 0,0 0 1,0 0-1,0 0 0,0 0 0,0 0 1,0 0-1,1 0 0,-1 0 0,0 0 0,0 0 1,0 0-1,0 0 0,0 0 0,0 1 1,0-1-1,0 0 0,1 0 0,-1 0 1,0 0-1,0 0 0,0 0 0,0 0 1,0 0-1,0 0 0,0 0 0,0 0 0,0 0 1,0 1-1,0-1 0,0 0 0,0 0 1,0 0-1,0 0 0,0 0 0,7-4-197,0-1-1,-1 0 0,0 0 0,0 0 0,0-1 0,-1 0 1,1 0-1,-2 0 0,1-1 0,5-9 0,4-12-290,15-42 0,-22 52 327,93-201-550,-22 51 984,-44 93 331,-21 52-331,-7 15-86,-1-1 1,-1 0 0,0 0 0,0 0 0,0 0 0,2-12 0,6-13 538,-7 22 213,-15 24 85,-23 26 146,4 29-212,-14 21-228,-28 108 327,13-36-384,-3 7-143,19-63-302,13 1-65,-14-10-106,11 0 15,-8 17-86,36-103-86,0 0 1,0 0-1,1 1 0,0-1 0,1 1 1,0 0-1,0-1 0,0 18 0,3-28 61,-1-1 0,0 0 0,1 1 0,-1-1 0,1 1 0,-1 0 0,1-1 0,0 1 0,0-1 0,0 1 0,-1 0 0,1 0 0,1-1 0,-1 1 0,0 0 0,0 0 0,1-1 0,9-10-211,-2-2 89,-2 0-1,0 0 1,0-1-1,-2 0 1,6-22-1,15-37-257,69-106-530,-71 130 759,40-94-69,-48 98 284,34-70 0,-30 73 71,-15 29-6,2 1 0,11-20 1,-3 10-37,-2 4 550,-19 44-45,-24 40-23,17-40-334,-12 34-1,4 5 23,-3 11 6,-40 82-1,-37 57-30,58-136-107,14-2 178,2-21-29,13-28-142,-12 33-1,20-44-72,-1-2-1,-12 21 1,15-28-2,-1 1 0,1-1-1,1 0 1,-1 1 0,1 0 0,0 0 0,1 0 0,0 0 0,0 0-1,0 11 1,5-1-80,9-31-132,-7 6 147,9-14-310,-1-1-1,15-35 1,7-12-269,6 1 125,-5 11 238,-2-2 0,44-109 0,-59 108 320,-6 21 131,25-56 0,-34 87-115,0 1 0,-1-1 0,1 1 0,-2-1-1,1 0 1,-1 0 0,-1 0 0,1-1 0,-1 1-1,-1 0 1,0-13 0,0 19-21,-4 6-10,-11 13 127,0 0-1,-18 32 1,11-18 57,1 3 60,1 0 1,-18 43-1,23-44-68,-39 62 1,43-78-175,1 1 0,0 1-1,1 0 1,-8 27 0,8-19 40,-22 40-1,13-34-70,-10 17-60,-30 74 0,52-96-155,6-28 198,0 1 0,0-1 1,0 1-1,0 0 0,0-1 0,-1 1 0,1-1 1,0 1-1,0-1 0,0 1 0,0 0 0,-1-1 1,1 1-1,0-1 0,0 1 0,-1-1 1,1 1-1,0-1 0,-1 0 0,1 1 0,-1-1 1,1 1-1,-1-1 0,1 0 0,-1 1 0,1-1 1,-1 0-1,1 1 0,-1-1 0,1 0 0,-1 0 1,1 0-1,-1 1 0,0-1 0,1 0 0,-1 0 1,1 0-1,-1 0 0,1 0 0,-1 0 0,0 0 1,1 0-1,-1 0 0,1-1 0,-1 1 0,0 0 1,0 0-1,1 0 2,0 0 0,-1 0 0,1 0 1,0 0-1,0 0 0,-1 0 0,1 0 0,0 0 1,0 0-1,-1 1 0,1-1 0,0 0 0,0 0 0,0 0 1,-1 1-1,1-1 0,0 0 0,0 0 0,0 0 1,0 1-1,-1-1 0,1 0 0,0 0 0,0 1 0,0-1 1,0 0-1,0 0 0,0 1 0,0-1 0,0 0 1,0 1-1,0-1 0,0 0 0,0 1 0,1 4-248,-1-6 215,0-1 0,1 1-1,-1-1 1,1 1-1,0 0 1,0-1 0,-1 1-1,1 0 1,0-1-1,0 1 1,0 0-1,0 0 1,0 0 0,1 0-1,-1 0 1,0 0-1,0 0 1,2 0 0,1-2-25,-1 0 1,1 0-1,-1 0 1,0 0-1,0 0 0,0-1 1,3-5-1,64-143-1748,-24 35 1219,-21 40 794,-13 60-114,-11 16-77,0 0-1,0 0 1,0 0 0,0-1-1,0 1 1,-1 0-1,1 0 1,0 0-1,-1 0 1,1-1-1,-1 1 1,1 0-1,-1-1 1,0 1-1,1 0 1,-1-1-1,0-2 1,0-1 149,0 8 61,0-1-172,0 1-1,-1 0 1,1-1-1,-1 1 1,0 0 0,0-1-1,1 1 1,-2-1-1,1 1 1,0-1-1,0 0 1,-1 1-1,-2 2 1,-7 13 189,-46 83 785,33-61-710,-30 70 0,37-56-213,13-37-71,-1-1 0,-1 1 0,-16 30 0,8-24 16,1 1 0,1 1 0,1-1 0,1 2 0,1-1 0,-7 37 0,12-44 49,0 1 0,-13 34 0,16-48-85,-3 34 144,3-32-231,1-20-358,1 3 274,0 0 0,1 0 0,0 0 0,1 1 0,0-1 0,0 0 0,1 1 0,0 0 0,1 0 0,10-15 0,13-26-766,4-27-678,25-89-1,-9 21 1090,-10 20 345,-1 2 363,-32 112 35,-1 0 0,-1-1 0,0 0 0,-1 0 0,0 0 0,-1 0 1,-1-23-1,0 43-37,-2 0 0,1-1 0,-1 1 0,0-1 1,-1 0-1,1 0 0,-2 0 0,-5 12 0,-10 20 352,-21 48 376,26-59-565,0 1-1,-10 36 1,1 3 434,-34 72 0,41-102-579,-11 19 79,13-27-113,-14 39 1,0 10-9,-7 26-69,33-99-101,1 1-1,0 0 1,1-1-1,0 1 0,0 9 1,1 0-223,-1-15-164,0-7-299,1-4 364,0 0 0,1 0 0,1 0 1,0 0-1,0 1 0,9-19 0,7-22-640,-5 1 25,-4 15-91,17-42 1,-15 47 636,5-9-198,23-74-1,-26 64 413,27-59 1,-4 14 288,-1 8 438,-10 26 199,-21 39-16,-4 19-713,-1 1 1,0 0 0,0 0-1,0 0 1,0 0 0,0 0 0,0 0-1,0 0 1,0-1 0,0 1-1,0 0 1,0 0 0,0 0-1,0 0 1,0 0 0,0 0-1,0 0 1,0-1 0,0 1 0,0 0-1,0 0 1,0 0 0,0 0-1,-1 0 1,1 0 0,0 0-1,0 0 1,0 0 0,0-1 0,0 1-1,0 0 1,0 0 0,0 0-1,0 0 1,0 0 0,0 0-1,-1 0 1,1 0 0,0 0-1,0 0 1,0 0 0,0 0 0,0 0-1,0 0 1,0 0 0,-1 0-1,1 0 1,0 0 0,0 0-1,0 0 1,0 0 0,0 0-1,0 0 1,0 0 0,0 0 0,-1 0-1,1 0 1,0 0 0,0 0-1,-19 24 1042,-30 81 669,1-17-930,4 2 0,4 3 0,-36 119-1,66-176-687,-13 44 48,-36 86-1,55-158-228,0 0 1,1 0-1,-1 1 0,2 0 0,-1-1 1,1 1-1,1 0 0,-1 0 0,2 0 0,-1 14 1,1-24-9,1-1 1,-1 0-1,0 1 1,1-1-1,-1 0 1,1 1-1,0-1 1,-1 1-1,1-1 1,0 1-1,0-1 1,0 1-1,0-1 1,3-1 0,6-12-493,-7 7 211,0-1 0,0 1 0,2-18 0,-4 17 134,1 0 1,0 0-1,7-17 1,11-16-402,-6 12-90,19-55-1,47-135-732,-63 179 1365,39-71 152,-39 83 294,-1-1-1,-2-1 1,14-42-1,-27 69-279,0 0 0,0 0 0,0 1-1,1-1 1,-1 0 0,1 1 0,0-1 0,-1 1-1,2 0 1,-1 0 0,0 0 0,5-5 0,-2 3 561,-10 10 203,-4 6-594,1 0-1,0 0 0,0 1 1,1 1-1,1-1 1,0 1-1,-7 22 1,-13 28 65,-56 79 417,6-11-122,-47 91 26,82-151-523,12 0-126,3-34 10,21-32-15,0 1 1,1-1-1,0 1 1,1 0-1,-1 0 1,1 1-1,0-1 1,0 1-1,-2 8 1,4 2-250,-1-1 1,2 19 0,0-23-510,2-24 533,0 1 0,1-1 0,0 0 0,0 1 0,1-1 0,1 1 0,0 0 0,1 0 0,0 1 0,11-16 0,16-30-402,-15 20 403,41-73-146,-44 82 418,-2-1 1,12-32-1,-17 37 143,1 1 0,0 0 0,2 1 0,1 0 0,22-31 0,-32 50-130,0-1 0,0 1 0,0-1-1,0 0 1,0 0 0,-1 0 0,0 0 0,1 0-1,-1 0 1,0 0 0,0-1 0,-1 1 0,1 0-1,-1 0 1,0-1 0,0 1 0,0-6 0,0 7 168,-3 26 111,-10 7 171,11-24-428,0-2-1,0 1 1,-1 0 0,0 0 0,0-1 0,0 1 0,-1-1 0,-7 9 0,-2 2 27,0 0 1,1 1-1,1 0 1,1 1-1,0 0 0,-8 25 1,11-26-60,3-7-13,-1 1 0,1-2 0,-1 1 0,-1 0 0,0-1 0,-8 9 0,-1 1 18,0 1-1,-18 32 1,11-19-40,18-30-23,1 1 0,0-1 1,1 1-1,-1 0 0,1 0 0,-1 1 1,1-1-1,0 0 0,1 1 0,-1-1 0,1 1 1,0-1-1,0 1 0,0 6 0,1-10-163,-1-2-60,1 0 219,-1-1-1,1 1 1,-1 0 0,1-1 0,0 1 0,0-1-1,0 1 1,0-1 0,0 1 0,0 0-1,0-1 1,0 1 0,0-1 0,1 1 0,-1 0-1,1-1 1,-1 1 0,1 0 0,0-2 0,19-24 7,-14 20-22,22-36 12,-24 35 43,0 1 0,0-1 0,1 1 0,1 0 0,-1 0 1,11-10-1,0 5 36,-14 11-39,0 0 0,0 0 0,0 0 0,0-1 0,0 1-1,0-1 1,0 1 0,-1-1 0,1 0 0,-1 1 0,1-1 0,-1 0 0,0 0 0,0 0 0,0 0 0,0 0 0,0-1 0,0 1 0,0 0 0,-1 0 0,1-1 0,-1 1 0,1 0 0,-1 0 0,0-4 0,0 5 43,0 5 9,1 19 94,0-12-100,-1 0 0,0 0 0,0-1 1,-1 1-1,-1 0 0,-2 11 0,-6 5-6,4-12 4,1 0 1,0 0 0,0 0 0,2 1-1,0-1 1,-1 28 0,5-31-19,-1-9-16,1-1 1,-1 1 0,0 0-1,0 0 1,0 0 0,0 0-1,0 0 1,-1-1 0,0 1-1,1 0 1,-1 0-1,0-1 1,-2 5 0,1-2 6,-2 1 33,1 0 1,1 0-1,-1 1 1,1-1-1,0 0 1,0 1-1,1 0 1,-1 8-1,2-4-147,0-21-88,5-24-263,11 18 198,-14 15 211,0-1 0,1 0 1,-1 0-1,0 0 0,0-1 0,-1 1 1,1 0-1,0-1 0,-1 1 0,2-4 0,-1 1-18,-1 1 15,0 0 0,1 1-1,-1-1 1,1 0 0,0 1-1,0-1 1,0 1 0,1 0-1,-1 0 1,1 0 0,-1 0-1,7-5 1,3-2-45,-7 6 51,-1 1 0,1-1 0,-1-1 0,1 1 1,-1-1-1,0 0 0,-1 1 0,1-2 0,4-9 1,-7 13 17,0 0 0,-1-1 1,1 1-1,1-1 1,-1 1-1,0 0 0,0 0 1,1 0-1,-1 0 1,1 0-1,0 0 0,4-4 1,-1 1-10,0 0-54,-4 5-23,-2 17 66,0-12 38,0 0 0,0 1 0,-1-1-1,0 0 1,0 0 0,0 0 0,0 0 0,-1 0 0,0 0 0,0-1 0,-7 9 0,-6 11 6,4-5-34,8-13 16,0 0 0,0 1 0,0-1 1,1 1-1,0 0 0,0 0 1,-1 8-1,2-2 13,-1 0 0,-1 0 0,0-1 0,0 1 0,-1-1 0,-1 0 0,0-1 0,-11 17 0,14-24 0,0 0 0,0 1 0,0 0 0,1 0 0,0 0 0,0 0 0,0 0 0,0 0 0,1 0 0,0 1 0,0-1 0,0 0 0,1 1 0,-1-1 0,1 1 0,1 5 0,-1-9 115,0-32-57,2 18-118,0 0 0,0 1 0,2-1 0,-1 1 0,1-1 0,1 1 0,0 0 0,12-19 0,11-26-93,18-49 121,-42 97 37,-1 1 0,-1-1 0,4-15-1,4-6 57,2 12-28,-11 16-40,0 0-1,0 0 1,0 0-1,0 0 1,-1-1-1,1 1 1,0 0-1,0 0 1,-1-1-1,1 1 1,-1 0-1,1-1 1,-1 1-1,0-1 1,0 1-1,1 0 1,-1-1-1,0-1 1,0-1-68,0 6 38,1 13 43,-1-10-7,0-1 1,0 1-1,-1-1 1,0 1-1,1-1 1,-4 9-1,-85 116 257,58-78-78,21-37-159,0 0 1,1 2-1,1-1 1,-11 30-1,18-40-32,-1 1 0,0 0 0,0-1 0,-1 1 0,1-1 0,-1 0 0,0 1 0,-5 5 0,7-10-37,0 0 0,1 0 0,-1 0 0,1 0 0,-1 0 0,1 1 0,-1-1 0,1 0 0,0 0 0,0 1 0,0-1 1,-1 0-1,1 0 0,0 1 0,0-1 0,1 0 0,-1 3 0,2-13-485,-1 1 344,2 0 1,-1-1-1,1 1 1,0 0-1,1 0 1,-1 1-1,6-8 0,9-20-452,20-56-212,40-81 1065,-75 165-140,0 1 1,-1 0 0,0-1 0,3-10 0,5-16 359,0 16-198,-9 15-190,1 0 0,-1 0 0,0 0 0,0 0 0,0 0 0,0-1 1,0 1-1,0 0 0,0-1 0,-1 1 0,1 0 0,-1-1 1,1-3-1,-1 4 241,0 7 117,0 0-299,-1 1-1,1 0 1,-1 0 0,0-1 0,0 1 0,-1 0 0,0-1-1,-3 8 1,-30 44 240,-12 24 18,35-57-315,-2-1 0,-29 40 0,41-62-52,0 1 0,1-1 1,-1 1-1,1 0 0,-1-1 0,1 1 0,0 0 0,-1 0 0,1 0 0,0 0 1,0 0-1,1 1 0,-1-1 0,0 0 0,1 0 0,-1 1 0,1-1 0,0 0 0,0 0 1,0 1-1,0 2 0,0 0-88,0-9 1,1-1 0,0 1 1,0 0-1,1-1 0,-1 1 1,1 0-1,0 0 0,0 0 0,0 0 1,5-6-1,13-28-557,-12 1 87,-7 29 462,0 0 0,1-1 0,0 1 0,0 0 0,1 0 0,6-11 0,14-22-104,43-86 38,-60 115 203,2-1-1,-1 1 1,2 1 0,0-1 0,19-18 0,-6 1 302,-21 27-324,0 0 0,0 0 0,0 1 0,0-1 0,0 0 1,1 1-1,-1-1 0,1 1 0,-1 0 0,1-1 0,0 1 0,-1 0 0,1 0 0,3-2 0,0 2 175,-10 5 149,-11 14-98,0 1 0,2 1 0,0 0 0,1 1 0,-17 39 0,-2 0 274,11-18-141,14-27-241,-1 1-1,0-2 1,-1 1-1,-13 15 1,14-21-96,1-2-19,1 1 1,0 0-1,0 0 1,1 0-1,0 0 0,0 1 1,-5 14-1,-9 28 18,12-35-76,3-4-103,4-11 101,-1 0 0,1 0 1,0 1-1,0-1 0,-1 0 0,1 0 1,-1 0-1,1 0 0,-1 1 0,1-1 1,-1 0-1,0 0 0,1 0 0,-1 0 1,0 0-1,0-1 0,0 1 1,0 0-1,0 0 0,0 0 0,0-1 1,0 1-1,0 0 0,0-1 0,0 1 1,0-1-1,-1 0 0,1 1 1,0-1-1,0 0 0,0 0 0,-2 1 1,7-6-805,1 0 512,-1-1-1,0 0 1,0-1 0,0 1-1,-1 0 1,4-12-1,16-29-651,29-53-178,3-6 579,68-95 679,-33 60 2062,-68 117-1492,-18 21 2039,-12 14-1971,-15 15-457,3-9-22,13-11-177,1-1 0,-1 1 0,1 0 0,0 1-1,1-1 1,-6 10 0,-20 38 266,12-20-241,-23 32 1,39-63-107,1-1 0,0 1 0,0 0 0,1 0 0,-1 0 0,1 0 0,-1 0 0,1 1 0,0-1 0,0 0 0,0 1 0,1-1 0,-1 0 0,1 6 0,0-8-6,0 0-1,0 0 0,0 0 1,0 0-1,-1 0 0,1 0 0,0 0 1,0 0-1,-1 0 0,1 0 1,-1 0-1,1 0 0,-1 0 1,1-1-1,-1 1 0,1 0 0,-1 0 1,0 0-1,1-1 0,-1 1 1,0 0-1,0-1 0,0 1 1,1-1-1,-1 1 0,0-1 1,0 1-1,0-1 0,0 1 0,0-1 1,0 0-1,-1 1 0,-1 0-39,-2 0-378,5-5-208,0 2 518,1-1-1,-1 0 1,1 1 0,0-1 0,-1 1-1,1 0 1,0-1 0,0 1 0,1 0-1,-1-1 1,0 1 0,4-3 0,6-13-482,12-19-470,51-94-1032,4 3 1499,-50 85 524,43-86-1,-53 86 66,-2 5 91,27-49 0,-30 65 25,15-35-1,1-21 87,14 11 142,-11-4 251,-27 55-249,2 1 0,0-1 0,14-22 0,-12 26-40,-7 10-218,0-1 1,-1 1-1,1 0 1,-1 0-1,1-1 1,-1 1-1,0-1 1,0 1-1,0-1 1,0 1-1,0-1 1,-1 0-1,1-3 1,-1 1 671,0 8-486,-1 3-192,0 0 0,-1 0 1,0 0-1,0 0 0,0 0 0,-1 0 1,0-1-1,0 1 0,0-1 1,-1 0-1,0 0 0,-7 8 1,-17 25 201,-1 30 30,-44 66 79,5-12-126,59-103-236,-23 41 13,-38 110-1,51-121-124,15-38 23,-1 1 1,1-1-1,1 1 0,0 0 1,0 0-1,1 0 0,0 13 1,2-14 34,2 15-425,4-26 166,6-15 56,37-85-752,-26 58 663,87-179-1118,-45 67 944,129-353 976,-176 454 11,-13 40-273,0-1 0,-1 1-1,0-1 1,-1-1-1,-1 1 1,2-24 0,-4 20 3,1 23 186,-5 38 292,-1-31-596,1 1 0,-1-1 0,-1 0 1,-12 18-1,-3 7 73,-55 129 599,-110 227 321,178-372-1096,5-15-15,0 1 0,1-1-1,-1 1 1,1 0 0,1 0 0,0 0-1,-2 15 1,3-21-1,0 0 0,0 0 0,0 0 0,-1 0 0,1 0 0,0 0-1,0 0 1,0 0 0,1 0 0,-1 0 0,0 0 0,0 0 0,0 0 0,1 0 0,-1 0 0,0 0 0,1 0 0,-1 0 0,1 0 0,1 1 0,10-16-808,2-4 603,0 0-71,-1-1 0,0 0 0,-2-1 1,0 0-1,10-28 0,11-21-140,81-187-592,-87 190 968,28-92 4,0 1 81,-47 141 20,41-106 291,-43 104-27,0 1 0,-1 0 0,-1-1 0,-1 0 0,0-20 0,-2 49-145,-1-1 0,-1 0 0,0 0 0,0 0-1,-1 0 1,0-1 0,-5 12 0,-38 68 348,30-62-175,-16 40 0,7 20 275,17-55-246,-12 33 1,-65 106 589,36-29-762,45-132-242,1 1 1,-1 0-1,2 0 0,-1 0 1,2 0-1,-1 0 0,1 17 1,2-31-93,0 1 1,0-1-1,0 0 1,1 1-1,-1-1 1,1 1 0,-1 0-1,1-1 1,0 1-1,3-3 1,-1 0-127,9-11-176,-2 0-1,0 0 0,-1-1 1,0 0-1,7-22 1,14-27-405,23-60-192,-38 73 760,-2 10 98,26-60 1,-15 48 281,24-74 1,-36 88 195,-6 25-32,-1-1-1,-1-1 0,-1 1 1,-1-1-1,0 1 0,0-20 1,-4 52 17,-1 0 1,-1 0-1,-1 0 0,0-1 1,0 0-1,-2 0 0,-12 25 1,-6 16 237,-30 64 940,33-75-802,-23 64 1,32-71-456,-1 0 1,-33 62-1,40-89-208,5-8-16,-1 1-1,0-1 0,1 1 0,0 0 0,-1 0 1,1 0-1,0 0 0,1 0 0,-1-1 0,0 2 1,0 5-1,1-8-401,3-8-1314,102-234-2354,-97 220 3982,0-1-1,7-27 1,9-27-8,19-5 92,0-41 52,-14 36 64,-21 65-42,-1 6 163,-1-1 1,0-1 0,-2 1-1,1-1 1,-2 0 0,2-20-1,-5 35-55,-3 15 357,-16 10-244,17-20-230,-1-1 1,0 1 0,1 0 0,0-1 0,0 1-1,0 0 1,0 0 0,0 1 0,1-1 0,-1 0-1,1 0 1,0 1 0,-1 3 0,-2 4 82,0 0 0,0 0 0,-8 12 0,-5 13 191,-76 149 329,88-176-632,-106 168-305,107-164 13,10-13-189,11-13-143,-5-24-154,5 7 296,-8 13 254,0 0 0,-1 0 0,7-21 1,-5 5 64,-4 11 106,1-1 1,1 1 0,12-21-1,-5 14 46,0 2 66,-1 0 1,11-33-1,-13 25 490,2-1 0,30-52-1,-40 78-83,0-1-1,-1 0 1,0 0-1,-1 0 1,0 0 0,-1 0-1,0-15 1,-1 31-476,-1-1 0,0 0 0,0 1 1,0-1-1,0 0 0,-1 0 1,0 0-1,0 0 0,0 0 0,0 0 1,0-1-1,-1 1 0,1-1 0,-5 5 1,2-3-1,1 0 0,0 1 0,1-1 0,-1 1 0,1 0 0,0 0 0,-3 10 1,5-14 0,0 6-11,-2 1 1,1-1 0,-1 0 0,0 1 0,-1-1 0,0-1-1,0 1 1,-1 0 0,0-1 0,-11 12 0,14-16-19,-1 0 0,1-1 0,-1 1 1,1 1-1,0-1 0,0 0 0,1 0 0,-1 1 1,1-1-1,0 1 0,-1-1 0,1 1 1,1 0-1,-1-1 0,1 1 0,-1 5 1,1-8 11,0 1 0,1-1 0,-1 1 1,-1-1-1,1 0 0,0 1 0,0-1 0,0 1 1,-1-1-1,1 0 0,-1 1 0,1-1 1,-1 0-1,1 0 0,-1 1 0,0-1 0,0 0 1,0 0-1,0 0 0,0 0 0,0 0 1,0 0-1,0 0 0,-2 1 0,2-1 4,1-1 0,-1 1-1,0 0 1,0 0 0,0-1 0,0 1-1,1 0 1,-1 0 0,0 0 0,1 0-1,-1 0 1,0 0 0,1 0-1,-1 0 1,1 0 0,0 0 0,-1 0-1,1 0 1,0 0 0,0 1 0,0-1-1,-1 0 1,1 0 0,1 2 0,-2 7-113,2-18 87,3-21 49,15 1-40,-10-10 43,0 16 20,24-39-1,-8 15-13,-13 23-8,-2 0 0,0-2 1,9-34-1,-18 56 9,0-1 0,1 0-1,0 1 1,-1 0 0,1-1 0,1 1 0,-1 0 0,0 0 0,4-3-1,-4 4 9,0 0 1,0 0-1,-1 0 0,1 0 0,0-1 0,-1 1 0,0 0 0,1-1 0,-1 1 0,0-1 0,0 1 0,-1-1 0,1 1 0,0-1 0,-1 0 0,1-4 0,-1 5 252,-5 4-387,0 1 105,2-2 7,0 0 0,0 1 0,0-1 0,0 1 0,0 0 0,1 0 0,-1 0 0,1 0 0,-1 0 0,-2 4 0,-5 16-35,8-17 33,0 0 0,0 0 0,0 0 0,-1 0 0,0-1 0,0 1 0,-4 4 0,-3 1 15,1 2 0,0-1 0,1 1 0,0 0 0,-11 24 0,9-16 1,-1 0 0,-16 21-1,16-25-3,1 0 0,0 1 0,-9 21-1,12-20-13,-1 0 0,0 0-1,-15 21 1,21-35-78,-1 0-1,1 0 1,-1 1-1,1-1 1,1 1 0,-1-1-1,1 1 1,0 0-1,0 0 1,0-1-1,0 1 1,1 0 0,0 0-1,0 7 1,0-11 5,0-4-15,1 0-1,-1 0 0,1 0 1,-1 0-1,1 1 0,0-1 1,0 0-1,2-4 0,5-13-223,0-15 90,1 0 1,2 1-1,2 0 1,25-50-1,-24 61 216,3-7 35,21-48-1,-19 35 198,5-20 65,-4-14 159,-19 72-375,0 0 0,0-1 0,0 1 0,0 0 0,-1 0 0,0 0 0,-1-8 0,0-4 289,1 15-177,-3 4-47,-3 3-119,1 0-1,-1 0 1,1 0-1,0 1 1,1 0-1,-1 0 1,1 0-1,0 1 0,1-1 1,-1 1-1,-2 9 1,1-5-13,-1 1 0,0-1 0,-12 16 0,-6-2 23,17-19-24,1 1 1,0-1-1,0 1 0,1 1 1,-1-1-1,-3 8 0,-37 76-11,42-83-2,1 1 1,0 0-1,0 0 0,0 0 0,1 0 1,1 1-1,0-1 0,0 1 1,1-1-1,0 0 0,1 10 1,-1 3-269,0-25 245,0-5-30,0 0-1,0 1 0,0-1 1,1 0-1,0 0 0,1 0 1,0 1-1,0-1 0,0 1 1,1-1-1,4-7 0,41-74-140,-30 54 568,1 1 1,1 0-1,41-49 0,-36 43 510,-9 14 124,-12 24-165,-3 13-545,-6 23 84,0-20-189,-1 0 0,0-1 0,-11 18 0,-12 24 406,-44 114 617,61-139-1080,6-17-98,1 0 0,0 0 0,1 0-1,0 1 1,1-1 0,1 1 0,-2 24 0,4-19 27,0-32-384,3-36-564,3 31 574,0 0 1,0 1-1,2 0 0,0 0 0,14-19 0,8-20-267,-21 34 292,12-41-1,3-9 32,10 7 78,-26 51 177,1-1 0,-2 0 1,0 0-1,-1-1 0,7-27 0,1-15 199,-9 44-45,-2 0 0,0 0 0,-1 0 0,0-1 1,0-15-1,-2 27 13,0 21 255,0-1-162,1-8-204,0 0-1,-1 0 1,0 0 0,0 0 0,-1 0 0,-1-1-1,-2 13 1,-6-10-49,9-10-1,0 0 1,0 1-1,0-1 1,0 0-1,0 1 1,0-1-1,0 0 1,0 1-1,0-1 1,1 1-1,-1 0 1,1-1-1,-1 1 1,1-1-1,0 1 1,-1 0 0,1-1-1,0 1 1,0 2-1,0 0-19,0 0 0,-1 0 0,0-1 0,1 1 1,-1 0-1,-1 0 0,1 0 0,0-1 0,-1 1 0,0 0 0,0-1 0,0 0 0,0 1 0,0-1 0,-1 0 1,0 0-1,1 0 0,-1-1 0,0 1 0,-5 3 0,3-4-185,5-14-518,-1 9 690,1 0 0,0-1 1,0 1-1,0 0 0,0 0 1,1 0-1,-1-1 0,1 1 0,0 0 1,2-4-1,1-2 20,1 0 1,-1 0-1,0 0 0,-1 0 1,3-14-1,-2 7 136,1 0 0,1 0 0,0 0 0,1 1 0,1 0 0,14-21 0,-19 18 292,-3 14-11,0 14 241,0 162 3331,0 88-3103,0-257-1297,0-8-104,-1-22-678,1 14 730,0 0-1,2 0 1,2-14-1,1 9 225,4-9-219,-2 0-1,0-1 0,-2 1 0,3-52 1,-8 40 690,0 29 547,0 30 33,2 56 542,0-37-643,-2-1-1,-7 63 0,-1-39-110,1 97-1,6-142-526,0-19-202,6-33-996,-4 28 946,3-9-444,0-1 1,-2 0 0,2-28-1,-3 31 264,0-1 0,1 1 0,7-24 1,-5 23 108,0 1 1,-2-2-1,3-26 1,-5-178 524,0 453 2825,0-230-2950,-1-8-204,0 0-1,0 0 1,1 0-1,0 0 1,0 0-1,2-10 1,-1 4 16,-1-363-647,-1 376 729,1 1 0,0-1 0,-1 0 0,0 1-1,1-1 1,-1 1 0,0-1 0,0 0 0,0 0 0,-1 0 0,1 1 0,-2 1 0,1-2 11,0 1 1,1 0 0,-1-1-1,1 1 1,0 0 0,-1-1-1,1 1 1,1 0 0,-1 0-1,0 0 1,1 0 0,-1 5-1,1 290 2736,0-296-2633,5-13 155,-1 6-334,0 0 0,0 0 0,0-1 0,0 1 0,-1-1 0,0 0-1,0 0 1,0 0 0,-1 0 0,2-7 0,6-21-255,15-46-205,-15 59 437,-8 19 41,0-2-1,-1 1 1,1 0 0,-1 0 0,0 0 0,0-1 0,0 1 0,0 0 0,-1-1 0,1-6 0,-1-112-298,0 121 304,0 0 1,0 0-1,-1 0 1,1 0-1,0 0 1,-1 0 0,1 0-1,-1 0 1,1 0-1,-1 0 1,1 0-1,-1 1 1,1-1 0,-1 0-1,0 0 1,0 0-1,1 1 1,-1-1 0,0 0-1,0 1 1,0-1-1,0 1 1,0-1-1,0 1 1,0-1 0,0 1-1,0 0 1,-2-1-1,1 0-11,-2-1-93,-1 2 141,2 1-29,1-1 1,0 0-1,-1 0 1,1 1-1,-1-1 0,1 1 1,0 0-1,-1-1 1,1 1-1,0 0 0,0 1 1,0-1-1,-1 0 1,1 1-1,1-1 0,-1 1 1,0-1-1,0 1 1,1 0-1,-1 0 0,0 0 1,1 0-1,-2 3 1,-2 5-10,0 1 0,1 0 0,0 0 0,-2 11 0,-11 29-7,10-37 19,5-9-4,-1-1 0,1 1 0,0 0-1,1 0 1,-1 0 0,1 0 0,0 0-1,0 1 1,0-1 0,1 9 0,0 18-34,0-30 219,-2-1-1521,0 0 1324,1 0-1,0-1 1,0 1-1,0 0 1,0 0-1,0 0 1,0 0 0,0 0-1,0 0 1,0 0-1,1 1 1,-1-1-1,0 0 1,1 0-1,-1 0 1,1 1-1,-1-1 1,1 0 0,0 1-1,-1-1 1,1 1-1,0-1 1,0 2-1,-4 11 23,-39 81 156,-24 58 86,38-65-115,-14-5 56,31-51-103,-10 41 0,5-12-56,11-39-43,1 1-1,2 0 1,0 0 0,1 0 0,1 31-1,1-50-149,0-10-243,2-7 182,-1 1-1,2-1 1,0 0-1,0 1 1,1 0-1,7-16 1,7-19-366,24-66-878,-25 73 616,19-69-1,31-109 77,-61 194 772,8-21 52,-39 111 1226,2 2 0,-16 85 0,-3-13-7,15-56-576,-11 99 494,1 0-290,12-104-613,15-53-210,2 0 1,0 1-1,2 0 0,1 0 0,-2 48 1,6-54-45,-1 1 0,0 0 1,-9 29-1,8-14 99,3-27-539,0-16-1724,3-20 951,1 0 1,0 1-1,2-1 0,17-43 0,3-18-56,3-75 315,-26 145 902,1-1 0,1 1 0,0 0 0,2 0 0,11-23 1,-15 33 131,1-1 1,-1 0 0,-1 0 0,0 0 0,0 0-1,0 0 1,-1 0 0,0-1 0,-1 1 0,0-15-1,-1 31 75,-1 0 0,1 0-1,-1-1 1,0 1 0,-1 0-1,0-1 1,0 0 0,-6 9 0,-10 27 407,-18 79 661,20-62-359,-41 98 1,-58 114 59,105-245-903,-13 47 1,8-23 7,14-43-48,-3 5 7,0-1 0,2 1 1,0 0-1,0 1 0,1-1 0,-1 22 1,3-23-71,0-19-405,5-27-435,5 6 414,2-9-27,2 1 1,22-40-1,-23 52 352,5-6-33,20-47-1,5-21-46,-37 70 218,-4 21 30,-1-1-1,1 1 1,0 0 0,5-9-1,-3 12 635,-4 16-279,-4 21 41,1-22-311,-1-1 1,0 1-1,-1 0 0,0-1 1,0 0-1,-1 0 0,-8 9 1,6-7-24,0 0 0,1 1 0,-12 26 0,10-9-13,4-13-20,-1-1 0,0 0 0,-1 0 1,-10 17-1,-5-1 13,13-20-51,0 1 0,1 0 0,0 0 0,-5 15 0,-2 13-4,-1-2 0,-2 0-1,-46 72 1,54-100-87,8-10 66,1 1 0,0-1 0,-1 0 0,1 1 0,0-1 0,0 0 0,0 1 0,0 0 0,0-1 0,0 1 0,1 0 0,-1-1 1,0 1-1,1 0 0,-1 0 0,1-1 0,0 1 0,0 0 0,-1 2 0,1 16-209,0-16-120,0-21-941,1 14 1181,-1 1-1,0-1 1,1 1 0,-1-1 0,1 1-1,0 0 1,0-1 0,0 1 0,0 0-1,0-1 1,0 1 0,4-4 0,4-11-409,19-80-439,-17 79 993,-9 16-17,-1 0 0,0 0 0,1 1 0,-1-1 0,0 0 0,0 0 0,-1 0 0,1-1 0,0 1 0,-1 0 0,1 0 0,-1 0-1,0 0 1,0-1 0,0 1 0,0-4 0,0-3 231,0 11 245,-5 16-24,-37 49 416,34-55-704,0 0 0,-18 21 0,18-25-84,0 1 1,1 0 0,1 1 0,-1 0 0,-7 17 0,4-7 122,-1 0 1,-1-1 0,-23 28 0,23-31-126,0 0 0,0 1 0,2 0 0,0 1 0,-7 18 1,9-10-23,8-22-57,-1 1 0,-1 0 1,1-1-1,-1 0 0,1 1 0,-1-1 1,0 0-1,-1 0 0,-3 5 1,-4-5 31,10-4-50,-1 0 0,1 0 0,-1 0 1,1 0-1,-1 0 0,1 0 0,-1 0 0,1 0 1,-1 0-1,1 1 0,-1-1 0,1 0 0,-1 0 1,1 1-1,-1-1 0,1 0 0,-1 0 0,1 1 1,0-1-1,-1 0 0,1 1 0,0-1 1,-1 1-1,1-1 0,0 1 0,-1-1 0,1 1 1,0-1-1,0 0 0,0 1 0,-1 0 0,1 1 305,0-2-309,0 1-1,1-1 0,-1 1 1,0-1-1,0 1 0,0-1 1,0 1-1,0 0 0,0-1 1,0 1-1,0-1 0,0 1 1,0-1-1,-1 1 0,1-1 1,0 1-1,0-1 0,0 0 1,-1 1-1,1-1 0,0 1 1,0-1-1,-1 1 0,1-1 1,-1 1-1,-19 13-2660,-44 24 2034,59-36 567,1-2 35,0 1-1,1 0 1,-1-1-1,0 1 1,0 1-1,0-1 1,1 0-1,-1 1 1,-3 2 0,2-1 67,-175-3 699,176 0-374,0 0-264,-9 0-149,15 0 92,30 0 209,39 0 123,48 0-651,-114 0-32,-5 0-358,0 1 650,1-1 0,-1 0 0,0 0 0,0 1 0,0-1 0,0 0 0,0 0 0,0 0 0,0 1 0,0-1 0,0 0 0,0 0 0,0 1 0,0-1 0,0 0 0,0 0 0,0 1 0,0-1 0,0 0 0,0 0 0,-1 0 0,1 1 0,0-1 0,0 0 0,0 0 0,0 0 0,0 1 0,0-1 0,-1 0 0,1 0 0,0 0 0,0 0 0,0 0 0,-1 1 0,1-1 0,0 0 0,0 0 0,0 0 0,-1 0 0,1 0 0,0 0 0,0 0 0,-1 0 0,1 0 0,0 0 0,0 0 0,-1 0 0,-33 4-1109,-27-8-6660,60 4 7583,0 0 0,0 0 0,1 0 0,-1-1 0,0 1-1,0 0 1,0 0 0,0-1 0,0 1 0,0-1 0,1 1-1,-1-1 1,0 1 0,0-1 0,1 0 0,-1 1-1,0-1 1,1 0 0,-1 0 0,1 1 0,-1-1 0,1 0-1,-1 0 1,1 0 0,-1 0 0,1 1 0,0-1 0,0 0-1,-1 0 1,1 0 0,0 0 0,0 0 0,0 0 0,0 0-1,0 0 1,0-2 0,0-21-3097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3:24.463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984 188 1105,'-93'10'4706,"67"-10"19326,30 0-21559,142-13-1982,7 0-531,33 0 40,8 0 0,-133 14 0,126-4 0,52-10 0,-183 13 0,468-13 0,-474 9 0,112-5 0,251-1 0,-148-3 0,-108 10 0,-10 1 0,81-19 0,-112 14 0,28-2 0,40-12 0,35 18 0,-136 4 0,-79-1 0,-1 0 0,1 0 0,-1-1 0,1 1 0,-1-1 0,0 0 0,1 0 0,5-2 0,9-3 0,5 4 0,-1 0 0,33 3 0,-22 0 0,-25-1 0,-11 0 0,-24 0 0,-41 0 0,-166 12 0,194-8 0,-71-4 0,1 1 0,-95 7 0,18 8 0,19-6 0,149-9 0,-37 7 0,-4-1 0,-35 3 0,-533-10 0,608 1 0,0 1 0,-36 7 0,-12 3 0,16-4 0,25-4 0,-40 1 0,-92 6 0,149-11 0,0 1 0,1 0 0,-1 1 0,0 0 0,-11 5 0,14-6 0,1 1 0,0-1 0,-1 0 0,1-1 0,0 1 0,-1-1 0,1-1 0,-7 0 0,-21-1 0,-826 2 0,857 0 0,-1 0 0,1 0 0,0 1 0,-1-1 0,1 1 0,0-1 0,0 1 0,-1 0 0,1 0 0,0 1 0,0-1 0,0 1 0,0-1 0,0 1 0,-3 3 0,1-1 0,0-1 0,0 0 0,0 0 0,0-1 0,-9 4 0,-11 0 0,1-2 0,-1-1 0,0 0 0,0-2 0,-45-4 0,6 2 0,4 8 0,55-7 0,0 1 0,0 1 0,0-1 0,-1 1 0,2 0 0,-1 0 0,0 0 0,-8 6 0,6 0 0,7-7 0,-1-1 0,1 1 0,0-1 0,-1 1 0,1-1 0,-1 1 0,1-1 0,-1 0 0,1 1 0,-1-1 0,0 0 0,1 1 0,-1-1 0,1 0 0,-1 0 0,0 1 0,1-1 0,-1 0 0,0 0 0,1 0 0,-1 0 0,0 0 0,1 0 0,-1 0 0,1 0 0,-1 0 0,0 0 0,0-1 0,-20-3 0,21 4 0,0 0 0,-1-1 0,1 1 0,0 0 0,0 0 0,-1-1 0,1 1 0,0 0 0,0-1 0,0 1 0,-1 0 0,1-1 0,0 1 0,0 0 0,0-1 0,0 1 0,0-1 0,0 1 0,0 0 0,0-1 0,0 1 0,0 0 0,0-1 0,0 1 0,0-1 0,0 1 0,0 0 0,0-1 0,2-2 0,-1 0 0,1 0 0,0 1 0,0-1 0,0 1 0,0-1 0,0 1 0,3-3 0,8-13 0,-13 16 0,0 1 0,1 0 0,-1 0 0,1 0 0,-1 0 0,1 0 0,0 0 0,-1 0 0,1 1 0,0-1 0,0 0 0,0 0 0,0 0 0,-1 1 0,1-1 0,0 0 0,0 1 0,2-1 0,10-5 0,-4 4 0,-8 18 0,-1-13 0,0-1 0,0 1 0,-1-1 0,1 1 0,-1-1 0,0 1 0,0-1 0,1 0 0,-1 1 0,-1-1 0,1 0 0,0 0 0,-3 3 0,-6 13 0,6-5 0,0 0 0,1 0 0,1 0 0,-2 16 0,-7 33 0,-6-12 0,11-37 0,2 1 0,-7 25 0,4-1 0,-2-1 0,-1 0 0,-3-1 0,-24 54 0,30-75 0,2 0 0,0 1 0,1-1 0,-3 26 0,3-21 0,0 0 0,-8 22 0,-1-9 0,7-19 0,0 0 0,1 0 0,1 1 0,-3 17 0,4-8 0,2-12 0,-1 0 0,1-1 0,-2 0 0,0 1 0,0-1 0,-1 0 0,-10 19 0,-10 18 0,2 0 0,-19 61 0,24-61 0,-25 49 0,7-20 0,-129 345 0,140-363 0,-7 16 0,-53 93 0,74-150 0,-7 8 0,2 2 0,-12 29 0,13-9 0,12-38 0,0 0 0,-1 0 0,-1-1 0,1 0 0,-1 1 0,-10 15 0,13-24 0,0 0 0,1 0 0,-1 0 0,0 1 0,1-1 0,-1 0 0,1 0 0,-1 1 0,1-1 0,0 1 0,-1-1 0,1 0 0,0 1 0,0-1 0,0 1 0,0-1 0,0 2 0,-1 10 0,-5 0 0,5-11 0,0 0 0,0 0 0,0 0 0,0 0 0,0 0 0,0 1 0,1-1 0,-1 0 0,1 0 0,-1 1 0,1 3 0,0-3 0,0 0 0,-1 0 0,0-1 0,1 1 0,-1 0 0,0-1 0,0 1 0,0-1 0,0 1 0,-1-1 0,1 1 0,-4 3 0,-11 22 0,15-24 0,-1-1 0,0 1 0,0-1 0,-1 1 0,1-1 0,-6 5 0,-10 16 0,13-12 0,1 0 0,0-1 0,1 1 0,0 1 0,-1 15 0,4-27 0,0 0 0,0 0 0,0 1 0,0-1 0,0 0 0,-1 0 0,1 0 0,0 0 0,-1 0 0,1 0 0,0 0 0,-1 0 0,0 0 0,1 0 0,-1-1 0,1 1 0,-1 0 0,0 0 0,0 0 0,0-1 0,1 1 0,-1 0 0,0-1 0,-2 2 0,3-2 0,0 0 0,-1 0 0,1 0 0,-1 0 0,1 0 0,0 1 0,-1-1 0,1 0 0,-1 0 0,1 0 0,-1 0 0,1 0 0,0 0 0,-1-1 0,1 1 0,-1 0 0,1 0 0,0 0 0,-1 0 0,1 0 0,-1-1 0,1 1 0,0 0 0,-1 0 0,1-1 0,0 1 0,-1 0 0,1 0 0,0-1 0,-1 1 0,1 0 0,0-1 0,0 1 0,-1 0 0,1-1 0,0 1 0,0-1 0,0 1 0,0 0 0,0-1 0,-1 1 0,1-1 0,0 1 0,0-1 0,0 1 0,0 0 0,0-1 0,0 1 0,0-1 0,1 0 0,-1-4-8,0 0 1,1 0-1,0 0 1,0 0-1,1 0 1,-1 0-1,1 0 1,0 1-1,3-7 1,6-12-310,12-36-2583,20-24-6931,2 5 928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3:26.253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332 29 288,'-5'0'680,"-59"0"1503,60 0 26,0 0-1569,-45 0 2154,28 0 4908,21-2-6691,0 2-993,0-1 0,0 1 0,0 0 0,0-1 0,0 1 0,0 0 0,-1-1 0,1 1 0,0 0 0,0-1 0,0 1 1,1 0-1,-1-1 0,0 1 0,0 0 0,0-1 0,0 1 0,0 0 0,0-1 0,0 1 0,1 0 0,-1-1 0,0 1 0,0 0 0,0-1 0,1 1 0,-1 0 1,0 0-1,0-1 0,1 1 0,-1 0 0,0 0 0,1 0 0,0-1 0,5-2 19,0 1 0,0 0 0,1 0 0,-1 0 0,1 1 0,-1-1 0,1 2 0,7-1 0,64 2-47,-33 0 20,370-1 1594,-392 1-1188,0 2 0,29 5 1,-27-3 589,1-1 1,37 1-1,-19-5 6523,-44 3-7254,0 7 47,1-4-301,-1-1 1,0 1-1,0-1 0,-1 0 0,0 1 0,0-1 1,0 0-1,0 1 0,-1-1 0,0 0 0,0 0 1,0 0-1,-6 9 0,-9 11-21,2 1 0,-23 52 0,29-57 0,0-1 0,-1 0 0,-25 35 0,25-39 0,1 1 0,0-1 0,2 2 0,0-1 0,-6 23 0,-9 22 0,-50 132 0,66-176 0,1-1 0,-5 33 0,8-37 0,-1 0 0,0-1 0,0 1 0,-11 23 0,14-35 0,-11 18 0,2 1 0,1 0 0,0 0 0,-6 32 0,11-44 0,0-1 0,0 1 0,-1 0 0,0-1 0,-8 12 0,7-11 0,1-1 0,-1 1 0,1 0 0,1 0 0,-6 14 0,2 18 0,-31 77 0,8-30 0,19-56 0,-10 36 0,-25 91 0,44-150 0,0-1 0,-1 1 0,0-1 0,-1 0 0,-3 7 0,2-5 0,0 0 0,1-1 0,0 2 0,-3 10 0,-31 56 0,28-35 0,9-33 0,-1 0 0,0 0 0,-1 0 0,-3 9 0,-2 1 0,0 0 0,-6 24 0,12-36 0,0-1 0,-1 0 0,1 1 0,-1-1 0,-6 7 0,-8 18 0,6 14 0,-5 14 0,-30 23 0,35-44 0,10-29 0,-1 1 0,-1-1 0,1 1 0,-7 11 0,1-5 0,3-8 0,1 1 0,0-1 0,0 1 0,1 0 0,0 0 0,0 1 0,1-1 0,0 1 0,-1 12 0,3-20 0,0 1 0,0-1 0,0 1 0,-1-1 0,1 1 0,0-1 0,0 1 0,-1-1 0,1 1 0,-1-1 0,0 1 0,1-1 0,-1 0 0,0 1 0,0-1 0,0 0 0,0 0 0,0 1 0,0-1 0,-2 1 0,2-1 0,0 1 0,0-1 0,-1 0 0,1 1 0,0-1 0,0 0 0,0 1 0,1-1 0,-1 1 0,0-1 0,0 1 0,1 0 0,-1-1 0,1 1 0,0 0 0,-1-1 0,1 1 0,0 0 0,0 0 0,0 2 0,0-1 0,0-1 0,-1 1 0,1 0 0,-1-1 0,0 1 0,1-1 0,-1 1 0,0-1 0,-1 1 0,1-1 0,0 0 0,-1 0 0,-2 4 0,3-4 0,0 0 0,0 0 0,1-1 0,-1 1 0,1 0 0,-1 0 0,1 0 0,0 0 0,0 0 0,0 0 0,0 0 0,0 0 0,0 0 0,1 0 0,0 3 0,-1-4 0,1 1 0,-1-1 0,0 1 0,1 0 0,-1-1 0,0 1 0,0-1 0,0 1 0,0-1 0,0 1 0,-1 0 0,1-1 0,0 1 0,-1-1 0,1 1 0,-1-1 0,0 1 0,1-1 0,-1 0 0,-1 2 0,-7 4 0,8-6 0,0-1 0,0 1 0,0 0 0,0 0 0,0 0 0,0-1 0,1 1 0,-1 0 0,0 0 0,0 0 0,1 0 0,-1 1 0,0-1 0,1 0 0,-1 0 0,1 0 0,0 0 0,-1 1 0,1-1 0,0 0 0,0 0 0,0 1 0,0-1 0,0 0 0,0 0 0,0 1 0,0 0 0,0 0 0,0 1 0,0-1 0,0 1 0,0-1 0,0 0 0,-1 1 0,0-1 0,1 0 0,-1 0 0,0 1 0,0-1 0,0 0 0,0 0 0,0 0 0,0 0 0,-1 0 0,1 0 0,-1-1 0,0 1 0,1 0 0,-1-1 0,-2 2 0,-3 0 0,6-3 0,0 0 0,1 0 0,-1 0 0,0 0 0,1 0 0,-1 1 0,0-1 0,1 0 0,-1 1 0,0-1 0,1 0 0,-1 1 0,0-1 0,1 1 0,-1-1 0,1 0 0,-1 1 0,1 0 0,-1-1 0,1 1 0,0-1 0,-1 1 0,1 0 0,0-1 0,-1 1 0,1-1 0,0 1 0,0 0 0,-1 0 0,1-1 0,0 1 0,0 0 0,0-1 0,0 1 0,0 0 0,0 1 0,0-7-53,0 2-355,-1-1 1,1 0-1,0 0 1,1 0 0,-1 1-1,1-1 1,-1 0 0,1 1-1,2-5 1,18-19-9579,-1-8 536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3:27.966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193 213 624,'-58'-8'2254,"45"6"-1496,0-1 0,-24 0 0,16 3-195,-30-10 24790,56 10-23945,40 2-1270,62 11 0,-48-5-123,12-3-15,88-5 0,-64-2 0,-81 2 0,56 0 0,108-13 0,-118 8 0,94 6 0,-69 0 0,15 0 0,293-10 0,-106 5 0,-156 6 0,-105-2 0,1-1 0,-1-2 0,28-6 0,-42 7 0,-1 0 0,0 1 0,1 0 0,-1 1 0,21 2 0,5 0 0,724-2 0,-735-2 0,-1 0 0,29-7 0,-28 4 0,-1 1 0,31 0 0,-8 1 0,1-2 0,91-22 0,-129 26 0,-1 0 0,1 0 0,-1 1 0,1 0 0,10 3 0,-12-2 0,0 0 0,0-1 0,1 0 0,-1 0 0,0-1 0,0 0 0,12-3 0,-2-2 0,0 1 0,-1 1 0,2 1 0,-1 0 0,30 1 0,815 2 0,-861 0 0,1 0 0,-1-1 0,0 1 0,0-1 0,0 1 0,0-1 0,0 0 0,0 0 0,3-2 0,-3 2 0,0-1 0,0 1 0,-1 0 0,1 0 0,0 1 0,1-1 0,-1 1 0,0-1 0,4 1 0,63 0 0,-68 0 0,-1 0 0,1 0 0,-1 0 0,1 0 0,-1-1 0,0 1 0,1 0 0,-1-1 0,1 1 0,-1-1 0,0 0 0,1 1 0,-1-1 0,0 0 0,2-1 0,-2 1 0,0 1 0,0-1 0,0 0 0,1 0 0,-1 1 0,0-1 0,0 1 0,1-1 0,-1 1 0,1-1 0,-1 1 0,0 0 0,1 0 0,-1 0 0,2 0 0,-2 0 0,0 0 0,-1 0 0,1 0 0,0 0 0,0 0 0,-1 0 0,1 0 0,0 0 0,-1 0 0,1 0 0,0-1 0,0 1 0,-1 0 0,1 0 0,0-1 0,-1 1 0,1-1 0,-1 1 0,1 0 0,0-1 0,-1 1 0,1-1 0,-1 1 0,1-1 0,-1 1 0,1-1 0,-1 0 0,0 1 0,1-1 0,-1 0 0,0 1 0,1-1 0,-1 0 0,0 0 0,0 0 0,0 0 0,0 1 0,-1-1 0,1 0 0,0 1 0,-1-1 0,1 0 0,0 1 0,-1-1 0,1 1 0,-1-1 0,1 0 0,-1 1 0,1-1 0,-1 1 0,1 0 0,-1-1 0,0 1 0,1-1 0,-1 1 0,0 0 0,1-1 0,-1 1 0,0 0 0,1 0 0,-1 0 0,0 0 0,1-1 0,-1 1 0,0 0 0,0 0 0,1 0 0,-1 1 0,-1-1 0,-3 0-303,-11-2 109,11-7-5216,5-6-5042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3:32.066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111 65 112,'0'-1'-114,"-1"-18"1274,0 18-1106,1 1 0,0 0 0,-1-1 0,1 1 0,-1-1 0,1 1 0,-1 0 0,1-1 0,0 1 0,-1 0 0,1 0 0,-1-1 0,1 1 0,-1 0 0,0 0 0,1 0 0,-1-1-1,1 1 1,-1 0 0,1 0 0,-1 0 0,1 0 0,-1 0 0,0 0 0,0 1 0,-2-1 488,-1 0-412,-4-1 127,0 1 0,0-1 0,1-1 0,-1 1 0,1-1 0,-12-4 0,15-3 7549,-4 40-6179,6-26-1368,0-1-1,0 1 1,1 0 0,0 0 0,0-1 0,0 1 0,0 6 0,1 454 13393,0-159-11073,0-306-2579,0 1 0,0-1 0,0 1 0,0-1 0,-1 0 0,1 1 0,0-1 0,0 0 0,0 1 0,0-1 0,0 1 0,0-1 0,0 0 0,0 1 0,1-1 0,-1 0 0,0 1 0,0-1 0,0 1 0,0-1 0,0 0 0,1 1 0,-1-1 0,0 0 0,0 1 0,0-1 0,1 0 0,-1 0 0,0 1 0,1-1 0,-1 0 0,0 0 0,1 1 0,-1-1 0,0 0 0,1 0 0,-1 0 0,0 0 0,1 0 0,-1 1 0,0-1 0,1 0 0,-1 0 0,1 0 0,-1 0 0,0 0 0,1 0 0,-1 0 0,0 0 0,1 0 0,-1 0 0,1-1 0,-1 1 0,0 0 0,1 0 0,-1 0 0,0 0 0,1 0 0,-1-1 0,0 1 0,1 0 0,-1 0 0,0-1 0,0 1 0,1 0 0,-1 0 0,1-1 0,0-2 0,-1 0 0,1 0 0,0 0 0,-1 0 0,1 0 0,-1 0 0,0 0 0,0 0 0,-1-5 0,1-9 0,-1-5 0,1 3 0,0-1 0,5-34 0,2 23 0,-2 10 0,-1-1 0,-1 1 0,1-28 0,-4-345 158,0 227-9397,-6 168-1402,4 0 10196,0 0 1,1 0 0,-1 0-1,1 0 1,-1 1 0,1-1-1,0 0 1,-1 1 0,-1 2-1,2-1-32,0 0 0,0 0 0,1 0-1,-1 1 1,1-1 0,-1 0-1,1 0 1,1 5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3:33.024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120 44 272,'0'0'520,"0"-12"606,-5 9 5429,-8 3-6027,3 0 3570,7 15-952,-9 8-653,-14 34 0,24-49-1961,0 0 0,1 0-1,0 0 1,0-1 0,1 1 0,1 16 0,-1-14-109,0 0 1,0 0-1,-1 0 1,-1 10-1,-7 10 464,6-20-469,0-1 0,0 1 0,1 0 1,1 0-1,-1 16 0,1-12 190,0 1 1,-6 26-1,3-25-450,2-1 1,-2 30-1,4 81-158,0-124 0,0-8 0,0-23 0,0-40 0,0-232 0,1 288 0,0 0 0,1-1 0,0 1 0,8-24 0,-8 24-9,0 0 0,-1 0 1,0 0-1,-1 0 0,-2-21 0,1-1-6987,1 35 6906,0 0-1,0 0 0,0 0 0,0 0 0,0 0 0,0 0 0,0-1 1,0 1-1,0 0 0,0 0 0,0 0 0,0 0 0,0 0 1,0 0-1,0 0 0,0-1 0,0 1 0,0 0 0,0 0 0,0 0 1,0 0-1,1 0 0,-1 0 0,0 0 0,0 0 0,0 0 0,0-1 1,0 1-1,0 0 0,0 0 0,0 0 0,1 0 0,-1 0 0,0 0 1,0 0-1,0 0 0,0 0 0,0 0 0,0 0 0,1 0 0,-1 0 1,0 0-1,0 0 0,0 0 0,0 0 0,0 0 0,0 0 1,0 0-1,1 0 0,-1 0 0,0 0 0,0 1 0,0-1 0,0 0 0,3-1-1452,9 0-418,-4 3-4811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3:34.156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 1 32,'0'160'928,"4"-160"-392,-4 0-517,1 0-1,-1 1 1,1-1-1,-1 0 1,1 0-1,-1 0 1,0 0-1,1 0 1,-1 0-1,1 0 1,-1 0 0,1 0-1,-1 0 1,1 0-1,-1 0 1,0 0-1,1 0 1,-1 0-1,1 0 1,-1-1-1,1 1 1,-1 0-1,0 0 1,1-1 0,-1 1-1,0 0 1,1 0-1,-1-1 1,0 1-1,1 0 1,-1-1-1,0 1 1,1-1-1,-1-1 4,0 0-1,1 0 0,-1 0 1,1 1-1,-1-1 1,1 0-1,0 0 0,-1 1 1,1-1-1,0 0 0,0 1 1,0-1-1,1 1 1,-1-1-1,0 1 0,0 0 1,1-1-1,2-1 0,0 0 22,-3 0 16,0 1-1,0-1 1,0 1 0,0-1 0,-1 1 0,1-1 0,-1 0 0,1 1 0,-1-1 0,0 0 0,0 1 0,0-1 0,-1 0 0,0-3 0,1-3 252,0-11 2468,0 37 3900,0 14-4521,0 154 4685,0 308 1459,0-492-7725,0-41-425,-1 28-165,1-1 0,0 1 1,4-16-1,2-7-96,-2-1-1,1-50 1,-5-256-1567,0 396-2500,0-1-8799,0-42 8412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3:36.685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184 357 96,'0'0'8,"0"0"0,-1 1 0,0-1 0,1 0 0,-1 0 0,1 0 0,-1 0 0,1 0 0,-1 0 0,1 0-1,-1 0 1,1 0 0,-1 0 0,1 0 0,-1 0 0,0 0 0,1 0 0,-1 0 0,1-1 0,-1 1 0,1 0 0,-1 0 0,1-1 0,-1 1 0,1 0 0,0-1 0,-1 1 0,1 0 0,-1-1 0,1 1-1,0 0 1,-1-1 0,1 1 0,0-1 0,-1 1 0,1-1 0,0 1 0,0-1 0,0 1 0,-1-1 0,1 1 0,0-1 0,0 1 0,0-1 0,0 0 0,0 1 0,0-1 0,0 0 0,0-2 757,-43 3 1324,40 0-1513,-1 0-269,-15 0 16,15 0 77,1 0 94,-86 0 22639,93 0-21351,160 0 630,-115-7-2412,-37 4 0,1 1 0,22-1 0,-1 1 0,53-9 0,-55 5 0,48-1 0,-69 6 0,1 0 0,0 0 0,-1-1 0,21-7 0,-23 6 0,0 0 0,0 1 0,1 1 0,14-2 0,73-7 0,-88 9 0,1 0 0,0 0 0,0-1 0,15-5 0,-15 3 0,1 1 0,0 1 0,0 0 0,20-1 0,-23 3 0,1-1 0,0 0 0,0 0 0,12-4 0,25-4 0,-37 7 0,0 0 0,0-1 0,0 0 0,10-5 0,-11 4 0,0 0 0,0 1 0,1 1 0,-1-1 0,1 1 0,-1 1 0,17-2 0,199-7 0,-201 9 0,40-6 0,-41 3 0,38 0 0,150 4 0,-207 0 0,0 0 0,0 1 0,0-1 0,0 1 0,0-1 0,0 1 0,0 0 0,0 0 0,4 2 0,-4-2 0,-1 1 0,1-1 0,0 0 0,0-1 0,0 1 0,0 0 0,0-1 0,0 1 0,4-1 0,292 0 0,-290-1 0,-1 0 0,1 0 0,-1-1 0,1 0 0,-1 0 0,8-4 0,17-3 0,10-1 0,-36 8 0,0 0 0,1 1 0,-1 0 0,1 0 0,11 0 0,8 0 0,-1-1 0,27-7 0,-23 4 0,-1 1 0,35 0 0,870 4 0,-927 0 0,-1 1 0,1 0 0,0 0 0,-1 1 0,0-1 0,10 5 0,-9-3 0,-1-1 0,1 0 0,0 0 0,0 0 0,-1-1 0,12 0 0,80-1 0,-96 0 0,-1 0 0,1 0 0,-1 1 0,1-1 0,-1 0 0,1 0 0,-1 1 0,0-1 0,1 1 0,-1-1 0,1 1 0,-1 0 0,0 0 0,0-1 0,2 2 0,-2-1 0,0 0 0,0 0 0,0 0 0,1-1 0,-1 1 0,0-1 0,1 1 0,-1-1 0,0 1 0,1-1 0,-1 0 0,1 1 0,-1-1 0,0 0 0,2 0 0,301 0 0,-300 0 0,0 0 0,0-1 0,-1 1 0,1-1 0,0 0 0,0 0 0,0 0 0,4-2 0,20-6 0,-8 3 0,0 0 0,21-11 0,-21 8 0,0 2 0,24-7 0,-19 8 0,-15 3 0,-1 0 0,1 1 0,0 1 0,18-1 0,-15 2-628,-11 1 733,0-1 1,-1 0-1,1 0 1,0 0-1,0 0 1,0 0-1,0-1 0,-1 1 1,1-1-1,3 0 1,2-8-2587,-5-8-5225,-2-7-2408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3:38.115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956 1 112,'-5'0'192,"-13"0"115,13 0 6355,2 0-6292,0 1-58,-1 1-1,0 0 0,1 0 0,-1 0 0,1 0 0,-1 1 0,1-1 0,0 1 0,-3 4 0,5-6-359,1-1 72,-1 0 0,1 1 0,-1-1-1,1 1 1,0-1 0,-1 1 0,1-1-1,0 1 1,0 0 0,-1-1 0,1 1-1,0-1 1,0 1 0,0 0 0,0-1-1,0 1 1,0-1 0,0 1 0,0 0-1,0 0 1,-4 12 672,-8 5 706,-1-1 0,-24 23-1,31-34-1109,1-1 0,0 1 1,1 0-1,-6 10 0,-13 14 499,-68 87 2143,75-96-2191,-33 35-1,22-27-106,23-25-479,0 1-1,1 0 0,0 0 0,0 0 0,-3 9 1,5-10-60,-1 0 0,0 0 0,0 0 0,0 0 0,-1 0 0,1-1 1,-1 1-1,-3 2 0,4-4-19,0 0 0,1-1-1,-1 1 1,0 0 0,1 0 0,0 0 0,0 0-1,-1 0 1,1 0 0,0 0 0,0 0 0,0 2-1,-6 13 475,-2-6-185,8-10-302,0 1 1,-1-1-1,1 0 0,0 1 1,0-1-1,0 1 1,0-1-1,0 1 0,1-1 1,-1 1-1,0 0 0,1-1 1,-1 1-1,1 0 1,0 0-1,-1 2 0,1-3-41,0-1 1,0 1-1,0-1 0,0 1 0,0-1 0,0 1 0,-1-1 0,1 1 0,0-1 1,0 1-1,-1-1 0,1 1 0,0-1 0,0 1 0,-1-1 0,1 0 0,-1 1 1,1-1-1,0 1 0,-1-1 0,1 0 0,-1 1 0,1-1 0,-1 0 0,1 0 1,-1 1-1,1-1 0,-1 0 0,1 0 0,-1 0 0,1 0 0,-1 0 0,1 0 1,-1 1-1,1-1 0,-2-1 0,-7 5 212,9-4-215,-1 1 1,1 0 0,-1-1-1,1 1 1,0 0 0,-1 0-1,1 0 1,0-1 0,0 1-1,-1 0 1,1 0 0,0 0-1,0 0 1,0 0 0,0-1-1,0 1 1,1 2 0,-1-2 15,0 0 1,0 1 0,0-1 0,0 0 0,0 1 0,-1-1 0,1 0 0,0 1 0,0-1 0,-1 0-1,1 0 1,-1 1 0,0 1 0,-58 76 1784,57-69-1705,2-10-111,0 1 0,0-1 0,0 1 1,0 0-1,0-1 0,0 1 1,0-1-1,0 1 0,0 0 0,0-1 1,0 1-1,-1-1 0,1 1 0,0-1 1,0 1-1,-1 0 0,1-1 1,0 0-1,-1 1 0,1-1 0,-1 1 1,1-1-1,-1 1 0,-7 1 53,8-2-55,-1 0 1,0 0-1,1 0 1,-1 0-1,1 0 1,-1 0-1,0 0 1,1 0-1,-1 0 1,1 1-1,-1-1 1,1 0-1,-1 0 1,1 1-1,-1-1 1,1 0-1,-1 1 1,1-1 0,-1 0-1,1 1 1,-1-1-1,1 1 1,0-1-1,-1 1 1,1-1-1,0 1 1,-1-1-1,1 1 1,0-1-1,-1 1 1,1-1-1,0 1 1,0 0-1,0-1 1,0 1-1,0-1 1,0 1-1,0 1 1,0-1 2,0 0-1,0 0 1,-1 0-1,1 0 1,0 0 0,0 0-1,-1 0 1,1 0-1,0 0 1,-1 0 0,1 0-1,-1 0 1,1 0-1,-1 0 1,0 0 0,1-1-1,-1 1 1,-1 1-1,-5 7-3,-26 43-3,31-50 0,1 1 0,-1-1 0,1 0 0,-1 0 0,0 1 0,0-1 0,0-1 0,0 1 0,-3 2 0,2-2 0,0 1 0,0-1 0,1 1 0,-1 0 0,1 0 0,-1 0 0,1 0 0,-2 4 0,1 1 0,1-5 0,1 1 0,0-1 0,-1 1 0,0-1 0,0 1 0,0-1 0,-3 3 0,-3 1 0,7-6 0,0-1 0,0 1 0,0 0 0,0 0 0,0 0 0,0 0 0,0 0 0,0 0 0,0 0 0,1 0 0,-1 0 0,0 0 0,1 0 0,-1 1 0,1-1 0,-1 0 0,1 0 0,-1 1 0,1-1 0,0 0 0,0 1 0,0-1 0,0 3 0,-1 0 0,0 1 0,0 0 0,0 0 0,0-1 0,-1 1 0,0-1 0,0 1 0,0-1 0,-1 0 0,1 0 0,-7 7 0,-6 12 0,-12 27 0,26-49 0,0 0 0,1 0 0,-1 1 0,0-1 0,1 0 0,-1 0 0,1 1 0,-1-1 0,1 0 0,0 0 0,-1 1 0,1-1 0,0 1 0,0-1 0,0 0 0,0 1 0,0 1 0,-1 9 0,-22 30 0,18-35 0,0 0 0,1 1 0,0-1 0,0 1 0,1 0 0,0 0 0,0 0 0,1 0 0,0 0 0,-1 9 0,3-14 0,0 0 0,-1-1 0,1 1 0,-1 0 0,1-1 0,-1 1 0,0-1 0,0 1 0,0-1 0,0 1 0,-1-1 0,1 0 0,0 1 0,-1-1 0,-3 3 0,0 1 0,4-4 0,0-1 0,1 0 0,-1 0 0,0 1 0,1-1 0,-1 0 0,1 1 0,-1-1 0,1 0 0,0 1 0,-1-1 0,1 1 0,0-1 0,0 0 0,0 1 0,0 2 0,-1 10 0,-2-4 0,0-3 0,1 0 0,0 0 0,0 0 0,1 0 0,-1 13 0,3-10 0,-1-8 0,0 0 0,0-1 0,1 1 0,-1 0 0,0 0 0,-1 0 0,1 0 0,0 0 0,0 0 0,-1-1 0,1 1 0,-1 0 0,1 0 0,-1-1 0,-2 4 0,-5 0 0,7-4 0,0-1 0,1 1 0,-1-1 0,0 0 0,0 1 0,0 0 0,1-1 0,-1 1 0,0-1 0,0 1 0,1 0 0,-1-1 0,1 1 0,-1 0 0,1 0 0,-1 0 0,1 0 0,-1-1 0,1 1 0,0 0 0,-1 0 0,1 0 0,0 0 0,0 0 0,0 0 0,-1 1 0,2-2 0,-1 1 0,0-1 0,0 0 0,0 1 0,0-1 0,0 1 0,0-1 0,0 0 0,0 1 0,-1-1 0,1 0 0,0 1 0,0-1 0,0 1 0,0-1 0,0 0 0,-1 1 0,1-1 0,0 0 0,0 1 0,-1-1 0,1 0 0,0 1 0,0-1 0,-1 0 0,1 0 0,0 0 0,-1 1 0,1-1 0,0 0 0,-1 0 0,1 0 0,-1 1 0,1-1 0,0 0 0,-1 0 0,1 0 0,0 0 0,-1 0 0,-6 3 0,4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5:44.7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760 52 480,'0'-1'65,"0"0"0,0 0 0,0 0 0,0 0 0,1 0 0,-1 0-1,0 0 1,1-1 0,-1 1 0,1 0 0,-1 0 0,1 0 0,-1 0 0,1 1-1,0-1 1,-1 0 0,1 0 0,0 0 0,0 0 0,0 1 0,0-1 0,1-1 0,-1 2 51,0-1 0,0 0 0,0 0 0,0 0 0,0 1 0,0-1 0,0 0 1,0 0-1,-1 0 0,1 0 0,0-1 0,-1 1 0,1 0 0,-1 0 0,1 0 1,-1 0-1,1-1 0,-1 1 0,0 0 0,0 0 0,1-6 5072,-1 22-2021,-2 0-2309,0 0 1,-1-1 0,-1 1-1,0-1 1,-1 0-1,-12 25 1,3-5 129,-20 38 377,15-36-672,-12 37-1,-46 179 877,-19 75 3564,-82 243-1582,120-379-3551,-33 91 0,40-114 0,12-34 0,-4-40 0,37-73 0,5-18 0,0 1 0,0 0 0,0 0 0,-1 0 0,1-1 0,-1 1 0,-3 4 0,18-21-1262,37-39-14129,-24 35 8209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40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534 135 2193,'1'-18'1935,"0"15"-1581,-1-1-1,0 1 0,0-1 0,0 1 0,0-1 0,0 0 1,-1 1-1,1-1 0,-1 1 0,0-1 0,-2-4 1,-7-2 990,8 9-921,1 0 0,-1-1-1,1 1 1,0 0-1,-1-1 1,1 1 0,0-1-1,0 1 1,0-1 0,0 0-1,-1-3 1,0 3 55,0-1-1,1 1 1,-1-1 0,0 1 0,0 0 0,0 0 0,0 0-1,-1 0 1,1 0 0,0 0 0,-1 0 0,0 1 0,1-1 0,-1 1-1,0 0 1,0 0 0,0 0 0,-5-1 0,-4 0 1197,0 1 0,0 0 0,-17 1 0,13 1-1132,4 0-377,-1 0 0,1 1 1,-1 1-1,1 0 0,0 1 0,0 0 0,0 1 1,0 0-1,-15 11 0,10-6-166,2 1 0,-28 24 0,21-16 0,13-10 0,0 0 0,1 1 0,0-1 0,1 2 0,0-1 0,0 1 0,1 0 0,0 0 0,1 1 0,-4 14 0,-3 4 0,7-18 0,0 1 0,1 0 0,1 0 0,0 0 0,1 0 0,0 0 0,1 0 0,0 1 0,2 15 0,-1-24 0,1-1 0,0 1 0,-1-1 0,1 1 0,1-1 0,-1 1 0,1-1 0,0 0 0,0 0 0,0 0 0,0 0 0,1 0 0,-1 0 0,1-1 0,0 1 0,0-1 0,0 0 0,1 0 0,-1 0 0,1 0 0,0-1 0,0 1 0,0-1 0,0 0 0,0 0 0,0 0 0,0-1 0,1 0 0,-1 1 0,5-1 0,1 0 1,-1 0 0,0-1-1,1 0 1,-1-1 0,0 0 0,0 0 0,1-1 0,-1 0-1,0-1 1,-1 0 0,1 0 0,8-5 0,10-6-57,-1-2 0,33-25 0,-48 32-83,-1 0 0,-1-1 1,0 0-1,0-1 0,-1 0 0,0 0 1,11-25-1,-5 8-2,-1-1-1,11-39 1,-23 63 136,0-1 1,0 0 0,0 0-1,-1 0 1,0 1 0,0-1 0,-2-7-1,2 9 23,-1 0 0,1 0 0,0 1-1,0-1 1,0 0 0,0 0 0,1 0-1,-1 1 1,1-1 0,0 0 0,2-5-1,6-2 59,-2-2 947,-7 60-633,-3 98-366,-13 130-24,-1-58 0,4-94 0,5-69 0,-1-1 0,-3 1 0,-28 75 0,0 3 0,31-100 0,-18 44 0,24-67 0,-2 0 0,1 0 0,-1-1 0,0 0 0,-1 0 0,0 0 0,0 0 0,-1-1 0,-8 7 0,13-12 0,0-1 0,0 1 0,0-1 0,0 0 0,0 0 0,-1 0 0,1 0 0,0 0 0,-1 0 0,1-1 0,0 1 0,-1-1 0,1 1 0,-1-1 0,1 0 0,-1 0 0,1 0 0,-4-1 0,2 0 0,0 0 0,0-1 0,0 1 0,0-1 0,0 0 0,0 0 0,1-1 0,-1 1 0,-5-6 0,-3-4 0,1 0 0,1 0 0,0-1 0,-11-20 0,8 8 0,2 0 0,0-1 0,2-1 0,-11-49 0,9 33 0,3 0 0,2-1 0,2 1 0,2-72 0,2 103 0,0-10 0,1 0 0,6-40 0,-4 50 0,1-1 0,0 1 0,1 0 0,0 0 0,1 0 0,8-12 0,2 0-462,0 1 0,1 0-1,2 1 1,30-28 0,-28 32-2117,1 1 0,0 1-1,1 0 1,48-22 0,180-64-9968,-176 85 10165,-9 3-217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3:38.444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28 27 32767,'0'15'0,"0"1"0,0-6 0,-28-10 0,28-26-11397,28 11 3681,-10-11 2066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4:29.71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726 433 1809,'0'-1'111,"-1"0"1,1-1-1,-1 1 1,1 0-1,-1-1 1,0 1-1,1 0 1,-1 0-1,0 0 1,0 0-1,0 0 1,0 0-1,0 0 1,0 0-1,0 0 1,0 0-1,0 0 1,-1 0-1,1 1 1,0-1-1,-1 1 1,1-1-1,-2 0 1,-38-11 1667,33 10-1296,-15-9 413,18 9 2677,10 2-3485,390 0-1502,-391 0 1411,-1 0 0,1 0 0,0 1 0,0-1 0,-1 1 0,1 0 0,-1 0 0,1 0 0,-1 1 0,1-1-1,-1 1 1,1 0 0,3 3 0,5 2 9,-9-5 132,-23-2 52,-3 0-85,-210-9 494,214 7-551,0 2 1,-20 1-1,23 0 5,0-1-1,0 0 0,-24-4 1,5-2 1213,-45-1 0,75 7-541,5-1-640,0 0-1,0 0 1,0-1-1,0 1 1,0 0 0,1 0-1,-1 0 1,0 0-1,1 0 1,-1 0-1,0 0 1,1 0-1,-1 0 1,1 0-1,-1 0 1,1 1-1,0-1 1,-1 0-1,1 0 1,0 0 0,0 1-1,0-1 1,-1 0-1,1 1 1,0-1-1,0 1 1,0-1-1,0 1 1,0-1-1,0 1 1,0 0-1,2-1 1,4 0-133,0 1 0,0-1-1,0 1 1,11 2 0,9-1 279,225-1-44,-250 0-191,-1 0 1,1 0-1,-1 1 0,0-1 1,1 0-1,-1 1 1,0-1-1,1 1 0,-1-1 1,0 1-1,0-1 0,1 1 1,-1 0-1,0 0 1,0 0-1,0 0 0,1 1 1,0 0-7,3 0-27,-10 0 48,-24 7-5,-2-1 1,1-2-1,-1-1 1,0-1-1,0-2 0,-38-1 1,33 8 2,33-7 17,1-1 1,-1 0 0,1 0-1,-1 0 1,0-1-1,1 1 1,-1-1 0,0 1-1,0-1 1,-3 0-1,24 4 22,0-1-1,0 0 0,1-1 0,-1-1 1,1-1-1,22-3 0,16 1-100,30 2 130,-84 0 161,-3-12 69,1 11-308,-1 1 0,0-1 0,0 1 1,0-1-1,0 1 0,0-1 1,0 1-1,0-1 0,-1 1 0,1-1 1,0 1-1,0-1 0,0 1 1,0-1-1,-1 1 0,1 0 0,0-1 1,0 1-1,-1-1 0,1 1 1,0 0-1,-1-1 0,0 0 1,-14 0-133,-119 1-1454,131 0 1325,4 1-102,0 0 359,0 0 1,1 0 0,-1 0-1,0 0 1,0 0-1,1 0 1,-1 0 0,1 0-1,-1-1 1,0 1 0,1 0-1,1 0 1,8 1 12,1-1-1,-1 0 1,1 0 0,-1-1 0,17-2 0,8 1 182,14 2 30,-18 0 43,-1-1 0,1-1-1,-1-2 1,47-10 0,-42 3-27,-6 1 458,39-7 1,-67 16-609,0 0 1,0 0-1,0-1 0,0 1 1,0-1-1,0 1 1,-1-1-1,1 0 0,0 1 1,0-1-1,-1 0 0,1 0 1,0 0-1,-1 0 0,1-1 1,2-2-1,9-7 770,-10 10-272,-4-1-543,0 1 0,0 0-1,0 0 1,0 0 0,-1 0 0,1 0-1,0 0 1,-1 0 0,1 1 0,-1-1 0,1 0-1,0 1 1,-3-1 0,-4-1-26,-1 0 1,1 1-1,-1 0 0,0 0 1,0 1-1,1 0 0,-12 2 1,-22 0 13,18 0-17,1 1 0,0 0 0,-36 12 0,-19 3-49,-136 17-444,201-34 394,8 0 15,0-1 0,1 1 0,-1 0 1,0 0-1,0 1 0,1-1 0,-1 1 1,-7 4-1,-8 3-255,19-8 282,-1-1 0,0 1 0,0-1 0,1 1 0,-1 0 0,0 0 0,1-1 1,-1 1-1,1 0 0,-1 1 0,1-1 0,-1 0 0,1 0 0,0 1 0,0-1 0,-1 0 0,1 1 1,0-1-1,0 1 0,0 0 0,1-1 0,-1 1 0,0 0 0,1 0 0,-1-1 0,1 1 0,-1 0 0,1 0 1,0 0-1,0-1 0,0 1 0,0 2 0,0-2 41,0 0 0,-1-1 0,1 1-1,0 0 1,0-1 0,1 1 0,-1-1 0,0 1 0,0 0 0,1-1 0,-1 1-1,1-1 1,-1 1 0,1-1 0,0 1 0,0-1 0,-1 0 0,1 1 0,0-1-1,2 2 1,0-1 4,1-1 0,-1 0-1,0-1 1,0 1 0,0-1-1,1 1 1,-1-1 0,0 0-1,6-1 1,-3 1-3,102 11 261,-61-10-223,-37 1-8,1-2 0,0 1 1,0-1-1,0-1 0,0 0 0,0-1 0,0 0 1,0 0-1,13-6 0,5-2 145,-24 9-91,0 0 1,1-1-1,-1 0 1,-1 0-1,1 0 0,5-4 1,-2-2 147,-8 7-214,0 1-1,0-1 0,1 1 1,-1 0-1,0-1 1,1 1-1,-1 0 0,0-1 1,1 1-1,-1 0 0,0-1 1,1 1-1,-1 0 1,1 0-1,-1-1 0,1 1 1,-1 0-1,1 0 1,-1 0-1,1 0 0,-1 0 1,0 0-1,1 0 1,-1 0-1,1 0 0,-1 0 1,2 0-1,-1-2 56,-1 0 0,1 1 0,-1-1 0,1 0 0,-1 0 0,0 0 0,1 1 0,-1-1 0,0 0 0,0 0 0,-1 0 0,1-2 0,0 4-59,0 0-28,0-1 0,0 1 1,1-1-1,-1 1 0,0-1 1,0 1-1,0 0 0,0-1 1,0 1-1,0-1 0,0 1 1,0-1-1,0 1 1,0 0-1,0-1 0,0 1 1,0-1-1,-1 1 0,1-1 1,0 1-1,0 0 0,0-1 1,-1 1-1,1-1 0,0 1 1,0 0-1,-1-1 1,1 1-1,0 0 0,-1 0 1,1-1-1,0 1 0,-1 0 1,1-1-1,-1 1 0,1 0 1,0 0-1,-1 0 0,1 0 1,-1-1-1,1 1 0,0 0 1,-1 0-1,1 0 1,-1 0-1,1 0 0,-1 0 1,1 0-1,-1 0 0,1 0 1,0 0-1,-1 1 0,1-1 1,-1 0-1,1 0 0,-1 0 1,1 0-1,-1 1 1,-23 18-38,18-15-39,-13 9-61,11-8 127,0 1-1,0 0 0,0 0 0,0 1 1,-6 7-1,-7 6 0,19-19 27,0 0-1,0 1 1,0-1 0,1 1 0,-1-1-1,0 1 1,1 0 0,-1 0 0,1-1-1,0 1 1,-1 0 0,1 1-1,0-1 1,0 0 0,0 0 0,1 0-1,-1 1 1,0-1 0,0 4 0,1-4 1,0 0 1,0 1-1,0-1 1,-1 0 0,1 0-1,-1 1 1,0-1 0,1 0-1,-1 0 1,0 0 0,0 0-1,-1 0 1,1 0-1,-3 3 1,2-2 3,-1 2 103,4-5-105,0 0 0,0 0 1,1 0-1,-1 0 0,0 0 1,0 0-1,0 0 0,0 0 1,0-1-1,0 1 0,0 0 1,0-1-1,0 1 0,0-1 1,0 1-1,2-2 1,23-16 77,20-12-126,-2 0 19,-41 28 42,0 0 0,0 0 1,-1 0-1,1-1 1,-1 1-1,0-1 1,0 1-1,0-1 0,0 0 1,0 0-1,2-4 1,-4 5 197,-19 2-299,18-1 78,-1 1-1,0 0 1,1 0 0,-1 0-1,1 0 1,-1 0 0,0 0-1,1 0 1,-1 1 0,0-1-1,1 0 1,-1 1 0,-1 0-1,-23 23-1,24-20-7,1 0 1,0-1-1,0 1 0,0 0 1,0 0-1,1 0 1,-1-1-1,1 1 1,0 0-1,0 0 0,1 0 1,0 5-1,0 0 51,-1-6 393,0-5-417,1 1 1,-1 0-1,0-1 1,0 1-1,0 0 0,0-1 1,0 1-1,0 0 1,0-1-1,0 1 0,-1 0 1,1-1-1,-1 1 1,1 0-1,-1-1 0,1 1 1,-1 0-1,-1-2 1,-12-8-42,-2 0 1,0 2-1,-28-14 1,0-1 37,38 21-18,-1 0 1,1-1-1,0 2 1,-1-1 0,1 1-1,-1 0 1,0 0-1,0 1 1,0 0-1,1 0 1,-14 1-1,-48 0-111,64 0 76,7-1 6,0 0 54,0 1-1,0 0 0,0 0 1,0 0-1,0 0 0,0 0 1,0 1-1,0-1 0,0 1 1,0 0-1,4 1 0,26 5 81,378-7 77,-249-10-113,-159 10-127,-23 0 64,-444 0-28,461 0 33,3 4-88,0 13 51,0-16 39,1 0 0,-1-1 0,0 1 0,1 0 1,-1-1-1,1 1 0,-1 0 0,1-1 0,-1 1 0,1 0 0,0-1 0,-1 1 0,1-1 0,0 1 0,-1-1 0,1 0 1,0 1-1,-1-1 0,1 1 0,0-1 0,0 0 0,0 0 0,-1 0 0,1 1 0,0-1 0,0 0 0,1 0 0,-1 0 7,24 7 75,-16-5-80,0 1-1,1-1 1,-1-1 0,1 0 0,15 0 0,4-1 173,1-1 0,0-1 1,40-9-1,-46 4-35,-9 3-19,0 0 0,0 0 0,-1-2 0,1 0 0,-1 0 0,13-10 0,-4 3 84,-21 12-175,0 0 0,-1 0 0,1 1 0,0-1 0,0-1 0,-1 1 0,1 0 0,0 0 1,-1-1-1,1 1 0,-1 0 0,0-1 0,0 0 0,1 1 0,-1-1 0,0 0 0,0 1 0,0-1 0,-1 0 0,1 0 0,0 0 0,-1 0 0,1 0 0,-1 0 0,0 0 0,1 0 1,-1 0-1,0 0 0,0 0 0,0 0 0,-1-2 0,1 2-34,-1 0 1,1 0-1,-1 0 1,1 0-1,-1 1 1,0-1-1,0 0 1,0 1-1,0-1 1,0 0-1,0 1 1,0-1-1,0 1 1,0 0-1,-1-1 1,1 1-1,-1 0 1,1 0-1,-1 0 1,1 0-1,-1 0 1,-3-1-1,-39-15-37,42 17 41,-76-29 27,18 5-64,11 6 13,32 11 14,0 1 1,-1 0 0,0 1 0,-23-3 0,-108 6-212,82 3-162,52-1 101,1 1 1,0 0 0,0 1 0,0 1 0,0 0 0,1 1 0,-24 9 0,36-11 237,0 0 0,1 0 1,-1 0-1,1 0 0,-1 0 1,1 0-1,0 0 0,0 0 1,0 0-1,0 0 0,0 0 1,0 0-1,1 0 0,-1 0 1,1 0-1,-1 0 0,2 1 1,0-2 41,1 0 0,-1 0 0,1-1 0,-1 1 0,1-1 0,0 0 0,-1 0 0,1 0 0,-1 0 0,5-1 0,7 1 0,212 0-96,-216 0 86,-1-1 1,0 0 0,0 0-1,0-1 1,17-6 0,22 3 62,-33-1-32,13-1 68,-25 7-23,-3-1-56,0 0 0,-1-1 0,1 1 0,0 0 0,-1 0 0,1 0 0,-1 0 0,1 0 0,-1 0 0,1 0 0,-1 0 0,0 0 1,1 0-1,-1 0 0,0 0 0,0 0 0,0 1 0,0-1 0,0 0 0,0 1 0,0-1 0,0 1 0,0-1 0,0 1 0,0-1 0,-2 0 0,-35-7-104,25 5 120,-4 1-32,0 0 0,0 1 0,-1 1 1,-23 2-1,-7 0 8,9-3-60,0 1-1,0 3 0,0 1 1,-62 15-1,76-12-150,0-1-1,0-1 1,-1-1 0,-34 0 0,55-4 52,8 0 41,0-1 104,-1 1 0,1-1 0,0 1 1,0 0-1,-1 0 0,1 0 0,0 0 1,3 1-1,11 0 28,20-3 32,0-2 1,0-1-1,59-18 1,-18 5 219,-19 4 56,82-14 608,-123 24-670,-1-1-1,0 0 1,0-1 0,21-11-1,-2 2 432,-35 13-657,0 1-1,-1 0 1,1-1-1,0 0 1,-1 1-1,1-1 1,-1 1-1,1-1 1,-1 0-1,0 1 1,0-1 0,1 0-1,-1 1 1,-1-1-1,1 0 1,0 1-1,0-1 1,-1-2-1,1-4 51,-2 5-87,1 1 0,0 0 1,0 0-1,-1 0 0,1 1 1,-1-1-1,1 0 1,-1 0-1,0 1 0,0-1 1,0 1-1,0 0 1,0-1-1,0 1 0,-4-1 1,-1-2-14,-1 0-1,0 0 1,-15-4 0,-1 5-32,0 2 0,-48 2 0,34 0 40,-44-3 35,-55 2-75,117 2 13,0 1-1,1 0 1,-1 1-1,-36 14 1,-62 18-210,115-35 231,2-1 11,0 0 0,0 1 0,1-1 0,-1 0 0,0 0 1,0 0-1,1 0 0,-1 1 0,0-1 0,1 0 1,-1 1-1,0-1 0,1 1 0,-1-1 0,0 0 1,1 1-1,-1-1 0,1 1 0,-1 0 0,1-1 1,-1 1-1,1-1 0,-1 1 0,1 0 0,0-1 1,-1 1-1,1 0 0,0 0 0,0-1 0,-1 1 1,1 0-1,0 0 0,0-1 0,0 1 0,0 0 1,0 0-1,0-1 0,0 1 0,0 0 0,0 0 1,1-1-1,-1 1 0,0 1 0,0 1 4,1-2 2,-1 0 1,1 0 0,-1 0-1,1 0 1,-1 0 0,1 0-1,-1 0 1,1 0 0,0-1-1,0 1 1,-1 0 0,1-1-1,0 1 1,0 0 0,0-1 0,0 1-1,0-1 1,0 1 0,0-1-1,0 0 1,0 1 0,0-1-1,0 0 1,0 0 0,0 1-1,0-1 1,0 0 0,0 0-1,0 0 1,2-1 0,44 1 171,-33-1-104,8 1-33,7 1 30,0-2 0,0-1 0,54-11 1,-33 2-62,111-21 22,-135 28-34,-5 1 7,0-1-1,24-7 1,-41 10-11,0 0 1,0 0-1,1 1 1,-1 0-1,0-1 1,0 1 0,4 1-1,-2-1-5,-1 0-50,-10 0 41,-30 0-10,-67-8 1,57 4 1,-89 4 0,63 2 20,45-2-19,18-1 27,-1 1 0,1 0 1,0 0-1,-1 1 0,-15 3 1,-8 11-20,27-12 12,1-1 0,-1 0 1,0 0-1,1 0 0,-1 0 1,0-1-1,0 0 0,0 0 1,0 0-1,0-1 0,-7 0 1,8 0-9,-1 1 1,0 0-1,0-1 1,1 1 0,-1 1-1,1-1 1,-1 1-1,-7 3 1,8-2-118,4 1 87,0-3 46,0 0-1,0 0 0,0-1 0,0 1 1,0 0-1,0 0 0,1 0 0,-1 0 0,0-1 1,0 1-1,1 0 0,-1 0 0,1 0 1,-1-1-1,0 1 0,1 0 0,0-1 1,-1 1-1,1 0 0,-1-1 0,1 1 1,0-1-1,-1 1 0,1-1 0,0 1 1,0-1-1,-1 0 0,1 1 0,0-1 1,0 0-1,0 0 0,0 1 0,36 0-17,-20-1 40,6 0-13,0 1-1,0 2 1,26 6 0,-36-7-10,-1 0 0,1-1 1,0 0-1,0-1 0,21-2 0,11 0 112,24 2-1,-65 0-89,-8 0 22,-44-13-17,-111-2 49,135 10-67,9 2-3,0 1 1,-23-1-1,5 1-10,-41-6-1,19 1 4,-203-2 154,255 9 3,6 0-171,57 2 136,107 19 0,-147-18-94,0-1 0,0-1 1,30-3-1,5 1-46,126 1 954,-179 0-907,-1-1 1,1 1-1,-1 0 1,1-1-1,-1 1 1,1-1-1,-1 1 1,1-1-1,-1 0 0,0 0 1,1 0-1,-1 0 1,0 0-1,0 0 1,0 0-1,0 0 1,1 0-1,-2 0 1,1-1-1,0 1 1,1-2-1,-1 2-19,-1 0-1,1 0 1,-1 0 0,1 0-1,-1 0 1,0 0 0,1 0 0,-1 0-1,0 0 1,0 0 0,0 0-1,1 0 1,-1-1 0,0 1-1,-1 0 1,1 0 0,0 0 0,0 0-1,0 0 1,-1 0 0,1-1-1,0 1 1,-1 0 0,1 0-1,-1 0 1,0 0 0,1 0-1,-1 1 1,-1-3 0,-49-28-89,35 23 60,8 4 22,0 2-1,0-1 0,0 1 0,0 1 0,-1-1 1,1 1-1,0 1 0,-1-1 0,1 2 0,-16 1 1,-14-1-1,-302-1-453,339 0 452,1 1 0,0-1 1,-1 0-1,1 0 1,0 0-1,-1 0 1,1 1-1,0-1 0,0 0 1,-1 0-1,1 0 1,0 1-1,0-1 1,-1 0-1,1 0 0,0 1 1,0-1-1,0 0 1,-1 1-1,1-1 1,0 0-1,0 1 0,0-1 1,0 0-1,0 1 1,0-1-1,0 0 1,0 1-1,0-1 0,0 0 1,0 1-1,0-1 1,0 0-1,0 1 1,0-1-1,0 0 0,0 1 1,0-1-1,0 0 1,1 1-1,-1-1 1,5 13 32,13-6-23,7 2 14,-13 2-18,-9-9-5,-1 1 0,1-1 0,-1 0 1,1 0-1,0 0 0,-1 0 1,1 0-1,0-1 0,0 1 0,7 1 1,37 5 44,0-3 0,1-2 0,73-4 0,-43-1 47,60 2-162,-135 0 132,-3 0-83,0 0 19,0 0 0,1-1 1,-1 1-1,0 0 0,0 0 0,0-1 0,0 1 0,0 0 0,0-1 0,0 1 1,0 0-1,0 0 0,0-1 0,0 1 0,0 0 0,0 0 0,0-1 0,-1 1 1,1 0-1,0 0 0,0-1 0,0 1 0,0 0 0,0 0 0,0 0 0,-1-1 1,1 1-1,0 0 0,0 0 0,0 0 0,-1-1 0,1 1 0,0 0 0,0 0 1,-1 0-1,-4-3 3,-1 1 1,1 0 0,-1 0-1,0 1 1,-11-2 0,4 1-10,-4 0-19,0 0 0,1 1-1,-1 0 1,-17 3 0,-6-1-2,-168-1-8,199 1 38,1-1 0,0 1-1,0 0 1,0 1 0,0 0 0,-9 3 0,14-4-5,-1 0-19,1 0 1,0 0-1,0 0 0,-1-1 0,1 1 0,0-1 1,-1 0-1,1 0 0,0 0 0,-6-1 0,2 0 0,7 1 17,0 0 1,0 0 0,1 0 0,-1 0-1,0 0 1,0 0 0,0 0 0,1 0 0,-1 1-1,0-1 1,0 0 0,0 0 0,1 0-1,-1 0 1,0 0 0,0 0 0,0 1 0,0-1-1,0 0 1,1 0 0,-1 0 0,0 1-1,0-1 1,0 0 0,0 0 0,0 0 0,0 1-1,0-1 1,0 0 0,0 0 0,1 0 0,-1 1-1,0-1 1,0 0 0,0 0 0,0 1-1,0-1 1,-1 0 0,1 0 0,0 0 0,0 1-1,0-1 1,0 0 0,0 0 0,0 0-1,0 1 1,0-1 0,0 0 0,-1 0 0,1 0-1,0 1 1,0-1 0,0 0 0,0 0-1,0 0 1,-1 0 0,1 0 0,0 1 0,0-1-1,0 0 1,-1 0 0,1 0 0,0 0 0,0 0-1,0 0 1,-1 0 0,1 0 0,652 0 373,-629 0-157,0-1 1,0-2 0,-1 0-1,1-1 1,22-8 0,-41 11-141,0 0 0,0 0 0,1 1 1,-1 0-1,0-1 0,0 1 0,4 1 1,-2-1 57,-5 0-83,0-1 1,-1 0 0,1 0 0,-1 0-1,1 0 1,-1 0 0,1 0-1,-1 0 1,0 0 0,1 0-1,-1 0 1,0 0 0,0 0-1,0 0 1,0 0 0,0 0 0,0 0-1,0 0 1,0 0 0,0 0-1,0 0 1,-1-1 0,1-2 159,-4 1-225,0 0 0,0 1 0,-1-1 0,1 1-1,-1 0 1,1 0 0,-1 1 0,0 0-1,-6-2 1,-9 0-228,-1 1 1,1 1-1,-41 3 0,0 0-348,45-2 458,1 0-1,0 1 1,0 1 0,0 0-1,-21 7 1,-6-1-226,39-8 324,0 0 0,1 0 1,-1 0-1,0 0 1,1 1-1,-1-1 0,0 1 1,1-1-1,-1 1 1,0 0-1,1 0 0,0 1 1,-1-1-1,1 0 1,0 1-1,-1 0 1,1-1-1,-2 3 0,3-3 27,1-1-1,-1 1 1,1-1-1,-1 1 1,1-1-1,-1 1 0,1 0 1,0-1-1,-1 1 1,1 0-1,0-1 1,0 1-1,-1 0 1,1-1-1,0 1 0,0 0 1,0 0-1,0-1 1,0 1-1,0 0 1,0 0-1,0-1 0,0 1 1,0 0-1,0 0 1,0-1-1,1 1 1,-1 0-1,0-1 1,1 1-1,-1 0 0,0-1 1,1 1-1,-1 0 1,1-1-1,-1 1 1,1-1-1,-1 1 1,1-1-1,-1 1 0,1 0 1,30 9-3,-22-8 16,11 3 4,0-1 0,1-1 1,-1 0-1,1-2 0,-1 0 1,30-4-1,14 2 118,216 1 26,-272 0-143,-1-1 0,1 0-1,-1 0 1,0 0 0,0-1-1,1 0 1,6-3 0,-5 3 29,0 1 1,0 1-1,-1-1 1,14 2-1,-11-1 20,-7 0 238,-8-1-154,-15-5-107,0 1 0,0 0 0,0 2 1,-33-2-1,-85 4-59,80 1 53,-174 0-346,228 0 310,1 0-4,0 0 0,1 0-1,-1 0 1,1 0-1,-1 0 1,1 0 0,-1 0-1,1 1 1,-1-1 0,1 1-1,-1-1 1,1 1-1,-2 0 1,2 0 5,0 1 0,1-1-1,-1 0 1,1 1 0,-1-1 0,1 1-1,-1-1 1,1 1 0,0-1 0,0 1-1,0-1 1,0 1 0,0-1 0,0 4-1,0-4 11,1 1 0,-1-1 0,0 0 0,1 0-1,-1 1 1,1-1 0,0 0 0,-1 0 0,1 1-1,0-1 1,0 0 0,0 0 0,-1 0 0,1 0-1,0 0 1,1 0 0,-1 0 0,0-1 0,0 1-1,0 0 1,0-1 0,1 1 0,-1 0 0,0-1-1,0 0 1,1 1 0,-1-1 0,0 0 0,1 1-1,-1-1 1,3 0 0,49 2 106,-42-3-106,384 1 4483,-391 0-3787,-3-4 306,-1 3-989,0 1 1,0 0-1,0 0 1,0-1-1,0 1 1,0 0-1,0-1 1,1 1 0,-1 0-1,0-1 1,0 1-1,0 0 1,0-1-1,0 1 1,0 0-1,0 0 1,-1-1 0,1 1-1,0 0 1,0-1-1,0 1 1,0 0-1,0-1 1,0 1-1,-1 0 1,1 0 0,0-1-1,0 1 1,0 0-1,-1 0 1,1-1-1,0 1 1,0 0-1,0 0 1,-1 0-1,1 0 1,0-1 0,-1 1-1,1 0 1,0 0-1,0 0 1,-1 0-1,1 0 1,0 0-1,-1 0 1,1 0 0,0 0-1,-1 0 1,1 0-1,0 0 1,-1 0-1,1 0 1,-181 0 217,-122 0-347,298 0-37,10 0-862,74 0-880,-1 0-7201,-77 1 8653,0 0 1,-1 1-1,1-1 0,-1 0 0,1 1 0,-1-1 0,0 1 0,0-1 0,0 0 0,1 1 0,-1-1 0,-1 1 0,1-1 1,0 3-1,0-1-907,0 12-1081,1-12 2140,0 0 1,-1 0-1,0 0 1,0 0-1,0 0 1,0 0-1,0 0 1,-1 0 0,1 0-1,-1 0 1,0 0-1,0 0 1,0-1-1,0 1 1,-3 5-1,-2-3-167,1-1-1,-1 0 0,0 0 0,-9 5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4:32.67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351 2 176,'-3'0'326,"-18"0"367,11-1-373,-1 0-1,1 1 0,-1 1 0,1 0 1,-1 0-1,1 1 0,0 0 0,-20 7 1,23-5-165,0 0 0,0 1 0,0 0 0,1 0 0,-12 10 1,16-13-115,0 0 1,-1-1-1,1 1 0,-1-1 1,1 0-1,-1 1 1,0-1-1,0-1 1,0 1-1,1 0 1,-1-1-1,-4 1 1,7-1-11,0 0 1,-1 0 0,1 0 0,0 1 0,0-1 0,0 0 0,-1 0-1,1 0 1,0 0 0,0 0 0,0 1 0,0-1 0,-1 0 0,1 0 0,0 0-1,0 1 1,0-1 0,0 0 0,0 0 0,0 1 0,0-1 0,0 0-1,0 0 1,0 0 0,0 1 0,-1-1 0,1 0 0,0 0 0,1 1 0,-1-1-1,0 0 1,0 0 0,0 1 0,0-1 0,0 0 0,0 0 0,0 1-1,0-1 1,0 0 0,0 0 0,1 0 0,-1 1 0,0-1 0,0 0 0,0 0-1,0 0 1,0 0 0,1 1 0,-1-1 0,0 0 0,0 0 0,0 0-1,1 0 1,368 0 2060,-364 0-1980,-10 0-8,-436 0 1526,436 0 22,10 0-1602,199-8 44,-134 6-113,-48 2 27,-22-1-4,1 1 1,-1-1-1,1 0 1,-1 1 0,0-1-1,1 0 1,-1 0-1,0 1 1,1-1-1,-1 0 1,0 0-1,0 0 1,0 0-1,0 1 1,0-1-1,0 0 1,0 0-1,0 0 1,0 1-1,0-1 1,0 0-1,-1-1 1,-2-18-8,0 19-3,0-1 0,1 1 0,-1 0 0,0-1 0,0 2 0,0-1 0,0 0 0,0 0 0,0 1 0,0 0 0,0-1 0,0 1 0,-5 1 0,2-1 1,0 0 0,1-1 0,-1 1 0,0-1 0,-7-2 0,5 0-1,2 1 3,1 0 0,-1 0 0,0 1 0,0 0 0,-1 0 0,1 0 0,-11 1 0,-32 0 3,44 0 8,10 0 11,-1 0-18,-1 0 0,1 1 0,-1-1 0,0 1 0,1 0 1,-1 0-1,1 0 0,-1 0 0,0 0 0,0 1 0,6 3 0,3 5-80,-11-9 77,0-1 0,0 1 0,0 0-1,-1-1 1,1 1 0,0 0 0,0 0-1,-1 0 1,1-1 0,-1 1 0,1 0-1,-1 0 1,1 0 0,-1 0 0,1 0-1,-1 0 1,0 0 0,1 0 0,-1 0-1,0 0 1,0 0 0,0 0 0,0 1-1,0-1 1,0 0 0,0 0 0,0 0-1,-1 1 1,1-1 7,0 0 0,0-1 0,0 1 0,0-1 0,0 1 1,0-1-1,-1 1 0,1 0 0,0-1 0,0 1 0,-1-1 0,1 1 0,0-1 0,0 1 0,-1-1 0,1 1 0,-1-1 0,1 1 0,0-1 0,-1 0 0,1 1 0,-1-1 0,1 0 0,-1 1 1,1-1-1,-1 0 0,1 0 0,-1 1 0,1-1 0,-1 0 0,0 0 0,1 0 0,-1 0 0,1 0 0,-1 1 0,0-1 0,1 0 0,-1 0 0,1-1 0,-1 1 0,1 0 0,-1 0 0,0 0 1,1 0-1,-1 0 0,1-1 0,-1 1 0,0-1 0,-36-15 89,26 11-12,11 5-68,-1-1 0,1 1 0,-1 0 0,1 0 0,0-1 0,-1 1 0,1 0-1,0-1 1,-1 1 0,1 0 0,0-1 0,0 1 0,-1-1 0,1 1 0,0 0 0,0-1-1,0 1 1,0-1 0,-1 1 0,1-1 0,0 1 0,0-1 0,0 1 0,0-1 0,0 1-1,0 0 1,0-1 0,0 1 0,0-1 0,1 1 0,-1-1 0,0 1 0,0-1-1,0 1 1,0 0 0,1-1 0,-1 1 0,0-1 0,0 1 0,1 0 0,-1-1 0,0 1-1,1 0 1,-1-1 0,0 1 0,1 0 0,-1-1 0,1 1 0,20-5-44,0 2 0,0 0 0,0 1 0,1 1 0,-1 1 0,22 3 0,24-1 2,-65-2 33,-1 0-5,-1 0 0,0 0 0,1 0-1,-1 0 1,1 0 0,-1 0 0,1 0-1,-1 0 1,1 0 0,-1 0 0,0 0-1,1 0 1,-1 0 0,1 0 0,-1 0-1,1 1 1,-1-1 0,0 0 0,1 0-1,-1 0 1,1 1 0,-1-1 0,0 0 0,1 1-1,-1-1 1,0 0 0,0 1 0,1-1-1,-1 0 1,0 1 0,1-1 0,-1 0-1,0 1 1,0-1 0,0 1 0,0-1-1,0 1 1,1-1 0,-1 0 0,0 1-1,0-1 1,0 2 0,-23-2-13,-184 15 31,153-16-42,25-1-9,-53 5 0,81 0 31,1 0 0,0 1 0,0-1 0,0 0 0,0 0 0,1 0 0,0 0 1,-1 0-1,3 6 0,61 29 13,-59-35 1234,-5 10-1261,0 336 1390,0-344-944,0-10-371,0-459 5,0 462-190,0 3 126,0-1 1,1 0-1,-1 0 0,0 1 0,0-1 0,0 0 0,0 0 0,0 1 0,0-1 0,0 0 1,0 1-1,0-1 0,0 0 0,0 1 0,0-1 0,0 0 0,0 1 0,0-1 0,0 0 1,0 0-1,0 1 0,0-1 0,0 0 0,0 1 0,0-1 0,-1 0 0,1 0 1,0 1-1,0-1 0,0 0 0,0 0 0,-1 1 0,1-1 0,0 0 0,0 0 0,-1 0 1,1 1-1,0-1 0,0 0 0,-1 0 0,1 0 0,0 0 0,-1 0 0,1 0 0,-1 0 1,0 2 4,-1 0 0,0-1 1,0 1-1,0 0 0,1 0 1,-1 0-1,1 0 0,0 0 1,-1 0-1,1 0 0,0 0 1,0 0-1,0 1 0,1-1 1,-1 0-1,0 1 0,1-1 1,0 1-1,-1-1 0,1 1 1,0-1-1,0 3 0,0 10 16,-2-1 0,-5 24 0,4-24-3,1 0 0,-2 24 1,3-27 6,0 0 0,0 0 0,-1-1 0,-7 21 0,6-21-3,0 0 1,1 0-1,0 1 1,-1 19-1,3 164 378,0-191 740,0-7-876,-1-6-210,1 3-48,0 0-1,0-1 1,1 1-1,0 0 1,2-10 0,6-5 1,-7 17-13,1 0 0,-1 0 0,-1-1 0,1 1-1,-1-1 1,0 1 0,0-1 0,0-8 0,-1-15-36,-1 17 44,0 0 1,1-1-1,1 1 1,0 0 0,0 0-1,2 0 1,-1 0-1,7-18 1,-8 28-7,0 1 1,-1-1-1,1 1 0,-1-1 0,1 1 1,-1-1-1,0 0 0,0 1 0,0-1 1,0 1-1,0-1 0,0-2 0,-1 1-19,1 0-49,0 7-24,0 3 98,0-2 0,0-1 1,0 0-1,0 0 1,0 1-1,1-1 1,-1 0-1,1 0 0,2 5 1,3 4 4,-3-7-2,-1 1 0,1-1-1,-1 0 1,0 1 0,0 0 0,-1-1 0,0 1 0,0 8 0,-1-6-6,1 0 0,1 1 0,-1-1 0,4 11 1,-2-11 15,-1 1 1,0-1 0,-1 0 0,0 12-1,0-11-10,1 1 0,0-1-1,0 0 1,1 0 0,0 0 0,0 0-1,9 15 1,3 13 8,-14-36-21,-1 0 1,1 1-1,0-1 0,0 0 0,0 0 1,0 0-1,0 0 0,0 0 1,1 0-1,-1 0 0,1 0 1,-1 0-1,1-1 0,0 1 0,0-1 1,0 1-1,-1-1 0,4 2 1,-2-1-2,20 21-81,-22-23 86,-1 1 1,1 0 0,-1-1-1,1 1 1,0-1 0,-1 1-1,1-1 1,0 0 0,-1 1 0,1-1-1,0 1 1,0-1 0,0 0-1,-1 0 1,1 0 0,0 1-1,0-1 1,0 0 0,0 0 0,-1 0-1,1 0 1,0 0 0,0 0-1,0-1 1,0 1 0,0 0-1,6-1 8,103 1-47,-107 0 41,0 0-1,0 0 0,0 0 0,0-1 0,0 1 0,0-1 1,0 1-1,0-1 0,0 0 0,-1 0 0,1-1 0,0 1 1,0 0-1,-1-1 0,1 0 0,4-3 0,6-5-2,249-137 392,-245 134-231,-15 12-128,-1-1 0,1 1 0,-1 0-1,1-1 1,-1 1 0,1 0 0,0 0 0,0 0-1,-1 1 1,1-1 0,0 0 0,2 0 0,-1 1 121,-23 3-264,17-2 119,0 1-1,0-1 1,0 1-1,0 0 0,0 0 1,0 0-1,1 1 1,-5 4-1,-12 10-18,4-8 13,0 0-1,-1-1 0,0-1 1,-17 6-1,18-7-13,9-3 19,0-1 0,0 0 1,0 0-1,0 0 0,-1-1 0,1 0 1,0 0-1,-1 0 0,-7-1 0,12 0 0,-1 0 3,0 0 0,0 0 1,0 0-1,1 1 1,-1-1-1,0 1 1,0 0-1,0 0 0,-3 1 1,-10 2 3,12-4 204,8-2-262,22-15-39,-4 0 40,13-10 14,-12 9-46,32-20-1,-7 16 15,-39 19 42,1-1 1,-1 0-1,0-1 1,0 0 0,15-12-1,14-8-19,-13 9 17,-22 14 52,-3 1-147,0 1 118,0 0-1,0 0 0,0-1 0,0 1 0,0 0 1,0-1-1,0 1 0,0 0 0,0-1 0,0 1 0,0 0 1,0 0-1,0-1 0,-1 1 0,1 0 0,0-1 1,0 1-1,0 0 0,0 0 0,-1-1 0,1 1 1,0 0-1,0 0 0,-1 0 0,1-1 0,0 1 1,0 0-1,-1 0 0,1 0 0,0 0 0,0 0 1,-1 0-1,1-1 0,0 1 0,-1 0 0,1 0 1,0 0-1,-1 0 0,1 0 0,-1 0 0,-25-1 19,14 2-12,0-1-1,1-1 0,-15-2 1,-1-2 1,10 2 2,1-1-1,-1 0 1,-18-8 0,21 8-17,-1 0 1,0 1-1,-25-2 1,-14-3-7,48 7 23,0 0 1,0 0-1,0 0 0,-1 1 0,1 0 0,-7 1 0,-3 0 45,13-1 148,29 0 72,134 0-189,-27 0 79,-130 0 1159,-4-7-1269,0 1 1,0 0-1,0 0 0,-1 0 1,0 0-1,0 1 0,-1-1 1,1 0-1,-1 1 0,-1 0 1,1 0-1,-1 0 0,0 0 0,0 0 1,0 1-1,-7-6 0,5 5-54,1 0-1,-1 0 0,0 1 0,0 0 1,0 0-1,-1 1 0,0 0 1,1 0-1,-1 1 0,0-1 0,0 1 1,0 1-1,-1 0 0,-7-1 0,10 2 2,-3-1-7,0 1 1,-1 1 0,1-1 0,-1 1-1,1 1 1,-10 2 0,15-3 10,0 1 0,1-1-1,-1 1 1,0 0 0,1 0 0,-1 0-1,1 0 1,0 1 0,0-1 0,-1 0-1,1 1 1,1 0 0,-1-1 0,0 1-1,1 0 1,-1 0 0,1 0 0,-2 6-1,3-7-11,-1-1 0,0 1 0,0 0 0,1 0 0,-1 0 0,1 0 0,-1 0 1,1 0-1,0 0 0,0 0 0,0 0 0,0 0 0,0 0 0,1 0 0,-1 0 0,0 0 0,1 0 0,0 0 0,-1 0 0,1 0 0,0 0 0,0-1 0,0 1 0,0 0 0,0-1 0,0 1 0,1 0 0,-1-1 0,1 0 0,-1 1 0,1-1 0,-1 0 0,1 0 0,0 0 0,-1 0 0,1 0 0,0 0 0,0 0 0,3 1 0,6 1-503,1-1-1,-1 0 1,1 0 0,0-1-1,18-1 1,41-1-4904,87-12 0,-66 1 2900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4:43.3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442 104 144,'0'-104'13385,"0"110"-12945,-1 2-160,-1 1 0,0-1 0,-1 0 0,1 0 0,-2-1 0,1 1 0,-9 13 0,-6 15 505,-50 103 1955,-24 61-80,56-109-1014,-67 120 0,84-171-1112,1 1 0,-17 61-1,33-96-481,1 1 1,0-1-1,0 1 0,1 0 0,0 7 1,-3 17 71,-4-12-39,6-15-37,-1 0 1,1-1-1,0 1 1,0 0-1,0 0 0,0 6 1,1-7 581,3-32-1188,60-87-2694,-52 91 2652,28-58-1039,-29 66 1418,4-6-225,-2 0 1,-1 0-1,11-33 1,22-54-808,4-16 505,-38 98 655,1 0 0,19-33 0,11-28 4,-24 53 100,-12 26 17,0 0 0,0 0 0,4-19-1,-1-9 83,11 10 146,-10 4 40,0 11-158,-7 11-103,-1 1 0,0-1 0,1 0 1,-1 1-1,0-1 0,0 0 0,0 0 0,0 0 0,-1 0 1,1 0-1,-1 0 0,1 0 0,-1-1 0,1 1 1,-1 0-1,0 0 0,0-4 0,0 4 1080,0 8-434,0 5-196,0-2-108,0 0 0,0 0 0,0 0 0,-2 0 0,-1 8 1,-24 90 2409,22-92-2492,0 0-1,0-1 0,-2 1 0,-9 17 0,-11 20 615,18-28-249,-10 38 0,-6 20 413,-80 196-323,95-250-750,-7 34 0,11-37 0,-16 39 0,-18 14 0,36-65 0,1 1 0,0-1 0,-2 19 0,3-20 0,0-1 0,0 1 0,-6 15 0,-10 13 0,14-33 0,0 0 0,1 1 0,0-1 0,0 1 0,1 0 0,0 0 0,0 0 0,1 0 0,0 0 0,0 9 0,1-16 0,0 0 0,0 0 0,0 0 0,0 0 0,0 0 0,0 0 0,-1 0 0,1 0 0,0 0 0,-1 0 0,1 0 0,0 0 0,-1-1 0,1 1 0,-1 0 0,1 0 0,-1 0 0,0-1 0,1 1 0,-1 0 0,0-1 0,0 1 0,1 0 0,-1-1 0,0 1 0,0-1 0,0 1 0,-1 0 0,-11 9 0,13-25 92,-1-4-1034,7 1-3346,3 2 1435,-2 6 487,-1-1 0,-1 0-1,6-16 1,-3-5-2983,15-16 1294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4:45.0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178 828 1056,'-89'0'4701,"86"0"-3695,-2 0 133,-18 0 8644,28 0-8377,82 1 2262,-21 1-2537,81-8 1,91-7-598,183 13-1986,-532 1-423,-2 1-176,-161-18 1,156-10 1981,83 23 57,20 2 28,-1 0 1,-27-7-1,22 3 77,0 0-1,0 2 1,-33-1 0,-25-3 729,60 5-569,3 0 312,1 0 0,-22-6-1,24 2 1803,27 7 2825,14 1-4389,196-2 643,151 0-1316,-320 2-140,-1 3-1,1 2 0,-1 3 1,0 2-1,54 19 0,-69-22-26,0-2-1,1-1 0,0-2 1,79-4-1,-76 0 136,-40 0 70,-3-11-721,0-213-2685,0 220 3214,0 1 1,1-1 0,-1 1 0,1-1 0,0 1 0,0-1 0,0 1 0,0 0 0,0-1 0,1 1 0,2-4 0,6-15-13,-7 6 50,0 0 0,-2-1 0,0 1 1,-1 0-1,-2-23 0,1-12 19,0 28-55,1 5 39,0-1 0,4-23 0,2 12 6,-3 20-16,-1-1 0,0 0 0,0-17 0,-2 21 39,1 1 0,-1-1 0,1 1 0,1-1 0,-1 1 1,1-1-1,1 1 0,-1 0 0,1 0 0,4-8 0,-6 13-33,0-2 69,1-1 0,-1 1 0,0 0 0,0-1 0,-1 1 0,1 0 0,-1-1 0,1 1 0,-1-1 0,0 1 0,-1-1 0,1 1-1,-1-4 1,0-8 217,1 13-104,0 7 45,1 39 486,0-18-234,-1 0-1,-1 0 0,-5 31 1,-31 90-89,7-31-414,4-14 11,-17 7 0,14 3 0,9-48 0,-3 0 0,-49 97 0,-19 35 0,88-189 0,0 0 0,0 1 0,0-1 0,1 1 0,0 0 0,1-1 0,0 1 0,-1 10 0,3-26 0,1 1 0,-1 0 0,1 0 0,0 0 0,1 0 0,-1 0 0,2 0 0,3-6 0,14-34 0,-3-13 0,14-37 0,72-161-35,-94 231-134,8-39-1,-10 36-282,12-32 0,5 3-100,19-51-270,-27 62 610,7-22 80,-22 61 191,0 0 0,1 0 0,0 0 0,8-15 1,-6 15 36,-4 5 3,0 0 1,0-1-1,0 1 0,0 0 1,-1 0-1,0 0 0,0-1 0,0-3 1,0 0 111,15 4 98,-12-2-130,-3 16 69,0 1-163,0 1 0,0-1-1,-1 1 1,-1-1 0,0 0 0,-1 0-1,0 0 1,-6 15 0,2-9-85,2 1 0,0-1 0,0 1 0,-1 18 0,-12 48 0,0-33 0,-41 81 0,-5 10 0,37-56 0,-41 46 0,49-93 0,15-32 0,0-1 0,0 1 0,1 0 0,0 0 0,1 0 0,0 0 0,0 1 0,0-1 0,0 11 0,-2 6 0,4-23 0,0-1 0,0 1 0,0-1 0,-1 1 0,1 0 0,0-1 0,0 1 0,-1-1 0,1 1 0,0-1 0,-1 1 0,1-1 0,-1 1 0,1-1 0,-1 1 0,1-1 0,-1 1 0,1-1 0,-1 0 0,1 1 0,-1-1 0,1 0 0,-1 1 0,1-1 0,-1 0 0,-1 0 0,2 0 0,0 0 0,-1-1 0,1 1 0,0-1 0,0 1 0,-1-1 0,1 1 0,0-1 0,0 1 0,0-1 0,0 1 0,-1-1 0,1 0 0,0 1 0,0-1 0,0 1 0,0-1 0,0 1 0,1-1 0,-1 1 0,0-1 0,0 1 0,0-1 0,0 0 0,0 1 0,1-1 0,-1 1 0,0 0 0,1-1 0,-1 0 0,9-34 0,-5 14 0,1 1 0,1 0 0,16-36 0,-13 40 0,12-22 0,-2-1 0,17-50 0,-17 21 0,-9 29 0,2 1 0,17-36 0,-9 34 0,-3-1 0,20-63 0,-36 100 0,6-23 0,0 1 0,24-49 0,-23 60 0,-6 11 0,0 0 0,1 1 0,-2-1 0,1 0 0,0 0 0,-1 0 0,0 0 0,0-1 0,0 1 0,0 0 0,0-6 0,-1-8 0,1 20 0,-1 1 0,0 0 0,0 0 0,-1 0 0,1 0 0,-1 0 0,0 0 0,1 0 0,-3 3 0,2-3 0,-3 4 0,0 1 0,0 0 0,1 0 0,0 0 0,0 0 0,-1 11 0,0-7 0,0 0 0,-1 0 0,0-1 0,0 0 0,-2 0 0,1-1 0,-1 1 0,-12 12 0,8-8 0,0 0 0,1 0 0,-11 22 0,-25 62-3,43-94-462,0 0-1,1 0 0,-1 0 1,1 0-1,0 0 0,-1 7 1,1 15-11090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5:47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2892 1441,'-4'1'470,"1"1"1,-1-1 0,0 1-1,1-1 1,-1 0-1,0 0 1,0-1 0,1 1-1,-6-1 1,9 0-428,0 0 1,-1 0-1,1 0 1,0-1-1,-1 1 1,1 0-1,0 0 1,0 0-1,-1 0 1,1-1-1,0 1 1,0 0-1,-1 0 0,1-1 1,0 1-1,0 0 1,0 0-1,-1-1 1,1 1-1,0 0 1,0-1-1,0 1 1,0 0-1,0 0 1,0-1-1,0 1 1,-1 0-1,1-1 1,0 1-1,0 0 1,0-1-1,0 1 0,0 0 1,1-1-1,-1 1 1,0 0-1,0-1 1,0 1-1,0 0 1,0-1-1,1-2 237,-2-17 489,1 5-412,0 0 1,0 0-1,5-25 0,7 5-101,15-36-1,-20 55-216,17-33 44,1 1-1,54-75 0,-15 27-22,31-49 127,7 6 0,6 3 1,5 6-1,233-206 0,-260 262 72,262-220 1106,16 22-57,176-56-208,-366 238-728,233-85 0,-260 123-277,1 7 1,2 6-1,2 7 1,249-20-1,-301 47-123,0 4 0,0 5-1,0 4 1,102 22 0,-155-19-17,229 61-342,-90 2-7,-84-32 145,192 98-373,-188-86 491,147 86-137,-134-71 126,-5 6-113,-20-11-45,17-5-39,-14 2-11,-63-39 120,0 0 0,66 28-1,169 69-580,-263-116 783,1-1-1,-1 0 0,0 0 0,1 0 1,0-1-1,12 2 0,-15-3 18,0 0 0,1 1 0,-1 0 1,0 0-1,1 0 0,-1 1 0,8 3 0,-8-3-122,-8-2-121,-87 0-117,84 0 279,-1-1-1,1 0 0,0 0 0,-1-1 0,1 1 1,0-2-1,-12-4 0,-9-3-149,15 6 137,-19-5-127,0 0 0,1-3 0,-44-21 1,56 24 212,1-2-1,0 0 1,1-1 0,0-1 0,1 0 0,-19-21 0,20 18 90,12 14 6,1 0 1,0 0-1,-1-1 0,1 1 0,0-1 0,0 1 0,0-1 0,1 0 1,-1 0-1,1 0 0,-1 1 0,1-2 0,0 1 0,0 0 1,0 0-1,1 0 0,-1 0 0,1 0 0,0-1 0,0-3 1,0 7-64,-1-1 1,1 1 0,0-1-1,0 1 1,0-1 0,0 1-1,0-1 1,0 0 0,0 1-1,0-1 1,1 1 0,-1-1-1,0 1 1,0-1-1,0 1 1,1-1 0,-1 1-1,0-1 1,0 1 0,1-1-1,-1 1 1,0-1 0,1 1-1,-1 0 1,1-1 0,-1 1-1,0 0 1,1-1 0,-1 1-1,1 0 1,-1-1 0,1 1-1,-1 0 1,1 0 0,-1 0-1,1 0 1,-1-1 0,1 1-1,-1 0 1,1 0 0,0 0-1,-1 0 1,1 0 0,-1 0-1,1 0 1,-1 0-1,1 1 1,-1-1 0,1 0-1,-1 0 1,2 1 0,0-1-25,5 0 50,0 1 1,0 1-1,1-1 1,-1 1-1,0 1 0,-1-1 1,1 1-1,0 0 1,-1 1-1,1 0 1,8 6-1,16 9 102,112 48 165,-64-32-241,-27-12-50,62 20 0,-91-35-38,37 19-1,-1 0-1,-4-10 31,-30-10 12,35 15 0,-54-19-11,1 0 0,-1 0 0,0 1-1,0 0 1,0 0 0,-1 1 0,0-1-1,1 1 1,-1 0 0,4 6 0,-9-10 2,1-1 0,-1 1 1,0-1-1,0 1 0,0-1 1,1 0-1,-1 1 0,0-1 0,0 1 1,0-1-1,0 1 0,0-1 1,0 1-1,0-1 0,0 1 0,0-1 1,0 1-1,0-1 0,0 1 1,0-1-1,0 1 0,0-1 0,-1 1 1,1-1-1,0 1 0,0-1 1,-1 1-1,-2 4 84,0 0-1,0-1 1,0 0 0,-1 1-1,1-1 1,-1-1 0,0 1 0,0 0-1,0-1 1,-1 0 0,0 0-1,1 0 1,-10 3 0,-7 2 98,1 0 0,-29 4-1,17-4-16,-263 68 255,214-55-573,38-8-610,0-3 0,-1-1 0,0-2-1,-51 0 1,23-7-4721,67 0 2929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5:5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39 4674,'0'-31'7973,"0"24"-2900,0 22-2344,1 80 4885,0 40-3323,-2-93-4153,-2 0-1,-15 77 1,9-80-138,-4 11 0,-6 64 0,9-38 0,-31 128 0,18-76 0,15-77 0,0-2 0,2-24 0,2 1 0,-1 34 0,4-28 0,-7 42 0,4-43 0,-1 40 0,5-61-777,0-70-31149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5:50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4 225 1441,'-1'-22'2206,"0"16"-1730,0 0-1,1 0 1,0 1-1,0-1 1,0 0 0,1 1-1,0-1 1,0 0-1,0 1 1,1-1-1,0 1 1,0-1-1,0 1 1,1 0-1,4-8 1,-2 7 94,1-1-1,-1 1 1,1 1 0,0-1 0,0 1 0,1 0 0,0 0-1,0 1 1,0 0 0,0 0 0,15-5 0,26-7 1637,-38 12-1659,0 0 0,0 0 1,1 1-1,-1 1 1,1 0-1,-1 0 0,1 1 1,-1 0-1,1 1 1,0 0-1,0 1 0,-1 0 1,22 5-1,-20-2-68,-1 1 0,1 1 0,-1-1 0,0 2 0,0 0 0,-1 0 0,0 1 0,15 14 0,-18-15-441,1 1 0,-1 0 0,-1 0 0,0 1 0,0-1 1,-1 1-1,1 1 0,-2-1 0,0 1 0,0 0 0,4 15 0,-5-6-39,-1 0 0,-1 0 0,0 0 0,-2 0 0,0 0 0,-4 19 0,-30 107 0,21-93 0,0-6 0,-2-1 0,-1-1 0,-3-1 0,-1 0 0,-2-2 0,-2 0 0,-2-2 0,-57 65 0,78-97 0,0-1 0,-1-1 0,0 1 0,0-1 0,0 0 0,0-1 0,-1 0 0,-8 4 0,12-6 0,-1-1 0,1 0 0,0 1 0,0-2 0,-1 1 0,1 0 0,0-1 0,-1 0 0,1 0 0,0 0 0,-1-1 0,1 1 0,0-1 0,-1 0 0,-5-2 0,9 2 0,-1 0 0,0-1 0,0 1 0,1 0 0,-1-1 0,1 0 0,-1 1 0,1-1 0,0 0 0,0 1 0,0-1 0,0 0 0,0 0 0,0 0 0,0 0 0,0 0 0,1 0 0,-1 0 0,1 0 0,0 0 0,-1-1 0,1-1 0,1-56 0,-1 41 0,-1-6 0,1-26 0,0 49 0,0 0 0,1 1 0,-1-1 0,1 0 0,-1 0 0,1 1 0,0-1 0,-1 0 0,1 1 0,0-1 0,0 1 0,0-1 0,0 1 0,0 0 0,1-1 0,-1 1 0,0 0 0,1 0 0,-1 0 0,1 0 0,-1 0 0,3-2 0,9 0 0,-1 0 0,0 0 0,1 1 0,0 1 0,-1 0 0,1 0 0,0 2 0,12 1 0,-8-1 0,0 2 0,0 0 0,0 0 0,-1 2 0,24 9 0,-30-8 0,0 0 0,0 0 0,-1 0 0,0 1 0,0 1 0,-1 0 0,10 11 0,46 66 0,-45-58 0,-7-7-69,-1 1-1,-1 1 1,-1-1 0,0 2-1,-2-1 1,7 32-1,5 63-11420,-11-75 3419,15-1 1610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5:51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654 133 5010,'0'-5'452,"0"0"1,0-1-1,-1 1 0,0 0 0,0 1 0,-1-1 0,1 0 0,-1 0 1,0 0-1,0 1 0,-1-1 0,1 1 0,-1 0 0,0 0 0,0 0 0,-1 0 1,1 0-1,-8-6 0,-2-2 812,-3-1-26,7 9-1078,0 2 0,0-1 0,0 1 0,-1 1-1,1 0 1,0 0 0,-1 0 0,1 2 0,-1-1-1,-9 2 1,4 0 65,1 1 1,0 0-1,0 1 0,1 0 1,-1 1-1,-20 11 0,11-2 699,0 1 0,-28 26 0,6-5 349,30-24-826,0 0 1,1 0-1,0 1 1,1 1-1,1 0 0,-16 23 1,-37 73 2647,60-104-2926,1 2 1,0-1 0,1 0 0,-1 1 0,2-1 0,-1 1 0,1 0-1,0 0 1,0 0 0,1 0 0,1 0 0,-1 0 0,1 0 0,0 1-1,1-1 1,0 0 0,3 14 0,15 18-170,-18-36 0,0-1 0,0 0 0,0 0 0,1 0 0,0 0 0,-1 0 0,1-1 0,0 1 0,0 0 0,0-1 0,1 1 0,-1-1 0,1 0 0,-1 0 0,1 0 0,0 0 0,0 0 0,3 1 0,-2-1 0,1 1 0,-1-1 0,1 0 0,0 0 0,0 0 0,1-1 0,-1 0 0,0 0 0,0 0 0,1-1 0,-1 1 0,0-1 0,1 0 0,5-1 0,3-2 0,0 0 0,0-1 0,16-7 0,-18 7 0,14-4 0,-19 6 0,-1 1 0,0-1 0,0 0 0,0-1 0,0 1 0,0-1 0,-1-1 0,1 1 0,9-9 0,13-26 0,-10 15 0,-9 13 0,-1 0 0,0 0 0,-1-1 0,10-18 0,-5 4 0,-4 8 0,-1 0 0,9-30 0,-4-13 0,-9 37 0,2-1 0,1 1 0,14-37 0,-19 58 0,0-1 0,0 1 0,0 0 0,-1-1 0,1 1 0,-1-1 0,1 1 0,-1-1 0,0 1 0,0-1 0,0 0 0,-1-3 0,1-1 0,-1 7 0,1-1 0,0 1 0,0-1 0,0 1 0,0 0 0,0-1 0,0 1 0,0 0 0,0-1 0,0 1 0,0-1 0,0 1 0,0 0 0,0-1 0,0 1 0,0 0 0,0-1 0,0 1 0,0-1 0,1 1 0,-1 0 0,0-1 0,0 1 0,0 0 0,1 0 0,-1-1 0,0 1 0,0 0 0,1-1 0,-1 1 0,0 0 0,1 0 0,-1-1 0,0 1 0,1 0 0,-1 0 0,0 0 0,1 0 0,-1 0 0,0-1 0,1 1 0,-1 0 0,1 0 0,-1 0 0,0 0 0,1 0 0,-1 0 0,0 0 0,1 0 0,-1 0 0,1 0 0,-1 1 0,0-1 0,1 0 0,-1 0 0,0 0 0,1 0 0,-1 0 0,0 1 0,1-1 0,-1 0 0,0 0 0,1 1 0,-1-1 0,0 0 0,0 0 0,1 1 0,7 49 0,-6-44 0,2 2 0,-1 0 0,0 1 0,0-1 0,-1 1 0,0 0 0,-1 0 0,2 16 0,-4 3 0,1-11 0,0 1 0,1-1 0,3 21 0,4-4 0,-4-18 0,0 0 0,-1 1 0,1 30 0,-4-36 0,-1-1 0,2 1 0,0 0 0,0-1 0,1 1 0,0-1 0,1 1 0,0-1 0,5 11 0,-3-10-538,0 0 0,-1 0 0,0 1 0,5 22 0,-7-22-635,-1-10 657,0 0 0,0 1 0,0-1 1,0 0-1,0 0 0,1 0 0,-1 0 0,1 0 1,-1 0-1,1 0 0,0-1 0,-1 1 0,1-1 1,0 1-1,0-1 0,0 1 0,1-1 0,-1 0 1,0 0-1,0 0 0,1-1 0,-1 1 0,0 0 1,1-1-1,-1 1 0,1-1 0,-1 0 0,4 0 1,-5 0 165,30 2-6443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5:5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517 52 624,'1'0'81,"-1"-1"-1,0 1 1,0 0-1,0-1 1,0 1 0,0 0-1,0-1 1,1 1-1,-1-1 1,0 1-1,0 0 1,0-1-1,0 1 1,0-1-1,-1 1 1,1 0-1,0-1 1,0 1 0,0-1-1,0 1 1,0 0-1,-1-1 1,1 1-1,0 0 1,0-1-1,0 1 1,-1 0-1,1-1 1,0 1 0,0 0-1,-1 0 1,1-1-1,0 1 1,-1 0-1,1 0 1,-1-1-1,-22-1 3677,23-5 1074,-3-10-1568,-4 14-1544,6 3-1615,1 0 0,0 0 0,-1 0 0,1 0 0,0 0 0,-1 0 0,1 0 1,0 0-1,-1 0 0,1 0 0,0-1 0,-1 1 0,1 0 0,0 0 0,0 0 0,-1-1 1,1 1-1,0 0 0,0 0 0,-1-1 0,1 1 0,0 0 0,0 0 0,0-1 0,-1 1 1,1 0-1,0-1 0,0 1 0,0 0 0,0-1 0,0 1 0,0 0 0,0-1 0,0 1 0,-1-1 1,-3-1 1789,-106 2 1705,103 1-3427,1 0 0,-1 0 0,1 0 0,0 1 0,-1 0 0,1 0 0,0 0 0,0 1 0,1 0-1,-1 0 1,0 1 0,-5 4 0,-21 11 458,-8-2-67,32-15-411,1 0 0,0 1 0,0 0-1,0 1 1,0-1 0,1 1 0,-1 0 0,1 1-1,0 0 1,-5 5 0,6-5-97,1-1-1,0 1 1,0 0-1,0 0 1,1 0-1,-1 1 1,1-1-1,1 1 1,-1 0-1,1 0 1,0 0-1,0 0 1,1 0-1,0 0 1,0 0-1,0 1 1,1-1-1,0 0 1,0 0-1,0 1 1,1-1-1,2 11 1,-1-13-55,-1-1 0,1 0 0,0 0 0,0 0 0,0 0 0,1 0 0,-1 0 0,1-1 0,-1 1 0,1-1 0,0 1 0,0-1 0,0 0 0,0 0 0,5 2 0,10 7 0,18 18 0,-20-16 0,0 0 0,18 10 0,-4-7 0,-14-8 0,-1 0 0,0 2 0,18 13 0,56 46 0,-55-33 0,1-5 0,-23 0 0,-1-15 0,-10-13 0,1-1 0,-1 0 0,1 0 0,-1 1 0,0-1 0,0 0 0,0 1 0,-1-1 0,1 1 0,0-1 0,-1 1 0,0-1 0,1 1 0,-1 0 0,0-1 0,-1 5 0,1-5 0,0 0 0,-1 0 0,1 0 0,-1 0 0,1-1 0,-1 1 0,0 0 0,1 0 0,-1 0 0,0 0 0,0-1 0,-1 1 0,1 0 0,0-1 0,0 1 0,-3 1 0,-1 2 0,-1-1 0,1-1 0,0 1 0,-1-1 0,-7 4 0,0-1 0,0-1 0,-1-1 0,0 0 0,-23 3 0,7-5 0,-46-1 0,24-2 0,28 0-42,0-1 0,0-2-1,0 0 1,0-1 0,-43-16 0,63 19-570,0-1 1,-1 1-1,1-1 1,0 0-1,0 0 1,1 0 0,-1 0-1,1-1 1,-1 1-1,-3-6 1,6 7-138,1 1-1,-1-1 1,0 1 0,0-1 0,1 1 0,-1-1 0,1 1-1,0-1 1,-1 0 0,1 1 0,0-1 0,0-3 0,0 3-110,0-1 0,0 0 1,1 0-1,-1 1 1,1-1-1,-1 0 0,1 1 1,2-6-1,20-9-7414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4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320 359 624,'0'-106'8716,"0"104"-8590,0 1 0,0 0-1,-1-1 1,1 1 0,-1 0-1,1-1 1,-1 1 0,1 0-1,-1-1 1,0 1 0,0 0-1,1 0 1,-1 0 0,0 0-1,0 0 1,0 0 0,0 0 0,-1 0-1,1 0 1,0 0 0,0 1-1,0-1 1,-1 0 0,1 1-1,0-1 1,-1 1 0,1-1-1,0 1 1,-1 0 0,1 0-1,-1-1 1,1 1 0,-1 0-1,1 0 1,0 0 0,-1 1-1,-2-1 1,4 0-116,-5 0 1007,-4 23 2104,8-22-2999,0 1 1,0 0-1,0 0 0,0 0 1,0 0-1,0 1 0,1-1 1,-1 0-1,1 0 0,-1 0 0,1 3 1,0 64 2062,0-68-2170,0 0 0,0-1 0,0 1 0,0 0 1,1 0-1,-1-1 0,0 1 0,0-1 0,1 1 0,-1 0 1,0-1-1,1 1 0,-1-1 0,0 1 0,1 0 0,-1-1 1,1 1-1,-1-1 0,1 1 0,-1-1 0,1 0 0,0 1 1,-1-1-1,1 0 0,-1 1 0,1-1 0,0 0 0,-1 0 1,1 1-1,0-1 0,0 0 0,32 0 238,-21-2-118,1-1-1,22-8 1,-7 0 463,-19 8-213,0-1-1,0 0 1,-1 0-1,0-1 0,1 0 1,11-10-1,7-7 2268,41-23 0,-66 43-2597,1 0 0,-1-1 0,0 1 0,0-1 0,0 0 0,-1 0 0,1 1 1,-1-1-1,1 0 0,-1 0 0,0-1 0,0 1 0,0 0 0,-1 0 0,1 0 0,-1-1 0,1 1 0,-1 0 1,0-1-1,-1 1 0,1-4 0,-1 2-63,1-1 0,-1 0 0,1 0 0,-1 0 0,-1 1-1,1-1 1,-1 1 0,0-1 0,-1 1 0,1 0 0,-7-10 0,3 8 8,0 0 0,-1 0 0,1 1 0,-1 0 0,-1 1 0,1-1 0,-1 1 0,0 1 0,0 0 0,0 0 0,0 0 0,-1 1 0,0 0 0,0 1 0,0 0 0,0 0 0,0 1 0,0 0 0,0 0 0,0 1 0,0 1 0,0 0 0,0 0 0,-11 2 0,-9 4 0,0 1 0,0 1 0,-46 23 0,62-26 0,1 1 0,0 0 0,0 1 0,0 0 0,1 1 0,1 0 0,0 1 0,0 0 0,0 1 0,-11 17 0,14-16 0,0 0 0,1 1 0,1 0 0,0-1 0,1 2 0,0-1 0,1 0 0,1 1 0,0 0 0,0-1 0,2 1 0,-1 0 0,2 0 0,0-1 0,1 1 0,0 0 0,5 13 0,0-2 0,2-1 0,1 0 0,1-1 0,0 0 0,2-1 0,1 0 0,1-1 0,19 21 0,-26-32 0,2-1 0,-1-1 0,1 0 0,1 0 0,-1-1 0,1-1 0,1 0 0,-1 0 0,1-1 0,0 0 0,0-1 0,0-1 0,1 1 0,-1-2 0,1 0 0,15 0 0,-8-1 0,0-1 0,-1-1 0,1 0 0,-1-2 0,0 0 0,1-2 0,-1 0 0,-1-1 0,23-10 0,-29 12 106,-1-2 0,1 0 0,11-8 0,31-28-3311,-29 18-3962,39-48 0,-34 28 271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5:52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76 4338,'0'-58'4792,"0"40"76,0 40 5206,0 22-3965,1-4-4816,-7 59 0,-12-1-1293,12 39 0,4-28 0,-18 62 0,9-93 0,-1 88 0,-2 30 0,1 5 0,3-10 0,1 5 0,9-159-383,0 39 899,0-30-6035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5:5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124 119 2337,'-31'-30'1837,"28"27"-1650,-1 0-1,1 0 1,-1 0-1,1 0 1,0 0 0,1-1-1,-1 1 1,-2-6-1,4 8-26,0-1-1,0 0 1,0 0 0,0 1-1,0-1 1,-1 1-1,1-1 1,-1 1-1,1-1 1,-1 1-1,1 0 1,-4-2-1,5 3-58,-1-1 0,0 1 0,1 0 0,-1-1-1,0 1 1,1-1 0,-1 1 0,0-1 0,1 1-1,-1-1 1,1 0 0,-1 1 0,1-1 0,0 0-1,-1 1 1,1-1 0,0 0 0,-1 1 0,1-1-1,0 0 1,-1-5 5054,6 6-3757,22-7 33,-21 5-999,-1 1 0,1-1 0,-1 1 0,1 0 0,11-1 0,30 2 3168,1 2 0,46 8-1,-76-7-3449,-1 1 0,0 1 0,1 0-1,-2 2 1,1 0 0,-1 0 0,0 2-1,24 16 1,-26-15-150,-1 1 0,0 0 0,-1 1 0,-1 1 0,12 14 0,-20-22 0,1 0 0,-1-1 0,0 2 0,0-1 0,0 0 0,-1 1 0,0-1 0,0 1 0,0-1 0,-1 1 0,0 0 0,0 0 0,0 0 0,-1 0 0,0 0 0,0 0 0,-2 11 0,-6 5 0,-1 0 0,-23 41 0,14-28 0,10-22 0,0-1 0,-1 0 0,0 0 0,-1 0 0,0-1 0,-1-1 0,0 0 0,-1 0 0,0-1 0,0-1 0,-1 0 0,0-1 0,-1 0 0,1-1 0,-1 0 0,0-1 0,-1-1 0,1 0 0,-1-1 0,-25 2 0,-6-4-43,-41-1 138,79 0-175,0-1 0,0 0 1,0 0-1,1-1 0,-1 0 0,0-1 0,-13-5 0,18 6-394,1 0 0,-1 0 0,1-1 0,-1 1 0,1 0 0,0-1 1,0 0-1,0 1 0,0-1 0,1 0 0,-1 0 0,1 0 0,-1 0 0,1 0 0,0 0 0,0 0 0,1-1 0,-1 1 0,0 0 0,1-1 0,0 1 0,0-6 1,0 5-127,0 0 1,1 0 0,-1 0-1,1 0 1,0 1 0,0-1-1,0 0 1,1 0 0,-1 0-1,1 1 1,0-1 0,0 1-1,0-1 1,0 1 0,1 0-1,-1 0 1,1 0 0,5-4 0,35-19-3675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5:53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95 171 2497,'-2'-20'3134,"2"20"-3048,-1-1 0,1 1 1,0-1-1,-1 1 0,1 0 0,-1-1 0,1 1 0,0-1 0,-1 1 0,1 0 0,-1 0 1,1-1-1,-1 1 0,1 0 0,-1 0 0,1 0 0,-1-1 0,1 1 0,-1 0 1,0 0-1,1 0 0,-1 0 0,1 0 0,-1 0 0,-3 0 3143,6 15 1467,-4 10-2756,2-15-964,-1-7-834,1-1 1,0 0-1,0 0 1,0 1-1,0-1 1,1 0-1,-1 0 1,1 1-1,-1-1 1,1 0-1,0 0 1,0 0-1,0 0 1,0 0 0,0 0-1,0 0 1,0 0-1,1-1 1,-1 1-1,1 0 1,-1-1-1,1 1 1,0-1-1,0 1 1,0-1-1,-1 0 1,1 0-1,3 1 1,13 10 414,-16-11-547,0-1 1,0 1 0,1-1-1,-1 1 1,0-1 0,1 0-1,-1 1 1,0-1 0,1-1-1,-1 1 1,1 0 0,-1 0-1,0-1 1,0 0 0,1 1-1,-1-1 1,0 0 0,0 0-1,0 0 1,0 0 0,0 0-1,0-1 1,0 1 0,3-3-1,0-3-5,1 1-1,-1 1 1,1-1-1,12-8 0,20-20 21,-36 32-32,0-1-1,0 0 0,-1 1 0,1-1 1,-1 0-1,0 0 0,1 0 0,-1 0 1,-1 0-1,1-1 0,0 1 0,-1 0 1,1 0-1,-1-4 0,0-10-140,1 7 72,-1 1-1,-1-1 1,1 1-1,-1 0 1,-1-1-1,-2-9 1,3 17 82,0-1 1,0 1-1,0 0 1,-1 0-1,1 0 1,0 0-1,-1 0 1,1 0-1,-1 1 0,0-1 1,0 0-1,0 1 1,0-1-1,0 1 1,0 0-1,0 0 1,0-1-1,0 2 0,0-1 1,-1 0-1,1 0 1,0 1-1,-1-1 1,1 1-1,-1-1 1,1 1-1,0 0 0,-5 1 1,4-1 95,-1 0 0,1 0 0,0 1 0,-1-1 0,1 1 0,0 0 0,-1 0 0,1 0 0,0 1 0,0-1 0,0 1 0,0 0 0,1-1 1,-1 1-1,0 0 0,1 1 0,-1-1 0,1 0 0,0 1 0,-1 0 0,1-1 0,-1 4 0,-25 25 1969,15-18-1157,0 1 0,1 0 1,1 1-1,-18 30 0,23-34-838,0 0 0,2 0 1,-1 0-1,1 1 0,1 0 0,0-1 0,1 1 1,0 0-1,0 17 0,1-1 237,0-18-726,1 0 1,0-1-1,0 1 1,1 0-1,0 0 0,5 18 1,-5-26 1,0 1 0,0-1 1,0 1-1,1-1 0,-1 0 1,1 0-1,-1 0 0,1 0 1,0 0-1,0 0 1,0 0-1,4 3 0,-2-3-356,-1-1-1,1 1 1,-1-1 0,1 1-1,0-1 1,0 0-1,-1-1 1,1 1 0,0 0-1,0-1 1,5 0 0,46 0-4785,-6 0 757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5:5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48 368 1473,'-3'0'1982,"-9"0"30,9 0 167,3 0-2068,0 1-1,0-1 1,0 0-1,0 0 1,1 1-1,-1-1 1,0 0-1,0 1 1,0-1-1,0 0 1,0 1-1,0-1 0,0 0 1,0 0-1,0 1 1,0-1-1,0 0 1,0 1-1,0-1 1,0 0-1,0 1 1,0-1-1,0 0 1,-1 0-1,1 1 1,0-1-1,0 0 1,0 0-1,0 1 1,-1-1-1,1 0 1,0 0-1,0 1 1,-1-1-1,1 0 1,0 0-1,0 0 1,-1 1-1,1-1 1,0 0-1,0 0 1,-1 0-1,1 0 1,0 0-1,-1 0 0,-17 12 3097,12-3 3946,6-8-6773,0 0 1,0-1-1,0 1 1,0 0-1,0 0 1,0 0-1,0 0 1,0-1 0,0 1-1,0 0 1,0 0-1,0 0 1,1 0-1,-1-1 1,0 1-1,0 0 1,1 0-1,-1-1 1,1 1-1,-1 0 1,1 0-1,-1-1 1,2 2-1,6-4-320,0 0 0,-1 0-1,1 0 1,0-1 0,-1 0 0,0-1-1,0 0 1,10-6 0,21-11-51,-27 14-9,0 0 0,0-1 0,-1 0 0,0-1 0,0-1 0,-1 1 0,0-1 0,-1-1 0,0 1 0,10-19 0,-15 20 0,1 1 0,-1-1 0,0-1 0,1-11 0,-2 11 0,1 0 0,-2 0 0,0 0 0,0 0 0,-1 0 0,0 0 0,0 0 0,-1 0 0,-1 0 0,-4-17 0,5 23 0,0 1 0,0-1 0,-1 1 0,1 0 0,-1-1 0,0 1 0,0 0 0,0 0 0,0 0 0,-1 0 0,1 1 0,-1-1 0,1 1 0,-1-1 0,0 1 0,0 0 0,0 0 0,-1 0 0,1 1 0,0-1 0,-1 1 0,1-1 0,-1 1 0,1 0 0,-1 1 0,1-1 0,-1 0 0,-7 1 0,-4-1 0,-24 1 0,38 0 0,0 0 0,0 0 0,0 0 0,1 0 0,-1 0 0,0 0 0,0 0 0,0 0 0,1 1 0,-1-1 0,0 0 0,0 0 0,1 1 0,-1-1 0,0 0 0,1 1 0,-1-1 0,0 1 0,1-1 0,-1 1 0,1-1 0,-1 1 0,0-1 0,1 1 0,-1 0 0,1-1 0,0 1 0,-1 0 0,1-1 0,-1 2 0,1 15 0,2 19 0,-1-35 0,0 1 0,0 0 0,0-1 0,0 1 0,0-1 0,0 1 0,0-1 0,0 1 0,0-1 0,1 0 0,-1 1 0,1-1 0,-1 0 0,1 0 0,-1 0 0,1 0 0,3 1 0,7 2 0,0 0 0,0-1 0,0-1 0,1 0 0,-1 0 0,1-1 0,-1-1 0,1 0 0,15-2 0,21 0 0,-33 2 0,-1-1 0,1-1 0,-1 0 0,0-2 0,0 1 0,0-2 0,0 0 0,25-13 0,-34 16 0,-1-1 0,1 2 0,0-1 0,-1 0 0,8 0 0,9 3 0,-21-1 0,-1 1 0,1-1 0,-1 0 0,1 0 0,-1 0 0,0 1 0,1-1 0,-1 0 0,1 1 0,-1-1 0,1 0 0,-1 1 0,0-1 0,1 1 0,-1-1 0,0 0 0,1 1 0,-1-1 0,0 1 0,0-1 0,1 1 0,-1-1 0,0 1 0,0-1 0,0 1 0,0-1 0,0 1 0,0-1 0,0 2 0,1 21 0,1-14 0,-2 0 0,0 0 0,0 0 0,0 0 0,-1 0 0,-1 0 0,-2 12 0,2-18 0,-7 20 0,0 1 0,-9 42 0,10-16 0,-2-22 0,7-23 0,1 0 0,0 0 0,1 0 0,-1 0 0,1 1 0,0-1 0,0 11 0,1 73 0,0-86 0,0 1 0,0-1 0,1 1 0,-1-1 0,1 1 0,0-1 0,0 1 0,0-1 0,0 0 0,1 1 0,0-1 0,-1 0 0,1 0 0,0 0 0,0 0 0,1-1 0,-1 1 0,1-1 0,-1 1 0,1-1 0,0 0 0,5 4 0,-2-3 0,0 0 0,0-1 0,0 1 0,1-1 0,-1 0 0,1-1 0,-1 1 0,1-1 0,0-1 0,7 1 0,4-2 0,0 0 0,0-1 0,-1-1 0,1-1 0,-1 0 0,0-1 0,0-1 0,-1-1 0,29-15 0,-14 3 0,-1-1 0,-1-2 0,48-46 0,-66 57 0,0 0 0,0-1 0,-1 0 0,-1-1 0,0 0 0,0 0 0,-2-1 0,13-29 0,-13 12 0,-1 0 0,-2-1 0,-1 1 0,-1-39 0,-1 67 0,-2 0 0,1 1 0,0-1 0,-1 0 0,1 0 0,-1 0 0,0 0 0,0 1 0,0-1 0,0 0 0,0 1 0,-1-1 0,1 1 0,-1-1 0,1 1 0,-1 0 0,0-1 0,0 1 0,0 0 0,-1 0 0,-3-2 0,-5-6 0,10 9 0,-1 0 0,0 0 0,1-1 0,-1 1 0,0 0 0,1 1 0,-1-1 0,0 0 0,0 0 0,0 1 0,0-1 0,0 1 0,0 0 0,0 0 0,0-1 0,0 1 0,0 1 0,0-1 0,1 0 0,-1 0 0,0 1 0,0-1 0,0 1 0,0-1 0,0 1 0,0 0 0,0 0 0,1 0 0,-1 0 0,0 0 0,1 0 0,-1 0 0,-1 2 0,0 0 0,0-1 0,0 1 0,1 0 0,-1 0 0,1 0 0,0 0 0,-1 1 0,2-1 0,-1 0 0,0 1 0,1 0 0,-1-1 0,1 1 0,0 0 0,0 0 0,1-1 0,-1 6 0,1 92 0,1-96 0,0-1 0,0 1 0,0-1 0,1 0 0,0 0 0,0 1 0,0-1 0,1 0 0,5 6 0,-2-7 0,0 0 0,0-1 0,1 0 0,-1 0 0,1-1 0,10 2 0,-7-1 0,1-1 0,0 0 0,0-1 0,0 0 0,-1-1 0,1 0 0,0-1 0,17-4 0,6-1 0,-14 3 0,0 0 0,32-13 0,-33 10 0,39-8 0,-35 12 0,-18 3 0,-1 0 0,1-1 0,0 0 0,0 0 0,0 0 0,0 0 0,-1-1 0,7-2 0,-7 1 0,1 1 0,-1 0 0,1 0 0,0 0 0,-1 1 0,1 0 0,0 0 0,0 0 0,0 0 0,0 1 0,0 0 0,0 0 0,0 0 0,0 0 0,0 1 0,7 2 0,-11-2 0,-1 1 0,1-1 0,0 1 0,0 0 0,-1-1 0,1 1 0,-1 0 0,0-1 0,1 1 0,-1 0 0,0 0 0,0 0 0,0-1 0,0 1 0,0 0 0,-1 3 0,0 1 0,0 2 0,0-1 0,-1 0 0,0 0 0,0 0 0,-1 0 0,0 0 0,0-1 0,0 1 0,-1-1 0,-8 12 0,6-10 0,0 1 0,1 0 0,0 1 0,-6 14 0,5 5 0,5-22 0,0-1 0,0 1 0,-1-1 0,0 0 0,0 1 0,-1-1 0,-3 7 0,1-4-23,1 1-1,0 0 1,1 0-1,0 0 1,0 0-1,1 0 1,0 1-1,1-1 1,1 1-1,-1-1 1,3 17-1,-2-8-281,0-19-112,0 1 0,0-1 0,0 1 0,0 0 0,0-1 0,0 1 0,0-1 0,0 1-1,1-1 1,-1 1 0,0-1 0,0 1 0,29 5-13609,17-17 6782,-3-4 4413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6:13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541 249 304,'0'-27'5573,"0"26"-5343,0-1 0,1 0 0,-1 1 1,1-1-1,-1 1 0,1-1 0,0 1 0,0-1 0,0 1 0,0 0 0,0-1 0,0 1 0,0 0 0,0 0 0,0 0 0,1 0 0,-1 0 0,0 0 0,1 0 0,-1 0 0,1 0 0,-1 1 0,3-2 0,11-8 2066,-7-2 613,-7 11-2575,0 0 1,0-1-1,0 1 1,0 0-1,0 0 1,0 0-1,0 0 1,0 0-1,0 0 1,1 0-1,-1 0 0,2-1 1,3-1 838,-5 3-895,0 0-1,0-1 1,0 1-1,1-1 0,-1 1 1,0-1-1,0 0 0,0 1 1,0-1-1,0 0 0,0 0 1,-1 0-1,1 1 0,0-1 1,0 0-1,0 0 1,-1 0-1,1 0 0,-1-1 1,1 1-1,-1 0 0,1-4 3810,-5 18-3633,-11 6-454,7-10 0,0 0 0,0 1 0,1 0 0,1 1 0,-6 12 0,1 18 0,10-33 0,-1 0 0,0 1 0,0-2 0,-5 11 0,2-7 0,0 1 0,1 0 0,1 0 0,0 0 0,1 0 0,0 1 0,0-1 0,1 1 0,2 22 0,-1-28 0,1 0 0,-1 0 0,1 0 0,1 0 0,-1-1 0,1 1 0,0 0 0,7 12 0,4 13 0,-12-30 0,0 1 0,1-1 0,-1 1 0,1-1 0,0 1 0,0-1 0,0 0 0,0 0 0,0 0 0,1 0 0,-1-1 0,0 1 0,1 0 0,-1-1 0,1 0 0,0 1 0,0-1 0,-1 0 0,1-1 0,0 1 0,0 0 0,5 0 0,8 1 0,1-1 0,31-1 0,-26-1 0,-15 2 0,-1-1 0,0 0 0,0-1 0,1 1 0,-1-1 0,0 0 0,0 0 0,0-1 0,0 0 0,0 0 0,0-1 0,-1 1 0,1-1 0,-1 0 0,1-1 0,-1 1 0,0-1 0,6-6 0,26-19 0,-11 9 0,34-32 0,-52 43 0,1-1 0,-2 0 0,1 0 0,-1 0 0,-1-1 0,0 0 0,7-16 0,-3 0-10,-3 12-101,-1 0 0,0-1-1,-1 1 1,-1-1 0,-1-1 0,0 1 0,0-18 0,-3-170 431,0 505 259,-1-259-579,-11 56 0,2-27 0,4 11 0,5-46 0,-2-1 0,-2 0 0,-9 36 0,-26 49 0,-10 38 0,37-99 0,-1 10 0,-3 0 0,-2-1 0,-38 83 0,-58 70 0,104-199 0,-1-1 0,-1 0 0,-1 0 0,-1-2 0,-1 0 0,0 0 0,-2-2 0,-27 23 0,37-33 0,-1-1 0,1-1 0,-1 1 0,0-1 0,-1-1 0,1 0 0,-1 0 0,0-1 0,0 0 0,0-1 0,0 0 0,0 0 0,0-1 0,-1 0 0,1-1 0,0-1 0,-16-1 0,11 0 0,0-1 0,1-1 0,-1 0 0,1 0 0,-1-2 0,1 0 0,1 0 0,-1-1 0,1-1 0,1 0 0,-1-1 0,2-1 0,-21-19 0,19 17 0,2-1 0,-1 0 0,2-1 0,0 0 0,0-1 0,1 0 0,1-1 0,1 1 0,0-2 0,1 1 0,-7-31 0,12 34 0,0 0 0,1 1 0,0-1 0,1 0 0,0 0 0,1 1 0,1-1 0,8-22 0,-6 13 0,0 1 0,1 1 0,0-1 0,2 1 0,0 0 0,1 1 0,1 0 0,1 0 0,1 1 0,0 1 0,1-1 0,1 2 0,21-19 0,43-32 0,3 3 0,3 4 0,129-69 0,106-20 0,-189 101 0,-109 43 0,-1 0 0,1 2 0,0 0 0,30 1 0,91 2-792,-137-15-11390,-5 4 4058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6:14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212 259 1281,'0'-129'10458,"0"123"-9524,1 0 1,0 0-1,0 0 1,0 0 0,4-10-1,-3 11 702,0-1 0,0 0 0,-1 0 0,0 0 0,0-11 0,0 28 504,-2 48 1700,0-26-3934,-1-1 1,-1 1-1,-10 38 0,9-59 94,-8 34 0,-14 90 0,15-33 0,-28 110 0,23-141 0,-40 155 0,44-192 0,2 1 0,2 0 0,1 0 0,-2 57 0,9-55 0,0-36 0,0-9 0,0-60 0,0 61 0,0-70 0,4 0 0,3 0 0,28-125 0,28-73 0,-54 232 0,2-6 0,3 0 0,1 1 0,41-84 0,-18 64 0,-33 59 0,-1-2 0,0 1 0,1 0 0,0 0 0,0 1 0,1-1 0,0 1 0,1 0 0,0 1 0,0-1 0,9-6 0,-4 4 0,1 1 0,0 0 0,0 1 0,1 0 0,0 1 0,0 0 0,1 1 0,0 1 0,0 0 0,0 1 0,0 1 0,25-3 0,-25 5 0,1 1 0,-1 0 0,0 0 0,0 2 0,0 0 0,0 0 0,0 2 0,-1 0 0,1 0 0,-1 1 0,14 8 0,-11-5 0,5 2 0,0 1 0,30 20 0,-47-27 0,1 0 0,-1 0 0,0 1 0,0-1 0,0 1 0,-1 1 0,0-1 0,0 0 0,0 1 0,-1 0 0,0 0 0,0 0 0,4 13 0,-5-8 0,0 0 0,0 1 0,-2-1 0,1 1 0,-1-1 0,-1 1 0,0-1 0,-1 1 0,0-1 0,-1 0 0,0 0 0,0 0 0,-1 0 0,-1-1 0,0 1 0,0-1 0,-14 18 0,2-5 0,-1 0 0,-1-1 0,-2-2 0,0 0 0,0-1 0,-26 17 0,-117 61 0,105-64 0,47-27 0,0 1 0,0-2 0,0 0 0,0 0 0,-1-1 0,1 0 0,-1-1 0,0-1 0,0 0 0,-1-1 0,1 0 0,0-1 0,0-1 0,-22-3 0,31 3-19,-1-1-1,1 0 1,0 0 0,0 0-1,0-1 1,0 1 0,0-1 0,0 0-1,1 0 1,-1 0 0,1-1-1,0 1 1,0-1 0,0 0-1,0 0 1,1 0 0,0 0 0,0 0-1,0 0 1,0-1 0,1 1-1,-1-1 1,1 1 0,0-1-1,0 1 1,1-1 0,0 0 0,-1 0-1,2 1 1,-1-1 0,0 0-1,1 1 1,1-6 0,8-13-1801,6-19-5210,-15 39 6435,0-1 0,0 1 1,1 0-1,-1 0 0,1 0 0,-1 0 0,1 1 0,0-1 0,0 0 0,0 1 0,1-1 0,-1 1 0,1 0 0,-1 0 0,1 0 0,0 0 0,-1 0 0,5-1 0,12-12-4383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6:14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19 538 2097,'-13'-14'6888,"12"13"-5675,1-1-1,-1 1 0,0-1 0,1 1 1,-1-1-1,1 1 0,-1-3 1,1-6 1067,4 7 1185,11 3-3034,-11 0 33,19-1-145,1 0 0,-1-2 0,1-1 0,40-12 0,-54 13-344,1 0 0,-1 1 0,17-2 0,-21 4-1,-1-1 1,1 1-1,-1-1 1,1-1-1,-1 1 1,1-1-1,-1 0 1,0 0 0,6-3-1,38-34-563,-45 36 542,1 1 0,-1-1 0,0 0 1,0-1-1,0 1 0,0-1 0,0 0 1,-1 1-1,1-2 0,-1 1 0,0 0 1,-1-1-1,1 1 0,-1-1 1,0 0-1,0 0 0,2-8 0,-1-3-5,-1 1 1,-1-1-1,0 0 0,-2-24 0,-1-3 16,2-134 2920,0 175-1910,0 17 2662,0 242-3201,0-251-435,1 0 0,-1 1 0,1-1 0,1 0 0,-1 0 0,1 0 0,0 0 0,4 10 0,10 27 0,4 13-730,-2-26-5218,-4-24-4381,1-9 7277,7-6-9608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6:15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74 109 4466,'-46'-16'3506,"19"-10"11428,27 11-8835,0 4-2337,0-4-3762,0 5 0,27 10 0,-27-16 0,19 16-6979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6:15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696 330 2977,'0'-4'362,"-1"1"0,1-1 0,1 1 0,-1-1-1,0 1 1,1-1 0,0 1 0,0-1 0,0 1-1,0 0 1,0-1 0,1 1 0,-1 0-1,1 0 1,0 0 0,0 0 0,3-2 0,-1-1 671,1 0 1,-1 0-1,0 0 1,0-1-1,-1 1 1,0-1 0,0 0-1,-1 0 1,1 0-1,-1 0 1,0-8-1,1-10 2288,-1-1 1,-2-25-1,0 26-2410,0 23-911,0 0 0,0 0 0,0 0 0,0 0 0,0 0 0,-1 0 0,1 0 0,-1 0 0,1 0 0,-1 0 0,0 0 0,0 0 0,0 1 0,0-1 0,0 0 0,0 0 0,-1 1 0,1-1 0,0 1 0,-1-1 0,1 1 0,-1 0 0,-2-2 0,1 2 0,-1-1 0,1 1 0,-1 0 0,0-1 0,0 2 0,0-1 0,0 0 0,0 1 0,0 0 0,0 0 0,-5 1 0,-5 0 0,-1 2 0,1 0 0,0 0 0,1 2 0,-26 10 0,10 1 0,-50 36 0,44-28 0,12-7 0,0 1 0,0 1 0,2 1 0,1 0 0,-30 40 0,-90 128 0,125-169 0,2 1 0,-23 42 0,13 9 0,14-37 0,-3 2 0,6-22 0,1 1 0,1 1 0,0-1 0,1 1 0,1-1 0,0 1 0,1 0 0,1 21 0,3-15 0,0 0 0,1-1 0,1 0 0,1 1 0,1-2 0,1 1 0,1-1 0,11 20 0,-11-27 0,-1 0 0,2 0 0,0-1 0,0 0 0,1-1 0,1-1 0,0 1 0,0-2 0,1 0 0,0 0 0,0-1 0,16 6 0,-2-2 0,1-2 0,0-2 0,0 0 0,1-2 0,0-1 0,0-1 0,0-2 0,46-1 0,-19-5 0,-1-2 0,0-2 0,84-25 0,-125 29 0,-1 0 0,1-1 0,-1-1 0,1 0 0,14-10 0,-11 11 0,17-8 0,-33 13 0,0 0 0,0-1 0,0 1 0,0-1 0,0 0 0,0 1 0,0-1 0,0 0 0,0 0 0,0 1 0,0-1 0,-1 0 0,1 0 0,0 0 0,-1 0 0,1 0 0,0 0 0,-1 0 0,1 0 0,-1-1 0,0 1 0,1 0 0,-1-1 0,0 1 19,0 0 0,0 1 0,0-1 0,0 1-1,0-1 1,-1 1 0,1-1 0,0 1 0,0-1 0,0 1 0,-1 0 0,1-1 0,0 1-1,-1-1 1,1 1 0,0-1 0,-1 1 0,1 0 0,-1-1 0,1 1 0,0 0 0,-1 0-1,1-1 1,-2 1 0,-17-5-2997,-29 5-7052,34 1 6575,-16-1-4629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6:16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651 197 1553,'1'-18'1707,"0"14"-1149,-1-1 1,1 0-1,-1 0 0,0 1 1,-1-1-1,1 0 0,-1 0 1,0 1-1,0-1 0,-2-5 1,-16-9 2039,12 5-925,7 12-1439,-1 0 0,0 0-1,0 1 1,0-1 0,0 0 0,0 1 0,0-1 0,0 0-1,-1 1 1,1 0 0,-1-1 0,1 1 0,-2-1-1,-7-6 476,-1 0 0,1 2 0,-1-1 0,-1 1 0,1 1 0,-1 0 0,0 1 0,0 0 0,0 0 0,0 2 0,-1-1 0,1 2 0,-1-1 0,-19 2 0,17-1-163,-1 1 0,1 1 0,-1 0 0,1 1 0,0 1 0,0 0 0,0 1 0,-21 9 0,16-4-519,1 0 0,0 2 1,0 0-1,1 1 0,1 1 0,0 0 0,0 2 1,2 0-1,-27 33 0,36-40-27,0 0 0,1 1 0,0-1 0,1 1 0,0 0 0,0 1 0,1-1 0,0 1 0,1-1 0,0 1 0,1 0 0,-1 0 0,2 0 0,0 0 0,1 10 0,1-3 0,11 43 0,-11-55 0,-1-1 0,1 1 0,0-1 0,0 0 0,0 0 0,0 0 0,1 0 0,0 0 0,0-1 0,6 7 0,-1-4 0,1 0 0,-1 0 0,2-1 0,-1 0 0,0 0 0,1-1 0,0-1 0,0 0 0,0 0 0,1 0 0,13 0 0,6 0 0,1-2 0,57-6 0,-73 3 0,1-1 0,-1 0 0,0-2 0,0 1 0,0-2 0,-1 0 0,0-1 0,0 0 0,15-12 0,-17 12 0,-1-2 0,0 1 0,-1-1 0,0-1 0,0 0 0,-1 0 0,-1-1 0,1 0 0,-2-1 0,13-23 0,-12 17 0,0 0 0,-1-1 0,-1 0 0,-1 0 0,-1 0 0,0-1 0,-2 0 0,1-36 0,-3 3 0,0 38 0,0 34 0,0-11 0,-1 0 0,-1 0 0,1 1 0,-1-1 0,-1 0 0,1-1 0,-1 1 0,-4 7 0,2-5 0,1 0 0,0 1 0,1-1 0,-3 14 0,-6 43 0,5-37 0,2 0 0,-1 47 0,6 160 0,0-233 62,0 1 0,0-1 0,1 0 0,-1 1 0,1-1 0,3 8 0,-3-9-586,1-1 0,-1 1-1,0-1 1,1 0 0,-1 0-1,1 1 1,0-1 0,0 0 0,3 3-1,-2-3-354,1 0 1,-1 0-1,1-1 0,-1 1 0,1-1 1,-1 1-1,1-1 0,0 0 0,0-1 1,-1 1-1,1-1 0,0 1 0,0-1 1,0 0-1,0-1 0,3 0 0,39-7-5737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44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166 269 1937,'-4'-9'681,"-1"1"-1,-1 0 1,0 0-1,0 0 1,0 1 0,-9-8-1,7 7 324,0 0-1,1 0 0,0-1 0,-8-13 0,-1-2 1775,12 21-1774,2-1 0,-1 1 0,0-1 0,1 0 0,0 0 0,-1 0 0,2-1 0,-1 1 0,0 0 0,1-1 1,0 1-1,0-1 0,-1-7 0,2 10-740,0 0 0,0-1 0,0 1 0,-1 0 1,0 0-1,1 0 0,-1 0 0,0 0 0,0 0 0,0 0 1,0 0-1,0 0 0,0 0 0,-1 0 0,-2-2 0,3 2-264,0 1-1,0 0 0,0 0 0,0-1 1,0 1-1,0-1 0,0 1 1,0-1-1,1 1 0,-1-1 1,0 0-1,1 1 0,0-1 0,-1 1 1,1-3-1,1 22 1,1 0 0,1 0 0,1 0 0,0 0 0,1 0 0,1-1 0,13 27 0,6 18 0,7 30 0,28 15 0,-2 9 0,-24-64 0,50 57 0,-24-34 0,-27-30 0,1-2 0,3-2 0,75 66 0,-66-71 0,2-1 0,1-3 0,2-2 0,1-1 0,2-4 0,93 32 0,-75-37 0,1-4 0,0-3 0,1-3 0,0-4 0,136-4 0,-57-15 0,0-6 0,152-40 0,463-159 0,-557 149 0,-207 68 0,0 1 0,0-2 0,0 1 0,0 0 0,0-1 0,-1 0 0,1 0 0,0 0 0,-1 0 0,0-1 0,1 1 0,-1-1 0,0 0 0,0 0 0,4-6 0,-7 9 0,1 0 0,-1-1 0,0 1 0,0-1 0,1 1 0,-1 0 0,0-1 0,0 1 0,0-1 0,0 1 0,0-1 0,0 1 0,0 0 0,0-1 0,0 1 0,0-1 0,0 1 0,0-1 0,0 1 0,0-1 0,0 1 0,0 0 0,0-1 0,0 1 0,-1-1 0,1 1 0,0 0 0,0-1 0,-1 1 0,1-1 0,-16-10 0,-22-3 0,34 13 0,-74-24 0,47 16 0,-59-25 0,77 27 0,-129-66 0,83 43 0,42 23 0,1-1 0,0-1 0,0 0 0,-25-21 0,-27-19 0,68 49 0,0 0 0,0 0 0,-1-1 0,1 1 0,0 0 0,0 0 0,-1 0 0,1-1 0,0 1 0,0 0 0,0 0 0,0-1 0,-1 1 0,1 0 0,0-1 0,0 1 0,0 0 0,0 0 0,0-1 0,0 1 0,0 0 0,0-1 0,0 1 0,0 0 0,0-1 0,0 1 0,0 0 0,0 0 0,0-1 0,0 1 0,0 0 0,0-1 0,1 1 0,-1 0 0,0 0 0,0-1 0,0 1 0,0 0 0,1 0 0,-1-1 0,0 1 0,0 0 0,0 0 0,1 0 0,-1-1 0,7-4 0,0 0 0,-1 1 0,2 0 0,-1 0 0,0 0 0,1 1 0,0 0 0,10-2 0,4-1 0,41-4 0,-3 6 0,61 4 0,-44 1 0,-33 1 0,1 3 0,-1 1 0,75 21 0,71 18 0,-187-45 0,-1 0 0,0 1 0,0-1 0,1 1 0,-1 0 0,0 0 0,0 0 0,0 0 0,0 0 0,0 1 0,0-1 0,0 0 0,0 1 0,-1 0 0,3 2 0,-2-1 0,-1 0 0,0 0 0,1 0 0,-1 0 0,0 0 0,-1 1 0,1-1 0,-1 0 0,1 0 0,-1 1 0,0 5 0,0-1 0,0-1 0,0 0 0,-1 0 0,0 0 0,0 0 0,-1 0 0,0 0 0,0 0 0,0 0 0,-1 0 0,-3 6 0,-5 6 0,-1 0 0,-1-1 0,-1-1 0,-28 30 0,-24 11 0,-78 78 0,54-45 0,57-62 0,3 3 0,-30 37 0,43-52 3,14-16-65,1 1 1,0 0-1,0 0 1,0 0-1,0 0 0,0 0 1,0 0-1,0 1 1,0-1-1,1 1 1,0-1-1,-1 1 1,0 4-1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6:17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2 142 1153,'0'-77'4779,"0"58"-1524,0-2 3933,0-2 5312,5 23-10302,5 0-1244,-4-1-862,0 1 1,-1 0-1,1 0 1,0 0-1,0 1 1,0 0-1,10 3 1,35 30-93,-47-32 0,0 0 0,-1-1 0,1 1 0,-1-1 0,1 1 0,-1 0 0,0 1 0,0-1 0,0 0 0,0 1 0,0 0 0,0 0 0,-1 0 0,1 0 0,-1 0 0,0 0 0,0 1 0,2 4 0,4 31 0,-4-27 0,0-3 0,-1 0 0,0 0 0,-1 0 0,0 1 0,0-1 0,-1 1 0,0-1 0,0 1 0,-1-1 0,-1 1 0,0 0 0,-2 12 0,-23 94 0,23-103 0,-1 0 0,-1 0 0,0-1 0,-8 15 0,2-1 0,5-14 0,0-1 0,-1 1 0,0-1 0,0 0 0,-1-1 0,-14 15 0,18-22 0,1 0 0,0 1 0,0 0 0,0-1 0,1 1 0,-1 0 0,1 0 0,0 0 0,-2 7 0,-1-1 0,4-8 0,1-1 0,-1 1 0,0-1 0,0 1 0,0-1 0,-1 1 0,1-1 0,0 1 0,0-1 0,-1 0 0,1 0 0,-1 0 0,1 0 0,-1 0 0,1 0 0,-1 0 0,-2 0 0,4-1 0,-1 1 0,1-1 0,-1 0 0,1 0 0,-1 0 0,1 0 0,-1 0 0,1-1 0,-1 1 0,1 0 0,-1 0 0,1 0 0,-1 0 0,1 0 0,-1-1 0,1 1 0,-1 0 0,1 0 0,-1-1 0,1 1 0,0 0 0,-1-1 0,1 1 0,0 0 0,-1-1 0,1 0 0,-1 0 0,0-1 0,0 0 0,0 0 0,1 0 0,-1 0 0,1 1 0,0-1 0,-1 0 0,1 0 0,0 0 0,0-3 0,0-5 0,-1 5 0,1 0 0,-1 1 0,1-1 0,1 0 0,-1 0 0,1 1 0,-1-1 0,1 0 0,3-6 0,63-117 0,-56 110 0,1 1 0,1 0 0,0 1 0,1 1 0,1 0 0,0 0 0,28-19 0,-31 26 0,1 0 0,-1 1 0,1 0 0,0 1 0,1 0 0,-1 1 0,1 1 0,0 0 0,0 1 0,1 1 0,27-2 0,-37 5 0,0 0 0,0 0 0,0 0 0,-1 1 0,1 0 0,0 0 0,-1 0 0,1 0 0,-1 1 0,0 0 0,0 0 0,0 0 0,0 0 0,0 1 0,-1-1 0,6 8 0,-5-6 0,0 0 0,0 0 0,0 1 0,-1-1 0,0 1 0,0 0 0,0 0 0,-1 0 0,0 1 0,0-1 0,0 0 0,-1 1 0,1 6 0,-2 140 0,0-149 0,0 0 0,0 0 0,0-1 0,-1 1 0,1 0 0,-1-1 0,0 1 0,0-1 0,-1 1 0,1-1 0,-1 1 0,1-1 0,-1 0 0,0 0 0,0 0 0,0 0 0,-1 0 0,-2 3 0,3-4 0,0 1 0,0 0 0,0 0 0,1 0 0,-1 0 0,1 0 0,-2 5 0,-7 13 0,3-15 0,-9 11 0,16-55 0,1 34 0,-1 1 0,0-1 0,1 1 0,0-1 0,0 1 0,0-1 0,0 1 0,1-1 0,-1 1 0,1 0 0,0 0 0,0 0 0,0 0 0,0 0 0,5-5 0,10-14 0,22-38 0,72-46 0,-93 86 0,1 2 0,0 0 0,1 1 0,1 1 0,1 1 0,0 1 0,47-22 0,-59 33 0,-1-1 0,1 2 0,0-1 0,0 1 0,0 1 0,20-1 0,-24 3 0,-1-1 0,1 1 0,0 1 0,-1-1 0,1 1 0,-1 0 0,0 0 0,0 1 0,1-1 0,-1 1 0,-1 0 0,1 1 0,0-1 0,-1 1 0,6 5 0,-4-2 0,-1-1 0,1 0 0,-1 1 0,0 0 0,0 1 0,-1-1 0,0 1 0,6 15 0,-8-12 0,0 1 0,-1 0 0,0-1 0,-1 1 0,0 0 0,-1 0 0,-1-1 0,1 1 0,-2-1 0,-6 20 0,1 5 0,-1 15 0,8-36 0,-1-1 0,-1 0 0,-7 20 0,-8 6 0,14-32 0,0 0 0,1 0 0,-1 0 0,2 0 0,-1 1 0,1 0 0,0-1 0,0 14 0,1-9 51,9-24-1263,26-15-5028,-2-9-2604,-16 23 4817,32-17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6:30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444 120 1825,'0'0'7275,"0"-29"3133,0 28-10309,0 1 0,-1-1 0,1 0 1,0 0-1,-1 0 0,1 0 0,-1 0 1,1 1-1,-1-1 0,0 0 0,1 1 1,-1-1-1,0 0 0,1 1 0,-1-1 1,0 1-1,0-1 0,0 1 0,1-1 0,-1 1 1,0-1-1,0 1 0,0 0 0,0 0 1,0-1-1,0 1 0,0 0 0,0 0 1,-1 0-1,-17-8 616,12 0-258,7 7-431,-1 1 1,1-1 0,0 1 0,-1-1-1,1 1 1,-1-1 0,1 1 0,-1 0-1,1-1 1,-1 1 0,0 0 0,1-1-1,-1 1 1,1 0 0,-1 0 0,0-1 0,1 1-1,-1 0 1,0 0 0,1 0 0,-1 0-1,0 0 1,1 0 0,-1 0 0,1 0-1,-1 0 1,0 0 0,0 1 0,-67-1 1672,63 0-1467,0 0 0,0 1 0,0 0 0,1 0 0,-1 0 0,0 1-1,0 0 1,1 0 0,-1 0 0,1 0 0,-8 6 0,-40 37 1772,26-20-1215,-1-4-239,17-13-493,0 0-1,0 0 1,0 1-1,1 1 1,0-1-1,1 1 1,0 1-1,-9 16 1,5-3-57,6-16 0,2 1 0,-1 0 0,1 0 0,0 0 0,1 1 0,0-1 0,1 1 0,0 0 0,-1 11 0,2 9 0,0-18 0,1 0 0,0 0 0,2 15 0,-1-23 0,-1-1 0,1 0 0,0 0 0,0 0 0,0 0 0,1 0 0,-1 0 0,1 0 0,-1 0 0,1 0 0,0-1 0,0 1 0,0 0 0,1-1 0,-1 0 0,5 4 0,-1-1 0,1-1 0,0 1 0,0-1 0,0-1 0,0 1 0,0-1 0,1 0 0,0-1 0,-1 1 0,1-2 0,0 1 0,12 0 0,4-2 0,-14 1 0,1-1 0,0 0 0,0-1 0,-1 0 0,13-3 0,-8-1 0,0-1 0,-1 0 0,1-1 0,-1-1 0,0 0 0,-1-1 0,21-17 0,-21 13 0,-2-1 0,0 0 0,-1-1 0,14-25 0,-19 31 0,-1 0 0,0 0 0,-1 0 0,0-1 0,0 1 0,-1-1 0,0 0 0,0-16 0,-2-2 0,1 5 0,-2 0 0,-4-33 0,2 46 0,1-1 0,-2 1 0,1 0 0,-1 0 0,-1 0 0,0 0 0,-12-16 0,6 7-17,7 13 23,1 0 0,-1 1 0,0-1 0,0 1 0,-6-6 0,7 9-20,1 0 0,-1 1 0,0-1 0,0 0 0,0 1 0,1 0 0,-1-1 0,0 1 0,-1 0 0,1 1 0,0-1 0,0 1 0,0-1 0,0 1 0,-4 0 0,-23 0-2582,15 0-7652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6:31.0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883 93 368,'0'0'68,"0"-1"0,1 0 0,-1 0 0,0 1 0,0-1 0,0 0 0,1 1 0,-1-1 0,0 0 0,0 0 0,1 1 0,-1-1 0,1 1 0,-1-1 0,1 0 0,-1 1 0,1-1 0,-1 1 0,1-1 0,-1 1 0,1-1 0,0 1 0,-1 0 0,1-1 0,0 1 0,-1 0 0,1-1 0,0 1 0,-1 0 0,1 0 0,0 0 0,0-1-1,-1 1 1,1 0 0,0 0 0,0 0 0,-1 0 0,1 1 0,0-1 0,0 0 0,-1 0 0,1 0 0,1 1 0,16-3 2181,-18-22 11088,-28 24-12708,-87 3 1618,99-2-1921,0 1 0,0 1 0,0 0 0,-29 12 0,-31 15 987,-3 2 290,0 2 0,-87 55 1,136-71-1200,12-8-34,1 1-1,0 1 0,0 0 1,-19 20-1,18-14-171,1 1 1,0 1-1,2 0 0,-15 25 0,23-33-202,2-1-1,-1 2 1,1-1-1,1 1 1,0-1-1,1 1 1,1 0-1,0 1 1,0-1 0,1 14-1,1-4 5,2 59 0,-2-75 0,1 1 0,1-1 0,-1 1 0,1-1 0,0 0 0,1 0 0,0 0 0,4 8 0,31 29 0,-9-4 0,-23-31 0,0 0 0,0 0 0,1-1 0,0 0 0,14 12 0,-1-6 0,1 0 0,0-1 0,1-1 0,1-1 0,0-1 0,0-1 0,1-1 0,0-1 0,0-1 0,46 5 0,-11-8 0,0-3 0,0-2 0,0-2 0,0-4 0,-1-1 0,0-4 0,92-32 0,-128 36 0,0-2 0,0 0 0,-2-1 0,29-22 0,7-5 0,-33 25 0,-14 10 0,-1-1 0,0 0 0,0 0 0,-1-1 0,0 0 0,0 0 0,0-1 0,-1 1 0,0-2 0,9-11 0,1-14 0,-1 0 0,-2 0 0,16-64 0,-26 77 0,-1 0 0,-1 0 0,-2-27 0,1 10 0,0 23 0,-1-1 0,0 0 0,-1 0 0,0 1 0,-1-1 0,-1 1 0,0 0 0,-7-14 0,-7-20 0,12 30 0,-1 0 0,-1 0 0,0 1 0,-1 0 0,-11-15 0,10 19 7,-1 1-1,0 1 1,0 0-1,-1 0 1,-1 1 0,1 1-1,-2 0 1,1 0-1,-1 2 1,0 0 0,-16-6-1,19 10-778,-1-1-1,1 2 0,-1 0 1,0 0-1,-18 0 0,-13 2-11720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6:32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1234 82 1345,'0'-2'379,"0"0"0,0 0 1,0 0-1,0-1 0,-1 1 0,1 0 1,-1 0-1,1 0 0,-1 0 1,0 0-1,0 0 0,1 1 1,-2-1-1,1 0 0,0 0 1,0 1-1,-2-3 0,-1 1-140,1 0-1,-1 1 0,0-1 1,0 1-1,-9-4 1,-8-4 1467,13 6-1307,0 2-1,-1-1 1,0 1-1,1 0 1,-1 1 0,0 0-1,0 1 1,0 0-1,0 0 1,-13 2-1,-17-1 557,-4-1-80,0-1-150,1 2 0,-1 1 0,-44 9 0,47-2-147,0 2 0,1 1 0,-68 32 1,-103 77 1411,194-110-1753,1 1-1,0 0 1,-16 19-1,-9 8 304,34-33-471,-7 5 144,0 1 1,1 0-1,0 1 1,1 1-1,1 0 1,-12 19-1,2 4 743,1 1 0,-17 50 0,28-65-660,2 0-1,0 1 1,2 0 0,0 0 0,0 37 0,3-3-46,0-3-200,6 55-1,7-44-49,-10-50 0,2 0 0,-1 0 0,2-1 0,0 0 0,1 0 0,0 0 0,1 0 0,1-1 0,1 0 0,16 20 0,-15-20 0,1 0 0,0-1 0,1 0 0,1-1 0,0-1 0,1 0 0,0-1 0,0 0 0,1-1 0,1-1 0,-1 0 0,1-1 0,0-1 0,1 0 0,0-1 0,0-1 0,0-1 0,0 0 0,0-1 0,1-1 0,-1-1 0,22-2 0,1-3 0,0-1 0,0-3 0,44-15 0,113-50 0,-112 36 0,149-92 0,-180 93 0,-1-3 0,-2-1 0,53-55 0,-90 82 0,1 0 0,-2-1 0,0-1 0,-1 0 0,0 0 0,-1-2 0,-1 1 0,-1-1 0,-1 0 0,0-1 0,6-23 0,0-5 0,-8 30 0,0-1 0,-1 0 0,-1 0 0,-1-1 0,-1 1 0,0-1 0,-1 1 0,-3-24 0,0 26 0,-1 0 0,-1 1 0,0-1 0,-1 1 0,-1-1 0,-1 2 0,0-1 0,-1 1 0,0 0 0,-1 0 0,0 1 0,-1 1 0,-1 0 0,0 0 0,-1 1 0,0 0 0,0 1 0,-1 0 0,-1 1 0,-19-10 0,-3 4 0,15 7 0,1-2 0,-21-11 0,31 15 38,1 1 0,-1 0-1,-16-5 1,-14 1-2964,6 4-3386,-1 4-4994,15 1 5671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6:3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4337 410 2065,'-1'-10'2050,"1"9"-1754,0-1 0,-1 0-1,1 1 1,0-1 0,0 0 0,0 0-1,0 1 1,1-1 0,-1 0 0,0 1-1,1-1 1,-1 0 0,1 1 0,0-1-1,-1 0 1,2-2 0,7-2 1062,-8 5-1034,0 0 0,1 1 0,-1-1 0,-1 0 0,1 0-1,0 0 1,0 0 0,0 0 0,0 0 0,-1 0 0,1 0-1,0 0 1,-1 0 0,1 0 0,-1 0 0,1-1 0,-1 1 0,0 0-1,1 0 1,-1 0 0,0-1 0,0 1 0,0 0 0,0 0-1,0-1 1,0 1 0,-1-1 0,-3-36 5814,2 34-5800,0 0 0,1 1 1,-2-1-1,1 1 0,0-1 1,-1 1-1,1 0 0,-7-5 1,-8-11 987,-3 1-942,0 0 0,-2 1 0,0 1 0,0 1 1,-2 0-1,-36-15 0,23 11-384,-2 1 0,0 2 0,0 2 0,-1 2 0,-63-12 0,78 21 0,-1 1 0,0 1 0,1 1 0,-1 1 0,0 1 0,1 2 0,-1 0 0,1 2 0,1 0 0,-36 15 0,-35 24 0,-126 78 0,185-98 0,1 2 0,1 1 0,1 1 0,2 2 0,-34 42 0,45-47 0,2 1 0,0 1 0,2 1 0,-22 54 0,35-75 0,1 1 0,0-1 0,1 0 0,0 1 0,0-1 0,1 1 0,1 14 0,0 1 0,-1-12 0,0-1 0,1 0 0,1 1 0,0-1 0,0 0 0,1 0 0,7 17 0,-7-22 0,0 0 0,1 0 0,-1 0 0,1-1 0,0 1 0,0-1 0,1 0 0,0 0 0,0-1 0,0 1 0,0-1 0,1 0 0,-1-1 0,10 6 0,-1-4 0,0 0 0,1 0 0,-1-2 0,1 0 0,0 0 0,21 0 0,100-2 0,-70-3 0,2 2 0,-48-4 0,-20 4 0,0 0 0,1 0 0,-1-1 0,0 1 0,0 0 0,1 0 0,-1-1 0,0 1 0,0 0 0,1-1 0,-1 1 0,0 0 0,0-1 0,0 1 0,0 0 0,0-1 0,0 1 0,0 0 0,1-1 0,-1 1 0,0-1 0,0 1 0,0 0 0,0-1 0,0 1 0,-1 0 0,1-1 0,0 1 0,0-1 0,-2-2 0,1 0 0,-1 0 0,0 0 0,0 0 0,0 1 0,-1-1 0,1 0 0,-5-3 0,0 1 0,0 0 0,0 0 0,0 0 0,-1 1 0,0 0 0,1 0 0,-2 1 0,-12-4 0,-9 1 0,-36-5 0,27 6 0,-36-3 0,-135 4 0,125 4 0,22 1 0,-97 13 0,121-7 0,2 1 0,-1 2 0,1 1 0,-36 18 0,13-3 0,9-6 0,2 3 0,0 2 0,-62 43 0,62-33 0,-15 11 0,-102 92 0,122-87 0,-66 93 0,54-66 0,26-36 0,2 1 0,2 1 0,2 1 0,-29 73 0,-19 85 0,65-177 0,1 0 0,1 0 0,2 0 0,0 1 0,2 0 0,0-1 0,2 1 0,5 27 0,-3-37 0,1 0 0,1-1 0,0 0 0,1 0 0,1-1 0,0 1 0,1-1 0,1-1 0,1 0 0,0 0 0,0-1 0,1 0 0,1-1 0,0 0 0,22 16 0,-23-21 0,0 0 0,0-1 0,1-1 0,-1 0 0,2 0 0,-1-1 0,0 0 0,1-1 0,14 1 0,15 1 0,60-3 0,-96-2 0,-30 0 0,-100-1 0,96 2 0,1 1 0,-52 9 0,-42 18 0,64-17 0,0 3 0,1 2 0,-69 31 0,8 9 0,-119 78 0,210-118 0,-108 74 0,115-77 0,1 2 0,0 1 0,1 0 0,-26 36 0,-13 38 0,36-60 0,-19 31 0,32-47 0,1 0 0,-4 20 0,1-6 0,-12 31 0,5-16 0,2 1 0,2 1 0,-10 66 0,18-50 0,2 0 0,8 91 0,-3-135 0,1-1 0,1 1 0,0-1 0,13 28 0,-11-28 0,-3-8 0,0 0 0,1 0 0,0 0 0,1-1 0,0 1 0,0-1 0,1 0 0,0-1 0,0 0 0,1 0 0,0-1 0,0 0 0,1 0 0,-1-1 0,1 0 0,18 8 0,67 26 0,-88-36 0,1 0 0,0 0 0,0-1 0,-1 0 0,1 0 0,1-1 0,12 1 0,-14-1 0,-1-1 0,1 1 0,-1 0 0,0 0 0,0 1 0,1-1 0,6 4 0,-12-4 0,0-1 0,1 0 0,-1 0 0,0 1 0,0-1 0,1 0 0,-1 1 0,0-1 0,0 0 0,0 1 0,0-1 0,0 0 0,1 1 0,-1-1 0,0 0 0,0 1 0,0-1 0,0 0 0,0 1 0,0-1 0,0 0 0,0 1 0,0-1 0,0 1 0,0-1 0,0 0 0,-1 1 0,1-1 0,0 0 0,0 1 0,0-1 0,0 0 0,-1 1 0,1-1 0,0 0 0,0 0 0,0 1 0,-1-1 0,1 0 0,0 0 0,-1 1 0,1-1 0,0 0 0,-1 0 0,1 0 0,0 1 0,-1-1 0,1 0 0,-112 80 0,-52 59 0,147-124 0,1 0 0,1 2 0,0 0 0,1 0 0,1 2 0,0-1 0,2 2 0,0-1 0,1 2 0,1-1 0,-6 23 0,-6 18 0,5-15 0,-15 68 0,30-103 0,0 0 0,0 0 0,1 0 0,1 0 0,-1 0 0,2-1 0,2 12 0,26 74 0,-21-68 0,-4-16 0,1 1 0,0-1 0,0-1 0,1 1 0,1-1 0,0 0 0,0-1 0,1 0 0,1 0 0,-1-1 0,2 0 0,-1-1 0,1 0 0,0-1 0,16 8 0,7 2 0,2-2 0,0-1 0,0-2 0,53 10 0,-21-10 0,0-3 0,1-4 0,-1-2 0,1-3 0,0-3 0,-1-3 0,118-27 0,-117 18 0,138-39 0,-103 9 0,-53 23 0,-25 13 0,0-2 0,-1-1 0,-1-1 0,26-18 0,-23 10 0,-1-2 0,-1 0 0,-2-2 0,0-1 0,-1 0 0,20-36 0,-5 10 0,-26 37 0,0-1 0,15-29 0,-14 2 0,-3 28 0,-8 15 0,0-1 0,0 0 0,0 0 0,0 0 0,0 0 0,-1 0 0,1 0 0,0 0 0,-1 0 0,1 0 0,0 0 0,-1 0 0,0-1 0,1 1 0,-1 0 0,0 0 0,1 0 0,-1-1 0,0 1 0,0 0 0,0-1 0,0 1 0,0 0 0,0 0 0,-1-1 0,1 1 0,0 0 0,0 0 0,-2-2 0,1 2 0,0 1 0,0 0 0,0-1 0,0 1 0,-1 0 0,1 0 0,0-1 0,0 1 0,0 0 0,-1 0 0,1 1 0,0-1 0,0 0 0,0 0 0,-1 0 0,1 1 0,0-1 0,0 1 0,0-1 0,0 1 0,0-1 0,0 1 0,0 0 0,0-1 0,0 1 0,0 0 0,0 0 0,0 0 0,0 0 0,1-1 0,-2 3 0,-4 3 0,1 0 0,-1 1 0,1-1 0,-5 10 0,8-12 0,-28 49 0,1 1 0,4 1 0,-21 63 0,34-34 0,4-41 0,4-29 0,1 0 0,1 0 0,0 0 0,1 0 0,0 0 0,4 28 0,0-22 0,2 0 0,0 0 0,1-1 0,1 0 0,1 0 0,1 0 0,0-1 0,2-1 0,0 0 0,1 0 0,0-1 0,1 0 0,1-1 0,1-1 0,0 0 0,0-1 0,2-1 0,-1 0 0,2-1 0,-1-1 0,1-1 0,26 10 0,-9-7 0,0-1 0,1-2 0,0-2 0,0-1 0,74 3 0,-40-9 0,27 2 0,-1-5 0,148-22 0,120-59 0,-223 37 0,-62 19 0,-43 16 0,1-2 0,-2-1 0,63-37 0,1-13 0,90-79 0,-123 80 0,-51 51 0,-6 7 0,-7 25 0,-2 9 0,-1 1 0,7 55 0,-4-75 0,0 0 0,0 1 0,1-1 0,0 0 0,1 0 0,0 0 0,0-1 0,1 1 0,10 13 0,-3-10 0,0 0 0,0-1 0,1 0 0,0-1 0,1-1 0,0 0 0,1-1 0,16 7 0,16 10 0,-21-11 0,1-1 0,0-1 0,1-1 0,0-1 0,1-2 0,0 0 0,0-3 0,1 0 0,46 1 0,0-6 0,-1-3 0,1-4 0,-1-3 0,84-22 0,-131 25 0,175-53 0,-166 46 0,0-1 0,-1-1 0,49-31 0,-56 29 0,-14 9 0,0 0 0,-1-1 0,0 0 0,14-14 0,106-117 0,-58 63 0,-67 66 0,6-2 0,3 7 0,-1 0 0,0-1 0,23-15 0,105-55 0,-75 36 0,-10 8 0,-1-3 0,-3-3 0,64-55 0,-111 85 0,0 1 0,-1-1 0,0 0 0,0 0 0,-1-1 0,-1 0 0,0-1 0,0 1 0,-1-1 0,-1 0 0,0 0 0,0-1 0,1-13 0,3-41 0,-1 35 0,-2 12 0,-1-1 0,-1-1 0,1-30 0,-4-639 0,-1 685 0,1-1 0,-1 1 0,-1 0 0,1-1 0,-1 1 0,0 0 0,0 0 0,-1 1 0,-4-9 0,-3-8 0,9 21 0,0-1 0,0 0 0,-1 1 0,1-1 0,0 0 0,-1 1 0,0 0 0,1-1 0,-1 1 0,1 0 0,-1 0 0,0 0 0,0 0 0,0 0 0,0 0 0,0 0 0,0 1 0,0-1 0,0 1 0,0-1 0,0 1 0,-2 0 0,-18-6 0,8-2 0,14 8 0,0 0 0,0-1 0,0 1 0,0 0 0,0-1 0,0 1 0,0 0 0,0-1 0,0 1 0,0 0 0,0 0 0,0-1 0,0 1 0,0 0 0,0 0 0,1-1 0,-1 1 0,0 0 0,0-1 0,0 1 0,0 0 0,0 0 0,1 0 0,-1-1 0,0 1 0,0 0 0,0 0 0,1 0 0,-1-1 0,0 1 0,1 0 0,35-17 0,1 1 0,-12-5 0,0 0 0,-2-2 0,0-1 0,-2-1 0,-1 0 0,24-41 0,-11 19 0,-1 1 0,-2 0 0,44-97 0,-63 116 0,-1 0 0,-1-1 0,-1 0 0,-2 0 0,-1-1 0,-1 1 0,0-37 0,-4 43 0,-3-78 0,2 90 0,0 0 0,-1 0 0,-1-1 0,1 1 0,-2 1 0,-7-18 0,5 15 0,0 1 0,-1 0 0,0 0 0,-1 1 0,0 0 0,-17-16 0,20 22 0,0 0 0,0 1 0,-1 0 0,0 0 0,1 0 0,-1 0 0,0 1 0,0 0 0,0 0 0,-1 1 0,1 0 0,0 0 0,-1 0 0,-10 1 0,-90 0 0,87-4 0,20 4 0,0 0 0,-1 0 0,1 0 0,0-1 0,0 1 0,-1 0 0,1 0 0,0-1 0,0 1 0,-1 0 0,1 0 0,0-1 0,0 1 0,-1 0 0,1-1 0,0 1 0,0 0 0,0-1 0,0 1 0,0 0 0,0-1 0,0 1 0,0 0 0,0-1 0,0 1 0,0-1 0,0 1 0,1-4 0,0 1 0,0 0 0,1 0 0,-1 1 0,1-1 0,0 0 0,4-4 0,2-4 0,17-13 0,-22 23 0,0-1 0,-1 0 0,1 0 0,-1 0 0,0 0 0,1-1 0,-1 1 0,0-1 0,0 1 0,-1-1 0,1 0 0,-1 0 0,1 0 0,-1 1 0,1-5 0,6-29 0,1 16 0,-6 16 0,-2 1 0,1-1 0,0 0 0,-1 0 0,0 0 0,0 0 0,0 0 0,0 0 0,0 0 0,-1-8 0,1-46 0,1 29 0,-1-1 0,-2 0 0,-7-41 0,1 45 0,-18-40 0,14 39 0,4 12 0,0 0 0,-2 1 0,1 0 0,-2 0 0,0 1 0,-19-18 0,-5-9 0,21 26 0,1 0 0,-2 1 0,0 1 0,0 0 0,-18-10 0,8 4 0,9 9 0,0 0 0,0 1 0,-23-8 0,-14-8 0,47 20 0,-1 1 0,0 0 0,-1 0 0,1 0 0,0 0 0,-1 1 0,0 0 0,1 1 0,-1 0 0,0 0 0,0 0 0,-12 1 0,1-3 0,15-2 0,20-15 0,8-7 0,18-28 0,-30 39 0,0 0 0,-1-1 0,-1 0 0,17-35 0,-20 34 0,-1-1 0,0 0 0,-1 0 0,-1 0 0,-1-1 0,-1 0 0,1-27 0,-10-101 0,4 132 0,-1 0 0,0 0 0,-2 1 0,1 0 0,-2 0 0,-14-29 0,5 18 0,-2 2 0,-1-1 0,0 2 0,-2 1 0,-1 0 0,0 1 0,-2 2 0,0 0 0,-1 1 0,-30-16 0,38 27 0,0 0 0,0 1 0,-1 1 0,1 1 0,-1 0 0,0 1 0,-1 0 0,-33 1 0,44 2 0,-1 0 0,1 0 0,-1 1 0,1 0 0,0 0 0,-1 1 0,1 0 0,0 0 0,0 1 0,0 0 0,1 0 0,-1 1 0,1 0 0,-1 0 0,-5 5 0,-35 22 0,46-29 0,-1-1 0,0 0 0,0 0 0,0 0 0,0 0 0,0 0 0,-1 0 0,1-1 0,0 1 0,0-1 0,-1 1 0,1-1 0,0 0 0,0 0 0,-1 0 0,1 0 0,-4-1 0,6 1 0,0 0 0,-1 0 0,1-1 0,0 1 0,0 0 0,-1 0 0,1-1 0,0 1 0,0 0 0,0-1 0,-1 1 0,1 0 0,0-1 0,0 1 0,0 0 0,0-1 0,0 1 0,0 0 0,0-1 0,0 1 0,0 0 0,0-1 0,0 1 0,0 0 0,0-1 0,0 1 0,0 0 0,0-1 0,0 1 0,0 0 0,0-1 0,0 1 0,1 0 0,-1-1 0,0 1 0,0 0 0,0 0 0,1-1 0,-1 1 0,0 0 0,0 0 0,1-1 0,-1 1 0,0 0 0,0 0 0,1-1 0,14-11 0,-12 11 0,-1-2 0,0 0 0,1 1 0,-1-1 0,0 0 0,0 0 0,-1-1 0,1 1 0,-1 0 0,1 0 0,-1-1 0,0 1 0,0-1 0,0-6 0,0-51 0,-2 30 0,0 21 0,0 0 0,-1 1 0,0 0 0,-1-1 0,1 1 0,-2 0 0,1 0 0,-1 0 0,-1 1 0,-8-15 0,-3 1 0,0 1 0,-27-28 0,28 36 0,1 0 0,-2 1 0,0 1 0,0 0 0,-1 1 0,0 1 0,-1 1 0,0 0 0,0 1 0,-1 1 0,-29-5 0,33 8 0,-1 2 0,0 0 0,0 0 0,-20 3 0,-7-1 0,-25-1 0,65 0 0,0 0 0,-1 1 0,1-1 0,-1 1 0,1-1 0,0 1 0,-1 0 0,-3 2 0,-12 3 0,-10-2 0,1-2 0,-1-1 0,-32-3 0,1 0 0,54 2 0,-1 1 0,1 0 0,0 1 0,-1 0 0,1 0 0,0 0 0,0 0 0,0 1 0,1 0 0,-11 7 0,1-1 0,14-8 0,0-1 0,-1 1 0,1 0 0,0 0 0,0 0 0,0 0 0,0 0 0,0 0 0,0 1 0,0-1 0,0 0 0,0 0 0,1 1 0,-1-1 0,0 0 0,1 1 0,-1 2 0,-6 11 0,-42 24 0,20-11 0,25-25 0,-1 1 0,1-1 0,0 1 0,1 0 0,-1 0 0,1 1 0,-4 5 0,6-9 0,1 1 0,-1-1 0,0 1 0,0-1 0,0 0 0,0 0 0,0 1 0,0-1 0,0 0 0,0 0 0,0 0 0,0 0 0,-1 0 0,1 0 0,0-1 0,-2 2 0,3-2 0,-1 0 0,1 0 0,0 0 0,0 1 0,-1-1 0,1 0 0,0 0 0,-1 0 0,1 0 0,0 0 0,-1 0 0,1 0 0,0 0 0,-1 0 0,1 0 0,0 0 0,0 0 0,-1 0 0,1 0 0,0 0 0,-1 0 0,1 0 0,0 0 0,-1 0 0,1 0 0,0 0 0,0-1 0,-1 1 0,1 0 0,0 0 0,-1 0 0,1 0 0,0-1 0,0 1 0,0 0 0,-1 0 0,1-1 0,0 1 0,0 0 0,0 0 0,0-1 0,-1 0 0,1-130 0,0 128 0,-1-1 0,1 0 0,-1 1 0,0-1 0,0 0 0,-1 1 0,1-1 0,-1 1 0,1-1 0,-1 1 0,0 0 0,0 0 0,-1 0 0,1 0 0,-1 0 0,-2-2 0,-6-5 0,-1 0 0,-19-12 0,24 17 0,0 2 0,1 0 0,-1 0 0,0 1 0,0 0 0,0 0 0,0 0 0,0 1 0,-1 0 0,1 0 0,0 1 0,0 0 0,-1 0 0,1 1 0,-9 2 0,-3 0 0,0 1 0,0 1 0,1 1 0,-24 10 0,5 1 0,1 2 0,0 2 0,-41 32 0,68-45 0,0 0 0,0 0 0,2 1 0,-1 1 0,1-1 0,-12 21 0,16-19-418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8:55.34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4619 104 2081,'0'-104'7924,"-4"104"-6868,2 0-975,1 1 1,-1-1-1,1 0 1,0 1-1,-1 0 0,1-1 1,0 1-1,-1 0 1,1-1-1,0 1 1,0 0-1,0 0 0,-1 0 1,1 0-1,0 0 1,0 0-1,1 0 0,-1 0 1,0 1-1,0-1 1,1 0-1,-1 1 0,0-1 1,1 0-1,-1 1 1,1-1-1,0 1 0,-1-1 1,1 3-1,-17 33 844,-2-12-397,6-6-42,0-1 1,-14 29 0,-221 408 1844,7-17-1931,133-227-76,-155 292 334,152-293-522,-59 106-106,-290 470-38,265-423 59,108-197-22,74-141-27,-113 222 1,5 28-16,-132 277 157,19-25 40,179-397-134,-96 221 241,25-38 44,-8 18 112,107-275-353,-40 90 175,-8 62 64,-97 211 260,20-53-188,9-37 494,-18-28 1217,25-59-176,64-118-996,30-54 99,-3-2 0,-72 85 0,80-105-810,24-31-232,-1 0-1,-24 24 1,21-19-1,16-21 0,1 0 0,-1 0 0,1 0 0,-1 0 0,1 0 0,-1 0 0,0-1 0,0 1 0,1 0 0,-1 0 0,0 0 0,0-1 0,0 1 0,0 0 0,0-1 0,0 1 0,0-1 0,0 1 0,-2 0 0,2-1 0,0 0 0,0 1 0,0-1 0,0 1 0,-1-1 0,1 1 0,0 0 0,0-1 0,1 1 0,-1 0 0,0 0 0,0 0 0,0-1 0,-1 3 0,1-1-21,0 0 1,0 0-1,0-1 0,0 1 0,-1 0 1,1-1-1,-1 1 0,1-1 0,-1 0 1,1 1-1,-1-1 0,0 0 0,1 0 1,-1 0-1,0 0 0,0 0 0,0-1 1,0 1-1,0 0 0,0-1 1,-3 1-1,9-4-1533,1 0-1,-1 0 1,0-1 0,0 1 0,0-1 0,0 0 0,-1 0-1,0 0 1,1 0 0,3-8 0,34-49-5881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8:59.36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47 38 2449,'-4'-2'200,"3"2"-128,0 0 1,0 0-1,0-1 0,0 1 1,0 0-1,-1-1 0,1 1 0,0-1 1,0 1-1,0-1 0,1 1 1,-1-1-1,0 0 0,0 1 1,0-1-1,0 0 0,0 0 0,1 0 1,-1 0-1,0 0 0,1 0 1,-1 0-1,1 0 0,-1 0 0,1 0 1,0 0-1,-1 0 0,1 0 1,0 0-1,-1-1 0,1 1-44,1 1 0,-1-1-1,0 1 1,-1-1 0,1 1-1,0 0 1,0-1 0,0 1-1,0-1 1,0 1 0,0-1 0,0 1-1,-1 0 1,1-1 0,0 1-1,0-1 1,-1 1 0,1 0-1,0-1 1,0 1 0,-1 0 0,1-1-1,0 1 1,-1 0 0,1 0-1,0-1 1,-1 1 0,1 0-1,-1 0 1,1 0 0,-1-1-1,1 1 1,0 0 0,-1 0 0,1 0-1,-1 0 1,1 0 0,-1 0-1,1 0 1,0 0 0,-1 0-1,1 0 1,-1 0 0,0 0 0,-1 0 62,2 1-60,-1-1 0,1 0 0,0 0 1,0 1-1,-1-1 0,1 0 0,0 0 1,0 1-1,-1-1 0,1 0 0,0 1 0,0-1 1,0 0-1,0 1 0,0-1 0,-1 0 0,1 1 1,0-1-1,0 0 0,0 1 0,0-1 1,0 1-1,0-1 0,0 0 0,0 1 0,0-1 1,0 0-1,0 1 0,0-1 0,1 0 0,-1 1 1,0 1 125,1 20 226,1-1-1,1 0 1,1-1-1,1 1 1,1-1-1,1 1 1,14 30-1,17 39 443,-28-62-599,4 16 155,3-1-1,22 41 1,139 283 1845,-116-205-312,3 4 24,2-21-281,47 107 916,4 50 463,44 103 1326,-52-159-2291,-9-2-1662,150 243-408,-155-311 0,-46-81 0,132 258 0,27 130 0,-70-147 0,-64-150 0,35 67 0,-8 4 0,8-16 0,-9-10 0,-20-66 0,45 96 0,149 328 0,-137-295 0,-38-75 0,-56-116 0,28 54 0,-13-65 0,-36-58 0,-2 0 0,17 39 0,5 8 0,-42-79 0,0 1 0,0-1 0,0 1 0,0-1 0,-1 1 0,1-1 0,-1 1 0,1-1 0,-1 5 0,-1-1 0,0-13 0,0 3-371,1 0 0,-1 0 0,0 1 1,0-1-1,0 0 0,0 0 0,-1 0 0,-3-6 0,-5-15-3857,2-25-4496,-7-2 571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9:03.4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701 1324 752,'0'0'910,"0"4"-232,0-2-656,2 23 1027,-1-24-1021,-1 0 1,1 0-1,-1-1 1,1 1-1,-1 0 1,1-1-1,0 1 1,-1-1-1,1 1 1,0-1-1,-1 1 1,1-1-1,0 0 1,0 1-1,-1-1 1,1 0-1,0 1 1,0-1-1,-1 0 1,1 0-1,0 0 1,0 0 0,0 0-1,0 0 1,-1 0-1,7 0 10870,-11-2-10560,0 0-224,3 2-86,0 0 1,0-1-1,0 1 1,0-1-1,0 1 1,0-1-1,0 1 1,0-1-1,0 0 1,1 1-1,-1-1 1,0 0-1,0 0 1,0 1-1,1-1 1,-1 0-1,0 0 1,1 0-1,-1 0 1,1 0-1,-1 0 1,1 0-1,0 0 1,-1 0-1,1 0 1,0-3-1,0 4-9,0-1 0,0 1-1,0-1 1,0 0-1,0 1 1,-1-1 0,1 1-1,0-1 1,0 1-1,0-1 1,0 0 0,-1 1-1,1-1 1,0 1-1,-1-1 1,1 1 0,0-1-1,-1 1 1,1-1-1,0 1 1,-1 0 0,1-1-1,-1 1 1,1 0-1,-1-1 1,1 1 0,-1 0-1,1-1 1,-2 1-1,2 0-2,-1-1 0,1 1-1,-1 0 1,1 0-1,-1-1 1,1 1-1,-1 0 1,1-1-1,-1 1 1,1-1-1,0 1 1,-1-1 0,1 1-1,-1-1 1,1 1-1,0-1 1,0 1-1,-1-1 1,1 1-1,0-1 1,0 1 0,0-1-1,-1 0 1,1 1-1,0-1 1,0 1-1,0-1 1,0 1-1,0-2 1,0 1 4,0 0 0,0 0 0,0 0 0,0 0 0,-1 0 0,1 0 0,0 0 0,-1 0 0,1 0 0,-1 0 0,1 1 0,-1-1 0,1 0 0,-1 0 0,0 0 0,1 1 0,-1-1 0,0 0 1,1 0-1,-1 1 0,0-1 0,0 1 0,0-1 0,-1 0 0,-7-6 77,0-15 12,8 19-94,0 0 0,0 0 0,-1 0 0,1 0 0,-1 0 0,0 1 0,-3-6 0,1 3 1,2 3-6,0 0 1,0 1-1,0-2 1,0 1-1,1 0 0,-1 0 1,1 0-1,0-1 0,-1 1 1,1-1-1,0 1 1,0-1-1,1 0 0,-1 1 1,1-1-1,-1 0 0,1-4 1,0 4 7,-1-1 1,1 1 0,-1 0 0,0-1 0,1 1-1,-2 0 1,1 0 0,0 0 0,0 0-1,-1 0 1,0 0 0,0 0 0,0 0-1,0 0 1,0 1 0,-3-3 0,-12-18 43,9 1 28,8 20-72,-1 0 0,0-1 0,0 1 0,0 0 0,0 0-1,0 0 1,0 0 0,0 0 0,-1 0 0,1 0 0,-4-3-1,2 3 41,1-1-1,-1 1 1,1 0 0,0-1-1,-1 1 1,1-1-1,0 0 1,1 1-1,-1-1 1,0 0-1,1 0 1,0 0 0,-2-7-1,1 8-17,1-1-1,0 1 1,-1-1 0,0 1 0,0 0-1,1-1 1,-1 1 0,-1 0-1,1 0 1,-3-2 0,-11-12 241,8-4 18,7 18-275,1 0 0,-1 0 0,0 0 0,1 0 0,-1 0 0,0 0 0,0 0 0,-1 1 0,1-1 0,0 0 0,0 1 0,-1-1 0,-1-1 0,-6-3 66,8 5-70,0 0 0,0 0 0,0 1 0,-1-1 0,1 0 0,0 0 0,0 0 0,0 0 0,1 0 0,-1 0 0,0 0 0,0 0 0,1 0 0,-1-1 0,0 1 0,1 0 0,-1 0 0,1-1-1,0 1 1,-1 0 0,1-1 0,0 1 0,0 0 0,0-1 0,0 1 0,0-3 0,0 2-1,0 0 1,0 0-1,0 0 0,-1 0 0,1 0 0,0 0 0,-1 0 0,0 0 1,1 0-1,-1 1 0,0-1 0,0 0 0,0 0 0,0 0 0,0 1 1,0-1-1,-1 1 0,1-1 0,-1 1 0,1-1 0,-4-1 0,3 1 20,-1 0 0,1 0 0,0-1-1,0 1 1,0-1 0,0 1-1,0-1 1,0 0 0,-1-3 0,1 2 8,1 0 0,-1 1 0,0-1 0,0 0-1,-1 1 1,1-1 0,-1 1 0,0 0 0,-3-3 0,4 4 37,0 0 0,0 0-1,1 0 1,-1-1 0,1 1-1,-1 0 1,1 0 0,0-1-1,0 1 1,-2-5 0,1 0 150,-2-16 505,4 22-718,1 0 1,-1 0 0,0 0 0,0 0-1,-1 0 1,1 0 0,0 0 0,0-1-1,0 1 1,-1 0 0,1 0 0,-1 0-1,1 0 1,-2-1 0,-17-15 255,18 17-257,-1-1 0,1 0 1,-1 0-1,1 0 0,0 0 1,-1 0-1,1 0 0,0 0 1,0 0-1,0-1 0,0 1 1,0 0-1,0 0 0,0-1 1,1 1-1,-1-1 0,0 1 1,1-1-1,-1 1 1,1-1-1,0 0 0,-1 1 1,1-1-1,0 1 0,0-4 1,1 0-4,-1-1 1,0 0-1,0 1 1,0-1-1,-1 1 1,0-1-1,0 1 1,0-1-1,0 1 1,-1 0-1,0-1 1,0 1-1,-1 0 1,0 0-1,-4-6 1,6 10-11,0-1 0,1 1-1,-1-1 1,0 1 0,1-1 0,-1 1 0,1-1 0,-1 1 0,1-1 0,0 1 0,0-1 0,-1 1 0,1-1 0,0 0-1,0 1 1,1-1 0,-1 1 0,1-3 0,-1-2 16,1 0-3,-2 1-1,1-1 1,-1 0-1,1 1 0,-1-1 1,-1 1-1,1-1 1,-1 1-1,-5-10 0,6 13-12,-1-4 95,1 0 0,0 0 0,0 0 0,0-1 0,0 1 0,1 0 0,0 0 0,1 0 0,0-8 0,1-14 356,-2 27-450,0 1 0,0-1 0,0 0 0,-1 0 1,1 1-1,0-1 0,0 0 0,-1 0 0,1 1 1,0-1-1,-1 0 0,1 1 0,-1-1 0,1 0 1,-1 1-1,1-1 0,-1 1 0,0-1 0,1 1 1,-1-1-1,1 1 0,-1 0 0,0-1 0,0 1 1,1 0-1,-1-1 0,-1 1 0,2 0-1,-1-1 0,0 1-1,0 0 1,1-1 0,-1 1-1,0 0 1,1-1 0,-1 1-1,0-1 1,1 1 0,-1-1-1,1 1 1,-1-1 0,1 1-1,-1-1 1,1 0 0,-1 1-1,1-1 1,-1 0 0,1 1-1,0-1 1,-1 0-1,1 0 1,0 1 0,0-1-1,0 0 1,-1-1 0,1 1 230,-3-15 131,0 10-310,1 4 8,1 0 1,0 0-1,-1 0 0,1 0 1,0-1-1,0 1 1,1 0-1,-1-1 0,0 1 1,1 0-1,0-1 0,-1-3 1,-3 2 448,-15-3 56,18 5-471,0 0 1,0-1 0,0 1-1,1 0 1,-1-1 0,1 1-1,-1-1 1,1 1 0,0-1-1,0 1 1,0 0 0,0-1-1,0 1 1,1-5-1,0 5-86,-1-9-14,0 10 0,0 0 0,0 0 0,1 0 0,-1 0 0,0 0 0,0 0 0,0 1 0,0-1 0,0 0 0,0 0 0,-1 0 0,1 0 0,0 0 0,0 0 0,-1 0 0,1 0 0,0 0 0,-1 1 0,1-1 0,-1 0 0,1 0 0,-1 0 0,0 1 0,1-1 0,-1 0 0,0 1 0,1-1 0,-1 1 0,0-1 0,0 0 0,1 1 0,-1 0 0,0-1 0,0 1 0,0-1 0,0 1 0,0 0 0,0 0 0,0 0 0,-1-1 0,-1 1 0,2-1 0,0 1 0,0 0 0,0 0 0,0-1 0,-1 1 0,1 0 0,0-1 0,0 1 0,0-1 0,0 0 0,0 1 0,0-1 0,1 0 0,-1 0 0,0 1 0,0-1 0,0 0 0,1 0 0,-1 0 0,0 0 0,1 0 0,-1 0 0,1 0 0,-1 0 0,1 0 0,0 0 0,-1 0 0,1 0 0,0-2 0,0 3 0,0-1 0,0 0 0,0 1 0,0-1 0,0 1 0,0-1 0,-1 0 0,1 1 0,0-1 0,0 1 0,0-1 0,-1 1 0,1-1 0,0 0 0,0 1 0,-1-1 0,1 1 0,-1 0 0,1-1 0,0 1 0,-1-1 0,1 1 0,-1-1 0,1 1 0,-1 0 0,1-1 0,-1 1 0,1 0 0,-1 0 0,1-1 0,-1 1 0,0 0 0,0 0 0,0-1 0,0 1 0,0 0 0,0-1 0,0 1 0,1 0 0,-1-1 0,0 1 0,0-1 0,0 1 0,1-1 0,-1 0 0,0 1 0,1-1 0,-1 0 0,1 1 0,-1-1 0,1 0 0,-1 0 0,1 0 0,-1 1 0,1-1 0,0 0 0,-1 0 0,1 0 0,0 0 0,0 0 0,0 0 0,-1 0 0,1 1 0,0-1 0,0 0 0,1 0 0,-1 0 0,0-1 0,-1 0 0,0 0 0,0 0 0,0 0 0,0 0 0,0 0 0,-1 0 0,1 0 0,-1 1 0,1-1 0,-1 0 0,0 1 0,1 0 0,-1-1 0,0 1 0,0 0 0,-2-1 0,-10-9 0,10 8 0,1 0 0,-1 0 0,0 0 0,0 0 0,0 0 0,0 1 0,-1 0 0,1 0 0,-6-2 0,9 3-47,1 1-1,-1-1 1,1 1 0,-1-1-1,1 0 1,-1 1 0,1-1 0,0 0-1,-1 1 1,1-1 0,0 0-1,-1 1 1,1-1 0,0 0-1,0 0 1,0 1 0,0-1-1,0 0 1,0 0 0,0 1 0,0-1-1,0 0 1,0 0 0,0 0-1,1 0 1,-1-6-7794,0-2-1913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9:05.3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47 1 1473,'-23'11'1008,"22"-11"-908,0 0-1,0 0 1,0 1-1,0-1 1,0 0 0,0 1-1,0-1 1,0 0 0,0 1-1,0-1 1,0 1 0,0-1-1,0 1 1,0 0-1,0-1 1,1 1 0,-1 0-1,0 0 1,1-1 0,-1 1-1,0 0 1,1 0 0,-1 0-1,1 0 1,-1 0 0,1 0-1,0 0 1,-1 2-1,6-3 694,10 1-540,-1 0 0,1 2 0,17 4 1,26 4-59,9-6-71,93-5-1,-57-2-108,316 0-261,490 5-1859,-365 43 1280,-278-18 743,391 50 330,-350-55 16,-243-20-103,234 0 1288,-173-4-241,-121 1-976,-4 26-40,0 56-3751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9:06.2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166 0 928,'-8'5'221,"0"0"-1,-1 0 0,0-1 0,0-1 1,0 1-1,0-2 0,-1 1 0,1-1 0,-1-1 1,-18 2-1,25-3-104,0 0 0,-1 0 0,1 1 0,0-1 1,0 1-1,-1 0 0,1 0 0,0 0 0,0 1 0,-6 3 1,8-5-45,-4 3 3903,5-2-3901,1 0 0,-1-1 0,1 1 0,-1 0 0,1-1 0,-1 1 0,1 0 0,0-1 1,-1 1-1,1-1 0,0 1 0,-1-1 0,1 1 0,0-1 0,0 1 0,0-1 0,-1 0 0,1 1 0,0-1 0,0 0 0,0 0 0,0 0 0,-1 0 0,1 0 0,0 0 1,0 0-1,0 0 0,1 0 0,39 0-37,-27-1 144,8 1-116,300-11 257,152-4-307,-341 16-83,195 16-180,68 7-566,-10-10 5,-67-1 332,372-4-694,871-9 437,-1561 1 698,0 1 0,0-1-1,-1 1 1,1-1-1,-1 1 1,1-1 0,-1 1-1,1 0 1,-1-1 0,0 1-1,0-1 1,0 1 0,0 0-1,0-1 1,0 1 0,-1 2-1,1-3-70,0 23-2260,0-21 1425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54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140 184 2673,'-11'-10'781,"9"9"-536,-1-1 0,0 0 0,1 0 0,-1 0 0,1 0 0,-1-1 0,1 1 0,0-1 0,0 1 0,0-1 0,1 0 0,-1 1 0,1-1 0,-1 0 0,-1-5 0,3 7-183,0 1 0,0-1-1,0 0 1,0 1 0,0-1 0,0 0-1,-1 1 1,1-1 0,0 0 0,0 1 0,-1-1-1,1 1 1,-1-1 0,1 0 0,0 1-1,-1-1 1,1 1 0,-1-1 0,1 1 0,-1 0-1,0-1 1,1 1 0,-1-1 0,1 1-1,-1 0 1,0 0 0,1-1 0,-1 1 0,0 0-1,1 0 1,-1 0 0,0 0 0,1 0-1,-1-1 1,0 1 0,1 1 0,-1-1 0,0 0-1,1 0 1,-1 0 0,-1 0 0,0 0 131,2 0-161,0 0 0,0 0 0,0 0-1,0 0 1,0 0 0,0 0 0,-1 0 0,1 0 0,0 0 0,0 0 0,0 0-1,0 0 1,0 0 0,-1 0 0,1 0 0,0 0 0,0 0 0,0 0 0,0 0-1,0 0 1,-1 0 0,1 0 0,0 0 0,0 0 0,0 0 0,0 1 0,0-1-1,0 0 1,0 0 0,-1 0 0,1 0 0,0 0 0,0 0 0,0 0 0,0 0-1,0 1 1,0-1 0,0 0 0,0 0 0,0 0 0,0 0 0,0 0 0,0 1-1,0-1 1,0 0 0,0 0 0,0 0 0,0 0 0,0 0 0,0 1 0,0-1-1,0 0 1,0 0 0,0 0 0,0 0 0,0 1 0,-2 87 4168,0-26-1634,10 103 0,-2-125-1819,2 22 678,1 69-1,-10-21-297,6 148 214,10 130-239,-15-241 1310,0-145-1388,0-6-386,0-26-451,1-2-173,-5-38 1,-7-15-21,-24-223-73,15 183-509,2 18-390,-2-116-1378,14-87 1120,9 172 1397,-3 91 207,0 42 1000,36 13 1447,-23-7-2465,122 1-179,-94-2-161,6 0-10,-30 2 0,-1-2 0,1 0 0,-1-2 0,1 1 0,-1-2 0,23-6 0,3-6 0,34-8 0,-70 22-26,7-1-44,1-1-1,-1 0 0,1-1 1,-1 0-1,0-1 0,-1 0 1,1-2-1,15-9 0,-74 16-17892,4 13 11761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9:07.15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166 68 1072,'-143'23'3525,"132"-21"-3090,11-2-384,0 0-1,-1 0 0,1 0 1,-1 0-1,1 0 1,0 0-1,-1 0 0,1 0 1,-1 0-1,1 0 1,-1 0-1,1 1 0,0-1 1,-1 0-1,1 0 1,-1 0-1,1 0 0,0 1 1,-1-1-1,1 0 1,0 0-1,-1 1 0,1-1 1,0 0-1,-1 1 1,1-1-1,0 0 0,0 1 1,-1-1-1,1 0 1,0 1-1,0-1 0,0 1 1,0-1-1,-1 0 1,1 1-1,0-1 0,0 3 3210,406-37 363,-139 5-3588,-201 25-9,739-32-1175,-244 50-497,127 24 8,-145-10 997,-78-4 401,-345-19 204,601 15-528,1517-20-917,-2234 0 1006,-4 2 406,1-1-1,-1 1 1,0-1-1,-1 1 0,1-1 1,0 1-1,0-1 1,0 1-1,-1-1 0,1 1 1,-1-1-1,0 0 0,1 1 1,-1-1-1,0 0 1,0 1-1,1-1 0,-1 0 1,0 0-1,0 0 1,0 0-1,-1 0 0,1 0 1,0 0-1,0 0 0,-1 0 1,1 0-1,0-1 1,-1 1-1,1 0 0,-3 0 1,-16 1-1452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9:08.1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166 12 1185,'-161'0'8089,"156"0"-5366,10 0-2069,863-9 1280,-382 7-2241,-302 2-45,3 0-172,652 12-1310,1025 13 60,-1510-25 1664,307 23 114,-203-3-5,-86 1-15,164 6 478,-423-25-348,-111-3-106,-1 1 0,1 0 0,-1 0 0,1 0 0,-1 0 0,0 0 0,1 0 0,-1 0 0,1 1 0,-1-1 0,1 0 0,-1 1-1,0-1 1,1 1 0,-1-1 0,0 1 0,2 1 0,-3-2-4,-1 1-1,1 0 1,-1 0-1,1-1 1,0 1 0,-1 0-1,1-1 1,-1 1-1,0-1 1,1 1-1,-1-1 1,1 1 0,-1-1-1,0 1 1,0-1-1,1 1 1,-1-1 0,0 0-1,1 1 1,-3-1-1,-53 21-370,-35-6-2501,45 0 872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9:09.08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40 43 1681,'-25'6'1301,"10"-3"5292,29-2-2186,101 0-1410,472-13-927,-492 6-2009,670-28-50,-316 32-763,556 5-1940,-441 19 1926,1315-4 190,-739 3-1117,-604-8 1233,-75 4 393,19 7 355,-119-20 2100,-215-5-7431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9:10.07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285 75 704,'-173'-11'3558,"61"12"6595,116-1-9851,-1 1 1,1 0 0,0 1-1,-1-1 1,0 1 0,1-1 0,-1 1-1,0 0 1,0 0 0,0 0 0,0 1-1,0-1 1,0 1 0,2 2-1,21 16 611,-18-17-779,1 0 0,0 0-1,0-1 1,1 0 0,-1-1 0,1 0 0,12 1 0,70 0 177,-59-4-191,827-15 604,-444 5-771,-37-9-522,-53 3-353,397 1-337,-290-1 822,235-6-36,-277 16 234,705-8-370,1 41 83,-509 17 449,102 5 18,-234-17 77,48 2-52,599-20-1740,-950-13-809,-198 13-1792,2-10 1881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9:11.1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19 26 1825,'-3'0'1705,"-12"0"3737,18 3-2790,0-1-2097,1 0 0,0 0 0,0-1 0,0 1 0,0-1 0,0 0 0,0 0 0,0 0-1,1-1 1,-1 1 0,0-1 0,0 0 0,5-1 0,19 3 1123,51 9 1408,30 3-1234,636-3-533,-461-13-1344,930-3-2281,-406-13-3021,-124 14 281,-384 5 3599,654-1-1197,662 0 189,-543 0 4774,-857 1-1272,452-10 1129,-510 6-1109,-87 4-120,-18-9-220,-9 0-166,-43 8-535,1 0 0,-1 0 0,0 0 0,1-1-1,-1 1 1,1 0 0,-1-1 0,0 0-1,0 1 1,1-1 0,-1 0 0,0 1 0,2-2-1,0-4-7562,-3-6 4450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9:13.6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26 80,'0'-10'208,"0"-6"-224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50:02.29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1058 26 1056,'0'0'183,"0"-1"-1,0 1 0,0 0 0,0-1 0,0 1 0,0-1 0,0 1 0,0 0 0,0-1 0,0 1 0,0-1 0,1 1 0,-1 0 0,0-1 0,0 1 0,0 0 0,1-1 0,-1 1 0,0 0 0,0-1 0,1 1 0,-1 0 0,0-1 0,1 1 0,-1 0 0,0 0 0,1-1 0,-1 1 0,0 0 0,1 0 0,-1 0 0,1 0 0,-1 0 0,0-1 0,1 1 0,-1 0 0,1 0 0,-1 0 0,1 0 0,-1 0 0,0 0 0,1 0 0,-1 0 0,1 1 0,0-1 0,1 0-871,1 0 4075,2 0-1692,-5 0-1634,1 0 9,0 0-1,0 1 1,-1-1-1,1 0 1,0 0 0,0 0-1,-1 0 1,1 0 0,0 0-1,0 0 1,-1 0-1,1-1 1,0 1 0,0 0-1,-1 0 1,1-1 0,0 1-1,-1 0 1,1-1-1,0 1 1,-1 0 0,1-1-1,-1 1 1,1-1-1,-1 1 1,1-1 0,-1 0-1,1 1 1,-1-1 0,1 1-1,-1-1 1,0 0-1,1 1 1,-1-1 0,0 0-1,0 1 1,1-5 6392,-1 8-6340,0 0 1,-1-1-1,1 1 1,-1 0-1,1-1 1,-1 1-1,0-1 1,0 1-1,0-1 1,-1 1-1,1-1 1,0 0-1,-3 4 1,-5 8 383,1 8 327,7-19-702,1 0-1,-1 0 1,-1 0-1,1 0 0,0 0 1,-1 0-1,1 0 1,-1 0-1,-4 4 0,-6 7 371,7-9-252,0-1 0,1 1 0,0 0 0,0 1-1,1-1 1,-1 1 0,1 0 0,0 0 0,1 0-1,0 0 1,-3 11 0,1-7 45,0 1 0,-1 0 0,-9 15-1,8-17-172,1 1-1,0 0 0,1 0 0,0 1 0,-4 14 0,6-11-80,-1 0 0,-1 0 0,0-1 0,-12 25 0,13-31-39,0 1 0,0-1 0,0 1 0,1 0 0,0 0 0,1 0 0,0-1 0,0 2 0,0 8 0,1-8 0,-1 0 0,0 0 0,-1-1 0,0 1 0,0-1 0,-6 13 0,-6 25 0,7-16 0,-2-1 0,-17 42 0,23-63 0,0 0 0,0 0 0,0 0 0,1 1 0,-2 10 0,-2 11 0,-4-4 0,8-20 0,0 0 0,0 0 0,0 0 0,0 0 0,1 1 0,0-1 0,0 8 0,1-5 0,-1-1 0,0 0 0,-1 1 0,-3 11 0,-1 6 0,4-16 0,0 0 0,0-1 0,0 1 0,-1-1 0,0 1 0,-1-1 0,0 0 0,-5 9 0,0 1 0,1 0 0,1 1 0,1 1 0,-7 39 0,-21 71 0,32-122 0,-1 0 0,0 0 0,0 0 0,-7 10 0,-7 21 0,-10 101 0,8-100 0,3 20 0,14-49 0,0-1 0,-1 1 0,-1-1 0,1 0 0,-2-1 0,-9 19 0,12-26 0,-1 0 0,1 1 0,0-1 0,0 1 0,1 0 0,-1 0 0,1 0 0,0 0 0,-1 0 0,2 0 0,-1 0 0,1 0 0,-1 0 0,1 5 0,0-5 0,0 0 0,-1 0 0,1 0 0,-1 0 0,0 0 0,0 0 0,0 0 0,-1-1 0,1 1 0,-1 0 0,-3 4 0,-10 28 0,12-31 0,1 0 0,0-1 0,-1 1 0,0 0 0,-7 8 0,-6 10 0,8-7 0,-14 20 0,19-33 0,1 0 0,0 0 0,0 0 0,1 0 0,-1 0 0,0 1 0,1-1 0,0 0 0,0 1 0,0-1 0,0 0 0,1 1 0,-1 0 0,1-1 0,0 4 0,0-4 0,-1 0 0,1 0 0,0-1 0,-1 1 0,0 0 0,0-1 0,0 1 0,0 0 0,0-1 0,0 1 0,0-1 0,-1 0 0,0 0 0,1 1 0,-1-1 0,0 0 0,-2 2 0,1-1 0,0 0 0,1 0 0,-1 0 0,1 0 0,0 0 0,0 1 0,-2 5 0,-18 34 0,19-38 0,-1 0 0,1 1 0,0 0 0,0-1 0,1 1 0,0 0 0,0 0 0,0 1 0,1-1 0,-1 12 0,2-11 0,1-6 0,-1 1 0,0-1 0,1 1 0,-1-1 0,0 1 0,0-1 0,0 1 0,0-1 0,0 1 0,-1-1 0,1 1 0,0-1 0,-1 0 0,1 1 0,-1-1 0,1 1 0,-1-1 0,0 0 0,-1 2 0,-2 1 0,2-3 0,1 0 0,-1 0 0,1 1 0,0-1 0,0 0 0,-1 1 0,1-1 0,0 1 0,0-1 0,0 1 0,1-1 0,-1 1 0,0-1 0,0 1 0,1 0 0,-1 0 0,1-1 0,0 1 0,-1 0 0,1 2 0,0-2 0,0 0 0,0 0 0,0 0 0,0 0 0,0 0 0,-1 0 0,1 0 0,-1 0 0,0 0 0,1-1 0,-1 1 0,0 0 0,0 0 0,0 0 0,-2 1 0,-2 5 0,4-5 0,-1 0 0,1 0 0,-1 0 0,0-1 0,0 1 0,0-1 0,-5 5 0,6-6 0,0 0 0,0 0 0,0 0 0,1 0 0,-1 0 0,0 0 0,0 0 0,0 0 0,1 0 0,-1 1 0,1-1 0,-1 0 0,1 0 0,-1 1 0,1-1 0,0 0 0,-1 1 0,1-1 0,0 0 0,0 3 0,0-3 0,0 0 0,0 0 0,0 0 0,0 0 0,0 1 0,0-1 0,-1 0 0,1 0 0,0 0 0,-1 0 0,1 0 0,-1 0 0,1 0 0,-1 0 0,1 0 0,-1 0 0,0-1 0,1 1 0,-2 1 0,-5 7 0,6 2 0,1-9 0,0-1 0,0 0 0,0 0 0,0 1 0,0-1 0,0 0 0,0 0 0,0 1 0,0-1 0,-1 0 0,1 0 0,-1 0 0,1 0 0,-1 1 0,1-1 0,-1 0 0,0 0 0,-1 1 0,-1 2 0,-1-1 0,0 1 0,1-1 0,0 1 0,0 0 0,0 0 0,1 0 0,-1 1 0,1-1 0,0 0 0,0 1 0,0 0 0,1-1 0,0 1 0,0 0 0,-1 8 0,2-12 0,0-1 0,0 1 0,0 0 0,0 0 0,0 0 0,0 0 0,0-1 0,-1 1 0,1 0 0,0 0 0,0 0 0,-1-1 0,1 1 0,0 0 0,-1-1 0,1 1 0,-1 0 0,1-1 0,-1 1 0,1 0 0,-1-1 0,0 1 0,1-1 0,-1 1 0,0-1 0,1 1 0,-1-1 0,0 1 0,0-1 0,1 0 0,-2 1 0,1-1 0,0 0 0,1 0 0,-1 1 0,0-1 0,0 0 0,1 1 0,-1-1 0,1 1 0,-1-1 0,0 0 0,1 1 0,-1-1 0,1 1 0,-1 0 0,1-1 0,-1 1 0,1-1 0,0 1 0,-1 0 0,1-1 0,0 1 0,-1 0 0,1-1 0,0 1 0,0 0 0,0 0 0,-1-1 0,1 1 0,0 0 0,0 0 0,0 0 0,0 2 0,0 0 0,0 0 0,-1-1 0,0 1 0,1-1 0,-1 1 0,0 0 0,0-1 0,0 1 0,-1-1 0,1 0 0,0 1 0,-1-1 0,-3 3 0,-1 3 0,5-6 0,1 0 0,-1-1 0,0 1 0,1-1 0,-1 1 0,0 0 0,1 0 0,0-1 0,-1 1 0,1 0 0,0 0 0,0-1 0,0 4 0,-1 10 0,-5-3 0,4-10 0,1 0 0,0 0 0,0 0 0,0 0 0,0 0 0,1 0 0,-1 1 0,0-1 0,1 0 0,0 0 0,-1 5 0,1-6 0,0-1 0,0 1 0,0-1 0,0 1 0,0-1 0,0 1 0,0-1 0,-1 1 0,1-1 0,0 1 0,0-1 0,-1 1 0,1-1 0,0 1 0,-1-1 0,1 1 0,0-1 0,-1 0 0,1 1 0,-1-1 0,1 0 0,0 1 0,-1-1 0,1 0 0,-1 0 0,1 1 0,-1-1 0,1 0 0,-1 0 0,1 0 0,-1 0 0,0 0 0,1 0 0,-1 1 0,1-1 0,-2-1 0,-7 5 0,9-3 0,-1 1 0,0-1 0,1 1 0,-1-1 0,0 1 0,1 0 0,0-1 0,-1 1 0,1 0 0,0-1 0,0 1 0,0 0 0,0 0 0,0-1 0,1 4 0,0-2 0,-1-1 0,0 0 0,0 0 0,0 1 0,0-1 0,0 0 0,0 0 0,0 1 0,-1-1 0,0 0 0,1 0 0,-2 4 0,-4 1 0,5-6 0,0 1 0,0-1 0,0 0 0,0 0 0,0 1 0,1-1 0,-1 1 0,0-1 0,1 1 0,-1-1 0,1 1 0,0-1 0,-1 1 0,1-1 0,0 1 0,0-1 0,0 1 0,0 3 0,1-5-35,-1 1 1,-1 0-1,1 0 0,0 0 0,0 0 0,0 0 1,0 0-1,-1 0 0,1 0 0,0-1 1,-1 1-1,1 0 0,-1 0 0,1 0 1,-1-1-1,1 1 0,-1 0 0,1-1 1,-1 1-1,0 0 0,1-1 0,-1 1 1,0-1-1,0 1 0,1-1 0,-1 1 1,0-1-1,0 1 0,0-1 0,0 0 1,0 0-1,1 1 0,-1-1 0,0 0 1,0 0-1,0 0 0,-2 0 0,3-1-385,-1 0 0,1 0 1,-1-1-1,0 1 0,1 0 0,0 0 0,-1 0 0,1-1 0,0 1 0,0 0 0,-1-1 0,1 1 0,0 0 0,0 0 0,0-1 0,1 0 0,-1-25-10185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50:03.57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42 256,'0'-1'53,"0"0"0,0 0 0,0 0 0,-1 1 0,1-1 0,0 0 0,0 0 0,0 0 0,0 0 0,0 0 0,1 1-1,-1-1 1,0 0 0,0 0 0,0 0 0,1 0 0,-1 1 0,0-1 0,1 0 0,-1 0 0,1 1 0,-1-1 0,1 0 0,-1 1 0,1-1 0,0 1 0,-1-1 0,1 0 0,1 0-1,5-4 340,-2 1-67,-4 3-285,-1 0 1,1 0-1,0 1 0,0-1 1,0 0-1,-1 1 0,1-1 0,0 1 1,0-1-1,0 1 0,0 0 0,0-1 1,0 1-1,0 0 0,0-1 1,0 1-1,0 0 0,0 0 0,0 0 1,2 0-1,1 0 2836,-4 5-2232,-1-1-1,1 1 1,0-1 0,0 1-1,0 0 1,1 4 0,-1 156 11673,0-1-5554,0 31-3750,0 99-3234,0-174 327,1-110-106,0 0 0,1 0 0,3 13 0,-2-12 0,-1 1 0,0-1 0,1 18 0,-3 169 0,0-196 0,0 0 0,0 0 0,0-1 0,1 1 0,-1 0 0,1 0 0,-1-1 0,1 1 0,-1 0 0,1-1 0,0 1 0,0-1 0,0 1 0,0-1 0,0 1 0,0-1 0,0 0 0,1 0 0,-1 1 0,3 1 0,1 1 0,-4-3 3,-1 0 0,1-1 1,0 1-1,-1 0 0,1 0 0,-1 0 1,1 0-1,-1 0 0,1 0 0,-1 0 1,0 0-1,1 0 0,-1 0 0,0 0 1,0 0-1,0 0 0,0 0 0,0 0 1,0 0-1,0 0 0,0 0 0,0 0 1,0 0-1,-1 0 0,1 0 0,-1 2 1,1-3-9,0 0 0,0 0 0,0 0 1,0 0-1,0 0 0,0-1 0,0 1 1,0 0-1,0 0 0,0 0 0,-1 0 0,1 0 1,0 0-1,0 0 0,0 0 0,0 0 1,0 0-1,0 0 0,0 0 0,0 0 1,0 0-1,0 0 0,0 0 0,0 0 1,0 0-1,-1 0 0,1 0 0,0 0 0,0 0 1,0 0-1,0 1 0,0-1 0,0 0 1,0 0-1,0 0 0,0 0 0,0 0 1,0 0-1,0 0 0,0 0 0,0 0 1,0 0-1,0 0 0,0 0 0,0 0 1,0 0-1,0 0 0,0 0 0,6-18-1194,12-22-5985,-16 29 4590,0 0 0,-1-1 0,-1-16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50:05.44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47 332 784,'-5'0'298,"4"-1"-241,1 1 0,-1 0 0,0 0 0,0-1 0,1 1 0,-1 0 0,0 0 0,0 0 0,1 0 0,-1 0 0,0 0 0,0 0 0,1 1 0,-1-1 0,0 0 0,0 0 0,1 0 0,-1 1 0,0-1 0,1 0 0,-1 1 0,0-1 0,1 1 0,-1-1 0,1 1 0,-1-1 0,0 1 0,1-1 0,-1 1 0,1-1 0,0 1 0,-1 0 0,0 0 0,-13 1 1774,10-4 3421,4-1-4950,0 0 0,0 0 0,0 1-1,0-1 1,0 0 0,1 0 0,-1 0 0,1 0-1,0 0 1,0 0 0,0 1 0,0-1-1,1 0 1,-1 1 0,1-1 0,2-3 0,1-1 586,-5 6-773,1 0 0,-1 0 0,1 0 0,-1 0 0,1 0 0,0 0 0,0 0 0,0 0 0,-1 0 0,1 0 0,0 1 0,0-1 0,0 0 0,0 0 0,0 1 0,0-1 0,1 1 0,-1-1 0,0 1 0,0-1 0,0 1 0,0 0 0,1 0 0,-1-1 0,0 1 0,0 0 0,0 0 0,2 0 0,34 0 1507,-10-1-583,1 1 1,-1 1-1,0 2 1,28 6-1,-15-1 258,0-1 0,70 3 1,88-9 780,-89-2-1594,68-8-447,-146 7-37,0-2 0,0 0 0,46-14 0,-32 7 0,61-5 0,-28 5 0,-61 9 0,0 1 0,25 1 0,22-2 0,7-8 0,-39 4 0,56-2 0,79-2 0,-104 9 0,72-11 0,-108 9 0,-1 1 0,36 3 0,17-1 0,26-11 0,65-2 0,724 13 0,-880-1 0,0-1 0,24-5 0,7-1 0,305-39 0,-204 36 0,-54 6 0,-45-1 0,90 0 0,351 6 0,-481-1 0,-1 0 0,1 0 0,0 0 0,-1-1 0,11-4 0,-9 3 0,0 0 0,1 1 0,0 0 0,0 0 0,-1 1 0,11 0 0,-8 1 0,33-1 0,-37-1 0,-23-4 0,-16 5-1763,29 1 680,-1 1 1,1-1 0,0 0-1,-1-1 1,1 1 0,-1 0 0,1-1-1,-6-1 1,-17-11-6943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50:07.78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28 26 208,'0'0'2225,"1"-13"-1396,-1 13-710,0 0 0,0-1 1,0 1-1,0-1 1,0 1-1,0-1 1,0 1-1,0-1 0,0 1 1,0-1-1,0 1 1,0 0-1,0-1 1,0 1-1,-1-1 0,1 1 1,0-1-1,0 1 1,0 0-1,-1-1 1,1 1-1,0-1 0,-1 1 1,1 0-1,0-1 1,-1 1-1,1 0 1,0 0-1,-1-1 0,1 1 1,-1 0-1,-17 0 492,13 0 4973,5 195-2046,0-194-3486,1 0 0,-1-1 0,1 1 0,-1 0 0,1 0 0,-1-1 0,1 1 0,-1 0 0,1-1 0,0 1 0,-1-1 1,1 1-1,0-1 0,-1 1 0,1-1 0,0 1 0,0-1 0,0 0 0,-1 1 0,1-1 0,0 0 0,0 0 0,0 0 0,0 0 1,-1 0-1,1 0 0,0 0 0,0 0 0,1 0 0,37 0 1621,-28-1-1048,19-1 208,-1-1 1,0-1-1,1-2 0,-2-1 0,54-21 1,-66 23-595,-1 1-1,1 0 1,0 1 0,0 1 0,27-1-1,30-4 405,-10-5-266,173-25 354,-82 25-313,113-4 1004,-80 16-357,2313 0-62,-2435-9-1003,-15 1 0,392-3-18,-278 13 36,587-2 232,-591 0-4993,0 0-5139,-183 0 2359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54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1905,'-49'9'2542,"47"-9"-2327,-1 0-1,1 0 0,0 1 0,0-1 1,-1 1-1,1 0 0,0-1 1,0 1-1,0 0 0,0 0 0,0 1 1,0-1-1,0 0 0,0 1 0,0-1 1,1 1-1,-3 2 0,3-3-17,0 0 0,0 0-1,0 0 1,0 0-1,0 0 1,-1 0 0,1 0-1,0 0 1,-1 0-1,1-1 1,-1 1 0,1-1-1,-1 1 1,1-1-1,-1 1 1,1-1 0,-1 0-1,1 0 1,-1 1 0,1-1-1,-4-1 1,-39 1 16661,48 0-13656,8 0-3333,-9 0 339,279 0-1366,-266 4-5261,16 3-9295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50:09.82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1912 39 384,'0'0'825,"3"-2"44,-2 1-781,0-1-1,0 1 0,1 0 1,-1-1-1,0 1 0,0 0 1,0-1-1,0 1 0,-1-1 1,1 0-1,0 1 0,-1-1 1,1 0-1,0-1 0,0-3 5453,-1-1 5525,0 14-10585,1-4-229,-1 0-1,0 1 1,0-1-1,0 0 1,-1 0-1,1 1 1,-1-1-1,-1 5 1,-12 21 1044,-2 0 0,-1-1 1,-23 31-1,37-55-1173,1 0 0,-1 0 0,1 0 0,1 0-1,-1 1 1,1-1 0,-1 1 0,0 7 0,-5 17 504,-25 33 578,25-50-1036,0 1 1,0 0 0,-4 15-1,4 1 142,6-22-239,-1-1 0,1 0 0,-1 0 0,0 0-1,-1 0 1,-4 8 0,-18 44 266,-2 3-234,22-51-100,1-1 0,0 1 0,-6 21 0,7-21-3,0 0-1,-1 0 1,-9 19 0,8-18 0,-1 0 0,2 0 0,-5 18 0,5-17 0,0 0 0,-10 20 0,6-17 0,-3 4 0,0 1 0,-9 30 0,17-45 0,1-1 0,-1 1 0,0 0 0,0 0 0,-1-1 0,1 0 0,-6 6 0,5-6 0,0-1 0,1 1 0,0 1 0,0-1 0,0 0 0,0 1 0,-3 6 0,6-8 0,-1-1 0,0 0 0,1 0 0,-1 1 0,0-1 0,0 0 0,-1 0 0,1 0 0,0 0 0,-1 0 0,1 0 0,-1-1 0,0 1 0,0 0 0,1-1 0,-5 3 0,2-1 0,3-2 0,-1 1 0,1-1 0,-1 1 0,1 0 0,0-1 0,0 1 0,0 0 0,0 0 0,0 0 0,0 0 0,0 0 0,1 0 0,-1 2 0,-8 16 0,-14 3 0,20-21 0,0 0 0,0 1 0,0 0 0,1-1 0,-1 1 0,1 0 0,-1 0 0,1 1 0,0-1 0,-3 7 0,-1-2 0,5-6 0,0-1 0,0 0 0,0 1 0,1-1 0,-1 0 0,0 1 0,0-1 0,1 1 0,-1 0 0,1-1 0,0 1 0,-1-1 0,1 1 0,0 0 0,0-1 0,0 4 0,0-3 0,-1 0 0,1 0 0,0 0 0,-1 0 0,0 0 0,1 0 0,-1-1 0,0 1 0,0 0 0,0 0 0,0 0 0,0-1 0,0 1 0,-1-1 0,1 1 0,-1-1 0,1 1 0,-4 1 0,3-1 0,-1 0 0,1 1 0,0-1 0,0 0 0,0 1 0,0-1 0,0 1 0,1 0 0,-3 4 0,3-2 0,0-1 0,-1 0 0,1 0 0,-1 0 0,0-1 0,0 1 0,0 0 0,-1-1 0,1 1 0,-1-1 0,-5 5 0,6-6 0,0 0 0,1-1 0,-1 1 0,1 0 0,-1 0 0,1 0 0,0 0 0,0 0 0,-1 0 0,1 0 0,1 0 0,-1 0 0,0 1 0,0 3 0,-5 12 0,-37 50 0,17-28 0,19-30 0,-1 1 0,2-1 0,-1 2 0,2-1 0,-1 1 0,-4 15 0,7-18 0,-1 1 0,0-1 0,-1 0 0,0-1 0,-10 14 0,7-12 0,2 1 0,-1-1 0,1 1 0,-4 12 0,2-2 0,-1 0 0,-15 25 0,6-6 0,15-33 0,1-1 0,-1 1 0,0-1 0,-1 0 0,1 0 0,-7 9 0,7-13 0,1 1 0,1-1 0,-1 1 0,0-1 0,1 1 0,-1 0 0,1 0 0,0 0 0,-1 5 0,-6 14 0,0-10 0,6-10 0,1 0 0,-1 0 0,1 0 0,0 0 0,-1 0 0,1 0 0,0 0 0,0 1 0,1-1 0,-1 0 0,0 1 0,1-1 0,-1 1 0,1-1 0,0 0 0,0 5 0,0 0 0,-1-1 0,0 1 0,0-1 0,-1 1 0,1-1 0,-1 0 0,-1 0 0,1 0 0,-1 0 0,-4 6 0,-10 3 0,15-14 0,0 1 0,0 0 0,0-1 0,0 1 0,0 0 0,0 0 0,0 0 0,1 0 0,-3 4 0,-16 27 0,14-25 0,5-7 0,0-1 0,1 1 0,-1 0 0,1 0 0,-1 0 0,1 0 0,0 0 0,-1 0 0,1 0 0,0 0 0,-1 0 0,1 0 0,0 0 0,0 0 0,0 0 0,0 1 0,-2 11 0,-14 15 0,12-23 0,1 0 0,0 0 0,0 0 0,0 0 0,1 0 0,0 1 0,0-1 0,0 1 0,-1 8 0,3-13 0,0 0 0,0 0 0,0 0 0,0 0 0,0 0 0,-1 0 0,1 0 0,0 0 0,-1 0 0,1 0 0,0 0 0,-1 0 0,1-1 0,-1 1 0,0 0 0,1 0 0,-1 0 0,0 0 0,1-1 0,-1 1 0,0 0 0,0-1 0,0 1 0,0-1 0,-1 2 0,-7 5 0,-3 22 0,11-24 0,0 0 0,-1-1 0,1 1 0,-1-1 0,0 1 0,-4 5 0,-11 7 0,15-15 0,0-1 0,0 1 0,1-1 0,-1 1 0,0 0 0,1 0 0,-1 0 0,1 0 0,-1 0 0,1 0 0,0 0 0,0 0 0,0 0 0,0 1 0,0-1 0,1 0 0,-1 1 0,0 3 0,1-4 0,0 1 0,0-1 0,0 1 0,-1 0 0,1-1 0,-1 1 0,0-1 0,0 1 0,0-1 0,0 1 0,0-1 0,0 0 0,-1 1 0,1-1 0,-4 4 0,-2 2 0,7-6 0,-1-1 0,0 0 0,1 1 0,-1-1 0,1 1 0,-1-1 0,1 1 0,0-1 0,-1 1 0,1-1 0,0 1 0,0-1 0,0 1 0,1 1 0,-4 16 0,-3-12 0,5-6 0,0-1 0,0 1 0,1 0 0,-1 0 0,0 0 0,1 0 0,-1-1 0,1 1 0,-1 0 0,1 0 0,-1 0 0,1 0 0,-1 0 0,1 1 0,0-1 0,0 0 0,0 0 0,-1 2 0,1-2 0,0 0 0,0-1 0,0 1 0,0 0 0,0 0 0,0 0 0,0-1 0,0 1 0,-1 0 0,1 0 0,0-1 0,-1 1 0,1 0 0,0-1 0,-1 1 0,1 0 0,-1-1 0,1 1 0,-1 0 0,1-1 0,-1 1 0,0-1 0,1 1 0,-1-1 0,0 0 0,1 1 0,-1-1 0,0 1 0,-1-1 0,1 1 0,1-1 0,-1 0 0,0 1 0,0-1 0,0 1 0,1-1 0,-1 1 0,0-1 0,0 1 0,1 0 0,-1-1 0,0 1 0,1 0 0,-1-1 0,1 1 0,-1 0 0,1 0 0,0 0 0,-1-1 0,1 1 0,0 0 0,-1 0 0,1 0 0,0 0 0,0 0 0,0 0 0,0 0 0,0 0 0,0-1 0,0 2 0,0 0 0,-1 0 0,1 0 0,0 0 0,-1 0 0,1-1 0,-1 1 0,1 0 0,-1 0 0,0-1 0,0 1 0,0 0 0,-2 1 0,2-1 0,0-1 0,0 1 0,0-1 0,1 1 0,-1 0 0,0-1 0,1 1 0,-1 0 0,1-1 0,-1 1 0,1 0 0,-1 2 0,1-3 0,0-1 0,0 1 0,0 0 0,0-1 0,0 1 0,0-1 0,0 1 0,-1-1 0,1 1 0,0-1 0,0 1 0,-1-1 0,1 1 0,0-1 0,-1 0 0,1 1 0,0-1 0,-1 1 0,1-1 0,-1 0 0,1 1 0,0-1 0,-1 0 0,1 0 0,-1 1 0,1-1 0,-1 0 0,1 0 0,-1 0 0,1 1 0,-1-1 0,0 0 0,1 0 0,-1 0 0,1 0 0,-2 0 0,-7 3 0,9-2 0,-1 0 0,0 0 0,1 0 0,-1 1 0,1-1 0,-1 0 0,1 0 0,0 0 0,0 1 0,-1-1 0,1 0 0,0 1 0,0-1 0,0 0 0,0 0 0,0 1 0,1 1 0,-1 0 0,1-1 0,-1 1 0,0 0 0,-1 0 0,1-1 0,0 1 0,-1 0 0,0 0 0,0 2 0,-3 2 0,0-1 0,0 0 0,0 0 0,-1 0 0,0 0 0,-8 6 0,12-10 0,-1 0 0,0 0 0,0 0 0,1 0 0,-1 1 0,1-1 0,0 0 0,-1 1 0,1-1 0,-1 5 0,0 0 0,1-5 0,0 1 0,0-1 0,0 1 0,1 0 0,0-1 0,-1 1 0,1 0 0,1 4 0,-1-5 0,0 0 0,0-1 0,0 1 0,0 0 0,0-1 0,0 1 0,-1-1 0,1 1 0,0 0 0,-1-1 0,1 1 0,-2 1 0,-7 6 0,8-8 0,0 0 0,0-1 0,0 1 0,0 0 0,0 0 0,0 0 0,0 0 0,0-1 0,1 1 0,-1 0 0,0 1 0,1-1 0,-1 0 0,1 0 0,-1 0 0,1 0 0,0 0 0,-1 0 0,1 1 0,0-1 0,0 0 0,0 0 0,0 2 0,0-2 0,0 1 0,0-1 0,0 0 0,0 1 0,-1-1 0,1 0 0,0 1 0,-1-1 0,1 0 0,-1 1 0,1-1 0,-1 0 0,0 0 0,1 1 0,-1-1 0,0 0 0,0 0 0,0 0 0,0 0 0,0 0 0,-1 1 0,0 0 0,0 0 0,0 0 0,0 0 0,0 0 0,0 1 0,1-1 0,-1 1 0,-1 2 0,-4 13 0,-1-1 0,-15 22 0,21-36 0,-1 0 0,1 0 0,1 1 0,-1-1 0,0 0 0,1 1 0,0 0 0,-1-1 0,0 7 0,-8 20 0,2-17 0,6-11 0,1 0 0,-1 0 0,1 0 0,0 0 0,-1 1 0,1-1 0,0 0 0,0 1 0,1-1 0,-1 1 0,0-1 0,1 1 0,0 0 0,-1 2 0,1 0 0,0 0 0,-1 0 0,0 0 0,0-1 0,0 1 0,-1 0 0,1-1 0,-1 1 0,0-1 0,-1 1 0,1-1 0,-4 5 0,3-5 0,0 0 0,0 0 0,1 1 0,0 0 0,0-1 0,0 1 0,0 0 0,1 0 0,0 0 0,0 0 0,0 0 0,0 6 0,1-5 0,-2 0 0,1 0 0,-1 0 0,0 0 0,0 0 0,0 0 0,-1-1 0,-6 10 0,-1-5 0,9-9 0,0 0 0,0 0 0,0 0 0,0 0 0,0 0 0,1 0 0,-1 0 0,0 0 0,0 0 0,1 0 0,-1 1 0,1-1 0,-1 0 0,1 0 0,-1 1 0,1-1 0,0 0 0,-1 1 0,1-1 0,0 0 0,0 1 0,0-1 0,0 2 0,0 2 0,0 0 0,-1-1 0,0 1 0,0 0 0,0 0 0,-1-1 0,1 1 0,-1 0 0,-4 5 0,5-8 0,1-1 0,-1 0 0,1 1 0,-1-1 0,1 1 0,-1-1 0,1 1 0,0-1 0,0 1 0,-1-1 0,1 1 0,1 2 0,-4 11 0,-16 4 0,-1 16 0,20-33 0,-1-1 0,0 1 0,1-1 0,-1 1 0,1 0 0,0-1 0,-1 1 0,1-1 0,0 1 0,0-1 0,0 1 0,0 0 0,0-1 0,1 3 0,-1-2 0,1 0 0,-1 0 0,0 0 0,0 0 0,0 0 0,0 0 0,0 0 0,-1 0 0,1 0 0,0 0 0,-1 0 0,0 0 0,1 0 0,-2 2 0,-4 4 0,4-5 0,0-1 0,0 1 0,1 0 0,-1 0 0,0 0 0,1 0 0,0 0 0,0 0 0,0 0 0,0 1 0,1-1 0,-1 0 0,1 0 0,0 1 0,0 3 0,0 0 0,0-5 0,1 0 0,-1 0 0,0 0 0,0 0 0,0 0 0,0 0 0,0 0 0,-1 0 0,1 0 0,-1 0 0,1 0 0,-1 0 0,0 0 0,-1 3 0,-6 1 0,7-6 0,0 0 0,0 1 0,0-1 0,0 1 0,1-1 0,-1 1 0,0-1 0,0 1 0,1-1 0,-1 1 0,0 0 0,1 0 0,-1-1 0,1 1 0,-1 0 0,1 0 0,-1 0 0,1 0 0,-1-1 0,1 1 0,0 0 0,0 0 0,-1 0 0,1 0 0,0 0 0,0 1 0,0-1 0,0 0 0,0 1 0,0-1 0,-1 0 0,1 0 0,0 0 0,-1 1 0,1-1 0,0 0 0,-1 0 0,0 0 0,1 0 0,-1 0 0,0 0 0,1 0 0,-1 0 0,-1 1 0,1-1 0,0 0 0,0 0 0,0 0 0,1 0 0,-1 0 0,0 0 0,1 0 0,-1 0 0,1 0 0,-1 0 0,1 0 0,0 0 0,-1 0 0,1 0 0,0 0 0,0 0 0,0 2 0,0 6 0,1-7 0,-1-1 0,0 1 0,0-1 0,1 0 0,-1 1 0,0-1 0,0 1 0,-1-1 0,1 1 0,0-1 0,0 0 0,-1 1 0,1-1 0,-1 0 0,1 1 0,-1-1 0,1 0 0,-1 1 0,-1 0 0,0 0 0,0 0 0,0 0 0,1 0 0,-1 0 0,0 0 0,1 0 0,-1 0 0,1 0 0,0 1 0,0-1 0,0 1 0,-1 2 0,-1 44 0,4-43 0,-1-4 0,1 0 0,-1 0 0,0-1 0,1 1 0,-1 0 0,0 0 0,0 0 0,-1-1 0,1 1 0,0 0 0,0 0 0,-1-1 0,1 1 0,-1 0 0,0 0 0,-1 2 0,-18 34 0,10-28 0,9-9 0,0 0 0,0 0 0,0 0 0,0 0 0,0 0 0,0 0 0,0 0 0,1 0 0,-1 0 0,0 0 0,1 0 0,-1 0 0,1 1 0,-1-1 0,1 0 0,0 1 0,-1-1 0,1 0 0,0 0 0,0 1 0,0-1 0,0 3 0,1 8 0,-1-7 0,1 0 0,-1-1 0,0 1 0,0 0 0,0 0 0,-1-1 0,1 1 0,-1 0 0,-2 4 0,-4-5 0,6-4 0,1 1 0,-1-1 0,1 0 0,0 0 0,-1 0 0,1 1 0,-1-1 0,1 0 0,0 0 0,-1 1 0,1-1 0,-1 0 0,1 1 0,0-1 0,0 0 0,-1 1 0,1-1 0,0 1 0,0-1 0,-1 0 0,1 1 0,0-1 0,0 1 0,0-1 0,0 1 0,0-1 0,-1 1 0,1-1 0,0 0 0,0 1 0,0-1 0,0 1 0,0-1 0,1 2 0,-1-1 0,-1 0 0,1 0 0,0 0 0,0 1 0,-1-1 0,1 0 0,-1 0 0,1 0 0,-1 0 0,1 0 0,-1 0 0,0 0 0,1 0 0,-1 0 0,0 0 0,0 0 0,0 0 0,0 0 0,0 0 0,0-1 0,-2 2 0,-12 13 0,11-9 143,-6 5-1175,12-36-5397,13-36-5638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53:21.22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19 42 1265,'0'-41'11997,"0"45"-11383,0 271 9477,0 4-4140,0 279-3102,-9-433-2849,0-3 0,9 189 0,8-374-98,-4 45-1696,-1 1 0,0-24 0,-2 27-699,0 1 0,1-1-1,1 1 1,6-21 0,-2 6-1464,-5 18 1253,-1 0 0,0 0 0,0-15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53:22.91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19 94 1377,'0'0'7464,"-3"2"-6095,2 0-1176,-1-1 1,1 1-1,0-1 1,0 1-1,0 0 1,0 0-1,0-1 0,0 1 1,0 0-1,1 0 1,-1 0-1,1 0 1,-1 0-1,1 2 0,-2 34 6145,2-31-4900,0-6 517,1 1-1575,0-1-1,1 0 0,-1 1 0,1-1 0,-1 0 0,1 0 0,0 0 0,-1 0 0,1-1 0,3 2 0,4 0 221,0 0-1,0-1 0,1 0 0,-1 0 0,0-1 0,18-2 0,9 0 471,-32 2-1008,31 0 45,0-1 0,-1-1 1,46-10-1,104-26-107,-143 30 0,-16 3 0,0-1 0,46-17 0,-49 14 0,1 1 0,0 1 0,0 2 0,0 0 0,27-2 0,-34 4 0,0 0 0,19-7 0,-19 5 0,0 1 0,25-4 0,10 2 0,89-5 0,1772 11 0,-1214 0 0,-681 1 0,0 0 0,22 6 0,8 1 0,-3-4 0,-20-3 0,0 2 0,-1 0 0,26 8 0,-27-6 0,1 0 0,0-2 0,1 0 0,-1-2 0,0-1 0,33-3 0,12 1 0,460 2 0,-523 1 0,0-1 0,0 0 0,1-1 0,-1 1 0,0-1 0,0 0 0,0 0 0,0-1 0,6-2 0,30-10 0,-7 9 0,0 1 0,57 0 0,-63 3 0,-19 1 0,-1-1 0,0 1 0,1 0 0,-1 1 0,11 2 0,-18-2 0,0 0 0,0 1 0,-1-1 0,1 0 0,0 1 0,-1-1 0,0 1 0,1-1 0,-1 1 0,0-1 0,0 1 0,1-1 0,-1 1 0,0-1 0,0 1 0,-1-1 0,1 1 0,-1 2 0,1-1 0,1 18 0,-1-17 0,1 1 0,-1-1 0,0 0 0,0 1 0,-1-1 0,1 0 0,-1 0 0,0 1 0,-3 6 0,-2 4 0,3-10 0,1 0 0,-1 1 0,1-1 0,1 0 0,-1 1 0,1 0 0,0-1 0,0 1 0,0 6 0,1 249 0,0-248 0,-1 0 0,-1-1 0,-4 19 0,3-18 0,1-1 0,0 1 0,0 18 0,1-19 0,0-1 0,-1 1 0,0 0 0,-6 16 0,5-16 0,0-1 0,0 1 0,1 0 0,-1 19 0,3 728 0,0-757 0,0-1 0,0 1 0,0 0 0,1 0 0,-1 0 0,0 0 0,1-1 0,-1 1 0,1 0 0,-1 0 0,1-1 0,0 1 0,0 0 0,0-1 0,0 1 0,0-1 0,0 1 0,0-1 0,2 2 0,-1-2 0,-1 1 0,0-1 0,0 0 0,0 1 0,0-1 0,0 1 0,0 0 0,0-1 0,0 1 0,0 0 0,-1 0 0,1-1 0,-1 1 0,0 0 0,1 0 0,-1 0 0,0 0 0,0-1 0,0 3 0,0 99 0,0-97 292,0-18-856,0-30-4856,0 26 168,0-24-4053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53:24.69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152 393 672,'0'-27'3071,"0"26"-3011,0 0 0,-1 1 1,1-1-1,-1 1 0,1-1 0,0 1 0,-1-1 1,1 1-1,-1-1 0,1 1 0,-1-1 0,1 1 0,-1 0 1,1-1-1,-1 1 0,0 0 0,1-1 0,-1 1 1,0 0-1,1 0 0,-1 0 0,0-1 0,1 1 0,-1 0 1,0 0-1,1 0 0,-1 0 0,0 0 0,0 0 1,-31 1 2099,20-1-41,9 0-536,-2 0-642,-33 0 1458,35 0-1191,-2 0-74,-3 0-2461,-12 0 6646,11 0 793,25 0-3343,47 0-579,8 2-1987,0-4 1,76-13 0,44-4-204,-129 14 0,45 1 0,43-6 0,108-17 0,-115 19 0,-60 5 0,77-18 0,-9 1 0,40-2 0,-55 5 0,16-2 0,134-12 0,-20 3 0,-244 25 0,38-3 0,87 3 0,39-2 0,-149 0 0,66-3 0,108-3 0,227 11 0,-426 0 0,1-1 0,-1 0 0,14-4 0,-14 2 0,0 1 0,0 1 0,15-1 0,250 2 0,-165-10 0,-101 10 0,1 0 0,-1-1 0,0 0 0,1 0 0,-1-2 0,17-4 0,-14 5 0,-1 0 0,0 1 0,0 0 0,24 3 0,-13-1 0,330-1 0,-353 0 0,1 0 0,-1 0 0,1 0 0,0 0 0,-1 1 0,1-1 0,-1 0 0,1 1 0,-1-1 0,1 1 0,-1-1 0,1 1 0,-1 0 0,1 0 0,1 1 0,18 7 0,10 1 0,-23-7 0,0 0 0,-1-1 0,1 0 0,0 0 0,14 0 0,24 9 0,24-11 0,-69 0-21,0 0-1,0 0 1,0 0 0,-1 0 0,1 0-1,0 0 1,0 0 0,0 0-1,-1 0 1,1-1 0,0 1 0,0 0-1,-1 0 1,1-1 0,0 1-1,-1 0 1,1-1 0,0 1 0,-1-1-1,1 1 1,0-1 0,-1 1 0,1-1-1,0 0 1,1-20-4872,-3 10 1509,1-28-6920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0:21.850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 1 528,'0'0'11448,"0"4"-10146,0 178 11662,0 0-6592,0-11-4643,0 309-4796,0-275 4558,1-165-1491,12 60 0,-7-63 0,1 58 0,-7 313 0,1-376 0,8 45 0,-5-47 0,1 41 0,-5 201 0,0-261 0,1-1 0,0 1 0,1-1 0,0 0 0,6 15 0,-5-16 0,0 0 0,-1 0 0,0 0 0,-1 1 0,1 12 0,-2 325 0,9-275 0,-5-51 0,-1 0 0,0 21 0,-3 126 0,0-167 0,0 0 0,0 0 0,1-1 0,-1 1 0,0 0 0,1 0 0,-1-1 0,1 1 0,-1-1 0,1 1 0,-1 0 0,1-1 0,-1 1 0,1-1 0,0 1 0,-1-1 0,1 1 0,0-1 0,-1 0 0,1 1 0,0-1 0,-1 0 0,1 1 0,0-1 0,0 0 0,0 0 0,-1 0 0,1 0 0,0 0 0,0 0 0,1 0 0,37 0 0,-23-1 0,428 1 0,-260-10 0,306 10 0,-488 0 0,1 0 0,-1 0 0,0 0 0,1 0 0,-1-1 0,0 1 0,0-1 0,1 1 0,-1-1 0,0 0 0,0 0 0,0 0 0,0 0 0,3-3 0,-4 3 0,0 0 0,1 0 0,-2 0 0,1 0 0,0-1 0,0 1 0,0-1 0,-1 1 0,1 0 0,0-1 0,-1 1 0,0-1 0,1 1 0,-1-1 0,0 1 0,0-1 0,0 0 0,0-1 0,0 2 0,0-1 0,1 1 0,-1-1 0,0 1 0,0-1 0,1 1 0,-1-1 0,1 1 0,-1-1 0,1 1 0,0 0 0,-1-1 0,1 1 0,0 0 0,0 0 0,0-1 0,0 1 0,0 0 0,0 0 0,2-1 0,5-8 0,-6 6 0,0-1 0,-1 1 0,0-1 0,0 1 0,0-1 0,0 0 0,-1 0 0,0 1 0,0-1 0,0 0 0,-2-8 0,0-18 0,1 8 0,1 9 0,-1 1 0,2-1 0,3-24 0,1 18 0,-1 0 0,-1-1 0,0-37 0,-3-245 0,0 300 0,0 1 0,0-1 0,-1 1 0,1-1 0,-1 1 0,0-1 0,0 1 0,0-1 0,0 1 0,-2-3 0,2 2 0,0 1 0,0-1 0,-1 1 0,1-1 0,1 0 0,-1 0 0,0 1 0,1-1 0,-1 0 0,1-4 0,0 6 0,0 0 0,0 0 0,0 0 0,0 0 0,0 0 0,0 0 0,0 0 0,0 0 0,0 0 0,-1 0 0,1 0 0,0 1 0,-1-1 0,1 0 0,-1 0 0,1 0 0,-1 0 0,1 0 0,-1 1 0,1-1 0,-1 0 0,0 1 0,1-1 0,-1 0 0,0 1 0,-1-2 0,-25 1 0,11 1 0,4 1 0,-1 0 0,1 1 0,0 1 0,-15 4 0,17-4 0,1 0 0,-1-1 0,-19 2 0,11-4 0,1 0 0,0 2 0,-26 5 0,37-6 0,-1 0 0,1 0 0,0 0 0,0 0 0,0-1 0,0 0 0,-9-2 0,-22 0 0,-291 2 0,326 1 0,0-1 0,0 0 0,0 0 0,-1-1 0,1 1 0,0 0 0,0-1 0,0 1 0,0-1 0,0 1 0,0-1 0,1 0 0,-1 0 0,0 0 0,0 0 0,0 0 0,-1-2 0,1 1 0,1-1 0,0 1 0,0 0 0,-1 0 0,2-1 0,-1 1 0,0-1 0,0 1 0,1-1 0,-1 1 0,1-1 0,0 1 0,0-1 0,0-3 0,0-321 0,1 321 0,-1-1 0,1 1 0,0-1 0,1 1 0,0 0 0,0-1 0,3-6 0,-3 7 0,1 0 0,-1-1 0,0 1 0,-1-1 0,1 0 0,-1 0 0,0-8 0,0 2 0,0 0 0,6-25 0,-4 24 0,-1 0 0,0 0 0,0-15 0,-2-848 0,0 870 0,-1 0 0,0 0 0,0 1 0,-1-1 0,-2-7 0,2 8 0,0 0 0,0 0 0,1 0 0,0 0 0,0-7 0,1-170 0,0 181 0,0-1 0,0 1 0,-1 0 0,1 0 0,-1 0 0,1 0 0,-1 0 0,0 0 0,1 0 0,-1 0 0,0 1 0,0-1 0,-1 0 0,1 0 0,-3-2 0,3 2 0,-1 0 0,1 1 0,0-1 0,0 0 0,0 0 0,0 0 0,0 0 0,0 1 0,0-1 0,0-1 0,1 1 0,-1 0 0,1 0 0,0 0 0,-1-4 0,1-385 0,0 390-172,0 0 1,0 0-1,1 0 1,-1 0-1,0 0 0,0 0 1,0 0-1,1 0 1,-1 0-1,1 0 0,-1 0 1,0 0-1,1 1 1,0-1-1,-1 0 0,1 0 1,-1 1-1,1-1 1,0 0-1,0 1 0,-1-1 1,1 0-1,0 1 1,0-1-1,0 1 0,0 0 1,1-1-1,8-6-3376,10-16-5691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0:44.145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141 79 240,'0'0'8113,"0"1"-8076,0-1-1,1 1 1,-1-1 0,0 1-1,0-1 1,0 1 0,0-1-1,0 1 1,0-1-1,0 1 1,0-1 0,0 1-1,0-1 1,-1 1 0,1-1-1,0 1 1,0-1 0,0 1-1,-1-1 1,1 1-1,0-1 1,0 0 0,-1 1-1,1-1 1,-1 1 0,-10 12 242,0 0 1,1 0 0,1 1 0,0 1-1,1 0 1,0 0 0,-7 21 0,-16 29 312,30-63-576,0 1 0,1-1-1,-1 1 1,0-1 0,1 0 0,0 1-1,-1-1 1,1 1 0,0 3-1,-2 16 90,-5-10-86,6-10-28,0 0 0,0 0 0,0 0 0,0 1 0,0-1 0,0 0 0,1 0 0,-1 1 0,1-1 0,-1 5 0,1-8-13,0 0 1,1 0-1,-1 0 1,0 0-1,0 0 1,1 0-1,-1 0 1,0 1-1,1-1 1,-1 0-1,1 0 0,-1 0 1,1 1-1,-1-1 1,1 0-1,1-1 1,6-8-187,21-42-323,-25 45 446,-1 1 0,0-1 0,0 0 0,0-1 0,3-12 0,-4 12 24,0 0 0,0 0-1,1 1 1,0 0 0,1-1-1,5-8 1,60-87-78,-61 73 377,-2 23-147,-5 7-67,0-1 1,-1 0-1,1 1 1,0-1-1,-1 0 1,1 0-1,-1 0 1,1 1-1,-1-1 1,1 0-1,-1 0 1,1 0-1,-1 0 1,0 0-1,1 0 1,-1 0-1,0 0 1,0 0-1,0 0 1,0-1-1,-1 3 20,1 1-1,-1 0 0,0-1 1,0 1-1,0 0 0,0-1 1,0 1-1,0-1 0,0 0 1,0 1-1,-1-1 0,-1 2 1,-2 1 41,-11 18 95,1 0 0,1 0 0,0 2 0,-19 47 1,6-11 78,18-42-164,2 1-1,0 0 0,-5 24 1,5-19-17,2 36-18,6-34 14,1-20 27,0-7 62,61-79-715,-21 25 192,-25 34 224,22-34-1,-32 41 180,1 2 0,1-1-1,0 1 1,0 0 0,1 1-1,1 0 1,18-15 0,-18 21 30,-10 5-69,-1 0 1,1 0-1,-1 0 1,0 0 0,1-1-1,-1 1 1,1 0 0,-1 0-1,0 0 1,1-1 0,-1 1-1,0 0 1,1 0 0,-1-1-1,0 1 1,1 0 0,-1-1-1,0 1 1,0 0 0,1-1-1,-1 1 1,0-1 0,0 1-1,0 0 1,1-1-1,-1 1 1,0-1 0,0 1-1,0-1 1,0 1 0,0 0-1,0-1 1,0 1 0,0-1-1,0 0 1,0-2 96,-4 6-68,0 0 0,0 0 0,0 0 0,1 1 0,0-1 0,-1 1 0,1 0 0,0 0 0,-3 6 0,0-1 35,-1-1-34,1 1 0,1-1 0,-1 1 0,2 0 0,-1 0 0,1 0 0,0 0 0,1 1-1,0 0 1,-1 10 0,1-11 7,0 0 0,-1 0-1,-8 15 1,-4 12 36,-4 46 116,18-74-185,1 0 1,0 0 0,0 1 0,1-1 0,1 11-1,0-2 70,-1-14-24,3-18-244,38-37-594,-6-18-309,-18 36 255,28-44 0,-34 61 713,6-6-26,-2 0 0,-1-1 0,21-49 0,-30 60 205,-3 10-12,-1 0-1,1-1 0,-1 1 0,0-1 1,0 1-1,-1-1 0,1 1 1,0-1-1,-1-4 0,-2-1 803,-2 13-428,-7 25-201,5-12 58,-33 44 354,11-18-286,-86 127 606,109-160-916,1-1 1,0 1-1,-5 19 0,7-21-26,0 1-1,-1-1 0,-1 0 0,1 0 0,-7 10 0,2-6-34,6-10 2,0 0 0,0 0 0,1 1-1,-1-1 1,1 0 0,0 1-1,-1-1 1,1 1 0,0-1-1,1 1 1,-1 0 0,0-1 0,1 1-1,-1 3 1,2-9-51,0 0 1,0-1-1,0 1 1,1 0-1,-1 0 0,1 0 1,-1 0-1,1 1 1,0-1-1,0 0 0,1 1 1,-1-1-1,5-3 1,13-16-377,-16 15 361,0 0 1,-1 0 0,1 0-1,-1 0 1,-1-1 0,4-12-1,14-36-234,67-110 0,-86 163 351,0 0 0,0 1 1,0-1-1,-1 0 0,1 1 0,-1-1 1,0 0-1,1 0 0,-1 1 1,-1-1-1,1 0 0,-1-5 1,0-3 62,1 8 258,-1 4-301,-1 0 0,1 0-1,0-1 1,0 1 0,0 0 0,0 0-1,0 0 1,0 0 0,0 1-1,0-1 1,0 0 0,1 0-1,-1 0 1,0 1 0,1-1 0,-1 0-1,1 1 1,-1-1 0,1 0-1,-1 3 1,-4 13 232,-29 44 400,25-46-534,0 0-1,2 0 1,-1 0 0,-9 32 0,13-31-15,-1 0 0,-1 0 1,0-1-1,-1 0 0,-16 26 1,20-36-106,0 1-1,0-1 1,0 0 0,0 1 0,1 0 0,0 0 0,0-1 0,1 1 0,-1 0 0,1 0 0,1 1 0,-1-1 0,1 6 0,0-10-37,0-6-229,0-5 53,0 3 100,0 0 0,0-1 0,0 1 0,1 0 0,0 0 0,2-7 1,-2 9 55,6-14-100,-1-1-1,6-35 0,26-124-100,-35 165 244,-1-1 0,0 1 1,-1-1-1,0 0 1,-2 1-1,-1-15 1,1-9-52,1-68 62,0 105-17,0 0 0,0 0 0,0 0 0,0 0-1,0 0 1,0-1 0,0 1 0,0 0 0,0 0-1,0 0 1,0 0 0,0 0 0,-1 0 0,1-1 0,0 1-1,0 0 1,0 0 0,0 0 0,0 0 0,0 0 0,0 0-1,0 0 1,0 0 0,0 0 0,0-1 0,-1 1-1,1 0 1,0 0 0,0 0 0,0 0 0,0 0 0,0 0-1,0 0 1,0 0 0,-1 0 0,1 0 0,0 0 0,0 0-1,0 0 1,0 0 0,0 0 0,0 0 0,-1 0-1,1 0 1,0 0 0,0 0 0,0 0 0,0 0 0,0 0-1,0 0 1,0 0 0,-1 0 0,1 0 0,0 1 0,-1-1 17,0 0 1,0 0 0,0 0-1,0 0 1,0 1 0,0-1-1,0 0 1,0 1-1,0-1 1,0 1 0,0-1-1,1 1 1,-1-1 0,0 1-1,0 0 1,0-1 0,1 1-1,-1 0 1,0 0 0,1-1-1,-1 1 1,1 0 0,-1 0-1,1 0 1,-1 0 0,1 0-1,0 0 1,-1 0 0,1 0-1,0 0 1,0 0 0,-1 1-1,-1 49 667,1-3-134,-7 13 835,1 100 0,6-87-905,-2-32-309,3-1-1,2 0 1,1 0 0,16 74-1,-13-94-143,0 1 0,-1-1 0,-2 1-1,3 35 1,-6-44-16,1 0 0,1 1 0,4 15 0,-3-18 37,-1 1-1,0 0 1,0 14 0,3-24 63,-4-2-111,0-1 0,1 1 0,-1 0-1,0 0 1,0 0 0,1-1 0,-1 1 0,0-1 0,0 1 0,1-1 0,-1 1 0,0-1-1,0 0 1,0 0 0,0 0 0,0 1 0,0-1 0,0 0 0,0 0 0,-1 0 0,1 0 0,1-2-1,0-1-21,0 0 0,0 0 0,-1 0 0,1 0-1,-1-1 1,0 1 0,0-5 0,2-14-148,-2-1 0,-2-24 1,1 26 65,0-347-1063,-9 262 1084,0-5-4,11 82 69,-1 27 152,-4 8 98,-2 9 51,1-4-126,0 0-1,0 1 0,1-1 1,1 1-1,0 0 1,0 0-1,1 0 0,0 13 1,1 860 1424,1-855-1572,2 0 0,1 0 0,11 44 0,-13-61 17,0 1 1,-1-1-1,0 1 1,-2 15-1,1 0 95,5-15 20,-5-13-141,0 1-1,0-1 1,0 0 0,1 0 0,-1 0-1,0 0 1,0 0 0,1 0 0,-1 1-1,0-1 1,0 0 0,1 0 0,-1 0 0,0 0-1,0 0 1,1 0 0,-1 0 0,0 0-1,1 0 1,-1 0 0,0 0 0,0 0-1,1 0 1,-1 0 0,0 0 0,0-1-1,1 1 1,-1 0 0,0 0 0,0 0 0,0 0-1,1 0 1,-1-1 0,0 1 0,0 0-1,0 0 1,1 0 0,-1-1 0,0 1-1,0 0 1,0 0 0,0 0 0,1-1-1,-1 1 1,0 0 0,0 0 0,0-1-1,8-26-21,2 3-45,-4 12 39,-1 0 0,-1 0-1,0 0 1,-1 0 0,3-18 0,23-155-264,-20 132 165,-2 0 0,-3 0 1,-3-84-1,-2 66 37,1-257-31,-1 304 118,0 1 1,-2-1 0,-7-33-1,7 38-41,-4-14 109,0 27 105,-2 15 137,4 5 45,1 0 0,0 0 0,1 0 1,-1 22-1,-4 51 762,7-79-1038,-10 74 765,0 90 0,11 741 164,3-858-970,2-1 0,3 0 0,19 72 0,-27-123-30,1-1 1,-1 0-1,1 1 1,0-1-1,0 0 0,-1 1 1,2-1-1,-1 0 1,0 0-1,2 2 1,-3-4-8,1 1-1,-1-1 1,0 0 0,0 0 0,1 0 0,-1 0 0,0 0 0,1 0-1,-1 0 1,0 0 0,1 0 0,-1 0 0,0 0 0,1 0 0,-1 0 0,0 0-1,0 0 1,1 0 0,-1 0 0,0 0 0,1 0 0,-1-1 0,0 1-1,1 0 1,-1 0 0,0 0 0,0 0 0,1-1 0,-1 1 0,0 0-1,0 0 1,0-1 0,1 1 0,-1 0 0,0 0 0,0-1 0,0 1 0,0 0-1,0 0 1,1-1 0,-1 0 0,5-10-51,-1 0 0,0 0-1,2-14 1,3-6 14,2-7-48,-2-1 0,-2-1 0,-1 1 0,0-56 0,-3 46-58,1-276-1434,-5 195 883,1 49 305,2-11 10,-4 0 1,-18-112-1,0 115 348,13 62-12,1-1 1,1 0 0,-1-53 0,6 79 60,0-1 1,0 1 0,0-1-1,0 1 1,-1-1-1,1 1 1,-1-1 0,1 1-1,-1-1 1,0 1-1,0 0 1,0-1 0,0 1-1,0 0 1,-1 0-1,-2-3 1,4 4 1,-1 1-1,1 0 1,-1-1 0,1 1-1,-1 0 1,1 0-1,-1-1 1,1 1 0,-1 0-1,0 0 1,1 0 0,-1 0-1,1 0 1,-1 0 0,0 0-1,1 0 1,-1 0 0,1 0-1,-1 0 1,0 0 0,1 0-1,-1 1 1,1-1 0,-2 1-1,0 0 45,0 0-1,0 0 1,1 1-1,-1-1 1,0 1-1,1 0 1,-1-1-1,1 1 0,-3 3 1,0 2 88,0 1-1,1-1 1,0 0 0,0 1 0,0-1 0,1 1-1,1 0 1,-1 0 0,1 0 0,0 0 0,1 9-1,-2 6 119,-13 389 2474,14-267-2435,5 208-24,-2-310-274,1 29-157,4-1-1,22 107 1,-12-107-112,-16-62 219,0-4 31,-1 1 0,1 0 0,1-1-1,-1 1 1,1-1 0,2 6 0,-4-10 8,1 0 1,0 0-1,-1 0 1,1-1-1,-1 1 0,1 0 1,0 0-1,0 0 1,0-1-1,-1 1 0,1-1 1,0 1-1,0 0 1,0-1-1,0 1 1,0-1-1,0 0 0,0 1 1,0-1-1,0 0 1,0 0-1,0 0 0,0 1 1,0-1-1,0 0 1,0 0-1,1-1 1,-1 1-1,0 0 0,0 0 1,0 0-1,0-1 1,0 1-1,0-1 0,0 1 1,0 0-1,0-1 1,-1 0-1,1 1 1,1-2-1,1 0-1,0 1-1,-1-1 1,0 0 0,1 0-1,-1-1 1,0 1-1,0 0 1,0-1 0,0 1-1,-1-1 1,3-4 0,14-42-2,1-8-91,-3 0 1,-3-1-1,8-83 0,-13-4-422,-1 72 174,9-178-1334,-16-226-468,1 452 2105,-2 1 0,-1-1 0,0 1 0,-2-1 0,-1 1 0,-1 0 0,-1 1 0,-14-35 0,19 54 97,0 0-1,-1 1 1,1 0 0,0-1 0,-1 1 0,-5-5-1,3 6 381,1 9 183,-6 19 337,0 0 0,2 0 0,-7 41 0,2 29 591,4 0 1,5 157-1,4-166-1588,0 560 40,3-530 0,20 135 0,-10-103 0,-10-100 0,1 0 0,3 0 0,13 52 0,11 29 0,-22-111 0,-9-19 0,0 0 0,1 0 0,-1 0 0,0 0 0,1 1 0,-1-1 0,0 0 0,1 0 0,-1 0 0,0 0 0,1 0 0,-1 0 0,0 0 0,1 0 0,-1 0 0,0 0 0,1 0 0,-1 0 0,0 0 0,1 0 0,-1 0 0,0 0 0,1 0 0,-1-1 0,0 1 0,1 0 0,-1 0 0,0 0 0,0-1 0,1 1 0,-1 0 0,3-4 0,0 1 0,0-1 0,0 0 0,-1 0 0,0 0 0,0 0 0,2-6 0,1-5 0,-1 0 0,0 0 0,-2-1 0,0 1 0,0-18 0,4-24 0,12-59 0,-12-113 0,-7 145 0,-25-492-59,19 519-3,-53-368-777,38 321 676,18 67 74,3 23 49,-1-1 1,-6-23-1,7 33 43,-1 0 0,1 1 0,-1 0 0,0-1 0,-1 1 0,1 0 0,-1 0 0,0 0 0,0 1 1,0-1-1,0 1 0,-6-5 0,9 7 0,-1 1 1,1-1 0,-1 1 0,0-1-1,1 1 1,-1-1 0,1 1-1,-1-1 1,0 1 0,1 0 0,-1-1-1,0 1 1,1 0 0,-1 0-1,0 0 1,1-1 0,-1 1 0,0 0-1,0 0 1,1 0 0,-1 0-1,0 0 1,0 0 0,1 0 0,-1 0-1,0 1 1,0-1 0,1 0-1,-1 0 1,0 1 0,1-1 0,-1 0-1,0 1 1,1-1 0,-1 0-1,0 2 1,-14 27 210,9-13-128,-3 5 45,2-1 0,0 2-1,1-1 1,1 1 0,-2 28 0,-1 66-62,-10 22-69,11 248 0,9-232 0,-3-64 0,7 160 0,12-117 0,2 51 0,-19-166 0,5 27 0,-5-44 0,-1 0 0,0 0 0,0 0 0,0 0 0,1 0 0,-1 0 0,1 0 0,-1 0 0,1 0 0,-1 0 0,1 0 0,-1 0 0,1 0 0,0 0 0,0 0 0,-1 0 0,1-1 0,0 1 0,0 0 0,0-1 0,0 1 0,0-1 0,0 1 0,0-1 0,0 1 0,0-1 0,0 0 0,0 1 0,1-1 0,-1 0 0,1-1 0,-1 0 0,0 1 0,1-1 0,-1 0 0,0 0 0,0 0 0,0 0 0,0 0 0,0 0 0,0 0 0,0 0 0,0 0 0,0 0 0,0 0 0,-1-1 0,1 1 0,0 0 0,-1-1 0,1 1 0,-1-2 0,14-31 0,-2-1 0,-1 0 0,-2-1 0,6-49 0,-4 23 0,9-58-46,-5-2-1,-1-190 1,-20 152-734,-37-233 0,14 132 450,28 247 323,-2-8-10,-1 0 0,-1 0-1,-1 1 1,0 0 0,-11-22-1,0-3 42,17 45-15,0 0 0,-1 1 0,1-1 0,0 1-1,0-1 1,0 1 0,0-1 0,0 0 0,-1 1 0,1-1-1,0 1 1,-1-1 0,1 1 0,0-1 0,-1 1-1,1-1 1,0 1 0,-1 0 0,1-1 0,-1 1 0,1 0-1,-1-1 1,1 1 0,-1 0 0,1-1 0,-1 1-1,1 0 1,-1 0 0,0 0 0,1-1 0,-1 1-1,0 0 1,-1 1 24,1 0 0,0 0 0,-1 0 0,1 0 0,0 0 0,0 0 1,-1 0-1,1 0 0,0 0 0,0 1 0,0-1 0,0 2 0,-7 11 114,2 0 1,0 0 0,1 1-1,0 0 1,1 0-1,1 0 1,0 0 0,0 27-1,-3 202-82,7-154-63,-1 560-2,2-534 0,22 145 0,-12-140 0,-11-94 0,1 1 0,1-1 0,2 0 0,0 0 0,13 34 0,-17-58 0,0-1 0,-1 1 0,1-1 0,1 1 0,-1-1 0,0 1 0,1-1 0,-1 0 0,1 0 0,0 0 0,-1 1 0,1-2 0,0 1 0,0 0 0,1 0 0,-1-1 0,3 2 0,-4-3 0,0 1 0,-1-1 0,1 0 0,0 0 0,0 0 0,0 0 0,0 0 0,0 0 0,0-1 0,-1 1 0,1 0 0,0 0 0,0-1 0,0 1 0,0 0 0,-1-1 0,1 1 0,0-1 0,0 0 0,18-22 0,-10 7 0,-1 0 0,-1 0 0,0-1 0,-1 0 0,3-19 0,12-90 0,-14 70 0,9-107 0,-6-220 0,-10 353 0,-5-186 0,-13 16-35,12 88-60,4 55-20,-2 1 0,-2-1 0,-27-103 0,3 26-7,30 133 135,0 0 1,-1 0 0,1 0 0,0-1 0,0 1-1,-1 0 1,1 0 0,-1 0 0,1 0 0,-1 0-1,1 0 1,-1 0 0,1 0 0,-1 1-1,0-1 1,0 0 0,1 0 0,-1 0 0,0 1-1,0-1 1,0 0 0,0 1 0,0-1 0,-2 0-1,2 1 4,-1 0 1,0 0-1,1 1 0,-1-1 0,0 1 0,1-1 0,-1 1 1,0-1-1,1 1 0,-1 0 0,1 0 0,-1 0 0,1 0 1,0 0-1,-1 0 0,1 0 0,-2 2 0,-2 2-11,0 0 0,1 0 0,-1 1 0,1-1-1,0 1 1,1 0 0,0 0 0,0 0 0,0 1-1,-3 11 1,1 4-9,1-1 0,-2 26 0,0 5 7,-11 35 0,8-50-78,-3 46 0,7 49-1855,6 3-5754,0-35-2810,-1-59 4202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0:51.685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213 2024 496,'1'-10'398,"-1"0"-1,-1 0 1,1 0-1,-1 0 1,-1 0-1,0 1 1,-1-1-1,1 0 1,-2 1-1,-5-12 1,-37-69 2184,26 22-1106,19 60-1085,-1 0-1,1 0 1,1-1 0,0 1 0,1-11-1,-1 2 443,0 17-828,0 0 1,0-1-1,0 1 0,0 0 0,0 0 0,0 0 1,0 0-1,0 0 0,0 0 0,0-1 0,0 1 0,0 0 1,0 0-1,0 0 0,0 0 0,0 0 0,0 0 1,0 0-1,0 0 0,0-1 0,-1 1 0,1 0 1,0 0-1,0 0 0,0 0 0,0 0 0,0 0 1,0 0-1,0 0 0,0 0 0,-1 0 0,1 0 0,0 0 1,0 0-1,0 0 0,0 0 0,0-1 0,0 1 1,-1 0-1,1 0 0,0 0 0,0 1 0,0-1 1,0 0-1,0 0 0,0 0 0,0 0 0,-1 0 1,1 0-1,0 0 0,0 0 0,0 0 0,0 0 0,0 0 1,-2 0 25,1 1 1,0-1-1,0 1 1,-1-1-1,1 1 1,0-1-1,0 1 1,0-1-1,0 1 1,0 0-1,0 0 1,0 0-1,0-1 1,0 1-1,0 0 1,0 0 0,1 0-1,-1 0 1,0 1-1,1-1 1,-1 0-1,0 0 1,1 0-1,0 0 1,-1 1-1,1-1 1,0 0-1,-1 1 1,1-1-1,0 0 1,0 0-1,0 3 1,0 64 1238,2-34-830,-2 379 3746,1-368-3834,3 1-1,14 64 0,2 18-26,-19-107-285,0-3 4,1 1-1,1-1 1,0 1 0,1-1-1,12 30 1,27 83 255,-43-130-280,1 1 0,-1-1 1,1 1-1,0-1 0,-1 0 1,1 1-1,0-1 0,0 0 0,0 1 1,0-1-1,0 0 0,0 0 1,0 0-1,0 0 0,0 0 1,1 0-1,-1 0 0,2 1 0,-3-2-16,0 0 0,1 0 0,-1 0 0,0 0 0,1 0-1,-1 0 1,0 0 0,1 0 0,-1-1 0,0 1 0,1 0-1,-1 0 1,0 0 0,1 0 0,-1 0 0,0-1 0,0 1 0,1 0-1,-1 0 1,0 0 0,0-1 0,1 1 0,-1 0 0,0 0-1,0-1 1,0 1 0,1 0 0,-1 0 0,0-1 0,0 1-1,4-22 37,-4-489-652,-4 439 511,-15-92 1,-1-4 26,15 92 46,-21-111 0,9 106-42,-38-139 43,50 201 62,0 0 0,2 0 1,0 0-1,1 0 0,0-29 0,2 1261 6409,0-1165-6379,1-1-1,3 1 0,11 55 1,27 101 947,-41-196-855,6 16 647,-6-23-763,-1 0 0,1-1 0,-1 1 0,1-1 0,-1 1-1,1-1 1,0 1 0,-1-1 0,1 0 0,0 1-1,0-1 1,-1 0 0,1 1 0,0-1 0,0 0 0,0 0-1,-1 0 1,1 0 0,0 0 0,0 0 0,0 0-1,1 0 1,-2 0-21,0 0 0,1 0 0,-1 0 0,0 0 0,1 0 1,-1 0-1,1 0 0,-1 0 0,0 0 0,1 0 0,-1-1 0,0 1 0,1 0 0,-1 0 0,0 0 0,1 0 0,-1-1 0,0 1 0,0 0 0,1 0 0,-1-1 0,0 1 0,0 0 0,1-1 0,-1 1 0,0 0 0,0-1 0,0 1 0,1-1 0,2-5-1,1-1 0,-1 0-1,0 0 1,0 0-1,-1 0 1,0-1 0,-1 1-1,1-1 1,-2 1 0,1-11-1,1 5-24,13-302-799,-14 215 295,0-60-586,-23-189 0,-8 172 844,-9-78 151,39 250 101,-2-27-12,-1 1 0,-1 0 0,-16-55 0,16 72-24,-1 0 0,2 0 0,0 0 0,1 0 0,0-1 0,1-22 0,1 888 4933,12-573-4138,-8-230-764,-1 13 6,23 117 0,-2-24 0,-5-111 0,-19-41 0,0 0 0,1 0 0,0-1 0,-1 1 0,1 0 0,0-1 0,0 1 0,0-1 0,0 1 0,0-1 0,0 1 0,0-1 0,1 0 0,-1 0 0,0 1 0,4 1 0,3-10 0,0-15 0,6-71 0,-8 43 0,12-61-67,-13-108-714,-5 144 391,-17-238-929,3 129 949,12 143 344,-3 1-1,-9-44 0,-29-56 30,-4-89 353,26 108-216,20 112-171,-7-21-75,8 29 108,0 1 1,0-1-1,0 1 0,0-1 0,0 1 0,-1-1 1,1 1-1,0-1 0,0 1 0,-1 0 1,1-1-1,0 1 0,-1-1 0,1 1 0,0 0 1,-1-1-1,1 1 0,0 0 0,-1-1 0,1 1 1,-1 0-1,1 0 0,-1 0 0,1-1 0,-1 1 1,1 0-1,-1 0 0,1 0 0,0 0 0,-1 0 1,1 0-1,-1 0 0,1 0 0,-1 0 0,1 0 1,-1 0-1,1 0 0,-1 0 0,1 0 0,-1 0 1,1 1-1,-1-1 0,0 0 0,0 3 52,0 0 0,0 0 0,0-1-1,0 1 1,1 0 0,-1 0 0,1 0-1,0 0 1,0 0 0,0 0 0,0 0 0,0 0-1,1 4 1,0 11 212,-1 412 1263,18-155-1529,-6-135 0,-7-100 0,13 52 0,-2-13 0,4 51 0,-18-117 0,6 19 0,-8-31 0,0 0 0,1 0 0,-1 0 0,0-1 0,1 1 0,0 0 0,-1 0 0,1 0 0,-1-1 0,1 1 0,0 0 0,-1-1 0,1 1 0,0-1 0,0 1 0,0-1 0,-1 1 0,1-1 0,0 1 0,0-1 0,0 0 0,0 0 0,0 1 0,0-1 0,0 0 0,1 0 0,-1 0 0,0 0 0,0 0 0,0 0 0,0-1 0,0 1 0,0 0 0,0-1 0,0 1 0,0 0 0,0-1 0,0 1 0,0-1 0,-1 0 0,1 1 0,0-1 0,0 1 0,-1-1 0,1 0 0,0 0 0,-1 0 0,1 1 0,-1-1 0,1 0 0,-1 0 0,1 0 0,-1 0 0,0 0 0,1-1 0,6-38 0,-5 24 0,9-114 0,-6-159 0,-6 184 0,-1 35 0,-4-1 0,-2 1 0,-22-84 0,19 105 0,-5-26 0,-50-138 0,44 168 0,19 33 0,-5-10 0,2 21 0,-4 15 0,6-6 0,0 0 0,1 0 0,0 1 0,1 0 0,0-1 0,0 1 0,0 10 0,0 69 0,3-43 0,-1 477 0,19-262 0,-8-156 0,-7-80 0,0-1 0,14 40 0,-5-18 0,-10-24 0,3 7 0,-5-27 0,-1 0 0,0 0 0,0-1 0,0 1 0,1 0 0,-1-1 0,0 1 0,1-1 0,-1 1 0,1-1 0,-1 1 0,1 0 0,-1-1 0,1 1 0,-1-1 0,1 0 0,-1 1 0,1-1 0,0 1 0,-1-1 0,1 0 0,0 0 0,-1 1 0,1-1 0,0 0 0,-1 0 0,2 0 0,-1 0 0,0 0 0,0 0 0,0-1 0,0 1 0,1 0 0,-1-1 0,-1 1 0,1-1 0,0 1 0,0-1 0,0 0 0,0 1 0,0-1 0,0 0 0,-1 0 0,1 1 0,0-1 0,-1 0 0,1 0 0,0 0 0,-1 0 0,1 0 0,-1 0 0,0 0 0,1 0 0,-1 0 0,0 0 0,1 0 0,-1-2 0,6-43 0,-5 27 0,15-305 0,-15 146 0,-5-232 0,-3 352 0,-18-74 0,-2-18 0,23 112 0,-18-69 0,17 73 0,0 9 0,1 28 0,-2 16 0,-20 123 0,22-94 0,3 85 0,2-67 0,2 18 0,17 91 0,0-5 0,-18-125 0,3 0 0,17 76 0,-12-61 0,-8-45 0,0 0 0,8 26 0,-9-40 0,0 1 0,-1 0 0,1-1 0,0 1 0,0-1 0,0 1 0,0-1 0,1 1 0,-1-1 0,0 0 0,0 1 0,1-1 0,2 2 0,-3-3 0,-1 0 0,1 0 0,-1 1 0,1-1 0,0 0 0,-1 0 0,1 0 0,-1 0 0,1 0 0,0 0 0,-1 0 0,1 0 0,-1 0 0,1 0 0,-1 0 0,1 0 0,0 0 0,-1 0 0,1 0 0,-1-1 0,1 1 0,-1 0 0,1-1 0,-1 1 0,1 0 0,-1-1 0,1 1 0,-1 0 0,1-1 0,-1 1 0,1-1 0,-1 1 0,0-1 0,1 1 0,-1-1 0,0 1 0,0-1 0,1 1 0,-1-1 0,0 1 0,0-1 0,0 0 0,1 0 0,29-115 0,-21 80 0,-1 0 0,-2-1 0,-2 0 0,-1 1 0,-5-68 0,2 41 0,0-779 0,0 841 0,0 1 0,0-1 0,0 1 0,0-1 0,0 1 0,-1-1 0,1 1 0,0-1 0,0 1 0,0-1 0,0 1 0,-1-1 0,1 1 0,0-1 0,-1 1 0,1-1 0,0 1 0,-1-1 0,1 1 0,0 0 0,-1-1 0,1 1 0,-1 0 0,1-1 0,-1 1 0,1 0 0,-1 0 0,1-1 0,-1 1 0,1 0 0,-1 0 0,1 0 0,-1 0 0,1 0 0,-1 0 0,1 0 0,-1 0 0,1 0 0,-1 0 0,1 0 0,-1 0 0,1 0 0,-1 0 0,1 0 0,-1 0 0,1 1 0,-1-1 0,1 0 0,-1 0 0,1 1 0,-1-1 0,1 0 0,-1 1 0,1-1 0,0 0 0,-1 1 0,1-1 0,0 1 0,-1 0 0,-1 4 0,0 1 0,1 0 0,0-1 0,0 1 0,1 0 0,-1 0 0,1-1 0,1 1 0,0 9 0,0 7 0,-1 540 0,5-421 0,4-64 0,5 78 0,-15-140 0,1 0 0,0 0 0,1 1 0,1-1 0,1 0 0,0 0 0,9 25 0,17 26 0,-29-65 0,0-1 0,0 0 0,0 0 0,0 1 0,0-1 0,0 0 0,0 0 0,0 0 0,1 1 0,-1-1 0,0 0 0,0 0 0,0 0 0,0 1 0,1-1 0,-1 0 0,0 0 0,0 0 0,0 0 0,1 0 0,-1 1 0,0-1 0,0 0 0,0 0 0,1 0 0,-1 0 0,0 0 0,0 0 0,1 0 0,-1 0 0,0 0 0,0 0 0,0 0 0,1 0 0,-1 0 0,0 0 0,0 0 0,1 0 0,-1 0 0,0 0 0,0 0 0,0-1 0,1 1 0,-1 0 0,0 0 0,0 0 0,0 0 0,1 0 0,-1 0 0,0-1 0,0 1 0,0 0 0,0 0 0,1-1 0,6-16 0,-4 7 0,7-23 0,-2 1 0,-1-1 0,-2 0 0,2-39 0,-3-142 0,-4 149 0,0 14 0,1-26 0,-3 0 0,-17-107 0,0 90 0,-32-90 0,38 137 0,12 41 0,0 0 0,0 0 0,0 0 0,-1 0 0,0 0 0,0 0 0,-1 1 0,0-1 0,1 1 0,-2 0 0,1 0 0,-7-7 0,10 11 0,-1 0 0,0 1 0,1 0 0,-1-1 0,0 1 0,0-1 0,1 1 0,-1 0 0,0 0 0,0-1 0,1 1 0,-1 0 0,0 0 0,0 0 0,0 0 0,1 0 0,-1 0 0,0 0 0,0 0 0,0 0 0,1 0 0,-1 0 0,0 1 0,0-1 0,0 0 0,1 1 0,-1-1 0,0 0 0,1 1 0,-1-1 0,0 1 0,1-1 0,-1 1 0,0-1 0,1 1 0,-1-1 0,1 1 0,-1 0 0,1-1 0,-1 1 0,1 0 0,0 0 0,-1-1 0,1 1 0,0 0 0,0 0 0,-1-1 0,1 2 0,-11 44 0,10-41 0,-2 20 0,2 0 0,1 36 0,1-15 0,-1 918 0,0-962 0,0 1 0,0-1 0,0 0 0,1 1 0,-1-1 0,1 1 0,-1-1 0,1 0 0,2 4 0,-3-5 0,0-1 0,0 0 0,0 0 0,0 0 0,0 0 0,1 1 0,-1-1 0,0 0 0,0 0 0,0 0 0,0 0 0,1 0 0,-1 0 0,0 0 0,0 0 0,0 1 0,0-1 0,1 0 0,-1 0 0,0 0 0,0 0 0,0 0 0,1 0 0,-1 0 0,0 0 0,0 0 0,0 0 0,1 0 0,-1 0 0,0 0 0,0 0 0,0 0 0,1-1 0,-1 1 0,0 0 0,0 0 0,0 0 0,0 0 0,1 0 0,9-16 0,-4 3 0,2-5 0,0-1 0,-1 1 0,-1-2 0,5-23 0,6-130 0,-14 127 0,2-315 0,-7 215 0,-7-37 0,0 10 0,8 164 0,1 1 0,-1-1 0,0 0 0,-1 1 0,0-1 0,-1 1 0,0 0 0,-7-16 0,5-6 0,5 23 0,0 20 0,-2 93 0,0-28 0,11 113 0,26-31 0,-6-36 0,-22-74 0,-6-38 0,0 0 0,1 0 0,1 0 0,0 0 0,5 12 0,0-5 0,13 42 0,-21-60 0,0 1 0,1-1 0,-1 0 0,1 1 0,-1-1 0,1 0 0,0 1 0,-1-1 0,1 0 0,0 0 0,0 1 0,0-1 0,0 0 0,0 0 0,0 0 0,0 0 0,1 0 0,-1-1 0,0 1 0,0 0 0,1 0 0,-1-1 0,0 1 0,2 0 0,-2-1 0,0-1 0,0 1 0,0 0 0,0 0 0,0 0 0,0-1 0,-1 1 0,1 0 0,0-1 0,0 1 0,0-1 0,-1 1 0,1-1 0,0 0 0,-1 1 0,1-1 0,0 1 0,-1-1 0,1 0 0,-1 0 0,1 1 0,-1-1 0,1 0 0,-1 0 0,0 0 0,1 0 0,-1 1 0,0-1 0,0 0 0,0 0 0,0 0 0,1 0 0,-1 0 0,0 0 0,0 0 0,-1 0 0,1 1 0,0-1 0,0-1 0,0-388 0,-1 367 0,-1 0 0,0 0 0,-2 0 0,-1 0 0,-7-23 0,5 21 0,-4-40 0,9 46 0,-2 0 0,0 0 0,0 0 0,-10-23 0,-7-21 0,17 48 0,0 0 0,-10-20 0,13 33 0,-1 0 0,1-1 0,0 1 0,1-1 0,-1 1 0,0 0 0,1-1 0,0 1 0,-1-1 0,1 1 0,0-1 0,0 0 0,0 1 0,1-1 0,0-2 0,0-10 0,0 14 0,-1 0 0,1-1 0,-1 1 0,1 0 0,-1 0 0,1 0 0,0 0 0,0-1 0,0 1 0,0 0 0,0 0 0,0 1 0,0-1 0,0 0 0,0 0 0,0 0 0,0 1 0,0-1 0,1 1 0,-1-1 0,2 0 0,37-13 0,-30 10 0,21 0 0,-28 4 0,0 0 0,0-1 0,0 1 0,-1 0 0,1-1 0,0 1 0,0-1 0,0 0 0,-1 0 0,1 0 0,3-2 0,-4 1 0,1 0 0,0 0 0,0 1 0,0-1 0,0 1 0,0 0 0,1 0 0,-1 0 0,0 0 0,0 1 0,1-1 0,4 1 0,12-4 0,-20 4 0,1 0 0,-1 0 0,0-1 0,0 1 0,1 0 0,-1 0 0,0-1 0,0 1 0,1 0 0,-1-1 0,0 1 0,0 0 0,0 0 0,1-1 0,-1 1 0,0 0 0,0-1 0,0 1 0,0-1 0,0 1 0,0 0 0,0-1 0,0 1 0,0 0 0,0-1 0,0 1 0,0 0 0,0-1 0,-1-1 0,0 0 0,0 0 0,0 1 0,0-1 0,0 0 0,-1 1 0,1-1 0,0 1 0,-1-1 0,1 1 0,-1 0 0,0 0 0,1 0 0,-5-2 0,-177-104 0,181 106 0,1 1 0,-1-1 0,1 0 0,0 0 0,-1 1 0,1-1 0,0 0 0,0-1 0,-1 1 0,1 0 0,0 0 0,0 0 0,-1-3 0,2 4 0,0 0 0,0-1 0,0 1 0,1 0 0,-1-1 0,0 1 0,0 0 0,0-1 0,0 1 0,0 0 0,1-1 0,-1 1 0,0 0 0,0-1 0,0 1 0,1 0 0,-1 0 0,0-1 0,1 1 0,-1 0 0,0 0 0,0 0 0,1-1 0,-1 1 0,0 0 0,1 0 0,-1 0 0,1 0 0,-1 0 0,0 0 0,1 0 0,-1 0 0,0 0 0,1 0 0,52-4 0,-47 4 0,10 1 0,0-1 0,0-1 0,1-1 0,28-7 0,-39 7 0,0-1 0,1 1 0,-1 1 0,12-2 0,9-2 0,-25 5 0,-1 0 0,0-1 0,0 1 0,0 0 0,0 0 0,0-1 0,0 1 0,0-1 0,0 1 0,0-1 0,0 1 0,0-1 0,-1 1 0,1-1 0,0 0 0,0 1 0,0-1 0,-1 0 0,1 0 0,0 0 0,-1 0 0,1 0 0,-1 0 0,1 0 0,-1 0 0,1 0 0,-1 0 0,0 0 0,1 0 0,-1 0 0,0-1 0,0 1 0,-1 0 0,1-1 0,0 1 0,-1 0 0,1 0 0,-1-1 0,1 1 0,-1 0 0,0 0 0,0 0 0,1 0 0,-1 0 0,0 0 0,0 0 0,0 0 0,0 0 0,0 0 0,0 1 0,0-1 0,-1 0 0,1 1 0,0-1 0,0 1 0,0-1 0,-3 0 0,-4-1 0,0 1 0,0 0 0,0 0 0,-1 0 0,1 1 0,0 0 0,-12 2 0,-19 0 0,25-3 0,10 1 0,0-1 0,0 1 0,-1 0 0,1 0 0,0 0 0,0 1 0,0-1 0,-1 1 0,1 0 0,0 0 0,0 1 0,0-1 0,0 1 0,0 0 0,1 0 0,-7 4 0,7-3 0,0 0 0,1-1 0,-1 0 0,1 0 0,-1 0 0,0 0 0,0-1 0,0 1 0,0-1 0,0 1 0,0-1 0,0 0 0,-6 1 0,8-2 0,0 0 0,-1 1 0,1-1 0,0 0 0,0 1 0,0-1 0,0 1 0,-1 0 0,1-1 0,0 1 0,0 0 0,0 0 0,0-1 0,0 1 0,0 0 0,1 0 0,-1 0 0,0 0 0,0 0 0,1 0 0,-1 1 0,1-1 0,-1 0 0,0 2 0,-1 36 0,2-22 0,0-16 0,0 0 0,-1 0 0,1-1 0,0 1 0,0 0 0,0-1 0,0 1 0,0 0 0,0 0 0,0-1 0,0 1 0,0 0 0,0-1 0,1 1 0,-1 0 0,0 0 0,0-1 0,1 1 0,-1 0 0,0-1 0,1 1 0,-1-1 0,1 1 0,-1-1 0,1 1 0,-1 0 0,1-1 0,-1 1 0,1-1 0,-1 0 0,1 1 0,0-1 0,-1 0 0,1 1 0,0-1 0,-1 0 0,1 1 0,0-1 0,-1 0 0,1 0 0,0 0 0,0 0 0,-1 0 0,1 0 0,0 0 0,-1 0 0,1 0 0,1 0 0,26 4 0,-16 0 0,1-1 0,0-1 0,0 0 0,23 0 0,-2-1 0,-24 1 0,-1-2 0,1 1 0,-1-1 0,1-1 0,0 0 0,16-4 0,-25 2 0,1 0 0,-1 0 0,0-1 0,-1 1 0,1-1 0,0 1 0,-1-1 0,0 1 0,0-1 0,0 1 0,0-1 0,-2-6 0,2-6 0,-1 14 0,1 0 0,0 0 0,-1 0 0,1 0 0,-1 0 0,0 0 0,1 0 0,-1 0 0,0 0 0,0 1 0,0-1 0,-1 0 0,1 0 0,0 1 0,-1-1 0,1 1 0,-4-3 0,-1-1 0,0 1 0,0 0 0,-1 0 0,-13-6 0,-4 1 0,-1 1 0,-25-5 0,34 9 0,14 3 0,-1 0 0,0 0 0,1 0 0,-1 0 0,0 1 0,0 0 0,0-1 0,1 1 0,-1 0 0,0 0 0,0 0 0,0 1 0,0-1 0,1 1 0,-4 0 0,6-1 0,-1 1 0,1-1 0,0 0 0,0 0 0,0 1 0,-1-1 0,1 0 0,0 1 0,0-1 0,0 0 0,0 1 0,0-1 0,0 0 0,0 1 0,0-1 0,-1 0 0,1 0 0,0 1 0,0-1 0,1 0 0,-1 1 0,0-1 0,0 0 0,0 1 0,0-1 0,0 0 0,0 1 0,0-1 0,0 0 0,1 1 0,-1-1 0,0 0 0,0 0 0,0 1 0,1-1 0,-1 0 0,0 0 0,0 1 0,1-1 0,-1 0 0,0 0 0,0 0 0,1 0 0,-1 1 0,15 9 0,34 23 0,16-17 0,4 1 0,-58-14 0,0 0 0,0 0 0,1-1 0,-1-1 0,0 0 0,21-1 0,-19 0 0,-21 0 0,-24-3 0,-56-33 0,22 18 0,53 13 0,1 1 0,-1 1 0,0 0 0,0 1 0,-24-2 0,22 4 0,10 0 0,0 0 0,0 0 0,1 0 0,-1 0 0,0 1 0,-8 2 0,11-3 0,1 1 0,0 0 0,0 0 0,0-1 0,0 1 0,0 0 0,0 0 0,0 0 0,0 0 0,0 0 0,0 0 0,0 0 0,1 1 0,-1-1 0,0 0 0,1 0 0,-1 0 0,1 1 0,-1-1 0,1 0 0,0 1 0,-1-1 0,1 0 0,0 1 0,0-1 0,0 1 0,1 1 0,-1 35 0,0-36 0,1 0 0,0 0 0,0 0 0,-1 0 0,1 0 0,1 0 0,-1 0 0,0 0 0,0-1 0,1 1 0,-1 0 0,1-1 0,0 1 0,-1-1 0,1 0 0,2 2 0,26 16 0,-30-19 0,6 2 0,0 0 0,0-1 0,0 0 0,0 0 0,0 0 0,0-1 0,0 0 0,1 0 0,-1 0 0,8-2 0,0 1 0,-8 1 0,15 0 0,0 0 0,0-1 0,0 0 0,-1-2 0,28-7 0,-43 8 0,0-1 0,0 1 0,0-1 0,0 0 0,-1 0 0,1 0 0,-1-1 0,6-6 0,-5 5 0,-4 5 0,0-1 0,-1 1 0,1-1 0,-1 1 0,1-1 0,-1 1 0,1-1 0,-1 0 0,0 1 0,1-1 0,-1 0 0,1 1 0,-1-1 0,0 0 0,0 1 0,0-1 0,1 0 0,-1 0 0,0 1 0,0-1 0,0 0 0,0 1 0,0-1 0,0 0 0,0 0 0,0 1 0,-1-1 0,1 0 0,0 0 0,0 1 0,-1-1 0,1 0 0,0 1 0,-1-1 0,1 0 0,0 1 0,-1-1 0,1 1 0,-1-1 0,1 1 0,-1-1 0,1 1 0,-1-1 0,0 1 0,1-1 0,-1 1 0,0 0 0,1-1 0,-1 1 0,0 0 0,1 0 0,-1-1 0,0 1 0,0 0 0,0 0 0,-4-2 0,-1 0 0,1 1 0,0-1 0,-1 1 0,-8 0 0,-12-1 0,21 2 0,0-1 0,1 0 0,-1 1 0,0 0 0,0 0 0,0 1 0,0-1 0,1 1 0,-1 0 0,0 0 0,1 1 0,-1-1 0,0 1 0,1 0 0,0 1 0,-8 4 0,2 1 0,7-7 0,1 1 0,-1-1 0,1 1 0,0-1 0,0 1 0,0 0 0,0 0 0,0 0 0,0 0 0,0 1 0,1-1 0,-1 0 0,1 1 0,0-1 0,-1 1 0,1-1 0,0 1 0,0 3 0,0 19 0,1 26 0,0-48 0,1 0 0,-1 0 0,1 0 0,0 0 0,0-1 0,0 1 0,0 0 0,0 0 0,1-1 0,-1 1 0,1-1 0,0 1 0,0-1 0,3 3 0,0 0 0,0 0 0,1 0 0,0-1 0,0 1 0,0-2 0,1 1 0,0-1 0,-1 0 0,1 0 0,0-1 0,0 0 0,0 0 0,1 0 0,-1-1 0,12 0 0,-12-1 0,0 0 0,0 0 0,0-1 0,0 0 0,13-4 0,-18 4 0,1 0 0,-1 0 0,1 0 0,-1-1 0,0 1 0,1-1 0,-1 1 0,0-1 0,0 0 0,0 0 0,-1 0 0,1 0 0,0 0 0,-1 0 0,1-1 0,0-1 0,0 0 0,1 1 0,-1-1 0,0 1 0,1 0 0,0 0 0,-1 0 0,1 0 0,4-2 0,12-16 0,-2-2 0,-15 22 0,-1 0 0,0-1 0,0 1 0,0 0 0,0-1 0,0 1 0,0 0 0,0-1 0,-1 1 0,1-1 0,0 0 0,-1 1 0,1-1 0,-1 1 0,1-1 0,-1 0 0,0 1 0,0-1 0,0 0 0,0-1 0,0-10 0,1 8 0,-1 0 0,0 0 0,0 0 0,-1 0 0,1 1 0,-1-1 0,-2-8 0,2 12 0,0 0 0,0-1 0,0 1 0,1 0 0,-1 0 0,0 0 0,0 0 0,0 0 0,-1 0 0,1 0 0,0 1 0,0-1 0,0 0 0,-1 1 0,1-1 0,0 0 0,-1 1 0,1 0 0,-1-1 0,1 1 0,0 0 0,-1 0 0,1 0 0,-1 0 0,1 0 0,0 0 0,-1 0 0,1 0 0,-1 0 0,1 1 0,0-1 0,-1 1 0,-1 0 0,-1 0 0,-1 1 0,1-1 0,0 1 0,-1 0 0,1 1 0,0-1 0,0 1 0,0-1 0,1 1 0,-1 0 0,1 1 0,-1-1 0,-4 7 0,-3 6 0,1-1 0,-10 22 0,2-4 0,12-23 0,1-3 0,0 0 0,1 1 0,0-1 0,0 1 0,1 0 0,0-1 0,1 2 0,-1-1 0,1 0 0,1 0 0,-1 16 0,2-22 0,-1 10 0,1 0 0,0-1 0,1 1 0,1 0 0,-1 0 0,2-1 0,6 19 0,-4-1 0,-5-26 0,0-1 0,0 1 0,1-1 0,-1 1 0,1-1 0,-1 1 0,1-1 0,0 1 0,0-1 0,2 4 0,-2-5 0,0 0 0,1 0 0,-1 0 0,0 0 0,1-1 0,-1 1 0,0 0 0,1-1 0,-1 1 0,1-1 0,-1 0 0,1 1 0,-1-1 0,1 0 0,-1 0 0,1 0 0,-1 0 0,1 0 0,-1 0 0,1-1 0,-1 1 0,1 0 0,-1-1 0,2 0 0,0 0 0,-1 0 0,0 0 0,0 0 0,0-1 0,0 1 0,0-1 0,-1 1 0,1-1 0,0 0 0,-1 1 0,1-1 0,-1 0 0,1 0 0,-1 0 0,0 0 0,0 0 0,0-1 0,0 1 0,0 0 0,0-4 0,1 1 0,0 0 0,0 0 0,1 0 0,-1 1 0,7-8 0,-7 8 0,1 1 0,-1-1 0,1 0 0,-1-1 0,-1 1 0,1 0 0,0 0 0,-1-1 0,0 1 0,0-1 0,0 1 0,0-7 0,-2-62 0,-1 38 0,2-42 0,1 76 0,-1 1 0,0-1 0,0 0 0,0 1 0,0-1 0,0 1 0,0-1 0,0 0 0,0 1 0,0-1 0,-1 1 0,1-1 0,0 1 0,0-1 0,0 1 0,-1-1 0,1 1 0,0-1 0,-1 1 0,1-1 0,0 1 0,-1-1 0,1 1 0,0-1 0,-1 1 0,1 0 0,-1-1 0,1 1 0,-1 0 0,1-1 0,-1 1 0,1 0 0,-1 0 0,1 0 0,-1-1 0,0 1 0,1 0 0,-1 0 0,1 0 0,-1 0 0,1 0 0,-1 0 0,0 0 0,1 0 0,-1 0 0,1 0 0,-1 0 0,0 1 0,-1-1 0,0 1 0,0 0 0,1-1 0,-1 1 0,1 0 0,-1 0 0,1 0 0,-1 0 0,1 1 0,-1-1 0,1 0 0,0 0 0,0 1 0,-2 1 0,-6 28 0,-10 1 0,14-11 0,-6 38 0,8-35 0,-2 14 0,3 0 0,4 61 0,0-25 0,-5-48 0,4-26 0,4-18 0,6-18 0,-4 15 0,-1-1 0,0 0 0,-2 0 0,0-1 0,0-38 0,-4-136 0,1 197 0,-1-1 0,0 0 0,0 1 0,0-1 0,0 1 0,0-1 0,0 0 0,0 1 0,0-1 0,0 1 0,0-1 0,-1 1 0,1-1 0,0 0 0,0 1 0,0-1 0,-1 1 0,1-1 0,0 1 0,-1-1 0,1 1 0,0-1 0,-1 1 0,0-1 0,-8 9 0,7-5 0,0 1 0,0 0 0,0 0 0,1 0 0,0 0 0,0 0 0,0 0 0,0 0 0,0 7 0,-8 121 0,0 0 0,8-51 0,5 133 0,-1-175 0,-2-20 0,0 0 0,1 0 0,1-1 0,1 1 0,1-1 0,0 0 0,13 28 0,-11-33 0,-4-9 0,0 1 0,-1-1 0,1 1 0,-1 0 0,-1 0 0,1 0 0,-1 0 0,1 0 0,-1 0 0,-1 0 0,1 7 0,-1-11 0,-1 0 0,1 0 0,0-1 0,0 1 0,0 0 0,0 0 0,0 0 0,0 0 0,0 0 0,0 0 0,0 0 0,0 0 0,0-1 0,1 1 0,-1 0 0,0 0 0,1 0 0,-1 0 0,0-1 0,1 1 0,-1 0 0,1 0 0,-1-1 0,1 1 0,1 1 0,-1-3 0,0 0 0,0 0 0,0 1 0,0-1 0,0 0 0,0 0 0,0 0 0,-1 0 0,1 0 0,0 0 0,-1 0 0,1 0 0,0-1 0,0-1 0,21-55 0,-15 28 0,4-53 0,-9 64 0,1-62 0,-3 51 0,5-42 0,1 32 0,0 9 0,-1-2 0,-2 1 0,-1 0 0,-2-1 0,-4-37 0,-14-9 0,-2-40 0,18 107 0,-6-21 0,8 32 0,0 0 0,-1 1 0,1-1 0,-1 0 0,1 0 0,-1 0 0,1 1 0,-1-1 0,1 0 0,-1 1 0,1-1 0,-1 0 0,0 1 0,1-1 0,-1 1 0,0-1 0,0 1 0,0-1 0,1 1 0,-1-1 0,0 1 0,0 0 0,0 0 0,0-1 0,0 1 0,-1 0 0,1 0 0,0 0 0,0 1 0,0-1 0,0 0 0,1 1 0,-1-1 0,0 1 0,0-1 0,0 1 0,1-1 0,-1 1 0,0-1 0,1 1 0,-1 0 0,0-1 0,1 1 0,-1 0 0,1 0 0,-1-1 0,1 1 0,-1 0 0,1 0 0,0 0 0,-1 0 0,1 0 0,0 0 0,0-1 0,0 1 0,0 0 0,0 2 0,-3 37 0,3-39 0,0 746 0,41-112 0,-36-572 0,-4 77 0,-2-68 0,3-63 0,2-15 0,5-21 0,-6 8 0,-1 1 0,-1 0 0,-2-30 0,-1 2 0,4-165 0,-7-289 0,-6 393 0,-42-170 0,33 188 0,17 43 0,3 41 0,0 1 0,0-1 0,0 1 0,0-1 0,-1 1 0,0-1 0,0 1 0,-2-7 0,3 11 0,-1-1 0,1 1 0,0-1 0,0 0 0,-1 1 0,1-1 0,0 1 0,-1-1 0,1 1 0,0-1 0,-1 1 0,1-1 0,-1 1 0,1-1 0,-1 1 0,1 0 0,-1-1 0,1 1 0,-1 0 0,0 0 0,1-1 0,-2 1 0,-5 10 0,2 34 0,5 852 0,14-636 0,-1-13 0,-11-196 0,2 0 0,13 58 0,-17-106 0,3 15 0,-1 1 0,-2 28 0,0-25 0,4 0 0,-4-22 0,0-1 0,0 1 0,0 0 0,0 0 0,0-1 0,0 1 0,1 0 0,-1 0 0,0 0 0,0-1 0,0 1 0,0 0 0,0 0 0,0-1 0,0 1 0,1 0 0,-1 0 0,0 0 0,0 0 0,0-1 0,1 1 0,-1 0 0,0 0 0,0 0 0,0 0 0,1 0 0,-1 0 0,0 0 0,0-1 0,1 1 0,-1 0 0,0 0 0,0 0 0,1 0 0,-1 0 0,0 0 0,0 0 0,1 0 0,-1 0 0,0 0 0,0 0 0,0 1 0,1-1 0,-1 0 0,0 0 0,0 0 0,1 0 0,-1 0 0,0 0 0,0 0 0,0 1 0,1-1 0,-1 0 0,0 0 0,0 0 0,0 0 0,0 1 0,1-1 0,-1 0 0,0 0 0,0 1 0,0-1 0,0 0 0,0 0 0,0 0 0,0 1 0,0-1 0,8-35 0,4-19 3,-2 0 0,5-89 0,-10-121-75,-6 200-1,3-77-492,-7-220-1810,-7 233 1977,10 108 356,2 4-6,-1-1 0,-1 1 0,-1 0 0,0 0 0,-1 0 0,-10-26 0,12 38 50,-11-16 286,4 42 734,8-20-958,-12 38 948,4-14-570,2-1 0,-10 54-1,12 149-306,6-147-131,-1 1083-4,2-1147 0,4-13 0,-4-5 0,-1 0 0,0 0 0,0 0 0,0 0 0,0 0 0,0 0 0,0 0 0,0 0 0,0-1 0,-1 1 0,1 0 0,0-1 0,-1 1 0,1-1 0,0-1 0,8-49 0,3-1 0,-3 17 0,8-70 0,-9-29 0,-3 82-4,13-219-75,-21 143-819,-6-1-1,-6 1 1,-58-234 0,70 350 869,-13-38-79,16 50 118,0-1 0,-1 1-1,0-1 1,1 1-1,-1 0 1,0-1-1,1 1 1,-1 0-1,0-1 1,0 1 0,0 0-1,0 0 1,-1 0-1,1 0 1,0 0-1,0 0 1,-1 0 0,1 0-1,0 1 1,-1-1-1,1 0 1,-1 1-1,-2-1 1,3 1 42,-1 1-1,0 0 1,1 0 0,-1 0-1,0 0 1,1 0-1,-1 0 1,1 0 0,-1 0-1,1 1 1,0-1 0,0 1-1,0-1 1,-1 1 0,1-1-1,1 1 1,-1 0-1,0-1 1,-1 4 0,-16 44 956,10-13-698,2 1 1,2 0-1,2 0 1,2 46-1,0-71-320,0 757 10,9-618 0,0-11 0,-9-138 0,0-1 0,0 1 0,1 0 0,-1-1 0,0 1 0,1 0 0,-1-1 0,1 1 0,-1-1 0,1 1 0,0 0 0,0-1 0,0 0 0,0 1 0,0-1 0,1 2 0,-1-3 0,-1 0 0,0 0 0,0 1 0,1-1 0,-1 0 0,0 0 0,1 0 0,-1 0 0,0 0 0,0 1 0,1-1 0,-1 0 0,0 0 0,1 0 0,-1 0 0,0 0 0,1 0 0,-1 0 0,0 0 0,1 0 0,-1 0 0,0 0 0,1 0 0,-1-1 0,0 1 0,1 0 0,-1 0 0,0 0 0,1 0 0,-1-1 0,10-17 0,10-98 0,-11 66 0,-3-1 0,2-56 0,-7-43 0,-2-138 0,-3 202 0,-19-107 0,15 138 0,-3-110 0,11 152 0,-1 0 0,-3-23 0,3 32 0,0-1 0,-1 1 0,1 0 0,-1 0 0,0-1 0,0 1 0,0 1 0,-1-1 0,-2-4 0,4 7 0,1 0 0,-1 0 0,0 1 0,1-1 0,-1 0 0,1 0 0,-1 0 0,0 1 0,0-1 0,1 0 0,-1 1 0,0-1 0,0 1 0,0-1 0,0 1 0,0-1 0,0 1 0,-1-1 0,-3 15 0,1 1 0,-15 51 0,4 0 0,2 0 0,3 1 0,-2 110 0,12 291 0,5-327 0,13-22 0,2 39 0,-19-151 0,-1-1 0,1 0 0,0 0 0,0 0 0,1 0 0,0 1 0,0-2 0,0 1 0,0 0 0,1 0 0,6 8 0,-9-14 0,0 0 0,1 1 0,-1-1 0,0 0 0,0 0 0,1 0 0,-1 0 0,0 0 0,1 0 0,-1 0 0,0 0 0,0 0 0,1 0 0,-1 0 0,0 0 0,0 0 0,1 0 0,-1 0 0,0 0 0,0 0 0,1-1 0,-1 1 0,0 0 0,0 0 0,1 0 0,-1 0 0,0 0 0,0-1 0,0 1 0,1 0 0,-1 0 0,0 0 0,0-1 0,0 1 0,0 0 0,0 0 0,1-1 0,-1 1 0,0 0 0,0 0 0,0-1 0,0 1 0,0 0 0,0 0 0,0-1 0,0 1 0,0 0 0,0 0 0,0-1 0,0 1 0,0 0 0,9-29 0,-2 10 0,3-13 0,0-1 0,-3 0 0,7-53 0,-6-36 0,-4 75 0,15-219 0,-19 141 0,-1-157 0,-4 191 0,-16-94 0,13 135 0,-3-99 0,11 143 0,-3-34 0,3 39 0,0 0 0,-1 1 0,1-1 0,0 1 0,0-1 0,0 0 0,0 1 0,-1-1 0,1 1 0,0-1 0,-1 1 0,1-1 0,0 1 0,-1-1 0,1 1 0,0-1 0,-1 1 0,1 0 0,-1-1 0,1 1 0,-1 0 0,1-1 0,-1 1 0,1 0 0,-1-1 0,0 1 0,1 0 0,-1 0 0,1 0 0,-1 0 0,1-1 0,-1 1 0,0 0 0,1 0 0,-1 0 0,1 0 0,-1 1 0,0-1 0,1 0 0,-1 0 0,1 0 0,-1 0 0,0 0 0,1 1 0,-1-1 0,1 0 0,-1 1 0,1-1 0,-1 1 0,-1 1 0,0-1 0,0 1 0,0 0 0,0 0 0,1 0 0,-1 0 0,1 0 0,-1 0 0,1 0 0,0 0 0,0 1 0,0-1 0,-1 5 0,-5 19 0,0 1 0,2 1 0,1-1 0,0 51 0,2-42 0,-36 338 0,32 91 0,7-278 0,-2-93 0,7 166 0,12-132 0,2 36 0,-19-153 0,6 21 0,-6-32 0,-1 0 0,0 0 0,0 1 0,0-1 0,0 0 0,0 0 0,1 0 0,-1 0 0,0 1 0,0-1 0,0 0 0,1 0 0,-1 0 0,0 0 0,0 1 0,0-1 0,1 0 0,-1 0 0,0 0 0,0 0 0,1 0 0,-1 0 0,0 0 0,0 0 0,1 0 0,-1 0 0,0 0 0,0 0 0,1 0 0,-1 0 0,0 0 0,0 0 0,1 0 0,-1 0 0,13-14 0,-4-2 0,-2 0 0,0-1 0,0 0 0,-2-1 0,6-28 0,52-212 0,-52 199 0,-2 1 0,1-81 0,-5 56 0,3-10 0,7-179 0,-14 190 0,1 15 0,-10-81 0,-10 54 0,14 64 0,4 26 0,0 0 0,0-1 0,-1 1 0,1 0 0,-1-1 0,0 1 0,0 0 0,-1 0 0,1 0 0,-1 0 0,0 0 0,0 0 0,0 1 0,-1-1 0,1 0 0,-5-3 0,7 7 0,0-1 0,-1 1 0,1-1 0,-1 1 0,1 0 0,-1-1 0,1 1 0,-1 0 0,1 0 0,-1 0 0,1-1 0,-1 1 0,1 0 0,-1 0 0,1 0 0,-1 0 0,0 0 0,1 0 0,-1 0 0,1 0 0,-1 0 0,1 0 0,-1 0 0,1 0 0,-1 1 0,0-1 0,1 0 0,-1 0 0,1 0 0,-1 1 0,1-1 0,0 0 0,-1 1 0,1-1 0,-1 0 0,1 1 0,-1-1 0,1 1 0,0-1 0,-1 0 0,1 1 0,0-1 0,0 1 0,-1 0 0,-4 7 0,1 0 0,0 0 0,0 0 0,1 0 0,0 0 0,1 1 0,-3 14 0,-6 70 0,3 39 0,2-72 0,-11 191 0,17 392 0,0-639 0,0 0 0,1-1 0,-1 1 0,1 0 0,0 0 0,0-1 0,1 1 0,-1-1 0,1 1 0,-1-1 0,5 7 0,-6-10 0,1 1 0,-1-1 0,0 1 0,1-1 0,-1 1 0,1-1 0,-1 0 0,1 1 0,-1-1 0,1 1 0,-1-1 0,1 0 0,-1 0 0,1 1 0,-1-1 0,1 0 0,-1 0 0,1 0 0,0 0 0,-1 1 0,1-1 0,-1 0 0,1 0 0,0 0 0,0-1 0,0 1 0,0-1 0,0 1 0,0-1 0,0 0 0,0 0 0,-1 0 0,1 1 0,0-1 0,-1 0 0,1 0 0,0 0 0,-1 0 0,1 0 0,-1 0 0,1 0 0,-1-1 0,0 1 0,1-2 0,12-52 0,12-104 0,-10 47 0,-10 82 0,3-12 0,2-79 0,-10-208 0,0 325 0,0 0 0,-1-1 0,0 1 0,0 0 0,0 0 0,0 0 0,-1 0 0,-1-5 0,2 9 0,1-1 0,0 1 0,0-1 0,0 1 0,-1 0 0,1-1 0,0 1 0,-1-1 0,1 1 0,0 0 0,-1-1 0,1 1 0,0 0 0,-1-1 0,1 1 0,-1 0 0,1 0 0,0-1 0,-1 1 0,1 0 0,-1 0 0,1 0 0,-1 0 0,1 0 0,-1 0 0,0 0 0,0 1 0,0-1 0,1 1 0,-1-1 0,0 1 0,1 0 0,-1-1 0,1 1 0,-1 0 0,1-1 0,-1 1 0,1 0 0,-1 0 0,1 0 0,0 0 0,0-1 0,-1 1 0,1 0 0,0 2 0,-15 48 0,3-10 0,1 1 0,-9 83 0,15 253 0,7-214 0,-2-78 0,15 103 0,-12-113 0,-3-59 0,0-16 0,0-1 0,-1 1 0,1-1 0,0 1 0,0-1 0,0 1 0,0 0 0,0-1 0,0 1 0,0-1 0,0 1 0,0 0 0,0-1 0,1 1 0,-1-1 0,0 1 0,0 0 0,0-1 0,1 1 0,-1-1 0,0 1 0,1-1 0,-1 1 0,0-1 0,1 1 0,-1-1 0,1 0 0,-1 1 0,1-1 0,-1 1 0,1-1 0,-1 0 0,1 0 0,-1 1 0,1-1 0,-1 0 0,1 0 0,0 0 0,-1 1 0,1-1 0,-1 0 0,1 0 0,0 0 0,-1 0 0,1 0 0,-1 0 0,1 0 0,0 0 0,-1-1 0,1 1 0,-1 0 0,1 0 0,-1 0 0,1-1 0,0 1 0,-1 0 0,1 0 0,-1-1 0,1 1 0,0-1 0,2-7 0,1 1 0,-1-1 0,-1 1 0,0-1 0,0 0 0,2-14 0,3-40 0,0 34 0,-2 7 0,-1-1 0,-1 0 0,1-31 0,-2-38 0,-8-141 0,-13 114 0,0-77 0,16 173 0,4 17 0,-1 0 0,0 1 0,-1-1 0,1 1 0,-1-1 0,0 1 0,0-1 0,0 1 0,-1-1 0,0 1 0,1 0 0,-2 0 0,1 0 0,0 0 0,-1 0 0,-5-6 0,8 10 0,0-1 0,0 1 0,-1 0 0,1-1 0,0 1 0,-1 0 0,1-1 0,-1 1 0,1 0 0,0 0 0,-1-1 0,1 1 0,-1 0 0,1 0 0,-1 0 0,1-1 0,-1 1 0,1 0 0,-1 0 0,1 0 0,-1 0 0,1 0 0,-1 0 0,1 0 0,-1 0 0,1 0 0,-1 0 0,1 1 0,-1-1 0,1 0 0,0 0 0,-2 1 0,-4 14 0,3-3 0,-2 3 0,0 0 0,1 0 0,1 0 0,1 1 0,0-1 0,0 22 0,2 733 0,0-767 0,0-1 0,0 0 0,0 1 0,0-1 0,1 0 0,-1 1 0,1-1 0,0 0 0,-1 0 0,3 3 0,-3-4 0,0-1 0,0 1 0,1-1 0,-1 0 0,0 1 0,1-1 0,-1 1 0,1-1 0,-1 0 0,0 1 0,1-1 0,-1 0 0,1 0 0,-1 1 0,1-1 0,-1 0 0,1 0 0,-1 0 0,1 1 0,-1-1 0,1 0 0,-1 0 0,1 0 0,-1 0 0,1 0 0,-1 0 0,2 0 0,-1-1 0,1 0 0,-1 0 0,1 0 0,-1 1 0,1-1 0,-1-1 0,0 1 0,0 0 0,1 0 0,-1 0 0,0-1 0,0 1 0,0-1 0,0 1 0,0-1 0,-1 1 0,1-1 0,0 1 0,-1-1 0,1 0 0,-1 1 0,1-3 0,15-72 0,-3 0 0,-3 0 0,0-80 0,-10-179 0,-1 304-14,-1-1 0,-10-48-1,2 51-160,10 29 174,-1-1-1,1 1 0,-1 0 1,1-1-1,-1 1 0,1 0 1,-1-1-1,1 1 0,-1 0 1,0 0-1,1 0 0,-1 0 1,1-1-1,-1 1 0,0 0 0,1 0 1,-1 0-1,1 0 0,-1 0 1,0 1-1,1-1 0,-1 0 1,1 0-1,-1 0 0,0 0 1,1 1-1,-1-1 0,1 0 1,-1 1-1,1-1 0,-1 0 1,1 1-1,-2 0 0,1 0 7,-1 0-1,1 0 1,0 0-1,-1 1 0,1-1 1,0 1-1,0-1 1,0 1-1,0-1 1,0 1-1,0-1 1,0 1-1,0 0 0,1 0 1,-1-1-1,1 1 1,-1 0-1,0 3 1,0 38 112,2-28-84,-1 482 7,1-458-40,10 57 0,-8-73 0,-2-17 0,-1 4 0,2 0 0,-1 1 0,1-1 0,1 0 0,0-1 0,0 1 0,1 0 0,0-1 0,7 11 0,-11-20 0,1 0 0,-1 1 0,1-1 0,-1 1 0,1-1 0,-1 0 0,1 0 0,0 1 0,-1-1 0,1 0 0,0 0 0,-1 0 0,1 0 0,0 0 0,-1 0 0,1 0 0,0 0 0,-1 0 0,1 0 0,-1 0 0,1 0 0,0 0 0,-1-1 0,1 1 0,0 0 0,-1 0 0,1-1 0,-1 1 0,1-1 0,-1 1 0,1 0 0,-1-1 0,1 1 0,-1-1 0,1 1 0,0-1 0,19-20 0,-14 12 0,-2 1 0,1-1 0,-1 0 0,0 0 0,-1 0 0,0-1 0,-1 1 0,0-1 0,0 0 0,0-10 0,9-39 0,-2 19 0,-1 0 0,3-83 0,-11-88 0,-2 90 0,1 81 0,-1 0 0,-2 0 0,-2 0 0,-1 1 0,-20-62 0,23 92 0,1 0 0,-1 0 0,0 1 0,-10-14 0,14 21 0,-1 0 0,1 0 0,-1 0 0,1 0 0,-1 0 0,0 0 0,1 0 0,-1 0 0,0 0 0,0 0 0,0 1 0,0-1 0,0 0 0,0 1 0,0-1 0,0 1 0,0-1 0,0 1 0,0-1 0,0 1 0,0 0 0,0-1 0,0 1 0,0 0 0,0 0 0,-1 0 0,1 0 0,0 0 0,0 0 0,0 0 0,0 0 0,0 1 0,-1-1 0,1 0 0,0 1 0,0-1 0,0 1 0,0-1 0,0 1 0,0-1 0,0 1 0,0 0 0,0-1 0,1 1 0,-1 0 0,-1 1 0,-3 6 0,0-1 0,0 1 0,1 0 0,0 0 0,0 0 0,1 1 0,0-1 0,0 1 0,-1 12 0,-2 2 0,-3 16 5,2 0 1,-5 80-1,12 83-87,2-96-364,-3-68-428,3 40-5020,-1-72 4821,0 1 0,1-1 0,-1 1 1,1-1-1,1 0 0,-1 0 0,1 0 0,0 0 1,4 6-1,13 16-5490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0:58.582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332 826 928,'-331'0'5827,"335"11"-5155,5-3-640,0-1-1,1 0 0,-1-1 1,1 0-1,0-1 0,1 0 1,-1 0-1,1-1 1,0 0-1,0-1 0,16 3 1,58 6 13,-1-3 0,166-3 0,-179-7-44,-18 1 160,0-2 1,68-13 0,-61 4 394,66-4 1,-91 11 790,64-15-1,-85 16-774,-13 3-534,0 0 1,0 0-1,-1 0 0,1 0 0,0 0 0,0-1 0,0 1 1,-1 0-1,1-1 0,0 1 0,0 0 0,-1-1 0,1 1 1,0-1-1,-1 1 0,1-1 0,-1 1 0,1-1 0,0 0 1,-1 1-1,1-1 0,-1 0 0,0 1 0,1-1 0,-1 0 1,1 1-1,-1-1 0,0 0 0,1-1 0,-2 0-10,1 1 0,-1 0 0,1 0 0,-1 0 0,0 0 0,1 0-1,-1 0 1,0 0 0,0 0 0,0 0 0,1 0 0,-1 0 0,0 0 0,0 1-1,0-1 1,-1 0 0,1 1 0,0-1 0,0 1 0,0-1 0,0 1 0,-1 0-1,0-1 1,-230-54 327,188 48-332,0 3 0,0 1-1,-59 4 1,9 1 41,-154 6-104,230-5 25,1 0 0,-1 1 0,-16 6 0,-23 5 24,55-15-3,1 0-1,0 0 1,-1 0-1,1 0 1,0 0-1,-1 1 1,1-1-1,0 1 1,-1-1-1,1 1 1,0-1-1,0 1 1,-1 0 0,1-1-1,0 1 1,0 0-1,-2 2 1,3-3-6,0 1 1,0 0 0,0-1-1,0 1 1,0-1-1,0 1 1,0 0 0,0-1-1,0 1 1,0-1 0,0 1-1,1 0 1,-1-1 0,0 1-1,0-1 1,1 1-1,-1-1 1,0 1 0,1-1-1,-1 1 1,0-1 0,1 1-1,-1-1 1,1 0-1,-1 1 1,1-1 0,0 1-1,3 2 4,1 1-1,0-1 0,0-1 1,0 1-1,0 0 1,0-1-1,8 2 0,150 17 76,-127-18-78,8 0 26,49-3-1,-46 0-12,30 0 7,-13 1 9,1-2-1,87-14 0,-96 6 62,97-17 1627,-152 26-1684,0 0 0,0 0 0,0 0 0,0-1 1,0 1-1,-1 0 0,1 0 0,0 0 0,0-1 0,0 1 0,0 0 0,0-1 0,0 1 0,0-1 0,0 1 0,-1-1 0,1 0 0,0 1 1,0-1-1,-1 0 0,1 1 0,0-1 0,0-2 0,-2 2-3,0-1 1,0 1-1,0 0 0,0-1 1,-1 1-1,1 0 0,-1 0 1,1-1-1,-1 1 0,1 0 1,-1 1-1,0-1 0,-1-1 1,-16-8-3,1 1 1,-1 0-1,0 2 1,-40-11-1,29 13-39,0 1-1,0 1 0,-33 2 0,27 1 2,-69-1 20,1 4 0,-112 20 0,198-20-3,3-1-9,1 1 0,-1 0-1,0 2 1,1-1 0,0 2 0,-19 9 0,32-14 1,-1-1 0,1 1 0,0 0 0,-1-1 0,1 1 0,0 0 0,-1 0 0,1 0 0,0 0 0,0 0-1,0 1 1,0-1 0,0 0 0,0 0 0,0 1 0,1-1 0,-1 0 0,0 1 0,1-1 0,-1 1 0,0 1 0,2-2 3,-1 1-1,1-1 1,-1 1-1,1-1 0,-1 0 1,1 1-1,0-1 1,0 0-1,0 1 1,-1-1-1,1 0 1,0 0-1,1 0 1,-1 0-1,0 0 0,0 0 1,0 0-1,1 0 1,-1-1-1,0 1 1,3 1-1,6 3 17,0 1 0,1-2 0,-1 1-1,1-2 1,0 1 0,15 2 0,-1-4-12,45 0-1,-44-2-12,2 0 10,72 1 3,0-5-1,115-18 1,-170 13 138,-18 3 259,0 1 1,0 2 0,29-1-1,16-6 3380,-72 10-3768,0 0 1,1 0 0,-1 0-1,0 0 1,0 0 0,0 0 0,1 0-1,-1 0 1,0 0 0,0 0-1,0 0 1,0 0 0,1-1 0,-1 1-1,0 0 1,0 0 0,0 0-1,0 0 1,1 0 0,-1 0 0,0 0-1,0-1 1,0 1 0,0 0 0,0 0-1,1 0 1,-1 0 0,0-1-1,0 1 1,0 0 0,0 0 0,0 0-1,0 0 1,0-1 0,0 1-1,0 0 1,0 0 0,0 0 0,0-1-1,0 1 1,0 0 0,0 0-1,0 0 1,0-1 0,0 1 0,0 0-1,0 0 1,0 0 0,0 0 0,0-1-1,0 1 1,-1 0 0,1 0-1,-4-8 79,-1 5-87,0 0 0,-1 0 0,1 0 0,-1 1 0,0 0-1,0 0 1,-6-1 0,-6-3-17,-9 0 27,1 1 1,-2 1 0,1 2 0,0 0-1,-51 5 1,18-2-38,-8 3 34,1 2 0,-117 27 0,55-8-84,115-23 22,1 1 0,1 0 0,-1 1-1,0 0 1,1 1 0,0 0 0,0 1 0,0 1 0,1-1 0,0 2 0,-17 14-1,7-7-120,21-15 166,0 0 0,0 0-1,0 0 1,0 0 0,0 0 0,0 0-1,0 0 1,0 0 0,1 0-1,-1 0 1,0 0 0,0 1 0,0-1-1,0 0 1,0 0 0,0 0-1,0 0 1,0 0 0,0 0 0,0 0-1,0 0 1,0 1 0,0-1-1,0 0 1,0 0 0,0 0 0,0 0-1,0 0 1,0 0 0,0 0-1,0 0 1,0 1 0,0-1 0,0 0-1,0 0 1,0 0 0,0 0-1,0 0 1,0 0 0,0 0 0,-1 0-1,1 0 1,0 1 0,0-1-1,0 0 1,0 0 0,0 0 0,0 0-1,16 4-49,0-1-1,0-1 1,1 0-1,-1-1 1,1-1-1,19-2 0,14 1 13,2 1 1,44 0-12,102-12 0,-95-2 552,0-5 1,114-37-1,-176 45 596,-42 9-1062,0 1 1,1-1-1,-1 1 1,0 0-1,0 0 1,0 0-1,-1 0 0,1-1 1,0 1-1,0 1 1,-1-1-1,1 0 1,-2-1-1,-3-1-28,0 1 0,-1 0-1,1 0 1,-1 0 0,0 1 0,1 0 0,-1 0-1,0 1 1,1 0 0,-1 0 0,-10 2-1,-16-1 17,-18-2 26,12 0-51,0 1 0,-42 6 0,-80 27 18,127-25-194,0 2 1,1 1 0,-52 26-1,84-37 169,-1 1-1,0-1 0,0 1 0,1 0 1,-1 0-1,0 0 0,1 0 1,-1 0-1,1 0 0,-1 1 0,1-1 1,0 0-1,0 1 0,-2 1 1,3-3 5,1 1 1,-1-1 0,0 1 0,0-1 0,1 1 0,-1-1 0,0 0 0,0 1 0,1-1 0,-1 1 0,0-1-1,1 0 1,-1 1 0,1-1 0,-1 0 0,1 1 0,-1-1 0,1 0 0,-1 0 0,0 0 0,1 1-1,-1-1 1,1 0 0,-1 0 0,1 0 0,-1 0 0,1 0 0,0 0 0,-1 0 0,1 0 0,0 0-1,68 2-146,-54-3 94,92 3-65,-47 1 8,-1-3 0,1-3 0,95-16 0,233-54 678,-350 68-207,0-1 178,-38 5-532,0 1 0,0 0 0,0 0 1,0 0-1,0 0 0,0 0 0,0 0 0,0 0 0,-1 0 0,1 0 1,0 0-1,0 0 0,0 0 0,0-1 0,0 1 0,0 0 0,0 0 1,0 0-1,0 0 0,0 0 0,0 0 0,0 0 0,0 0 0,0-1 1,0 1-1,0 0 0,0 0 0,0 0 0,0 0 0,0 0 0,0 0 0,0 0 1,0 0-1,0-1 0,0 1 0,0 0 0,0 0 0,0 0 0,0 0 1,0 0-1,1 0 0,-1 0 0,0 0 0,0 0 0,0 0 0,0-1 1,0 1-1,0 0 0,-9-4 33,-1 1 0,1 0 0,-1 0 0,0 1 0,0 0 0,-19-1 0,-67 0 92,92 3-128,-69-2 70,39 1-26,1 1 1,-61 7 0,-91 26 53,-111 20-259,174-15-790,119-37 922,-29 11-323,31-11 339,0 0 0,0 0 0,0-1 0,1 1 0,-1 0 0,0 0 0,0 0 0,1 0 0,-1 1 0,0-1 0,1 0 0,-1 0 0,1 0 0,0 0 0,-1 1 0,1-1 0,0 0 0,0 0 0,-1 0 0,1 1 0,1 1 0,-1-2 5,0 0 0,0-1 0,0 1 0,1 0 0,-1 0 0,0-1 0,1 1 0,-1 0 0,0-1 0,1 1 0,-1-1-1,1 1 1,-1 0 0,1-1 0,-1 1 0,1-1 0,0 1 0,-1-1 0,1 0 0,-1 1 0,1-1 0,0 0 0,0 1 0,-1-1-1,1 0 1,0 0 0,-1 1 0,1-1 0,0 0 0,0 0 0,-1 0 0,3 0 0,32 0-60,-24-1 37,105 2-47,144-4 151,-223-2 8,57-15 1,-65 13 97,0 0 0,1 2 0,30-1 1,-55 6-126,0 0 0,0 0 1,1-1-1,-1 0 0,0 0 1,0 0-1,1-1 0,-1 1 1,0-1-1,-1 0 1,7-4-1,-11 5-48,1 1-1,-1-1 1,1 0-1,-1 0 1,0 1 0,0-1-1,1 0 1,-1 0-1,0 1 1,0-1 0,0 0-1,0 0 1,0 0 0,0 0-1,0 1 1,0-1-1,0 0 1,0 0 0,0 0-1,0 1 1,-1-1 0,1 0-1,0 0 1,-1 1-1,1-1 1,-1-1 0,-19-2-34,-61-7 50,-117-2-1,-110 13-219,304 0 192,-31 3 55,34-3-51,0 0-1,0 0 0,-1 0 0,1 1 0,0-1 0,0 1 0,0-1 0,1 1 0,-1-1 0,0 1 1,0-1-1,0 1 0,0 0 0,0 0 0,1-1 0,-1 1 0,0 0 0,1 0 0,-1 0 0,0 0 1,1 0-1,-1 0 0,1 0 0,0 0 0,-1 0 0,1 0 0,0 0 0,-1 0 0,1 0 0,0 2 1,0 6-27,-1-7 23,1-1 1,0 0-1,-1 0 0,1 1 0,0-1 0,0 0 0,0 0 0,0 1 1,0-1-1,0 0 0,0 0 0,0 1 0,1-1 0,-1 0 0,0 0 1,1 1-1,-1-1 0,1 0 0,-1 0 0,1 0 0,0 0 0,0 0 1,-1 0-1,1 0 0,0 0 0,0 0 0,0 0 0,0 0 1,0 0-1,0-1 0,0 1 0,0 0 0,0-1 0,0 1 0,1-1 1,-1 1-1,0-1 0,0 0 0,2 1 0,44 2-209,1-1-1,0-3 1,55-7 0,-73 5 172,-13 1 23,1-1 1,-1-1-1,0-1 0,18-7 1,19-4-14,-46 13 28,0 1 0,0-1 1,0-1-1,-1 1 0,1-1 1,-1-1-1,1 0 0,-2 0 1,1 0-1,0 0 0,-1-1 1,0 0-1,0-1 0,-1 1 1,7-12-1,-10 15 5,-1 1 1,0-1 0,0 1-1,0-1 1,-1 1-1,1-1 1,-1 1-1,1-1 1,-1 0-1,0 1 1,0-1-1,0 0 1,0 1-1,0-1 1,-2-4-1,1-3 15,1 6-10,-1 0 1,0 1-1,0-1 0,0 1 0,0-1 1,0 1-1,-1-1 0,0 1 1,1 0-1,-1 0 0,0 0 1,-1 0-1,1 0 0,0 0 0,-1 0 1,0 1-1,0 0 0,1-1 1,-1 1-1,-5-3 0,-6-3 24,-1 0 1,0 0-1,-16-5 0,3 5-12,0 1 0,0 1 0,-1 1 0,1 2-1,-1 0 1,0 2 0,0 2 0,-45 5 0,50-1 8,1 1 1,0 1-1,0 1 1,-37 19-1,32-15-36,19-8 9,-1 1 1,1 0-1,0 0 0,1 1 0,-13 10 0,18-14 2,0 0-1,1 1 1,-1 0-1,1 0 1,0 0 0,0 0-1,0 0 1,0 0-1,1 0 1,-1 0-1,1 1 1,0-1 0,0 1-1,0-1 1,0 1-1,0-1 1,1 6 0,0-7-1,0 0 1,1-1-1,-1 1 1,1 0-1,0 0 1,0 0-1,-1-1 1,1 1-1,0 0 1,1-1-1,-1 1 1,0 0-1,0-1 1,1 0-1,-1 1 1,1-1-1,-1 0 1,1 0-1,-1 0 1,1 0-1,0 0 1,0 0 0,-1 0-1,1 0 1,0-1-1,0 1 1,4 0-1,1 1-1,6 2-6,2 0 1,-1-1-1,0-1 0,0-1 1,1 0-1,-1-1 1,19-1-1,3 0 1,25 1 8,126-2-20,-127-3 88,111-25-1,-154 26 76,0-2-1,0 0 1,23-12 0,9-3 490,-26 9-215,-23 12-401,1-1 1,-1 1-1,1-1 1,-1 1-1,0-1 1,1 1-1,-1-1 1,0 1-1,1-1 1,-1 1 0,0-1-1,0 1 1,1-1-1,-1 0 1,0 1-1,0-1 1,0 1-1,0-1 1,0 0-1,0 1 1,0-2-1,-1-1 12,0 1 0,-1-1 0,1 1 0,-1-1-1,0 1 1,1 0 0,-1 0 0,0 0 0,0 0-1,0 0 1,-4-2 0,0-2 11,-1 1-1,0 1 1,0-1 0,-1 1-1,1 0 1,-1 1-1,0 0 1,-9-2 0,-69-14 205,62 15-207,-27-3-23,-1 1 1,0 3 0,0 2-1,0 2 1,0 2 0,0 3-1,-57 14 1,60-7-183,-59 25-1,106-37 161,1-1 0,-1 1-1,1 0 1,0 0 0,-1 0 0,1-1-1,0 1 1,0 0 0,0 0-1,-1 1 1,1-1 0,0 0 0,1 0-1,-1 0 1,0 1 0,0-1-1,0 1 1,1-1 0,-1 0 0,1 1-1,-1-1 1,1 1 0,0-1-1,-1 1 1,1-1 0,0 1 0,0 0-1,0-1 1,0 1 0,0-1-1,1 1 1,-1-1 0,0 1 0,1-1-1,-1 1 1,1-1 0,-1 1-1,1-1 1,0 0 0,0 1 0,-1-1-1,1 0 1,0 0 0,0 1-1,0-1 1,0 0 0,1 0 0,-1 0-1,0 0 1,0-1 0,1 1-1,0 1 1,3 0-1,0 0 0,0 0-1,1 0 1,-1-1 0,0 1 0,0-1 0,1-1-1,-1 1 1,0-1 0,1 0 0,5 0 0,19 1-3,201 11-89,-205-12 84,56 2 52,-1-5 1,148-22-1,-221 23-33,9-2 17,1 0 1,31-1-1,-48 5-14,0 0 1,1 0-1,-1 0 0,0 0 0,1 0 0,-1 0 1,0 0-1,0 0 0,1-1 0,-1 1 0,0 0 1,0-1-1,0 1 0,3-2 0,-2-12 87,-2 7-86,0 7-7,0-1 0,0 1 0,0-1-1,0 1 1,0-1 0,0 1 0,0-1 0,0 1 0,-1-1 0,1 1-1,0-1 1,0 1 0,0-1 0,-1 1 0,1 0 0,0-1 0,0 1 0,-1-1-1,1 1 1,0 0 0,-1-1 0,1 1 0,-1 0 0,1-1 0,0 1-1,-1 0 1,1 0 0,-1-1 0,0 1 0,-32-16 35,23 10-33,1 1 0,-1 1 0,0-1 0,0 2 0,-1-1 0,-16-2 0,-71-6-3,63 9-3,-213-10 63,219 13-93,0 0 0,0 2 0,0 1 0,1 2 0,-1 0 0,1 2 0,-53 20 0,-7 1-677,86-28 690,0 1 0,1-1 1,-1 1-1,1-1 1,-1 1-1,0 0 0,1 0 1,0 0-1,-1 0 1,1 0-1,0 0 0,-1 0 1,1 0-1,0 0 1,0 0-1,0 1 0,0-1 1,0 1-1,0-1 0,-1 3 1,2-3 7,0-1 1,0 1-1,0-1 1,0 0-1,0 1 1,0-1-1,0 1 0,0-1 1,1 0-1,-1 1 1,0-1-1,0 1 1,0-1-1,1 0 0,-1 1 1,0-1-1,0 0 1,1 1-1,-1-1 1,0 0-1,1 1 1,-1-1-1,0 0 0,1 0 1,-1 1-1,1-1 1,22 4-350,38 3-324,-42-4 438,-1 0 0,23 0 0,181-3-391,-180-2 605,46-7 0,-72 7 34,1 0 69,0-1 0,1-1 0,-1 0-1,26-11 1,-10 3 189,-23 8-119,-1 0-1,0 0 1,0-1 0,14-11 0,-21 15-103,0 0 0,0 0 1,0 0-1,0-1 1,-1 1-1,1-1 1,-1 1-1,1-1 1,-1 0-1,0 1 0,1-1 1,-1 0-1,0 0 1,0 0-1,0 0 1,0 0-1,-1 0 1,1 0-1,-1 0 0,1 0 1,-1-1-1,0 1 1,1 0-1,-1 0 1,0 0-1,0 0 1,-1-1-1,1 1 0,-1-2 1,0 2-18,-1 0 1,1 0-1,-1 0 1,1 0-1,-1 1 1,0-1-1,0 0 1,1 1-1,-1 0 1,0-1-1,-1 1 0,1 0 1,0 0-1,0 0 1,-3 0-1,-9-6 60,-3-1-56,0 0 0,-1 1 0,0 1-1,0 1 1,-1 1 0,1 0 0,-1 1 0,0 1-1,-29 0 1,-13 1-47,-60 2 37,105 0-87,1 1 0,0 1 1,0 0-1,0 1 0,-28 11 1,-41 20-1341,83-34 1371,0 0-1,0 0 1,1 0-1,-1 1 1,0-1-1,0 0 0,1 0 1,-1 0-1,1 1 1,-1-1-1,1 0 1,0 1-1,-1-1 0,1 0 1,0 1-1,0-1 1,0 0-1,0 1 1,0-1-1,0 1 0,0-1 1,0 0-1,1 1 1,-1-1-1,1 0 1,-1 0-1,1 1 0,-1-1 1,1 0-1,1 3 1,2-1-50,1-1 0,-1 1 0,1-1 1,0 0-1,-1 0 0,1 0 0,0 0 0,0-1 1,0 0-1,0 0 0,9 0 0,64 2-426,-63-3 456,106 1-164,-38 2 339,0-4 0,119-17 1,-133-2 353,-15 3 46,-45 14-239,1 1 0,0-1 0,-1-1 0,1 0 0,-1-1 0,0 1 0,12-10 1,22-14 1818,-43 28-2082,0 0 1,1 0 0,-1 0-1,0 0 1,0-1 0,0 1-1,1 0 1,-1 0 0,0-1-1,0 1 1,0 0 0,0 0-1,1-1 1,-1 1-1,0 0 1,0 0 0,0-1-1,0 1 1,0 0 0,0-1-1,0 1 1,0 0 0,0-1-1,0 1 1,0 0 0,0-1-1,0 1 1,0 0-1,0 0 1,0-1 0,0 1-1,0 0 1,0-1 0,-1 1-1,1 0 1,0 0 0,0-1-1,0 1 1,0 0 0,-1 0-1,1-1 1,0 1 0,0 0-1,-1 0 1,1-1-1,-5-3 56,-1 0-1,1 0 0,-1 0 0,0 1 1,0 0-1,0 0 0,0 0 0,-1 1 1,1 0-1,-1 0 0,1 0 0,-8 0 0,-11 0-2,0 0 0,-26 3 0,11 0-24,-15-2-68,0 3 0,0 3-1,-88 17 1,123-17-21,-8 0-230,0 1 1,1 2-1,0 1 1,-48 23 0,58-23-27,11-6 135,-1 0 0,0 1 0,1-1-1,0 1 1,0 1 0,0-1 0,0 1 0,1 0 0,0 1 0,-7 8 0,12-14 154,0 1-1,-1 0 1,1 0 0,0 0 0,0 0 0,0-1-1,0 1 1,0 0 0,0 0 0,0 0-1,0 0 1,0-1 0,1 1 0,-1 0 0,0 0-1,0 0 1,1-1 0,-1 1 0,1 0 0,-1 0-1,0-1 1,1 1 0,0 0 0,-1-1-1,1 1 1,-1 0 0,1-1 0,0 1 0,-1-1-1,1 1 1,0-1 0,-1 0 0,1 1-1,0-1 1,0 0 0,0 1 0,-1-1 0,1 0-1,0 0 1,0 0 0,0 0 0,0 1-1,1-2 1,12 4-139,0-2 0,0 0 0,26-2 0,-4 0 23,241-14-138,-190 9 267,30-3 191,48-28 662,-138 32-158,-1-2 0,0 0 0,-1-2 0,0-1 1,35-19-1,-59 29-641,1-1 1,-1 0-1,1 0 1,-1 0-1,1 0 1,-1 0-1,0 0 1,1 0-1,-1 0 1,0-1-1,0 1 1,0 0-1,0-1 1,0 1-1,0-1 1,0 1-1,-1-1 1,2-2-1,-2 2-39,-1 1 0,1 0 0,0-1 0,-1 1-1,1 0 1,-1 0 0,0-1 0,1 1 0,-1 0-1,0 0 1,0 0 0,1 0 0,-1 0 0,0 0-1,0 0 1,0 0 0,0 0 0,-1 1 0,1-1-1,0 0 1,0 1 0,0-1 0,-1 1-1,1-1 1,0 1 0,0-1 0,-1 1 0,-1 0-1,-26-8 36,0 1 0,-1 2 0,0 1 0,1 1 0,-2 2-1,-33 2 1,29-1-33,-49 0-8,0 4 0,-94 16 0,-210 48-983,366-64 227,-1 1 0,-34 12 0,55-16 678,0 0 0,0 0 0,0 0-1,0 0 1,1 1 0,-1-1-1,0 0 1,1 1 0,-1 0-1,1-1 1,0 1 0,-2 2-1,3-4 61,0 1-1,-1-1 1,1 0-1,0 1 1,-1-1-1,1 1 0,0-1 1,0 1-1,0-1 1,0 1-1,-1-1 1,1 1-1,0 0 0,0-1 1,0 1-1,0-1 1,0 1-1,0-1 1,0 1-1,1-1 0,-1 1 1,0-1-1,0 1 1,0-1-1,0 1 1,1-1-1,-1 1 0,0-1 1,1 1-1,-1-1 1,0 1-1,1-1 1,-1 0-1,0 1 0,1-1 1,-1 0-1,1 1 1,-1-1-1,0 0 1,1 1-1,-1-1 0,1 0 1,-1 0-1,1 0 1,0 1-1,29 2-35,-1-1 1,1-2-1,54-5 0,42-23 218,-73 20-143,41-5 273,0-5 0,100-32 0,-192 49-264,0 1-1,-1-1 0,1 0 0,0 1 1,-1-1-1,1 0 0,0 0 1,-1 0-1,1 0 0,-1 0 1,1 0-1,-1 0 0,0-1 1,0 1-1,1-1 0,0-1 1,-1 0 9,0 0 0,-1 0 0,1-1 0,-1 1 0,1 0 0,-1-1 0,0-6 0,0 10-47,0-1 0,-1 0 0,1 0 1,0 0-1,0 0 0,0 0 1,-1 0-1,1 0 0,0 1 1,-1-1-1,1 0 0,-1 0 1,1 0-1,-1 0 0,1 1 1,-1-1-1,0 0 0,1 1 1,-1-1-1,0 0 0,1 1 1,-1-1-1,0 1 0,0-1 1,0 1-1,-1-1 0,-22-6 14,20 6-8,-5-1 7,-1 1-1,1 0 1,0 0 0,-1 1 0,-17 1 0,1 1-9,2-2-23,-176 3-66,151 1 85,-93 19-1,119-17-271,-37 16 0,-6 2-462,63-24 697,-4 2-145,-1 0 1,1 1-1,-1-1 1,-12 8-1,19-9 150,0-1 1,0 1-1,0-1 0,0 1 0,0 0 0,0 0 0,0-1 0,0 1 0,0 0 1,0 0-1,1 0 0,-1 0 0,0 0 0,1 0 0,-1 0 0,1 0 0,-1 0 1,1 0-1,-1 1 0,1-1 0,0 0 0,-1 0 0,1 0 0,0 0 0,0 1 1,0-1-1,0 0 0,0 0 0,0 0 0,1 1 0,-1-1 0,0 0 1,1 0-1,-1 0 0,0 0 0,1 0 0,-1 1 0,1-1 0,0 0 0,-1 0 1,3 1-1,-2 0 5,0-1 1,1 0 0,-1 1-1,1-1 1,-1 0 0,1 0-1,-1 0 1,1 0 0,0 0-1,-1-1 1,1 1 0,0-1-1,0 1 1,0-1 0,0 1-1,3-1 1,36 1-317,-25-2 286,50 2 14,0-3 1,0-3 0,-1-3 0,115-28 0,-135 23 10,-10 4 128,49-21 0,-59 21-38,9-7 303,-33 15-326,0 0 0,1 0 0,-1 0-1,0 0 1,0 0 0,0 0 0,-1 0 0,1-1 0,0 1 0,0 0 0,-1-1 0,1 1-1,0 0 1,-1-1 0,1 1 0,-1-1 0,0 1 0,0-1 0,1 1 0,-1-4-1,-1 3-9,1 0 0,0 0-1,0 0 1,-1-1-1,0 1 1,1 0-1,-1 0 1,0 0-1,0 0 1,0 0-1,0 0 1,0 1-1,-1-1 1,1 0-1,0 0 1,-1 1 0,1-1-1,-1 1 1,0 0-1,1-1 1,-1 1-1,0 0 1,0 0-1,0 0 1,0 0-1,0 0 1,0 0-1,0 1 1,0-1 0,-3 0-1,-9-1-13,1 0-1,-1 0 1,-25 1 0,-11 0 17,16 0-12,-1 1 0,0 1 0,0 2-1,-55 12 1,-45 23-25,81-14-1,31-16-2,8-2-48,0 0 1,-24 12-1,4-1-179,34-17 230,0 1 1,1 0-1,-1 0 0,0 0 1,1 0-1,-1 0 0,0 0 1,1 0-1,-1 0 1,1 0-1,-1 0 0,1 1 1,0-1-1,0 0 0,-1 0 1,1 0-1,0 1 0,0-1 1,0 0-1,0 0 1,0 0-1,0 0 0,1 1 1,-1-1-1,0 0 0,1 0 1,-1 0-1,1 0 0,-1 0 1,2 2-1,5 0-2,0 0-1,1 0 0,-1 0 1,1-1-1,0-1 1,0 1-1,15 0 1,64-3 70,-44 0-40,-12-1-4,0-2 0,-1-1 1,60-18-1,-17 5 15,-52 12 92,-1 0 0,29-13 1,-31 12 28,-9 4 46,0-1-1,-1 0 1,1 0-1,-1-1 1,0 1 0,13-13-1,-20 16-169,0 0-1,0 0 0,0 0 1,0 0-1,0 0 1,-1 0-1,1-1 1,0 1-1,-1 0 1,1 0-1,-1-1 1,0 1-1,1 0 1,-1-1-1,0 1 1,0 0-1,0-1 1,0 1-1,0 0 0,0-1 1,0 1-1,0 0 1,0-1-1,-1-1 1,0-2 25,1 3-42,-1 0-1,0 1 0,1-1 0,-1 0 0,0 0 0,0 1 0,0-1 0,0 0 1,0 1-1,0-1 0,-1 1 0,1-1 0,-1 1 0,1 0 0,-1 0 1,1-1-1,-1 1 0,1 0 0,-1 0 0,0 1 0,-3-3 0,-42-13 19,24 13-22,0 0-1,0 2 1,0 0 0,-25 3 0,-12 0 0,22-2 16,-95 3-11,115 0-21,-1-1 1,1 2-1,-1 1 1,1 0 0,-19 9-1,18-6 4,-19 8 8,-49 29 0,81-41-10,1-1 0,1 2 0,-1-1 0,0 0 0,1 1 0,0 0 0,-4 6 0,7-10 9,0 1 0,0-1 1,0 1-1,0-1 1,0 1-1,0 0 0,0-1 1,1 1-1,-1 0 1,1 0-1,-1-1 0,1 1 1,0 0-1,0 0 1,-1 0-1,1-1 0,1 1 1,-1 0-1,0 0 1,0 0-1,1-1 0,-1 1 1,1 0-1,-1 0 1,1-1-1,1 3 0,0-2-3,1 1-1,-1-1 1,1 0 0,0 0-1,0 0 1,0 0-1,0-1 1,0 1-1,0-1 1,0 1-1,0-1 1,1 0-1,-1-1 1,6 2-1,46 1-30,-50-3 40,61 0-4,8 1 2,143-17 1,-168 9-31,21-3 298,133-36 0,-202 45-260,1 1-1,-1-1 1,1 0 0,-1 0 0,0 1 0,1-1 0,-1 0 0,0 0 0,1 0 0,-1-1 0,0 1 0,0 0 0,0 0 0,0-1 0,0 1-1,0 0 1,-1-1 0,1 1 0,0-1 0,-1 1 0,1-1 0,-1 0 0,1 1 0,-1-1 0,0 1 0,0-1 0,0 0 0,0 1-1,0-1 1,0 0 0,0 1 0,-1-3 0,1-2-24,0 5 13,-1 0 0,1 0 0,0 1 0,-1-1 0,1 0 0,-1 0-1,1 0 1,-1 1 0,1-1 0,-1 0 0,1 1 0,-1-1 0,0 1 0,0-1 0,1 0 0,-1 1 0,0 0-1,0-1 1,1 1 0,-1-1 0,0 1 0,0 0 0,0 0 0,0-1 0,0 1 0,1 0 0,-3 0 0,-1-1-3,-24-5 3,1 2 0,0 0 0,-1 2 0,-41 3 0,45-1-14,9-1 1,-1 1 0,1 1-1,0 0 1,-1 1 0,1 0 0,0 2-1,0-1 1,0 2 0,-16 7-1,8-1 9,14-6-20,0-1 0,1 0-1,-1 0 1,0-1 0,-13 2 0,20-5 17,0 0 0,1 1 0,-1-1 0,0 0 1,0 1-1,1-1 0,-1 1 0,0-1 0,1 1 0,-1 0 0,0-1 0,1 1 0,-1 0 0,-1 2 1,2-1 4,0-1 0,1 1 0,-1-1 1,1 1-1,-1 0 0,1 0 0,0-1 0,0 1 1,0 0-1,0 0 0,0-1 0,0 3 1,0 5-1,0-9 3,0 0 1,0 1-1,0-1 0,0 0 1,0 1-1,0-1 1,0 0-1,0 1 0,0-1 1,0 0-1,1 1 0,-1-1 1,0 0-1,0 1 0,0-1 1,0 0-1,0 0 1,1 1-1,-1-1 0,0 0 1,0 1-1,0-1 0,1 0 1,-1 0-1,0 0 1,1 1-1,-1-1 0,0 0 1,0 0-1,1 0 0,-1 0 1,0 1-1,1-1 0,-1 0 1,0 0-1,1 0 1,-1 0-1,1 0 0,24 7 6,-2-1-18,45 7-1,100-11 16,-113-2-8,-19 0 11,0-2-1,60-9 0,-19-11 93,-64 21-70,-10 1-22,1 0 0,-1-1 1,0 1-1,1-1 0,-1 0 0,1 0 0,-1 0 0,0 0 0,0 0 0,0-1 0,6-2 0,-8 3-15,0 0 0,0 1-1,0-1 1,0 1 0,0-1-1,0 1 1,0 0 0,0-1-1,1 1 1,-1 0 0,0 0 0,0 0-1,0 0 1,0 0 0,1 0-1,-1 0 1,0 0 0,0 0-1,0 1 1,2 0 0,-2-1-71,-2 0 76,-22-1-24,1 1-1,-1 1 1,0 1 0,1 1-1,0 1 1,0 1 0,-27 9 0,16 1-27,-26 8 25,50-20 23,-1 0 0,1 1 1,0 0-1,0 0 0,1 1 1,-1 1-1,1-1 0,0 1 1,0 0-1,1 1 0,0 0 1,0 0-1,0 0 0,1 1 1,-8 13-1,14-20 11,-1 1-1,0-1 1,1 1 0,-1 0 0,1-1-1,-1 1 1,1 0 0,0-1-1,-1 1 1,1 0 0,0-1-1,0 1 1,0 0 0,1-1-1,-1 3 1,1-3-1,-1 0-1,1 0 1,-1-1 0,1 1 0,-1 0-1,1 0 1,-1 0 0,1-1-1,0 1 1,0 0 0,-1-1 0,1 1-1,0-1 1,0 1 0,0-1-1,0 1 1,-1-1 0,1 1 0,2-1-1,4 2 17,1-1 0,-1 0 0,1-1 0,-1 0 0,14-1 0,1 0 7,63 1-80,-81 0 41,0 0 1,0 0 0,0 0-1,0-1 1,0 1-1,0-1 1,0 0 0,0-1-1,0 1 1,0 0-1,0-1 1,5-4-1,10-3-15,-5 4 27,0 0 0,-1-1 1,1-1-1,-1 0 0,-1-1 0,1 0 1,-1-1-1,-1 0 0,11-11 0,8-8-82,-27 27 78,-1-1 0,1 0 1,-1 1-1,0-1 0,1 0 1,-1 0-1,0-1 0,0 1 0,0 0 1,-1-1-1,1 1 0,-1-1 1,1 0-1,-1 1 0,0-1 0,0 0 1,0 0-1,0 0 0,0 0 1,-1 0-1,0 1 0,1-7 0,-1 8-4,0 0 0,0 1 0,0-1 0,0 0-1,0 1 1,0-1 0,0 0 0,0 1 0,1-1-1,-1 1 1,0-1 0,0 0 0,1 1-1,-1-1 1,0 1 0,1-1 0,-1 1 0,0-1-1,1 1 1,-1-1 0,1 1 0,-1-1 0,1 1-1,-1 0 1,1-1 0,0 1 0,-1 0 0,1 0-1,-1-1 1,1 1 0,-1 0 0,1 0 0,0 0-1,-1-1 1,1 1 0,0 0 0,-1 0-1,1 0 1,0 0 0,-1 0 0,1 0 0,0 1-1,-1-1 1,1 0 0,-1 0 0,2 1 0,4-1-33,-6 28-21,0 102-223,1-130 250,0 1 1,0-1-1,0 0 0,0 1 1,0-1-1,0 0 1,0 1-1,0-1 0,1 0 1,-1 0-1,0 0 1,0 0-1,0 0 0,0 0 1,2-1-1,-2 1-49,11 0-130,-9 1 173,1-1-1,-1 0 0,0 0 0,1 0 0,-1 0 1,0 0-1,1-1 0,-1 0 0,0 0 1,0 0-1,1 0 0,-1 0 0,0 0 0,0-1 1,0 0-1,-1 1 0,6-5 0,20-13-36,-25 18 73,-1 0-1,1 0 1,-1 0-1,1-1 1,-1 1 0,1-1-1,-1 1 1,0-1-1,0 0 1,0 0 0,0 0-1,0 0 1,-1 0-1,1-1 1,0 1 0,-1 0-1,0-1 1,0 1-1,1-1 1,-2 1 0,1-1-1,0 0 1,0 1-1,0-6 1,-1-72-203,-1 79 202,1 0-1,-1 0 1,1 0 0,-1 0 0,0 0 0,1 0 0,-1 0 0,0 0-1,0 0 1,1 0 0,-1 1 0,0-1 0,0 0 0,0 1-1,0-1 1,0 1 0,0-1 0,0 1 0,-1-1 0,1 1 0,0 0-1,0-1 1,0 1 0,0 0 0,0 0 0,-1 0 0,1 0-1,0 0 1,-2 0 0,-1 0 6,0 0-1,0 0 1,0 0-1,0 1 1,0-1-1,0 1 0,1 0 1,-8 2-1,-40 36 65,39-32-54,0 1 0,0 1 0,1-1 0,0 2 0,1-1 0,0 2 0,0-1 0,1 1 0,1 1 0,0-1 0,-10 21 0,17-30-7,0-1-1,0 1 0,1 0 0,-1 0 0,1 0 0,-1 0 0,1-1 1,0 1-1,0 0 0,0 0 0,0 0 0,0 0 0,0 0 0,1 0 0,-1 0 1,0-1-1,1 1 0,0 0 0,-1 0 0,1 0 0,0-1 0,0 1 1,0-1-1,0 1 0,0 0 0,0-1 0,0 0 0,1 1 0,2 1 0,-3-2 6,0 0-1,0-1 0,0 1 0,0-1 0,0 1 1,0-1-1,0 0 0,0 0 0,1 1 0,-1-1 1,0 0-1,0 0 0,0 0 0,0 0 0,1 0 1,-1 0-1,0 0 0,0-1 0,0 1 0,2-1 1,-2 1 14,3 0-16,0 1 1,0-1-1,1 0 0,-1 0 1,0-1-1,0 1 1,0-1-1,1 0 0,-1 0 1,0-1-1,0 1 0,-1-1 1,1 0-1,0 0 1,0 0-1,-1 0 0,1 0 1,-1-1-1,0 0 1,0 0-1,0 0 0,5-6 1,8-9-53,-15 17 38,1-1 0,-1 1 0,0 0 0,0 0-1,1-1 1,-1 1 0,0-1 0,0 1 0,-1-1 0,1 0 0,0 1 0,0-1-1,-1 0 1,1 0 0,-1 1 0,0-1 0,1 0 0,-1 0 0,0 0 0,0-2 0,0-98-355,-5 100 312,-3 2 38,-1 1 1,1-1-1,-1 1 0,1 0 0,-10 3 1,16-3 19,0-1 1,0 1 0,0 0 0,1 0 0,-1 0-1,0 0 1,0 0 0,1 0 0,-1 0 0,0 0-1,1 1 1,-1-1 0,1 1 0,0-1 0,-1 1-1,1-1 1,0 1 0,0 0 0,0 0 0,0-1-1,0 1 1,1 0 0,-1 0 0,0 0-1,1 0 1,0 0 0,-1 0 0,1 0 0,0 3-1,-1 2 1,0 0-1,0 0 0,0-1 0,-4 11 1,2-10-24,1 0 1,1-1 0,0 1 0,-2 11-1,3-11-23,3 21 245,4-26-70,6-12-172,-7 7-26,-5 2 52,0 1 0,0-1 0,0 1 0,0-1 0,0 1 0,0-1 1,0 1-1,0-1 0,0 0 0,-1 0 0,1 1 0,0-1 0,-1 0 0,1 0 1,0 0-1,-1 0 0,1 0 0,-1 0 0,1 0 0,-1 0 0,0 0 1,1 0-1,-1 0 0,0 0 0,0 0 0,0 0 0,0-1 0,0-5-40,0 4 40,-1 0 1,1 0-1,0 0 1,0 0-1,1 1 1,-1-1 0,0 0-1,1 0 1,0 1-1,0-4 1,3-2-3,-2 0 1,1 0-1,-1 0 1,0 0-1,-1-1 1,0 1-1,0 0 1,-1-1 0,0 1-1,-1-1 1,0 1-1,0-1 1,0 1-1,-1 0 1,-1 0-1,-4-12 1,2 1-7,5 18 16,0 0-1,0 0 1,0 0-1,0 0 1,0 0-1,-1 0 1,1 0-1,0 1 1,0-1-1,-1 0 1,1 0-1,-1 0 1,1 0-1,-1 0 1,1 1-1,-1-1 1,1 0-1,-1 0 1,0 1-1,1-1 1,-1 0-1,0 1 1,1-1-1,-1 1 1,0-1-1,0 1 1,0-1-1,0 1 1,0-1-1,0 1 1,1 0-1,-1 0 1,0-1-1,0 1 1,0 0-1,0 0 1,0 0-1,0 0 1,-1 0-1,1 1 12,0-1 0,-1 1 0,1-1 0,0 1 0,0-1 0,0 1 0,0 0 0,0 0 0,0-1 0,1 1 0,-1 0 0,0 0 0,0 0 0,0 0 0,1 0 0,-1 0 0,0 0 0,1 0 0,-1 0 0,1 0 0,0 0 0,-1 1 0,1-1 0,0 0 0,0 0 0,-1 0 0,1 1 0,0 1 0,-3 9 125,-6 3 8,7-12-92,1 0 1,-1 1 0,0-1-1,1 0 1,0 1 0,-1-1 0,1 1-1,1-1 1,-1 1 0,0-1-1,1 1 1,0 5 0,0 265 2331,0-271-2160,23-3-52,-22 0-171,0 0 1,0 0-1,0 0 0,0 0 0,-1-1 0,1 1 0,0 0 0,0-1 0,0 1 0,0 0 1,0-1-1,-1 1 0,1-1 0,0 1 0,0-1 0,-1 0 0,1 1 0,0-1 0,-1 0 1,1 1-1,0-1 0,-1 0 0,1 0 0,-1 1 0,1-1 0,-1 0 0,0 0 0,1 0 0,-1 0 1,0 0-1,1-1 0,0-30-321,-1 26 205,0-239-1136,0 242 1135,0 7 17,0 82 29,0-83 379,1-3-338,0 0 0,0 0 0,0 0 0,0 0 0,-1 0 1,1 0-1,0 0 0,0-1 0,0 1 0,0 0 0,0-1 1,0 1-1,0 0 0,-1-1 0,1 1 0,0-1 0,0 1 1,-1-1-1,1 0 0,0 1 0,-1-1 0,1 0 1,0 1-1,-1-1 0,1 0 0,-1 0 0,1-1 0,3-24-836,-4 23 800,-1 1 0,1 0 0,1 0 0,-1-1 0,0 1 0,1 0 0,-1 0 0,1 0 0,-1 0 0,2-3 0,0 2 40,0 1 1,0-1 0,-1 0-1,1 0 1,-1 0 0,0 0-1,0 0 1,0 0 0,0 0-1,0 0 1,-1 0 0,1 0-1,-1 0 1,0 0 0,0-5-1,-1-10 6,-2 15-96,-7 26-159,1 0 295,-5-2 62,10-17-47,1 1 1,1-1 0,-1 0-1,0 1 1,1-1 0,0 1-1,0 0 1,-1 7 0,-5 36 354,-11-3 19,12-13-8,1 0 0,2 0-1,0 1 1,3 41-1,1-72 311,0-4-737,0 0 0,0 0 0,0 0 0,-1 0 1,1 0-1,0 0 0,-1 0 0,1 0 0,-1 0 0,-1-3 0,-11-5-179,10 8 150,1 1 0,-1-1 0,1 0-1,0 0 1,0 0 0,0 0 0,0 0-1,0 0 1,0-1 0,-1-2 0,1 1 0,0 1-1,0-1 1,0 1 0,0 0 0,0 0 0,-1 0 0,1 0 0,-1 0 0,0 0 0,0 1 0,0-1 0,0 1-1,0 0 1,-1 0 0,1 0 0,-6-2 0,-12-8-92,3-2 41,16 12 99,0 1 1,1-1-1,-1 0 1,0 1-1,-1-1 0,1 1 1,0 0-1,0 0 0,-1 0 1,1 0-1,-1 0 0,1 0 1,0 1-1,-4-1 0,-17-3-43,-21-2 3,-51-2 1,74 8 62,11-1-29,1 0 0,0 1 0,-1 1 0,1-1-1,-14 4 1,1 2-56,16-4 5,0-1 0,0 1 1,0 0-1,0 0 1,0 0-1,-6 5 0,11-6 27,0 1 0,1-1-1,-1 1 1,0-1-1,1 0 1,-1 1-1,1-1 1,0 1 0,0-1-1,-1 1 1,1-1-1,0 1 1,0 0 0,0-1-1,1 1 1,-1-1-1,0 1 1,0-1-1,1 1 1,-1-1 0,1 1-1,0-1 1,-1 0-1,2 2 1,2-1-123,0-1-1,1 1 1,-1-1-1,0 0 1,1 0 0,5 0-1,27 6-1333,-3-2-79,0-1 0,59-1 0,160-3-430,-549 0 2567,273 1-511,0 1 0,-42 9 0,5 0 0,43-9-24,1 1 1,-20 6-1,2-4-33,32-5 5,-1 0-1,1 0 1,-1 1-1,0-1 1,1 1-1,-1-1 0,1 1 1,0 0-1,-5 1 1,4 0 72,256-2-27,-249 0-48,-4-2-8,0-1 7,0 0 1,0 1-1,0-1 1,0 1-1,-1-1 1,0 0-1,1 1 1,-1 0-1,0-1 1,0 1-1,0-1 1,0 1-1,-3-3 1,1 1-7,-1 1 0,0-1 0,-1 1 0,1 0 0,-1 0 0,-6-3 0,3 2 2,0 0 1,-1 0 0,-15-3 0,15 4 18,0 1 0,1-1 0,-15-8 1,16 8-6,0 0-1,0 0 1,-1 0 0,1 1 0,-1 1 0,1-1 0,-1 1-1,1 0 1,-1 1 0,0 0 0,1 0 0,-1 0 0,0 1 0,-13 4-1,1 0 59,0 1 0,1 1-1,0 1 1,-28 17-1,-12 16-44,44-29-6,13-10-11,0-1 0,0 1-1,0-1 1,0 1 0,0 0 0,1 0 0,-1 0-1,0 0 1,1 0 0,0 0 0,-1 0-1,1 0 1,0 1 0,0-1 0,0 0-1,1 1 1,-1-1 0,0 1 0,1-1-1,0 1 1,0-1 0,-1 1 0,1-1-1,1 1 1,-1-1 0,1 5 0,-1-7-2,0 0 11,0 1-1,0-1 0,0 1 0,0-1 1,0 0-1,0 1 0,0-1 1,0 0-1,0 1 0,0-1 0,0 1 1,0-1-1,0 0 0,0 1 1,0-1-1,1 0 0,-1 1 1,0-1-1,0 0 0,0 0 0,1 1 1,-1-1-1,0 0 0,0 1 1,1-1-1,-1 0 0,0 0 1,1 0-1,-1 1 0,0-1 0,1 0 1,-1 0-1,0 0 0,1 0 1,-1 0-1,1 1 0,16-7 93,23-24-178,-31 22 128,-6 6-49,0-1 0,0 1 0,0-1 1,-1 0-1,0 0 0,1 0 0,-1-1 1,0 1-1,0 0 0,-1-1 0,1 1 1,-1-1-1,0 0 0,2-6 0,12-30-1,-7 22 5,-1 1-1,-1-1 1,0 0-1,-2 0 1,5-30-1,-8 40 2,3-23-26,-2 0 0,-3-62 0,-1 27-10,2-67-82,-15 160 419,4 3 126,-24 44 1,23-53-80,2 1-1,1 0 1,-14 44-1,4 65 663,15-97-769,2 0 0,3 46 0,1-21 815,-2-57-785,3-4-62,-2 2-210,0-1 0,0 0-1,0 0 1,0 1-1,0-1 1,-1 0-1,1 0 1,0 0 0,0 0-1,-1 0 1,1 0-1,0 0 1,-1 0-1,1 0 1,-1-1 0,1 1-1,-1 0 1,0 0-1,1 0 1,-1-1-1,0 1 1,0 0 0,0 0-1,0-1 1,0 1-1,0-1 1,0-2 0,0 0 0,0 0 0,1 0 0,-1 0 1,1 1-1,2-8 0,0 6-5,1-3-4,-1-1-1,0 1 1,0-1-1,-1 1 1,0-1 0,-1 0-1,1-16 1,-1 8-21,1 0 1,0 0-1,7-27 0,-5 29-6,0-2 0,-2 1-1,2-26 1,-4-480-1098,0 524 934,0-1 0,-1 1 0,1-1-1,-1 1 1,1-1 0,-1 1 0,1-1 0,-1 0 0,0 1-1,0-1 1,1 0 0,-1 0 0,0 0 0,0 0 0,0 1-1,-1-1 1,0 1 0,-7 8-1357,8-7 901,0 0-1,0 1 1,0-1 0,0 1-1,1-1 1,0 1-1,-1-1 1,1 1-1,1 5 1,-1 1-1162,0 7-2296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1:02.947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443 513 192,'-1'-18'285,"0"13"-186,1 0 0,-1 1 0,1-1 0,0 0 0,1 0 0,-1 0 0,1 1 0,0-1 0,0 0 0,2-5 0,16-9 128,-10-5-75,0 13-78,-8 9-57,0 1-1,1 0 1,-1 0-1,0-1 1,0 1-1,0-1 0,0 1 1,0-1-1,-1 0 1,1 1-1,0-1 1,-1 0-1,1 1 1,-1-1-1,1 0 0,-1 0 1,0 1-1,0-3 1,0 3-3,0 0 0,0 0 0,-1 0 0,1 0 0,0 0 1,0 0-1,1 0 0,-1 0 0,0 1 0,0-1 0,0 0 0,1 0 0,-1 0 1,0 0-1,1 0 0,-1 0 0,1 1 0,-1-1 0,1 0 0,-1 0 0,1 1 1,-1-1-1,1 0 0,0 1 0,-1-1 0,1 1 0,0-1 0,0 1 0,-1-1 1,1 1-1,0-1 0,1 0 0,-1 1 8,0-2 29,0 1 0,-1-1 0,1 0 0,0 1 0,-1-1 0,0 0 0,1 0 0,-1 1 0,0-1 0,0 0 0,0 0 0,0 1 0,-1-1 0,1-2 0,-1-1 216,1 3 1542,0 7-1270,0 8-50,-1-7-275,1 1 0,-1-1 0,2 0 0,-1 0 0,1 1 0,-1-1 0,2 0 0,1 7 0,5 5 370,-1 1 0,0 1 0,-2-1 1,0 1-1,-1 0 0,1 34 0,-3-28 126,1 0-1,9 42 0,2 6 392,24 137 916,-33-180-1859,-2 0 0,-2-1 0,-3 53 0,0-11-11,2-70-78,-1-8-420,0 0 133,1-1 0,-1 1 0,1 0 0,2-9 0,-1-8-249,0-15-447,-2 0-1,-1 0 1,-2 1-1,-16-70 1,12 73 612,2 1 0,1-1 1,1 0-1,2 0 1,5-67-1,-1 15 434,-2 938 6644,1-830-6721,0-1 1,2 1-1,7 29 0,-8-44-26,-1-1-1,-1 1 0,1-1 0,-1 12 0,-1-8-1,1-10-27,0 1 0,0-1 0,0 1 0,1 0 0,-1-1 0,0 1-1,0-1 1,0 1 0,0-1 0,1 1 0,-1-1 0,0 1 0,0-1-1,1 1 1,-1-1 0,0 1 0,1-1 0,-1 0 0,1 1 0,-1-1-1,1 1 1,-1-1 0,0 0 0,1 0 0,-1 1 0,1-1 0,-1 0-1,1 0 1,0 1 0,-1-1 0,1 0 0,-1 0 0,1 0 0,-1 0-1,1 0 1,-1 0 0,1 0 0,0 0 0,-1 0 0,1 0 0,-1 0-1,1 0 1,-1-1 0,1 1 0,-1 0 0,1 0 0,-1 0 0,1-1 0,-1 1-1,1 0 1,-1-1 0,1 1 0,-1 0 0,1-1 0,-1 0-1,1-1-12,0 0 0,0 0-1,0 0 1,0-1 0,-1 1-1,1 0 1,-1 0-1,1-1 1,-1 1 0,0 0-1,0-1 1,-1-4-1,3-19-270,7-42-1086,-2 0 0,-4-1 0,-5-69 1,0 35 146,0-1 288,-19-117 0,2 133 764,13 65 159,1 0 0,0 0 0,-1-42 0,7 43 39,0 18-9,-1-1 1,1 0-1,-1 1 0,0-1 0,-1 0 0,1 0 0,-1 1 0,0-1 0,0 0 1,-3-7-1,4 12 14,-13-24-24,6 16 269,4 15 822,1 89 938,0-34-155,11 120-1,-2-135-1309,27 297 2330,-32-309-2635,11 66 0,-8-69-123,3 59 0,-7-62-59,8 42 1,-1 14 57,-8-63-92,0-45-536,0 1 23,2-99-2404,-7-162-1044,3 255 3735,-16-115-419,9 102 520,5 28 49,1 0 0,0 0 1,-1-25-1,5 35 36,-1 1 1,0-1 0,0 0-1,0 1 1,0-1-1,0 0 1,-1 1 0,1-1-1,-1 0 1,1 1-1,-1-1 1,0 1 0,0-1-1,0 1 1,-1 0 0,1-1-1,0 1 1,-1 0-1,-2-3 1,1 4 204,3 7 80,-2 161 2347,7 238 1555,33-83-2998,-30-176-984,-5-129-222,2 13 131,2 57-1,-5-205-1967,-1-81-636,-3 156 1887,-2 0 0,-13-61-1,12 83 431,-11-51-388,-33-88 0,37 119 478,12 37 89,-1 0 0,0 0 0,1 0 1,-2 1-1,1-1 0,0 0 0,-1 0 0,1 1 1,-1-1-1,0 0 0,-1 1 0,1 0 0,0 0 1,-1 0-1,-5-5 0,8 8-8,0 0 1,0 0-1,0 0 0,0 0 1,0 0-1,0 1 0,0-1 0,0 0 1,0 0-1,0 0 0,0 0 1,0 0-1,0 1 0,0-1 1,0 0-1,0 0 0,0 0 0,0 0 1,0 0-1,0 1 0,0-1 1,0 0-1,0 0 0,0 0 0,0 0 1,0 0-1,0 0 0,0 0 1,-1 1-1,1-1 0,0 0 0,0 0 1,0 0-1,0 0 0,0 0 1,0 0-1,0 0 0,-1 0 1,1 0-1,0 0 0,0 0 0,0 0 1,0 0-1,0 0 0,-1 0 1,1 0-1,0 0 0,0 0 0,0 0 1,0 0-1,0 0 0,-1 0 1,1 0-1,0 0 0,0 0 1,0 0-1,0 0 0,0 0 0,-1 0 1,1 468 5904,3-406-5603,12 80-1,-2-34-160,-10-77-110,9 147 113,-12-107-19,0-57-219,0-50-559,1-90-1683,2-1-710,-27-231-1,12 279 2600,-15-98-214,-53-178 0,73 331 709,-20-43 0,23 59 48,-1-1 0,0 1 0,0 0 0,-1 1-1,0-1 1,0 1 0,-10-9 0,8 42 1170,4-17-1119,1-1-6,0-1 0,0 1 0,0 1 1,1-1-1,0 0 0,1 0 0,0 1 0,0 12 0,2 60 733,-5 147 822,-2-180-1473,1-18 35,1 39 0,4 136 1064,0-205-1324,0 0-1,1 1 1,-1-1-1,1 0 1,-1 0-1,1 0 1,-1 0-1,1 0 1,-1 1-1,1-1 1,-1 0-1,1 0 1,-1 0-1,1 0 1,-1 0-1,1-1 1,-1 1-1,1 0 1,-1 0-1,0 0 1,1 0-1,-1 0 1,1-1-1,-1 1 1,1 0-1,-1 0 1,0-1-1,1 1 1,-1 0-1,1-1 1,0 0 2,0-2-44,0-1 0,0 1-1,0-1 1,-1 0 0,1 1 0,-1-1 0,0 0 0,0 0 0,-1-6 0,0-10-172,1-383-2034,-1 362 1908,-2 0 0,-17-77 0,-32-77-381,38 145 528,9 32 146,1 3 23,0 2 0,-1-1 0,0 0 0,-1 1 0,-13-21 0,-24-30-113,43 64 139,0-1-1,-1 0 1,1 0 0,-1 1 0,1-1 0,-1 0 0,1 0 0,-1 1 0,1-1 0,-1 1 0,1-1 0,-1 1 0,0-1 0,0 1 0,1-1-1,-1 1 1,0-1 0,0 1 0,1 0 0,-1-1 0,0 1 0,0 0 0,0 0 0,1 0 0,-3-1 0,2 2 9,1 0 0,-1-1 0,0 1 0,1 0 0,-1-1 0,0 1-1,1 0 1,-1 0 0,1 0 0,-1 0 0,1-1 0,0 1 0,-1 0 0,1 0 0,0 0 0,-1 0 0,1 0 0,0 1 0,-3 55 545,3-52-536,0 287 2907,2-250-2725,3-1-1,18 74 0,-10-55-139,-12-49-55,2-1 1,0 0-1,0 0 0,1 0 0,8 15 1,-11-22 1,0-1 1,0 1-1,1-1 1,-1 1-1,1-1 1,0 0 0,0 0-1,0 0 1,2 3-1,-3-5-14,-1 0 0,0 0-1,0 0 1,1 0-1,-1 0 1,0 0-1,1 0 1,-1 0 0,0 0-1,0 0 1,1 0-1,-1 0 1,0 0 0,1 0-1,-1 0 1,0 0-1,0 0 1,1 0 0,-1 0-1,0-1 1,1 1-1,-1 0 1,0 0-1,0 0 1,0 0 0,1-1-1,-1 1 1,0 0-1,0 0 1,1 0 0,-1-1-1,0 1 1,0 0-1,0 0 1,0-1-1,0 1 1,0 0 0,1 0-1,-1-1 1,0 1-1,0 0 1,0-1 0,0 1-1,0-1 1,1-7-27,1-1 0,-1 0 0,-1-16 0,0 19-6,0-233-1097,-1 218 971,-1 1 0,0 0 0,-2 0 0,-10-34 0,-38-82-213,35 107 332,13 23 38,0-1-1,0-1 1,0 1-1,1 0 1,-3-9-1,-1-17-1,-5 18-28,11 14 25,0 0 0,0 0 1,0 0-1,0 0 0,0 0 1,1 0-1,-1 0 0,0 0 1,1 0-1,-1 0 0,1 0 1,-1 0-1,1 0 0,0-1 1,-1 1-1,1 0 0,0 0 1,0-1-1,0 1 0,0-2 1,0-1-18,0 7 1,0 22 8,0 37 282,0-56-235,0-1-1,1 0 0,0 1 1,0-1-1,0 1 1,1-1-1,0 0 0,4 9 1,3 8 55,-1 11 62,-7-27-131,0 0 0,1 0 0,-1 0 0,2-1 0,-1 1 0,4 6 0,36 80 62,-42-91-74,0-1 1,0 1-1,1 0 0,-1-1 1,0 1-1,1 0 0,-1 0 0,1-1 1,-1 1-1,1-1 0,-1 1 0,1 0 1,-1-1-1,1 1 0,0-1 0,-1 0 1,1 1-1,0-1 0,-1 1 1,1-1-1,0 0 0,0 0 0,-1 1 1,1-1-1,0 0 0,0 0 0,0 0 1,-1 0-1,1 0 0,0 0 0,0 0 1,1 0-1,3 0-19,-5 0 12,0 0 0,1-1 0,-1 1 0,0 0 0,1 0 0,-1 0 0,0 0 0,1 0 0,-1-1 0,0 1 0,0 0 0,1 0 0,-1-1 0,0 1 0,1 0 0,-1 0 0,0-1 0,0 1 0,0 0 0,1-1 0,-1 1 0,0 0 0,0-1 0,0 1 0,0 0 1,0-1-1,0 1 0,0-1 0,3-4 6,0-1-12,1 0 0,-1 0 0,-1-1 0,1 1 0,-1 0 0,0-1 0,0 0 0,-1 1 0,0-1 0,0 0 0,-1 0 0,0 0 0,0 0 0,-1-6 0,1-5 23,-3-62-142,2 73 90,-1-1 0,1 1 0,-1-1 0,-1 1 0,1 0 0,-1 0 0,-8-13-1,4 7-18,1 0 0,1 0-1,0-1 1,1 1 0,0-1-1,-3-23 1,5 23-12,-1 0 0,0 0 0,-1 0 0,-1 1 0,-12-25 0,-1 11 5,15 23 60,0 1-1,0-1 1,0-1 0,0 1 0,1 0-1,0-1 1,0 1 0,0-1 0,1 0-1,-1 1 1,1-1 0,0 0 0,0-5-1,1 8 1,0 1 0,0-1 0,0 1 0,0 0 0,0-1 0,0 1 0,0-1 0,-1 1 0,1-1-1,0 1 1,-1-1 0,1 1 0,-1 0 0,0-1 0,1 1 0,-1 0 0,0 0 0,0-1-1,0 1 1,0 0 0,0 0 0,0 0 0,0 0 0,0 0 0,-2-1 0,3 2-4,0 0 1,-1 0 0,1 0-1,0 0 1,0-1 0,-1 1-1,1 0 1,0 0 0,-1-1-1,1 1 1,0 0 0,0 0-1,0-1 1,-1 1 0,1 0-1,0-1 1,0 1 0,0 0-1,0-1 1,0 1 0,0 0-1,-1-1 1,1 1-1,0 0 1,0-1 0,0 1-1,0 0 1,0-1 0,0 1-1,-2-6-2,-17 3-13,19 4 17,-1 0-1,0 0 0,1-1 1,-1 1-1,1 0 1,-1 0-1,1 0 0,0 0 1,-1 0-1,1 0 0,0 0 1,0 0-1,-1 0 0,1 0 1,0 0-1,0 0 0,0 0 1,0 0-1,1 0 0,-1 0 1,0 0-1,1 2 1,-1 0-2,0 46-14,0-47 1757,0-30-1501,0-99-591,4 127 340,22 3-38,-25-2 52,0-1-1,0 0 0,0 1 0,-1-1 1,1 1-1,0-1 0,0 1 1,0 0-1,-1-1 0,1 1 0,0 0 1,-1 0-1,1-1 0,0 1 1,-1 0-1,1 0 0,-1 0 1,1 0-1,-1 0 0,0 0 0,1 0 1,-1-1-1,0 1 0,0 0 1,1 0-1,-1 0 0,0 2 0,0-2 0,0-1 0,0 1 0,0 0 0,0-1 0,0 1 0,0-1 0,0 1 0,0 0 0,1-1 0,-1 1 0,0-1 0,0 1 0,1-1 0,-1 1 0,0-1 0,1 1 0,-1-1 0,0 1 0,1-1 0,-1 0 0,1 1 0,-1-1 0,1 0 0,-1 1 0,1-1 0,-1 0 0,1 1 0,-1-1 0,1 0 1,-1 0-1,1 0 0,0 0 0,-1 1 0,1-1 0,-1 0 0,1 0 0,-1 0 0,2 0 0,-1-1-1,-1 1 1,0 0-1,1 0 1,-1 0 0,1 0-1,-1 0 1,1 0 0,-1 1-1,1-1 1,-1 0 0,0 0-1,1 0 1,-1 0 0,1 0-1,-1 0 1,0 1-1,1-1 1,-1 0 0,0 0-1,1 1 1,-1-1 0,0 0-1,1 1 1,-1-1 0,0 0-1,1 1 1,-1-1 0,0 0-1,0 1 1,0-1 0,1 1-1,-1-1 1,0 0-1,0 1 1,0-1 0,0 1-1,0 0 1,1-1 8,0 0-1,0 1 1,0-1 0,0 0 0,0 0-1,0 0 1,0 0 0,0 1-1,-1-1 1,1 0 0,0-1 0,0 1-1,0 0 1,0 0 0,0 0-1,0 0 1,2-1 0,-3-66-389,0 53 380,0 49 119,0 211 1410,0-549-1880,0 481 2342,0-356-2881,-2 203 1151,2-21-221,-1 1-1,1-1 0,0 1 0,0 0 0,0-1 1,1 1-1,-1-1 0,1 0 0,0 1 0,3 6 1,3 4 156,-5-10-67,1 0 0,-1 0 0,0 1 0,0-1 0,-1 1 0,1-1 0,-1 1 0,-1 0 0,1 6 0,0 1 257,0-1 0,1 1-1,4 17 1,0-8 5,-4-8-146,2-1 1,0 0-1,11 24 0,-14-36-237,18 32 274,-11-21-209,-3 7 5,-5-14 227,0-20-397,0 13 29,0-1 0,0 0 0,1 1 0,-1-1 0,1 1 0,0-1 0,0 1 0,0-1 0,0 1 0,1-3 0,0 2 12,-1 1-1,1-1 1,-1 0-1,0 0 1,0 1-1,-1-1 1,1 0-1,-1 0 1,1 0-1,-1-4 1,0-179-1514,0 185 1567,0 0-1,0-1 1,0 1 0,0-1 0,0 1-1,0-1 1,0 1 0,-1-1 0,1 1-1,0 0 1,-1-1 0,0 1 0,1 0-1,-1-1 1,0 1 0,1 0 0,-1 0-1,0 0 1,0 0 0,0 0 0,0-1-1,0 2 1,0-1 0,-2-1 0,2 1 29,1 1-1,0-1 1,-1 1 0,1-1 0,-1 1 0,1-1-1,0 1 1,-1-1 0,1 1 0,0-1 0,0 1 0,0-1-1,-1 1 1,1-1 0,0 0 0,0 1 0,0-1-1,0 1 1,0-1 0,0-1 0,2 15 331,-4 37-80,0-29-322,2 0 0,0-1 1,1 1-1,5 26 0,7-9-1327,12 16-5275,-24-52 6184,0 0 1,-1 0-1,1 0 1,0 0 0,-1 0-1,0 0 1,1 0 0,-1 0-1,0 4 1,0 11-3819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1:12.193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28 1270 448,'0'-29'3018,"0"6"2125,-4 25-3827,-15 5-215,19-7-1081,0 0-1,0 0 1,0 0-1,-1 0 0,1 0 1,0 0-1,0 0 0,0 0 1,-1 0-1,1 0 0,0 0 1,0 0-1,0 0 1,-1 0-1,1 1 0,0-1 1,0 0-1,0 0 0,0 0 1,0 0-1,-1 0 1,1 1-1,0-1 0,0 0 1,0 0-1,0 0 0,0 0 1,0 1-1,0-1 1,0 0-1,0 0 0,0 0 1,0 1-1,0-1 0,0 0 1,0 0-1,0 0 1,0 1-1,0-1 0,0 0 1,0 1-1,0 281 3892,0-282-3910,0 0-1,0 1 1,0-1-1,0 0 0,0 0 1,0 0-1,0 0 1,0 0-1,0 0 1,0 1-1,0-1 0,0 0 1,0 0-1,0 0 1,0 0-1,0 0 1,0 0-1,0 0 1,0 1-1,0-1 0,0 0 1,1 0-1,-1 0 1,0 0-1,0 0 1,0 0-1,0 0 0,0 0 1,0 0-1,0 0 1,0 0-1,1 0 1,-1 0-1,0 0 0,0 0 1,0 1-1,0-1 1,0 0-1,0 0 1,1 0-1,-1 0 1,0 0-1,0-1 0,0 1 1,0 0-1,0 0 1,0 0-1,0 0 1,1 0-1,-1 0 0,0 0 1,0 0-1,0 0 1,0 0-1,42-3 57,0-2 0,58-14 0,-84 15-46,0 0-1,-1-2 1,0 0 0,16-8 0,-13 5 3,37-12 1,82-9-23,-86 8 62,-41 16 46,1 1-1,-1 1 1,1 0-1,13-3 1,-18 6-50,-3 0-15,1 0-1,-1 1 1,1-1 0,-1 0 0,0-1-1,0 1 1,1-1 0,4-3 0,-5 3 370,-27 0-380,-44 2-1,22 2-19,23-1 13,-1 1 0,-36 8 0,-1 1-62,-23 3 42,48-12 20,34-3-13,0 1-1,1 0 0,-1-1 1,0 1-1,0 0 0,0 0 1,1 1-1,-1-1 0,0 0 1,0 0-1,1 1 0,-1-1 1,0 1-1,1 0 0,-3 1 1,-6 7 103,-6 3 77,11-10 237,5-1-371,0 0 0,-1-1 0,1 1 0,0 0 0,0 0 0,0 0 1,0 0-1,0 0 0,0 0 0,0 0 0,0-1 0,1 1 0,-1 0 1,0 0-1,0 0 0,1 0 0,-1-1 0,0 1 0,1 0 0,-1 0 0,1 0 1,-1-1-1,1 1 0,0 0 0,-1-1 0,1 1 0,0-1 0,-1 1 0,1-1 1,0 1-1,-1-1 0,1 1 0,0-1 0,0 1 0,0-1 0,0 0 1,-1 0-1,1 1 0,0-1 0,0 0 0,0 0 0,0 0 0,0 0 0,0 0 1,1 0-1,6 1-90,37 8 943,89 6 1,398-15-252,-532 0-652,0 0 1,0 0-1,0 0 0,0 0 0,0 0 0,0 0 1,0 0-1,1 0 0,-1 0 0,0 0 0,0 0 1,0 0-1,0 0 0,0 0 0,0 0 0,1 0 1,-1 0-1,0 0 0,0 0 0,0-1 0,0 1 1,0 0-1,0 0 0,0 0 0,0 0 1,1 0-1,-1 0 0,0 0 0,0 0 0,0 0 1,0 0-1,0-1 0,0 1 0,0 0 0,0 0 1,0 0-1,0 0 0,0 0 0,0 0 0,0 0 1,0-1-1,0 1 0,0 0 0,0 0 0,0 0 1,0 0-1,0 0 0,0 0 0,0 0 0,0-1 1,0 1-1,0 0 0,0 0 0,0 0 1,-6-9 13,-8-3-33,-74-29 5,67 29 14,14 7-6,-1 0 0,1 1 0,-1 1 0,0-1 0,-9-2 0,-149-45-46,143 42 47,17 6 11,0 0 0,0 1 0,0 0 0,0 1-1,-11-3 1,-3 3 0,11 1 54,1-1 0,0 0 0,-1 0-1,1-1 1,0 0 0,-12-4-1,15 3 327,10 6-3,22 11 105,0-2 0,1 0-1,1-2 1,39 9-1,125 13 25,-176-30-468,0 2-1,32 10 0,-29-8-23,0 0 0,25 3-1,21-7 112,-54-2-50,-51 0-80,-105-13-84,92 7 81,-53-1-1,-147 7-41,232 0 89,32 0-3,38 0 4,461 0 1677,-484 1-1678,1 0-1,29 6 1,1 1-29,121 1 125,-175-9-75,-8 0-190,-87-1 50,-97 1-25,151 2 38,0 2 0,1 1 0,-39 12 0,54-13 35,0 0 0,0-1 0,0-1 0,-30-1 0,48-1-37,27 0 124,508 0 1338,-528 0-1245,-8-2-70,0 0-81,2 0-4,0 1 1,0 0-1,0 0 1,0-1-1,1 1 0,-1-1 1,0 0-1,1 1 0,0-1 1,-1 0-1,-1-3 0,2 3 6,0 1 0,0 0 0,-1 0-1,1 0 1,0-1 0,-1 1-1,1 1 1,0-1 0,-1 0 0,1 0-1,-1 0 1,1 1 0,-1-1 0,0 1-1,-1-1 1,2 1-7,0 0 0,0 0-1,1 0 1,-1-1 0,0 1 0,0 0-1,0-1 1,0 1 0,1 0 0,-1-1-1,0 1 1,0-1 0,0 1 0,1-1-1,-1 0 1,0 1 0,1-1 0,-1 0-1,1 1 1,-1-1 0,1 0-1,-1 0 1,1 1 0,-1-1 0,1 0-1,0 0 1,-1 0 0,1 0 0,0 0-1,0 0 1,0 1 0,0-1 0,0 0-1,0 0 1,0 0 0,0-1 0,0-3-1,-1 1 1,1-1 0,-1 1-1,0 0 1,0-1 0,0 1-1,-4-7 1,4 7-3,-1 1 1,1-1-1,0 0 0,0 0 1,0 0-1,0 0 0,1-6 1,0-134-293,0 143 256,0-6-96,-1 6 127,1 0 0,0 0 0,0-1 1,0 1-1,0 0 0,0 0 0,0 0 0,0-1 1,0 1-1,0 0 0,1 0 0,-1 0 0,0-1 0,1 1 1,-1 0-1,2-2 0,10-7-34,-9 7 51,-3 6-424,0 163 1051,0-485-2636,0 314 2092,0 18 744,-2 27 67,1-25-635,0-1 0,1 1 0,0 0 1,1 0-1,7 28 0,1-23-154,-7-17-103,0 0-1,-1 0 1,1 0-1,-1 1 1,0-1-1,0 0 1,0 1-1,0-1 1,0 1-1,-1 0 0,1 3 1,-1 109 427,0-114-354,3-13 53,-1 5-137,1 1 0,-1 0-1,0-1 1,0 1 0,-1-1-1,1 1 1,-1-1 0,0 0-1,-1-10 1,0-65-25,-1 45 20,1 20-48,0-1-1,-1 1 1,0 0 0,-1 0 0,-9-31-1,9 44 39,2 0 0,-1 0 0,0 0 0,0 0 0,1 0 0,0 0 0,-1 0-1,1 0 1,1 0 0,-1-5 0,2-8-129,-2 14 9,3 15 61,1-5 90,-3-6-3,1 0 1,-1 0-1,0 0 0,0 0 0,0 0 1,0 0-1,0 0 0,-1 1 0,1-1 1,-1 0-1,1 0 0,-1 1 0,0 4 1,0-3 7,1-1 0,-1 1 0,1 0 0,0 0 0,0 0 0,1-1 0,-1 1 0,1 0 0,3 4 0,-3-4 0,-1-1 0,1 1 1,0 0-1,-1 0 0,1-1 0,-1 1 1,0 0-1,-1 0 0,1 7 0,0-8-16,-1-1 0,0 1 0,1 0 0,-1 0-1,1 0 1,0 0 0,0-1 0,0 1 0,0 0-1,2 2 1,-2-2 4,1-1-1,-1 0 1,0 1 0,0-1-1,-1 0 1,1 1-1,0-1 1,-1 1 0,0-1-1,1 4 1,-1-5 256,-3-28-227,-36-23-119,33 34 81,6 14-2,0 1 0,-1-1 0,0 0 0,1 1 0,-1-1 0,0 1 0,0-1 0,0 1 0,0-1 0,0 1 0,0 0-1,0-1 1,-1 1 0,1 0 0,0 0 0,-1 0 0,1 0 0,-3-1 0,-7-5-22,2 1 3,0 0 0,-1 0 1,2-1-1,-12-11 0,13 12-3,0 0 0,-1 1 0,1-1-1,-1 2 1,0-1 0,0 1 0,-1 1-1,1-1 1,-1 1 0,0 1 0,-9-2-1,-11-5-17,6 3 5,1 1 1,-1 1 0,0 1 0,0 1 0,0 1 0,-41 4-1,3-2 16,49-1 17,1 0 0,0 1 1,-1 0-1,1 1 0,0 1 0,0-1 1,0 2-1,-19 7 0,15-5-3,-1 0-1,0-1 0,-24 4 0,40-9 9,-20 5-69,17 11 22,3-9 46,0-6 3,1 0 0,-1 0 1,0 0-1,1 0 0,-1 0 0,1 0 0,-1-1 1,1 1-1,0 0 0,-1 0 0,1-1 0,0 1 1,0 0-1,-1-1 0,1 1 0,0-1 0,0 1 1,0-1-1,0 1 0,0-1 0,-1 0 0,1 1 0,0-1 1,0 0-1,0 0 0,0 0 0,0 0 0,0 0 1,0 0-1,0 0 0,1 0 0,47 0 83,-28-1-34,371 1-35,-355-1 4,1-3 1,-1 0 0,36-11-1,-46 14-3,4 0 57,-30 1-75,-1 0 0,1 0 0,0 0 0,-1 0 0,1-1-1,-1 1 1,1 0 0,0 0 0,-1-1 0,1 1 0,-1 0 0,1-1-1,-1 1 1,1 0 0,-1-1 0,1 1 0,-1-1 0,1 1 0,-1-1-1,1 1 1,-1-1 0,0 1 0,1-1 0,-1 1 0,0-1 0,0 0-1,1 1 1,-1-1 0,0 1 0,0-1 0,0 0 0,0 0 0,0 0 0,0-1 0,0 1 0,0 0 0,-1 0 0,1 0 0,-1 0 0,1 0 0,-1 0 0,1 0 0,-1 0 0,1 0 0,-1 0 0,0 1 0,0-1 0,1 0 0,-1 0 0,0 0 0,0 1 0,0-1 1,0 1-1,0-1 0,0 0 0,0 1 0,0 0 0,0-1 0,0 1 0,0 0 0,-2-1 0,-35-4 1,30 4-36,-34-11 10,15 3 38,1 5-37,-1 2 0,1 2-1,-29 1 1,-3 1 20,14-2 25,-6-1-23,-1 2-1,-83 14 1,61-5-96,48-8 71,1 1 0,1 2 0,-37 10 0,55-13 23,612-2 269,-554-1-255,0-3 0,97-19 0,-149 23-10,0 0 0,0 0 0,0 0 0,-1-1 0,1 1 0,0 0 0,0-1 0,0 1-1,0-1 1,0 1 0,-1-1 0,1 1 0,0-1 0,0 1 0,-1-1 0,1 0 0,-1 1 0,1-1 0,0 0 0,-1 0 0,1 1 0,-1-1 0,1 0 0,-1 0 0,0 0 0,1 0 0,-1 0 0,0 1-1,0-1 1,0 0 0,0 0 0,1-2 0,-2 1 0,1 1 0,-1-1-1,1 1 1,-1-1 0,1 1-1,-1-1 1,0 1 0,0 0-1,0-1 1,1 1 0,-1 0-1,0 0 1,-1-1 0,1 1-1,0 0 1,0 0 0,0 0-1,-1 0 1,1 1 0,-1-1-1,-1-1 1,-9-2-5,1 0 0,-1 1 1,-20-3-1,-16-3-78,15 1 68,-1 1 0,0 2 0,0 2 0,-62 1 0,19 0-123,21 0-230,-67 7-1,38 14-1178,58-12 842,26-7 685,1 1 0,0-1 0,-1 0 1,1 0-1,-1 1 0,1-1 0,-1 0 0,1 1 0,-1-1 0,1 0 1,0 1-1,-1-1 0,1 0 0,0 1 0,-1-1 0,1 1 1,0-1-1,0 1 0,0-1 0,-1 1 0,1-1 0,0 1 0,0-1 1,0 1-1,0-1 0,0 1 0,0-1 0,0 1 0,0 0 0,0-1 1,0 1-1,0-1 0,0 1 0,0-1 0,0 1 0,1-1 0,-1 1 1,0-1-1,0 1 0,1-1 0,-1 1 0,0-1 0,0 0 0,1 1 1,-1-1-1,1 1 0,-1-1 0,1 1 0,7 0 4,-1 1 0,1-1 0,0-1 0,0 1 1,0-1-1,13-2 0,-2 1 28,585 1 2065,-604-1-2061,1 0 0,-1 1 0,1-1 0,-1 0 0,0 0 0,0 0 0,1 0 0,-1 0 0,0 0 0,0 0 0,0 0 0,0 0 0,0 0 0,0 0 0,0 0 0,0 0-1,-1 0 1,1 0 0,0 0 0,0 0 0,-1 0 0,0-2 0,-41-13-100,33 12 57,0 1 1,0 1-1,0 0 1,-1 0 0,1 0-1,-1 1 1,1 1-1,-1 0 1,0 0-1,-14 3 1,-17-1-55,15-3-4,12 0-20,0 1 1,0 0-1,0 1 1,0 0-1,0 1 0,0 1 1,0 0-1,1 1 1,-1 0-1,1 1 1,-20 11-1,11-4-118,22-12 219,0 0 1,-1 0-1,1 1 1,0-1-1,-1 0 1,1 1-1,0-1 1,-1 0-1,1 1 1,0-1-1,0 0 1,-1 1-1,1-1 1,0 0-1,0 1 1,0-1-1,0 1 1,0-1-1,-1 0 1,1 1-1,0-1 1,0 1-1,0-1 1,0 1-1,0-1 0,0 0 1,0 1-1,0-1 1,1 1-1,-1-1 1,0 1-1,0-1 1,0 0-1,0 1 1,1-1-1,-1 1 1,0-1-1,0 0 1,1 1-1,-1-1 1,0 0-1,0 1 1,1-1-1,-1 0 1,0 0-1,1 1 1,-1-1 3,3 2 4,-1-1 0,1 1 0,-1-1 0,1 0 1,0 0-1,0 0 0,-1 0 0,1 0 1,0 0-1,0-1 0,0 0 0,5 1 1,42-2 35,-30 0-22,199 1-22,-43-10 573,-172 10-280,-4-40 860,-4 36-1116,-2 0-54,-1 1 1,1 0 0,-1 0 0,0 1 0,0 0 0,1 0 0,-1 0 0,0 1-1,-1 0 1,1 1 0,-7 0 0,-53 0-184,64-1 201,1 1 0,0 1 1,0-1-1,-1 0 1,1 0-1,0 1 0,0-1 1,0 1-1,-1 0 0,1 0 1,0 0-1,0 0 1,0 0-1,0 0 0,-2 2 1,-13 7-57,-9-6-131,-16 4-311,41-8 475,0 0 1,0 0-1,0 1 1,0-1-1,0 0 1,0 1-1,0-1 1,0 1-1,0-1 1,0 1-1,1 0 1,-1-1-1,0 1 1,0 0-1,0 0 1,1-1-1,-1 1 1,0 0-1,1 0 1,-1 0-1,1 0 1,-1 0-1,1 0 1,-1 0-1,1 0 1,0 0-1,-1 2 1,1-2 25,0-1 0,0 1 0,1 0 0,-1 0 0,0 0 0,0-1 1,1 1-1,-1 0 0,0 0 0,1-1 0,-1 1 0,1 0 0,-1-1 0,1 1 0,-1 0 0,1-1 0,0 1 1,-1-1-1,1 1 0,-1-1 0,1 1 0,0-1 0,0 0 0,-1 1 0,2-1 0,30 8-34,42-8 10,-58-1 53,14 1-49,-1 1 322,0-2-1,51-8 0,-56 6 12,-18 2-202,0 1 1,-1-1-1,1-1 0,0 1 1,10-5-1,2 1 695,-33 7-772,-100-2-279,110 0 215,0 0-1,0-1 0,-1 0 0,1 0 1,0-1-1,-6-1 0,-22-4-333,-29 7-323,59 0 549,5-1 79,0 1 79,1-1 0,-1 1 0,1 0 0,-1 0 1,1 0-1,-1 0 0,1 0 0,3 1 0,19 0 257,-25-1-254,1 0-1,-1 0 1,1 0-1,-1 0 0,1 0 1,-1-1-1,1 1 1,-1 0-1,1 0 0,-1 0 1,1-1-1,-1 1 0,0 0 1,1-1-1,-1 1 1,1-1-1,-1 1 0,0 0 1,1-1-1,-1 1 1,0-1-1,0 1 0,1-1 1,-1 1-1,0-1 0,0 1 1,0-1-1,1 1 1,-1-1-1,0 1 0,0-1 1,0 1-1,0-1 1,0 0-1,0-47 350,-45 47-657,16 1 264,3-1-7,-1 1 0,1 2 0,-31 5 0,11-2-86,33-1 59,-12 6-267,24-9 302,0-1 0,1 1 0,-1 0 0,0 0 0,1 0 0,-1-1 0,0 1 0,1 0 0,-1 0 0,1 0 0,-1 0 0,1 0 0,0 0 0,-1 0 0,1 0 0,0 0 0,0 0 0,0 0 0,-1 1 0,1-1 0,1 1 0,-1-2 22,0 0 0,0 0 0,0 0-1,0 0 1,0 1 0,0-1-1,0 0 1,0 0 0,0 0-1,0 0 1,0 0 0,0 0-1,0 0 1,0 1 0,0-1-1,0 0 1,0 0 0,0 0-1,0 0 1,0 0 0,0 0-1,0 0 1,1 0 0,-1 1-1,0-1 1,0 0 0,0 0 0,0 0-1,0 0 1,0 0 0,0 0-1,0 0 1,1 0 0,-1 0-1,0 0 1,0 0 0,0 0-1,0 0 1,0 0 0,0 0-1,1 0 1,-1 0 0,0 0-1,0 0 1,0 0 0,0 0-1,0 0 1,0 0 0,0 0-1,1 0 1,-1 0 0,0 0-1,0 0 1,0-1 0,279 1 263,-276 0-252,1 0 1,-1 0-1,0-1 1,1 1-1,-1-1 0,0 0 1,0 0-1,0 0 1,0-1-1,6-3 1,-7 4-3,2-1 942,-8 2-837,-272 0-294,272 0 115,8 0 8,338 0 304,-339 0 737,-6-2-908,-60-19-69,52 19-40,0 0 0,0 1-1,-22 1 1,20 1-127,46 0 183,-30-1-12,0 0 1,0 0 0,0 1-1,0-1 1,0 1-1,0 0 1,0 0 0,0 0-1,4 2 1,-5-2-6,1 0 1,0 0-1,0 0 0,0 0 1,0 0-1,0 0 1,0-1-1,0 0 1,4 1-1,2-2-9,-5 1 0,-1 0 0,1-1 0,-1 1-1,1 1 1,-1-1 0,1 1 0,4 0 0,-6 0 4,-1 0 6,0 0 0,1 0 0,-1 0 0,1 0 0,-1-1 0,1 1 1,-1-1-1,1 1 0,-1-1 0,1 0 0,-1 1 0,1-1 0,-1 0 0,3 0 0,0 0 1438,-8-2-1369,-64-19-74,64 19-3,0 1 0,0 0 0,-1 1 0,1-1 0,0 1 0,-1 0 0,1 0 0,-9 1 0,-5 0 0,-143-1 0,152 0-16,0 1 0,0 0 1,0 1-1,1 0 0,-1 0 0,1 0 0,-1 1 1,-7 5-1,6-4-88,0 0 0,0-1 0,-17 4 0,2-4-144,-19 5-363,42-7 487,-1-1 0,0 1-1,1-1 1,-1 1-1,0-1 1,0 0 0,1 0-1,-5-1 1,6 1 117,1 0 1,-1-1-1,1 1 1,-1 0-1,0 0 0,1 0 1,-1-1-1,0 1 1,1 0-1,-1 0 1,0 0-1,1 0 1,-1 0-1,0 0 0,1 1 1,-1-1-1,1 0 1,-1 0-1,0 0 1,1 0-1,-1 1 1,1-1-1,-1 0 1,0 1-1,1-1 0,-1 0 1,1 1-1,-1-1 1,1 1-1,-1-1 1,1 1-1,0-1 1,-1 1-1,1-1 0,0 1 1,-1 0-1,1-1 1,0 1-1,-1-1 1,1 1-1,0 0 1,0-1-1,0 1 0,0-1 1,0 1-1,0 0 1,0-1-1,0 2 1,0 0 1,0 1 0,-1-1 0,1 0 0,0 0 1,-1 0-1,1 0 0,-1 0 0,0 0 0,0 0 0,1 0 1,-1 0-1,-1 0 0,1 0 0,0 0 0,0-1 1,-1 1-1,1 0 0,-1-1 0,1 1 0,-1-1 0,0 0 1,1 1-1,-1-1 0,0 0 0,0 0 0,0 0 1,0 0-1,0-1 0,0 1 0,-4 0 0,2 1-149,-1-2-57,-2 0 137,1-1 52,0 1 0,0 0-1,-1 0 1,1 1-1,0 0 1,0 0-1,0 0 1,0 1 0,0-1-1,-10 6 1,15-6 22,0-1 0,0 1 0,0-1 0,0 1 0,0-1 0,0 1 0,0-1 0,-1 0 1,1 1-1,0-1 0,0 0 0,0 0 0,0 0 0,-1 0 0,1 0 0,0 0 0,0 0 0,-2-1 0,-3 1-7,-21 4-62,1-1 0,-55-1-1,60-2 124,18 0-33,-2 0-437,-18 0 525,23-37-176,5 3 84,-5 32-19,1 1 1,0-1 0,0 1 0,0 0-1,0-1 1,0 1 0,0 0 0,0-1-1,0 1 1,1 0 0,-1 0 0,0 0-1,1 0 1,1-1 0,2 0 59,13 0 1,-17 1-59,-1 1-1,0-1 1,1 1 0,-1-1-1,1 0 1,-1 1 0,1-1-1,-1 1 1,1-1 0,-1 1-1,1-1 1,-1 1 0,1 0-1,0-1 1,-1 1 0,1 0-1,0-1 1,-1 1 0,1 0-1,0 0 1,-1 0 0,1-1-1,0 1 1,-1 0 0,1 0-1,0 0 1,0 0 0,-1 0-1,1 0 1,0 1 0,-1-1-1,2 0 1,0 0-2,-1 0 8,0-1 1,-1 0 0,1 1 0,-1-1-1,1 0 1,-1 0 0,1 0-1,-1 0 1,0 1 0,1-1-1,-1 0 1,0 0 0,0 0-1,0 0 1,0 0 0,0 0-1,0 0 1,0 0 0,0 0-1,0 1 1,0-3 0,0 2 12,0 1 0,0-1 0,0 0 0,0 1 0,0-1 0,0 1 0,0-1 0,0 0 0,0 1 0,0-1 0,0 0 0,0 1 0,0-1 0,0 1 0,0-1 1,-1 0-1,1 1 0,0-1 0,0 1 0,-1-1 0,1 1 0,-1-1 0,1 1 0,0-1 0,-1 1 0,1-1 0,-2 0 0,-10 13 73,0 1 0,1 0 0,-18 27 0,-2 24 132,29-60-209,-1 1-1,1-1 0,-1 1 0,1 0 1,1 0-1,-1 0 0,1 0 0,0 0 0,0 1 1,0-1-1,1 7 0,-1-9-12,1-1 0,0 1-1,0 0 1,-1-1 0,0 1-1,1 0 1,-1-1 0,0 1-1,0-1 1,-1 0 0,1 1-1,0-1 1,-4 4 0,4-4-7,-1 0 0,1 0 0,0 0 0,-1 1 0,1-1 0,0 0 0,0 1 0,1-1 0,-1 1 0,0-1 1,1 1-1,-1-1 0,1 5 0,0-5 461,0-14-405,0-78-422,0 85 341,-1 1 0,1-1 1,-1 1-1,0 0 0,0-1 1,0 1-1,-4-6 0,4 6 11,-1 0-1,1 0 0,0 0 1,0 0-1,0 0 0,0 0 1,1-6-1,0 8 16,-1 0-1,1 0 1,0 0 0,0 0-1,-1 0 1,1 0 0,-1 0-1,0 0 1,0 0 0,1 0-1,-1 0 1,0 1 0,-1-1-1,1 0 1,0 1 0,-2-3-1,1 3-2,1-1-1,0 1 0,-1-1 0,1 1 1,0-1-1,0 0 0,0 1 0,1-1 1,-1 0-1,0 0 0,1 0 0,-1 1 1,1-1-1,-1 0 0,1 0 0,0-3 1,0 3-84,-15 16 16,10-4 92,2-2-12,-1 0 0,0 0 0,-9 13 0,4-8 13,2-1 1,0 2-1,0-1 0,1 1 0,1-1 0,0 1 0,1 1 0,1-1 0,-2 16 0,0 11 773,2 64 0,3-92-312,0-431-1160,0 415 601,0 7 27,0 360 1923,0-369-1870,0-1 0,1 1 0,0-1 0,0 1 0,1 0 0,2-7 0,-2 7 0,-1-1 0,1 1 0,-1-1 0,0 1 0,0-1 0,0-7 0,-1 7 0,1 0 0,0-1 0,0 1 0,0 0 0,1 0 0,0 0 0,3-7 0,-2 6 0,0 1 0,-1-1 0,0 0 0,-1 0 0,0 0 0,0 0 0,1-9 0,-2-258 0,0 266 0,0 0 0,-1-1 0,0 1 0,0 0 0,-1 0 0,0 1 0,0-1 0,-1 0 0,0 1 0,0-1 0,-5-7 0,5 10 0,0 1 0,1-1 0,-1 0 0,1-1 0,1 1 0,-1 0 0,1 0 0,-1-1 0,2 1 0,-1-1 0,1 1 0,0-9 0,0 690 0,0-1083 0,-1 386 0,-1-1 0,-1 1 0,-9-36 0,-1-4 0,11 54 0,0-1 0,-1 1 0,0-1 0,0 1 0,-5-8 0,5 9 0,0 1 0,0 0 0,1-1 0,-1 1 0,1-1 0,1 0 0,-1 0 0,1 0 0,-1-8 0,2 14 0,1-1 0,-1 1 0,0-1 0,0 1 0,0-1 0,0 1 0,0-1 0,0 1 0,0-1 0,0 1 0,0-1 0,0 0 0,0 1 0,0-1 0,0 1 0,0-1 0,-1 1 0,1 0 0,0-1 0,0 1 0,0-1 0,-1 1 0,1-1 0,0 1 0,-1-1 0,1 1 0,0 0 0,-1-1 0,1 1 0,-1 0 0,1-1 0,0 1 0,-1 0 0,1 0 0,-1-1 0,1 1 0,-1 0 0,1 0 0,-1 0 0,1 0 0,-1 0 0,1-1 0,-1 1 0,1 0 0,-1 0 0,1 0 0,-1 0 0,1 1 0,-2-1 0,1 0 0,0 1 0,0 0 0,0 0 0,0 0 0,0 0 0,1 0 0,-1-1 0,0 1 0,0 1 0,1-1 0,-1 0 0,0 0 0,1 0 0,-1 0 0,1 0 0,0 1 0,-1-1 0,1 0 0,0 0 0,0 1 0,0-1 0,-1 0 0,2 2 0,-2 9 0,-1 1 0,0-1 0,0 0 0,-1 0 0,-1-1 0,-5 15 0,-10 34 0,17-43 0,0 1 0,1 30 0,-1 11 0,1-56 0,-6 50 0,-1 93 0,8 19 0,-1-202 0,-1-10 0,8-91 0,2 84 0,0-87 0,-8-146 0,0 404 0,0 281 0,-1-409 0,0 4 0,1 1 0,0-1 0,0 1 0,0-1 0,1 1 0,0 0 0,3-12 0,-1 12 0,0-2 0,1-1 0,-1 1 0,-1-1 0,1 1 0,-1-1 0,-1 0 0,1-16 0,-2-704 0,0 1419 0,0-1445 0,0 1317 0,-13-401 0,-1 3 0,14 111 0,0-259 0,1 1 0,1-1 0,0 0 0,2 0 0,0 0 0,6 16 0,-9-27 0,0-1 0,0 0 0,0 1 0,-1-1 0,1 1 0,-1 0 0,0 7 0,-1-2 0,1-10 0,0 1 0,0-1 0,0 1 0,0-1 0,0 1 0,0-1 0,1 1 0,-1 0 0,0-1 0,0 1 0,0-1 0,1 1 0,-1-1 0,0 0 0,0 1 0,1-1 0,-1 1 0,1-1 0,-1 1 0,0-1 0,1 0 0,-1 1 0,1-1 0,-1 0 0,1 1 0,-1-1 0,1 0 0,-1 0 0,1 1 0,-1-1 0,1 0 0,-1 0 0,1 0 0,-1 0 0,1 0 0,-1 0 0,1 0 0,-1 0 0,1 0 0,-1 0 0,1 0 0,0 0 0,-1 0 0,1 0 0,-1-1 0,1 1 0,0 0 0,22-12 0,-18 3 0,-1 0 0,1 0 0,-1-1 0,3-10 0,-5 13 0,0-3 0,0 0 0,0 1 0,-1-1 0,0 0 0,-1 0 0,-2-19 0,1-2 0,1-99 0,0 121 0,3 14 0,-2-3 0,-1 0 0,1 0 0,0 0 0,0 0 0,0 0 0,0-1 0,0 1 0,0 0 0,0-1 0,1 1 0,-1-1 0,0 1 0,1-1 0,3 3 0,16 3 0,1-1 0,0-1 0,0-2 0,0 0 0,45 1 0,36-4 0,-102-1 0,-8 1 0,-27 0 0,25 0 0,0 1 0,0 0 0,-1 0 0,1 1 0,0 0 0,-16 6 0,-5 3 0,26-11 0,0 1 0,0 1 0,0-1 0,0 1 0,1-1 0,-1 1 0,0 0 0,-5 5 0,-8 7 0,-16 14 0,31-26 0,1 0 0,-1-1 0,1 1 0,0 0 0,-1 0 0,1 0 0,0 0 0,0 0 0,0 0 0,0 0 0,1 0 0,-1 0 0,1 0 0,-1 4 0,1-4 0,0-1 0,0 0 0,0 0 0,1 0 0,-1 0 0,0 0 0,1 1 0,-1-1 0,1 0 0,-1 0 0,1 0 0,0 0 0,-1 0 0,1-1 0,0 1 0,0 0 0,-1 0 0,1 0 0,0 0 0,0-1 0,0 1 0,0-1 0,0 1 0,0 0 0,0-1 0,0 0 0,1 1 0,-1-1 0,0 0 0,0 1 0,0-1 0,2 0 0,47 1 0,-34-2 0,307-7 0,-187 6 0,-129 2 0,0 0 0,1-1 0,-1 1 0,0-2 0,0 1 0,9-4 0,-11 4 0,0-1 0,0 1 0,-1 0 0,1 0 0,0 1 0,7-1 0,-316 1 0,296 0 0,-30 0 0,-1 1 0,0 2 0,-43 8 0,27-1 0,39-8 0,1 1 0,-20 6 0,4-3 0,24-4 0,28 1 0,49-1 0,113-2 0,187 0 0,-354 0 0,-36 0 0,-43 0 0,50 0 0,-12 1 0,1-2 0,0-1 0,-39-7 0,27 1 0,0 1 0,-73-3 0,-168 10 0,276 0 0,0 0 0,-1 0 0,1 0 0,0 0 0,-1 0 0,1 0 0,0 0 0,-1 0 0,1 1 0,0-1 0,0 0 0,-1 1 0,1-1 0,0 1 0,-2 0 0,3 0 0,0-1 0,0 1 0,0-1 0,0 1 0,0-1 0,0 0 0,0 1 0,0-1 0,0 1 0,1-1 0,-1 0 0,0 1 0,0-1 0,0 1 0,0-1 0,1 0 0,-1 1 0,0-1 0,0 0 0,1 1 0,-1-1 0,0 0 0,0 1 0,1-1 0,-1 0 0,0 1 0,1-1 0,-1 0 0,1 0 0,-1 1 0,50 27 0,-33-19 0,6 3 0,1-1 0,1-1 0,0-1 0,0-1 0,1-2 0,0 0 0,32 2 0,190-1 0,-172-8 0,37 1 0,-112 0 0,-1 1 0,1-1 0,-1 0 0,0 0 0,1 0 0,-1 0 0,1 0 0,-1 0 0,1 0 0,-1 0 0,1 0 0,-1 0 0,1 0 0,-1 0 0,1 0 0,-1 0 0,1 0 0,-1 0 0,1-1 0,-1 1 0,0 0 0,1 0 0,-1-1 0,1 1 0,-1 0 0,0-1 0,1 1 0,-1 0 0,1-1 0,-1 1 0,0 0 0,1-2 0,-14-9 0,-36-12 0,6 9 0,1 2 0,-63-10 0,22 5 0,54 11 0,0 2 0,0 1 0,0 1 0,-33 2 0,26 0 0,-26 7 0,57-6 0,-1 0 0,1 0 0,0 0 0,0 1 0,0 0 0,0 0 0,1 0 0,-9 6 0,12-6 0,0 0 0,0-1 0,0 1 0,0 0 0,1 0 0,-1 0 0,0 0 0,1 0 0,0 0 0,0 0 0,-1 0 0,1 0 0,0 0 0,1 0 0,-1 0 0,0 0 0,1 2 0,0 11 0,-1-14 0,0 0 0,0 0 0,1 0 0,-1 0 0,0-1 0,0 1 0,1 0 0,-1 0 0,1 0 0,-1 0 0,0 0 0,1 0 0,0-1 0,-1 1 0,1 0 0,0 0 0,-1-1 0,1 1 0,0-1 0,0 1 0,-1 0 0,1-1 0,0 1 0,0-1 0,0 0 0,0 1 0,0-1 0,0 0 0,1 1 0,35 4 0,-19-4 0,31 6 0,0-3 0,92-3 0,98-23 0,-230 21 0,44 0 0,-41 1 0,1 0 0,24-3 0,-36 3 0,0 0 0,0 0 0,-1-1 0,1 1 0,0 0 0,0 0 0,0-1 0,0 1 0,0 0 0,0-1 0,0 1 0,0-1 0,-1 1 0,1-1 0,0 1 0,0-1 0,-1 0 0,1 1 0,0-1 0,-1 0 0,1 0 0,0-1 0,-1 2 0,0-1 0,0 0 0,-1 0 0,1 1 0,0-1 0,0 0 0,-1 1 0,1-1 0,-1 1 0,1-1 0,-1 1 0,1-1 0,-1 0 0,1 1 0,-1-1 0,1 1 0,-1 0 0,1-1 0,-1 1 0,0 0 0,1-1 0,-2 1 0,-3-3 0,-1 1 0,1 0 0,-1 0 0,1 0 0,-1 1 0,0 0 0,-9-1 0,-281 2 0,281-1 0,0 1 0,0 0 0,0 2 0,0-1 0,1 2 0,-1 0 0,1 1 0,-1 0 0,-17 8 0,27-9 0,0 0 0,0 1 0,1-1 0,-1 1 0,1 0 0,0 0 0,0 0 0,-3 5 0,6-8 0,0 0 0,1-1 0,-1 1 0,1 0 0,-1 0 0,0 0 0,1 0 0,0 0 0,-1-1 0,1 1 0,-1 0 0,1 0 0,0 0 0,0 0 0,0 0 0,0 0 0,-1 0 0,1 0 0,1 0 0,-1 0 0,0 0 0,0 0 0,0 0 0,0 0 0,1 0 0,-1 0 0,0 0 0,1 0 0,-1 0 0,1 0 0,-1 0 0,1-1 0,-1 1 0,1 0 0,0 0 0,-1-1 0,1 1 0,0 0 0,0-1 0,-1 1 0,1 0 0,0-1 0,0 1 0,0-1 0,0 0 0,0 1 0,0-1 0,0 0 0,0 1 0,0-1 0,0 0 0,0 0 0,2 0 0,41 7 0,1-2 0,0-1 0,80-6 0,-34 1 0,-54 1 0,143-3 0,-140 1 0,0-2 0,57-13 0,137-35 0,-220 48 0,0 0 0,0 2 0,0-1 0,22 1 0,-32 2 0,0 0 0,0 0 0,0 0 0,0 0 0,0-1 0,0 0 0,0 1 0,0-1 0,0-1 0,7-2 0,1 1 0,-27 5 0,5-2 0,-1 1 0,1 0 0,0 1 0,0 0 0,0 1 0,1 0 0,-1 0 0,0 1 0,1 0 0,0 1 0,0 0 0,1 0 0,-1 1 0,1 0 0,0 1 0,1 0 0,-1 0 0,-10 14 0,17-18 0,0 1 0,0 0 0,1 0 0,-1 0 0,1-1 0,0 1 0,0 6 0,1 1 0,-1-23 0,0-141 0,0 150 0,0 1 0,0 0 0,0 0 0,-1 0 0,1 0 0,-1 0 0,0 0 0,1 0 0,-1 0 0,0 0 0,0 0 0,0 0 0,-1 0 0,1 0 0,-3-2 0,3 2 0,0 1 0,-1-1 0,1 1 0,0-1 0,0 0 0,0 0 0,0 0 0,0 1 0,1-1 0,-1 0 0,0 0 0,1 0 0,-1 0 0,1 0 0,0-4 0,-2 2 0,1-1 0,-1 0 0,-1 1 0,1-1 0,0 1 0,-5-5 0,8 10 0,-1 0 0,0 1 0,0-1 0,1 0 0,-1 0 0,0 0 0,0 0 0,0 0 0,-1 1 0,1-1 0,0 0 0,0 0 0,-1 0 0,1 0 0,0 0 0,-1 0 0,1 0 0,-1 0 0,0 0 0,0 1 0,-3 4 0,1-3 0,1 1 0,0-1 0,0 0 0,1 1 0,-1-1 0,0 1 0,1-1 0,0 1 0,0 0 0,0-1 0,1 1 0,-1 0 0,1 0 0,0 7 0,0 14 0,0-17 0,0-20 0,0-194 0,-1 198 0,6 19 0,-1-7 0,-1 1 0,-1-1 0,1 1 0,-1 0 0,0 0 0,0 0 0,0 0 0,-1 0 0,0 1 0,0-1 0,0 0 0,-1 1 0,1-1 0,-1 0 0,-2 11 0,2 163 0,0-429 58,0 137-3478,-23 111-14940,19 2 13174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55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56 974 2193,'-20'7'2118,"-8"4"687,28-11-2526,-1 0-1,1 1 1,-1-1-1,1 0 1,-1 1-1,1-1 1,-1 0-1,1 1 1,0-1-1,-1 1 1,1-1-1,-1 0 1,1 1-1,0-1 1,0 1-1,-1 0 1,1-1-1,0 1 1,0-1-1,0 1 1,-1 0-1,1 0 53,0 1-1,1-1 0,-1 1 0,0-1 1,0 1-1,1-1 0,-1 1 0,1-1 1,-1 1-1,1-1 0,-1 0 0,1 1 0,0-1 1,0 0-1,0 0 0,0 1 0,0-1 1,0 0-1,0 0 0,0 0 0,0 0 1,0 0-1,0-1 0,1 1 0,-1 0 1,0-1-1,3 2 0,3 0 446,0 0-1,1 0 1,-1-1 0,12 1-1,9 2 939,-22-2-1538,-1-1-1,1-1 0,0 1 1,0-1-1,0 0 1,-1-1-1,11-1 0,-9 1-54,-3 0-78,1 0 1,-1 0 0,0 0 0,1-1 0,-1 0-1,0 0 1,0 0 0,0 0 0,0-1-1,-1 1 1,1-1 0,6-7 0,10-7 46,5 0-65,0-1 1,-2-1 0,0-1 0,-2-1-1,25-30 1,-17 9-10,34-69 0,-48 84-8,-5 6-31,0-1-1,8-31 1,-5 15-45,-8 22 1,1-1 0,-2 1 0,0-1 0,-1 0 0,-1-1 0,-1 1 0,0 0 1,-1-1-1,-1 1 0,0 0 0,-2 0 0,0 0 0,0 0 0,-12-31 0,8 28 21,-4-14-53,-2 1 0,-1 1 0,-33-57 0,44 85 95,1 1 0,-1-1 1,1 1-1,-1 0 0,0 0 1,-1 0-1,1 1 0,0-1 0,-1 1 1,1-1-1,-1 1 0,0 0 1,0 1-1,0-1 0,0 1 1,0 0-1,0 0 0,0 0 1,0 0-1,0 1 0,0-1 1,-1 1-1,1 0 0,0 0 1,0 1-1,0-1 0,-1 1 1,-3 1-1,0 1 7,0 0 0,1 0 0,-1 0-1,0 1 1,1 0 0,0 0 0,0 1 0,1 0 0,-1 0 0,1 1-1,0 0 1,-7 8 0,7-5 89,0 1-1,0-1 0,1 1 1,0 0-1,1 1 0,0-1 1,0 1-1,1 0 0,1 0 1,-2 16-1,1 10 897,3 67 1,2-42-249,1-12-695,2 0-1,3 0 1,1-1 0,18 50-1,-7-21-27,-11-39-17,-4-15 0,1 0 0,10 25 0,-12-40 0,0 0 0,1 0 0,0-1 0,0 0 0,1 0 0,0 0 0,1-1 0,13 13 0,62 47 0,-69-59 0,0 1 0,0-2 0,1 1 0,0-2 0,18 7 0,-13-8 0,0 0 0,1-1 0,-1-2 0,1 1 0,0-2 0,0-1 0,0 0 0,0-2 0,0 0 0,-1-1 0,1-1 0,-1-1 0,0-1 0,0 0 0,0-1 0,-1-1 0,0-1 0,-1-1 0,19-13 0,-25 15 0,0 0 0,-1 0 0,0-1 0,0 0 0,-1-1 0,0 0 0,0-1 0,-1 1 0,-1-2 0,0 1 0,5-13 0,-1 1 0,31-82 0,-37 91 0,-1-1 0,-1 0 0,0 0 0,-1 0 0,0-20 0,-2-183 0,0 712 0,1-486-18,-1 1 0,1 0 1,1-1-1,0 1 0,4 11 0,-2-6-265,5 7-1776,-9-20 1859,0-1 0,1 0 0,-1 1 0,0-1 0,1 1 0,-1-1 0,1 0 0,-1 1 0,1-1 1,-1 0-1,0 0 0,1 1 0,-1-1 0,1 0 0,-1 0 0,1 0 0,-1 0 0,1 0 0,-1 1 0,1-1 0,0 0 0,0 0 0,2-2-665,-1 1 0,1 0 1,-1 0-1,0-1 0,1 1 0,-1-1 0,0 0 0,0 0 0,0 0 0,0 0 0,3-4 0,21-24-5201,2-18 1482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1:17.720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288 2063 448,'0'-2'94,"0"1"0,-1-1-1,1 0 1,0 0 0,-1 1 0,1-1-1,-1 0 1,0 1 0,0-1 0,1 1-1,-1-1 1,0 1 0,0-1-1,0 1 1,-1-1 0,-1-1 0,-6-8 257,3-1 31,-34-63 1162,39 73-1489,0 0 0,0 1-1,1-1 1,-1 0 0,0 0-1,1 1 1,-1-1 0,1 0-1,0 0 1,0 0 0,0 0 0,0 0-1,0 1 1,0-1 0,1-3-1,-1-8 867,0 12-887,0 1 0,0-1 1,0 1-1,0 0 0,0-1 1,-1 1-1,1-1 0,0 1 0,-1-1 1,1 1-1,0 0 0,0-1 1,-1 1-1,1 0 0,-1-1 1,1 1-1,0 0 0,-1-1 0,1 1 1,-1 0-1,1 0 0,-1-1 1,1 1-1,-1 0 0,1 0 0,-1 0 1,1 0-1,-1 0 0,1 0 1,0 0-1,-1 0 0,1 0 0,-1 0 1,1 0-1,-1 0 0,1 0 1,-1 0-1,0 0-9,-2 0 1237,3 7-768,0-1 0,-1 0-1,0 1 1,0-1-1,0 0 1,-1 0 0,-4 10-1,-5 17 667,2 29 225,2-30-815,2-11-101,1 1-1,1-1 0,-1 28 1,-5 82 1200,0-1-420,9-9-667,0-73 5479,0-789-5175,-1 748-775,0-1 0,0 1 1,-1-1-1,0 0 0,0 0 0,0 1 0,0-1 0,-6 7 0,4-4 75,0 0 0,0 0 0,1 0-1,-4 19 1,-1 36 460,-10 5 293,9-17-551,2-1-1,0 67 1,6-107-388,0 0 0,0 0 0,-1 0 0,0 0 0,-1 0 0,0 0 0,-5 10 0,6-15 0,-3 38 0,5-27 0,0-17 0,-1-33 0,0 15 0,1 1 0,0-1 0,1 0 0,5-20 0,12-28 0,-7-4 0,3-109 0,-14-75 0,-2 103 0,2 117 0,-1 72 0,1 1 0,6 38 0,12-1 0,-3 65 0,-2-19 0,-4-72 0,-5-27 0,0 1 0,2 38 0,-5-38 0,7 39 0,-4-41 0,1 38 0,-5-1111 0,0 1087 0,-3 106 0,-12 195 0,15 210 0,-1-529 0,0-22 0,6-38 0,-4 35 0,3-9 0,0-1 0,-2 1 0,2-30 0,-3 18 0,1 0 0,8-35 0,-4 33 0,-2 0 0,1-41 0,8-99 0,1-12 0,-14-308 0,0 877 0,-14-205 0,1 3 0,13 232 0,-1-444 0,-1-45 0,9-77 0,10 60 0,-8 45 0,3-47 0,-4-40 0,0 61 0,7-109 0,-15-244 0,-11 476 0,-1-5 0,-5 121 0,14-132 0,1 147 0,-4 38 0,-2-154 0,-6 110 0,14 172 0,-1-389 0,0 1 0,7-75 0,10 37 0,-8 42 0,6-53 0,-6-32 0,-2 69 0,11-176 0,-17-369 0,0 588 0,0-1 0,0 1 0,-1-1 0,0 1 0,-1-1 0,0 1 0,0 0 0,0-1 0,-1 1 0,0 0 0,-4-6 0,4 7 0,0 0 0,3 10 0,1 16 0,-8 54 0,-1-11 0,5 52 0,-2 29 0,-1-77 0,-10 164 0,16 489 0,0-701 0,0-41 0,1 5 0,1 0 0,0 0 0,6-19 0,1-6 0,10-141 0,-10 63 0,9-13 0,5-570 0,-23 678 0,1 64 0,-5 169 0,0-143 0,-33 325 0,27-317 0,-8 45 0,-1 148 0,17-215 0,-3-1 0,-11 61 0,12-83 0,2 0 0,2 53 0,1-38 0,-2-104 0,0 11 0,8-83 0,11 26 0,-9-24 0,8 13 0,4-52 0,-13 9 0,10 12 0,2-99 0,-16 150 0,-4 63 0,-1 31 0,1 11 0,-2 44 0,-4 0 0,-16 75 0,9-62 0,-5 78 0,10 24 0,-10 5 0,9-3 0,0-77 0,-5 113 0,14 129 0,1-345 0,0 1 0,1-1 0,0 1 0,4-12 0,5-24 0,-2-48 0,7 1 0,6-59 0,7-159 0,-12 101 0,-9 82 0,1 38 0,5-118 0,-14-60 0,0 616 0,-17-70 0,3-109 0,-1 221 0,15-131 0,2-290 0,2-1 0,14-58 0,-1 4 0,-11 35 0,-3 1 0,-5-68 0,0 25 0,2-478 0,1 642 0,-7 131 0,0-141 0,-11 158 0,8-15 0,0-6 0,9 130 0,15-391 0,-11 29 0,-2 0 0,-3-40 0,-1 15 0,2 13 0,5-116 0,2 107 0,9-137 0,-16-305 0,0 540 0,-5 130 0,-13-46 0,-5 288 0,21-356 0,-15 87 0,13-122 0,0 19 0,2 0 0,2 42 0,1-32 0,-1-83 0,-1 0 0,7-59 0,12 7 0,0-118 0,-8 52 0,-3 88 0,9-163 0,-16-222 0,2 576 0,-9 286 0,-1-336 0,-7 127 0,15 203 0,0-391 0,0-30 0,0-37 0,1 35 0,0 1 0,1-1 0,0 1 0,5-14 0,3-20 0,-5-3 0,-2-1 0,-4-63 0,-1 27 0,2-614 0,-2 734 0,-1 0 0,-14 61 0,9-54 0,-5 49 0,-16 195 0,16-167 0,4 2 0,9 134 0,2-100 0,-2-68 0,15-150 0,-7 5 0,10-12 0,0-89 0,-16 125 0,1-79 0,2-22 0,0 87 0,13-228 0,-18-522 0,-3 783 0,-3 22 0,-8 33 0,-11 146 0,9-94 0,3 1 0,-2 139 0,1-28 0,1 3 0,13 165 0,-1-414 0,0 5 0,7-72 0,11 32 0,-10 45 0,7-55 0,-6-38 0,-1 62 0,9-137 0,-16-465 0,-4 646 0,4 20 0,-1 0 0,1 0 0,0-1 0,0 1 0,0 0 0,-1 0 0,1-1 0,0 1 0,0 0 0,0 0 0,-1 0 0,1-1 0,0 1 0,-1 0 0,1 0 0,0 0 0,0 0 0,-1 0 0,1 0 0,0 0 0,-1 0 0,1 0 0,0-1 0,-1 1 0,1 0 0,0 0 0,-1 1 0,1-1 0,0 0 0,0 0 0,-1 0 0,1 0 0,-1 0 0,0 2 0,-1-1 0,1 0 0,0 1 0,0 0 0,0-1 0,0 1 0,0 0 0,0 0 0,0-1 0,0 1 0,1 0 0,-1 0 0,1 0 0,-1 0 0,1 0 0,0 0 0,0 0 0,0 0 0,0 0 0,0 3 0,-2 31 0,-1-1 0,-13 54 0,-4 26 0,16 2 0,-1 11 0,-3-66 0,1-7 0,-1 57 0,8 190 0,-1-352 0,0 13 0,1 0 0,7-47 0,-2 53 0,2-10 0,4-83 0,2-60 0,1-10 0,-14-497 0,0 690 0,0 1 0,0-1 0,0 0 0,0 0 0,0 1 0,0-1 0,0 0 0,0 0 0,0 0 0,0 1 0,-1-1 0,1 0 0,0 0 0,0 1 0,-1-1 0,1 0 0,-1 1 0,1-1 0,-1 0 0,1 1 0,-1-1 0,1 1 0,-1-1 0,1 1 0,-1-1 0,-1 0 0,2 1 0,-1 0 0,1 0 0,-1 0 0,0 0 0,1 0 0,-1 0 0,1 0 0,-1 0 0,1 0 0,-1 0 0,1 0 0,-1 0 0,1 1 0,-1-1 0,1 0 0,-1 0 0,1 1 0,-1-1 0,1 0 0,-1 1 0,1-1 0,-1 0 0,1 1 0,0-1 0,-1 1 0,1-1 0,-1 1 0,-1 9 0,0-1 0,0 0 0,1 1 0,0-1 0,1 1 0,0-1 0,0 1 0,2 9 0,0 16 0,-4-14 0,0 1 0,-8 38 0,1-10 0,-6 100 0,6 230 0,10-266 0,-1-613 0,9 359 0,0 10 0,-11 55 0,1 35 0,4-53 0,-6 139 0,4 64 0,1-23 0,-2 609 0,0-1688 0,1 1092 0,-5 173 0,-11 54 0,15-168 0,-2-144 0,0 1 0,-1-1 0,0 0 0,-10 25 0,8-23 0,5-330 0,2 266 0,10-59 0,-6 60 0,2-57 0,-8-263 0,0 925 0,0-1041 0,-1 472 0,0 0 0,0-1 0,-1 1 0,0 0 0,-6-15 0,5 16 0,1 0 0,-1-1 0,1 1 0,1-1 0,-1-13 0,2-32 0,0 40 0,0 32 0,0 273 0,0-826 0,0 535 0,0 0 0,0 1 0,0-1 0,0 1 0,0-1 0,0 0 0,0 1 0,0-1 0,0 0 0,0 1 0,0-1 0,0 0 0,1 1 0,-1-1 0,0 1 0,0-1 0,1 1 0,-1-1 0,0 0 0,1 1 0,-1-1 0,1 1 0,0-1 0,22-2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1:23.010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529 0 32767,'-3'0'0,"1"1"0,-1-1 0,0 0 0,1 1 0,-1-1 0,0 1 0,1 0 0,-1 0 0,1 0 0,0 0 0,-1 0 0,1 1 0,0-1 0,-3 3 0,-21 10 0,-9 2 0,27-8 0,9-7 0,0 0 0,0-1 0,-1 0 0,1 1 0,0-1 0,0 1 0,0-1 0,0 0 0,0 0 0,0 1 0,0-1 0,0 0 0,0 0 0,0 0 0,0 0 0,0 0 0,0 0 0,1-1 0,90 12 0,309-11 0,-401-1 0,1 1 0,0 0 0,-1 0 0,1 0 0,0 0 0,-1 0 0,1 0 0,-1 0 0,1 0 0,0 0 0,-1 0 0,1 0 0,0 0 0,-1 0 0,1 0 0,-1 1 0,1-1 0,-1 0 0,1 0 0,0 1 0,-1-1 0,1 0 0,-1 1 0,1-1 0,-1 1 0,1-1 0,-1 1 0,0-1 0,1 1 0,-1-1 0,0 1 0,1-1 0,-1 1 0,0-1 0,1 1 0,-1 0 0,0 0 0,-9 21 0,3-11 0,-1 10 0,-4-10 0,10-10 0,0-1 0,0 1 0,1 0 0,-1 0 0,0 0 0,0 0 0,0 0 0,0 0 0,1 0 0,-1 0 0,1 0 0,-1 0 0,1 1 0,-1-1 0,1 0 0,-1 0 0,1 1 0,0-1 0,0 0 0,0 0 0,0 1 0,0 0 0,0 0 0,0 0 0,0 0 0,-1 0 0,1 0 0,0 0 0,-1 0 0,0 0 0,1 0 0,-1 0 0,0 0 0,0 0 0,0 0 0,0-1 0,0 1 0,0 0 0,-3 1 0,3-1 0,0 0 0,-1-1 0,1 1 0,0 0 0,0 0 0,0 0 0,0 0 0,0 0 0,0 0 0,0 0 0,1 0 0,-1 1 0,1-1 0,0 0 0,-1 0 0,1 4 0,0 4 0,-1 0 0,-1 0 0,-3 14 0,2-13 0,0 1 0,1-1 0,0 19 0,2 324 0,0-563 0,-1 198 0,0 1 0,0 0 0,-1-1 0,0 1 0,-5-15 0,3 16 0,2 0 0,-1 0 0,2 0 0,-1-1 0,0-12 0,4-19 0,-1 30 0,0 0 0,-1 0 0,-1 0 0,1 0 0,-2 0 0,-2-11 0,-2 3 0,4 14 0,0-1 0,1 1 0,0-1 0,0 1 0,0-1 0,0 0 0,1-6 0,0 116 0,1-50 0,0-29 0,0 0 0,-2 1 0,-6 32 0,1-25 0,0-9 0,2 1 0,-3 46 0,7 279 0,0-919 0,-9 443 0,0 0 0,9 120 0,0 13 0,-5 23 0,4-23 0,-5 15 0,1 0 0,1 0 0,1 1 0,-1 24 0,-5 123 0,0-2 0,9 524 0,0-1289 0,-2 547 0,-10-57 0,5 61 0,0-52 0,7-61 0,1 158 0,-1 0 0,0 0 0,0 0 0,0 0 0,1 0 0,-1 0 0,0 0 0,-1 0 0,1 0 0,0 0 0,0 0 0,0 0 0,-1 0 0,1 0 0,0 0 0,-1 0 0,1 0 0,-1 0 0,1 0 0,-1 0 0,1 0 0,-2-1 0,1 3 0,0-1 0,0 1 0,0 0 0,0-1 0,0 1 0,0 0 0,1 0 0,-1-1 0,0 1 0,1 0 0,-1 0 0,0 0 0,1 0 0,-1 0 0,1 0 0,-1 2 0,-5 10 0,0 0 0,-5 24 0,7-8 0,1 0 0,2 1 0,2 34 0,-2 45 0,-14 213 0,15-100 0,-5-182 0,5-39 0,0 0 0,0 0 0,-1 0 0,1 0 0,0 0 0,-1 0 0,1 0 0,-1 0 0,1 0 0,-1-1 0,1 1 0,-1 0 0,1 0 0,-1 0 0,0-1 0,1 1 0,-1 0 0,0-1 0,0 1 0,0 0 0,0-1 0,1 1 0,-1-1 0,0 0 0,0 1 0,-2 0 0,2-2 0,1 0 0,-1 0 0,1 0 0,-1-1 0,1 1 0,-1 0 0,1 0 0,0 0 0,-1 0 0,1 0 0,0-1 0,0 1 0,0 0 0,0 0 0,0 0 0,0-3 0,0-34 0,1 26 0,-1-576 0,-2 554 0,-2 1 0,-12-57 0,15 81 0,-1 0 0,1-1 0,1 1 0,0-19 0,1 21 0,0 0 0,-1 0 0,-1-1 0,1 1 0,-1 0 0,0 0 0,-3-9 0,4 15 0,0 0 0,0 1 0,0-1 0,0 0 0,-1 0 0,1 1 0,0-1 0,0 0 0,0 1 0,-1-1 0,1 0 0,0 1 0,-1-1 0,1 1 0,-1-1 0,1 0 0,-1 1 0,1-1 0,-1 1 0,1-1 0,-1 1 0,1 0 0,-1-1 0,-1 0 0,-5 19 0,4-7 0,-2 5 0,1-5 0,0 0 0,1 0 0,1 1 0,0-1 0,0 1 0,1 13 0,-8 84 0,0 14 0,9 293 0,0-1225 0,0 1357 0,5-551 0,8-16 0,10-24 0,-21 37 0,-1-1 0,0 0 0,0 0 0,0-1 0,-1-11 0,2-21 0,36-153 0,-35 173 0,0 0 0,-2 0 0,0 0 0,-3-32 0,1 4 0,1-114 0,0 239 0,-1-76 0,1 0 0,0 0 0,0 0 0,-1-1 0,1 1 0,0 0 0,-1 0 0,1 0 0,-1-1 0,1 1 0,-1 0 0,0 0 0,1-1 0,-1 1 0,1-1 0,-1 1 0,0 0 0,0-1 0,1 1 0,-1-1 0,0 0 0,0 1 0,0-1 0,0 0 0,1 1 0,-1-1 0,0 0 0,0 0 0,0 0 0,0 0 0,0 0 0,0 0 0,0 0 0,1 0 0,-1 0 0,0 0 0,0 0 0,0 0 0,0-1 0,0 1 0,0 0 0,1-1 0,-1 1 0,-1-2 0,1 2 0,0 0 0,1 0 0,-1-1 0,0 1 0,1 0 0,-1 0 0,1-1 0,-1 1 0,1-1 0,-1 1 0,0 0 0,1-1 0,0 1 0,-1-1 0,1 0 0,-1 1 0,1-1 0,0 1 0,-1-1 0,1 1 0,0-1 0,-1-1 0,1 1 0,1 1 0,-1-1 0,1 0 0,-1 1 0,1-1 0,-1 0 0,1 1 0,-1-1 0,1 1 0,-1-1 0,1 0 0,0 1 0,-1 0 0,1-1 0,0 1 0,-1-1 0,1 1 0,0 0 0,0-1 0,0 1 0,-1 0 0,1 0 0,0 0 0,0 0 0,0 0 0,0 0 0,160-26 0,-120 17 0,-33 7 0,0 0 0,0 0 0,0 1 0,16 0 0,-23 1 0,0 0 0,0 0 0,0 0 0,0 0 0,0 0 0,0 0 0,0 0 0,0 0 0,0 0 0,0 0 0,0-1 0,0 1 0,0 0 0,0-1 0,0 1 0,0-1 0,0 1 0,0-1 0,0 1 0,0-2 0,-1 2 0,-1-1 0,0 0 0,0 1 0,0-1 0,0 1 0,0-1 0,0 1 0,0 0 0,0-1 0,0 1 0,0 0 0,0 0 0,0 0 0,0-1 0,0 1 0,0 0 0,0 0 0,0 1 0,0-1 0,-1 0 0,-203 0 0,190 2 0,15-2 0,0 0 0,0 0 0,0 0 0,0 0 0,0 0 0,0 0 0,0 0 0,-1 0 0,1 0 0,0 0 0,0 0 0,0 0 0,0 0 0,0 0 0,0 0 0,0 0 0,0 0 0,0 1 0,0-1 0,0 0 0,0 0 0,0 0 0,0 0 0,0 0 0,0 0 0,0 0 0,0 0 0,0 0 0,0 0 0,0 0 0,0 1 0,0-1 0,0 0 0,0 0 0,0 0 0,0 0 0,0 0 0,0 0 0,0 0 0,0 0 0,0 0 0,0 0 0,0 0 0,0 0 0,0 1 0,0-1 0,0 0 0,0 0 0,0 0 0,0 0 0,0 0 0,0 0 0,0 0 0,0 0 0,0 0 0,1 0 0,-1 0 0,0 0 0,0 0 0,0 0 0,0 0 0,0 0 0,0 0 0,0 0 0,0 0 0,0 0 0,0 0 0,0 0 0,1 0 0,3 2 0,0-1 0,1 0 0,-1 0 0,0-1 0,1 0 0,7 1 0,123-1 0,-120 0 0,-34 1 0,-45-4 0,63 2 0,-1 1 0,0-1 0,0 0 0,1 1 0,-1-1 0,0 0 0,1 0 0,-1 0 0,0 0 0,1-1 0,-2-1 0,1 2 0,1 0 0,-1-1 0,0 1 0,1 0 0,-1 0 0,0 0 0,0 0 0,0 0 0,0 0 0,0 0 0,-3 0 0,-21-3 0,0 1 0,-51 1 0,63 2 0,13 0 0,0 0 0,0 0 0,0 0 0,1 0 0,-1 0 0,0 0 0,0 0 0,1 1 0,-1-1 0,0 0 0,0 0 0,1 1 0,-1-1 0,0 0 0,1 1 0,-1-1 0,0 0 0,1 1 0,-1-1 0,0 1 0,1 0 0,-1-1 0,1 1 0,-1-1 0,1 1 0,0 0 0,-1-1 0,1 1 0,-1 1 0,0 24 0,2-13 0,-1-12 0,0 1 0,0-1 0,0 0 0,1 0 0,-1 0 0,1 1 0,-1-1 0,1 0 0,-1 0 0,1 0 0,0 0 0,-1 0 0,1 0 0,0 0 0,0 0 0,0 0 0,0 0 0,0-1 0,0 1 0,0 0 0,0 0 0,0-1 0,0 1 0,0-1 0,0 1 0,0-1 0,1 0 0,-1 1 0,0-1 0,0 0 0,1 0 0,1 0 0,45 1 0,-37-1 0,110 0 0,-120 0 0,0 0 0,0 0 0,0-1 0,0 1 0,0 0 0,0 0 0,0-1 0,0 1 0,0-1 0,0 1 0,0-1 0,0 1 0,0-1 0,0 1 0,-1-1 0,1 0 0,0 1 0,-1-1 0,1 0 0,0 0 0,-1 0 0,1 1 0,-1-1 0,1 0 0,-1 0 0,1 0 0,-1 0 0,0 0 0,1 0 0,-1 0 0,0 0 0,0 0 0,0 0 0,0 0 0,0 0 0,0 0 0,0 0 0,0 0 0,0 0 0,-1 0 0,1 0 0,0 0 0,0 0 0,-1 0 0,1 0 0,-1 0 0,1 0 0,-1 1 0,1-1 0,-2-1 0,-4-3 0,0 1 0,-1-1 0,0 1 0,-8-4 0,-2 4 0,0 0 0,0 2 0,0 0 0,-1 0 0,-32 3 0,21-1 0,25 1 0,1-1 0,0 1 0,-1-1 0,1 1 0,0 0 0,0 1 0,0-1 0,0 0 0,0 1 0,0 0 0,-5 3 0,6-3 0,0-1 0,0 0 0,1 1 0,-1-1 0,1 1 0,-1 0 0,1-1 0,-1 1 0,1 0 0,0 0 0,0 0 0,0 0 0,0 0 0,0 0 0,1 0 0,-1 0 0,0 0 0,1 3 0,0 1 0,-1 4 0,1 0 0,1 0 0,0-1 0,3 16 0,-3-21 0,0-1 0,1 0 0,-1 0 0,1 0 0,-1-1 0,1 1 0,0 0 0,0-1 0,0 1 0,1-1 0,-1 1 0,1-1 0,-1 0 0,1 0 0,0 0 0,4 2 0,2 1 0,-1-1 0,1-1 0,0 1 0,1-1 0,-1-1 0,0 0 0,1 0 0,-1-1 0,1 0 0,0 0 0,18-2 0,-17 1 0,4 0 0,-9 1 0,1-1 0,0 0 0,-1 0 0,1-1 0,12-2 0,-17 2 0,0 0 0,0 0 0,0 0 0,0-1 0,-1 1 0,1-1 0,-1 1 0,1-1 0,-1 0 0,0 1 0,1-1 0,-1 0 0,1-3 0,-2-62 0,1 66 0,-1 1 0,0 0 0,0-1 0,0 1 0,0-1 0,0 1 0,0-1 0,0 1 0,0-1 0,0 1 0,0-1 0,0 1 0,0-1 0,0 1 0,-1 0 0,1-1 0,0 1 0,0-1 0,0 1 0,-1 0 0,1-1 0,0 1 0,0-1 0,-1 1 0,1 0 0,0-1 0,-1 1 0,1 0 0,-1 0 0,1-1 0,0 1 0,-1 0 0,-12 8 0,-10 26 0,15-4 0,6-22 0,0-1 0,0 1 0,-1-1 0,-5 11 0,1-4 0,0 0 0,1 1 0,0 0 0,1 1 0,-5 26 0,9-34 0,-1 7 0,0 0 0,-1 0 0,0-1 0,-1 0 0,-11 27 0,9-30 0,2 1 0,0 1 0,0-1 0,1 1 0,0-1 0,1 1 0,0 24 0,2-28 0,-1-1 0,0 1 0,-1 0 0,-4 16 0,4-18 0,0 0 0,0 0 0,1 1 0,0 12 0,1-17 0,0 2 0,0-7 0,3-30 0,17-47 0,-2 39 0,-9-10 0,29-109 0,-34 140 0,1 1 0,0-1 0,1 1 0,1 0 0,12-22 0,-16 26 0,-3 11 0,0 12 0,0 548 0,0-546 0,0-18 0,5-23 0,13-8 0,-12 8 0,-5 23 0,1-1 0,0 0 0,0 0 0,0 1 0,1-1 0,4-8 0,0-1 0,0 0 0,-2-1 0,0 0 0,0 0 0,1-26 0,0 8 0,-2 7 0,-2 0 0,-3-51 0,-1 21 0,3 90 0,-5 189 0,2-194 0,-11 209 0,-5 63 0,5-155 0,-2 226 0,15-328 0,0-23 0,0-28 0,0-40 0,9-131 0,0-2 0,5-11 0,0 9 0,-14-261 0,-3 447 0,-4 9 0,-6 20 0,6 4 0,2 0 0,-1 36 0,4-36 0,-2 270 0,5-175 0,-1 837 0,0-948 0,0-25 0,0-46 0,-1-33 0,5-158 0,44-260-3510,-38 401 3181,-7-13 334,-3 90 1169,0 338 1532,0 431-2752,0-763 46,5-29 0,-3 43 0,4-16 0,-1-1 0,-1 1 0,-1-1 0,0-24 0,-3 5 0,3-98 0,2 94-3,5-101-77,-8 117-59,1 0 0,1 1-1,10-39 1,-11 54 89,-2 0 1,0 0-1,-1-25 1,0 20 393,0 65 83,1-6-393,-7 66-1,-12-2-33,-5 248 0,23 110 0,0-449 0,0-38 0,0-45 0,0-606 0,1 760 0,1-11 0,-10 93 0,-10-61 0,6-10 0,1 109 0,9-176 0,0 1 0,-2 0 0,-10 36 0,13-61 0,-1 7 0,0 1 0,0 0 0,1 0 0,1-1 0,1 19 0,0 4 0,-1-202 0,1 151 0,1 0 0,0-1 0,8-25 0,-6 27 0,-1 0 0,-1 0 0,2-24 0,-4-110 0,-2 287 0,7 200 0,-2-305 0,9 172 0,-12-88 0,0-103 0,0-24 0,0-22 0,0-86 0,0 118 0,1 1 0,-1-1 0,0 1 0,0-1 0,0 1 0,0-1 0,0 0 0,0 1 0,0-1 0,-1 1 0,1-1 0,0 1 0,0-1 0,0 1 0,0-1 0,-1 0 0,1 1 0,0-1 0,-1 1 0,1 0 0,0-1 0,-1 1 0,1-1 0,-1 1 0,1-1 0,0 1 0,-1 0 0,1-1 0,-1 1 0,1 0 0,-1 0 0,1-1 0,-1 1 0,1 0 0,-2 0 0,2 0 0,-1-1 0,1 1 0,0 0 0,-1 0 0,1 0 0,-1 0 0,1 0 0,0-1 0,-1 1 0,1 0 0,0 0 0,-1-1 0,1 1 0,0 0 0,-1-1 0,1 1 0,0 0 0,-1-1 0,1 1 0,0 0 0,0-1 0,0 1 0,-1-1 0,1 1 0,0-1 0,0 1 0,0 0 0,0-1 0,0 1 0,0-1 0,0 1 0,0-1 0,0 1 0,0 0 0,0-1 0,0 0 0,0 0 0,1 0 0,-1 0 0,0 0 0,0 1 0,0-1 0,0 0 0,0 0 0,0 0 0,0 0 0,0 0 0,-1 0 0,1 1 0,0-1 0,0 0 0,-1 0 0,1 0 0,0 1 0,-1-1 0,1 0 0,-1 0 0,1 1 0,-1-1 0,1 0 0,-1 1 0,0-1 0,1 1 0,-1-1 0,0 1 0,1-1 0,-1 1 0,0-1 0,0 1 0,0 0 0,1-1 0,-1 1 0,0 0 0,0 0 0,0-1 0,0 1 0,1 0 0,-1 0 0,0 0 0,0 0 0,0 0 0,0 0 0,0 1 0,1-1 0,-1 0 0,-1 1 0,1-1 0,0 0 0,0 0 0,0 0 0,0 0 0,0 0 0,-1 0 0,1 1 0,0-1 0,0 0 0,0 1 0,1-1 0,-1 1 0,0-1 0,0 1 0,0 0 0,0-1 0,0 1 0,1 0 0,-1 0 0,0-1 0,0 1 0,1 0 0,-1 0 0,1 0 0,-1 0 0,0 2 0,0-2 0,1 0 0,-1 0 0,0 0 0,1 1 0,-1-1 0,0 0 0,0 0 0,0 0 0,0 0 0,0 0 0,0 0 0,0-1 0,0 1 0,-1 0 0,1-1 0,0 1 0,0 0 0,-1-1 0,-1 1 0,-74 21 0,55-15 0,0 0 0,0-2 0,-1 0 0,0-2 0,-24 1 0,31-2 0,0 0 0,1 1 0,-19 6 0,2 0 0,65-8 0,1-2 0,-1-1 0,34-6 0,146-24 0,-85 15 0,-112 14 0,-31 3 0,-15 1 0,-282-1 0,283-1 0,-42-6 0,46 4 0,-36-1 0,-86 4 0,147 0 0,-1 0 0,1-1 0,-1 1 0,1 0 0,-1 0 0,1 0 0,-1 0 0,1 0 0,-1 0 0,1 0 0,-1 1 0,1-1 0,-1 0 0,1 0 0,-1 0 0,1 0 0,0 1 0,-1-1 0,1 0 0,-1 0 0,1 1 0,0-1 0,-1 0 0,1 1 0,-1-1 0,1 0 0,0 1 0,0-1 0,-1 1 0,7 11 0,-2-9 0,-1 0 0,0 0 0,1 0 0,-1-1 0,1 0 0,7 4 0,5-2 0,1 0 0,-1-1 0,29 2 0,31 6 0,-36-5 0,1-1 0,0-2 0,64-5 0,-37 1 0,-52 1 0,-22 0 0,-25-1 0,-3-7 0,-1 1 0,-58-3 0,-24 0 0,94 9 0,-28 2 0,50-1 0,0 0 0,0 0 0,0 0 0,0 0 0,0 0 0,0 1 0,-1-1 0,1 0 0,0 1 0,0-1 0,1 1 0,-1-1 0,0 1 0,0-1 0,0 1 0,0 0 0,0 0 0,0-1 0,1 1 0,-1 0 0,0 0 0,1 0 0,-1 0 0,1 0 0,-1 0 0,1 0 0,-1 0 0,1 0 0,0 0 0,-1 0 0,1 0 0,0 0 0,0 1 0,-1 3 0,1-1 0,0 1 0,0-1 0,1 1 0,-1-1 0,1 1 0,0-1 0,0 0 0,0 1 0,3 5 0,-2-9 0,-1 1 0,1-1 0,0 0 0,-1 1 0,1-1 0,0 0 0,0 0 0,0 0 0,-1 0 0,1 0 0,0-1 0,1 1 0,-1 0 0,0-1 0,0 0 0,0 1 0,0-1 0,0 0 0,0 0 0,0 0 0,3-1 0,138 12 0,13-11 0,-136-5 0,-19 5 0,-1 0 0,0 0 0,1-1 0,-1 1 0,0 0 0,0 0 0,1-1 0,-1 1 0,0 0 0,0-1 0,1 1 0,-1-1 0,0 1 0,0 0 0,0-1 0,0 1 0,1 0 0,-1-1 0,0 1 0,0-1 0,0 1 0,0-1 0,0 1 0,0 0 0,0-1 0,0 0 0,-1 0 0,1-1 0,-1 1 0,0-1 0,0 1 0,0-1 0,0 1 0,0-1 0,0 1 0,0 0 0,0 0 0,0-1 0,-1 1 0,1 0 0,0 0 0,-1 0 0,-1-1 0,-7-1 0,1-1 0,-1 1 0,0 1 0,0 0 0,0 0 0,0 1 0,0 0 0,0 1 0,-1 0 0,-14 3 0,-19-2 0,-193-1 0,209 0 0,55 0 0,55 0 0,-38 0 0,114-3 0,165-37 0,-225 31 0,-90 10 0,-8 1 0,-18 5 0,-47 8 0,-121 4 0,123-14 0,-242 0 0,167-7 0,0 2 0,137 0 0,0 0 0,0 0 0,0 0 0,0 0 0,0 0 0,-1 0 0,1 0 0,0 0 0,0 1 0,0-1 0,0 0 0,0 1 0,0-1 0,0 1 0,1-1 0,-1 1 0,-2 1 0,3-2 0,0 1 0,0-1 0,-1 1 0,1-1 0,0 1 0,0-1 0,0 1 0,0-1 0,0 1 0,-1-1 0,1 1 0,0-1 0,0 1 0,1 0 0,-1-1 0,0 1 0,0-1 0,0 1 0,0-1 0,0 1 0,0-1 0,1 1 0,-1-1 0,0 1 0,1 0 0,2 2 0,-1 0 0,1 0 0,-1 0 0,1 0 0,0-1 0,1 1 0,-1-1 0,0 0 0,1 0 0,-1 0 0,7 2 0,20 10 0,-23-10 0,1 0 0,-1 0 0,1-1 0,0 0 0,0-1 0,0 0 0,1 0 0,13 1 0,164-3 0,-183 0-264,0 0-1,0-1 1,0 1 0,0-1 0,0 0-1,0 1 1,0-1 0,-1-1-1,1 1 1,0 0 0,0-1-1,-1 1 1,5-4 0,27-31-10441,-20 21 6277,12-11-2143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1:33.790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379 392 768,'0'0'2948,"-3"0"-2627,-9-1 38,1 1 1,-1 0 0,1 1 0,-1 0 0,0 1 0,1 1 0,0-1 0,0 2 0,0-1 0,-11 7 0,-13-2 1318,9-3-142,26-5-1470,-1 0 0,0 0-1,1 0 1,-1 1 0,1-1 0,-1 0-1,1 0 1,-1 0 0,1 1 0,-1-1-1,1 0 1,-1 1 0,1-1 0,0 0-1,-1 1 1,1-1 0,-1 1 0,1-1-1,0 1 1,-1-1 0,1 1 0,0-1 0,0 1-1,-1-1 1,1 1 0,0-1 0,0 2-1,0-2-8,-1 0-1,1 1 0,0-1 0,0 0 0,-1 0 1,1 1-1,0-1 0,-1 0 0,1 0 0,0 0 1,-1 0-1,1 1 0,0-1 0,-1 0 0,1 0 1,0 0-1,-1 0 0,1 0 0,0 0 1,-1 0-1,1 0 0,-1 0 0,1 0 0,0 0 1,-1 0-1,1 0 0,0 0 0,-1-1 0,-8 3 5595,10-1-5645,-1 0 1,1-1-1,-1 1 1,1-1-1,-1 1 0,1 0 1,-1-1-1,1 1 1,0-1-1,-1 1 0,1-1 1,0 1-1,-1-1 1,1 0-1,0 1 0,0-1 1,-1 0-1,1 0 1,0 1-1,0-1 0,-1 0 1,1 0-1,0 0 1,0 0-1,0 0 0,0 0 1,1-1-1,31 1-37,-25 0 40,203 0-390,-208 0 338,-23-2 273,-17-15 38,-1-1-3,-6 3 74,-70-13 0,88 25-124,0 0 0,-33 1 0,55 2 98,24 2-247,12 6-15,-18-4-35,1 0 0,-1-1 0,29 2 0,164-5-304,-203 0 253,0 0 1,1-1 0,-1 1-1,0-1 1,0 1-1,0-1 1,0-1 0,7-2-1,16-5-170,-6 3 133,-20 5 69,-1 0 0,1 0-1,-1 1 1,1-1 0,-1 0 0,1 0-1,-1 1 1,0-1 0,1 0 0,-1 0-1,0 0 1,0 0 0,0 0 0,1 1-1,-1-1 1,0 0 0,0 0 0,0 0 0,0 0-1,-1 0 1,1 0 0,0 0 0,0 1-1,0-1 1,-1 0 0,1 0 0,0 0-1,-1 0 1,1 1 0,-1-1 0,1 0-1,-2-1 1,-1 0 2,-1 0-1,1 0 0,-1 1 0,1-1 1,-1 1-1,0 0 0,0 0 1,0 0-1,1 0 0,-1 1 1,-7-1-1,-2 0 4,-45-5 415,-105 3 1,106 3-344,54 0-28,3 0-104,0 1 58,0-1 1,0 0 0,0 0 0,0 1-1,0-1 1,0 0 0,0 0-1,0 1 1,0-1 0,0 0 0,0 0-1,0 1 1,0-1 0,0 0 0,0 1-1,0-1 1,0 0 0,0 0-1,0 1 1,0-1 0,0 0 0,0 0-1,1 0 1,-1 1 0,0-1-1,0 0 1,0 0 0,0 0 0,1 1-1,-1-1 1,0 0 0,0 0-1,1 0 1,-1 0 0,0 1 0,8 2 23,0 1-1,0-2 1,0 1 0,0-1 0,1 0 0,-1-1 0,17 1 0,70-2-27,-43-2-9,-20 2-420,-24 0-193,-24 0 396,-237 0 365,250 0-128,23 0-379,114 10 136,-88-9 117,-21 0 102,49-4 1,-69 1 4,0 1 1,-1 0-1,1-1 0,-1 0 1,1 0-1,-1-1 0,6-3 1,-6 3 9,-4 3 1,1 0 0,-1 0-1,0 0 1,0-1 0,1 1-1,-1 0 1,0 0-1,0 0 1,1 0 0,-1-1-1,0 1 1,0 0 0,1 0-1,-1-1 1,0 1-1,0 0 1,0 0 0,0-1-1,0 1 1,1 0 0,-1 0-1,0-1 1,0 1-1,0 0 1,0-1 0,0 1-1,0 0 1,0-1 0,0 1-1,0 0 1,0-1-1,0 1 1,0 0 0,0 0-1,0-1 1,0 1 0,0 0-1,-1-1 1,1 1-1,0 0 1,0 0 0,0-1-1,0 1 1,-1 0 0,1 0-1,0-1 1,0 1-1,0 0 1,-1 0 0,1 0-1,0-1 1,0 1 0,-1 0-1,1 0 1,-1-1-1,-4-3 34,1 0 0,-1 0 0,0 0 0,0 1 0,-1 0 0,1 0 0,-1 0 0,0 1 0,0-1 0,1 2 0,-1-1 0,-1 0 0,-11 0 0,-7-4 130,0-1-51,-5 4-39,0 2 1,-29 2 0,18-1-45,35 0-21,0 0 0,0 0-1,0 1 1,-1 0 0,1 0-1,0 0 1,0 1-1,0-1 1,0 1 0,1 1-1,-1-1 1,1 1 0,-1 0-1,-7 7 1,2-5 27,-26 16-21,36-20-10,-1 0 0,1 0 1,-1 0-1,1 0 0,-1 1 1,1-1-1,0 0 0,0 0 1,0 1-1,-1-1 0,1 1 0,1-1 1,-1 1-1,0 0 0,0-1 1,0 1-1,1 0 0,-1 2 1,1 95 248,0-97-248,0 0 1,0-1-1,1 1 0,-1 0 1,1 0-1,-1 0 0,1 0 0,-1-1 1,1 1-1,0 0 0,0-1 0,0 1 1,0-1-1,0 1 0,0-1 1,1 1-1,-1-1 0,0 0 0,1 1 1,-1-1-1,3 1 0,1 2 13,-3-2-13,1 0 0,0 0 0,-1-1 0,1 0 0,0 1 0,0-1 0,0 0 0,0 0 0,0 0 0,0-1 1,0 1-1,0-1 0,0 0 0,1 0 0,-1 0 0,6-1 0,2 1 18,-10 0-22,0 0 0,0 0-1,0-1 1,-1 1 0,1 0 0,0 0 0,0 0 0,0 0 0,-1 0 0,1 0 0,0 0 0,0 0 0,0 0 0,-1 0 0,1 0 0,0 0 0,0 1 0,-1-1 0,1 0-1,0 1 1,0-1 0,-1 0 0,1 1 0,0-1 0,-1 1 0,1-1 0,-1 1 0,1 0 0,-1-1 0,1 1 0,-1-1 0,1 1 0,-1 0 0,1-1 0,-1 1 0,0 0-1,1 0 1,-1-1 0,0 2 0,0 1 93,0-30-214,0-27 210,0 52-4,0 6 146,0 0-168,0-1 0,-1 0-1,1 1 1,-1-1 0,0 0 0,0 1 0,-1-1 0,1 0 0,0 0-1,-3 3 1,2-2 3,0 0-1,0 0 0,0 0 1,0 0-1,1 0 1,0 1-1,0-1 0,0 0 1,0 1-1,1 6 0,0 351 2690,0-360-2713,0-15 10,1 1-72,0 0-1,1-1 1,0 1-1,1 0 1,5-13-1,-2 9-12,-4 6-24,0 0 0,0-1 0,-1 1 0,0 0 0,-1 0 0,0-1 0,-2-10 0,0-23-278,2-239-10,1 295 654,-1-5-160,0 1 0,0 0 0,-1-1-1,0 1 1,-2 8 0,-4 6 84,3-13-103,1 1 0,1 0 0,-1 1 1,2-1-1,-1 0 0,1 13 0,1 302 1601,0-322-1468,4-20-211,3 8-93,-5 7 25,0 0 1,-1 0 0,1-1 0,-1 1-1,0 0 1,0 0 0,1-1 0,-1 1-1,-1-1 1,1 1 0,0-1 0,-1 1-1,1-1 1,-1 0 0,0 1 0,0-4-1,0-408-3562,1 412 3571,-1 0 0,0 1 0,0-1 0,0 0 0,0 1 0,0-1 0,0 1 0,-1-1 0,1 0 0,-1 1 0,1-1 0,-1 1 0,1-1 0,-1 1 0,0-1 0,0 1 0,0 0 0,1-1 0,-1 1 0,-1 0 0,1 0 0,0-1 0,0 1 0,0 0 0,-1 0 0,1 0 0,0 1 0,-1-1 0,1 0 0,-1 0 0,1 1 0,-3-2 0,4 9 367,-8 40 512,5-35-490,0 1 1,1-1-1,-1 18 0,3 155 2981,0 100-2977,0-285-387,0 0 0,0 0 0,0 1 0,0-1 0,0 0 0,0 1 0,0-1 0,0 0 0,0 0 0,0 1 0,0-1 0,0 0 0,0 0 0,0 1 0,0-1 0,0 0 0,0 0 0,0 1 0,0-1 0,0 0 0,1 0 0,-1 1 0,0-1 0,0 0 0,0 0 0,0 1 0,1-1 0,-1 0 0,0 0 0,0 0 0,0 1 0,1-1 0,-1 0 0,0 0 0,0 0 0,1 0 0,-1 0 0,0 0 0,0 0 0,1 1 0,-1-1 0,0 0 0,0 0 0,1 0 0,0-1 0,0 1 0,-1-1 0,1 1 0,0-1 0,-1 0 0,1 1 0,0-1 0,-1 0 0,1 1 0,-1-1 0,1 0 0,-1 0 0,0 0 0,1 1 0,-1-1 0,1-2 0,1-19 0,-2 18 0,0 0 0,0 0 0,0 0 0,0 0 0,1 0 0,0 1 0,2-9 0,2 0 0,0-1 0,-2 0 0,1 0 0,-2 0 0,0 0 0,0-1 0,-2 1 0,0-16 0,0-257-3,1 285 1,-1 0-1,0-1 0,0 1 1,0 0-1,0-1 0,0 1 1,-1-1-1,1 1 0,0 0 1,-1-1-1,1 1 1,0 0-1,-1-1 0,0 1 1,1 0-1,-1 0 0,0 0 1,0-1-1,1 1 0,-1 0 1,0 0-1,0 0 0,0 0 1,0 0-1,-2-1 0,-6-4-37,6 1-6,3 4 43,0 1 0,0-1 0,-1 0 1,1 1-1,0-1 0,0 1 0,0-1 0,-1 1 1,1-1-1,0 1 0,-1-1 0,1 1 0,-1 0 1,1-1-1,0 1 0,-1-1 0,1 1 0,-1 0 1,1-1-1,-1 1 0,1 0 0,-1 0 0,1-1 1,-1 1-1,1 0 0,-1 0 0,0 0 0,1 0 1,-1 0-1,1-1 0,-1 1 0,1 0 0,-1 0 1,0 1-1,1-1 0,-1 0 0,1 0 0,-1 0 1,1 0-1,-1 0 0,1 1 0,-1-1 0,1 0 1,-1 0-1,1 1 0,-1-1 0,1 0 0,-1 1 1,1-1-1,-1 1 0,1-1 0,0 0 0,-1 1 1,-3 4 20,0 0 1,0 0-1,0 0 1,1 0 0,0 1-1,0-1 1,0 1-1,1-1 1,0 1 0,0 0-1,0 0 1,0 7-1,-6 15 34,0-5-38,5-16-14,0-1 0,1 1 0,0 0 1,1 0-1,-1 0 0,1 0 1,0 11-1,1 228 0,0-245 0,0 1 0,0-1 0,0 1 0,0-1 0,1 1 0,-1-1 0,0 1 0,1-1 0,-1 1 0,1-1 0,0 0 0,-1 1 0,1-1 0,0 0 0,0 1 0,0-1 0,0 0 0,0 0 0,0 0 0,2 2 0,-3-3 0,0 0 0,0 0 0,0 1 0,1-1 0,-1 0 0,0 0 0,0 1 0,1-1 0,-1 0 0,0 0 0,1 0 0,-1 1 0,0-1 0,0 0 0,1 0 0,-1 0 0,0 0 0,1 0 0,-1 0 0,0 0 0,1 0 0,-1 0 0,0 0 0,1 0 0,-1 0 0,0 0 0,1 0 0,-1 0 0,0 0 0,1 0 0,-1 0 0,0 0 0,1 0 0,-1-1 0,0 1 0,1 0 0,-1 0 0,0 0 0,0-1 0,1 1 0,-1 0 0,0 0 0,0-1 0,0 1 0,1 0 0,-1 0 0,0-1 0,0 1 0,0-1 0,1-3 0,-1 0 0,1-1 0,0 1 0,0 0 0,0 0 0,3-7 0,-2 6 0,0 0 0,-1 0 0,1 0 0,-1 0 0,0 0 0,0-11 0,-1-323 0,0 337 0,0 1 0,0 0 0,0-1 0,-1 1 0,1 0 0,0-1 0,-1 1 0,1-1 0,-1 1 0,1 0 0,-1 0 0,0-1 0,1 1 0,-1 0 0,0 0 0,-1-2 0,-5 4 0,4 13 0,4-7 0,-1 0 0,0 0 0,0-1 0,-1 1 0,0 0 0,0-1 0,-1 1 0,0-1 0,0 1 0,0-1 0,-1 0 0,0 0 0,0 0 0,-5 8 0,3-6 0,1 0 0,0 1 0,1 0 0,0 0 0,0 0 0,1 0 0,0 1 0,-1 16 0,3 86 0,1-47 0,4-48 0,-5-17 0,0 0 0,0 1 0,1-1 0,-1 0 0,0 0 0,0 0 0,1 1 0,-1-1 0,0 0 0,1 0 0,-1 0 0,0 0 0,0 0 0,1 1 0,-1-1 0,0 0 0,1 0 0,-1 0 0,0 0 0,1 0 0,-1 0 0,0 0 0,1 0 0,-1 0 0,0 0 0,1-1 0,-1 1 0,0 0 0,1 0 0,0-1 0,0 0 0,1 0 0,-1 0 0,0 0 0,0 0 0,0-1 0,-1 1 0,1 0 0,0 0 0,0-1 0,-1 1 0,1-1 0,-1 1 0,1-1 0,-1 1 0,1 0 0,-1-1 0,0 1 0,0-1 0,0 0 0,0 1 0,0-2 0,0 0 0,0 1 0,0-1 0,1 1 0,-1-1 0,1 1 0,0-1 0,-1 1 0,1 0 0,0 0 0,0-1 0,1 1 0,2-4 0,7-15 0,-8 2 0,0-1 0,-1 1 0,-2 0 0,0-1 0,-2-19 0,0-5 0,2-48 0,0 87 0,0 0 0,-1 0 0,1 0 0,-1 0 0,-1-1 0,1 2 0,-1-1 0,0 0 0,-3-6 0,3 7 0,0 0 0,0 0 0,1-1 0,-1 1 0,1-1 0,0 1 0,0-1 0,1 0 0,-1-5 0,3-8 0,-2 18 0,0 0 0,1 0 0,-1 0 0,0 0 0,0 0 0,0 0 0,0-1 0,0 1 0,0 0 0,0 0 0,1 0 0,-1 0 0,0 0 0,0 0 0,0 0 0,0 0 0,0 0 0,1 0 0,-1 0 0,0 0 0,0 0 0,0-1 0,0 1 0,1 0 0,-1 0 0,0 0 0,0 0 0,0 1 0,0-1 0,1 0 0,-1 0 0,0 0 0,0 0 0,0 0 0,0 0 0,0 0 0,1 0 0,-1 0 0,0 0 0,0 0 0,0 0 0,0 1 0,0-1 0,0 0 0,1 0 0,18 28 0,0 0 0,-6-19 0,0-1 0,1 0 0,-1-1 0,1-1 0,22 7 0,2 2 0,-26-11 0,0-1 0,0 0 0,0-1 0,0 0 0,19 1 0,70-4 0,-38-1 0,-48 3 0,-17 1 0,-2-2 0,0 0 0,-1-1 0,1 1 0,0-1 0,0 1 0,-6-3 0,-14-4 0,0 1 0,-31-3 0,-33-7 0,-3-8 0,89 23 0,0 0 0,0 0 0,0 1 0,0-1 0,0 1 0,0-1 0,-1 1 0,1 0 0,0 0 0,0 0 0,0 0 0,0 0 0,-1 1 0,-2 0 0,5-1 0,0 0 0,0 0 0,0 0 0,0 0 0,0 0 0,0 0 0,-1 0 0,1 0 0,0 1 0,0-1 0,0 0 0,0 0 0,0 0 0,0 0 0,0 0 0,0 0 0,0 1 0,0-1 0,0 0 0,0 0 0,0 0 0,0 0 0,0 1 0,0-1 0,0 0 0,0 0 0,0 0 0,0 0 0,0 0 0,0 1 0,0-1 0,0 0 0,0 0 0,0 0 0,0 0 0,0 0 0,0 1 0,0-1 0,0 0 0,0 0 0,0 0 0,1 0 0,-1 0 0,0 0 0,0 1 0,14 6 0,-12-7 0,-1 1 0,1 0 0,-1-1 0,1 1 0,-1 0 0,1 0 0,-1 0 0,1 0 0,-1 0 0,0 0 0,1 0 0,-1 0 0,0 0 0,2 3 0,-3-3 0,1 0 0,0 0 0,0 0 0,0 0 0,0 0 0,0 0 0,0 0 0,1 0 0,-1 0 0,0-1 0,0 1 0,0 0 0,1-1 0,-1 1 0,0-1 0,1 0 0,2 1 0,11 3 0,-12-3 0,-1 0 0,1 0 0,0 0 0,0 0 0,-1-1 0,1 1 0,0-1 0,0 0 0,0 0 0,0 0 0,-1 0 0,1 0 0,0-1 0,0 1 0,3-2 0,-6 2 0,0 0 0,0-1 0,1 1 0,-1 0 0,0-1 0,0 1 0,0 0 0,0 0 0,0-1 0,1 1 0,-1 0 0,0-1 0,0 1 0,0 0 0,0-1 0,0 1 0,0 0 0,0-1 0,0 1 0,0 0 0,0-1 0,0 1 0,0 0 0,0-1 0,0 1 0,0 0 0,0 0 0,-1-1 0,1 1 0,0 0 0,0-1 0,0 1 0,0 0 0,-1 0 0,1-1 0,0 1 0,-4-5 0,1 0 0,-1 0 0,0 1 0,-1-1 0,1 1 0,-1 0 0,1 1 0,-1-1 0,0 1 0,-1 0 0,-9-5 0,-69-25 0,77 31 0,0 1 0,0 0 0,0 0 0,0 1 0,0 0 0,0 0 0,-14 3 0,23-1 0,-1 0 0,1 0 0,-1-1 0,1 1 0,0 0 0,0-1 0,0 1 0,0-1 0,0 0 0,0 0 0,0 0 0,0 0 0,1 0 0,-1 0 0,0 0 0,5 0 0,24 0 45,-15 0-162,0-1 0,0 0 0,0-1 0,0-1 0,-1-1 0,19-4 0,50-22-332,-55 20 205,-1-1 0,45-23-1,-40 21 153,-32 12 88,1 0 0,-1 0 1,1 0-1,-1-1 0,1 1 0,-1 0 0,0-1 0,1 1 0,-1-1 0,0 1 0,1-1 0,-1 0 0,0 1 0,0-1 0,0 0 0,0 0 1,0 0-1,0 0 0,0 0 0,0 0 0,0 0 0,0-1 0,0 1 0,-1 0 0,1 0 0,0-1 0,-1 1 0,1 0 0,-1-1 0,1 1 0,-1 0 1,0-1-1,0 1 0,0-1 0,0 1 0,0 0 0,0-1 0,0-1 0,0 3 5,0 0 0,0-1-1,0 1 1,0 0 0,0 0 0,0-1-1,-1 1 1,1 0 0,0 0 0,0 0 0,0-1-1,0 1 1,0 0 0,-1 0 0,1 0-1,0 0 1,0-1 0,0 1 0,0 0 0,-1 0-1,1 0 1,0 0 0,0 0 0,0 0 0,-1-1-1,1 1 1,0 0 0,0 0 0,-1 0-1,1 0 1,0 0 0,0 0 0,-1 0 0,1 0-1,0 0 1,0 0 0,-1 0 0,1 0-1,0 0 1,-1 1 0,-43-7 74,0 2 0,-1 1 0,-54 6 0,16-2-76,75-2 18,-16 1-29,24 0 20,-1 1 1,0-1 0,1 0 0,-1 0 0,1 0 0,-1 0 0,0 1 0,1-1 0,-1 0-1,1 1 1,-1-1 0,1 0 0,-1 1 0,1-1 0,-1 1 0,1-1 0,0 1-1,-1-1 1,1 1 0,-1-1 0,1 1 0,0-1 0,0 1 0,-1-1 0,1 1 0,0 0-1,0-1 1,0 1 0,0 0 0,-1-1 0,1 1 0,0-1 0,0 2 0,0 6 76,0-8-69,-1 1 0,1 0-1,0 0 1,0 0 0,-1 0-1,1 0 1,0 0 0,0-1-1,0 1 1,0 0 0,0 0-1,0 0 1,0 0 0,1 0-1,-1 0 1,0 0-1,0-1 1,1 1 0,-1 0-1,1 0 1,-1 0 0,0-1-1,1 1 1,-1 0 0,1 0-1,0-1 1,-1 1 0,1-1-1,0 1 1,-1 0 0,1-1-1,0 1 1,0-1 0,-1 1-1,1-1 1,0 0-1,0 1 1,0-1 0,0 0-1,-1 0 1,1 1 0,0-1-1,0 0 1,0 0 0,1 0-1,326 0 743,-376-1-758,16 0 0,-49 5 0,73-3-3,-1 1 0,1 1 0,0 0-1,-11 5 1,-4 1-2,22-9 4,0 1 1,0-1 0,0 1 0,0-1 0,0 1-1,0-1 1,0 1 0,0-1 0,1 1 0,-1 0-1,0-1 1,0 1 0,0 0 0,1 0 0,-1 0-1,0-1 1,1 1 0,-1 0 0,0 1 0,-2 25 4,5-25-3,-1 0 1,1 0 0,0 0 0,-1-1 0,1 1-1,0 0 1,0-1 0,0 1 0,1-1-1,-1 1 1,3 0 0,14 1-2,0-1 0,0-1 0,0-1 0,19-2 0,6 1 0,-16-1-3,0 0-1,0-2 1,38-11-1,41-5-49,-84 17 20,48-3-59,-70 6 90,0 0-1,-1 1 0,1-1 1,0 0-1,0 0 0,-1 0 0,1 0 0,0 1 0,0-1 1,0 0-1,-1 0 0,1-1 0,0 1 0,0 0 0,0 0 1,-1 0-1,1-1 0,0 1 0,0 0 0,-1 0 1,1-1-1,0 1 0,-1-1 0,1 1 0,0-1 0,-1 1 1,1-1-1,-1 1 0,1-1 0,0 0 0,-1 1 0,0-1 1,1 0-1,-1 1 0,1-1 0,-1 0 0,0 1 0,1-1 1,-1-1-1,0 0-61,-25 1-44,18 0 106,0 1 0,0 0 1,-1 0-1,1 0 0,0 1 0,0 0 1,0 1-1,0 0 0,0 0 0,0 0 1,1 1-1,-8 3 0,-55 29-46,68-34 48,0 0 1,0 0-1,-1-1 1,1 1-1,0 0 0,0 0 1,0 1-1,0-1 0,0 0 1,0 0-1,0 0 1,1 1-1,-1-1 0,0 0 1,1 1-1,-1-1 0,0 3 1,-6 11 0,-3-7 29,9-8-26,1 1 1,-1-1-1,0 1 1,0-1-1,0 1 1,1-1-1,-1 1 1,0 0-1,1-1 1,-1 1-1,0 0 1,1 0-1,-1-1 0,1 1 1,-1 0-1,1 0 1,-1 0-1,1 0 1,0 0-1,0-1 1,-1 1-1,1 0 1,0 0-1,0 0 0,0 0 1,0 0-1,0 1 1,0 51 304,0-53-308,0 0 1,0 0-1,0 1 0,0-1 0,-1 0 0,1 0 0,0 1 0,0-1 0,0 0 1,0 0-1,0 1 0,0-1 0,0 0 0,0 0 0,0 1 0,0-1 0,1 0 1,-1 0-1,0 1 0,0-1 0,0 0 0,0 0 0,0 1 0,0-1 1,0 0-1,1 0 0,-1 0 0,0 0 0,0 1 0,0-1 0,0 0 0,1 0 1,-1 0-1,0 0 0,0 1 0,1-1 0,-1 0 0,0 0 0,0 0 0,0 0 1,1 0-1,-1 0 0,0 0 0,0 0 0,1 0 0,-1 0 0,0 0 0,0 0 1,1 0-1,-1 0 0,0 0 0,0 0 0,1 0 0,-1 0 0,0 0 1,0 0-1,1 0 0,-1-1 0,0 1 0,0 0 0,0 0 0,1 0 0,-1 0 1,0 0-1,0-1 0,0 1 0,1 0 0,20-20-5,-5 3 6,-2 6-2,-1-1 0,0 0 0,21-26 0,-18 20 0,-13 15 0,0 0 0,0-1 0,0 1 0,-1-1 0,1 1 0,-1-1 0,0 0 0,2-5 0,42-107-21,-44 111 17,-1 1-1,0-1 1,0 1 0,-1-1 0,1 0 0,-1 0 0,0 1-1,0-1 1,-2-5 0,1-4 8,1 11 7,2 3-111,-1 0 105,0 1-1,0-1 0,1 0 1,-1 1-1,0-1 0,0 1 1,0-1-1,0 1 1,0-1-1,0 1 0,1 0 1,-2 0-1,1-1 0,0 1 1,0 0-1,0 0 0,0 0 1,0 0-1,-1 0 0,1 0 1,0 0-1,-1 0 1,1 1-1,-1-1 0,1 0 1,-1 0-1,0 0 0,1 1 1,-1-1-1,0 0 0,0 2 1,1 47 2,-1-39-6,0-3-1,1-1 0,0 0 0,0 1 0,1-1 0,3 10 0,3 20 0,-8 31 0,0-67 0,0-1 0,1 1 0,-1 0 0,0 0 0,0-1 0,0 1 0,1-1 0,-1 1 0,0 0 0,1-1 0,-1 1 0,0 0 0,1-1 0,-1 1 0,1-1 0,-1 1 0,1-1 0,-1 1 0,1-1 0,-1 0 0,1 1 0,0-1 0,-1 1 0,1-1 0,-1 0 0,1 0 0,0 1 0,-1-1 0,1 0 0,0 0 0,0 0 0,-1 0 0,1 0 0,0 0 0,-1 0 0,1 0 0,0 0 0,-1 0 0,1 0 0,0 0 0,-1-1 0,2 1 0,0-1 0,-1 1 0,0 0 0,0-1 0,0 1 0,0-1 0,0 1 0,1-1 0,-1 0 0,0 1 0,0-1 0,0 0 0,0 0 0,-1 0 0,1 0 0,0 0 0,0 0 0,0 0 0,-1 0 0,1 0 0,-1 0 0,1 0 0,-1 0 0,1 0 0,-1 0 0,0-1 0,1 1 0,-1 0 0,0-3 0,0-359-1731,0 383 2109,-1-12-199,1 0 0,0 0 1,0 0-1,1 0 0,0 0 0,3 12 0,2-5-112,-3-7-63,0 0 1,0 1 0,-1-1-1,0 1 1,0 0-1,0 15 1,-1-2-5,0 1 0,2-1 0,7 32 0,-8-29 0,-3-21 0,1 0 0,0-1 0,0 1 0,1-1 0,-1 1 0,1-1 0,-1 1 0,1-1 0,3 7 0,14 13 0,-17-22 0,-1 0 0,1 0 0,0 0 0,0 0 0,-1 0 0,1-1 0,0 1 0,0 0 0,0-1 0,0 1 0,0 0 0,0-1 0,0 1 0,0-1 0,0 1 0,1-1 0,-1 0 0,0 0 0,-1 0 0,1 0 0,0 0 0,-1 0 0,1 0 0,-1 0 0,1-1 0,0 1 0,-1 0 0,1 0 0,-1-1 0,1 1 0,-1 0 0,1-1 0,-1 1 0,1-1 0,-1 1 0,1 0 0,-1-1 0,1 0 0,2-4 0,-1 1 0,1-1 0,-1 0 0,0 0 0,2-7 0,-1 3 0,-1-3-114,0 0 1,-1 0-1,0-1 0,-1 1 0,-2-24 1,1 8-432,1-81-1571,0 538 5459,0-428-3343,0 0 0,0 0 0,0 0 0,0 0 0,0 0 0,1 0 0,-1 0 0,0 0 0,1 0 0,-1 0 0,1 0 0,-1 0 0,1 0 0,-1 0 0,1 0 0,0-1 0,0 1 0,-1 0 0,1 0 0,0-1 0,0 1 0,0 0 0,-1-1 0,3 1 0,-3-1 0,0 1 0,0-1 0,1 0 0,-1 0 0,0 0 0,1 1 0,-1-1 0,0 0 0,1 0 0,-1 0 0,0 0 0,1 0 0,-1 0 0,0 0 0,1 0 0,-1 0 0,1 0 0,-1 0 0,0 0 0,1 0 0,-1 0 0,0 0 0,1 0 0,-1 0 0,0 0 0,1-1 0,-1 1 0,0 0 0,1 0 0,-1 0 0,0-1 0,1 1 0,-1 0 0,0 0 0,0-1 0,1 1 0,-1 0 0,0 0 0,0-1 0,0 1 0,0 0 0,1-1 0,-1 1 0,0 0 0,0-1 0,0 1 0,0 0 0,0-1 0,0 0 0,0-311-1502,0 310 1377,0 15 210,0-10-22,0 1 0,-1-1-1,0 0 1,0 1 0,0-1 0,0 0 0,0 1-1,-1-1 1,1 0 0,-1 0 0,0 0 0,0-1-1,-3 5 1,2-3 1,0 0-1,0 0 1,1 0-1,-1 1 1,1-1 0,0 1-1,1 0 1,-3 5-1,3 0-38,0 1-1,0-1 1,2 20 0,0-19-26,0-1-1,-1 0 1,-1 1 0,0-1 0,0 0 0,-3 11 0,-4 2 1,5-16 0,0 1 0,1 0 0,0 0 0,0 0 0,1 0 0,-1 12 0,2 62 0,0-51 0,0-28 0,0-12 0,0-434-534,0 453 783,0-2-201,0 0-1,0 0 1,-1 0-1,0-1 1,-2 9-1,-12 37-47,-8 62 0,18-61 0,3-1 0,4 55 0,0-13 0,-2-40 0,0-55 0,0-1 0,0 0 0,0 1 0,-1-1 0,1 1 0,0-1 0,0 1 0,0-1 0,-1 0 0,1 1 0,0-1 0,0 1 0,-1-1 0,1 1 0,-1-1 0,1 1 0,0 0 0,-1-1 0,1 1 0,-1-1 0,1 1 0,-1 0 0,1-1 0,-1 1 0,1 0 0,-1 0 0,1-1 0,-1 1 0,0 0 0,1 0 0,-1 0 0,1 0 0,-1 0 0,0 0 0,1 0 0,-1 0 0,1 0 0,-1 0 0,0 0 0,1 0 0,-1 0 0,1 0 0,-1 1 0,1-1 0,-1 0 0,1 0 0,-1 1 0,0-1 0,1 0 0,0 1 0,-1-1 0,1 0 0,-1 1 0,1-1 0,-1 1 0,1-1 0,0 1 0,-1-1 0,1 1 0,0-1 0,-1 1 0,1-1 0,0 1 0,0-1 0,0 1 0,0 0 0,-1-1 0,1 1 0,0 0 0,1-44 0,0 16 0,-1 0 0,-5-42 0,0 42 0,1 0 0,0 0 0,2-27 0,2-5 0,0 50 0,0 41 0,0 461 0,1-481 0,-7-21 0,-12-6 0,12 1 0,5 12 0,1 0 0,-1 0 0,0 1 0,0-1 0,0 0 0,0 0 0,0 1 0,0-1 0,0 1 0,0-1 0,0 1 0,-1-1 0,1 1 0,-4-2 0,-44-46 0,39 41 0,0 1 0,-1 1 0,0-1 0,0 2 0,0 0 0,-1 0 0,0 1 0,-17-4 0,2 3 0,1 2 0,-1 0 0,-30 1 0,56 2 0,0 0 0,1 0 0,-1 0 0,0 0 0,0-1 0,0 1 0,0 1 0,0-1 0,0 0 0,0 0 0,1 0 0,-1 0 0,0 1 0,0-1 0,0 0 0,0 1 0,1-1 0,-1 0 0,0 1 0,0-1 0,1 1 0,-1 0 0,0-1 0,1 1 0,-1-1 0,0 2 0,1-1 0,1-1 0,0 1 0,-1 0 0,1-1 0,-1 1 0,1-1 0,0 1 0,0 0 0,-1-1 0,1 0 0,0 1 0,0-1 0,0 0 0,-1 1 0,1-1 0,0 0 0,0 0 0,0 0 0,0 1 0,0-1 0,0 0 0,-1 0 0,1 0 0,0-1 0,0 1 0,1 0 0,90 10 0,27-10 0,-110 0 0,-10 0 0,-21 0 0,-32 0 0,-92 0 0,134 1 0,-1 1 0,1 0 0,0 0 0,0 1 0,0 1 0,0 0 0,-13 7 0,8 0 0,16-10 0,-1 0 0,0 0 0,1 1 0,-1-1 0,0 0 0,0 0 0,0-1 0,0 1 0,1 0 0,-1-1 0,0 1 0,-1-1 0,1 1 0,0-1 0,0 0 0,-2 0 0,0 0 0,0 1 0,0 0 0,0 0 0,0 0 0,0 0 0,0 1 0,-5 2 0,9-4 0,-1 0 0,0 0 0,1 0 0,-1 1 0,1-1 0,-1 0 0,0 1 0,1-1 0,-1 0 0,1 1 0,-1-1 0,1 0 0,-1 1 0,1-1 0,-1 1 0,1-1 0,-1 1 0,1-1 0,0 1 0,-1 0 0,1-1 0,0 1 0,-1-1 0,1 1 0,0 0 0,0-1 0,0 1 0,0 0 0,0-1 0,0 1 0,-1 0 0,1-1 0,1 1 0,-1 0 0,0-1 0,0 1 0,0 0 0,0-1 0,0 1 0,1-1 0,-1 1 0,0 0 0,0-1 0,1 1 0,-1-1 0,0 1 0,1-1 0,-1 1 0,1-1 0,-1 1 0,1-1 0,-1 1 0,1 0 0,2 0 0,0-1 0,-1 1 0,1 0 0,0-1 0,-1 0 0,1 1 0,0-1 0,0 0 0,0-1 0,2 1 0,5-1 0,-5 1 0,19 1 0,1-1 0,0-1 0,0-1 0,0-2 0,-1 0 0,38-12 0,-43 10 0,1 1 0,30-3 0,-28 5 0,0-1 0,27-8 0,-38 10 0,19-4 0,-29 6 0,-1 0 0,1 0 0,-1-1 0,0 1 0,1 0 0,-1 0 0,0 0 0,1-1 0,-1 1 0,0 0 0,1 0 0,-1-1 0,0 1 0,1 0 0,-1-1 0,0 1 0,0 0 0,0-1 0,1 1 0,-1 0 0,0-1 0,0 1 0,0 0 0,0-1 0,0 1 0,1-1 0,-1 1 0,0 0 0,0-1 0,0 1 0,0-1 0,0 1 0,0 0 0,0-1 0,-1 1 0,1-1 0,0 1 0,0 0 0,0-1 0,0 1 0,0-1 0,-1 1 0,1 0 0,0-1 0,0 1 0,-1 0 0,1 0 0,0-1 0,0 1 0,-1 0 0,1-1 0,0 1 0,-1 0 0,1 0 0,0 0 0,-1-1 0,1 1 0,-1 0 0,1 0 0,-1 0 0,-19-5 0,-18-4 0,27 5 0,0 1 0,1 1 0,-1 0 0,0 0 0,-15 0 0,-197 2 0,214 1 0,1 0 0,-1 0 0,1 1 0,-1 0 0,1 1 0,-10 3 0,15-4 0,3-2 0,0 0 0,0 0 0,0 0 0,0 0 0,0 0 0,1 0 0,-1 0 0,0 0 0,0 0 0,0 0 0,0 0 0,0 0 0,0 0 0,0 0 0,1 0 0,-1 0 0,0 0 0,0 0 0,0 1 0,0-1 0,0 0 0,0 0 0,0 0 0,0 0 0,0 0 0,0 0 0,0 0 0,0 0 0,0 1 0,0-1 0,0 0 0,0 0 0,0 0 0,0 0 0,0 0 0,0 0 0,0 1 0,0-1 0,0 0 0,0 0 0,0 0 0,0 0 0,0 0 0,0 0 0,0 0 0,0 1 0,0-1 0,0 0 0,0 0 0,0 0 0,0 0 0,0 0 0,0 0 0,0 0 0,-1 0 0,1 0 0,0 1 0,0-1 0,0 0 0,0 0 0,0 0 0,0 0 0,0 0 0,-1 0 0,1 0 0,14 5 0,-7-3 0,14 14 0,-19-14 0,1 1 0,0-1 0,0 0 0,0 0 0,0 0 0,0-1 0,0 1 0,0-1 0,0 1 0,1-1 0,-1 0 0,1 0 0,6 0 0,52 5 0,108-3 0,-102-3 0,-67 0 0,0 0 0,-1 1 0,1-1 0,0 0 0,0 0 0,0 0 0,0 0 0,0 0 0,-1 0 0,1 0 0,0 0 0,0 0 0,0 0 0,0-1 0,0 1 0,-1 0 0,1 0 0,0-1 0,0 1 0,-1-1 0,1 1 0,0-1 0,0 1 0,-1-1 0,1 1 0,0-1 0,-1 1 0,1-1 0,-1 0 0,1 0 0,-1 1 0,1-1 0,-1 0 0,0 0 0,1 1 0,-1-1 0,0 0 0,0 0 0,1 0 0,-1 0 0,0 1 0,0-1 0,0 0 0,0 0 0,0 0 0,0 0 0,0 0 0,0 1 0,0-1 0,-1-1 0,1 1 0,0 0 0,-1 0 0,1 0 0,0 0 0,0 0 0,-1 0 0,1 0 0,-1 0 0,1 0 0,-1 0 0,1 0 0,-1 0 0,0 0 0,1 0 0,-1 1 0,0-1 0,0 0 0,0 1 0,1-1 0,-1 0 0,0 1 0,0-1 0,0 1 0,0-1 0,-1 1 0,-34-11 0,12 5 0,-161-50 0,144 45 0,19 6 0,1 1 0,-1 1 0,0 0 0,0 2 0,-26 2 0,13-1 0,33 0 0,0 0 0,1 0 0,-1 0 0,0 0 0,0 0 0,0 0 0,0 0 0,0 1 0,0-1 0,0 1 0,1-1 0,-1 1 0,0 0 0,0 0 0,1 0 0,-1 0 0,1 0 0,-1 0 0,1 0 0,-1 1 0,-1 1 0,2 0 0,-1 0 0,1 0 0,0 0 0,0 0 0,1 1 0,-1-1 0,1 0 0,-1 0 0,1 1 0,1 5 0,-1-7 0,0 0 0,1 0 0,-1 0 0,1 0 0,0 0 0,0 0 0,0 0 0,0 0 0,0-1 0,0 1 0,0 0 0,0-1 0,1 1 0,-1-1 0,0 1 0,1-1 0,0 0 0,2 2 0,35 21 0,-28-18 0,-2-2 0,1-1 0,-1 0 0,1-1 0,0 1 0,0-2 0,0 0 0,0 0 0,0 0 0,0-1 0,18-3 0,16 2 0,-23 1 0,22 1 0,0-2 0,0-2 0,-1-1 0,66-16 0,-1-3 0,-105 23 0,-1 0 0,1 0 0,-1-1 0,1 1 0,-1 0 0,1 0 0,-1-1 0,1 1 0,-1-1 0,1 1 0,-1-1 0,0 0 0,1 1 0,-1-1 0,0 0 0,1 0 0,0-1 0,-2 1 0,0 0 0,0 1 0,-1-1 0,1 0 0,0 1 0,-1-1 0,1 1 0,0-1 0,-1 1 0,1-1 0,-1 1 0,1-1 0,-1 1 0,1-1 0,-1 1 0,1-1 0,-1 1 0,1 0 0,-1-1 0,0 1 0,1 0 0,-1-1 0,1 1 0,-1 0 0,-1 0 0,-58-19 0,30 16 0,-1 0 0,-59 5 0,38-1 0,29-1 0,-26 0 0,0 1 0,-65 11 0,75-9 0,-17 2 0,54-5 0,-1 0 0,0 1 0,1 0 0,-1-1 0,1 1 0,-1 0 0,1 0 0,-1 1 0,1-1 0,0 0 0,0 1 0,-1-1 0,1 1 0,0 0 0,-2 2 0,5-3 0,-1 1 0,1-1 0,-1 1 0,1-1 0,0 1 0,-1-1 0,1 0 0,0 0 0,0 1 0,0-1 0,0 0 0,0 0 0,0 0 0,0 0 0,0 0 0,1 0 0,-1 0 0,0 0 0,2 0 0,2 0 0,0 1 0,1-2 0,-1 1 0,0 0 0,0-1 0,1 0 0,8-2 0,4 2 0,51 0 0,123-15 0,-58 1 0,-92 7-1,-9 0-8,46-2 0,-602 9 28,506 0-19,6-1 0,0 1 0,1 0 0,-1 1 0,0 1 0,1-1 0,-1 1 0,-19 8 0,17-5 0,8-2 0,0-1 0,0 0 0,0 0 0,0 0 0,0-1 0,-1 1 0,1-1 0,-9 0 0,14-1 0,-1 0 0,0 0 0,1 0 0,-1 0 0,0 0 0,1 0 0,-1 0 0,0 0 0,0 0 0,1 0 0,-1 0 0,0 0 0,1 0 0,-1 1 0,0-1 0,1 0 0,-1 0 0,1 1 0,-1-1 0,0 1 0,1-1 0,-1 0 0,1 1 0,-1-1 0,1 1 0,-1-1 0,1 1 0,0 0 0,-1 0 0,1 0 0,0-1 0,1 1 0,-1-1 0,1 1 0,-1-1 0,1 1 0,-1-1 0,1 1 0,-1-1 0,1 1 0,-1-1 0,1 0 0,0 1 0,-1-1 0,1 0 0,0 0 0,-1 1 0,1-1 0,0 0 0,-1 0 0,1 0 0,0 0 0,-1 0 0,1 0 0,0 0 0,-1 0 0,1 0 0,0 0 0,0 0 0,159 0 0,-106 1 0,-32 0 0,0 0 0,0-2 0,0 0 0,0-2 0,0 0 0,23-7 0,-37 7 0,0 1 0,0 0 0,0 0 0,0 1 0,1 0 0,-1 0 0,17 2 0,-4-1 0,-21 0 0,1 0 0,-1 0 0,1 1 0,-1-1 0,1 0 0,0 0 0,-1 0 0,1 0 0,0 0 0,-1 0 0,1 0 0,-1 0 0,1 0 0,0 0 0,-1-1 0,1 1 0,-1 0 0,1 0 0,0-1 0,-1 1 0,1 0 0,-1-1 0,1 1 0,-1 0 0,1-1 0,-1 1 0,0-1 0,1 1 0,-1 0 0,1-1 0,-1 1 0,0-1 0,1 0 0,-1 1 0,0-1 0,0 1 0,1-1 0,-1 1 0,0-1 0,0 0 0,0 0 0,-11-22 0,7 16 0,3 6 0,0-1 0,0 0 0,0 1 0,-1-1 0,1 1 0,0 0 0,-1-1 0,1 1 0,-1 0 0,1 0 0,-1 0 0,0 0 0,0 0 0,1 0 0,-1 0 0,0 0 0,0 1 0,0-1 0,0 1 0,0 0 0,-2-1 0,-11-2 0,-7-3 0,-1 2 0,0 0 0,0 2 0,0 0 0,0 2 0,-26 2 0,4-1 0,-2-1 0,1 2 0,-50 9 0,77-10 0,-17 1 0,35-3 0,1 1 0,-1 0 0,0 0 0,0 1 0,1-1 0,-1 0 0,0 0 0,0 0 0,1 0 0,-1 1 0,0-1 0,1 0 0,-1 0 0,0 1 0,1-1 0,-1 1 0,0-1 0,1 1 0,-1-1 0,1 1 0,-1-1 0,1 1 0,-1-1 0,1 1 0,-1 0 0,1-1 0,0 1 0,-1 1 0,1-1 0,0 0 0,0 1 0,0-1 0,0 0 0,1 1 0,-1-1 0,0 0 0,1 1 0,-1-1 0,1 0 0,-1 0 0,1 0 0,0 0 0,0 1 0,-1-1 0,1 0 0,0 0 0,0 0 0,0-1 0,0 1 0,0 0 0,0 0 0,0 0 0,0-1 0,1 1 0,-1 0 0,0-1 0,0 1 0,0-1 0,1 0 0,-1 1 0,0-1 0,2 0 0,8 1 0,-1 0 0,0-1 0,19-1 0,2-1 0,-25 2 0,24 1 0,1-2 0,-1-1 0,59-12 0,209-35 0,-298 48 0,30 1 0,3-2 0,-33 2 0,1 0 0,-1 0 0,1 0 0,0 0 0,-1 0 0,1 0 0,0-1 0,-1 1 0,1 0 0,-1 0 0,1-1 0,-1 1 0,1 0 0,-1-1 0,1 1 0,-1-1 0,1 1 0,-1-1 0,1 1 0,-1-1 0,0 1 0,1-1 0,-1 1 0,0-1 0,1 1 0,-1-1 0,0 0 0,0 1 0,1-1 0,-1 0 0,0 1 0,0-2 0,0 1 0,-1 0 0,1 1 0,-1-1 0,1 0 0,-1 0 0,1 1 0,-1-1 0,1 0 0,-1 1 0,0-1 0,0 0 0,1 1 0,-1-1 0,0 1 0,0-1 0,1 1 0,-1 0 0,0-1 0,0 1 0,-1 0 0,-24-10 0,19 8 0,3 0 0,-1 1 0,0 0 0,0 0 0,0 1 0,0-1 0,0 1 0,0 0 0,0 0 0,-6 1 0,-33 1 0,-2-2 0,8-2 0,1 2 0,-1 2 0,0 1 0,-41 9 0,60-7 0,-42 13 0,58-17 0,-1 0 0,1 1 0,1-1 0,-1 1 0,0-1 0,0 1 0,0 0 0,1 0 0,-1 0 0,1 0 0,0 0 0,-1 1 0,1-1 0,-2 4 0,2-3 0,-10 21 0,11-23 0,1-1 0,0 1 0,-1-1 0,1 1 0,0 0 0,-1 0 0,1-1 0,0 1 0,0 0 0,0-1 0,0 1 0,0 0 0,0 0 0,0-1 0,0 1 0,0 0 0,0 0 0,0-1 0,0 1 0,0 0 0,1-1 0,-1 1 0,0 0 0,0 0 0,1-1 0,-1 1 0,1-1 0,-1 1 0,1 1 0,6 1 0,0 0 0,0-1 0,0 0 0,1 0 0,-1 0 0,1-1 0,11 1 0,59-2 0,-48 0 0,9 1 0,-1-2 0,0-1 0,1-2 0,67-17 0,-86 16 0,-2 0 0,-1 0 0,0-1 0,29-14 0,-30 13 0,12-6 0,-28 13 0,1 0 0,-1 0 0,0-1 0,1 1 0,-1-1 0,1 1 0,-1 0 0,0-1 0,0 1 0,1-1 0,-1 1 0,0 0 0,0-1 0,1 1 0,-1-1 0,0 1 0,0-1 0,0 1 0,0-1 0,0 1 0,0-1 0,0 1 0,0-1 0,0 1 0,0-1 0,0 1 0,0-1 0,0 1 0,0-1 0,0 1 0,0-1 0,-1 1 0,1-1 0,0 1 0,0-1 0,0 1 0,-1 0 0,1-1 0,0 1 0,-1-1 0,1 1 0,0 0 0,-1-1 0,1 1 0,-1 0 0,0-1 0,-1-1 0,-1 1 0,0-1 0,1 1 0,-1-1 0,0 1 0,0 0 0,0 0 0,0 0 0,0 1 0,0-1 0,0 1 0,-6 0 0,-50 1 0,23 0 0,-285-1 0,310-1 0,1 1 0,-1 1 0,1 0 0,-1 0 0,1 1 0,0 0 0,-14 5 0,2 1 0,-45 10 0,64-17 0,0 0 0,0 0 0,0 0 0,0 1 0,1 0 0,-1-1 0,0 1 0,1 0 0,-1 0 0,1 0 0,-1 1 0,1-1 0,0 1 0,0-1 0,-3 6 0,4-7 0,1 0 0,-1 0 0,0 0 0,1 0 0,-1 0 0,1 0 0,0 0 0,-1 0 0,1 0 0,0 1 0,0-1 0,-1 0 0,1 0 0,0 0 0,0 0 0,0 0 0,0 1 0,1-1 0,-1 0 0,0 0 0,0 0 0,1 0 0,-1 0 0,1 0 0,-1 0 0,1 0 0,-1 0 0,1 0 0,0 0 0,-1 0 0,1 0 0,0 0 0,0 0 0,-1-1 0,1 1 0,0 0 0,0-1 0,0 1 0,0 0 0,0-1 0,0 1 0,0-1 0,0 0 0,2 1 0,6 1 0,-1-1 0,1 0 0,0 0 0,0-1 0,15-1 0,3 0 0,65 2 0,85-2 0,-141-1 0,-1-2 0,0-1 0,36-11 0,-16-4 0,-53 19 0,1 0 0,-1 0 0,0 0 0,0 0 0,0 0 0,0 0 0,0-1 0,0 1 0,0-1 0,0 1 0,-1-1 0,1 0 0,0 1 0,-1-1 0,0 0 0,1 0 0,-1 0 0,0 0 0,2-5 0,-3 6 0,0 0 0,-1 0 0,1-1 0,0 1 0,-1 0 0,1 0 0,-1 0 0,1 0 0,-1 0 0,1 0 0,-1 0 0,0 0 0,1 0 0,-1 0 0,0 0 0,0 1 0,0-1 0,0 0 0,1 0 0,-1 1 0,-2-2 0,-28-12 0,26 12 0,-25-11 0,16 6 0,-1 1 0,0 0 0,0 1 0,0 1 0,-25-4 0,-50 0 0,-213-12 0,292 21 0,1 1 0,0-1 0,0 2 0,-1-1 0,2 1 0,-1 1 0,0 0 0,1 0 0,-1 1 0,-12 9 0,7-6 0,14-7 0,-1 1 0,0-1 0,1 0 0,-1 1 0,1-1 0,0 1 0,-1-1 0,1 1 0,0 0 0,0-1 0,0 1 0,0 0 0,0 0 0,1 0 0,-1 0 0,0 0 0,1-1 0,0 1 0,-1 0 0,1 1 0,0 1 0,0-2 0,0-1 0,0 1 0,0-1 0,0 1 0,0-1 0,0 1 0,1-1 0,-1 1 0,1-1 0,-1 1 0,1-1 0,-1 0 0,1 1 0,0-1 0,0 0 0,0 1 0,0-1 0,0 0 0,0 0 0,0 0 0,0 0 0,0 0 0,0 0 0,0 0 0,1 0 0,-1-1 0,2 2 0,9 0 0,0 0 0,0-1 0,1-1 0,-1 1 0,14-3 0,5 1 0,-11 1 0,149-5 0,-144 3 0,0-2 0,-1 0 0,1-1 0,37-14 0,-17 6 0,-39 12 0,1 0 0,-1 0 0,0-1 0,1 0 0,-1 0 0,0-1 0,0 0 0,0 0 0,7-6 0,-12 9 0,0-1 0,-1 1 0,0-1 0,1 1 0,-1-1 0,1 1 0,-1-1 0,0 1 0,1-1 0,-1 1 0,0-1 0,1 0 0,-1 1 0,0-1 0,0 0 0,0 1 0,0-1 0,0 0 0,1 1 0,-1-1 0,0 0 0,-1 1 0,1-1 0,0 0 0,0 1 0,0-1 0,0 1 0,0-1 0,-1 0 0,1 1 0,0-1 0,0 1 0,-1-1 0,1 0 0,-1 1 0,1-1 0,0 1 0,-1-1 0,1 1 0,-1-1 0,0 1 0,-25-15 0,-14 3 0,-1 2 0,0 2 0,-1 2 0,1 2 0,-80 1 0,-84 3 0,181 3 0,24-3 0,-1 0 0,0 0 0,1 0 0,-1 0 0,0 1 0,1-1 0,-1 0 0,0 0 0,1 1 0,-1-1 0,0 0 0,1 1 0,-1-1 0,1 0 0,-1 1 0,1-1 0,-1 1 0,1-1 0,-1 1 0,1-1 0,-1 1 0,1 0 0,0-1 0,-1 1 0,1 0 0,16 15 0,-10-15 0,-1 0 0,1 0 0,0 0 0,-1-1 0,1 0 0,-1 0 0,9-1 0,-2 0 0,30 1 0,16 1 0,0-3 0,64-10 0,-107 9 0,-1-1 0,0-1 0,0 0 0,14-7 0,2-2 0,-29 14 0,0 0 0,1-1 0,-1 1 0,0-1 0,0 1 0,0-1 0,0 1 0,0-1 0,0 0 0,0 0 0,0 1 0,0-1 0,0 0 0,0 0 0,0 0 0,-1 0 0,1 0 0,0 0 0,-1 0 0,1 0 0,-1-1 0,1 1 0,-1 0 0,1-2 0,5-10 0,2 3 0,-7 9 0,1 1 0,-1-1 0,0 0 0,0 0 0,-1 0 0,1 1 0,0-1 0,0 0 0,0 0 0,-1-1 0,1 1 0,0 0 0,-1 0 0,1 0 0,-1 0 0,1 0 0,-1-1 0,0 1 0,1 0 0,-1 0 0,0-1 0,0 1 0,0 0 0,0-1 0,0 1 0,0 0 0,0 0 0,-1-1 0,1 1 0,0 0 0,-1 0 0,1 0 0,-1-1 0,1 1 0,-2-2 0,0 1 0,-1 0 0,1 0 0,-1 0 0,1 0 0,-1 0 0,0 1 0,0-1 0,0 1 0,0-1 0,0 1 0,0 0 0,-5-1 0,-15-7 0,11 1 0,8 6 0,1-1 0,-1 1 0,0 0 0,0 0 0,0 0 0,0 0 0,0 1 0,0 0 0,0 0 0,0 0 0,-1 0 0,-4 0 0,-43-11 0,42 9 0,-1 0 0,0 1 0,0 0 0,-14 0 0,9 2 0,-1 0 0,1 1 0,-1 1 0,1 1 0,0 0 0,0 2 0,0-1 0,1 2 0,-1 0 0,1 1 0,-16 9 0,10-3 0,14-10 0,1 0 0,-1 1 0,1 0 0,1 0 0,-7 6 0,11-9 0,0 0 0,1 0 0,-1 0 0,0 0 0,1 0 0,-1 0 0,0 0 0,1 0 0,-1 0 0,1 0 0,-1 0 0,1 1 0,0-1 0,0 0 0,-1 0 0,1 0 0,0 1 0,0-1 0,0 0 0,0 0 0,1 1 0,-1-1 0,0 0 0,0 0 0,1 0 0,-1 0 0,1 1 0,-1-1 0,1 0 0,-1 0 0,1 0 0,0 0 0,1 1 0,-1 0 0,0-1 0,1 0 0,-1 0 0,1 0 0,-1 0 0,1 0 0,0 0 0,-1 0 0,1-1 0,0 1 0,-1-1 0,1 1 0,0-1 0,0 1 0,0-1 0,3 0 0,36-1 0,-25 1 0,164 0 0,-172 0 0,0-1 0,0 0 0,1 0 0,-1 0 0,0-1 0,0-1 0,9-3 0,10-3 0,12 1 0,-25 5 0,0 0 0,0-1 0,20-8 0,-8 1 0,-1-2 0,0 0 0,38-28 0,-61 40 0,0-1 0,-1 1 0,1-1 0,-1 1 0,1-1 0,-1 0 0,1 1 0,-1-1 0,0 0 0,0 0 0,0 0 0,0 0 0,0 0 0,0 0 0,0 0 0,-1 0 0,1 0 0,-1 0 0,0-1 0,1-1 0,-1 3 0,-1 0 0,1 0 0,0 0 0,0 0 0,-1 0 0,1 0 0,-1 1 0,1-1 0,-1 0 0,1 0 0,-1 0 0,0 1 0,1-1 0,-1 0 0,0 1 0,1-1 0,-1 0 0,0 1 0,0-1 0,-1 0 0,-1 0 0,0 0 0,0-1 0,0 2 0,-1-1 0,1 0 0,0 1 0,-1-1 0,1 1 0,-4 0 0,-24-1 0,13 0 0,-1 1 0,0 0 0,1 1 0,-21 4 0,15 3 0,-44 19 0,5-1 0,46-20 0,9-4 0,0 1 0,0 0 0,0 0 0,0 1 0,0 0 0,1 0 0,-1 1 0,1 0 0,1 0 0,-1 1 0,1 0 0,-7 8 0,11-12 0,-3 2 0,1 0 0,0 0 0,1 0 0,-1 1 0,1 0 0,0-1 0,0 1 0,0 0 0,1 1 0,0-1 0,0 0 0,-3 12 0,6-15 0,-1 0 0,1 0 0,-1 0 0,1 1 0,0-1 0,0 0 0,0 0 0,0 0 0,0 0 0,0 0 0,1-1 0,-1 1 0,0 0 0,1 0 0,0-1 0,-1 1 0,1-1 0,2 2 0,-1-1 0,0 0 0,0 0 0,-1-1 0,2 1 0,-1-1 0,0 1 0,0-1 0,0 0 0,0 0 0,1 0 0,4 0 0,4-1 0,0 1 0,-1 1 0,13 3 0,-13-3 0,1 0 0,0 0 0,12-1 0,5 0 0,0-1 0,1-2 0,-1-1 0,-1-1 0,1-1 0,28-10 0,-38 11 0,5-1 0,-23 5 0,-1-1 0,1 1 0,0-1 0,0 1 0,-1-1 0,1 1 0,-1-1 0,1 1 0,0-1 0,-1 0 0,1 1 0,-1-1 0,0 0 0,1 1 0,-1-1 0,1 0 0,-1 0 0,0 1 0,0-1 0,1 0 0,-1 0 0,0 0 0,0 1 0,0-1 0,0-2 0,0 3 0,0 0 0,0-1 0,0 1 0,0 0 0,0-1 0,0 1 0,0-1 0,0 1 0,0 0 0,0-1 0,0 1 0,0 0 0,-1-1 0,1 1 0,0 0 0,0 0 0,0-1 0,-1 1 0,1 0 0,0-1 0,0 1 0,-1 0 0,1 0 0,0-1 0,0 1 0,-1 0 0,1 0 0,0 0 0,-1 0 0,1-1 0,0 1 0,-1 0 0,1 0 0,0 0 0,-1 0 0,1 0 0,0 0 0,-1 0 0,1 0 0,-1 0 0,-12-2 0,-40-11 0,44 11 0,0 0 0,-1 1 0,1 0 0,0 1 0,-1 0 0,-17 2 0,-8 0 0,-103-2 0,138 0 0,-2-1 0,1 1 0,-1 0 0,0 0 0,1 0 0,-1 0 0,1 1 0,-1-1 0,1 0 0,-1 1 0,1-1 0,-1 1 0,-1 0 0,2 0 0,1 0 0,-1 0 0,0 0 0,1 1 0,-1-1 0,1 0 0,-1 0 0,1 0 0,0 1 0,0-1 0,-1 0 0,1 1 0,0-1 0,0 0 0,0 0 0,0 1 0,1 0 0,-1-1 0,0 0 0,0 0 0,0 0 0,0 0 0,0 0 0,1 0 0,-1 0 0,0 0 0,1 0 0,-1-1 0,1 1 0,-1 0 0,1 0 0,-1 0 0,1-1 0,0 1 0,-1 0 0,1-1 0,0 1 0,-1 0 0,1-1 0,0 1 0,0-1 0,0 1 0,0-1 0,0 1 0,8 4 0,-1 0 0,1 0 0,0-1 0,0 0 0,1 0 0,-1-1 0,1 0 0,0-1 0,14 2 0,0 1 0,-13-3 0,0-1 0,0-1 0,0 1 0,12-2 0,2 0 0,-8-2 0,-24-4 0,-26-6 0,32 12 0,-39-9-2173,18 6 3710,-1 2 0,-26-1 1,20 3-3528,0 1-4256,9-1-1825,0 0-3627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1:48.309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94 52 736,'0'9'703,"0"-7"-579,0 1 0,0-1 1,0 0-1,0 1 1,0-1-1,0 0 1,-1 1-1,1-1 1,-1 0-1,1 0 1,-3 4-1,-5 6 266,6-11-332,1 1-1,-1 0 0,1 0 0,0 0 1,-1 0-1,1 1 0,0-1 0,0 0 0,1 0 1,-1 1-1,0-1 0,1 0 0,0 1 1,-1-1-1,1 1 0,0 2 0,0 549 6786,0-549-6773,1-1 0,-1 1-1,1 0 1,0-1-1,0 1 1,1 0-1,-1-1 1,1 1-1,2 4 1,-1-4 27,-1-1 0,0 1 0,0 0 0,-1 0 0,0 0-1,1 0 1,-2 0 0,1 0 0,0 7 0,-1 3 456,0-10 128,0-13-429,0-506-337,0 513 86,0 0 1,0 0-1,0 1 1,-1-1-1,1 0 1,0 0-1,0 0 0,0 0 1,-1 0-1,1 0 1,0 0-1,-1 1 1,1-1-1,-1 0 1,1 0-1,-1 1 1,0-1-1,1 0 1,-1 1-1,0-1 0,1 0 1,-1 1-1,0-1 1,1 1-1,-1-1 1,0 1-1,0 0 1,0-1-1,-1 1 1,2-1 1,-1 1 1,0 0-1,1 0 1,-1-1 0,0 1-1,1 0 1,-1 0 0,1-1-1,-1 1 1,1-1 0,-1 1-1,1-1 1,-1 1 0,1-1-1,-1 1 1,1-1-1,0 1 1,-1-1 0,1 1-1,0-1 1,-1 0 0,1 1-1,0-1 1,0 0 0,-1 1-1,1-1 1,0 1 0,0-2-1,0-1 53,0 163 4026,1-148-3885,0 0-1,1 0 0,0 0 1,6 19-1,-5-20-86,0 0 0,0 1 0,-1 0 0,1 19-1,-3 111 313,0-141-416,0 1-1,0-1 1,0 0 0,0 0 0,0 1-1,1-1 1,-1 0 0,0 0 0,1 0-1,-1 1 1,1-1 0,0 0 0,-1 0-1,1 0 1,0 0 0,0 0-1,-1 0 1,1 0 0,0 0 0,0 0-1,0-1 1,0 1 0,0 0 0,0 0-1,0-1 1,2 1 0,-3-18 4,0-321-1031,-1 311 998,-7-39 0,4 41 27,-1-37 0,5 30 5,0 25 171,0 21 397,-1-6-240,0-1 0,0 0 1,0 1-1,-1-1 0,-4 12 1,-5 18 933,8-19-424,1 0 1,2 29-1,-3 26 1101,-12 224 2518,15 107-4266,7-427-200,-5 20 0,-1 0 0,1 0 0,-1 0 0,0 0 0,0-1 0,0 1 0,0 0 0,-1-1 0,1 1 0,-1-6 0,0-803 0,0 1296 0,0-476 0,1 1 0,0 0 0,0-1 0,1 1 0,0-1 0,0 0 0,1 0 0,5 10 0,-5-10 0,-2-3 0,0 0 0,0-1 0,0 1 0,-1 0 0,1 0 0,-1 0 0,-1 0 0,0 8 0,1-11 0,1-7 0,3-7 0,3-23 0,-2-1 0,-1 0 0,-1 0 0,-5-68 0,0 27 0,-13-132 0,12 147 0,3 49 0,0 0 0,-1 0 0,-3-16 0,-6-4 0,7 25 0,1 1 0,0-1 0,0 1 0,0-1 0,1 0 0,0-7 0,-4-30 0,-2 33 0,6 12 0,1-1 0,0 1 0,-1 0 0,1 0 0,-1 0 0,1 0 0,0 0 0,-1 0 0,1 0 0,0 1 0,-1-1 0,1 0 0,0 0 0,-1 0 0,1 0 0,-1 0 0,1 0 0,0 1 0,0-1 0,-1 0 0,1 0 0,0 1 0,-1-1 0,1 0 0,0 0 0,0 1 0,-1-1 0,1 0 0,0 1 0,0-1 0,0 0 0,-1 1 0,1-1 0,0 1 0,-1 1 0,-2 1 0,1 0 0,-1 1 0,1 0 0,0 0 0,1-1 0,-1 1 0,0 0 0,1 0 0,0 1 0,0-1 0,0 0 0,1 0 0,-1 1 0,1 5 0,0 630 0,0-1032 0,0 379 0,-2 0 0,1 0 0,-5-15 0,3 16 0,1 0 0,0 0 0,0-14 0,2-5 0,0 69 0,0-8 0,0 257 0,2-270 0,0 0 0,1-1 0,8 24 0,-11-599-75,0 791 150,0-427-1828,0 193 1470,1-1-1629,-1 1 1774,1 0 0,-1 0 0,0 0 0,0 0-1,0 0 1,0 0 0,0-1 0,0 1 0,-1-2 0,0-9-485,1 12 600,0 1 1,0-1-1,0 1 0,0-1 1,0 1-1,0 0 0,0-1 1,0 1-1,0-1 0,0 1 1,0-1-1,1 1 0,-1-1 1,0 1-1,0 0 0,0-1 1,1 1-1,-1 0 0,0-1 1,0 1-1,1-1 0,-1 1 1,0 0-1,1 0 0,-1-1 1,1 1-1,-1 0 0,1-1 1,17 0-563,-11 1 698,-5 0-115,1 0 1,-1 0-1,1 1 0,-1-1 0,0 1 0,1 0 0,-1-1 0,0 1 0,3 1 0,-2 0 5,0-1 1,1 1 0,-1-1-1,1 0 1,-1 0-1,1-1 1,0 1-1,-1-1 1,6 0-1,72 0-52,-57 0 51,-57 0 123,31 0-131,1 0-1,-1 0 1,1 0 0,0 0 0,-1-1-1,1 1 1,0-1 0,-1 1 0,1-1-1,0 1 1,-1-1 0,1 0 0,0 1-1,0-1 1,-2-1 0,-3-3-4,-17-3 12,2-2 0,-24-13 0,40 20 35,2 3 43,2 1-71,1-1 0,-1 0-1,1 0 1,-1 0 0,1 0 0,-1 0 0,1-1-1,-1 1 1,0 0 0,1 0 0,-1 0 0,1 0-1,-1-1 1,1 1 0,-1 0 0,1 0-1,-1-1 1,1 1 0,0 0 0,-1-1 0,1 1-1,-1-1 1,1 1 0,0 0 0,-1-2-1,-1-15 274,2 18-285,-1 0 1,1 0 0,0 0 0,0 0 0,0 0-1,0 0 1,0 0 0,1 0 0,-1-1-1,0 1 1,0 0 0,1 0 0,-1 0-1,0 0 1,1 0 0,-1 0 0,1-1 0,-1 1-1,1 0 1,-1 0 0,1-1 0,0 1-1,1 1 1,23 0-8,-9-3 2,22 1 37,-33 0-48,-10 0-389,5 0 406,-2 1-10,-1-1 0,1 0 0,0 0-1,0 0 1,0-1 0,-1 1 0,1-1 0,0 1 0,0-1 0,0 0 0,0 1 0,0-1-1,0 0 1,0 0 0,0-1 0,-2-1 0,1 1 10,1 0 1,-1 0-1,0 0 0,0 0 1,0 0-1,0 0 1,0 1-1,0 0 0,0-1 1,0 1-1,0 0 0,-1 1 1,1-1-1,-4 0 0,3 1 40,-1-1 0,1 0 0,0 0 1,-1-1-1,1 1 0,0-1 0,0 0 0,-5-4 0,6 4 1103,136 2-1031,-128 0 45,-10 0-129,-128 0-103,133 12 205,-1-10-93,1 0-1,0 0 1,0 0-1,0 0 1,0 0-1,0 0 0,0 0 1,0 0-1,0 0 1,1 0-1,-1 0 1,1 0-1,1 3 1,6-3-5,0 1 0,0-2 0,1 1 0,-1-1 0,1 0 0,-1-1 0,1 0 0,9-1 0,1 0 1,172 1 121,-186 0-133,-2 0-64,9 0-1,-9 0 22,-6 0 11,-108 0-257,106 0 196,5 3-177,0-1 250,0-1-1,0 1 1,0-1-1,0 1 1,0 0-1,0-1 1,1 1-1,-1-1 1,1 1-1,-1 0 1,1-1-1,1 3 1,-2-3 0,1-1 1,0 1-1,0-1 1,-1 1-1,1-1 1,0 1-1,0-1 1,0 0-1,0 1 1,0-1-1,0 0 0,0 0 1,0 1-1,0-1 1,-1 0-1,1 0 1,0 0-1,2-1 1,-2 1 6,0 0 0,0 0 0,0 0 0,0 0 0,0 1 0,0-1 0,0 0 0,0 0 0,0 1 0,0-1 0,0 0 0,0 1 0,0-1 0,0 1 0,1 0 0,5 3-9,13-1-1,1-1-1,-1-2 1,34-2-1,-3 1 55,36 1 78,-84 0 272,-23 0-309,11 0-101,-1 1-9,1-1 1,-1 0-1,1-1 1,-1 1-1,1-2 1,-1 1-1,1-2 1,-1 1-1,1-1 1,0 0-1,-16-9 1,18 9 12,0 0 1,-1 1 0,0-1-1,1 2 1,-1-1-1,0 1 1,0 0-1,0 1 1,-15 0 0,16 0-8,7 4 120,0-4-103,0 1 1,0-1 0,-1 1 0,1-1-1,0 1 1,0-1 0,0 1-1,0-1 1,0 1 0,0-1 0,0 1-1,0-1 1,0 1 0,0-1 0,1 1-1,-1-1 1,0 1 0,0-1 0,0 1-1,1-1 1,-1 1 0,0-1 0,0 1-1,1-1 1,-1 0 0,0 1 0,1-1-1,-1 1 1,1-1 0,0 1 0,6 2 16,1 1 0,-1-1 0,1-1 0,0 1 1,0-1-1,1-1 0,10 2 0,65-1 128,-56-2-49,35 0-92,-60 0 145,-23-11-143,-17-12-35,18 11 78,-38-18-1,39 26-759,28 6 443,-7-2 259,2 0-11,105 0-96,-220 0-942,105 0 830,10 0-761,151 0 1404,-151 0-293,13 2 1594,-18 113-178,0-113-685,0-29-732,0-33 268,0 50 567,0 42 22,0-26-981,0 1 0,0 0 0,1-1 0,0 1 0,0-1 0,0 1 0,1-1 0,0 0 0,0 1 0,1-1 0,-1 0 0,6 8 0,-5 1-1,-3-13 0,-1-1 0,1 0 0,0 1 0,1-1 0,-1 0 0,0 1 0,0-1 0,0 0 0,1 0 0,-1 1 0,1-1 0,-1 0 0,1 0 0,-1 0 0,1 0 0,0 1 0,0 0 0,2 1-33,-1 0 0,1 0-1,-1 0 1,0 0 0,0 1 0,-1-1 0,1 1 0,-1-1-1,0 1 1,0 0 0,0-1 0,0 1 0,0 0-1,-1 0 1,0 7 0,0-152-15902,0 140 15731,0 0 1,0 0 0,0 0-1,0 0 1,0 0-1,-1 0 1,1 0 0,0 0-1,-1 0 1,1 0-1,-1 0 1,1 0-1,-1 0 1,1 0 0,-1 0-1,0 0 1,1 1-1,-1-1 1,0 0 0,0 0-1,0 1 1,0-1-1,0 1 1,1-1 0,-1 1-1,0-1 1,-2 0-1,-3-2-1186,2-9-2367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13.701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111 276 192,'0'-11'1668,"0"8"-1454,0 0 1,0-1-1,0 1 1,0 0-1,1 0 1,-1 1 0,1-1-1,1-4 1,-1 6-144,0 0 0,0 0 0,0 0 0,0 0 0,0 0 0,0 0 0,1 0 1,-1 1-1,0-1 0,1 0 0,-1 1 0,0-1 0,3 0 0,4-10 719,-4 3-438,-4 6-202,1 0-1,0-1 1,-1 1 0,1 0 0,0 0 0,0 0 0,0 0-1,1 0 1,-1 0 0,1 0 0,-1 1 0,1-1-1,-1 0 1,1 1 0,0-1 0,0 1 0,-1 0 0,1 0-1,0-1 1,0 1 0,1 0 0,-1 1 0,0-1 0,0 0-1,3 0 1,9-6 1635,-11 5 1250,-8 13-822,-33 53 2576,33-46-3890,1-1 1,-2 20-1,-7 30 1351,5-41-1406,5-18-577,0 0 0,1 0 0,0 0 0,0 0 0,1 0 1,-1 13-1,1 3 529,-7 37 1,4-38-414,-1 37-1,5 9 101,-1-113-500,-1 24-86,2 0 1,0 0 0,6-35-1,-1 34-2,-1 0-1,-1 0 1,0-33 0,-3-49-634,0 106 789,-1 1 1,0-1 0,0 1 0,0-1 0,0 0 0,-1 0-1,0 1 1,1-1 0,-1 0 0,0 0 0,0 0 0,-1-1-1,1 1 1,-5 3 0,4-2 28,-1 0-1,1-1 1,-1 1 0,1 1-1,1-1 1,-1 0 0,0 1-1,1 0 1,0-1-1,-2 8 1,3 21 267,1-25-308,0-1 1,0 1-1,-1-1 1,0 1-1,-3 13 0,0-8-36,-1-1-2,1 1 0,1-1 0,1 1 0,-1 0 1,2 1-1,0 12 0,1 24 0,-1-38-1,1-19 3,5-19-22,-2 22 18,0 1-76,-1 0 0,1 0 1,-1-1-1,0 0 1,0 1-1,0-1 0,-1 0 1,1 0-1,-1 0 1,0 0-1,1-6 1,16-53-855,-12 45 606,-1 0 0,-1 1 0,0-1 0,2-34 0,-5 31-24,7-43-1,-4 42 399,1-42 0,-4 41 404,-1 21 234,1 4 117,-6 34 727,1-22-1422,1 0 0,0 0 0,1 0 0,0 1 0,1 21 0,1 174-108,41-302 0,-36 76-33,-1 1 0,-1-1 0,2-23-1,6-31-465,-3 42 328,-4 17 132,-1 0 1,-1 0-1,0 0 0,0 0 1,0-14-1,-2-128-57,0 151 187,0 5-34,1 0 0,-1 0-1,0 0 1,0 0 0,-1 0 0,1-1 0,-1 1 0,1 0 0,-1 0 0,0 0 0,0 0 0,0-1 0,0 1 0,-1 0 0,1-1 0,-1 1 0,-1 2 0,-6 10-53,2 7 7,7-19-11,-1 1 0,0-1 0,0 0 0,0 0 0,0 1 0,-1-1 0,1 0 0,-1 0 0,0-1 0,-4 6 0,-5 4 0,7-8 0,1-1 0,-1 1 0,1 0 0,-1 0 0,1 1 0,0-1 0,-3 8 0,5-9 0,0 1 0,-1-1 0,0 0 0,1 1 0,-1-1 0,0 0 0,0 0-1,-1 0 1,1-1 0,-1 1 0,1-1 0,-1 1 0,-5 3 0,-4 3-4,9-6-44,-1-3-78,0-1 74,3 1 18,0 0 0,-1-1 0,1 1-1,0 0 1,-1 0 0,1 0 0,0 0 0,-1 0 0,1 0-1,-1 0 1,1 1 0,-2 0 0,3-31-414,0 28 446,0 0-1,0 0 1,0 0 0,0 0 0,1 1 0,-1-1 0,1 0-1,-1 0 1,1 1 0,0-1 0,0 0 0,0 1-1,0-1 1,0 1 0,0-1 0,0 1 0,0 0-1,1-1 1,1 0 0,32-18-52,-14 10 42,-12 5 13,1 1 0,0 0 0,0 1 0,0 0 0,0 1 0,1 0 0,18-1 0,78 3-1,-59 1-16,110-1-896,-155 0 536,-4-2 110,-1 1 243,1 0-1,0 0 1,0-1 0,-1 1 0,1 0-1,-1 0 1,1 0 0,-1 0 0,1 1-1,-2-2 1,1 1-7,-16-6-20,0 0 1,-1 1 0,0 1 0,0 1 0,0 1 0,0 0 0,-28 1 0,18 0-59,-43-9 0,62 9 77,-1 1 0,1-1-1,-1 2 1,1-1 0,-19 3 0,-2 0-88,28-2 73,23 2 356,26 20 66,-22-16-242,-13-3-104,-1-1 0,1 0-1,0 0 1,14 0 0,5-2-35,20 1 33,1-2 0,100-16 1,-138 13-22,21-1-49,-33 5 39,1 1 0,-1-1 1,0 0-1,1 0 0,-1 0 0,0-1 0,1 1 1,-1 0-1,0 0 0,1-1 0,-1 1 1,0-1-1,0 1 0,0-1 0,1 1 0,1-2 1,-3 0-3,1 1 1,0-1 0,-1 0-1,1 1 1,-1-1-1,1 0 1,-1 1 0,0-1-1,0 0 1,0 0 0,0 1-1,0-4 1,0 3 4,-1 1 0,1-1-1,0 1 1,0-1 0,-1 1 0,1-1 0,-1 1-1,0-1 1,1 1 0,-1-1 0,0 1 0,0 0-1,0-1 1,0 1 0,0 0 0,0 0 0,0 0-1,-2-2 1,-29-17-21,4 2 89,18 9-77,7 6-3,1 1 1,-1-1-1,1 1 1,-1-1-1,0 1 1,0 0-1,0 0 1,0 0-1,0 1 1,0-1-1,-5-1 1,-12 1-28,1 1 0,-30 1 0,26 1 46,19-1-7,0 1-1,0-1 0,0 1 0,0 0 1,0 0-1,0 1 0,0 0 0,0-1 1,0 1-1,0 0 0,1 1 0,-1-1 1,1 0-1,0 1 0,0 0 0,0 0 1,0 0-1,0 0 0,-4 7 0,-13 12-24,17-20 22,1 0-1,0 1 0,-1-1 0,1 1 1,0-1-1,0 1 0,1 0 0,-1 0 1,1 0-1,-3 5 0,3-1 13,0 0 1,0 0-1,0 0 0,1 11 1,0 136-1272,0-152 1235,0-1 0,0 0 0,0 0 0,0 1 0,0-1 0,1 0 0,-1 0 0,0 1-1,0-1 1,1 0 0,-1 0 0,1 0 0,-1 0 0,1 1 0,0-1 0,-1 0 0,1 0 0,0 0 0,0 0 0,0 0 0,0-1 0,0 1 0,0 0 0,1 1 0,-1-2 13,0 1-1,0 0 1,0 0 0,0 0 0,0-1 0,0 1 0,0 0 0,-1 0-1,1 0 1,0 0 0,0 1 0,-1-1 0,1 0 0,-1 0 0,1 0-1,-1 0 1,0 1 0,1-1 0,-1 0 0,0 0 0,0 1 0,0-1-1,0 0 1,0 2 0,0 70-1485,0-70 1379,-5-3 58,4 0 63,1 0-1,-1 0 0,0 0 0,0 0 0,0 0 0,1 0 1,-1 0-1,0 0 0,0 0 0,0 0 0,1-1 1,-1 1-1,0 0 0,0-1 0,1 1 0,-1-1 1,0 1-1,1 0 0,-1-1 0,0 1 0,1-1 1,-1 0-1,1 1 0,-1-1 0,0 0 0,1 1 1,0-1-1,-1 0 0,-2-30 48,3 19-16,0 11-40,0 0 0,0 0 0,-1 0 0,1 0-1,0 0 1,-1 0 0,1 0 0,-1 0 0,1 0 0,-1 0 0,0 0 0,1 0 0,-1 0 0,0 0 0,-1-1 0,2 2 12,0 0-1,0 0 1,0-1-1,-1 1 1,1 0 0,0 0-1,0 0 1,0 0-1,0-1 1,-1 1 0,1 0-1,0 0 1,0 0-1,0 0 1,-1 0 0,1 0-1,0 0 1,0 0-1,-1 0 1,1 0-1,0 0 1,0 0 0,-1 0-1,1 0 1,0 0-1,0 0 1,0 0 0,-1 0-1,1 0 1,0 0-1,0 0 1,-1 0 0,1 0-1,0 0 1,0 0-1,0 0 1,-1 1 0,1-1-1,0 0 1,0 0-1,0 0 1,0 0-1,-1 0 1,1 1 0,0-1-1,0 0 1,0 0-1,0 0 1,0 1 0,0-1-1,0 0 1,0 0-1,-1 1 1,1-1 0,0 0-1,0 0 1,0 0-1,0 1 1,0-1-1,0 0 1,0 0 0,0 1-1,0-1 1,0 0-1,0 0 1,1 1 0,-1-1-1,0 0 1,0 0-1,0 3 42,-1-1-1,1 1 1,0-1-1,-1 1 1,0-1-1,0 0 1,1 1-1,-1-1 1,-1 0-1,1 0 1,0 0-1,-2 3 1,-8 14 267,8-8-149,1 0 0,0 1-1,1-1 1,0 0 0,1 1-1,1-1 1,1 12 0,-1 17 422,-1 66 455,0-103-634,0-30-852,0-38-309,0 64 736,0-1 0,0 1 0,0-1 0,0 0-1,-1 1 1,1-1 0,0 0 0,-1 1 0,0-1 0,1 1 0,-1-1-1,0 1 1,0-1 0,-2-1 0,2 1 5,0 1 1,0-1-1,0 1 1,0-1-1,1 0 0,-1 1 1,0-1-1,1 0 1,-1 1-1,1-1 1,0 0-1,-1 0 0,1 0 1,0-3-1,-4-9 60,-6 14-40,9 1-5,0 0 0,0 0 0,0-1 0,0 1 0,0 0 0,0 0 0,1 0 0,-1 0 0,0 0 0,0 0 0,1 0 0,-1 1 0,1-1 0,-1 0 0,1 0 0,-1 0 0,1 1 0,0-1 0,-1 3 0,1 64 674,0-68-667,0 1 0,0-1 0,1 1 0,-1-1 0,0 1 0,0-1 0,0 1 0,0-1 0,0 1 0,1-1 0,-1 1 0,0-1 0,0 1 0,1-1 0,-1 1 0,0-1 0,1 0 0,-1 1 0,1-1 0,-1 0 0,0 1 0,1-1 0,-1 0 0,1 1 0,-1-1 0,1 0 0,-1 0 0,1 0 0,-1 1 0,1-1 0,-1 0 0,1 0 0,-1 0 0,1 0 0,-1 0 0,2 0 0,7 4 75,-4 8 8,-5-12-85,0 1-1,0 0 1,1-1-1,-1 1 1,0 0 0,0-1-1,0 1 1,1-1-1,-1 1 1,0 0 0,1-1-1,-1 1 1,1-1-1,-1 1 1,0-1 0,1 1-1,-1-1 1,1 1-1,-1-1 1,1 1 0,0-1-1,-1 0 1,1 1-1,-1-1 1,1 0 0,0 1-1,-1-1 1,1 0-1,0 0 1,-1 0 0,1 0-1,0 0 1,-1 0-1,1 0 1,0 0 0,-1 0-1,1 0 1,1 0 0,235 0-1573,-238 0 1553,-1 0 0,1-1 0,0 1 0,-1-1 0,1 1 0,0-1 0,-1 1 0,1-1 0,0 0 0,0 1 0,-1-1 0,0-1 0,-6-3-12,0 3-2,1 1 0,-1 0 0,0 0 0,0 1 0,0-1 0,-16 3 0,6-1 16,-83-1 87,-55 0 189,151 0-229,6 2-22,-1-1 0,1 1 0,0-1 1,-1 1-1,1-1 0,0 0 0,0 1 1,0-1-1,0 0 0,0 0 0,0 1 0,0-1 1,0 0-1,0 0 0,1 0 0,-1 0 1,0-1-1,1 1 0,-1 0 0,1-1 0,-1 1 1,1-1-1,-1 1 0,1-1 0,1 1 1,49 10 179,-43-10-159,25 3 17,0-2 1,48-4 0,-20 1 49,99 1-133,-157 0 24,-8 0-112,-434 0 72,436 0 47,0-1 0,0 1-1,0 0 1,0 0 0,0 0 0,0 1 0,0-1 0,0 0 0,1 1 0,-1-1 0,0 1-1,0 0 1,0 0 0,1-1 0,-1 1 0,1 0 0,-1 1 0,-2 1 0,3-1 6,-1 1 0,1 0-1,0-1 1,0 1 0,1 0 0,-1-1 0,0 1 0,1 0 0,0 0 0,0 0 0,0 0 0,0 4-1,0-6 3,1 0 0,-1 1 0,0-1 0,1 0 0,-1 0 0,1 1 0,-1-1 0,1 0 0,0 0 0,-1 0-1,1 0 1,0 0 0,0 0 0,0 0 0,0 0 0,0 0 0,0 0 0,0 0 0,0 0 0,0-1 0,0 1 0,0-1-1,1 1 1,-1 0 0,0-1 0,0 0 0,2 1 0,46 9 18,-28-7-46,37 5 63,1-2 0,-1-3-1,70-5 1,-19 0 23,-92 2-68,0 0 0,-1-2-1,1 0 1,31-8 0,-18 2 99,-16 5 57,-29 2-61,-12-5 16,5-1-53,-26 5-41,20 2-36,-192 0 113,198 1-197,-1 1-1,0 1 1,1 1 0,-1 1-1,1 1 1,-34 13 0,55-18 85,-1-1 0,1 1 1,0-1-1,-1 1 0,1 0 1,0-1-1,0 1 0,-1 0 1,1 0-1,0 0 0,0 0 1,0 0-1,0 0 0,0 0 0,0 0 1,1 1-1,-1-1 0,0 0 1,1 0-1,-1 1 0,0-1 1,1 0-1,0 1 0,-1-1 1,1 1-1,0-1 0,0 0 1,0 1-1,-1-1 0,2 1 1,-1-1-1,0 1 0,0-1 1,1 2-1,-1 7-61,1-9 81,-1 0 0,1 0 0,0 0 0,-1 0 0,1 0 1,0 0-1,0 0 0,0 0 0,-1-1 0,1 1 0,0 0 0,0-1 0,0 1 0,1-1 1,-1 1-1,0-1 0,0 1 0,0-1 0,2 1 0,-3-1 0,9 2 11,0-1-1,0 0 1,0 0 0,0-1-1,15-2 1,-1 1-38,42 2 1,-12 1 28,62-7 1,-54-2 72,-29 4-48,48-11-1,-29-1 75,-32 9 5,0 1 0,0 0-1,1 1 1,36-2 0,-50 6-63,1 0-1,-1 0 1,0-1-1,1 0 1,-1-1-1,0 1 1,1-1-1,7-4 1,-9 4 313,-61 2 65,-1 2 1,1 3 0,-64 14 0,-36 4-339,36-7-4,55-14-38,61-2 5,4 0-43,0 1 0,-1-1 0,1 0-1,0 1 1,0-1 0,0 1 0,0-1-1,0 0 1,0 1 0,0-1-1,0 1 1,0-1 0,0 0 0,0 1-1,0-1 1,0 0 0,0 1 0,0-1-1,0 1 1,0-1 0,1 0-1,-1 1 1,0-1 0,0 0 0,0 1-1,1-1 1,-1 0 0,0 1 0,1-1-1,-1 0 1,0 0 0,0 1 0,1-1-1,-1 0 1,0 0 0,1 1-1,10 1 20,-1 0-1,0-1 1,0 0-1,0-1 1,1 0-1,13-2 0,5 0-16,34 4-14,-22-1-233,68-6 0,123-8-589,-201 13 837,-29 0 151,-19 0 8,-353 0 1909,335 2-2073,-68 13 0,35-4 0,34-5 0,21-3 0,0-1 0,-25 0 0,23-2 0,28 0 0,37 0 0,49 2 0,-30 0 0,86-8 0,124-31 0,-247 35 0,57 1 0,-42 2 0,-39-1 0,-11 0 0,-24 0 0,-42 0 0,3 0 0,-43-1 0,-115 15 0,141 3 0,28-4 0,51-12 0,0 0 0,0 0 0,0 0 0,1 1 0,-1-1 0,-6 4 0,9-4 0,-1 0 0,1-1 0,0 1 0,0 0 0,0 0 0,0 0 0,0-1 0,0 1 0,0 0 0,1 0 0,-1 1 0,0-1 0,0 0 0,1 0 0,-1 0 0,1 0 0,-1 1 0,1-1 0,0 0 0,-1 2 0,1-2 0,0-1 0,0 1 0,0 0 0,1-1 0,-1 1 0,0-1 0,0 1 0,1-1 0,-1 1 0,0-1 0,1 1 0,-1-1 0,0 1 0,1-1 0,-1 0 0,1 1 0,-1-1 0,1 0 0,-1 1 0,1-1 0,-1 0 0,1 1 0,-1-1 0,1 0 0,-1 0 0,2 1 0,25 3 0,36-4 0,-49-1 0,197 1 0,-204 0 0,0 0 0,-1-1 0,1 0 0,0 0 0,-1 0 0,7-3 0,-8 2 0,1 0 0,-1 1 0,0 0 0,0 0 0,11 0 0,-13 2 0,1-1 0,-1 0 0,0-1 0,0 1 0,1 0 0,-1-1 0,0 0 0,0 0 0,0 0 0,0 0 0,0 0 0,0-1 0,0 1 0,0-1 0,0 0 0,-1 0 0,1 0 0,-1 0 0,4-4 0,-6 6 0,1-1 0,-1 1 0,0-1 0,0 0 0,1 1 0,-1-1 0,0 0 0,0 0 0,0 1 0,0-1 0,0 0 0,0 1 0,0-1 0,0 0 0,0 0 0,0 1 0,0-1 0,0 0 0,0 1 0,-1-1 0,1 0 0,0 1 0,-1-1 0,1 0 0,0 1 0,-1-1 0,1 1 0,-1-1 0,1 0 0,-1 0 0,-16-13 0,9 10 0,0 1 0,0 0 0,-1 1 0,1-1 0,-1 1 0,-12-1 0,-23-5 0,5-3 0,0 1 0,-1 3 0,0 1 0,0 2 0,-42 1 0,-151 3 0,232 0 0,0 0 0,0 0 0,0 0 0,0 1 0,0-1 0,0 0 0,1 0 0,-1 1 0,0-1 0,0 0 0,0 1 0,0-1 0,0 1 0,1-1 0,-1 1 0,0-1 0,1 1 0,-1 0 0,0-1 0,1 1 0,-1 0 0,0 0 0,1-1 0,-1 1 0,1 0 0,0 0 0,-1 0 0,1 0 0,0-1 0,-1 1 0,1 0 0,0 0 0,0 0 0,0 0 0,0 0 0,0 0 0,0 0 0,0 0 0,0 0 0,0 0 0,0 0 0,0-1 0,1 1 0,0 2 0,-1 4 0,0-7 0,0 1 0,0-1 0,0 1 0,-1-1 0,1 0 0,0 1 0,0-1 0,0 0 0,0 1 0,0-1 0,0 0 0,0 1 0,0-1 0,0 1 0,1-1 0,-1 0 0,0 1 0,0-1 0,0 0 0,0 1 0,0-1 0,1 0 0,-1 1 0,0-1 0,0 0 0,0 0 0,1 1 0,-1-1 0,0 0 0,1 0 0,-1 1 0,0-1 0,0 0 0,1 0 0,-1 0 0,0 0 0,1 1 0,-1-1 0,0 0 0,1 0 0,14-10 0,5-16 0,5-20 0,-22 40 0,0-1 0,0 1 0,1 0 0,7-11 0,-9 16 0,0-1 0,0 0 0,-1 1 0,1-1 0,-1 0 0,0 0 0,1 0 0,-1 0 0,0 0 0,0 0 0,0 0 0,0 0 0,-1 0 0,1 0 0,-1-1 0,1 1 0,-1 0 0,0 0 0,0-1 0,0-2 0,0 3 0,1-1 0,-1 0 0,0 0 0,1 1 0,0-1 0,-1 0 0,1 1 0,0-1 0,1 1 0,-1-1 0,0 1 0,1-1 0,1-2 0,-1 3 0,0 0 0,-1 0 0,0-1 0,1 1 0,-1-1 0,0 1 0,0-1 0,-1 1 0,1-1 0,0 0 0,-1 1 0,1-1 0,-1-3 0,0-8 0,1 10 0,-1-1 0,1 1 0,-1 0 0,0 0 0,-1-1 0,1 1 0,-1 0 0,0 0 0,0 0 0,-2-5 0,-7 1 0,9 8 0,1-1 0,-1 1 0,0-1 0,0 1 0,1-1 0,-1 1 0,0-1 0,0 0 0,1 1 0,-1-1 0,1 0 0,-1 1 0,1-1 0,-1 0 0,1 0 0,-1 1 0,1-1 0,0 0 0,-1 0 0,1 0 0,0 0 0,0 0 0,0 0 0,-1 0 0,1 0 0,0 0 0,0 1 0,0-1 0,0 1 0,0 0 0,0-1 0,0 1 0,0 0 0,0-1 0,0 1 0,0 0 0,0-1 0,0 1 0,-1 0 0,1-1 0,0 1 0,0 0 0,0 0 0,-1-1 0,1 1 0,0 0 0,0 0 0,-1-1 0,1 1 0,0 0 0,0 0 0,-1 0 0,1-1 0,0 1 0,-1 0 0,1 0 0,0 0 0,-1 0 0,1 0 0,-1 0 0,-15 4 0,15-4 0,-1 1 0,1 0 0,-1 0 0,1 1 0,-1-1 0,1 0 0,0 0 0,-1 1 0,1-1 0,0 1 0,0-1 0,0 1 0,0-1 0,0 1 0,1 0 0,-1 0 0,0-1 0,1 1 0,-1 0 0,1 0 0,-1 3 0,-7 44 0,5-37 0,1 0 0,0 0 0,-1 18 0,2-19 0,0 0 0,-1-1 0,0 1 0,-6 17 0,5-18 0,0 0 0,1 1 0,0-1 0,-2 19 0,4 129 0,1-153 0,-1-9 0,1-19 0,-1 14 0,0-1 0,-1 0 0,-3-17 0,1 16 0,-1-1 0,2 1 0,0 0 0,0-1 0,1 1 0,0-1 0,1-12 0,1 0 0,0 15 0,-1 0 0,0 0 0,0 0 0,-1 0 0,0 0 0,-4-15 0,-4 5 0,7 16 0,0 0 0,0 0 0,1 0 0,-1-1 0,1 1 0,0 0 0,-2-7 0,4 25 0,0-2 0,-1 0 0,-1-1 0,-3 22 0,-1-13 0,2 1 0,0-1 0,-1 33 0,4 50 0,-2-136 0,2-1 0,5-46 0,0 58 0,-1 0 0,-1 0 0,-1 0 0,-1-27 0,-1-97 0,1 144 0,-1 1 0,0-1 0,0 0 0,0 1 0,0-1 0,0 0 0,0 1 0,0-1 0,0 0 0,0 1 0,0-1 0,0 0 0,0 1 0,0-1 0,-1 0 0,1 1 0,0-1 0,0 1 0,-1-1 0,1 0 0,-1 1 0,1-1 0,0 1 0,-1-1 0,1 1 0,-1-1 0,1 1 0,-1-1 0,1 1 0,-1 0 0,0-1 0,1 1 0,-1 0 0,1-1 0,-1 1 0,0 0 0,1 0 0,-1 0 0,0 0 0,1-1 0,-1 1 0,0 0 0,1 0 0,-2 0 0,0 1 0,1 0 0,-1-1 0,1 1 0,-1 0 0,1 0 0,-1 0 0,1 0 0,-1 0 0,1 0 0,0 1 0,0-1 0,0 0 0,0 1 0,0-1 0,0 1 0,0-1 0,0 1 0,-1 2 0,1 1 0,0-1 0,0 0 0,0 1 0,1-1 0,-1 0 0,1 9 0,-3 24 0,-55 197 0,57-226 0,0-1 0,0 0 0,0 0 0,1 0 0,1 11 0,-1-9 0,15-56 0,-8 25 0,1 0 0,1 1 0,18-33 0,-14 30 0,2-4 0,24-60 0,-34 62-21,-4 22-34,-1 1 0,0-1 0,1 1 0,0-1 0,0 1 0,0-1 0,0 1 0,1 0 0,-1-1 0,1 1 0,0 0 0,-1 0 0,2 0 0,3-5 0,-5 7-814,10-8-368,0 5-7531,-11 21-2832,0 7 6923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20.282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1093 282 240,'0'0'1142,"5"0"-411,174 0 5264,-179-4-5133,0 4-718,1-1 0,-1 0 1,0 1-1,0-1 0,0 1 1,0-1-1,0 0 0,0 1 0,0-1 1,0 0-1,0 1 0,-1-1 1,1 0-1,0 1 0,0-1 0,0 0 1,-1 1-1,1-1 0,0 1 1,-1-1-1,0 0 0,-4-2 20,0 0-1,0 0 0,0 1 1,0 0-1,-1 0 1,1 0-1,-1 1 1,1-1-1,-1 1 0,-10 0 1,-70-1 1271,60 2-1285,-47-1 655,26 0-52,-62 5 0,84 0-401,0 1 0,-26 10 1,-15 3 494,24-10-276,39-8 400,23 0-170,26-3-698,-1-2 1,0-2 0,-1-1-1,0-3 1,50-19 0,40-9-115,-75 24 22,159-49-169,-91 31-47,-5 2 119,-106 26 71,1 1 0,-1 0 1,1 2-1,0 0 0,0 1 0,26 1 0,-21 0-36,-17 0 86,-10 0-59,-21 2 56,1 0-1,-1 2 1,1 0-1,-34 11 1,33-9 2,0-1 1,-52 2 0,1 1 205,-162 33 1403,-13 11-586,45 2-831,195-50-237,1 0 0,0 1 0,0 1 0,0 0-1,0 1 1,1 0 0,0 0 0,1 1 0,-15 15-1,24-22 12,-1 0 1,1-1-1,-1 1 0,1 0 0,-1 0 0,1 0 0,0 0 1,-1 0-1,1 0 0,0 0 0,0 0 0,-1 0 0,1 0 0,0-1 1,0 1-1,0 0 0,0 0 0,1 0 0,-1 0 0,0 0 0,0 0 1,0 0-1,1 0 0,-1 0 0,1 0 0,-1 0 0,0 0 0,1-1 1,-1 1-1,1 0 0,0 0 0,-1-1 0,1 1 0,0 0 1,-1-1-1,1 1 0,0 0 0,0-1 0,1 1 0,33 17-19,-26-16 21,-1 0 0,1-1 0,0 0 0,-1-1 0,1 0 0,0 0 0,11-2 0,22 0 14,10 1-62,0-2-1,0-2 1,-1-3-1,88-25 1,-78 18-118,-35 10-19,48-18-1,-56 16 132,-16 7 49,-1 0 0,0 0 0,1 0 0,-1-1 0,0 1 0,1 0 0,-1-1 0,0 0 0,1 1 0,-1-1 0,0 0 0,0 1 0,0-1 0,0 0 0,0 0 0,0 0 0,0 0 0,0 0 0,0 0 0,0 0 0,0 0 0,0 0 0,-1-1 0,1 1 0,-1 0 0,1 0 0,-1-1 0,1 1 0,-1 0 0,0-1 0,1 1 0,-1-1 0,0 1 0,0-2 0,-1 2 1,1 0 0,-1 0 0,1 0 1,-1 0-1,1 0 0,-1 0 1,0 0-1,1 1 0,-1-1 0,0 0 1,0 0-1,1 1 0,-1-1 1,0 1-1,0-1 0,0 0 0,0 1 1,0 0-1,0-1 0,0 1 1,-2-1-1,-27-7 29,15 6-25,1 0 0,-29 2 0,3-1 11,-60-9 117,-77-4 222,144 14-269,0 1 0,1 1 0,-1 2-1,-51 13 1,-53 9 43,48-11-65,45-12 218,38-3 8,25-1-40,53 2 227,116-16 0,136-35 329,-3-2-747,-241 39-169,232-45-383,-311 57 496,-1 1-1,1 0 0,-1 0 0,1 0 0,-1 0 0,0-1 1,1 1-1,-1 0 0,1-1 0,-1 1 0,0 0 1,1-1-1,-1 1 0,0 0 0,1-1 0,-1 1 0,0-1 1,0 1-1,1 0 0,-1-1 0,0 1 0,0-1 1,0 1-1,0-1 0,1 1 0,-1-1 0,0 1 1,0-1-1,0 1 0,0-1 0,0 1 0,0-1 0,0 1 1,-1 0-1,1-1 0,0 1 0,0-1 0,0 1 1,0-1-1,-1 1 0,1-1 0,0 1 0,0 0 0,-1-1 1,1 1-1,0-1 0,-1 1 0,1 0 0,0-1 1,-1 1-1,1 0 0,0-1 0,-1 1 0,1 0 1,-1 0-1,1 0 0,-1-1 0,0 1 0,-2-1 9,0 0 0,-1 1 0,1-1 0,-1 1 0,1-1 0,-1 1 0,-5 1 0,-24-1 78,-27-1 22,9 0 88,-86 8-1,-74 29 650,81-26-186,-69 8 131,140-7-644,-109 17 223,115-21-304,1 1 0,-100 31 0,132-32-64,12-3-2,-1-1 0,1 0 0,-1-1 0,0 0 0,0-1 0,-13 2 0,18-3 1,-1 0-1,0 0 0,1 1 0,-1 0 1,1 0-1,-8 2 0,11-2 0,0-1-1,0 0 1,1 0 0,-1 1-1,0-1 1,1 1-1,-1-1 1,1 0 0,-1 1-1,0-1 1,1 1 0,-1 0-1,1-1 1,-1 1-1,1-1 1,0 1 0,-1 0-1,1-1 1,-1 1-1,1 0 1,0 0 0,0-1-1,-1 1 1,1 0-1,0-1 1,0 1 0,0 0-1,0 0 1,0 0-1,0-1 1,0 1 0,0 0-1,0 0 1,0-1-1,1 1 1,-1 0 0,0 0-1,0-1 1,1 1-1,-1 0 1,0-1 0,1 1-1,-1 0 1,1-1-1,-1 1 1,1-1 0,0 2-1,0-1 7,1 0-1,-1 1 1,1-1 0,-1 0-1,1 0 1,-1 0-1,1 0 1,0 0-1,-1 0 1,1 0 0,0-1-1,0 1 1,-1-1-1,1 1 1,0-1-1,3 1 1,36-1-14,-24-1 12,171-4-44,251-40 0,-405 40-20,333-44-983,-222 24 388,5 1-57,-141 23 658,69-7-363,-73 8 405,-1-1 1,1 0-1,0-1 1,0 1-1,-1-1 1,1 0-1,-1 0 1,0 0-1,1-1 1,5-4 0,-10 7 14,0 0 1,1 0 0,-1 0 0,0 0 0,0-1 0,0 1 0,0 0 0,1 0 0,-1 0 0,0 0-1,0 0 1,0-1 0,0 1 0,0 0 0,1 0 0,-1 0 0,0-1 0,0 1 0,0 0 0,0 0 0,0 0-1,0-1 1,0 1 0,0 0 0,0 0 0,0-1 0,0 1 0,0 0 0,0 0 0,0 0 0,0-1-1,0 1 1,0 0 0,0 0 0,0 0 0,0-1 0,0 1 0,0 0 0,-1 0 0,1 0 0,0-1-1,0 1 1,0 0 0,0 0 0,0 0 0,-1 0 0,1-1 0,0 1 0,0 0 0,0 0 0,0 0 0,-1 0-1,1 0 1,0 0 0,0 0 0,0 0 0,-1 0 0,1-1 0,0 1 0,0 0 0,-1 0 0,1 0-1,0 0 1,0 0 0,0 0 0,-1 0 0,1 1 0,-16-4 206,-1 2 0,1 1 0,-21 1 0,-17 0 337,-62-1 129,-530 13 1774,581-7-2449,-67 17 0,-2 1 0,98-19 0,-16 2 0,-72 19 0,37-10 0,86-15 0,0-1 0,0 0 0,0 0 0,0 0 0,0 0 0,0 1 0,0-1 0,0 0 0,0 1 0,0-1 0,0 1 0,0-1 0,1 1 0,-1 0 0,0-1 0,0 1 0,0 0 0,1 0 0,-1-1 0,0 1 0,1 0 0,-1 0 0,1 0 0,-1 0 0,1 0 0,0 0 0,-1 0 0,1 0 0,0 0 0,-1 0 0,1 0 0,0 0 0,0 0 0,0 0 0,0 0 0,0 0 0,0 0 0,0 0 0,0 0 0,1 0 0,-1 0 0,0 0 0,1 0 0,-1 0 0,0 0 0,1 0 0,-1 0 0,1-1 0,0 1 0,-1 0 0,1 0 0,0 0 0,-1-1 0,1 1 0,0 0 0,0-1 0,0 1 0,-1-1 0,1 1 0,0-1 0,0 1 0,0-1 0,0 1 0,0-1 0,0 0 0,0 0 0,0 1 0,2-1 0,8 2 0,-1-1 0,1-1 0,19 0 0,5-1 0,18 1 0,442-14 0,-454 10-4,111-11-28,242-53 1,-366 61-276,1 2-1,46-4 1,-19 4-155,10 1-72,-85-1 754,-1 2 0,1 1 0,-1 0 0,-27 1 0,-32-2 540,-397-11-644,346 15-107,63 1-9,0 3 0,0 3 0,-66 17 0,82-15 0,-3 0 0,0 3 0,-62 23 0,108-33 0,-85 36 0,82-33 0,1 0 0,-1 0 0,1 1 0,0 1 0,1-1 0,-12 14 0,18-18 0,1-1 0,-1 1 0,1 0 0,0 0 0,0 0 0,1 0 0,-1 0 0,1 0 0,-1 0 0,1 1 0,0-1 0,0 1 0,0 3 0,1-5 0,0 0 0,0 1 0,1-1 0,-1 0 0,1 1 0,0-1 0,-1 0 0,1 0 0,0 0 0,0 1 0,0-1 0,1 0 0,-1-1 0,0 1 0,1 0 0,0 0 0,-1 0 0,1-1 0,0 1 0,0-1 0,0 0 0,2 2 0,5 3 0,0-1 0,1-1 0,-1 0 0,1 0 0,0 0 0,-1-1 0,2-1 0,-1 0 0,0 0 0,0-1 0,13 0 0,19-1 0,63-9 0,-75 5 0,379-60 0,-3-22 0,-370 78 0,335-82 0,-347 85 0,-15 4 0,0-1 0,0 0 0,0-1 0,0 1 0,0-2 0,-1 1 0,1-1 0,14-10 0,-23 14 0,0 0 0,1 0 0,-1 0 0,0-1 0,0 1 0,1 0 0,-1 0 0,0 0 0,0-1 0,0 1 0,0 0 0,1 0 0,-1-1 0,0 1 0,0 0 0,0-1 0,0 1 0,0 0 0,0 0 0,0-1 0,0 1 0,0 0 0,0-1 0,0 1 0,0 0 0,0-1 0,0 1 0,0 0 0,0-1 0,0 1 0,0 0 0,0 0 0,0-1 0,0 1 0,-1 0 0,1 0 0,0-1 0,0 1 0,0 0 0,0 0 0,-1-1 0,1 1 0,0 0 0,0 0 0,-1-1 0,-3-2 0,0 0 0,0 0 0,0 1 0,0-1 0,-1 1 0,1 0 0,-1 0 0,1 0 0,-1 0 0,0 1 0,-9-2 0,-4 2 0,-37 0 0,29 1 0,-52 0 0,-10-2 0,-172 21 0,-110 44 0,323-56 0,-68 8 0,-162 43 0,210-37 0,-75 11 0,103-23 0,-25 5 0,51-13 0,11-1 0,-1 0 0,1 0 0,-1 0 0,1 0 0,-1 1 0,1-1 0,-1 1 0,1-1 0,-1 1 0,1 0 0,0 0 0,-1 0 0,1 0 0,0 0 0,0 1 0,0-1 0,-3 4 0,5-5 0,-1 0 0,1 0 0,0 0 0,0 0 0,0 1 0,0-1 0,0 0 0,0 0 0,0 0 0,0 0 0,0 1 0,0-1 0,0 0 0,0 0 0,0 0 0,0 1 0,0-1 0,0 0 0,0 0 0,0 0 0,0 1 0,0-1 0,0 0 0,0 0 0,0 0 0,0 0 0,0 1 0,0-1 0,0 0 0,0 0 0,0 0 0,1 0 0,-1 1 0,0-1 0,0 0 0,0 0 0,0 0 0,0 0 0,1 0 0,-1 0 0,0 0 0,0 1 0,0-1 0,0 0 0,1 0 0,14 3 0,25-2 0,-31-1 0,33 0 0,37 0 0,88-11 0,4-8 0,422-55 0,-247 28 0,71-12 0,-385 50 0,-27 7 0,1-1 0,-1 1 0,0 0 0,0 0 0,1 1 0,5 0 0,5 0 0,-33 0 0,-47 0 0,58 0 0,-125-1 0,-413 16 0,296 6 0,-462 62 0,684-79 0,16-3 0,1 0 0,-1 1 0,0 0 0,0 1 0,1 0 0,0 0 0,-11 6 0,-3 10 0,-4 1 0,25-20 0,1 1 0,-1-1 0,1 1 0,-1-1 0,1 1 0,-1 0 0,1 0 0,0 0 0,0 0 0,-1 0 0,1 0 0,0 0 0,0 0 0,0 0 0,0 0 0,0 1 0,0-1 0,0 2 0,1-2 0,1 0 0,0 1 0,-1-1 0,1 0 0,0 0 0,0 0 0,0 0 0,0 0 0,0 0 0,0 0 0,0 0 0,0-1 0,0 1 0,1 0 0,-1-1 0,0 1 0,0 0 0,1-1 0,-1 0 0,0 1 0,1-1 0,2 1 0,12 3 0,0 0 0,1 0 0,-1-2 0,28 2 0,76-6 0,-49 0 0,378-29 0,-4-37 0,-244 36 0,-32 16 0,-80-6 0,-88 23 0,-1-1 0,1 0 0,0 0 0,0-1 0,0 1 0,0 0 0,0 0 0,0 0 0,0-1 0,0 1 0,0 0 0,0-1 0,0 1 0,0-1 0,0 1 0,-1-1 0,1 0 0,0 1 0,0-1 0,-1 0 0,1 1 0,0-1 0,0-2 0,-2 2 0,0-1 0,0 1 0,0-1 0,0 1 0,-1 0 0,1 0 0,-1-1 0,1 1 0,-1 0 0,1 0 0,-1 0 0,0 1 0,-1-2 0,-6-2 0,0 0 0,0 0 0,0 1 0,0 0 0,-1 1 0,1 0 0,-1 1 0,1 0 0,-15 0 0,-9-2 0,-247-21 0,-1 1 0,216 19 0,-191 0 0,156 5 0,59 0 0,-1 1 0,1 3 0,0 1 0,-71 20 0,74-17 0,30-8 0,-1 1 0,0 0 0,1 0 0,0 1 0,-1 0 0,1 0 0,0 1 0,1 0 0,-1 1 0,-11 9 0,4-6 0,-7 7 0,21-14 0,1-1 0,-1 1 0,1-1 0,-1 1 0,1-1 0,-1 1 0,1 0 0,0-1 0,-1 1 0,1 0 0,0 0 0,-1-1 0,1 1 0,0 0 0,0-1 0,0 1 0,0 0 0,0 0 0,0 0 0,0-1 0,0 1 0,0 0 0,0 0 0,0-1 0,0 1 0,0 0 0,1 0 0,-1 0 0,1 1 0,0 0 0,0 0 0,0 0 0,1 0 0,-1 0 0,0-1 0,1 1 0,-1 0 0,1-1 0,0 1 0,0-1 0,-1 0 0,1 1 0,0-1 0,0 0 0,0 0 0,0 0 0,0-1 0,4 2 0,5 0 0,-1-1 0,1 0 0,18 0 0,82 0 0,329-15 0,-270-5 3,72-10-86,-116 12-487,82-17-1128,-104 18 1413,-70 13 333,-24 2 148,1-1 0,-1 0 0,0-1-1,0 0 1,0 0 0,13-7 0,-22 10-173,-1-1-1,0 1 0,1 0 1,-1 0-1,1 0 1,-1 0-1,0-1 0,1 1 1,-1 0-1,0 0 0,0-1 1,1 1-1,-1 0 1,0-1-1,0 1 0,1 0 1,-1-1-1,0 1 1,0 0-1,0-1 0,1 1 1,-1 0-1,0-1 1,0 1-1,0-1 0,0 1 1,0 0-1,0-1 1,0 1-1,0-1 0,0 1 1,0 0-1,0-1 1,0 1-1,0-1 0,0 1 1,0 0-1,-1-1 1,1 1-1,0-1 0,0 1 1,0 0-1,-1-1 1,1 1-1,0 0 0,-1-1 1,-18-10 138,6 7-161,0 0 0,0 2 0,0-1 0,0 1 0,-17 1 0,-263-25 0,-60 17 0,302 9 0,-20-2 0,0 4 0,0 3 0,-137 26 0,99-6 0,-128 35 0,93-13 0,101-43 0,40 0 0,10-1 0,10-1 0,42-3 0,0-2 0,105-20 0,317-34 0,-257 38 0,-4 5 0,-4 1 0,221-2-1494,-430 15 1241,-10 0 148,-60 1 995,-88 13 0,-36-5-812,11-2-84,73 7 6,-78 7 0,144-20 0,-198 17 0,21 11 0,102-16 0,1 5 0,-109 32 0,195-42 0,0 0 0,1 2 0,-43 24 0,65-33 0,1 0 0,-1 0 0,1 0 0,-1 0 0,1 0 0,0 0 0,0 1 0,-1-1 0,1 0 0,0 1 0,0-1 0,0 1 0,0-1 0,1 1 0,-1-1 0,0 1 0,1-1 0,-1 1 0,1 0 0,-1-1 0,1 1 0,0 0 0,0 0 0,0-1 0,0 1 0,0 0 0,0 0 0,0-1 0,0 1 0,1 0 0,-1-1 0,1 1 0,-1 0 0,1-1 0,0 1 0,0-1 0,-1 1 0,1-1 0,0 1 0,0-1 0,1 1 0,-1-1 0,0 0 0,0 0 0,1 0 0,-1 0 0,0 0 0,4 2 0,1-2 0,1 1 0,-1-1 0,1-1 0,-1 1 0,12-2 0,270-3 0,-1-23 0,21-35-147,-24-1-1920,-127 24 727,281-82 1495,-434 120 73,1-1 1,-1 0-1,0 1 1,1-2-1,-1 1 0,0 0 1,0-1-1,-1 0 0,6-4 1,-9 7-211,0 0 1,0-1 0,1 1-1,-1 0 1,0 0 0,0-1-1,0 1 1,0 0-1,0-1 1,1 1 0,-1 0-1,0 0 1,0-1 0,0 1-1,0 0 1,0-1-1,0 1 1,0 0 0,0-1-1,0 1 1,0 0 0,0-1-1,-1 1 1,1 0-1,0 0 1,0-1 0,0 1-1,0 0 1,0-1 0,0 1-1,-1 0 1,1 0-1,0-1 1,0 1 0,0 0-1,-1 0 1,1 0-1,0-1 1,0 1 0,-1 0-1,1 0 1,0 0 0,-1 0-1,1-1 1,0 1-1,0 0 1,-1 0 0,1 0-1,-1 0 1,-20-4 41,0 1 0,-25-1 0,42 4-56,-54-5-4,-152-7 0,72 10 0,-212 8 0,22 40 0,149-18 0,149-23 0,1 2 0,-40 14 0,42-12 0,0-1 0,-40 7 0,54-14-94,-15 4-1280,11 3-3486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24.269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0 1205 624,'0'15'17723,"0"-41"-15573,0-285 3785,0-418-358,0 727-5573,0 1 0,0-1 0,1 1 0,-1-1 0,0 1 0,1-1 0,-1 1 0,0 0 0,1-1 0,0 1 0,-1 0 0,1-1 0,0 1 0,0 0 0,0 0 0,-1 0 0,1-1-1,0 1 1,2-1 0,-1 1 7,-1 0 0,0-1 0,0 1 0,0 0 0,0-1-1,0 1 1,0-1 0,0 1 0,0-1 0,0 1 0,-1-1 0,1 0-1,-1 1 1,1-1 0,-1 0 0,1 1 0,-1-1 0,0 0 0,0-2-1,0-54 637,0 45-4283,0 0-3875,0 4-1472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27.284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1093 281 80,'0'0'6744,"0"0"-6670,0-1-1,0 1 0,1 0 0,-1-1 1,0 1-1,0-1 0,0 1 0,0-1 0,0 1 1,0-1-1,0 1 0,0-1 0,0 1 0,0-1 1,0 1-1,0-1 0,0 1 0,0-1 0,-1 1 1,1-1-1,0 1 0,0-1 0,-1 1 0,1-1 1,0 1-1,0 0 0,-1-1 0,1 1 1,0 0-1,-1-1 0,1 1 0,-1 0 0,0-1 1,-59 1 3555,-156 3 3219,175 0-5915,0 2 0,1 2 0,-49 14 0,72-17-618,0-1 0,0 0 1,-22 0-1,19-2 268,0 1 1,-38 9 0,6 0 591,-8 2 190,21-9-894,32-5-212,27 1-184,752 0-2156,-695-1 1829,0-4-1,-1-2 1,0-5-1,0-2 1,118-39-1,-191 51 265,1 1 1,-1-1-1,1 0 0,-1 0 0,0 0 1,0-1-1,0 1 0,0-1 0,0 1 1,-1-1-1,1 0 0,-1 0 0,0 0 1,3-5-1,-4 6-9,-1 1 0,1 0 0,0-1 0,-1 1 0,1-1 0,-1 1 0,0-1 0,1 0 0,-1 1-1,0-1 1,0 1 0,0-1 0,0 1 0,0-1 0,0 0 0,-1 1 0,1-1 0,0 1 0,-1-1 0,1 1 0,-1-1 0,0 1 0,0-1 0,1 1 0,-1 0 0,0-1 0,0 1 0,0 0 0,0 0 0,0 0 0,0 0-1,-1 0 1,1 0 0,0 0 0,-1 0 0,1 0 0,-2 0 0,-28-19-6,24 14-3,0 2 0,0-1 1,0 1-1,-1 0 1,0 1-1,-7-3 0,-37-7 21,-1 3-1,1 2 0,-85-1 0,51 8-10,-118 16 0,70 8 63,53-8 12,-219 39 116,230-33-196,60-17-7,-1 0 0,0-1 0,0 0 0,0 0 1,-23 1-1,-10-4 43,39 0 85,27 0 18,31 0 202,18 1-138,136-17 1,123-18-196,-104 15 71,-159 10-128,74-6-273,-115 14 251,23-1-276,63-11-1,-65 7 65,1 2 0,57 3-1,-77 1 253,-25 0 50,-5-12 124,1 11-110,-1 0-23,-1 0 1,1 0-1,-1 1 1,1-1-1,-1 1 1,1 0-1,-1 0 0,0 0 1,1 0-1,-5 1 1,-7-1 14,-168-10 221,176 10-241,-272 3 102,6 21 3,-27 32 48,100-18-146,108-17 74,-132 49 0,125-37-44,64-26-63,30-7 20,1 0 0,-1 1 0,1-1 0,-1 1 0,1-1 0,-1 1 0,1 0 0,0 0 0,-1 1 0,1-1 0,0 1 0,0 0 0,0 0 0,0 0 0,-5 4 0,8-6 4,0 0-1,0 1 0,-1-1 1,1 0-1,0 1 0,0-1 1,0 0-1,0 1 0,0-1 1,-1 0-1,1 0 0,0 1 1,0-1-1,0 0 0,0 1 0,0-1 1,0 1-1,0-1 0,0 0 1,0 1-1,0-1 0,0 0 1,1 0-1,-1 1 0,0-1 1,0 0-1,0 1 0,0-1 1,0 0-1,1 1 0,-1-1 0,0 0 1,14 5 70,26-4 71,-28-2-119,79 3 168,-18 0-86,109-11-1,74-40-46,27 19-123,-228 22 2,257-43-511,-199 34 404,-74 13 14,66-18-1,-22 6-28,-74 15 170,-4 0 11,-1-1 0,1 1 0,-1-1 1,1 0-1,-1 0 0,0 0 0,0-1 0,1 0 0,-2 0 0,1 0 0,0 0 0,-1 0 1,6-7-1,0 1 46,-9 8-42,1 1-1,0-1 1,-1 0 0,1 0 0,-1 1-1,0-1 1,1 0 0,-1 0 0,1 0 0,-1 1-1,0-1 1,0 0 0,0 0 0,1 0-1,-1 0 1,0 0 0,0 0 0,0 0 0,0 1-1,0-1 1,-1 0 0,1 0 0,0 0-1,0 0 1,0 0 0,-1 0 0,1 1 0,-1-1-1,1 0 1,0 0 0,-1 0 0,0 1-1,1-1 1,-2 0 0,-18-19 13,19 19-15,-3-2 8,0 0 0,-1 0 0,1 0 0,-1 1 0,0 0 0,1 0 0,-9-2 0,-9-4 28,0-3-2,14 6-18,0 1 0,-1 0 0,0 1 0,0 0 0,0 0 0,-13-1 0,-34-1 109,-85 6 0,59 0-52,5 2-21,0 3 0,-90 18 0,-145 47-17,250-56-39,-196 52 37,250-64-25,-1 0 1,0 0-1,1 1 0,0 0 1,-11 7-1,4-2 18,12-7-33,0-1 0,0 0 1,0 0-1,0 0 0,0-1 0,0 1 0,-1-1 0,1 0 1,-5 0-1,5-1 26,25 0 56,722-26 611,-630 15-627,184-15-121,78 1-249,-300 16 209,-10 3 152,-61 7 13,-5-1-38,0-1 0,0 1 0,0 0 0,0-1 0,0 1 0,0 0 0,0-1 0,0 1 0,-1 0 0,1-1 0,0 1 0,-1 0 0,1-1 0,-1 1 0,-1-2 0,-48-11 64,17 7-56,1 1 0,-59-3 0,-75 6 35,123 3-55,-283 13 184,-71 49-36,278-44-139,-156 42 1,261-55-8,-1-1 0,1-1 1,-1-1-1,0 0 1,0-1-1,-22 0 1,4 3-19,32-4 2,0 1 0,1-1 0,-1 0 0,0 1 0,0-1 0,0 1 0,1-1 0,-1 0 0,0 1-1,1 0 1,-1-1 0,1 1 0,-1-1 0,0 1 0,1 0 0,-1-1 0,1 1 0,0 0 0,-1 0 0,1 0 0,0-1 0,-1 1 0,1 0 0,0 0 0,0 0 0,-1-1 0,1 3 0,0-3 3,0 0 1,0 1 0,0-1 0,1 0 0,-1 0-1,0 1 1,0-1 0,0 0 0,0 0 0,0 0 0,0 1-1,0-1 1,1 0 0,-1 0 0,0 0 0,0 0 0,0 1-1,1-1 1,-1 0 0,0 0 0,0 0 0,0 0-1,1 0 1,-1 0 0,0 0 0,0 1 0,0-1 0,1 0-1,-1 0 1,0 0 0,0 0 0,1 0 0,-1 0-1,0 0 1,0 0 0,1 0 0,-1 0 0,0 0 0,0-1-1,1 1 1,39 5 84,0-1 0,74-4 0,-58 0-82,722-53-835,-300 11-1908,-359 33 2278,-110 9 473,-1-1 0,1-1 0,-1 1 0,1-1 0,-1-1 0,10-3 0,-15 4 29,-2 1-20,0 0 0,-1 0-1,1 0 1,-1 0 0,1 0 0,-1-1 0,1 1 0,-1 0 0,0 0 0,1-1-1,-1 1 1,0 0 0,0-1 0,0 1 0,0 0 0,0 0 0,0-1-1,0 1 1,-1 0 0,1 0 0,0-1 0,-1 1 0,1 0 0,-1 0 0,1 0-1,-1 0 1,-1-2 0,-4-1 40,1 0-1,-2 1 1,1-1 0,0 1-1,-1 1 1,1-1 0,-1 1-1,0 0 1,-9-1-1,-30-9 244,4 2-30,1 2 0,-1 1 0,-75-1 0,111 8-255,-351 0 864,258 7-596,-128 27 0,-92 37-130,150-20-90,80-22-40,30-18-14,52-11-11,1 1 1,-1 0-1,1 0 0,-1 1 1,1 0-1,0 0 0,-9 4 1,10-4-35,10-2 8,387-14 314,-136-4-339,-134 12 45,-17 0-50,184-17-394,175-3-128,-462 27 579,-1-1-1,1 0 1,-1 0 0,1 0-1,-1 0 1,1 0 0,-1-1-1,1 1 1,-1 0-1,1-1 1,-1 1 0,0-1-1,1 1 1,-1-1 0,0 0-1,1 0 1,-1 0 0,0 1-1,0-1 1,1 0-1,-1 0 1,1-2 0,11-9 38,-14 11-15,1 0 1,-1-1 0,0 1-1,0 0 1,0 0 0,0-1-1,0 1 1,0 0 0,-1 0-1,1 0 1,0 0 0,-1 1-1,-1-2 1,-10-5 170,-2 1 1,1 0-1,-1 2 0,1-1 1,-25-3-1,-77-5 497,105 12-611,-108-4 458,1 5-1,-132 17 1,25 12-533,62-6-8,124-19 0,0 2 0,0 1 0,-38 14 0,-63 20 0,132-39 0,0 1 0,0 0 0,0 0 0,0 1 0,1 0 0,-1 0 0,1 0 0,0 1 0,0 1 0,-9 8 0,16-14 0,0 1 0,-1-1 0,1 1 0,0-1 0,-1 1 0,1-1 0,0 1 0,0 0 0,0-1 0,-1 1 0,1 0 0,0-1 0,0 1 0,0-1 0,0 1 0,0 0 0,0-1 0,0 1 0,0 0 0,0-1 0,1 1 0,-1-1 0,0 1 0,0 0 0,0-1 0,1 1 0,-1-1 0,0 1 0,1-1 0,-1 1 0,0-1 0,1 1 0,-1-1 0,1 1 0,0 0 0,16 15 0,-15-15 0,8 6 0,0-1 0,0 0 0,0 0 0,1-1 0,0 0 0,0-1 0,0-1 0,1 1 0,-1-2 0,19 3 0,9-2 0,73-3 0,-46-2 0,325-21 0,-349 19 0,255-40 0,-102 11 0,-67 6 0,-22 5 0,-105 22 0,0-1 0,0 1 0,0 0 0,0 0 0,0 0 0,0 0 0,0-1 0,0 1 0,0 0 0,0-1 0,0 1 0,0-1 0,-1 1 0,1-1 0,0 1 0,0-1 0,-1 0 0,1 1 0,0-1 0,-1 0 0,2-1 0,-2 1 0,0 0 0,0 1 0,0-1 0,0 0 0,0 0 0,0 1 0,0-1 0,0 0 0,0 0 0,-1 1 0,1-1 0,0 0 0,0 0 0,-1 1 0,1-1 0,-1 0 0,1 1 0,0-1 0,-1 0 0,1 1 0,-2-1 0,-1-3 0,-1 0 0,0 1 0,0 0 0,-1 0 0,1 0 0,-1 1 0,1-1 0,-7-1 0,-19-6 0,0 3 0,-1 0 0,0 2 0,-35-1 0,-132 2 0,150 4 0,-73 3 0,1 5 0,0 6 0,0 5 0,-137 40 0,198-40 0,-83 38 0,102-40 0,28-10 0,-1 0 0,1 0 0,0 2 0,1-1 0,-21 21 0,32-29 0,-1 0 0,1 1 0,0-1 0,-1 1 0,1-1 0,-1 1 0,1-1 0,0 1 0,-1-1 0,1 1 0,0-1 0,0 1 0,0-1 0,-1 1 0,1 0 0,0-1 0,0 1 0,0-1 0,0 1 0,0 0 0,0-1 0,0 1 0,0 0 0,0-1 0,0 1 0,0-1 0,1 1 0,-1 0 0,0-1 0,0 1 0,1-1 0,-1 1 0,0-1 0,0 1 0,1-1 0,-1 1 0,1-1 0,-1 1 0,0-1 0,1 1 0,-1-1 0,1 0 0,-1 1 0,1-1 0,0 1 0,11 1 0,-1-1 0,0 0 0,1 0 0,22-3 0,1 1 0,227-21 0,-228 18 0,133-26 0,-26 4 0,-54 11 0,102-33 0,-151 34 0,-37 13 0,0 0 0,0 0 0,-1 0 0,1 0 0,0 0 0,0 0 0,-1 0 0,1 0 0,-1 0 0,1 0 0,-1 0 0,1-1 0,-1 1 0,0 0 0,0 0 0,1-1 0,-1 1 0,0 0 0,0 0 0,0-1 0,0 1 0,0 0 0,-1 0 0,1 0 0,-1-3 0,1 1 0,0 1 0,0 1 0,0 0 0,-1 0 0,1 0 0,0 0 0,0 0 0,0 0 0,-1 0 0,1 1 0,-1-1 0,1 0 0,0 0 0,-1 0 0,0 0 0,1 0 0,-1 0 0,1 1 0,-1-1 0,0 0 0,0 1 0,0-1 0,1 0 0,-1 1 0,-1-2 0,-25-5 0,18 5 0,-23-4 0,0 2 0,0 1 0,0 1 0,-42 4 0,-3-1 0,-475-1 0,551 0-13,-86 3 144,79-2-311,-1 0 0,0 1-1,1 0 1,0 0 0,-1 0 0,1 1 0,-9 5 0,13-6-6605,31-2-9710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39.06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33 1553,'0'-32'11718,"0"49"-9822,0 218 9763,0-2-6501,0 467-4375,0-691-114,0-22-2367,0-24-8820,0 11 2088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40.87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65 120 320,'-3'-2'550,"-9"-9"205,9 9 629,-2 2-842,-2 0-187,-15 0 2605,21 0-2904,1 0 0,-1 0 0,1 0-1,-1 0 1,1 0 0,-1 0 0,1 0 0,-1 0 0,1 0 0,0-1 0,-1 1 0,1 0 0,-1 0 0,1 0-1,-1-1 1,1 1 0,0 0 0,-1-1 0,-2-7 13853,6-7-4558,63 32-7772,-41-13-1579,24 5 0,83 2 0,75-11 0,-174-1 0,47-8 0,-27 2 0,26-7 0,-16 2 0,215 3 0,-204 10 0,-49-3 0,49-9 0,-48 6 0,1 1 0,28 0 0,-41 4 0,-1-1 0,0 0 0,1-1 0,-1 0 0,14-5 0,45 2 0,-58-1 0,-11 5 0,0 0 0,0 0 0,1 0 0,-1 0 0,0 0 0,1 0 0,5 1 0,82-11 0,-88 11 0,1 0 0,-1 0 0,0 0 0,0 0 0,0 0 0,0 1 0,0-1 0,0 1 0,0 0 0,0 0 0,-1 0 0,1 0 0,0 1 0,0-1 0,-1 1 0,4 2 0,-4-2 0,0 1 0,-1 0 0,1 0 0,-1 0 0,0 0 0,0 0 0,0 0 0,0 0 0,0 0 0,-1 0 0,1 0 0,-1 1 0,0-1 0,0 0 0,-1 4 0,1 203 0,1-198 0,0 0 0,1 0 0,0-1 0,6 17 0,-5-15 0,0-1 0,0 1 0,-1 0 0,1 20 0,-4-4 0,1-9 0,0 0 0,1-1 0,3 21 0,5-5 0,-5-19 0,0 0 0,-2 0 0,2 29 0,-3-9 0,1-1 0,11 54 0,-10-66 0,-1 1 0,-1-1 0,-3 29 0,1-3 0,1-48 0,0 0 0,0 0 0,0 0 0,0 0 0,0 0 0,1 0 0,-1-1 0,0 1 0,1 0 0,-1 0 0,0 0 0,1 0 0,-1-1 0,1 1 0,-1 0 0,1 0 0,0-1 0,-1 1 0,1 0 0,0-1 0,-1 1 0,1-1 0,0 1 0,0-1 0,-1 1 0,3 0 0,-3-1 0,1 0 0,0 1 0,0-1 0,0 1 0,0-1 0,-1 1 0,1 0 0,0-1 0,-1 1 0,1-1 0,0 1 0,-1 0 0,1 0 0,-1-1 0,1 1 0,-1 0 0,1 0 0,-1 0 0,0 0 0,1 0 0,-1-1 0,0 1 0,0 0 0,0 0 0,0 0 0,0 2 0,0 219 0,0-221 0,0 0 0,0 1 0,0-1 0,0 0 0,0 0 0,0 0 0,-1 1 0,1-1 0,-1 0 0,1 0 0,-1 0 0,1 0 0,-1 0 0,0 0 0,1 0 0,-1 0 0,0 0 0,0 0 0,0 0 0,1 0 0,-1 0 0,-2 1 0,2-2 0,0 1 0,0 0 0,0 0 0,0-1 0,0 1 0,0 0 0,0 0 0,0 0 0,1 0 0,-1 0 0,0 0 0,1 0 0,-1 0 0,1 1 0,-1-1 0,1 0 0,0 0 0,-1 0 0,1 1 0,0-1 0,0 0 0,0 3 0,0 15 0,0-42 0,-1 3-52,1-19-1891,5-6-3321,18-33-5293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5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138 264 1185,'-46'-62'1728,"19"5"209,8 6 288,19 14 208,0 22 433,-27-11 575,27 10 4515,-19 16-16440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42.99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332 138 368,'3'-3'608,"12"-8"355,-11 9-745,0-1-1,0 0 1,0 0 0,0 0-1,-1-1 1,5-4 0,-4 4-30,0 0 0,1 1 1,0 0-1,-1 0 0,9-3 1,-10 4-183,2 0 1675,-5 4-1534,1 1 0,-1-1-1,0 1 1,0 0 0,0-1 0,0 1-1,0-1 1,-1 1 0,1 0 0,-1-1-1,0 1 1,1-1 0,-3 4-1,-7 3 210,9-8-292,-1 0 0,1 0 0,0 1 1,-1-1-1,1 0 0,0 1 0,0-1 0,0 1 1,0 0-1,0-1 0,0 1 0,-1 2 0,-2 4 111,-1 0 0,0 0 0,-1 0 0,1 0 0,-2-1 0,1 0-1,-1-1 1,-14 12 0,7-6 159,-25 28-1,-16 17 9,34-37-178,-33 43 0,44-48-125,-1-1-1,0 0 1,-23 22 0,-38 46 124,71-81-169,1 0 0,-1-1 1,1 1-1,-1-1 1,1 1-1,0 0 1,-1-1-1,1 1 0,0 0 1,-1-1-1,1 1 1,0 0-1,0 0 1,0-1-1,0 1 0,0 0 1,0 0-1,0-1 1,0 1-1,0 0 1,0 0-1,0-1 0,0 1 1,1 0-1,-1 0 1,0-1-1,0 1 1,1 0-1,-1-1 0,0 1 1,1-1-1,-1 1 1,2 1-1,8-8-265,0 1 1,-1-2-1,0 1 1,0-1-1,0 0 0,0-1 1,-1 0-1,11-14 0,-7 8-144,1 1 0,1 0 0,0 1 0,20-13 0,44-36-965,147-142 89,-136 134 1395,-55 35 36,-24 22 74,2 0 1,0 1-1,0 1 0,15-11 0,-16 14-127,-7 5 1016,-3 10 143,-1 0-859,-1-3-218,0-1-1,0 0 1,0 0-1,0 0 1,0 0-1,-1 0 1,0 0 0,0-1-1,0 1 1,0 0-1,0-1 1,-1 0-1,-5 6 1,-8 13 475,3-1 297,-27 33 0,-5 6 331,24-32-762,-27 26 1,-16 20-12,42-45-419,1 0-6,-30 29-1,33-38-167,0 1-1,-19 29 1,20-31-382,14-17 246,1 0 0,0 0-1,-1 0 1,1 0 0,1 1-1,-1-1 1,0 1-1,0-1 1,1 1 0,0 0-1,-1-1 1,1 1-1,0 0 1,0 0 0,-1 5-1,22-10-2773,-17 2 2807,0-1 0,0-1 0,0 1 0,0 0 0,-1-1 0,1 1 0,0-1 0,-1 0 0,1 0 0,-1 0 0,0 0 0,3-3 0,9-9-441,53-55-1193,30-30 810,87-60 712,-149 128 572,41-28 0,-66 52-134,-1-1 0,0 0 0,12-15 1,10-10 406,63-46 3183,-76 69-2881,-18 10-813,0 0-1,0 0 1,0 0-1,0 0 0,0 0 1,1 0-1,-1 0 1,0 0-1,0 0 1,0 0-1,0 0 1,0 0-1,0 0 1,0 0-1,1-1 0,-1 1 1,0 0-1,0 0 1,0 0-1,0 0 1,0 0-1,0 0 1,0 1-1,1-1 1,-1 0-1,0 0 0,0 0 1,0 0-1,0 0 1,0 0-1,0 0 1,0 0-1,0 0 1,1 0-1,-1 0 1,0 0-1,0 0 0,0 0 1,0 0-1,0 1 1,0-1-1,0 0 1,0 0-1,0 0 1,0 0-1,0 0 1,0 0-1,0 0 0,0 0 1,0 1-1,0-1 1,1 0-1,-1 0 1,0 0-1,0 0 1,0 0-1,0 0 1,-1 0-1,1 1 1,0-1-1,0 0 0,0 0 1,0 0-1,0 0 1,0 0-1,0 0 1,0 0-1,0 1 1,-4 7 603,-11 9 796,-33 30 0,-4 5-36,-7 17-158,-47 50 208,-109 100-496,134-142-931,23-11-315,17-29-145,28-27 96,1 0 0,0 1-1,1 0 1,-11 15 0,14-14-463,0-1 77,0 1-1,-9 19 1,15-27 50,0 0 0,1 0 0,0 0 0,0 0 1,0 1-1,1-1 0,-1 6 0,6-14-1408,16-18 254,-1-4-228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43.32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503 262 736,'68'-57'1396,"-11"9"58,-13 18-291,-31 22-548,-1 0-1,0-1 0,17-15 0,-8 0 1016,-17 19-1137,1 0-1,-1 1 1,1-1-1,0 1 1,0-1-1,1 1 1,9-5 0,7-3 1049,-22 12-1511,0 0 0,0 0 0,0 0 0,0 0 0,0 1 0,0-1 0,0 0 0,0 0 0,0 0 0,0 0 0,0 0 1,0 0-1,0 0 0,0 0 0,0 1 0,0-1 0,0 0 0,0 0 0,0 0 0,0 0 0,1 0 0,-1 0 0,0 0 1,0 0-1,0 0 0,0 0 0,0 0 0,0 0 0,0 0 0,0 1 0,1-1 0,-1 0 0,0 0 0,0 0 0,0 0 0,0 0 1,0 0-1,0 0 0,0 0 0,0 0 0,1 0 0,-1 0 0,0 0 0,0 0 0,0 0 0,0 0 0,0-1 0,0 1 1,0 0-1,1 0 0,-1 0 0,0 0 0,0 0 0,0 0 0,0 0 0,0 0 0,0 0 0,0 0 0,0 0 0,0 2 206,0 1 0,-1-1 0,1 1 0,-1-1-1,0 1 1,0-1 0,0 0 0,0 1-1,0-1 1,0 0 0,-1 0 0,-2 4 0,-8 11 689,-16 30 924,-60 74 0,-120 141-865,174-221-941,-70 67 0,6-9-370,-37 44-1920,124-132 1650,1 1 1,0 0-1,1 1 1,-8 15-1,-21 28-3504,21-31 1285,17-25 2748,0 1 0,0-1-1,0 0 1,0 0-1,0 0 1,0 0-1,0 0 1,0 1-1,0-1 1,0 0 0,0 0-1,0 0 1,0 0-1,0 1 1,0-1-1,0 0 1,0 0 0,0 0-1,0 0 1,0 1-1,0-1 1,0 0-1,0 0 1,0 0-1,0 0 1,0 0 0,1 0-1,-1 1 1,0-1-1,0 0 1,0 0-1,0 0 1,0 0 0,0 0-1,1 0 1,-1 0-1,0 0 1,0 0-1,0 0 1,0 0-1,0 1 1,1-1 0,-1 0-1,0 0 1,0 0-1,0 0 1,0 0-1,1 0 1,-1 0 0,0 0-1,0 0 1,0-1-1,0 1 1,1 0-1,-1 0 1,0 0 0,0 0-1,0 0 1,0 0-1,0 0 1,1 0-1,-1 0 1,0 0-1,0-1 1,14-3-888,-7 0 540,0 0 1,0-1-1,0 0 1,6-6-1,33-37-1757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43.67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633 118 592,'118'-91'4023,"-113"87"-3681,-1 0 0,1 1 0,0 0 0,0 0 0,0 0 0,9-3 0,-14 6-300,0 0 0,0 0 0,1-1 0,-1 1 1,0 0-1,0 0 0,0 0 0,0 0 1,0 0-1,0 0 0,0 0 0,1 0 0,-1 0 1,0 0-1,0 0 0,0 0 0,0 0 1,0 0-1,0 0 0,1 0 0,-1 0 0,0 0 1,0 0-1,0 0 0,0 0 0,0 0 1,0 0-1,0 0 0,1 0 0,-1 1 1,0-1-1,0 0 0,0 0 0,0 0 0,0 0 1,0 0-1,0 0 0,0 0 0,0 0 1,1 0-1,-1 1 0,0-1 0,0 0 0,0 0 1,0 0-1,0 0 0,0 0 0,0 0 1,0 1-1,0-1 0,0 0 0,0 0 0,0 0 1,0 0-1,0 0 0,0 0 0,0 0 1,0 1-1,0-1 0,0 0 0,0 0 0,0 0 1,0 0-1,-1 0 0,1 1 0,-4 9 755,-8 15 534,5-9-506,-1-1 0,-1 1 0,0-1 0,-22 27-1,-31 14 713,0 24 15,8-9-572,-83 68 280,38-42-799,-93 85-823,131-127-642,22-12-566,28-29-492,17-21-4177,23-25 3756,49-41 0,-26 26 1227,109-108-1743,-84 83 1636</inkml:trace>
  <inkml:trace contextRef="#ctx0" brushRef="#br0" timeOffset="1">679 247 208,'123'-76'2927,"-108"68"-2483,-11 7-303,-1 0 0,1-1 0,-1 1 0,0-1-1,0 0 1,0 0 0,0-1 0,0 1 0,0-1 0,-1 1 0,1-1 0,3-5-1,-6 7-75,0 0-1,1 1 0,-1-1 0,0 0 0,1 0 0,-1 1 1,1-1-1,-1 0 0,1 1 0,-1-1 0,1 1 0,-1-1 1,1 1-1,-1-1 0,1 1 0,0-1 0,-1 1 0,1-1 1,0 1-1,-1 0 0,1-1 0,0 1 0,0 0 0,-1 0 1,1-1-1,0 1 0,0 0 0,0 0 0,-1 0 0,1 0 1,0 0-1,0 0 0,1 1 0,2-1 308,1 0 2298,-5 4-856,0 0-1524,0 0-1,0 0 0,0 0 0,0 0 0,-1-1 0,1 1 0,-1 0 1,0 0-1,0-1 0,-1 1 0,1 0 0,-1-1 0,0 1 0,1-1 1,-2 0-1,1 0 0,0 1 0,-1-2 0,1 1 0,-5 4 0,-200 228 4578,138-163-4639,-90 72 0,87-85-866,18 0-680,20-30 196,27-24 563,0 0 0,0 1-1,0 0 1,1 0 0,0 1 0,0 0-1,0 0 1,1 0 0,-8 15-1,10-12-1155,5-7-655,12-11-1371,-7 3 3665,34-23-2152,5-20-93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44.01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534 1 1985,'0'0'20,"7"0"968,0 0 0,0 1 0,0-1-1,0 1 1,0 1 0,7 1 0,-13-2-704,0-1 0,1 1-1,-1-1 1,0 1 0,0 0 0,0-1 0,0 1-1,0 0 1,0 0 0,0 0 0,0 0 0,0 0 0,0 0-1,0 0 1,-1 0 0,1 0 0,0 2 0,0-1 36,-1 0-1,0-1 1,1 1 0,-1 0 0,0 0 0,0 0-1,-1-1 1,1 1 0,0 0 0,-1 0 0,1-1-1,-1 1 1,1 0 0,-1-1 0,0 1-1,1 0 1,-2 1 0,-6 11 1219,-1 4-30,0-1 0,-1 0 0,-1-1 0,-14 17 0,-113 93 1793,118-108-3125,-97 98 37,6-31-1872,-14 12-7036,123-95 7930,-13 14-1656,13-2-6348,5-13 5741,13-7 1804,-12 3 951,0-1-1,0 1 1,-1-1-1,0 0 1,0 0-1,5-7 1,12-19-1054,22-10-56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44.44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258 53 448,'12'-7'359,"2"-1"249,0 0 0,1 1 0,19-6 0,-26 10 321,1 1-1,0 1 0,0-1 1,17 1-1,-25 1-751,-1 0-1,1 0 1,-1 0-1,1 0 1,0 0-1,-1 0 1,1 0 0,-1 0-1,1 0 1,-1 0-1,1 0 1,-1 1-1,1-1 1,-1 0 0,1 0-1,-1 1 1,1-1-1,-1 0 1,1 1-1,-1-1 1,0 0 0,1 1-1,-1-1 1,1 1-1,-1-1 1,1 1-1,1 17 2815,-3-16-3212,1 2 396,0 1 1,-1-1 0,0 0-1,0 0 1,-1 1 0,1-1-1,-1 0 1,0 0-1,0 0 1,0 0 0,0-1-1,-1 1 1,0-1 0,1 1-1,-1-1 1,-7 5 0,-18 27 629,4-4-680,-2 0 0,0-2 0,-2-1 0,-1-1 0,-48 34-1,34-30-513,39-28 340,-1 3-154,-1-1 0,0 0 0,0 0 0,0 0 0,-1-1 0,0 0 0,0 0 0,-13 5 0,18-9 57,1 1 41,-1-1 0,1 0-1,-1 0 1,1 1 0,0-1 0,-1 1-1,1-1 1,0 1 0,0 0 0,-1-1-1,1 1 1,0 0 0,0 0 0,0 0 0,0 0-1,0 0 1,0 0 0,0 0 0,0 0-1,0 0 1,1 1 0,-1-1 0,0 0-1,0 3 1,1-2-1720,0-4-272,0 0 1906,0 1-1,1-1 1,-1 0-1,1 1 0,0-1 1,-1 0-1,1 1 1,0-1-1,0 1 0,0 0 1,0-1-1,0 1 1,0 0-1,1 0 0,-1-1 1,0 1-1,3-2 1,5-4-512,9-11-509,32-24-1,-21 20 690,0 1 409,2 2-1,35-16 0,-16 8 368,-38 21-72,-1 0 0,2 0-1,-1 1 1,0 1 0,1 0-1,20-3 1,20 3 1842,6 3 3927,-58 1-5858,17 0 1522,-13 0-168,-5 4-371,1 8-641,-1-5-140,1 0 1,-1 0-1,0 0 0,-1-1 0,1 1 1,-1 0-1,-4 12 0,-1-10-92,0-1-1,-1 0 0,0 0 1,-15 14-1,-14 14 9,17-11-140,14-16-59,-1-1 1,0-1-1,0 1 0,-1-1 1,0 0-1,-13 10 0,-26 10 25,36-22-90,0 0-1,0 1 1,0 0-1,1 1 1,0 0-1,1 0 0,-15 17 1,22-23-1499,4-3 465,9-9-138,15-19-534,-20 22 1298,0 0-1,0 1 1,0 0-1,1 0 0,1 1 1,8-6-1,-9 7 172,0-1-1,0 0 1,0-1 0,-1 1-1,9-11 1,-6 3-55,-7 9 270,0 1 1,0 0-1,1-1 1,-1 1-1,1 1 0,0-1 1,0 0-1,0 1 1,1 0-1,-1 0 1,1 0-1,7-3 0,13-2-67,-20 7 117,0 0 0,-1-1 1,1 1-1,0-1 0,-1 0 0,1-1 1,6-4-1,-9 5-26,-1 1 1,1 0-1,-1 0 0,1 0 1,0 0-1,-1 0 0,1 0 1,0 1-1,0-1 1,-1 0-1,1 1 0,0-1 1,0 1-1,0 0 0,0 0 1,0 0-1,0 0 0,0 0 1,3 0-1,7 1-2906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51.62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47 18 176,'-5'0'654,"-13"0"309,18 0-911,-1 0 0,1 0 1,0 0-1,-1 0 0,1 0 1,0 0-1,0 0 0,-1 0 0,1 0 1,0 0-1,0-1 0,-1 1 1,1 0-1,0 0 0,0 0 0,-1-1 1,1 1-1,0 0 0,0 0 1,0 0-1,-1-1 0,1 1 1,0 0-1,0 0 0,0-1 0,0 1 1,0 0-1,0-1 0,0 1 1,0 0-1,-1-1 0,0-1 265,-14-8 6280,15 18-312,0 1-5806,0-7-355,0-1 0,0 1 0,0 0 0,1 0 0,-1 0 0,1-1 0,-1 1 0,1 0 0,0 0 0,-1-1 0,1 1 0,0 0 0,2 2 0,-2-3-36,0 1 0,0-1 0,0 1 0,0-1 0,0 1 0,-1 0-1,1-1 1,0 1 0,-1 0 0,0 0 0,1-1 0,-1 1 0,0 3 0,-1 21 1031,0-19-851,0 1 0,1-1 0,0 0-1,0 1 1,1-1 0,0 1 0,0-1-1,4 13 1,6-8 171,-10-11-389,0-1 1,0 1 0,0 0-1,0 0 1,-1 1 0,1-1-1,0 0 1,0 0 0,0 0-1,-1 0 1,1 1-1,-1-1 1,1 0 0,-1 1-1,0-1 1,1 0 0,-1 1-1,0-1 1,0 1 0,0-1-1,0 0 1,0 3 0,0 136 3612,0-135-3495,0 1 1,1-1 0,-1 1-1,1-1 1,1 0-1,-1 1 1,3 6 0,-2-8-31,0 1 0,-1 0 0,0 1 0,0-1 1,0 0-1,0 0 0,-1 7 0,-1 24 608,0-23-652,0 1 1,1-1-1,0 1 0,1-1 1,1 0-1,3 14 0,4-8-94,-7-16 0,0 0 0,0 1 0,-1-1 0,0 0 0,1 1 0,-1-1 0,0 0 0,-1 1 0,1 0 0,-1-1 0,1 4 0,-1 3 0,1-1 0,0 1 0,5 17 0,-3-16 0,0-1 0,-2 1 0,1 0 0,-1 11 0,-2-9 0,1-8 0,-1 0 0,1 0 0,0 0 0,1 0 0,-1 0 0,1-1 0,0 1 0,0 0 0,2 5 0,-1-4 0,2 3 0,-1-1 0,0 1 0,0 0 0,-1 0 0,0 0 0,0 0 0,-1 0 0,0 18 0,-1 197 0,0-221 0,0 0 0,0 0 0,1 0 0,-1 0 0,1 0 0,0 1 0,-1-1 0,2 0 0,-1 0 0,0-1 0,1 1 0,2 5 0,-2-5 0,0-1 0,0 1 0,-1 0 0,0 1 0,1-1 0,-1 0 0,0 0 0,-1 0 0,1 1 0,0-1 0,-1 0 0,0 7 0,0 514 0,0-523 0,0 0 0,0 0 0,0 1 0,0-1 0,0 0 0,0 0 0,-1 0 0,1 1 0,-1-1 0,1 0 0,-1 0 0,1 0 0,-1 0 0,1 0 0,-1 0 0,0 0 0,0 0 0,1 0 0,-1 0 0,0-1 0,0 1 0,0 0 0,-1 0 0,1 0 0,0 0 0,0 0 0,0-1 0,0 1 0,0 0 0,0 0 0,0 0 0,0 0 0,1 0 0,-1 0 0,0 0 0,1 0 0,-1 1 0,1-1 0,-1 0 0,1 0 0,0 0 0,-1 1 0,1-1 0,0 0 0,0 0 0,0 1 0,0 0 0,0 261 0,0-255 0,0-12 0,-5-18 0,-12-19-1867,15 33 521,1 1 1,0-1-1,0 0 0,0-10 0,1-44-8466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55.26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46 54 48,'0'0'131,"-3"0"205,3 0-302,-1 0 0,1 0 0,-1 0 1,1 0-1,-1 0 0,0 0 0,1 0 0,-1 0 1,1 1-1,-1-1 0,1 0 0,-1 0 0,1 0 1,-1 1-1,1-1 0,-1 0 0,1 0 0,-1 1 1,1-1-1,0 0 0,-1 1 0,1-1 0,-1 1 0,1-1 1,0 1-1,-1-1 0,1 0 0,0 1 0,0-1 1,-1 2-1,0 21 1750,1-11-1187,0-11-586,0-1 0,0 1 0,0-1-1,0 1 1,0-1 0,0 1-1,0-1 1,-1 0 0,1 1 0,0-1-1,0 1 1,0-1 0,-1 1-1,1-1 1,0 0 0,0 1 0,-1-1-1,1 1 1,0-1 0,-1 0-1,1 1 1,0-1 0,-1 0-1,1 0 1,-1 1 0,1-1 0,-1 0-1,1 0 1,0 0 0,-1 1-1,1-1 1,-1 0 0,1 0 0,-1 0-1,1 0 1,-1 0 0,1 0-1,-1 0 1,0 0 0,-11 4 1664,9 6 3265,3-10-4837,0 1 1,0-1 0,0 1-1,0-1 1,0 1-1,0-1 1,0 1 0,0-1-1,0 1 1,1-1-1,-1 0 1,0 1 0,0-1-1,0 1 1,0-1-1,1 0 1,-1 1 0,0-1-1,0 1 1,1-1-1,-1 0 1,0 1 0,1-1-1,-1 0 1,0 0-1,1 1 1,-1-1 0,1 0-1,18 2 3412,-13-2-3429,256 0 6673,357 0 1644,-549-16-8403,142 16 0,-201 0 0,0-1 0,0-1 0,0 0 0,17-6 0,-18 5 0,0 0 0,0 1 0,0 0 0,16 0 0,93 2 0,-116 0 0,0-1 0,0 1 0,0 0 0,0-1 0,0 1 0,0-1 0,0 0 0,0 0 0,4-2 0,-4 1 0,-1 1 0,1 0 0,0 0 0,0 0 0,0 1 0,0-1 0,0 1 0,0-1 0,4 1 0,2-1 0,0 0 0,-1-1 0,1 0 0,-1 0 0,10-5 0,9-1 0,35-3 0,-42 8 0,1 0 0,20-8 0,-25 6 0,0 1 0,32-5 0,-15 3 0,-25 4 0,0 1 0,0 0 0,0 0 0,0 1 0,14 1 0,16 1 0,427-2 0,-463-1 0,-1 2 0,1-1 0,-1 0 0,0 0 0,1 0 0,-1 1 0,1-1 0,-1 0 0,0 1 0,1 0 0,-1-1 0,0 1 0,0 0 0,1-1 0,0 2 0,-1-1 0,0 0 0,0 0 0,1 0 0,-1-1 0,0 1 0,1 0 0,-1-1 0,0 1 0,1-1 0,-1 0 0,1 1 0,-1-1 0,1 0 0,-1 0 0,2 0 0,8 0 0,28-1 0,-38 1 0,0 0 0,0 0 0,0 0 0,-1 0 0,1 0 0,0 0 0,0 0 0,0 0 0,0 0 0,0 1 0,-1-1 0,1 0 0,0 1 0,0-1 0,-1 0 0,1 1 0,0-1 0,0 1 0,-1-1 0,1 1 0,0-1 0,-1 1 0,1 0 0,-1-1 0,1 1 0,-1 0 0,1-1 0,-1 1 0,1 1 0,-1 657 0,9-618 0,-7-34 0,0 0 0,0 0 0,-1 0 0,2 14 0,-3 202 0,0-222 0,0 0 0,0 1 0,0-1 0,0 0 0,1 0 0,-1 0 0,0 0 0,1 0 0,-1 0 0,1 0 0,-1 0 0,1 0 0,0 0 0,-1 0 0,1 0 0,0 0 0,0 0 0,-1 0 0,1-1 0,0 1 0,1 1 0,0-2 0,-1 1 0,0 0 0,0 0 0,0 0 0,0 0 0,0 0 0,0 0 0,-1 0 0,1 1 0,0-1 0,0 0 0,-1 0 0,1 1 0,-1-1 0,1 0 0,-1 1 0,1-1 0,-1 0 0,0 1 0,0-1 0,0 3 0,-1 27 0,0-21 0,0 0 0,1 0 0,0 0 0,0 0 0,1-1 0,4 18 0,-2-21 0,-1-1 0,1 1 0,-2 0 0,1 0 0,0 0 0,-1 0 0,0 0 0,-1 0 0,1 8 0,-1 66 0,0-78 0,0 1 0,0-1 0,0 0 0,1 1 0,-1-1 0,1 0 0,0 1 0,0-1 0,0 0 0,0 0 0,0 1 0,0-1 0,1 0 0,1 2 0,-2-2 0,1 0 0,0 1 0,-1-1 0,0 1 0,1-1 0,-1 1 0,0-1 0,-1 1 0,1 0 0,0-1 0,-1 1 0,1 0 0,-1 0 0,0 3 0,0 59 0,0-64 0,0 0 0,0 1 0,0-1 0,1 0 0,-1 0 0,0 1 0,1-1 0,-1 0 0,1 0 0,-1 1 0,1-1 0,-1 0 0,1 0 0,0 0 0,0 0 0,-1 0 0,1 0 0,0 0 0,0 0 0,0 0 0,2 1 0,-2-1 0,0-1 0,0 1 0,0 0 0,0 0 0,0 0 0,0 0 0,0 0 0,-1 0 0,1 0 0,0 0 0,-1 0 0,1 0 0,-1 0 0,1 0 0,-1 1 0,1-1 0,-1 0 0,0 0 0,0 1 0,1-1 0,-1 2 0,0 645 0,-1-648 0,1 1 0,0 0 0,-1-1 0,1 1 0,0 0 0,-1-1 0,1 1 0,-1 0 0,1-1 0,-1 1 0,0-1 0,1 1 0,-1-1 0,1 1 0,-1-1 0,0 1 0,0-1 0,1 0 0,-1 1 0,0-1 0,1 0 0,-1 0 0,0 0 0,0 0 0,0 1 0,1-1 0,-1 0 0,0 0 0,0 0 0,-1-1 0,-37 1 0,24 0 0,-359 0 0,369 0 0,0 1 0,0-1 0,0 1 0,0 1 0,1-1 0,-1 1 0,0-1 0,-4 4 0,5-3 0,0 0 0,-1 0 0,1-1 0,0 1 0,-1-1 0,1 0 0,-1 0 0,-4 0 0,3-2 0,0 2 0,0-1 0,-1 1 0,1 0 0,0 0 0,0 0 0,-10 5 0,8-4 0,-6 1 0,1-1 0,-1-1 0,1 0 0,-1-1 0,-24-2 0,0 0 0,-9 2 0,15-2 0,0 3 0,0 0 0,-37 8 0,51-7 0,0 0 0,0-1 0,-1-1 0,-19-2 0,-10 0 0,19 1 0,15 0 0,0 1 0,0 0 0,0 1 0,-19 3 0,13 2 0,-1-1 0,1-1 0,-1 0 0,-36 0 0,47-3 0,0 0 0,0 0 0,1 1 0,-1 0 0,-12 4 0,-7-2 0,12-3 0,-25 4 0,1 0 0,-1-3 0,-60-4 0,26 0 0,-227 2 0,298 0 0,0 1 0,0-1 0,1 1 0,-1 0 0,1 0 0,-9 3 0,10-2 0,-1-1 0,0 0 0,0 0 0,0 0 0,0 0 0,-6 0 0,-103-1 0,87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55.76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94 513 32767,'-3'0'0,"2"0"0,0 0 0,1 0 0,-1 1 0,0-1 0,1 0 0,-1 0 0,0 0 0,0 0 0,1 0 0,-1 0 0,0 0 0,0 0 0,1 0 0,-1 0 0,0 0 0,0-1 0,1 1 0,-1 0 0,0 0 0,1-1 0,-1 1 0,0-1 0,1 1 0,-1 0 0,1-1 0,-1 1 0,1-1 0,-1 1 0,1-1 0,-1 0 0,1 1 0,-1-1 0,1 0 0,0 1 0,-1-1 0,1 0 0,0 1 0,-1-1 0,1 0 0,0 1 0,0-1 0,0-1 0,0 2 0,0-1 0,0 1 0,0-1 0,0 1 0,0-1 0,0 1 0,0-1 0,-1 1 0,1-1 0,0 1 0,0-1 0,0 1 0,0-1 0,-1 1 0,1 0 0,0-1 0,0 1 0,-1-1 0,1 1 0,0 0 0,-1-1 0,1 1 0,0 0 0,-1-1 0,1 1 0,-1 0 0,1 0 0,0-1 0,-1 1 0,1 0 0,-1 0 0,1 0 0,-1 0 0,0-1 0,1 1 0,-1 0 0,1 0 0,-1 0 0,1 0 0,-1-1 0,1 1 0,-1 0 0,1 0 0,0-1 0,-1 1 0,1 0 0,-1-1 0,1 1 0,0-1 0,-1 1 0,1 0 0,0-1 0,0 1 0,-1-1 0,1 1 0,0-1 0,0 1 0,0-1 0,0 1 0,-1-1 0,1 1 0,0-1 0,0 1 0,0-1 0,0 1 0,0-1 0,0 0 0,0-63 0,0 63 0,0 1 0,0-1 0,-1 0 0,1 0 0,0 0 0,-1 0 0,1 0 0,-1 1 0,1-1 0,-1 0 0,1 0 0,-1 1 0,0-1 0,1 0 0,-1 1 0,0-1 0,1 1 0,-1-1 0,0 1 0,0-1 0,0 1 0,0-1 0,1 1 0,-1 0 0,0-1 0,0 1 0,0 0 0,0 0 0,0 0 0,-1 0 0,1 0 0,0 0 0,0-1 0,-1 1 0,1 0 0,0 0 0,0-1 0,0 1 0,0 0 0,0-1 0,0 1 0,0-1 0,1 1 0,-1-1 0,0 1 0,0-1 0,0 0 0,0 0 0,1 1 0,-1-1 0,0 0 0,1 0 0,-1 0 0,0 0 0,1 0 0,0 0 0,-1 1 0,1-1 0,-1 0 0,1-1 0,0 1 0,-1-1 0,1-29-71,-1 19-4,1 0-1,0 1 1,1-1 0,0 1-1,0-1 1,2 1 0,-1 0-1,1-1 1,7-14 0,8-21-3262,9-33-6519,-26 76 9266,25-72-7886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56.49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561 16 1361,'2'-1'374,"0"-1"1,0 0 0,0 1-1,0 0 1,0-1 0,0 1-1,1 0 1,-1 0 0,0 1-1,4-2 1,13 1 5852,-20 1-6049,-1 0 0,0 1 0,1 0 0,-1-1 0,0 1 0,1 0 0,-1 0 0,1-1 0,-1 1 0,1 0 0,0 1 0,-2 1 0,-2 0 283,-1 1 48,1 1-1,0-1 1,0 1-1,0 0 1,-8 11-1,8-10-104,0 0 0,1-1 0,-2 0 0,1 0 0,-9 7-1,-11 7 811,0 2-1,1 0 0,-21 27 0,-63 83 1330,-72 113-1537,171-232-1071,1-1 0,-12 26 0,15-27-327,0 0 0,-1 0-1,0-1 1,-10 13 0,13-20 93,1 0 0,0 1 0,1-1 1,-1 1-1,0-1 0,1 1 0,0 0 0,-1 0 0,1-1 1,-1 6-1,1 0-3864,1 1-3314,1-29 2980,0 16 4164,0 0-1,1 1 1,-1-1 0,1 0-1,-1 1 1,1-1 0,0 1-1,1-1 1,4-5 0,34-31-3066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56.82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1041 27 384,'39'-11'1067,"-26"7"-251,0 1 0,0 0-1,24-2 1,-33 5 342,-8 40 4873,2-32-5441,-1 0-1,-1 0 1,1 0-1,-1-1 0,0 1 1,-1-1-1,0 0 0,-11 12 1,-91 95 4947,6-6-2425,-105 97-371,67-70-2059,-118 118-693,156-143-1306,13-12-1576,69-78 1323,1 1-1,-18 28 1,5-15-2534,25-31 72,18-24 1022,13-20 75,-6-9-115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56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406 729 624,'0'0'1169,"0"-3"-251,1-17-454,-4-52 1306,2 67-1644,0-1 0,0 1 1,0 0-1,-1 0 0,0-1 0,0 1 1,0 0-1,-1 1 0,1-1 0,-6-7 1,-3 0 177,-9-17 766,18 25-971,0 1 1,-1-1 0,0 1 0,1 0 0,-1-1 0,0 1 0,-1 1 0,1-1 0,0 0 0,-1 1 0,0 0 0,1 0-1,-1 0 1,0 0 0,0 0 0,0 1 0,0 0 0,0 0 0,-1 0 0,1 0 0,-6 0 0,3 1 25,0 0 1,0 0-1,0 0 0,1 1 1,-1 0-1,0 1 1,0-1-1,1 1 0,-1 0 1,1 1-1,0 0 1,-1 0-1,-8 6 0,-9 7 245,16-11-191,-1 0 0,1 1 0,0 0 0,0 0 0,1 1 1,0 0-1,0 0 0,0 1 0,1 0 0,-10 16 0,7-5 213,0 1 0,1 1 0,-8 33-1,14-43-255,0 1-1,1 0 0,0-1 1,0 1-1,1 0 0,1 0 1,0-1-1,4 15 0,13 26 380,-17-46-463,1 0-1,0-1 1,0 1-1,1-1 1,-1 1-1,1-1 0,0 0 1,0 0-1,1 0 1,0 0-1,0-1 1,0 1-1,6 4 1,-6-5-33,1-1 0,-1 0 1,0-1-1,1 1 0,-1-1 1,1 0-1,0 0 0,0 0 1,0-1-1,0 0 0,0 0 1,0 0-1,0 0 1,0-1-1,0 0 0,0 0 1,0 0-1,0-1 0,0 0 1,0 0-1,8-2 0,-5 0-15,0 1 1,0-2-1,0 1 0,0-1 0,0 0 0,-1-1 0,0 1 0,0-1 0,0-1 0,0 0 0,6-8 0,1-2-85,7-8-64,-1-1 1,-1-1 0,30-56 0,-6-2 39,-41 77 193,0 0-1,-1 0 1,0 0-1,0 0 1,0 0-1,-1 0 1,0-1 0,-1 1-1,-2-14 1,10 46 2608,-4-15-2051,0-1 0,-1 1 1,-1-1-1,0 1 0,1 13 1,-2 238 6263,0 130-6228,-12-195-681,8-156 0,2 3 0,-3 1 0,-2-1 0,-1 0 0,-3-1 0,-1 0 0,-19 44 0,21-65 0,3-4 0,-1 0 0,-19 28 0,23-40 0,0 0 0,0 0 0,0-1 0,-1 0 0,0 1 0,0-1 0,0-1 0,0 1 0,-1-1 0,1 0 0,-1 0 0,-7 2 0,11-4 0,-1-1 0,0 0 0,1 1 0,-1-1 0,0 0 0,0 0 0,1 0 0,-1-1 0,0 1 0,1 0 0,-1-1 0,1 0 0,-1 0 0,0 0 0,1 0 0,0 0 0,-5-3 0,-39-31 0,39 30 0,2 0 0,1 0 0,-1 0 0,1-1 0,0 1 0,0-1 0,1 0 0,0 0 0,0 0 0,0-1 0,-2-7 0,-2-6 0,0 3 0,1 0 0,1 0 0,1-1 0,1 0 0,0 0 0,1 0 0,1 0 0,1 0 0,0 0 0,1 0 0,5-22 0,-1 14 0,2-1 0,1 2 0,1-1 0,1 1 0,1 0 0,28-45 0,14-7 0,64-72 0,-80 110 8,56-49 0,30-31-301,0-11-84,-119 125 376,1 1-1,-1-1 1,0 0 0,0 0-1,0-1 1,-1 1-1,0-1 1,0 0-1,0 1 1,-1-1 0,0 0-1,3-11 1,-4 11-1,1 0 0,1 0 0,-1 1 0,1-1 0,0 1 1,4-6-1,-4 7 0,-1 0-1,1 1 1,-1-1 0,0 0-1,0 0 1,-1 0 0,1 0-1,-1-1 1,0 1 0,0 0 0,0-1-1,0-5 1,1-42-16,-1 36 2,0-1 0,-1 1 0,-1-1 0,0 1-1,-6-25 1,0 17-12,3 11 15,1 0 0,0-1 0,0 1 0,0-25 0,3 28 18,0 1 1,-1-1-1,0 0 0,0 1 1,-1-1-1,0 1 0,-1-1 1,-7-15-1,7 19 18,-1 0 19,1 0 0,0-1 0,1 1-1,-1-1 1,1 1 0,0-1 0,1 0 0,0 0 0,0 0 0,0 1 0,1-10 0,0 18 107,-1 16-99,1 0 0,1 1 0,4 19 0,13 28-50,-1 67 0,-14-97 0,1 189 0,-5-139 0,1 361 0,0-446 0,0 0 0,-1 0 0,1 0 0,0 0 0,0 0 0,0 0 0,0 0 0,0 0 0,1 0 0,-1 0 0,0 0 0,0 0 0,1 0 0,-1 0 0,0 0 0,1-1 0,-1 1 0,1 0 0,0 0 0,-1 0 0,1 0 0,-1-1 0,1 1 0,0 0 0,0 0 0,-1-1 0,1 1 0,0-1 0,0 1 0,0-1 0,1 1 0,-1-1 0,0-1 0,0 1 0,0-1 0,-1 1 0,1-1 0,0 0 0,0 1 0,0-1 0,-1 0 0,1 0 0,0 1 0,-1-1 0,1 0 0,-1 0 0,1 0 0,-1 0 0,1 0 0,-1 0 0,1 0 0,-1 0 0,0 0 0,0 0 0,0 0 0,1 0 0,-1 0 0,0 0 0,0 0 0,0 0 0,-1 0 0,1 0 0,0-2 0,2-24 0,1 0 0,2 0 0,0 1 0,2-1 0,16-40 0,-3 7 0,-7 20 0,37-106 0,-44 132 0,1 1 0,0-1 0,1 1 0,0 0 0,1 1 0,0 0 0,18-18 0,-25 29 0,0 0 0,0 0 0,-1 0 0,1 0 0,0 0 0,0 1 0,0-1 0,0 1 0,0-1 0,0 1 0,0 0 0,0-1 0,0 1 0,0 0 0,0 0 0,0 1 0,4 0 0,6-1 0,-4 0 0,-5 0 0,0 0 0,0 0 0,0 0 0,0 0 0,0 0 0,-1 1 0,1-1 0,0 1 0,0 0 0,0 0 0,0 0 0,0 0 0,-1 0 0,1 1 0,0-1 0,-1 1 0,5 4 0,30 23 0,-24-20 0,-1 1 0,21 20 0,-17-16 0,1 0 0,0-1 0,38 21 0,-29-19 0,27 22 0,-48-33 0,1 1 0,0-1 0,0 0 0,0 0 0,1-1 0,-1 1 0,1-2 0,8 4 0,-1-4 0,-1 0 0,1-1 0,21-1 0,-30 0 0,10 1 0,-11-1 0,1 1 0,-1-1 0,0 0 0,0 0 0,0 0 0,1-1 0,-1 1 0,0-1 0,0 0 0,0 0 0,0-1 0,0 1 0,0-1 0,0 0 0,-1 0 0,8-4 0,-5 1 0,0 0 0,-1-1 0,1 1 0,-1-1 0,0-1 0,0 1 0,-1 0 0,1-1 0,-2 0 0,1 0 0,-1 0 0,0-1 0,0 1 0,-1-1 0,0 1 0,0-1 0,-1 0 0,1-13 0,-2-265 0,-2 259 0,-1 0 0,0-1 0,-12-40 0,-5-35 0,17 73 0,-2 0 0,0 1 0,-11-34 0,11 49 0,1 0 0,0-1 0,1 0 0,1 0 0,1 0 0,0-24 0,-1 132 0,0-32 0,2 1 0,3 0 0,18 100 0,1-65 0,72 260 0,-93-354 0,7 19 0,19 40 0,-26-59 0,1 0 0,-1 0 0,1-1 0,0 1 0,-1 0 0,1-1 0,0 1 0,1-1 0,-1 1 0,0-1 0,1 0 0,-1 0 0,1 0 0,0 0 0,-1-1 0,1 1 0,0-1 0,0 1 0,0-1 0,0 0 0,5 1 0,-7-2-152,1 0 0,0 0 0,-1 0 0,1-1 0,-1 1 0,1 0 1,0-1-1,-1 1 0,1-1 0,-1 1 0,1-1 0,-1 0 0,0 1 0,1-1 0,-1 0 0,0 0 0,1 0 0,-1 0 0,0 0 1,0-1-1,0 1 0,0 0 0,1-2 0,1-2-912,-1 0 0,0 0 0,0-1 0,-1 1 1,2-9-1,2-8-2383,11-16-1092,-11 27 3148,-1 1 0,0-1 0,5-21 0,-6-25-1912,-3-4 619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57.16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1057 85 2145,'40'-20'3134,"2"2"0,53-15 0,-68 24-555,-26 8-2452,1 0-1,0 1 1,0-1-1,-1 1 1,1-1-1,0 1 0,0 0 1,0 0-1,0 0 1,0 0-1,0 0 1,-1 0-1,1 0 1,0 0-1,0 1 0,2 0 1,-3 0-87,0-1 1,0 1-1,-1 0 1,1-1-1,0 1 1,-1 0-1,1 0 1,0-1-1,-1 1 1,1 0-1,-1 0 1,0 0-1,1 0 1,-1-1-1,0 1 1,1 0-1,-1 0 1,0 0-1,0 0 1,0 0-1,0 0 1,0 2-1,0 2 92,-1 1-1,0-1 1,0 1 0,0-1-1,-1 1 1,0-1-1,0 0 1,0 0 0,-5 7-1,1-2 283,-1-1-1,-1 0 1,-15 16 0,-5 5 524,-25 34 987,10-11 1109,-94 91 0,-17 10 260,54-50-2930,-63 77-364,49-51 0,20-32 0,-45 97 0,84-107 0,-5-17 0,28-9 0,-2-8 0,24-30-39,8-21-105,1 0 0,0 0 0,-1-1 0,1 1 0,-1 0 1,0 0-1,0-1 0,0 1 0,-4 3 0,3 0-611,3-6 651,0 0 1,0 0 0,0 0 0,0 0-1,0 0 1,0 0 0,0 0 0,0 0-1,0 0 1,0 0 0,0 0 0,1 0-1,-1-1 1,0 1 0,0 0 0,0 0-1,0 0 1,0 0 0,0 0 0,0 0-1,0 0 1,0 0 0,0 0 0,0 0-1,1 0 1,-1 0 0,0 0 0,0 0-1,0 0 1,0 0 0,0 0 0,0 0-1,0 0 1,0 0 0,0 0 0,0 0-1,1 0 1,-1 0 0,0 0 0,0 0-1,0 1 1,0-1 0,0 0 0,0 0-1,0 0 1,0 0 0,0 0 0,0 0-1,0 0 1,0 0 0,0 0 0,0 0-1,0 0 1,51-62-9701,9-2 5169,-2-13 1103,23-6 323,-4-4-521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57.51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997 52 560,'51'-23'1498,"-44"19"-1256,0 0 0,0 0 0,0 1 0,0 0-1,1 1 1,-1-1 0,1 1 0,0 1 0,10-2 0,-17 4-192,-1-1 0,0 0 1,0 0-1,1 1 0,-1-1 0,0 0 1,0 1-1,0-1 0,0 0 0,1 1 1,-1-1-1,0 0 0,0 1 0,0-1 1,0 0-1,0 1 0,0-1 1,0 1-1,0-1 0,0 0 0,0 1 1,0-1-1,0 0 0,0 1 0,0-1 1,0 0-1,0 1 0,0-1 1,-1 0-1,1 1 0,0-1 0,0 0 1,0 1-1,-1-1 0,1 0 0,0 1 1,-1-1-1,-12 22 845,-1 0 0,-1-1-1,-1-1 1,-21 20 0,-6 8 503,-257 315 5960,214-261-5605,-104 112 1104,118-145-2273,22-23-238,-82 100-1,45-47-328,10-13-1007,88-90-9401,17-20 8061,5-29-1309,10-8 464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57.85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837 41 1024,'118'-39'4560,"-118"39"-4456,1 0 1,-1-1 0,1 1-1,0 0 1,-1 0-1,1 0 1,-1-1-1,1 1 1,-1 0-1,1 0 1,0 0-1,-1 0 1,1 0-1,-1 0 1,1 0 0,0 0-1,-1 0 1,1 0-1,-1 1 1,1-1-1,-1 0 1,1 0-1,0 0 1,-1 1-1,1-1 1,-1 0 0,1 1-1,-1-1 1,0 0-1,1 1 1,-1-1-1,1 1 1,-1-1-1,1 2 1,0-1 135,-1 1-1,0 0 1,1 0-1,-1 0 1,0 0 0,0-1-1,0 1 1,0 0 0,0 0-1,-1 0 1,0 2 0,-18 49 3288,3-23-2389,-1-1-1,-2 0 1,-29 34-1,-73 69 936,-13 15-415,-98 100-403,155-171-1881,4 2 0,-100 136 0,169-209 262,0-1 1,0-1 0,0 1-1,0-1 1,-7 5 0,-3 3-3996,15-11 4163,0 1 1,0-1-1,-1 0 0,1 0 1,0 1-1,0-1 1,0 0-1,-1 0 0,1 0 1,0 0-1,0 0 1,0 0-1,0 0 1,-1 0-1,1 0 0,0 0 1,0-1-1,0 1 1,-1 0-1,1-1 0,1 0 1,2 0-185,0 0 0,-1-1 1,1 0-1,0 0 0,-1 0 0,1 0 1,-1-1-1,0 1 0,0-1 1,0 0-1,0 0 0,0 0 0,0 0 1,-1 0-1,0-1 0,4-6 0,14-16-879,22-16-874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58.18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607 26 1873,'20'-5'695,"-8"0"205,1 1 1,0 1 0,0 0 0,1 1 0,-1 0 0,1 1-1,-1 0 1,1 1 0,14 2 0,-26-2-766,-1 1 0,0-1 0,1 1 0,-1-1 0,0 1 0,1-1 0,-1 1 0,0 0 1,0-1-1,1 1 0,-1 0 0,0 0 0,0 0 0,0 0 0,0 0 0,0 0 0,0 0 0,-1 0 0,1 1 0,0-1 0,0 0 0,-1 0 0,1 1 0,-1-1 0,1 0 1,-1 1-1,0-1 0,0 0 0,1 1 0,-1-1 0,0 1 0,0-1 0,0 1 0,0-1 0,-1 0 0,1 1 0,0-1 0,-1 3 0,-1 2 259,0 0 1,0 1-1,-1-1 0,0 0 0,0 0 0,0 0 0,-1-1 1,-4 7-1,-81 94 3282,49-54-3179,-2-2 1,-3-1-1,-1-3 0,-54 42 0,-136 133-233,212-196-330,-23 20-443,23-23-857,-25 29-1,26-27-671,19-19-646,8-18-4324,45-42 864,-29 19 3550</inkml:trace>
  <inkml:trace contextRef="#ctx0" brushRef="#br0" timeOffset="1">589 481 1793,'23'0'841,"-3"-1"967,-1 1-1,1 1 0,0 1 1,0 1-1,22 5 0,-40-7-1364,1-1-1,-1 1 1,1 0 0,-1 0-1,1 0 1,-1 1 0,0-1-1,0 0 1,1 1 0,-1-1-1,0 1 1,0 0 0,-1 0-1,1 0 1,0 0 0,-1 0-1,1 0 1,-1 0 0,1 0-1,-1 1 1,0-1 0,0 1-1,0-1 1,-1 1 0,1-1-1,0 1 1,-1-1 0,0 1-1,1-1 1,-1 1 0,0 0-1,0-1 1,-1 1 0,1 0-1,-1-1 1,1 1 0,-1-1-1,-1 5 1,-4 6-167,0-1-1,-1 1 1,-1-2 0,1 1-1,-2-1 1,0 0-1,-18 17 1,-6 1-440,-45 30 0,10-9 312,-51 31-336,35-34-5987,81-45 5344,1-1 0,-1 1 0,1-1 0,-1 0 0,1 0 0,-1 0 0,0 0 0,1 0 0,-1-1 0,0 1 0,0-1 0,0 0-1,1 0 1,-1 0 0,-3 0 0,3-9-5377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58.95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350 35 272,'0'-1'48,"0"0"0,0 0-1,0 0 1,0 0 0,0 0 0,0 0-1,1 0 1,-1 0 0,0 0 0,1 0 0,-1 0-1,1 1 1,-1-1 0,1 0 0,-1 0-1,1 0 1,0 1 0,-1-1 0,1 0-1,0 1 1,0-1 0,-1 1 0,1-1-1,0 1 1,0-1 0,0 1 0,1-1 0,24-3 1383,-22 4-689,-4-8 441,-4 7 2428,2 2-3451,0 0 0,1 0 0,-1 0 0,1 0 0,-1 0 0,1 1 0,-1-1 0,1 0 0,0 1 0,-1-1 0,1 1 0,0 0 0,0-1 0,0 1 0,0 0 0,1-1 0,-1 1-1,0 2 1,-18 28 2030,-21 12 885,-41 48 1046,-31 47-733,80-82-2866,27-46-516,-1-1-1,0 1 0,-1-1 1,-7 9-1,-28 43-3617,39-57 808,3-16-9508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01.56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608 120 384,'0'-94'7700,"0"93"-7622,0 0 0,0 0 1,0-1-1,0 1 1,0 0-1,1 0 0,-1 0 1,0 0-1,1 0 1,-1 0-1,1 0 0,-1 0 1,1 0-1,0 1 1,-1-1-1,1 0 0,0 0 1,-1 0-1,1 1 1,0-1-1,0 0 0,0 1 1,0-1-1,0 1 1,1-1-1,1-1 770,1 4 41,-2-2-779,0 1 1,-1 0-1,1 0 1,-1 0-1,0 0 1,1 0-1,-1 0 1,0 0-1,0 0 1,1 1-1,-1-1 1,0 0 0,0 1-1,-1-1 1,1 1-1,0-1 1,0 1-1,-1-1 1,1 1-1,-1 0 1,1 2-1,0 2 257,0 0 0,0 0 0,-1 0 0,0 0 0,-1 0 0,0 8 0,-3 6 562,0-1 0,-2 0 0,-8 20 0,-56 112 2860,44-100-2533,-81 126 2283,79-134-2956,-31 44 284,-121 136 0,127-167-853,34-37-59,0 1 1,-23 32-1,36-41 2,6-10 34,0 0 1,-1 0-1,1 0 0,0-1 1,-1 1-1,1 0 0,0 0 1,-1-1-1,1 1 0,-1 0 1,1 0-1,-1-1 0,1 1 1,-1-1-1,0 1 0,1 0 1,-1-1-1,0 1 0,1-1 1,-1 0-1,0 1 0,0-1 1,1 0-1,-1 1 0,0-1 1,0 0-1,-1 1 0,2-14-2843,1 8 2181,-1 0-1,1 0 1,1 0-1,-1 0 1,1 0-1,0 0 1,0 1-1,0-1 1,1 1-1,0-1 1,4-5-1,11-20-2784,28-74-6357,-26 40 2986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01.92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911 1 560,'-19'12'1269,"1"2"0,0 0 0,1 1-1,1 0 1,-26 33 0,24-28-502,-31 41 4402,-80 135 1,78-114-3061,-42 77 360,55-89-2189,-4-3 0,-69 89 0,88-128-660,3-6-669,-26 38-1,25-23-434,17-28 1003,-1 0 0,0-1 0,-1 1-1,0-1 1,0-1 0,-1 1 0,1-1 0,-2 0 0,1-1 0,-11 8 0,5-5-525,8-7 633,1 1 1,0 0-1,-1 1 0,1-1 1,0 1-1,0-1 0,-4 7 1,6-7-174,1-1 1,0 1 0,0-1 0,0 1-1,0-1 1,0 1 0,0 0 0,1 0-1,-1-1 1,1 1 0,0 5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0:10.854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729 51 1905,'0'-2'122,"-1"0"0,0 1-1,1-1 1,-1 0 0,0 1 0,0-1 0,1 1 0,-1-1 0,0 1 0,-1 0-1,1-1 1,0 1 0,0 0 0,0 0 0,-1 0 0,1 0 0,-1 0-1,1 0 1,-1 0 0,1 0 0,-1 1 0,0-1 0,-1 0 0,-5-2 326,1 0 0,-1 1 0,-17-4 0,-12 2 1092,-1 2 0,-47 2 0,78 1-1345,1 0 0,0 1-1,-1 0 1,1 1-1,1-1 1,-1 1-1,0 0 1,0 1-1,1-1 1,0 1-1,0 0 1,-6 6 0,-20 15 714,15-13-345,0 0-1,1 1 0,0 1 1,2 1-1,-1 0 0,-20 31 1,-13 15 1205,23-32-507,-24 39-1,26-31 22,2 1-1,-26 71 0,36-83-717,1 2-1,1-1 0,2 1 0,0 0 1,-2 57-1,7-26 192,-1-24-300,2-1 1,7 58 0,-2-73-368,-1 0-1,2-1 0,1 0 1,16 34-1,0-13-63,27 36-1,-39-62-24,0-1 0,1 0 0,0-1 0,1 0 0,0-1 0,1 0 0,0-1 0,0 0 0,1-2 0,0 1 0,1-2 0,-1 0 0,1-1 0,0-1 0,1 0 0,-1-1 0,1-1 0,25 1 0,-4-3 0,-1-1 0,1-2 0,-1-1 0,1-2 0,-2-2 0,1-1 0,-1-2 0,38-16 0,-29 6 0,-1-3 0,0-1 0,-2-2 0,-1-2 0,46-42 0,-75 59 0,-1 0 0,0-1 0,-1-1 0,0 0 0,-1 0 0,0-1 0,-2 0 0,0 0 0,0-1 0,-2 0 0,0 0 0,0 0 0,-2-1 0,0 1 0,1-24 0,-3-3 0,0 20 0,-1 0 0,-1 0 0,0 1 0,-2-1 0,-1 0 0,-9-31 0,2 20 0,5 15 0,0 1 0,-1 0 0,-13-24 0,-23-15 0,20 16 0,19 31 0,-1 1 0,0-1 0,-1 1 0,0 1 0,0-1 0,-10-9 0,-4 0 0,-2 1 0,-41-26 0,3 2 0,45 32 0,1 1 0,-2 0 0,1 1 0,-19-6 0,-10-5 0,33 14 0,0 1 0,0 0 0,0 0 0,-1 1 0,-18-1 0,-23-4 0,33 4 71,1 1 1,-1 1-1,-35 3 0,28-1-3387,2 0-3820,24-1 6850,-1 0-400,0-1 1,0 1 0,-1 0-1,1 0 1,0 1 0,0-1 0,-1 0-1,1 1 1,0-1 0,0 1-1,0 0 1,0 0 0,0 0-1,0 0 1,0 0 0,0 0-1,-2 2 1,1 12-4331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0:11.954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791 215 1329,'5'-2'1590,"41"-36"3796,-45 35-4847,0-1 0,1 1 0,-1-1 0,-1 1 0,1-1 0,-1 1 0,1-1 0,-1 1 0,0-1 0,0 0 0,0 1 0,-2-8 0,1 3 247,1 3-459,-1 0 0,1 0-1,-1 0 1,-1 0 0,1 0-1,-1 0 1,1 0 0,-2 1 0,1-1-1,0 1 1,-1-1 0,0 1 0,0 0-1,0 0 1,0 0 0,-1 1 0,1-1-1,-1 1 1,-7-5 0,10 7-272,-2-2 37,1 1 0,-1 0 0,0 1 0,0-1 1,0 0-1,0 1 0,0-1 0,0 1 0,0 0 1,-1 0-1,1 0 0,0 1 0,-1-1 0,1 1 1,0-1-1,-1 1 0,1 0 0,-1 1 0,-6 0 0,-17 0 476,10 1-340,0-1 0,0 2 0,0 0 0,0 1 0,1 1 0,-22 9 0,-6 5 399,-47 28 0,60-25-51,0 1 0,2 1 1,0 2-1,-38 45 0,35-32-189,1 2 1,2 1-1,2 1 1,-38 80-1,56-100-387,0 0 0,2 1 0,0 0 0,2 1 0,-3 30 0,3 118 0,5-127 0,1-22 0,1 1 0,2-1 0,0 0 0,1 0 0,2-1 0,17 44 0,-17-53 0,-1-1 0,2 0 0,0-1 0,1 1 0,0-2 0,0 1 0,1-1 0,1 0 0,21 15 0,-14-12 0,1-1 0,0 0 0,1-2 0,0 0 0,31 11 0,-30-17 0,0-1 0,0 0 0,0-2 0,1 0 0,-1-2 0,23-1 0,-4 0 0,-12 1 0,-1-2 0,0-1 0,0-1 0,0-2 0,0 0 0,-1-2 0,0-1 0,-1-1 0,0-1 0,0-1 0,30-20 0,-9 1 0,46-35 0,-81 56 0,0 0 0,-1 0 0,0-1 0,-1 0 0,14-22 0,6-24 0,-12 31 0,-11 18 0,0 0 0,-1-1 0,0 0 0,0 0 0,-1 0 0,0 0 0,0-1 0,-1 0 0,2-11 0,-1-19 0,-2 1 0,-1 0 0,-8-66 0,2 78 0,-1 0 0,-1 0 0,-1 0 0,-1 1 0,-2 0 0,0 0 0,-16-23 0,-13-16 0,-63-78 0,84 119 0,-1 1 0,-1 0 0,-1 2 0,-1 1 0,-37-25 0,51 40 112,-1 1 0,1 0 0,-1 0 0,0 1 0,0 1 0,-20-3 0,-26 1-2470,18 4-5330,34 0 6591,-22 2-6848,-1 11 1053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0:13.383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120 1 1056,'-84'0'4635,"66"0"907,1 0 4846,16 1-9975,1 1 1,0 0-1,0 0 1,1-1-1,-1 1 1,0 0-1,1-1 1,-1 1-1,0 0 1,1-1-1,1 4 1,20 2 1331,-1 10-171,36 11 1027,-53-25-2538,5 2-29,0-1-1,0 0 1,0 0-1,1-1 1,10 3-1,5-1-33,0 0 0,0-2 0,33 1 0,93-5 0,-67 0 0,12 1 0,364-13 0,-223-3 0,64 3 0,613 13 0,-878 2 0,45 8 0,-41-3 0,56 0 0,-70-8 0,-19 0 0,1 0 0,0 1 0,0 0 0,0 1 0,0 0 0,12 3 0,-3 0 0,0 0 0,0-1 0,0-1 0,23 0 0,84-3 0,-54 0 0,419 1 0,-437 10 0,-47-10 0,-2-1 0,-1 1 0,0 0 0,0 0 0,0 0 0,0 0 0,0 0 0,0 0 0,0 0 0,0 1 0,0-1 0,1 1 0,-1 0 0,0-1 0,-1 1 0,1 0 0,0 0 0,0 0 0,0 0 0,0 1 0,-1-1 0,2 2 0,1-2 0,-1 0 0,0 0 0,0 0 0,0-1 0,1 1 0,-1-1 0,0 0 0,1 0 0,-1 0 0,0 0 0,5-2 0,11 1 0,3 1-592,-22 1 521,0-1 0,0 0 0,0 0 0,0 0 0,0 0 0,1 0 0,-1 0 0,0 0 1,0 0-1,0 0 0,0 0 0,0 0 0,1 0 0,-1 0 0,0 0 0,0 0 0,0 0 0,0 0 0,0 0 1,1 0-1,-1 0 0,0 0 0,0-1 0,0 1 0,0 0 0,0 0 0,0 0 0,1 0 0,-1 0 0,0 0 1,0 0-1,0 0 0,0 0 0,0-1 0,0 1 0,0 0 0,0 0 0,0 0 0,0 0 0,0 0 0,0-1 1,1 1-1,-1 0 0,0 0 0,0 0 0,0 0 0,0 0 0,0-1 0,0 1 0,0 0 0,0 0 0,0 0 1,-1 0-1,1 0 0,0 0 0,0-1 0,-4-20-8680,-19-5-258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5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200 173 1569,'-156'-23'5589,"113"11"10479,49 3-9858,15-4-1637,33-4-7127,-43 14 3866,65-19-1312,1 4 0,0 4 0,1 3 0,100-2 0,-173 13-773,-4 0 858,0 0 1,0 0-1,0 1 0,0-2 0,0 1 0,0 0 0,0 0 0,0 0 1,0 0-1,0-1 0,0 1 0,0 0 0,0-1 0,-1 1 0,3-1 0,0-4-2840,-2-4-4222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0:14.767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93 1 496,'-9'-1'359,"1"1"0,0 0 0,0 1 0,0 0 0,0 0 0,-1 0 0,1 1 0,-14 6 0,18-6 5078,4 0-4809,-1 0 1,1 0-1,1-1 0,-1 1 1,0 0-1,0 0 0,1-1 0,-1 1 1,1 0-1,-1-1 0,2 4 1,5-2 57,-5-2-477,-1 0 1,0 0-1,0-1 0,1 1 1,-1 0-1,0 0 0,0 0 1,0 0-1,0 0 0,0 0 1,0 1-1,0-1 0,0 0 1,-1 0-1,1 1 0,0-1 0,-1 0 1,1 3-1,0-3-40,0 0-1,0 0 1,0 0-1,0 0 0,0 0 1,0 0-1,0 0 1,0-1-1,1 1 1,-1 0-1,0-1 1,0 1-1,1-1 1,-1 1-1,0-1 1,1 1-1,-1-1 1,1 0-1,-1 0 1,0 0-1,1 1 0,-1-2 1,1 1-1,-1 0 1,0 0-1,2-1 1,25 4 2763,1 6-1085,37 5 0,92 9-1779,-111-17 89,10-2-157,99-4 0,-65-2 0,270 2 0,-289-7 0,-48 3 0,39 0 0,121-7 0,-151 10 0,-1-2 0,41-9 0,-44 7 0,0 0 0,36 0 0,1096 5 0,-1149 0 0,0-2 0,0 1 0,0-2 0,13-4 0,-13 4 0,-1 0 0,0 1 0,1 0 0,13 0 0,232 2 0,-165-11 0,116 11 0,-204 0 0,-1 0 0,0 0 0,1 0 0,-1-1 0,0 1 0,1-1 0,-1 0 0,0 0 0,5-3 0,-5 3 0,0 0 0,-1 0 0,1 0 0,0 0 0,0 0 0,-1 1 0,1-1 0,0 1 0,5 0 0,38 0 0,-20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0:15.190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0 120 32767,'28'0'0,"-10"0"0,10 0 0,-1 0 0,-27-11 0,0-14 0,0 9-3826,0-20-5778,0 5 1376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0:25.834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892 43 224,'0'-6'-733,"1"-22"11333,5 20-4874,2 11-6715,-7 0 1267,0 0 0,0 0 0,0 0 0,-1-1-1,1 1 1,-1 0 0,0 0 0,0 0 0,0 0 0,0 0 0,-1 4-1,0 7 927,1 187 9086,0 5-7179,-1-193-3111,0 0 0,-5 23 0,2-21 0,2-1 0,-2 29 0,4 779 0,1-799 0,7 44 0,-4-45 0,1 41 0,-5 91 0,0-150 0,1 1 0,-1-1 0,1 0 0,-1 1 0,1-1 0,0 0 0,1 0 0,-1 0 0,1 0 0,0 0 0,4 6 0,0 1 0,-4-6 0,-1 0 0,0-1 0,0 1 0,0 0 0,0-1 0,-1 1 0,0 0 0,0 0 0,0-1 0,-1 7 0,0 12 0,1 209 0,0-228 0,0 0 0,1 0 0,-1-1 0,1 1 0,0 0 0,0-1 0,0 1 0,1 0 0,-1-1 0,1 1 0,2 3 0,-2-4 0,0 0 0,-1 0 0,1 0 0,-1 0 0,0 0 0,0 0 0,0 0 0,0 0 0,-1 1 0,1-1 0,-1 4 0,0 297 0,0-302 0,0 0 0,0 0 0,0 1 0,0-1 0,1 0 0,-1 0 0,1 0 0,-1 0 0,1 0 0,0 0 0,-1 0 0,1 0 0,0 0 0,2 2 0,-1-2 0,-1 0 0,0 0 0,0 0 0,0 0 0,0 0 0,-1 0 0,1 0 0,0 0 0,-1 0 0,0 1 0,1-1 0,-1 0 0,0 0 0,0 4 0,0 584 0,-1-589 0,1-1 0,0 1 0,-1-1 0,1 1 0,0-1 0,-1 1 0,1-1 0,-1 0 0,1 1 0,-1-1 0,1 0 0,-1 1 0,1-1 0,-1 0 0,1 0 0,-1 1 0,1-1 0,-1 0 0,1 0 0,-1 0 0,0 0 0,1 0 0,-1 0 0,1 0 0,-1 0 0,1 0 0,-1 0 0,0 0 0,1 0 0,-1 0 0,1-1 0,-1 1 0,0-1 0,-23-5 0,-3-9 0,16 11 0,2 0 0,0 1 0,-1 0 0,1 0 0,-1 1 0,1 0 0,-19-1 0,1 3 0,1 1 0,1-2 0,0 0 0,-31-7 0,25 7 0,27 2 0,-1-1 0,1 0 0,0 0 0,-1 0 0,1 0 0,-1-1 0,-7-2 0,1 0 0,0 0 0,-1 0 0,1 2 0,-1-1 0,1 1 0,-13 1 0,-417 0 0,438 0 0,2 0 0,1 1 0,-1-1 0,0 0 0,1 0 0,-1 0 0,0 0 0,0 0 0,1 0 0,-1 0 0,0 0 0,0 0 0,1 0 0,-1 0 0,0 0 0,1 0 0,-1-1 0,0 1 0,1 0 0,-1 0 0,0-1 0,1 1 0,-1-1 0,0 1 0,1 0 0,-1-1 0,1 1 0,-1-1 0,1 0 0,-1 1 0,1-1 0,0 1 0,-1-1 0,1 0 0,-1 1 0,1-1 0,0 0 0,0 1 0,-1-1 0,1 0 0,0 1 0,0-1 0,0-1 0,0 2 0,0-1 0,0 0 0,0 0 0,0 0 0,0 1 0,-1-1 0,1 0 0,0 0 0,0 1 0,0-1 0,-1 0 0,1 1 0,-1-1 0,1 0 0,0 1 0,-1-1 0,1 0 0,-1 1 0,1-1 0,-1 1 0,0-1 0,1 1 0,-1-1 0,1 1 0,-1-1 0,0 1 0,0 0 0,1-1 0,-1 1 0,-1-1 0,1 1 0,1 0 0,-1 0 0,0-1 0,0 1 0,1 0 0,-1-1 0,0 1 0,1 0 0,-1-1 0,0 1 0,1-1 0,-1 0 0,1 1 0,-1-1 0,1 1 0,-1-1 0,1 0 0,0 1 0,-1-1 0,1 0 0,0 1 0,-1-1 0,1 0 0,0 0 0,0 1 0,-1-1 0,1 0 0,0 0 0,0 0 0,0 0 0,0-612 0,0 612 0,0 1 0,0-1 0,0 0 0,0 1 0,0-1 0,0 0 0,1 1 0,-1-1 0,0 0 0,0 1 0,0-1 0,1 0 0,-1 1 0,0-1 0,1 1 0,-1-1 0,0 1 0,1-1 0,-1 1 0,1-1 0,-1 1 0,1-1 0,-1 1 0,1-1 0,-1 1 0,1 0 0,-1-1 0,2 1 0,20-2 0,0 0 0,-7-3 0,-1 0 0,2 1 0,-1 1 0,0 0 0,19 0 0,-23 2 0,0 1 0,-1-2 0,1 0 0,20-6 0,20-3 0,-34 8 0,-1 0 0,20-6 0,-27 7 0,-1 0 0,1 1 0,0 0 0,-1 1 0,1 0 0,0 0 0,9 2 0,17-1 0,-6 0 0,-16 1 0,0-2 0,0 0 0,0-1 0,19-2 0,-31 0 0,0 1 0,0 0 0,0-1 0,0 1 0,-1-1 0,1 1 0,-1-1 0,0 1 0,1-1 0,-1 0 0,0 1 0,0-1 0,-1 1 0,0-5 0,1-3 0,0-4 0,1 9 0,-1-1 0,1 0 0,-2 0 0,1 1 0,0-1 0,-1 0 0,0 1 0,-3-10 0,-11 0 0,13 14 0,0-1 0,0 0 0,0 1 0,0-1 0,0 0 0,1 0 0,-1 0 0,0 0 0,1 0 0,0-1 0,-1 1 0,1 0 0,0-1 0,0 1 0,0-1 0,0-3 0,1 5 0,0 1 0,0-1 0,0 0 0,0 1 0,0-1 0,-1 1 0,1-1 0,0 1 0,0-1 0,0 1 0,0-1 0,-1 1 0,1-1 0,0 1 0,0-1 0,-1 1 0,1-1 0,0 1 0,-1 0 0,1-1 0,0 1 0,-1-1 0,1 1 0,-1 0 0,1-1 0,-1 1 0,1 0 0,-1 0 0,1-1 0,-1 1 0,1 0 0,-1 0 0,1 0 0,-1 0 0,1 0 0,-1 0 0,1 0 0,-1 0 0,1 0 0,-2 0 0,2 0 0,-1 0 0,1 0 0,-1 0 0,1 0 0,-1 0 0,1 0 0,-1 0 0,1 0 0,-1 0 0,1-1 0,-1 1 0,1 0 0,0 0 0,-1 0 0,1-1 0,-1 1 0,1 0 0,-1 0 0,1-1 0,0 1 0,-1 0 0,1-1 0,0 1 0,-1 0 0,1-1 0,0 1 0,0-1 0,-1 1 0,1-1 0,0 1 0,0 0 0,0-1 0,-1 1 0,1-1 0,0 1 0,0-1 0,0 1 0,0-1 0,0 0 0,0-104 0,0 102 0,0 0 0,-1 0 0,1 0 0,-1 0 0,1 1 0,-1-1 0,0 0 0,0 0 0,0 1 0,-2-4 0,1 4 0,1-1 0,0 1 0,0-1 0,0 1 0,0-1 0,0 1 0,1-1 0,-1 1 0,1-1 0,0-3 0,0-588 0,-1 586 0,1-1 0,-1 1 0,-1 0 0,1-1 0,-2 1 0,-3-10 0,3 9 0,0 0 0,1 0 0,0 0 0,0 0 0,1 0 0,0-13 0,1-739 0,0 758 0,0 0 0,-1 0 0,1 1 0,-1-1 0,0 0 0,0 0 0,1 1 0,-2-1 0,-1-4 0,1 5 0,1-1 0,0 1 0,0 0 0,0-1 0,0 1 0,0 0 0,1-1 0,-1 1 0,1-6 0,1-10 0,0 16 0,-1-1 0,0 1 0,1-1 0,-1 1 0,0-1 0,0 1 0,-1-1 0,1 1 0,0-1 0,-1 1 0,0-1 0,1 1 0,-1 0 0,0-1 0,-2-2 0,-3-4 0,4 7 0,0-1 0,0 0 0,1 1 0,-1-1 0,1 0 0,-1 0 0,1 0 0,0 0 0,0 0 0,0 0 0,1-1 0,-1 1 0,1 0 0,0 0 0,0-7 0,1-1 0,-1 6 0,1 0 0,-1 0 0,0-1 0,0 1 0,0 0 0,-1 0 0,0 0 0,-2-7 0,1 9 0,1 0 0,-1 0 0,0 0 0,1 1 0,-1-1 0,1-1 0,0 1 0,0 0 0,0 0 0,1 0 0,-1 0 0,1-1 0,0 1 0,-1 0 0,2-4 0,-1-19 0,0 12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0:26.163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 27 27485,'18'-26'-11045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0:31.675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488 1 48,'0'0'1507,"4"0"-856,15 0-122,-15 0 4142,-4 4-3964,-1-1-595,0 0 0,0 0 0,-1 0 0,1-1 0,-1 1 0,0 0 0,1-1 0,-1 1 0,-1-1 0,1 0 0,0 0 0,0 0 0,-1 0 0,1 0 0,-1 0 0,0 0 0,-3 1 0,-30 26 983,-2 25 144,1-1-520,6-10-361,15-20-137,0-1-1,-30 30 0,20-29-144,12-11-57,1 0 0,0 1 0,-16 20 0,-3 12-32,-52 56 0,69-86-107,13-13 50,-1 0 0,1 0 0,-1 0 0,1 1 0,0-1 0,0 1 0,0-1 0,1 1 0,-1 0 0,0 0 0,1-1 0,0 1 0,0 0 0,0 0 0,0 0 0,-1 4 0,2-3-595,3-6-1157,43-48-2193,-38 44 3693,0 0 0,-1 0 0,0 0-1,-1-1 1,0 0 0,0-1 0,9-13 0,-8 10-77,0 2 1,1-1-1,13-12 0,4-4-231,4-16-200,20-8-21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0:33.171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396 112 176,'9'-12'127,"-1"0"238,0 1 0,1 0 0,1 0 0,0 1 0,0 0 0,1 1 0,14-9 0,-7 10 3915,-18 8-4234,0 1 1,1-1-1,-1 0 0,0 0 1,0 0-1,0 0 0,0 1 0,0-1 1,0 0-1,0 0 0,1 0 0,-1 0 1,0 1-1,0-1 0,0 0 0,0 0 1,0 0-1,0 1 0,0-1 0,0 0 1,0 0-1,0 0 0,0 1 0,0-1 1,0 0-1,0 0 0,0 0 0,0 1 1,0-1-1,0 0 0,0 0 1,0 0-1,-1 1 0,1-1 0,0 0 1,0 0-1,0 0 0,0 0 0,0 0 1,0 1-1,-1-1 0,1 0 0,0 0 1,-28 36 753,13-17-38,-65 111 1129,48-74-1389,-41 54 0,49-80-444,4-5 6,-25 41 0,-62 104-69,90-149-13,11-14-13,0 0 0,1 1-1,0-1 1,0 1 0,1 0-1,-7 16 1,11-20-16,-1 0-1,0 0 1,0-1 0,-1 1 0,1-1 0,-1 1-1,0-1 1,0 1 0,0-1 0,0 0 0,0 0-1,-6 5 1,4-4-326,5-5-1709,0-1 1927,0 0-1,0 0 1,1 1-1,-1-1 1,0 1-1,1-1 1,0 1-1,2-2 1,6-5-179,30-46-1169,-13 13 570,24-44-142,-8 41 770,-18 8 164,-20 28 116,1-1 1,0 1-1,1 0 1,14-14-1,12-8 80,49-59 0,-33 40 201,-41 42-172,1-1-1,-1 0 1,-1 0 0,10-14 0,-11 14 29,0 0 1,1 0 0,-1 1 0,2-1-1,-1 1 1,1 1 0,14-10-1,3-9 634,-9 18-411,-10 7 99,-10 7 673,-7 6-684,5-7-181,1 1 0,-1-1-1,1 1 1,-5 9 0,-15 32 461,1-2-170,-44 64-1,-116 128-178,89-132-560,74-72-25,-9 9-437,28-40 576,0-1 1,0 0-1,1 1 0,-1-1 1,0 1-1,1 0 0,0 0 1,0-1-1,-1 1 0,2 0 1,-1 0-1,0 0 0,0 6 1,0 12-3187,2-25 3094,-1 0 1,1 0-1,-1 0 1,1 0-1,0 0 0,1 1 1,-1-1-1,1 0 1,0 1-1,-1-1 0,2 1 1,1-4-1,37-39-713,-12 14 468,0-9 200,-21 28 197,1 0 0,1 1 0,11-12 0,136-142 194,-96 96 361,85-72 0,-113 104 205,-5 6 34,-26 31-699,-1-1 0,1 1 0,-1 0 0,1-1 0,0 1 0,-1 0 0,1 0 0,0 1 0,0-1 0,0 0 0,0 0 0,0 1 0,0-1 0,0 1 0,2 0 0,-1 0 1134,-3 3-1044,-1 1 1,0 0-1,0 0 0,0-1 1,-1 1-1,1-1 0,-1 1 0,0-1 1,0 0-1,0 1 0,0-1 0,0 0 1,-1 0-1,0-1 0,1 1 0,-5 3 1,-25 32 290,17-8-295,-19 30 68,14-30-152,-13 20 59,-79 88-1,73-104-142,29-26 3,0 0 0,1 0 0,0 1 0,0 0 0,1 1 0,-8 11 0,-12 32-54,-39 25-384,24-26-492,38-42 95,13-11-569,10-8 343,1-8 392,-2 0 1,18-22 0,6-6 195,-19 22 335,-3 3-45,37-30 0,-6 6 91,52-59 0,-48 46 278,-37 42-11,1 0 0,27-16-1,18-17 755,-57 42-624,-6 6-241,1-1 0,-1 1 0,1-1 0,-1 1 1,1-1-1,-1 1 0,1 0 0,-1-1 0,1 1 0,-1 0 1,1-1-1,-1 1 0,1 0 0,0 0 0,-1 0 0,1-1 1,-1 1-1,1 0 0,0 0 0,-1 0 0,1 0 0,0 0 1,-1 0-1,1 0 0,1 1 0,-1-1 128,-1 4 452,-1 1-545,0-1 0,-1 1 0,1-1 0,-1 0 0,0 0 0,0 1 0,0-1 0,0 0 0,-1-1 0,0 1 0,0 0 0,0-1 0,0 0 0,0 1 0,-1-1 0,1-1 1,-6 4-1,-10 11 111,-51 63 594,-68 65-359,76-70-406,8-8-96,29-40-246,1 0 1,-24 36-1,45-58 166,-1-1 0,1 0-1,-1 0 1,0 0 0,-1 0-1,1-1 1,0 0 0,-6 3-1,7-4-500,6-2-764,-1 0 1318,1 0-1,0 0 1,-1-1-1,1 1 1,0-1 0,-1 0-1,1 1 1,-1-1 0,0 0-1,1 0 1,-1-1 0,1 1-1,-1 0 1,4-4 0,23-30-665,-7 7 459,126-126-643,-116 121 880,-6 9 73,33-23 1,-33 26 83,29-27 0,-47 40-40,1 1 0,0 0-1,18-10 1,-19 13-7,-1-1 0,0 1 0,-1-1 0,1 0 0,-1-1 1,0 0-1,0 0 0,6-8 0,-6 4 19,12-13 105,50-21 551,-68 44-673,1-1-1,0 0 1,0 0-1,-1 1 0,1-1 1,0 0-1,0 1 1,0-1-1,0 1 0,0-1 1,-1 1-1,1-1 1,0 1-1,0 0 0,0-1 1,0 1-1,2 0 1,-3 0 12,0 0 1,0 1-1,1-1 1,-1 0-1,0 1 1,0-1 0,0 1-1,1-1 1,-1 0-1,0 1 1,0-1-1,0 1 1,0-1-1,0 0 1,0 1 0,0-1-1,0 1 1,0-1-1,0 1 1,0-1-1,0 0 1,0 1-1,0-1 1,0 1 0,-1-1-1,1 0 1,0 1-1,-2 4 151,1-1 0,-1 1 0,0-1-1,0 0 1,-1 1 0,-3 4 0,-108 134 1890,11-12-1708,36-50-349,47-57-25,-27 24-1,30-32-35,0 1 0,-15 21 0,21-21 0,5-8-22,0 0 0,-1 0 0,-13 13 1,14-17-4,4-4 24,0 1 0,1-1-1,-1 0 1,1 1 0,-1-1 0,1 1 0,-1 0-1,1-1 1,0 1 0,0 0 0,0 0-1,0 0 1,0-1 0,0 1 0,1 0-1,-1 0 1,0 4 0,1-4-237,5-4-576,4-3 577,-4 3 137,0 0-1,-1 0 1,1 0-1,-1-1 1,0 0-1,0 0 1,5-4-1,15-28-667,11-2 426,2 1 0,1 2 0,83-56 0,-87 71 574,69-29 0,-97 46-118,0-1 0,0-1 0,-1 1 1,10-8-1,-14 10-43,1-1 1,0 1-1,-1 0 0,1-1 1,0 1-1,0 0 0,-1 0 1,1 1-1,0-1 0,0 0 1,0 1-1,0-1 1,3 0-1,-2 1 267,-3 13 1012,-1-10-1234,1-1 1,0 0-1,-1 1 0,0-1 0,1 0 1,-1 1-1,0-1 0,0 0 1,0 0-1,0 0 0,-1 0 0,1 0 1,-1 0-1,1 0 0,-1 0 1,-3 2-1,2-1 7,0 0 1,1 0-1,-1 0 1,1 0-1,0 1 1,-4 5-1,1 12 235,5-18-293,0-1 1,-1 1-1,1-1 0,-1 1 1,0 0-1,0-1 0,0 1 0,0-1 1,0 0-1,0 1 0,-1-1 0,1 0 1,-1 0-1,1 0 0,-1 0 0,0 0 1,-2 2-1,-10 7 136,4-4-71,1 0-1,1 1 1,-1 0-1,-9 11 1,-3 7-10,-1-2-1,-1 0 1,-36 27-1,33-29-74,0 1-1,-30 36 0,48-51-18,0-1-1,-1 0 0,0 0 1,0-1-1,-15 9 1,20-13 94,8-4-51,68-63-745,-55 51-112,0-1 0,27-32 0,-18 19-469,8-15-878,9-7 16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0:35.694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562 189 1585,'11'1'1108,"-11"2"700,-17 8 1772,-4 1-3676,-75 75 987,72-70-830,14-11-23,-1 1 0,1 1 0,1-1 0,-16 17 0,11-9-27,-1 0 0,0-1 1,-34 22-1,30-22-82,0 0-1,0 2 1,-16 18 0,33-32 22,1 0-1,-1 0 1,0 0 0,0 0 0,0 0 0,0-1 0,0 1 0,0 0 0,-1-1 0,1 0-1,0 0 1,-1 1 0,1-1 0,-1-1 0,1 1 0,-6 1 0,8-3 7,0 1 0,0 0 0,-1-1 1,1 1-1,0-1 0,0 1 0,-1 0 1,1-1-1,0 1 0,0-1 0,0 1 0,0-1 1,0 1-1,0-1 0,0 1 0,0-1 1,0 1-1,0-1 0,0 1 0,0 0 1,0-1-1,0 1 0,0-1 0,0 1 0,0-1 1,1 1-1,-1-1 0,0 1 0,0 0 1,1-1-1,-1 0 0,26-22-867,-6 6 537,91-91-659,51-45 1147,-142 136 117,0 1-1,32-18 0,-43 29-93,-1-1 1,1-1 0,11-11 0,11-8 296,54-15 567,-63 27-244,37-18 0,-22 13 236,-21 14-363,-15 13 204,-15 15 140,-2-2-513,-2 0 1,-1-1-1,-22 18 1,-29 30 16,45-42-327,-30 25 0,30-30-76,-35 40-1,-75 94-6,115-131-122,-32 29 0,50-51 24,0 0 1,0 1 0,0-1-1,1 0 1,-1 1 0,1-1 0,-1 1-1,1-1 1,0 1 0,0 0 0,-1 2-1,-6 15-314,-2-11 104,9-8 137,0-1-1,0 1 1,0 0 0,0 0-1,1 0 1,-1-1-1,0 1 1,0 0 0,0 0-1,1 0 1,-1 0 0,1 0-1,-1 0 1,1 0 0,-1 0-1,1 1 1,0-1-1,-1 0 1,1 0 0,0 0-1,0 3 1,4-10-689,8-5 272,-1 0-1,18-13 0,13-9-531,-22 18 659,41-24 1,17-11 106,109-77 463,-182 123-158,0 0 0,-1 0 0,1 0 0,-1-1 0,4-5 0,16-15 152,-3 13-11,-17 11-106,-1-1-1,1 1 1,-1-1-1,1 0 1,-1-1-1,0 1 1,0-1-1,0 1 1,4-6 0,-6 7-28,0-1 0,0 0 0,1 0 0,-1 1 0,0-1 1,1 1-1,-1-1 0,1 1 0,-1-1 0,1 1 1,0 0-1,-1 0 0,1 0 0,0 0 0,2-1 0,1 0 546,-10 7-182,-35 41 544,28-31-733,0-1-1,-1 0 0,0-1 0,-16 12 1,-106 70 394,-16 11-395,49-36-142,11-1-56,-28 19-219,107-80-24,0 0-1,1 1 0,0 1 1,-19 21-1,28-30 147,1 0 1,-1 1-1,1-1 0,-1 1 1,1-1-1,0 1 0,-1-1 1,1 1-1,0 0 0,0-1 0,0 1 1,0 0-1,1 0 0,-1 0 1,0 0-1,1 0 0,0 0 0,-1 0 1,1 3-1,0-5 61,0 0-1,0 1 1,0-1-1,0 0 1,0 0-1,0 1 1,0-1 0,1 0-1,-1 0 1,0 1-1,0-1 1,0 0-1,0 0 1,1 0 0,-1 1-1,0-1 1,0 0-1,0 0 1,1 0-1,-1 0 1,0 0 0,0 1-1,1-1 1,-1 0-1,0 0 1,0 0-1,1 0 1,-1 0 0,0 0-1,0 0 1,1 0-1,-1 0 1,0 0-1,0 0 1,1 0 0,-1 0-1,0 0 1,0 0-1,1 0 1,-1 0-1,0 0 1,0-1 0,0 1-1,1 0 1,10-4-336,50-28-856,-28 16 736,38-26 1,-11 2 39,0 0-70,56-47 1,-86 64 374,60-37-1,-61 42 147,49-38 1,-24 4 138,-34 33 44,0 0 1,28-19-1,-16 17 50,-14 11 163,-1-1 1,-1-1-1,0-1 1,28-28-1,-41 37-107,-3 3-255,1 1 0,-1-1 0,0 0-1,0 1 1,1-1 0,-1 1 0,0-1 0,1 1-1,-1-1 1,1 1 0,-1 0 0,1-1 0,-1 1 0,1-1-1,-1 1 1,1 0 0,-1 0 0,1-1 0,-1 1 0,1 0-1,0 0 1,-1-1 0,1 1 0,-1 0 0,1 0-1,0 0 1,-1 0 0,1 0 0,-1 0 0,1 0 0,0 0-1,-1 0 1,1 0 0,0 1 0,-1-1 0,2 0-1,-5 13 1165,-2-6-1020,0 0-1,0-1 1,0 0-1,-1 0 1,0 0-1,0 0 1,0-1 0,-8 5-1,-17 15 212,-66 75 539,4-29-484,63-50-364,0 1-1,2 2 0,-43 45 0,48-43-87,-43 39 0,52-53-165,0 1 1,1 1-1,-18 25 1,30-39 142,1 0-1,0 0 1,-1 0 0,1 1-1,0-1 1,0 0 0,-1 0-1,1 1 1,0-1 0,-1 0-1,1 1 1,0-1 0,0 0-1,0 0 1,0 1 0,-1-1-1,1 1 1,0-1 0,0 0-1,0 1 1,0-1 0,0 0-1,0 1 1,0-1 0,0 1-1,0-1 1,0 0 0,0 1-1,0-1 1,0 0 0,0 1-1,0-1 1,0 1 0,1-1-1,-1 0 1,0 1 0,0-1-1,0 0 1,0 1 0,1-1-1,-1 0 1,0 0 0,0 1-1,1-1 1,-1 0 0,0 0-1,1 1 1,-1-1 0,0 0-1,1 0 1,-1 0 0,0 1-1,1-1 1,-1 0 0,1 0-1,18-2-901,-15 1 788,-1-1 0,1 0 0,-1 0 0,0 0 0,0 0-1,0-1 1,0 1 0,3-4 0,13-11-472,31-14-585,-26 17 521,40-32 1,-3-1 278,74-43-1,15-10 575,-133 87-52,38-24 672,-12 14 1050,-39 21-192,-4 6-1407,-1 0 1,0 0-1,0 0 0,0 0 0,0 0 0,-1-1 0,1 1 0,-1 0 0,0-1 0,0 1 0,0-1 1,-1 0-1,-4 5 0,-44 42 792,35-35-661,0-1-157,-2 4 25,0-2-1,-1-1 1,-33 21-1,-32 8 78,4 15-163,-246 164-5,305-209-237,-56 41-493,70-49 364,0 0 0,0 1 0,0-1 0,1 2 0,0-1 0,1 0 0,-7 11 0,12-18 159,0 0 0,0 1 0,-1-1 1,1 0-1,0 0 0,0 1 0,0-1 0,0 0 0,0 1 1,-1-1-1,1 0 0,0 1 0,0-1 0,0 0 0,0 1 1,0-1-1,0 0 0,0 1 0,0-1 0,0 0 0,0 1 1,0-1-1,0 0 0,0 0 0,0 1 0,0-1 0,1 0 1,-1 1-1,0-1 0,0 0 0,0 1 0,0-1 0,1 0 1,-1 0-1,0 1 0,1-1 0,12 0-866,15-11-144,46-52-1444,-37 31 1734,2 1-1,47-28 1,-48 36 594,411-239 697,-427 248 0,34-27 0,-22 15 92,-10 7-25,-20 16-379,0-1 0,0 0 1,1 1-1,-1 0 0,1 0 1,0 1-1,0-1 0,10-3 1,-12 6-106,-2 0-73,-1 0 1,1 0 0,-1 0-1,1 0 1,0 0 0,-1 0-1,1 0 1,-1 0 0,1 0-1,0 0 1,-1-1 0,1 1-1,-1 0 1,1 0 0,-1-1-1,1 1 1,-1 0 0,1 0-1,-1-1 1,1 1 0,-1-1-1,1 1 1,-1 0-1,0-1 1,1 1 0,-1-1-1,0 1 1,1-1 0,-1 1-1,0-1 1,1 1 0,-1-1-1,0 1 1,0-1 0,0 0-1,0 1 1,0-1 0,1 1-1,-1-1 1,0 0 0,0-2 695,0 6 353,-1 0-896,1 0 1,-1 0-1,0 0 0,0 0 0,0 0 1,0 0-1,0-1 0,-1 1 0,1 0 0,-1-1 1,0 1-1,0-1 0,0 1 0,-2 1 1,-40 37 745,18-18-503,-108 93 438,15-14-565,19-12-344,31-30-260,25-23-190,28-24-150,0 0-1,1 2 1,0-1 0,-13 19 0,23-21 8,5-9-2139,0-4 2708,1-1 0,0 1 0,-1-1 0,1 1-1,0 0 1,-1 0 0,1-1 0,0 1 0,0 0 0,0 0 0,0 0 0,0 0 0,0 0 0,1 0 0,-1 0 0,0 1 0,0-1 0,2-1 0,32-16-367,-20 11 226,-2-3 34,0 0 0,22-21 1,0 0 117,-8 11 53,-10 7 83,0 0 0,0 2 0,1 0 0,29-13-1,-38 21 53,1-1 0,-1-1 0,-1 0 0,1 0 0,13-11-1,-19 13-74,0 0 0,0 1-1,1-1 1,-1 1 0,0 0-1,1 0 1,0 0 0,-1 0-1,1 1 1,0 0-1,0-1 1,6 0 0,-5 1 66,1 0-1,0-1 1,0 0 0,-1 0 0,10-6 0,-11 6 42,1 1 0,-1-1 0,0 1 0,1-1 0,-1 1 0,1 0 0,6 0 0,-8 1 227,-3 4 149,-1 0-456,0-1 0,1 1 1,-1-1-1,-1 1 1,1-1-1,0 0 0,-1 0 1,0 0-1,1 0 0,-1 0 1,-1 0-1,1 0 0,0-1 1,-1 1-1,-3 2 0,-50 41 352,50-42-394,-56 47 73,-19 14-52,12-18-50,9-9-591,-65 57-1,122-93 399,-1 0 0,0 0 1,0 0-1,1 0 1,-1 0-1,0-1 1,0 0-1,-1 0 1,1 0-1,0 0 1,0-1-1,0 0 1,0 1-1,-7-2 1,10 1 140,-4 0-715,10-3-750,160-100-333,-121 74 1742,55-45 0,11-8 5,-54 39 101,-37 27 20,44-27-1,-21 17 65,-23 14 55,35-16 0,-5 2 643,-33 16-348,-15 10-405,1-1 1,-1 1-1,0-1 1,0 1-1,0 0 1,0-1-1,0 1 1,1 0-1,-1 0 1,0 0-1,0-1 1,0 1-1,1 1 1,-1-1-1,0 0 1,0 0-1,0 0 0,2 1 1,-1 0 117,-1-1-145,-1 0 0,0-1 0,0 1 0,0 0 0,0 0 0,0 0 0,1 0 0,-1 0 0,0 0 0,0 0 0,0 0 0,0 0 0,0 0 0,1 0 0,-1 0-1,0 0 1,0 0 0,0 0 0,0 0 0,0 0 0,0 0 0,1 1 0,-1-1 0,0 0 0,0 0 0,0 0 0,0 0 0,0 0 0,0 0 0,1 0 0,-1 0 0,0 0 0,0 1 0,0-1 0,0 0 0,0 0 0,0 0 0,0 0 0,0 0 0,0 0 0,0 1 0,0-1 0,0 0 0,0 0 0,0 0 0,0 0 0,0 0 0,0 1 0,0-1 0,0 0 0,0 0 0,0 0 0,0 0 0,0 0 0,0 1 0,0-1 0,-1 5 142,0-1 0,0 1 1,-1-1-1,0 1 0,0-1 0,0 0 1,0 1-1,-1-1 0,1 0 0,-1 0 1,-4 3-1,-42 48 1407,-9-3-735,39-36-620,1 0 0,-17 19-1,9 1 30,21-28-197,0 0-1,-1-1 1,0 0 0,0 0 0,-13 11 0,-28 14 101,-21 16 50,38-24-157,11-9-10,0 1 0,-31 36 1,45-47-48,-1 1 1,1-1 0,-1 0-1,0-1 1,0 1-1,-1-1 1,-11 5-1,6-2-35,8-5-98,8-2-95,15 0-75,-10-4 21,1-4 141,1 0 1,20-11 0,-21 13 48,1 0 1,-2-1 0,1 0-1,8-8 1,-2 0-234,0 0 0,31-21 1,17-14-614,-23 22-164,-16 13 288,-15 1 1,-10 13 763,0 0 0,1 1 1,-1-1-1,1 0 0,-1 0 0,1 0 0,0 1 0,-1-1 0,1 0 0,0 1 0,-1-1 0,1 1 0,0-1 0,0 1 0,0-1 0,-1 1 1,1-1-1,0 1 0,0 0 0,0 0 0,0-1 0,1 1 0,13-10-816,-1-2-875,2 11 157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0:36.934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20 843 368,'-3'2'1206,"-3"2"1544,-1 6-5626,5 8 33896,1-32-30720,1 11-300,-1-1 0,1 1 0,0 0 0,0 0 0,1-1 0,-1 1-1,1 0 1,-1-1 0,3-5 0,2-8 0,-2-1 0,0 0 0,0 1 0,-2-1 0,-1-21 0,0-643 0,0 667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0:38.018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0 316 32767,'0'-304'0,"0"293"0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0:38.378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0 11 29341,'0'0'-9252,"28"-10"992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58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166 163 1825,'2'-4'292,"1"0"-1,-1 0 1,0 0 0,-1 0 0,1-1 0,-1 1-1,2-9 1,4-10 1045,19-29 3748,-25 48-4609,1 1 1,0 1-1,0-1 1,0 0-1,0 0 1,0 1-1,1-1 1,-1 1-1,1 0 1,-1 0-1,1 0 1,0 0-1,0 0 0,0 0 1,0 1-1,0-1 1,0 1-1,1 0 1,-1 0-1,0 0 1,0 1-1,1-1 1,-1 1-1,1 0 1,-1 0-1,1 0 1,-1 0-1,4 1 1,0 0 595,1 0 1,-1 1 0,0-1 0,0 2 0,0-1-1,12 7 1,15 14-318,-22-11-729,-1 1 0,0 1 0,18 29 0,1 2-26,-25-38 0,-1 0 0,0 1 0,0-1 0,-1 1 0,4 12 0,7 16 0,-13-35 0,0 1 0,0 1 0,-1-1 0,1 0 0,-1 0 0,0 0 0,0 0 0,0 0 0,0 0 0,0 0 0,0 0 0,0 1 0,-1-1 0,1 0 0,-1 0 0,-1 3 0,-1-6 0,0 0 0,1 0 0,-1 0 0,0-1 0,0 1 0,1-1 0,-1 0 0,1 1 0,-1-1 0,1 0 0,0-1 0,-4-3 0,-22-18 0,-87-40 0,97 53-63,0 2 1,0 0-1,0 1 1,-1 1-1,-1 1 1,1 1-1,-1 0 1,-37-3-1,53 9 9,0-1 0,0 1 0,0 0 0,0 0-1,0 0 1,1 0 0,-1 1 0,0-1 0,1 1 0,-1 0 0,1 0 0,0 0 0,-5 5-1,0 0 3,0 1 0,0 0 0,-10 14 0,15-18 47,0 0-1,0 0 1,1 0-1,0 0 1,-1 0 0,1 0-1,1 0 1,-1 1-1,1-1 1,0 1-1,0 0 1,0-1-1,0 1 1,1 0-1,0-1 1,0 1 0,0 0-1,0-1 1,1 1-1,0 0 1,1 4-1,5 7 29,-1 0-1,2-1 0,0 0 0,1 0 1,1 0-1,19 22 0,81 74 700,-44-48-12,-34-31-680,51 39 1,-66-60-31,-1 2 0,-1 0 0,0 1 0,0 0 0,-1 1 0,-1 0 0,-1 2 0,0-1 0,-1 1 0,-1 1 0,8 20 0,-7-13 0,0-1 0,10 37 0,-19-56 0,-1 1 0,0-1 0,0 1 0,0 0 0,0-1 0,-1 1 0,0 0 0,-1 0 0,1-1 0,-1 1 0,0 0 0,-3 8 0,2-8 0,-2 1 0,1 0 0,-1-1 0,0 0 0,0 0 0,-1 0 0,0 0 0,0-1 0,0 0 0,0 0 0,-1 0 0,0-1 0,0 0 0,0 0 0,-1 0 0,1-1 0,-1 0 0,0 0 0,0-1 0,0 1 0,0-2 0,0 1 0,0-1 0,-1 0 0,1 0 0,-11-1 0,-8 1 0,12 0 0,0-1 0,1 0 0,-1-1 0,-23-5 0,29 5 0,-4-2 0,1 1 0,-1-2 0,1 0 0,-1 0 0,1-1 0,-19-11 0,-64-72 0,86 80 0,0 0 0,0 0 0,0-1 0,1 0 0,1-1 0,-1 0 0,2 0 0,-1 0 0,-4-13 0,-7-8-12,13 25-311,1 1-1,0-1 0,0 1 1,0-1-1,1 0 0,-1 0 1,2 0-1,-1 0 0,1-1 0,-2-8 1,3-10-4693,20 25 2938,-13 0 2012,-1 1 1,1 0-1,-1 0 1,0 1-1,1 0 1,-1 0-1,0 0 1,7 4-1,50 31 319,-26-14 337,-19-12 114,-1 1-1,25 22 0,24 17 1616,-18-24 361,71 28 0,-103-48-2379,10 4-88,-18-7-205,1 1 0,0-1 0,0-1 0,0 0 0,0 0-1,1-1 1,-1 0 0,1 0 0,-1-1 0,1-1 0,0 0-1,-1 0 1,11-2 0,2-2-8,0-1 0,0-1 0,-1-1 0,0 0 0,0-2 0,-1-1 0,0 0 0,0-2 0,-2 0 0,1-1 0,-1-1 0,18-19 0,-27 25 0,55-54 0,-59 56 0,1-1 0,-1 0 0,-1 0 0,1 0 0,-1 0 0,-1-1 0,1 1 0,2-12 0,10-70 0,-12 62 0,-1-7 0,-1 1 0,-2-1 0,-2 0 0,-9-57 0,7 58 0,0 5 0,0 1 0,-2 0 0,-9-27 0,10 42 0,2 0 0,-1 0 0,2 0 0,-1-1 0,2 1 0,-1-20 0,2 30 0,0 0 0,0-1 0,0 1 0,0-1 0,0 1 0,-1 0 0,1-1 0,-1 1 0,1 0 0,-1 0 0,0-1 0,0 1 0,0 0 0,0 0 0,-1 0 0,1 0 0,0 0 0,-1 0 0,1 0 0,-1 1 0,0-1 0,-3-2 0,0-1 0,5 5 0,0 0 0,0 0 0,0 0 0,0 0 0,0 0 0,0 0 0,0 1 0,0-1 0,0 0 0,0 0 0,0 0 0,0 0 0,0 0 0,0 0 0,0 0 0,0 0 0,0 0 0,0 0 0,0 0 0,0 0 0,0 0 0,0 0 0,0 0 0,-1 0 0,1 0 0,0 0 0,0 0 0,0 0 0,0 0 0,0 0 0,0 0 0,0 0 0,0 0 0,1 19 0,-1 4 0,-1-3 0,2 0 0,4 34 0,11 11 0,-9-39 0,8 53 0,14 131 0,-9-81 0,-16-88 0,18 74 0,-16-91-496,-1 1 0,-1 0-1,-1 0 1,-1 44 0,2-53-5301,-3-16 5577,-1 1 0,1-1 0,0 0-1,-1 0 1,1 0 0,0 1 0,-1-1 0,1 0-1,-1 0 1,1 0 0,0 0 0,-1 0-1,1 0 1,0 0 0,-1 0 0,1 0 0,0 0-1,-1 0 1,1-1 0,-1 1 0,1 0 0,0 0-1,-1-1 1,1 1 0,-1 0 0,1-1-1,-1 1 1,1 0 0,0-1 0,0-1-363,0 0 0,0 0 0,0 0 1,-1 1-1,1-1 0,0 0 0,-1 0 0,0 0 1,1 0-1,-1 0 0,0 0 0,0-4 0,-1-35-3614,0 20 2794,1-29-854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1:43.566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148 94 1105,'-3'-4'105,"0"2"66,1 0 0,0 0-1,0-1 1,0 1-1,0-1 1,1 1 0,-1-1-1,1 0 1,-1 0 0,1 1-1,0-1 1,0 0 0,0 0-1,1 0 1,-1 0 0,1-1-1,-1-5 1,1-24 1110,0 32-276,0 5-402,1 26 543,1-18-798,-2 0 1,0 0-1,0 0 1,-1 0 0,-1 0-1,-2 13 1,3-21-299,-5 10 176,2 1 1,0 0-1,1 1 1,1-1-1,-1 23 1,1-1 413,-2-1 0,-13 62 0,9-62-174,2 0 0,-3 62 0,8-59-174,-1-1 0,-11 54-1,10-65-107,1 1-1,1-1 0,3 34 0,-1-10 296,-1-47-148,0-6-267,-1-35-24,0 20-87,1 1 0,0-1 1,5-28-1,4-35-323,-3 0 0,-5-80 0,-1 93 266,-9-64-67,-1-4 64,10 100 237,0 29 384,0 27 184,0 231 2653,-1-230-3223,-1 1-1,-9 41 1,7-43-94,0 0 0,-1 42 1,5 367 2190,0-426-1996,4-4-90,-3 0-143,0 0 0,0 0 0,0 0 0,0 0 0,0 0 0,0-1 0,0 1 0,0 0 0,0-1 0,0 1 0,-1-1 0,1 1 0,0-1 0,0 1 0,0-1 0,-1 1 0,1-1 0,0 0 0,-1 1 0,1-1 0,0 0 0,0-1 0,9-23-396,3-5-87,-6 14 121,0 0-1,-1 0 1,-1-1 0,-1 0-1,0 0 1,-1 0 0,-1 0-1,0-23 1,7-39-1001,-2 42 805,-1 2-123,-1-1 0,0-41 0,-5 25 189,-1-2 65,7-56 0,4 51 312,-6 38 180,0 1-1,1-41 0,-5-68 1546,0 139-1008,0-1-160,0 0 1,0 0-1,-1 0 1,-3 12-1,2-14-259,-4 15 365,1 0 0,1 1 1,1-1-1,0 25 0,0 14 590,-11 67-1,1-21-292,-3 175 216,16 1-70,0-305-971,-1 6-283,1-1-1,1 1 1,2-18-1,36-172-4281,-35 162 3479,-1 0-1,-4-68 0,-1 35 282,2-274 525,0 354 480,0 0 1,-1 0 0,1 0-1,-1 0 1,0 0 0,1 0-1,-1-1 1,-1 1 0,1 0-1,0 0 1,-3 2 0,-7 21 691,8-3-35,0 0 0,1 0 0,3 44 0,-1 32 648,-31 127 321,23-177-1675,3 4-68,2 1 1,5 55-1,0-21-93,-2 54 71,0-139-66,0-7-294,-2-37-387,1 19-155,1 0 0,0 0 0,7-40 0,-1 37 307,-1 7-72,-1 0 0,-1 0 0,2-37 0,5-70-1236,-1 8 1130,-9-64 2092,-1 231 229,-3 0 1,-14 82 0,10-98-1369,3-14-62,1-1 0,1 1 0,0 31 0,3 72-83,0 238 6841,-1-352-6953,0-11 0,1 1 0,0-1 0,0 1 0,0-1 0,0 1 0,1-1 0,-1 1 0,0 0 0,1-1 0,-1 1 0,1 0 0,0-1 0,-1 1 0,2-2 0,1 0-40,-1 0-1,1 0 1,-1-1 0,0 1-1,0-1 1,-1 0 0,1 1-1,-1-1 1,1 0-1,-1 0 1,0 0 0,-1 0-1,1 0 1,-1 0 0,0-7-1,2-18-874,6-37 0,1-20-862,-10 47 968,1 14 285,0 0-1,5-33 1,4 14 137,-4 26 245,-2 0 0,0 0 0,0-24 0,-3-36-123,0 44 281,0 26 173,0 10 175,0 415 6162,-1-399-6397,-1 0 1,0 0-1,-1-1 1,-8 24 0,7-27-95,2-2-23,0 1 1,0 0 0,2 0 0,-1 0-1,3 14 1,-1-2-12,-1-29-1,1 0 0,0-1 0,0 1 0,0 0 0,1 0 0,0 0 0,3-6 0,5-11 0,0-9-279,-1 0 0,7-40-1,-14 59-14,1 1 0,1 0-1,6-15 1,9-25-812,-11 15 331,-2 0 0,3-50 1,-9 80 737,1 0 0,-1 0 0,1 0-1,0 0 1,0 0 0,1 0 0,-1 0 0,1 0 0,3-4 0,-3 4 11,0 1 0,0-1 0,0 1 0,-1-1 0,1 0 1,-1 1-1,-1-1 0,1 0 0,0-5 0,-1 208 5311,0 72-4495,0-263-790,0-17 0,0-32 0,0 12 0,0-230-582,0 535 1164,0-273-579,0 0-1,0 0 1,1 0-1,-1 0 1,1 0 0,-1 0-1,1 0 1,0 0-1,0 0 1,0 0 0,0 0-1,2 3 1,-2-4-64,0 0-1,0 0 1,-1 1 0,1-1-1,0 1 1,0-1 0,-1 1-1,1-1 1,-1 1 0,0-1 0,1 1-1,-1 1 1,0-3 26,0 0 0,0 1-1,0-1 1,0 0 0,0 0 0,0 0-1,0 0 1,0 0 0,0 0 0,0 0 0,0 1-1,0-1 1,0 0 0,0 0 0,0 0 0,0 0-1,0 0 1,1 0 0,-1 0 0,0 1-1,0-1 1,0 0 0,0 0 0,0 0 0,0 0-1,0 0 1,0 0 0,0 0 0,1 0 0,-1 0-1,0 0 1,0 0 0,0 0 0,0 0-1,0 0 1,0 0 0,0 0 0,1 0 0,-1 0-1,0 0 1,0 0 0,0 0 0,0 0-1,0 0 1,0 0 0,1 0 0,-1 0 0,0 0-1,0 0 1,0 0 0,0 0 0,0 0 0,0 0-1,1 0 1,-1 0-43,2 0-226,-1 0 0,1 0 0,0 0 0,0 0 1,-1 0-1,1-1 0,0 1 0,-1 0 1,1-1-1,0 1 0,-1-1 0,1 0 0,-1 1 1,4-3-1,13-21-7397,-16 20 7061,1 0 0,0 0-1,1 0 1,-1 1 0,1 0 0,-1 0 0,1 0 0,0 0 0,0 0 0,0 1-1,9-4 1,0-1-709,-11 5 933,1 0-1,-1 0 1,1 0 0,-1 0 0,0 0-1,0 0 1,0-1 0,3-4 0,-5 7 408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1:38.217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350 186 2033,'0'-11'1196,"0"-1"1,-1 1-1,0-1 0,-4-11 1,5 20-1037,-1 0 0,0 0 1,-1 0-1,1 0 1,0 0-1,-1 0 0,0 0 1,1 1-1,-1-1 0,0 1 1,0-1-1,-1 1 0,1 0 1,0 0-1,-1 0 1,-4-3-1,4 4-43,0 0-1,1 0 1,-1 0-1,0 1 1,0-1 0,1 1-1,-1 0 1,0 0-1,0 0 1,0 0 0,1 0-1,-1 0 1,-3 2-1,2-2 125,2 0-181,1 1 1,0-1-1,0 1 1,0-1-1,-1 1 1,1-1 0,0 1-1,0-1 1,0 1-1,0 0 1,0 0-1,0-1 1,0 1-1,0 0 1,0 0-1,1 0 1,-1 0-1,0 0 1,1 0-1,-1 0 1,0 1 0,1-1-1,-1 0 1,1 0-1,0 0 1,-1 1-1,1-1 1,0 0-1,0 0 1,0 3-1,-4 8 500,-4 1-63,6-11-404,0 0 0,1 0 0,0 0 0,-1 0 1,1 1-1,0-1 0,0 0 0,0 1 0,0-1 0,1 1 0,-1 0 0,1-1 1,-1 1-1,1 2 0,0 229 2463,0-233-2554,0 1 1,0 0 0,0-1 0,0 1 0,1 0-1,-1-1 1,0 1 0,1-1 0,-1 1-1,1-1 1,-1 1 0,1-1 0,0 1 0,0-1-1,0 1 1,0-1 0,0 0 0,0 1 0,0-1-1,0 0 1,0 0 0,0 0 0,3 2 0,-1-2-42,-1 0 1,1 0-1,0-1 1,-1 1-1,1 0 1,0-1 0,0 0-1,-1 0 1,1 0-1,0 0 1,0 0 0,-1 0-1,5-1 1,-2 0-52,-1 0 0,1-1 0,-1 1 0,1-1 0,-1 1 0,1-1 1,-1-1-1,0 1 0,0-1 0,0 1 0,0-1 0,-1 0 0,1-1 0,-1 1 0,0-1 0,0 1 1,4-7-1,15-26-855,-19 32 870,0-1 0,0 1 0,-1 0 0,1-1 0,-1 1 1,0-1-1,0 0 0,0 0 0,-1 0 0,0 0 0,0 0 0,0 0 1,0-5-1,0-18-42,-2-40-230,1 63 327,-1 0 1,0 0-1,0 0 1,0 0-1,-1 1 0,0-1 1,0 0-1,0 1 1,0-1-1,-1 1 0,-3-5 1,-61-58-88,62 62 133,1 0 0,-1 1 0,0 0-1,0 0 1,0 0 0,0 1 0,-1-1 0,0 1 0,1 1-1,-1-1 1,0 1 0,-1 0 0,1 0 0,0 1 0,-9-1 0,11 1 20,1 0 0,-1 1 0,0-1 1,0 1-1,1 0 0,-1 1 1,0-1-1,0 0 0,1 1 0,-1 0 1,0 0-1,1 0 0,-1 1 0,1-1 1,-1 1-1,-5 3 0,-1 3 284,0 0 0,0 0 0,-14 19 0,7-9 325,6-7-355,6-7-159,0 0 0,0 1 0,1 0 1,-1 0-1,1 0 0,0 0 0,1 1 0,-1-1 1,1 1-1,0 0 0,1 0 0,-1 0 0,1 1 1,1-1-1,-1 1 0,1-1 0,0 1 0,0 9 1,1 102 2800,0-114-2862,0 0 0,1 0 0,-1 0 0,1 0 1,0 0-1,0 0 0,1-1 0,-1 1 0,1 0 0,0-1 0,0 1 0,3 3 0,7 17 194,-10-23-265,-1 1 0,0 0 0,1-1 0,-1 1 0,1-1 0,-1 0 0,1 1 0,0-1 1,0 0-1,-1 0 0,1 0 0,0 0 0,0-1 0,0 1 0,0 0 0,0-1 0,0 1 0,0-1 0,0 0 0,0 0 0,0 1 0,0-2 0,1 1 0,-1 0 0,3-1 0,1 1-39,0-1 1,-1 0 0,1 0-1,0-1 1,-1 0 0,0 0 0,1 0-1,7-5 1,11-8-310,-17 12 219,0-1 0,0-1 0,-1 1 1,0-1-1,0 0 0,0 0 0,0-1 1,-1 1-1,0-1 0,5-8 0,-5 3-3,-1 0 0,-1 0 0,1 0-1,-2-1 1,0 1 0,0-1 0,-1 1-1,0-1 1,-2-18 0,1 26 104,-1-1 0,1 1 0,-1 0 0,0 0 0,0-1 0,-1 1 0,1 0 0,-1 0 0,0 0 0,0 0 0,-1 1 1,1-1-1,-1 1 0,1-1 0,-1 1 0,0 0 0,0 0 0,-5-3 0,4 2 19,0 1 1,-1 0-1,0 0 0,0 0 1,0 0-1,0 1 0,0 0 1,-1 0-1,1 1 1,0-1-1,-1 1 0,0 0 1,-6 0-1,10 1 4,0 1 0,0-1 0,1 1 1,-1 0-1,0-1 0,0 1 0,1 0 0,-1 0 0,0 0 1,1 0-1,-1 0 0,1 1 0,-1-1 0,1 0 1,-3 4-1,-23 31 282,16-21-65,8-11-145,0 0 1,0 0 0,0 1-1,1-1 1,0 0-1,0 1 1,0 0 0,1-1-1,-1 1 1,1 0 0,0 0-1,1 0 1,-1 0 0,1 7-1,-1-1 112,0 0 0,0 1 0,-5 17-1,3-17-92,1-1-1,0 1 1,-1 20-1,3 58 119,0-89-210,0 0 0,1 0-1,-1-1 1,0 1 0,0 0-1,0-1 1,1 1 0,-1-1 0,0 1-1,1 0 1,-1-1 0,0 1-1,1-1 1,-1 1 0,1-1-1,-1 1 1,1-1 0,-1 1-1,1-1 1,-1 1 0,1-1-1,0 0 1,-1 1 0,1-1-1,1 1 1,24 4 54,-19-5-111,0 0-1,1 0 1,-1-1-1,0 1 1,10-4-1,-14 3-3,0-1-1,0 0 0,0 0 0,-1 0 1,1 0-1,0 0 0,-1 0 0,1-1 1,-1 1-1,0-1 0,3-4 0,11-11-228,-1 5 29,16-16-441,37-42 0,-60 61 579,0 0-1,-1 0 0,0 0 0,-1-1 1,0 0-1,-1 0 0,0-1 1,-1 0-1,4-15 0,-5 13 36,0 1-1,2 0 1,10-24-1,-15 36 84,1-2-7,0 0 1,0 0-1,0 0 0,-1-1 0,1 1 1,-1 0-1,0 0 0,0-6 1,0 3 38,0 6-25,0 0-1,0-1 1,0 1-1,0 0 1,0 0-1,0 0 1,0 0-1,0 0 1,0 0-1,0 0 1,-1-1-1,1 1 1,0 0-1,0 0 1,0 0-1,0 0 1,0 0-1,0 0 1,0 0-1,0-1 1,0 1-1,0 0 1,0 0-1,0 0 1,-1 0-1,1 0 1,0 0-1,0 0 1,0 0-1,0 0 1,0 0-1,0 0 1,0 0-1,-1 0 1,1 0-1,0 0 1,0 0-1,0 0 1,0 0-1,0 0 1,0 0-1,0 0 1,-1 0 0,1 0-1,0 0 1,0 0-1,0 0 1,0 0-1,0 0 1,0 0-1,-1 0 1,1 0-1,0 0 1,0 0-1,-2 0 41,0 0 0,0 1 0,1-1 0,-1 0 1,0 1-1,0-1 0,0 1 0,1 0 0,-1 0 0,0 0 0,1-1 0,-1 1 0,0 1 0,1-1 0,-1 0 0,-1 2 1,-21 28 829,7-7-367,0 0 46,2 1 0,1 0 0,0 1 0,-13 40 0,9-23-62,13-33-393,0 0 0,1 0 0,0 1 0,1 0 0,1-1 1,-1 1-1,2 0 0,-1 0 0,1 12 0,1 91 779,0-113-873,0 0 1,0 0-1,0 1 1,1-1-1,-1 0 1,0 0-1,0 0 1,1 0-1,-1 0 1,1 0-1,-1-1 1,1 1-1,-1 0 1,1 0-1,-1 0 1,1 0-1,0 0 0,0-1 1,-1 1-1,1 0 1,0-1-1,0 1 1,0-1-1,0 1 1,0-1-1,1 1 1,1 1-3,0-1 1,1 0-1,-1-1 1,1 1-1,-1-1 1,1 1-1,-1-1 1,5 0-1,-1-1-45,0 1-1,0-1 1,0 0-1,-1-1 1,1 1 0,0-1-1,9-5 1,12-20-337,-8 10 97,8-8-620,34-36 0,-45 39 324,-1-2 1,14-25-1,-16 25 158,-11 15 291,1 1 0,-1-1 0,0 0 0,-1-1 0,0 1 0,0 0 0,-1-1 0,0 1 0,-1-1 0,-1-18 0,0 7-475,1 27 648,-1 1-1,-1-1 0,1 1 1,-1-1-1,0 1 1,0-1-1,-1 0 0,-5 9 1,4-8-13,1-1 1,-1 1 0,2 0-1,-1 0 1,1 0-1,0 0 1,0 0 0,0 15-1,2 72-1751,0-33-6698,-1-61 8356,1 0-1,0 0 0,0 0 1,0 1-1,0-1 1,0 0-1,0 0 0,1 0 1,-1 0-1,0 0 0,0 0 1,0 0-1,0 1 1,0-1-1,0 0 0,0 0 1,0 0-1,0 0 0,0 0 1,0 0-1,0 0 1,0 0-1,0 1 0,1-1 1,-1 0-1,0 0 1,0 0-1,0 0 0,0 0 1,0 0-1,0 0 0,0 0 1,0 0-1,1 0 1,-1 0-1,0 0 0,0 0 1,0 0-1,0 0 0,0 0 1,0 0-1,1 0 1,-1 0-1,0 0 0,0 0 1,0 0-1,0 0 0,0 0 1,0 0-1,1 0 1,-1 0-1,0 0 0,0 0 1,0 0-1,23 0-3200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1:40.164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957 326 144,'0'0'12,"0"-1"1,0 0-1,0 1 0,0-1 0,0 1 0,0-1 1,0 1-1,0-1 0,0 1 0,0-1 1,0 1-1,0-1 0,-1 0 0,1 1 1,0-1-1,0 1 0,-1-1 0,1 1 1,0 0-1,0-1 0,-1 1 0,1-1 1,-1 1-1,1-1 0,0 1 0,-1 0 0,1-1 1,-1 1-1,1 0 0,-1 0 0,1-1 1,-1 1-1,1 0 0,-1 0 0,1 0 1,-1-1-1,1 1 0,-1 0 0,1 0 1,-1 0-1,0 0 0,1 0 0,-1 0 1,1 0-1,-2 1 0,2-2 85,0 1-1,-1-1 1,1 0 0,-1 1-1,1-1 1,0 1 0,-1-1-1,1 0 1,0 1 0,0-1-1,0 0 1,0 1 0,-1-1-1,1 0 1,0 1 0,0-1-1,0 0 1,0 1 0,0-1-1,1 0 1,-1 1 0,0-1 0,0-1-1,1 1 43,-1 1 0,0-1 0,0 0 0,0 1 0,1-1 0,-1 0 0,0 0 0,0 1 0,0-1 0,0 0 0,0 0 0,-1 1 0,1-1 0,0 0 0,0 0 0,0 1 0,-1-1-1,1 0 1,0 1 0,-1-1 0,1 0 0,0 1 0,-1-1 0,1 0 0,-1 1 0,0-2 0,-22 2 1969,20 25-998,1-23-1046,0 1 1,1-1 0,-1 0 0,1 0 0,0 1 0,-1-1 0,1 1 0,0-1 0,0 1 0,0 0 0,1-1 0,-1 1 0,1 0 0,-1-1 0,1 1 0,0 0 0,0 0 0,0-1 0,1 5 0,-1-5-29,0 0 0,0 0 0,0 0 1,-1-1-1,1 1 0,-1 0 0,1 0 1,-1-1-1,0 1 0,0-1 0,1 1 0,-1 0 1,0-1-1,0 0 0,-1 1 0,1-1 1,0 0-1,0 1 0,-1-1 0,-1 1 0,-2 2 42,4-2-49,1 0 1,-1 0-1,0 0 1,1 0-1,-1 0 1,1 0-1,-1 0 1,1 0-1,0 0 1,0 0-1,0 2 1,0 4 275,1-17 964,-1-209-1429,-5 216 214,-13 2 2,13 0 56,5 11 766,0-8-784,1 0 0,-1 0 0,-1 0 0,1 0 0,0 0 0,-1 0 0,0 0 0,1 0 0,-1 0 0,0 0 0,-1-1 0,1 1 0,-2 3 0,-2 3 198,3 1-117,0-1 0,1 0 0,0 0 0,0 1 1,1-1-1,0 1 0,2 11 0,0 7-2,1-14 266,3-21-368,3-22-140,-9 26 55,0-1 1,0 0 0,0 1 0,1-1 0,-1 0 0,1 0 0,0 1 0,0-1 0,0 1 0,1-1 0,-1 1 0,1-1 0,3-5 0,3-4-37,-6 4 24,0 1 0,0 0 0,-1-1 0,0 1-1,-1-1 1,0 1 0,0-1 0,-2-10 0,1-6 8,1 23 13,-1 6-1,0 1 1,0-1-1,1 1 0,0 0 1,0-1-1,0 1 1,2 8-1,-1 2-8,-1-13 556,-52-3-564,28-1-19,0 2 0,0 0 0,1 2 0,-1 1 1,-37 8-1,21-1 30,30-8-13,1 0 1,0 0 0,-17 8 0,21-8-100,5 23-56,0-24 181,0 0-1,0-1 0,0 1 0,1-1 1,-1 1-1,0-1 0,0 1 1,1-1-1,-1 1 0,0-1 1,1 1-1,-1-1 0,0 1 0,1-1 1,-1 1-1,1-1 0,-1 0 1,1 1-1,-1-1 0,1 0 1,-1 1-1,1-1 0,-1 0 0,1 0 1,-1 0-1,1 1 0,-1-1 1,1 0-1,0 0 0,-1 0 1,1 0-1,1 0 0,27 0 10,-15 0-3,73-11-6,-85 11 4,0 0-1,-1 0 1,1 0-1,-1 0 1,1-1-1,-1 1 1,1-1-1,-1 1 1,1-1-1,-1 1 1,1-1 0,-1 0-1,0 0 1,3-1-1,-3 1-7,0 0 0,0 0 0,0 1 0,0-1 0,0 1 0,0-1 0,0 1 0,0-1 0,1 1 0,-1 0 0,0-1 0,0 1 1,0 0-1,2 0 0,2 0 84,-10 0 46,-502 0 1177,504 0-1377,2 0 67,1 0 0,-1 0 0,0 0 0,0 0 1,0 0-1,1 1 0,-1-1 0,0 0 0,0 1 0,1-1 0,-1 0 1,0 1-1,1-1 0,-1 1 0,0-1 0,1 1 0,-1 0 0,1-1 0,-1 1 1,1-1-1,-2 2 0,-5 4 37,303-6 80,-293 0-29,-23 0-75,15 0 5,0-1 1,0 1-1,-1-1 1,1-1-1,-7-2 1,-25-5 22,-51 2 18,-121 4 0,118 4 4,87-1 48,8 0-89,272 0 68,-271 0-90,-5 0-141,0-1 146,0 1 1,1-1 0,-1 0-1,0 1 1,0-1 0,0 1-1,0-1 1,0 0 0,0 1 0,0-1-1,0 1 1,0-1 0,0 0-1,-1 1 1,1-1 0,0 1 0,0-1-1,0 0 1,-1 1 0,1-1-1,0 1 1,-1-1 0,1 1 0,0-1-1,-1 1 1,1-1 0,-1 1-1,0-1 1,-16-3 41,15 3-46,-1 1-1,1-1 1,0 1 0,-1-1 0,1 1-1,0-1 1,0 0 0,0 0-1,0 0 1,0-1 0,0 1 0,0 0-1,0-1 1,0 1 0,-2-4-1,3 4 7,0 0-1,0 0 1,0 0-1,0 0 1,0 0-1,1 0 1,-2 1-1,1-1 1,0 0-1,0 1 1,0-1-1,0 1 0,0-1 1,0 1-1,-1-1 1,1 1-1,0 0 1,0 0-1,-1 0 1,1-1-1,-2 1 1,3 1 3,-1-1 0,0 0 0,1 0 0,-1 0 0,0-1-1,0 1 1,1 0 0,-1 0 0,0 0 0,0 0 0,1-1 0,-1 1 0,0 0 0,1-1 0,-1 1 0,1-1 0,-1 1 0,0 0 0,1-1 0,-1 1 0,1-1 0,-1 0 0,1 1 0,-1-1 0,1 1 0,0-1 0,-1 0 0,1 1 0,0-1 0,-1 0 0,1 1 0,0-1 0,0 0 0,0 0 0,0 1 0,0-1 0,0 0 0,0 1 0,0-1 0,0 0 0,0 0 0,0 1 0,0-1 0,0 0 0,1 0 0,-1-1 331,0 15-408,-1-8 74,1-3-1,0 0 0,-1 0-1,1-1 1,0 1 0,0 0-1,0 0 1,0 0 0,1 0-1,-1 0 1,0 0 0,1 0 0,0 0-1,-1-1 1,1 1 0,1 3-1,2-2 6,0 1-1,0-1 1,0 0-1,1 0 1,-1-1-1,1 1 0,0-1 1,8 3-1,-3-2 76,1-1 0,-1 0 0,0-1 0,21 0 0,-13-1 159,-13 0 2116,-10-2-2223,-33-20-50,37 22-81,0-1 0,0 1 1,0-1-1,0 1 0,0-1 0,0 1 0,-1 0 1,1-1-1,0 1 0,0 0 0,0 0 0,0 0 1,-1 0-1,1 0 0,0 0 0,0 0 1,0 0-1,0 0 0,0 1 0,-2 0 0,2-1 0,0-1-32,0 0 0,1 0 1,-1 0-1,1 0 0,-1 0 1,1 0-1,-1-1 0,1 1 0,0 0 1,-1 0-1,1 0 0,0-1 1,0 1-1,0 0 0,0 0 0,0 0 1,0-1-1,0 1 0,0 0 1,1-1-1,-1-1-80,0-1-334,0-1 0,0 0-1,0 1 1,1-1 0,0 0-1,1-6 1,-1 9 189,0 1 0,0-1 0,1 0 0,-1 1 0,0 0 0,1-1 0,-1 1 0,0 0 0,1-1 0,0 1 0,1-1 0,23-18-2680,20-13-611,3 0 427,35-20 174,-53 18 1136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1:41.012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212 103 832,'0'-76'5795,"0"75"-5678,0 0 0,0-1 0,0 1 0,-1 0 0,1 0 0,-1 0 1,1 0-1,0 0 0,-1 0 0,0 0 0,1 0 0,-1 0 0,0 1 0,1-1 0,-1 0 0,0 0 0,0 0 0,0 1 0,1-1 0,-1 0 0,0 1 1,0-1-1,0 1 0,0-1 0,0 1 0,-2-1 0,-1 0 406,0-2 4578,4 7-3913,0 8-582,0-1-76,0 0 0,0 0 0,-3 16 0,-3-10-135,4-11-287,0 0 1,1 0 0,-1 1-1,1-1 1,0 1 0,0 7-1,2 4 64,0-11-124,-1 0-1,0 0 1,0-1-1,-1 1 1,0 0-1,-3 12 1,-4 1-12,5-15-28,1 0 1,0 1-1,0-1 1,0 0-1,1 1 0,0 0 1,0-1-1,0 8 1,1 70 252,1-101-289,-1 14 23,1-1-1,-1 0 1,0 1-1,-1-1 1,1 1-1,-1-1 1,1 1-1,-2-1 1,-1-5-1,-3-5 4,3 10 4,1 0-1,-1 0 1,1-1 0,1 1 0,-1-1 0,1 0 0,0 1 0,0-1 0,0-6-1,2-10-16,-1 15 19,1-1-1,-1 0 1,0 0 0,-1 0-1,1 0 1,-2 1 0,1-1-1,-1 0 1,0 1-1,-1-1 1,0 1 0,-5-10-1,8 17-1,-3-4-2,0 0 1,1 1 0,-1-1-1,1 0 1,0 0 0,0 0-1,0 0 1,0 0 0,1-1-1,0 1 1,0-1 0,0 1-1,0-1 1,1 1 0,0-1-1,0 1 1,0-7 0,0-11-50,0 50 43,0-5 63,0 437 6072,1-466-6125,-1 1 1,1 0-1,0 0 1,0-1 0,0 1-1,1 0 1,0 0-1,4-8 1,-4 9-12,0-1 1,0 1-1,-1 0 0,1-1 1,-1 1-1,0-1 0,0 0 1,0-7-1,-1-225-855,0 542 6359,0-59-4815,0-406-682,-1 147 0,0 0 0,-1 0 0,0 0 0,-1 0 0,-1 1 0,-5-15 0,3 10 0,1 0 0,-5-27 0,8-3 0,3 36 0,-1 1 0,-1 0 0,0-1 0,-4-17 0,-5 4 0,8 21 0,0-1 0,1 1 0,-1-1 0,1 0 0,0 0 0,0 0 0,0 0 0,0 0 0,0-6 0,2-18-103,-1 54 358,-4 51-3755,1-66 1242,0 0 1,0-1 0,1 1-1,-2 18 1,4 11-5049,0-5 1842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1:55.077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112 395 240,'0'-77'2351,"0"77"-2347,0-1 1,0 1 0,0-1-1,0 1 1,0-1 0,0 1 0,1-1-1,-1 1 1,0-1 0,0 1 0,0-1-1,1 1 1,-1 0 0,0-1 0,1 1-1,-1-1 1,0 1 0,1 0 0,-1-1-1,0 1 1,1 0 0,-1-1-1,1 1 1,-1 0 0,0-1 0,1 1-1,-1 0 1,1 0 0,-1 0 0,1 0-1,-1-1 1,1 1 0,-1 0 0,1 0-1,-1 0 1,1 0 0,0 0-1,0 0 1,-1 0 0,1 0-1,-1 0 0,1 0 1,-1 0-1,1 0 0,-1 0 1,1 0-1,-1 0 0,1 0 1,-1 0-1,1 0 1,-1 0-1,1-1 0,-1 1 1,1 0-1,-1 0 0,1-1 1,-1 1-1,0 0 0,1-1 1,-1 1-1,1 0 1,-1-1-1,0 1 0,1-1 1,-1 1-1,0 0 0,0-1 1,1 1-1,-1-1 0,0 1 1,0-1-1,0 1 1,0-1-1,0 1 0,1-1 1,-1 1-1,0-2 0,0 0 338,0-25 648,0 2-775,0-1 4252,0 22-2129,0 6-233,0 26 9,0 765 10895,0-30-9896,0-2135-9913,-14 1197 6781,0 8 438,14 104 55,0 44 85,0 43 1159,0 366 3139,0 535-4936,2-886 79,10 63 0,-6-65 0,2 58 0,-8 70 0,0-150 0,0-27 0,0-33 0,0-623 0,-4 569 0,-4 0 0,-28-135 0,35 228 0,-8-41 0,2-1 0,-2-62 0,8 82 0,-1 1 0,-10-49 0,9 41 0,-2-12 0,5 47 0,0 0 0,0 0 0,0 0 0,0 0 0,0-1 0,0 1 0,0 0 0,0 0 0,0 0 0,0-1 0,-1 1 0,1 0 0,0 0 0,0 0 0,0 0 0,0-1 0,0 1 0,0 0 0,0 0 0,-1 0 0,1 0 0,0 0 0,0-1 0,0 1 0,0 0 0,0 0 0,-1 0 0,1 0 0,0 0 0,0 0 0,0 0 0,0 0 0,-1 0 0,1 0 0,0 0 0,0 0 0,0 0 0,-1 0 0,1 0 0,0 0 0,0 0 0,0 0 0,-1 0 0,1 0 0,0 0 0,0 0 0,0 0 0,0 0 0,-1 0 0,-10 20 0,9-12 0,0 0 0,0 0 0,1 0 0,1 0 0,-1 1 0,1-1 0,2 14 0,-1 9 0,-1 502 0,-9-358 0,0 3 0,9 126 0,-1-287 0,5-36 0,3-19 0,-1-1 0,-2 1 0,-2-1 0,-4-63 0,0 16 0,2-276 0,14 181 0,0 5 0,-14-149 0,-1 343 0,1 0 0,0-1 0,4 33 0,1-23 0,0 1 0,0 44 0,-3-32 0,10 62 0,-6-63 0,2 59 0,-8 567 0,1-643 0,7 44 0,-4-45 0,1 43 0,-5-60 0,-1-7 0,1-19 0,0 12 0,0 0 0,1-1 0,4-17 0,0 11 0,0-1 0,-1 0 0,-1 0 0,0 0 0,0-24 0,6-159 0,0 8 0,-9-508 0,0 2202 0,0-2158 0,-12 434 0,9 176 0,-5-70 0,-2 55 0,5 35 0,1 0 0,0-27 0,4-6 0,0 51 0,0 35 0,0 929 0,0-944 0,1 0 0,0-1 0,1 1 0,0-1 0,0 1 0,8 17 0,-5-13 0,-3-6 0,-1-1 0,0 1 0,-1 0 0,0 0 0,0 0 0,-2 12 0,2-17 0,2-13 0,2-7 0,-1 3 0,0 0 0,0-1 0,0 0 0,0-27 0,-2 15 0,1 1 0,9-39 0,-6 38 0,-1-1 0,1-40 0,-5-563 0,0 1064 0,-3-363 0,-12 75 0,2-36 0,9-65 0,-7 121 0,11-163 0,0 1 0,-1 0 0,1-1 0,0 1 0,-1-1 0,0 1 0,0-1 0,0 1 0,0-1 0,-1 0 0,0 1 0,1-1 0,-1 0 0,-4 5 0,2-1 0,-2 6-2282,7-28-4846,-1-19-667,0-6 1101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1:57.416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423 87 320,'0'0'2052,"0"-18"-1233,1 17-784,-1 0 1,0 0 0,0 0-1,0 0 1,0 0-1,0 0 1,0 0 0,0 0-1,-1 0 1,1 0-1,0 0 1,0 0 0,-1 0-1,1 0 1,-1 0-1,1 0 1,-1 1 0,0-3-1,-1 3 34,0-1 1,-1 0-1,1 1 0,0-1 0,0 1 1,-1 0-1,1-1 0,0 1 0,-1 0 1,-2 1-1,-67-1 1692,-226 0 5610,282-3-6881,12-7 90,4 7 1712,3-5-1906,8 3-353,0 1-1,1 1 1,0 0-1,-1 1 1,1 0-1,0 1 1,0 0-1,0 1 1,24 2-1,3-1-10,132-1 18,334 0 56,-500 0 118,-13 0-1367,-223 0 716,212 1 427,0 1 0,1 0 0,-1 1 0,1 1 1,-23 9-1,37-12 680,8-1-454,468 0 1860,-273 0 2584,-268-1-4592,7 0-362,-61 6 0,-133 8-3625,228-13 2738,-105 0-9252,129 0 8283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1:57.809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0 1 16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1:58.139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0 37 32,'0'0'883,"0"-13"606,0-2-1431,0 7-1127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06.317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74 25 48,'0'0'1686,"0"-24"7027,0 71-6418,0-45-2250,0-1 0,0 1 1,0-1-1,0 1 0,-1-1 1,1 1-1,-1-1 0,1 0 0,-1 1 1,1-1-1,-1 1 0,0-1 0,0 0 1,1 0-1,-1 1 0,0-1 1,0 0-1,0 0 0,-1 0 0,0 1 1,-7 8 310,7-5-175,1-1-1,0 1 1,0 0 0,0 0-1,0 0 1,1 0 0,0 0-1,0 0 1,0-1 0,1 8-1,1 12 533,-3 2-79,-1-1 1,-1 1-1,-7 27 0,7-22 76,0 0 1,4 63-1,1-32 107,-2 33-174,0-92-638,0-1 0,0 1 0,-1-1 0,1 1 0,-1-1 0,1 1 0,-1-1 0,0 1 0,0-1-1,0 0 1,0 1 0,-1-1 0,1 0 0,-2 2 0,1-2-2,0 0 0,1 1 0,0-1 0,-1 0 0,1 1 1,0-1-1,0 1 0,0 0 0,1-1 0,-1 1 0,0-1 0,1 1 0,0 0 0,0 3 0,0 18 186,1 7 222,-2-10 3439,5-21-3764,131 0 44,-128 1-129,1 0 0,-1 0 0,0 1 1,1-1-1,9 5 0,-9-3 7,1 0 1,-1-1 0,1 0 0,0 0-1,15 0 1,137-2-180,-79 2-81,-41 0-348,-1-2-1,51-6 0,-83 5 487,0-1 1,-1 0-1,1 0 0,8-4 1,-12 4 75,1 0 0,-1 1 0,0-1 0,1 1 0,-1 0 0,1 0 0,-1 1 0,9-1 0,-1 2-12,1-1 1,-1-1-1,0 0 0,0-1 0,16-3 0,-23 3 48,0 3-49,1-1 53,0 1 0,0-1 0,0-1 1,6 0-1,-7 1 72,-1 0-7,60 0 2822,-59 0-2726,36 0 1307,5 0 1937,-41 0-2956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2:06.647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0 42 32767,'28'0'0,"-10"0"0,10 0 0,-10 0 0,-18-16 0,-18 16 0,-10 0 0,10-10-5699,-10-5-4753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5:55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470 7 800,'0'0'1927,"0"-7"3326,0 11-5126,0 0-27,1 0-1,-1 0 0,0-1 0,0 1 1,0 0-1,-1 0 0,1 0 1,-1 0-1,-1 4 0,-12 15 345,11-18-353,0 1 0,-1-1 0,1 0 0,-1 0 0,-7 7 0,9-10-55,1-1 1,-1 1 0,0 0-1,1 0 1,-1 0-1,1 0 1,0 0-1,0 0 1,0 0-1,0 0 1,0 1-1,0-1 1,0 0-1,1 0 1,-1 1-1,0 2 1,-3 15 164,-19 22 217,19-36-326,0 1 0,0 0 0,1 0 0,-5 13-1,-3 34 498,-3 11-14,0-21-271,6-16-80,-19 40 0,0-23-52,22-37-144,-1 0 0,1 1 0,1-1 0,0 1 0,0 0 0,-5 18 0,2 21 118,5-32-57,-1 1-1,0-1 0,-7 17 0,-36 98 403,39-109-416,0 0 1,-6 42 0,11-55-58,1-2-10,-1-1 0,0 1 0,0 0 0,-1-1 0,0 1 0,-7 10 0,8-13-7,-1 0-1,1 0 0,0 1 0,0-1 1,0 0-1,0 1 0,1 0 0,0-1 0,0 1 1,0 0-1,0 7 0,1 16 0,0-27-1,0 0 1,0 0-1,0 0 0,0 1 0,0-1 1,0 0-1,-1 0 0,1 0 1,0 0-1,-1 0 0,1 0 1,-1 0-1,1 0 0,-1-1 0,0 1 1,1 0-1,-1 0 0,0 0 1,0-1-1,1 1 0,-1 0 0,0 0 1,0-1-1,0 1 0,0-1 1,0 1-1,0-1 0,0 1 0,0-1 1,-1 0-1,-2 2-9,4-2 9,0 0 1,0 0-1,0 0 0,-1 0 0,1 0 1,0 0-1,0 0 0,-1 1 0,1-1 1,0 0-1,0 0 0,0 0 0,-1 0 1,1 1-1,0-1 0,0 0 0,0 0 1,0 0-1,0 1 0,-1-1 0,1 0 1,0 0-1,0 0 0,0 1 0,0-1 1,0 0-1,0 0 0,0 1 1,0-1-1,0 0 0,0 0 0,0 1 1,0-1-1,0 0 0,0 1 0,0 13 14,-3 4 73,2-18-86,0 0-1,1 0 1,-1 0 0,0 0-1,1 0 1,-1 0 0,0 1-1,1-1 1,-1 0 0,1 0-1,-1 1 1,0-1 0,1 1-1,-1-1 1,1 0-1,-1 1 1,1-1 0,-1 1-1,1-1 1,-1 1 0,1-1-1,0 1 1,-1 0 0,1-1-1,0 1 1,-1-1 0,1 1-1,0 0 1,0-1 0,0 1-1,0 0 1,-1-1-1,1 2 1,0 32-20,1-14 41,-2-20-20,1 0-1,0 1 1,0-1-1,0 1 1,0-1 0,0 0-1,0 1 1,0-1-1,-1 1 1,1-1-1,0 0 1,0 1-1,-1-1 1,1 0-1,0 1 1,0-1-1,-1 0 1,1 1-1,0-1 1,-1 0-1,1 0 1,0 0 0,-1 1-1,1-1 1,-1 0-1,1 0 1,0 0-1,-1 0 1,1 0-1,-1 1 1,1-1-1,0 0 1,-1 0-1,1 0 1,-1 0-1,1 0 1,-1-1-1,0 1 6,0 0-1,1 0 0,-1 0 0,1 0 0,-1 0 0,0 0 0,1 1 0,-1-1 0,1 0 0,-1 0 1,1 0-1,-1 1 0,0-1 0,1 0 0,-1 0 0,1 1 0,-1-1 0,1 0 0,-1 1 0,1-1 1,0 1-1,-1-1 0,1 1 0,-1-1 0,1 1 0,0-1 0,0 1 0,-1-1 0,1 1 0,0-1 1,0 1-1,-1-1 0,1 1 0,0 0 0,0-1 0,0 1 0,0-1 0,0 1 0,0 1 0,0 27 614,0-20-76,0-23-376,0 10-157,1 0-1,-1 0 1,1 0-1,0 1 1,0-1 0,1 0-1,-1 1 1,1-1-1,0 1 1,3-6-1,10-21-58,3-3 19,-14 28 29,-1 0 0,0 0-1,0 1 1,-1-2 0,3-5 0,2-14 7,-4 11-6,2 0-1,11-26 1,24-60-208,-13 32 37,-21 51 128,0-1 0,3-20 1,-6 22-2,1 1 1,0 0 0,10-20 0,-10 28-9,0-1 0,-1 1 0,0-1 0,0 0 0,-1 0 0,0 0 0,0 0 0,-1 0 0,0 0 0,0-1 0,-1-12 0,-1 7-30,1 7 15,-1 0 1,2 1-1,-1-1 1,0 0 0,4-12-1,1 3-34,-3 10 39,0 1 0,0-1 0,-1 0 0,0 0-1,0-1 1,0-6 0,0 9 25,-1 0 1,1 1-1,-1-1 1,1 0-1,0 0 0,0 0 1,1 1-1,-1-1 1,1 1-1,0-1 0,2-3 1,11-22-112,-10 15 90,-3 11 44,0-1 0,-1 1 1,0-1-1,0 0 0,0 1 1,0-1-1,0 0 0,-1-5 1,0 6 9,1 0 1,-1 1-1,1-1 1,-1 0-1,1 0 1,0 1-1,0-1 0,0 0 1,0 1-1,1-1 1,-1 1-1,0 0 1,4-4-1,10-21 56,-12 17-46,0-1-1,0 1 0,-1-1 1,0 0-1,-1 1 0,0-19 1,-1 27-7,0 1-1,-1 0 1,1 0 0,0 0 0,0 0 0,0-1-1,0 1 1,0 0 0,1 0 0,-1 0 0,0 0 0,0-1-1,1 1 1,-1 0 0,1 0 0,-1 0 0,1 0 0,-1 0-1,1 0 1,0 0 0,-1 0 0,1 0 0,0 0 0,0 0-1,0 1 1,0-1 0,0 0 0,-1 1 0,3-2 0,6-4 12,-7 2-12,-1 1 0,0-1 1,0 1-1,0-1 0,-1 0 1,1 1-1,-1-1 0,0 0 0,0 1 1,0-1-1,0 0 0,-2-5 1,2-2 38,0 8 170,0-25 224,0 26-365,0 7 3,0 23 57,0 36-68,0-62-57,0 0 1,0 0-1,-1-1 0,1 1 0,0 0 0,-1-1 0,1 1 1,-1 0-1,1-1 0,-1 1 0,0-1 0,0 1 0,0-1 1,0 1-1,0-1 0,0 0 0,0 1 0,-2 1 1,2-2-1,-1 0 0,1 0 0,0 0 0,0 1 0,0-1 0,0 1 0,0-1 0,0 1 0,1-1 0,-1 1 0,0-1 0,1 1 0,-1 0 0,1-1 0,0 1 0,-1 0 0,1-1 0,0 4 0,-1 5 24,0 1-1,-1 0 1,-1 0-1,0-1 1,0 1-1,-9 17 0,-4 16 32,9-11 11,5-25-54,1 1 1,-1 0-1,-1-1 1,0 1-1,-4 8 1,-3 8-5,1 1 1,1 1 0,-6 34-1,9-40-4,-1 0-1,-9 23 0,-5 16 1,12-24-1,-2-18-4,9-16 1,-1 1 0,1-1 0,-1 0-1,1 0 1,0 0 0,0 1 0,0-1 0,1 1 0,-1-1-1,0 0 1,1 1 0,0-1 0,-1 4 0,1-1-1,1-3-1,-1 0 0,0-1-1,1 1 1,-1 0 0,0 0 0,0 0 0,0 0 0,-1 0 0,1 0-1,0 0 1,-1 0 0,0 0 0,1-1 0,-1 1 0,0 0-1,0 0 1,0-1 0,0 1 0,0 0 0,0-1 0,0 1 0,0-1-1,-1 1 1,-1 0 0,3-1 23,-1-1-1,1 1 1,0-1 0,-1 0-1,1 1 1,0-1-1,0 1 1,-1-1 0,1 1-1,0-1 1,0 1-1,0-1 1,-1 1 0,1-1-1,0 1 1,0-1-1,0 1 1,0-1 0,0 1-1,0-1 1,0 1-1,0 0 1,1-1 0,-1 1-1,0 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59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405 756 1585,'-46'-24'1472,"31"15"-636,0 1 0,0 1 1,-1 0-1,-27-7 0,-51 0 3503,64 11-463,0-1 0,-45-12 0,54 13-650,16 1 9,10-5-2103,64-9 477,-34 7-1510,1 2-1,0 2 1,41-1 0,111 5-172,-96 2 50,144-1-1906,201 0 1096,-434 0 975,-52 3 202,41-2-331,-4 1 30,1 1 0,-1 0-1,1 1 1,-1 0 0,1 1-1,0 0 1,-13 8 0,-27 15 429,42-25-373,1 0-1,0 1 0,0 0 1,0 1-1,0 0 0,1 0 1,0 1-1,0-1 0,0 2 1,1-1-1,0 1 0,0 0 1,1 0-1,-7 10 0,12-16-97,-48 105 36,43-93-37,1 1-1,0-1 1,0 1-1,2 0 1,0 0-1,-1 15 1,4-23 0,-1 0 0,1-1 0,-1 1 0,2-1 0,-1 1 0,0-1 0,1 0 0,5 10 0,1 6 0,-2-1 0,-6-16 0,1-1 0,0 1 0,0 0 0,1 0 0,-1-1 0,1 1 0,-1-1 0,1 1 0,4 4 0,-4-7 0,-1 0 0,1 0 0,-1 0 0,1 0 0,0 0 0,0 0 0,-1-1 0,1 1 0,0-1 0,0 1 0,0-1 0,0 0 0,0 0 0,0 0 0,-1 0 0,1 0 0,0 0 0,0 0 0,0 0 0,0-1 0,0 1 0,0-1 0,-1 0 0,1 1 0,0-1 0,2-2 0,8-2 0,1-1 0,-1-1 0,-1 0 0,1 0 0,-1-2 0,-1 1 0,1-1 0,-1-1 0,-1 1 0,0-2 0,12-16 0,0-8-2,28-51-20,-45 78-18,0-1 0,-1 1 0,0-1 0,0 0 0,-1-1 0,0 1 0,0-18 0,-2-102-600,0 127 554,0 7 164,8 23 158,0-6-86,-1 16 58,12 1-47,-10 7-31,-7-33-106,1 0 0,7 22 0,-2-12-12,-1-1-1,7 47 1,-12-63-12,-1-1 0,1 1 0,0-1 0,0 0 0,1 1 0,0-1 0,0 0 0,0-1 0,0 1 0,1 0 0,-1-1 0,1 0 0,1 0 0,3 4 0,9 8 0,3 7 0,-18-19 0,0-1 0,1 0 0,-1 0 0,1 0 0,0 0 0,0-1 0,0 1 0,0-1 0,1 1 0,-1-1 0,1 0 0,-1-1 0,1 1 0,4 1 0,2-1 0,0 0 0,0-1 0,0 0 0,0-1 0,0 0 0,0 0 0,0-1 0,0-1 0,0 1 0,0-2 0,0 1 0,-1-1 0,1-1 0,-1 0 0,0 0 0,0-1 0,0 0 0,8-6 0,3-4 0,-1 0 0,-1-1 0,0-1 0,-1-1 0,0 0 0,16-26 0,-19 23 0,0-1 0,-2-1 0,0 0 0,-2 0 0,-1-1 0,0-1 0,-2 1 0,-1-1 0,-1 0 0,-1-1 0,-1 1 0,-1-31 0,-2 13 0,2 3 0,-3-1 0,-1 1 0,-2 0 0,-11-44 0,3 38 0,1 6 0,-7-51 0,10 22 0,-2 35 0,7 26 0,1 1 0,0-1 0,0 1 0,0-1 0,0-13 0,2 2 0,0 30 0,0 40 0,0 355 0,18-201 0,-5-100 0,-11-81-30,0 9-40,2 0-1,1 0 1,1-1 0,16 48-1,-5-27-2578,-8-27-3532,-8-25 5793,0 0 1,0-1 0,0 1-1,0-1 1,0 1 0,0-1 0,0 0-1,0 1 1,1-1 0,-1 0-1,0 0 1,0 0 0,0 0-1,0 0 1,0 0 0,2 0-1,-1 0-90,-1 0-1,1 0 1,0-1-1,-1 1 1,1 0-1,-1-1 1,1 1-1,0-1 1,-1 1-1,1-1 1,-1 0-1,2-1 1,0 0 165,-1 0 0,0 0 0,0 0 1,0-1-1,0 1 0,0-1 0,-1 1 1,2-4-1,4-5-966,20-30-1967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32.255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589 0 992,'11'1'4012,"-19"2"5018,-10 4-1935,7-1-9191,-9 14 3156,-11 10-229,4-11-513,-20 13 13,2 2-1,-67 65 1,63-63-405,7-5-137,13 7-347,18-26 91,0 0 1,-23 16-1,19-16-1130,-27 28 0,21-21-652,19-18 1826,0 1-1,-1-1 1,1 1-1,0-1 1,0 1-1,1 0 1,-1 0 0,0 0-1,1 0 1,-1 0-1,1 1 1,-1-1-1,-1 4 1,3-6 378,0 1 1,0-1-1,0 0 0,0 0 0,0 0 1,0 0-1,0 0 0,0 0 0,0 1 1,0-1-1,0 0 0,1 0 1,-1 0-1,0 0 0,0 0 0,0 0 1,0 0-1,0 1 0,0-1 0,0 0 1,0 0-1,0 0 0,0 0 1,0 0-1,0 0 0,1 0 0,-1 0 1,0 0-1,0 0 0,0 0 1,0 0-1,0 1 0,0-1 0,0 0 1,1 0-1,-1 0 0,0 0 0,0 0 1,0 0-1,0 0 0,0 0 1,0 0-1,1 0 0,-1 0 0,0 0 1,0 0-1,0 0 0,0-1 0,0 1 1,0 0-1,0 0 0,1 0 1,-1 0-1,0 0 0,23 0-2289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32.600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470 11 400,'5'-2'411,"1"0"0,0 0 0,-1 1 0,1 0-1,9-1 1,-12 2 1836,-4 5-1969,0 0 1,-1-1 0,1 1-1,-1 0 1,0-1 0,0 1-1,0-1 1,-1 0 0,0 0-1,1 1 1,-2-2-1,1 1 1,0 0 0,-1-1-1,-3 4 1,-23 28 796,-67 90 830,50-72-1685,-60 54 1,80-82-206,-10 9-125,21-20-265,1-1 0,1 2 1,-22 28-1,-6 9-2487,37-44 2173,5-8 650,0 0 0,0 0 0,0 0 0,0 0 0,0 0 0,0 0 0,0 0 0,0 0 0,0 1 0,0-1 0,0 0 1,0 0-1,0 0 0,0 0 0,0 0 0,0 0 0,0 1 0,0-1 0,0 0 0,0 0 0,0 0 0,0 0 0,0 0 0,0 0 0,0 0 1,0 0-1,0 1 0,0-1 0,1 0 0,-1 0 0,0 0 0,0 0 0,0 0 0,0 0 0,0 0 0,0 0 0,0 0 0,0 0 0,0 0 1,0 1-1,1-1 0,-1 0 0,0 0 0,0 0 0,0 0 0,0 0 0,0 0 0,0 0 0,0 0 0,1 0 0,-1 0 0,0 0 1,0 0-1,0 0 0,0 0 0,0 0 0,0 0 0,0 0 0,1 0 0,-1 0 0,0-1 0,0 1 0,0 0 0,0 0 0,0 0 0,0 0 1,0 0-1,1 0 0,22-9-1743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32.930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331 11 1281,'10'0'920,"14"0"276,-23 0-1142,-1 0 0,1 0 0,-1 0 1,1 0-1,-1 0 0,1 0 0,-1 0 1,1 0-1,-1 0 0,0-1 0,1 1 0,-1 0 1,1 0-1,-1 0 0,1-1 0,-1 1 1,0 0-1,1 0 0,-1-1 0,0 1 1,1 0-1,-1-1 0,0 1 0,1-1 1,-1 1-1,0 0 0,0-1 0,1 1 0,-1-1 1,0 1-1,0-1 0,0 0 0,1 1 89,-1 0-1,1 0 1,-1-1-1,1 1 1,0 0-1,-1 0 1,1 0-1,-1-1 1,1 1-1,0 0 1,-1 0-1,1 0 1,-1 0-1,1 0 1,0 0-1,-1 0 1,1 0-1,-1 1 1,1-1-1,0 0 0,-1 0 1,1 0-1,-1 1 1,1-1-1,-1 0 1,1 1-1,-1-1 1,1 0-1,-1 1 1,1-1-1,0 1 1,-2 3 60,0 1 1,0-1-1,0 0 1,0 1-1,-1-1 1,0 0-1,0 0 1,0 0-1,0 0 0,-1-1 1,1 1-1,-1-1 1,0 1-1,0-1 1,-5 4-1,-21 29 901,4 0-417,-37 43 0,-58 40-1218,89-75-780,11-15-280,-25 14-2849,23-31 2212,17-10-157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33.259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239 52 2289,'13'-6'4745,"-16"14"2434,-4 5-7370,3-1 594,3-8-341,0 0-1,0-1 1,-1 1-1,1 0 0,-1-1 1,0 0-1,0 1 0,0-1 1,0 0-1,-1 0 0,1 0 1,-6 5-1,-6 2-44,1 2 1,0 0-1,2 0 0,-1 1 1,-16 25-1,-24 33-1818,46-63 910,-1 1 1,-1-1-1,1-1 1,-1 0-1,-17 12 0,20-16-1390</inkml:trace>
  <inkml:trace contextRef="#ctx0" brushRef="#br0" timeOffset="1">864 0 3233,'28'0'8516,"-28"26"-6115,-28 0-95,10 0-482,-10-11-703,-18 21-545,19-10-352,-19 16-560,0-17-768,0 17-817,0-16-672,0-1-273,18 1 113,10 0 272,-10-10 320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33.840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286 0 1761,'46'3'16306,"-46"7"-13929,0 4-292,1-6-1332,-1 0 0,0 1 0,-1-1 0,0 0 0,-3 13 0,-1-9-761,0 0 1,-1-1-1,-1 0 0,0 0 0,0-1 1,-1 0-1,-1 0 0,1 0 0,-17 12 1,-46 47-5367,55-52 2981,0 0 0,-1-1 0,-1-1 0,-1 0 0,-32 19 0,20-21-1163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34.625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276 55 736,'0'0'2500,"5"0"-1502,-5 0-998,2 0 95,0 0-1,0 0 1,0 0-1,-1 0 1,1 0 0,0-1-1,0 1 1,0-1-1,-1 1 1,1-1 0,0 1-1,0-1 1,-1 0-1,1 0 1,-1 0-1,1 0 1,-1 0 0,1 0-1,-1-1 1,1 1-1,0-2 1,-1 2-70,-1 0 0,0 0 1,1 1-1,-1-1 0,1 0 1,-1 0-1,1 0 0,0 1 1,-1-1-1,1 0 0,0 0 0,0 1 1,-1-1-1,1 1 0,0-1 1,0 1-1,0-1 0,0 1 1,0-1-1,0 1 0,-1 0 0,3-1 1,5-1 56,-7 1-74,-1 1 0,1 0 0,-1-1 0,0 1 0,1-1 0,-1 1 0,0-1 0,1 1 0,-1-1 0,0 0-1,0 1 1,1-1 0,-1 1 0,0-1 0,0 0 0,0 1 0,0-1 0,0 1 0,0-1 0,0 0 0,0 1 0,0-1 0,0 0 0,0 1 0,0-1-1,-1 1 1,1-1 0,0 0 0,0 1 0,0-1 0,-1 1 0,1-1 0,0 1 0,-1-1 0,1 1 0,-1-1 0,0 0 0,-5 6 0,0-1 1,1 1-1,-1 0 1,1 1 0,0-1-1,-7 12 1,-15 16-5,13-20-68,-1 0 0,-22 15 0,-9 7-286,-31 45-1163,43-43 542,-15 16-1043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43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3961 4210,'0'-1'6474,"0"-11"-4830,-2-16 723,1 21-1835,1-1 0,0 0 0,0 0 0,0 0 0,1 0-1,0 1 1,4-13 0,-3 15-336,4-13 804,0 0 0,6-36 0,-8 35-378,13-34-1,0-6 236,-4-7 2,45-79 651,-40 98-949,2 0 0,38-62-1,-30 59 249,35-87 0,-46 85-472,-10 28-125,2 0 1,0 0 0,22-39-1,102-127 907,-36 55-701,-19 17-303,28-1-102,110-104-13,-102 118 0,124-103 0,-88 100 0,175-94 0,175-63 0,-356 191 0,202-92 0,-190 99 0,179-68 0,-144 70 0,297-62 0,302 6 0,-143 56 0,-130 10 0,-444 47 0,510-10 0,-420 19 0,1112-1 54,-727 0-3213,-548-28 619,-1 25 2430,0-1 0,0 1 0,0-1 0,-1 1 0,1-1 0,-1 1 0,0 0 0,0 0 0,0 0 0,0 0 0,0 0 0,0 0 0,-1 1 0,0-1 0,1 1 0,-1 0 0,0-1 0,0 1 0,-4-1 0,-14-10-331,-36-16 1,57 29 437,-30-14-67,0 2 1,-1 2 0,0 1-1,0 1 1,-47-6-1,-12 3 27,-160-17-20,144 17 91,-50-2 432,38 13 2696,103 0-1332,33 0-1116,477 42-226,-315-21 263,-77-10 158,113 27 0,-156-24-860,25 7-43,-62-13 0,-1-1 0,25 4 0,-43-11 0,0 1 0,0 1 0,0-1 0,-1 0 0,1 1 0,0 0 0,-1 0 0,1 0 0,-1 0 0,0 1 0,3 2 0,-5-5 0,-1 0 0,0 1 0,0-1 0,1 0 0,-1 0 0,0 1 0,0-1 0,1 0 0,-1 1 0,0-1 0,0 0 0,0 1 0,0-1 0,0 0 0,1 1 0,-1-1 0,0 1 0,0-1 0,0 0 0,0 1 0,0-1 0,0 0 0,0 1 0,0-1 0,0 1 0,0-1 0,-1 0 0,1 1 0,0-1 0,0 0 0,0 1 0,0-1 0,0 0 0,-1 1 0,1-1 0,0 0 0,0 1 0,-1-1 0,1 0 0,-1 1 0,-2 3 0,0 1 0,-1 0 0,-1 0 0,1 0 0,-1 0 0,0-1 0,0 1 0,-11 6 0,-122 58 0,131-66 0,-308 151 0,309-151 0,-195 97 0,52-22-502,87-53-8512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45.3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701 27 3538,'4'-2'2619,"15"-5"127,-15 4 1669,-8-11 14719,-9 16-19106,1 0 1,-1 1-1,1 0 0,0 1 1,0 0-1,1 1 0,-1 0 0,1 1 1,0 0-1,-10 9 0,-46 21-24,18-14-4,17-9 0,-56 34 0,21-6 0,-93 75 0,133-94 0,14-12 0,0 0 0,1 1 0,-13 15 0,22-21 0,0-1 0,0 0 0,0 1 0,0-1 0,1 1 0,0 0 0,0 0 0,0 0 0,0 0 0,1 0 0,0 1 0,0-1 0,1 0 0,-1 7 0,0 25 0,0-12 0,4 38 0,-2-54 0,1 0 0,0 0 0,0 0 0,1 0 0,0-1 0,1 1 0,0-1 0,5 9 0,10 13 0,1-1 0,30 32 0,-38-48 0,0 0 0,1-2 0,0 1 0,1-2 0,0 0 0,30 16 0,-18-15 0,0-1 0,1-2 0,0 0 0,0-2 0,0-1 0,1-1 0,32 0 0,-50-4 0,122-4 0,-113 1 0,-1 0 0,0-1 0,0 0 0,29-13 0,-22 8 0,-19 7 0,1 0 0,-1 0 0,0-1 0,0 0 0,0 0 0,0-1 0,0 1 0,-1-1 0,0 0 0,0-1 0,0 1 0,0-1 0,0 0 0,5-8 0,5-10 0,18-33 0,-29 48 0,-1 0 0,1 0 0,-1-1 0,-1 1 0,0-1 0,0 0 0,0 1 0,0-14 0,-2-1 0,1 15 0,-1 0 0,0 0 0,0 0 0,-1-1 0,0 1 0,-3-12 0,-1 5 0,-1 1 0,0 0 0,-1 0 0,-1 1 0,0-1 0,-19-22 0,20 30 0,0-1 0,0 2 0,0-1 0,-1 1 0,0 0 0,0 0 0,0 1 0,0 0 0,-1 1 0,-14-4 0,16 5 0,1 0 0,-1 1 0,1 0 0,-1 0 0,0 0 0,1 1 0,-1 0 0,0 1 0,1-1 0,-1 1 0,1 0 0,-1 1 0,1 0 0,0 0 0,-8 3 0,12-3 0,0 0 0,0-1 0,1 1 0,-1 0 0,0 1 0,1-1 0,-1 0 0,1 0 0,0 1 0,0-1 0,0 0 0,0 1 0,0-1 0,0 1 0,1 0 0,-1-1 0,1 1 0,0 3 0,-1-1 0,1 0 0,0 0 0,0 0 0,0 0 0,1 0 0,-1 0 0,1 0 0,3 9 0,-3-13 0,0 1 0,0-1 0,0 0 0,0 0 0,0 0 0,0 0 0,0 0 0,1 0 0,-1 0 0,0 0 0,1 0 0,-1 0 0,0 0 0,1-1 0,-1 1 0,1-1 0,-1 1 0,1-1 0,-1 0 0,1 1 0,2-1 0,39 0 0,-28-1 0,9 1 0,27 1 0,-1-2 0,1-2 0,-1-2 0,53-14 0,-27 5 0,-53 10 0,-1 0 0,38-13 0,32-12 0,-91 29 0,0 0 0,0-1 0,-1 1 0,1 0 0,0-1 0,0 1 0,0 0 0,0 0 0,0 0 0,0 0 0,0 0 0,0 0 0,-1 0 0,1 0 0,0 0 0,0 0 0,0 1 0,0-1 0,0 0 0,0 1 0,-1-1 0,1 0 0,0 1 0,0-1 0,0 1 0,-1-1 0,1 1 0,0 0 0,-1-1 0,1 1 0,-1 0 0,1-1 0,0 1 0,-1 0 0,0 0 0,1-1 0,-1 1 0,1 0 0,-1 0 0,0 0 0,0 0 0,1 0 0,-1 0 0,0-1 0,0 2 0,1 8 0,0 0 0,0 0 0,-2 17 0,0-7 0,1 345 0,0-355 0,-1 0 0,0 0 0,-1 0 0,0 0 0,-6 16 0,5-17 0,0 0 0,1 0 0,0 1 0,1-1 0,-1 16 0,2 65-149,0-90 117,0 0 0,0 0 0,0 0 0,0 0 0,0 0 0,0 0 0,0 0 0,0 0 0,0 0 0,0-1 0,0 1 0,0 0 1,0 0-1,0 0 0,0 0 0,1 0 0,-1 0 0,0 0 0,0 0 0,0 0 0,0 0 0,0 0 0,0 0 0,0 0 0,0 0 0,0 0 0,1 0 1,-1 0-1,0 0 0,0 0 0,0 0 0,0 0 0,0 0 0,0 0 0,0 0 0,0 0 0,1 0 0,-1 0 0,0 0 0,0 0 0,0 0 1,0 0-1,0 0 0,0 0 0,0 0 0,0 0 0,0 0 0,1 0 0,-1 0 0,0 0 0,0 0 0,0 0 0,0 0 0,0 1 0,0-1 0,0 0 1,0 0-1,0 0 0,0 0 0,0 0 0,0 0 0,0 0 0,4-2-1375,0-1-1,0 1 1,0-1-1,0 0 1,-1-1-1,1 1 1,-1-1 0,0 1-1,0-1 1,4-8-1,19-35-5840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45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42 3009,'0'-5'433,"3"-23"11399,6 21-4672,2 6-5908,-11 1-1173,0 0 1,1 0 0,-1 0 0,0 0 0,0 0 0,0 0 0,0 0 0,0-1 0,1 1-1,-1 0 1,0 0 0,0 0 0,0 0 0,0 0 0,0 0 0,1 1 0,-1-1 0,0 0 0,0 0-1,0 0 1,0 0 0,0 0 0,0 0 0,1 0 0,-1 0 0,0 0 0,0 0 0,0 0-1,0 0 1,0 0 0,0 1 0,0-1 0,1 0 0,-1 0 0,0 0 0,0 0 0,0 0 0,0 0-1,0 1 1,0-1 0,0 0 0,0 0 0,0 0 0,0 0 0,0 0 0,0 1 0,0-1 0,0 0-1,0 0 1,0 0 0,0 0 0,0 0 0,0 1 0,0-1 0,0 0 0,0 0 0,8 39 4442,-6-32-4521,0 0 0,0 0 0,0 0-1,-1 0 1,0 10 0,-1 339-1,-9-221 0,0 3 0,10-95 0,0-17 0,-1 0 0,-7 48 0,-2-34 0,5-25 0,1 1 0,0-1 0,-1 30 0,4-28 0,-2 0 0,0 0 0,0 0 0,-7 21 0,5-1 0,5-28 0,-1-20 0,-1 6 0,1-1 0,-1 1 0,0 0 0,0 0 0,-1 0 0,0 0 0,-2-5 0,-7-23 0,8 16 0,1 0 0,1-1 0,1-34 0,1 13 0,-1-338 0,2 343 0,1 1 0,10-51 0,0 11 0,-11 59 0,1-13 0,2 1 0,10-35 0,-12 53 0,0 1 0,0-1 0,0 1 0,1 0 0,0 0 0,0 0 0,1 1 0,0-1 0,0 1 0,1 0 0,-1 1 0,12-9 0,-9 7 0,1 1 0,0 0 0,1 1 0,-1 0 0,1 0 0,0 1 0,0 1 0,0-1 0,14-1 0,-1 3 0,0 0 0,1 2 0,32 4 0,-48-3 0,-1 0 0,1 0 0,-1 1 0,1 0 0,-1 1 0,0-1 0,0 1 0,0 1 0,0-1 0,0 1 0,-1 1 0,0-1 0,11 11 0,1 3 0,-16-16 0,1 0 0,-1 0 0,0 0 0,1 1 0,-1-1 0,0 1 0,0-1 0,-1 1 0,1 0 0,-1 0 0,1 0 0,-1 0 0,0 0 0,0 0 0,0 0 0,0 0 0,-1 0 0,1 1 0,-1 4 0,1 8 0,-1-12 0,1 1 0,-1 0 0,0 0 0,0 0 0,-1 0 0,1-1 0,-1 1 0,0 0 0,-3 5 0,-3 5 0,0-1 0,-2 0 0,0-1 0,0 0 0,-1 0 0,-1-1 0,0 0 0,0-1 0,-2 0 0,1-1 0,-1 0 0,0-1 0,-1-1 0,-20 10 0,15-14 0,1-1 0,0-1 0,-1 0 0,-33-2 0,40 0 0,10 0-5,0 1-1,0-1 1,0 0 0,0 0-1,0 0 1,0-1-1,0 1 1,0 0 0,0-1-1,0 1 1,0-1 0,0 0-1,0 1 1,1-1-1,-1 0 1,0 0 0,0 0-1,1 0 1,-1-1 0,1 1-1,-1 0 1,1-1 0,-1 1-1,1-1 1,-2-2-1,2 0-1107,0-1-1,0 1 0,0-1 1,1 0-1,-1 1 0,1-1 0,0 0 1,1-8-1,0-11-7025,-1 23 7732,0-1-1,0 1 1,0-1-1,0 1 0,0-1 1,1 0-1,-1 1 1,0-1-1,1 1 1,-1 0-1,1-1 0,1-1 1,-1 1-52,1 1 0,0-1 0,0 1 0,0 0 0,0 0 1,0 0-1,0 0 0,0 0 0,4-1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46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515 117 2305,'0'0'15837,"5"-1"-13284,13-6-240,-13 5 1427,-5-37 1636,0 37-5354,0-1 1,0 1-1,0-1 1,0 1-1,0-1 1,-1 1-1,1 0 0,-1-1 1,0 1-1,0-1 1,0 1-1,0 0 0,0 0 1,0 0-1,0 0 1,-1-1-1,1 2 1,-1-1-1,0 0 0,0 0 1,1 0-1,-1 1 1,0-1-1,0 1 1,0 0-1,-1-1 0,1 1 1,0 0-1,0 0 1,-5-1-1,-5 0-185,0 0-1,0 1 1,0 0-1,0 1 1,-17 2-1,-4-1-516,21-1 555,0 0 0,0 1 0,0 1 0,0 0 0,0 0 0,1 1 0,-1 1 0,1 0 0,0 0 0,0 1 0,1 1 0,-1 0 0,1 0 0,0 1 0,1 0 0,0 1 0,0 0 0,0 0 0,1 1 0,-11 15 0,4-3 94,11-16 17,0-1 0,0 1-1,1 0 1,-1 0 0,1 1 0,0-1 0,1 1 0,-1-1-1,1 1 1,0 0 0,1 0 0,0 0 0,-1 6 0,1-4 13,1 0 1,0-1 0,1 1 0,0 0-1,0-1 1,1 1 0,-1-1-1,2 0 1,-1 1 0,1-1 0,0 0-1,1-1 1,-1 1 0,1 0 0,1-1-1,-1 0 1,1 0 0,0 0 0,7 5-1,-5-4 10,3 2-16,0-1 0,0 0 0,0 0 0,13 6 0,37 15 89,-17-3 209,27 13 496,-58-35-621,7 4 335,-1 0 0,1 1 0,-1 1 0,-1 1 0,32 25 0,-17-12-337,-23-18-164,0 0 0,-1 1 0,0 0-1,10 12 1,-10-10 0,-1 1 0,0 0 0,-1 1 0,0-1 0,7 19 0,-12-23 0,1 0 0,-1-1 0,1 1 0,-2 0 0,1 0 0,-1 0 0,0 0 0,0 0 0,0 0 0,-1 0 0,0-1 0,0 1 0,-4 10 0,1-4 0,-1-1 0,-1 0 0,0 0 0,0-1 0,-1 1 0,-1-1 0,0-1 0,0 1 0,0-1 0,-1-1 0,-1 0 0,1 0 0,-1-1 0,-1 0 0,1-1 0,-1 0 0,0 0 0,-1-1 0,1-1 0,-1 0 0,0-1 0,0 0 0,0 0 0,-22 0 0,2-3 0,0-2 0,1-2 0,0-1 0,0-1 0,0-1 0,-59-24 0,83 28-13,0 0 0,0-1 0,0 0 0,1 0 0,-1 0 0,1-1-1,0 0 1,0 0 0,-8-11 0,-15-9-2263,26 23 1516,0 0 0,0 0 1,0 0-1,0 0 0,1 0 0,-1-1 0,1 1 1,-1-1-1,1 0 0,0 0 0,0 1 0,0-2 0,0 1 1,1 0-1,-1 0 0,1 0 0,0-1 0,0 1 1,0-1-1,0-4 0,1-18-4856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59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258 140 2337,'-214'0'8871,"179"-2"-5739,34 2-2856,1 0-1,-1-1 1,1 1 0,-1 0-1,1-1 1,-1 1 0,1 0 0,-1-1-1,1 1 1,-1-1 0,1 1 0,0-1-1,-1 1 1,1-1 0,0 1-1,-1-1 1,1 1 0,0-1 0,0 0-1,0 1 1,-1-1 0,1 1-1,0-1 1,0 0 0,0 1 0,0-1-1,0 0 1,0 1 0,0-1 0,0 1-1,1-1 1,-1 0 0,0 1-1,0-1 1,0 1 0,1-1 0,-1 1-1,0-1 1,1 0 0,-1 1-1,0-1 1,1 1 0,-1 0 0,1-1-1,0 0 1,20-1 1090,-1 0 0,1-2 0,30-9 0,16-3-1086,-19 10-280,71-1 0,-68 5 0,61-9 0,83-15 0,-180 25 0,58-9 0,-32 4 0,53-2 0,-90 8 0,1 0 0,-1 0 0,0 1 0,1-1 0,-1 1 0,0 0 0,0 0 0,0 0 0,0 1 0,0 0 0,0-1 0,0 1 0,0 0 0,0 1 0,-1-1 0,1 1 0,-1 0 0,0 0 0,0 0 0,0 0 0,0 0 0,0 1 0,-1-1 0,4 7 0,-1-4 0,0 1 0,0 0 0,0 0 0,-1 0 0,0 0 0,-1 1 0,0-1 0,0 1 0,0 0 0,-1 0 0,0 0 0,-1 1 0,1 13 0,0 34 0,0-34 0,-1 0 0,-1 0 0,-1 0 0,-7 39 0,-10-12 0,14-40 0,0 1 0,0-1 0,1 1 0,1 0 0,0 0 0,0 0 0,-1 19 0,3 33-17,0-35-2538,0-66-23334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47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47 112 2929,'-46'0'5883,"46"-30"464,0 27-6202,1 0 0,-1 0-1,1 1 1,0-1 0,0 1 0,1-1-1,-1 1 1,0-1 0,1 1 0,-1 0 0,1-1-1,0 1 1,0 0 0,0 0 0,0 0 0,0 0-1,0 1 1,0-1 0,1 1 0,4-3-1,6-3 347,-1 1-1,25-8 0,-33 12-278,1 1 0,-1 0 0,0 1 0,1-1 1,-1 1-1,0 0 0,1 0 0,8 1 0,2 0 425,-12-1-414,0 0 1,0 1 0,0-1 0,0 1 0,0 0 0,0 0 0,0 0-1,0 0 1,0 0 0,-1 0 0,1 1 0,0-1 0,-1 1 0,1 0 0,-1 0-1,0 0 1,1 0 0,-1 0 0,0 1 0,3 4 0,16 14 1848,-16-16-1812,0 0 0,1 0-1,-2 0 1,1 0 0,-1 1 0,1 0-1,-1 0 1,-1 0 0,1 0 0,-1 0-1,-1 1 1,1 0 0,2 9 0,2 36-119,0-32-141,-2 1 0,-1 0 0,-1 0 0,1 27 0,-2 23 0,0-42 0,-2 0 0,-1 0 0,-6 37 0,-12 2 0,14-34 0,5-27 0,-1 1 0,-1 0 0,1-1 0,-1 0 0,0 1 0,-1-1 0,-5 11 0,-8 6 0,11-17 0,0-1 0,1 1 0,0 0 0,-3 9 0,5-10 0,2-5 0,0 0 0,0 0 0,0-1 0,-1 1 0,1 0 0,0 0 0,0-1 0,0 1 0,-1 0 0,1 0 0,0-1 0,-1 1 0,1 0 0,0-1 0,-1 1 0,1 0 0,-1-1 0,1 1 0,-1 0 0,1-1 0,-1 1 0,0-1 0,1 1 0,-1-1 0,0 0 0,1 1 0,-1-1 0,0 0 0,1 1 0,-1-1 0,0 0 0,0 0 0,1 1 0,-1-1 0,0 0 0,0 0 0,0 0 0,1 0 0,-1 0 0,0 0 0,0-1 0,0 1 0,1 0 0,-1 0 0,0 0 0,0-1 0,0 0 0,-1 1 0,1-1 0,0 1 0,0-1 0,0 0 0,-1 1 0,1-1 0,0 0 0,0 0 0,0 0 0,0 0 0,1 0 0,-1 0 0,0 0 0,0 0 0,1 0 0,-1 0 0,0-1 0,1 1 0,-1 0 0,1 0 0,0-1 0,-1 1 0,1-2 0,-1-37 0,2 22 0,6-131 0,-4 128 0,0 0 0,2 0 0,1 1 0,0 0 0,13-25 0,-10 26 0,44-106 0,-47 112 0,0 1 0,0 1 0,1-1 0,1 1 0,0 0 0,0 1 0,1-1 0,0 2 0,1-1 0,13-8 0,-8 3 0,-9 11 0,0-1 0,0 1 0,0 0 0,0 0 0,1 1 0,0 0 0,-1 0 0,1 0 0,0 1 0,1 0 0,-1 1 0,0-1 0,0 1 0,1 1 0,14 0 0,-16 0 0,0 1 0,1 0 0,-1 0 0,0 0 0,1 1 0,-1 0 0,0 0 0,0 1 0,0-1 0,-1 1 0,1 0 0,-1 1 0,0 0 0,1 0 0,-2 0 0,1 0 0,0 1 0,4 5 0,3 7 0,0 1 0,-1 0 0,-1 0 0,-1 1 0,0 1 0,-1-1 0,-2 1 0,0 1 0,-1-1 0,-1 1 0,3 40 0,-6-17 0,0-23 0,0-1 0,-2 0 0,0 1 0,-1-1 0,-1 0 0,-1 0 0,0 0 0,-10 23 0,-29 47 0,24-57 0,10-27 0,9-6 0,-1-1 0,1 1 0,-1-1 0,1 1 0,0-1 0,-1 1 0,1-1 0,0 1 0,0-1 0,-1 0 0,1 1 0,0-1 0,0 0 0,0 1 0,0-1 0,0 0 0,0 1 0,0-1 0,0 0 0,0 1 0,0-2 0,1-7 0,0-1 0,1 1 0,0 0 0,0-1 0,1 1 0,0 0 0,1 1 0,7-14 0,14-38 0,-15 25 0,-5 16 0,1 0 0,0 1 0,17-33 0,-4 17 0,-7 10 0,2 1 0,0 0 0,35-41 0,-31 45 0,40-30 0,-51 43 0,1 1 0,0 0 0,1 1 0,-1 0 0,1 0 0,0 1 0,0 0 0,13-3 0,-16 4 0,0 1 0,1 0 0,-1 0 0,1 0 0,-1 1 0,0 0 0,1 0 0,-1 0 0,1 1 0,-1 0 0,0 1 0,1-1 0,-1 1 0,0 0 0,0 1 0,0-1 0,10 7 0,-6 1 0,-1-1 0,1 1 0,-2 1 0,1 0 0,-1 0 0,-1 1 0,0-1 0,-1 2 0,0-1 0,-1 1 0,0 0 0,-1 0 0,0 0 0,-1 0 0,-1 1 0,0 0 0,0 17 0,-1 33 0,-1 58 0,-1-106 0,-1 0 0,0 0 0,-1 0 0,-1 0 0,-5 15 0,-9 10-185,-3 9 270,15-11-7180,6-50-1269,0-12 728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47.8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47 197 3474,'19'-19'2442,"26"-21"4990,-42 38-6709,0 0-1,1 0 1,0 0-1,-1 0 1,1 0-1,0 1 1,0 0-1,0 0 1,0 0 0,0 0-1,0 0 1,5 1-1,-5 0 78,1 0-1,0 0 1,0 1-1,0-1 1,-1 1-1,1 1 1,7 1-1,-8 0-540,0-1-1,0 1 0,-1-1 0,1 1 1,-1 0-1,1 1 0,-1-1 1,0 0-1,0 1 0,0 0 0,-1 0 1,4 7-1,-2-3-225,0 0 0,-1 0 0,0 0-1,-1 1 1,0-1 0,0 1 0,-1 0 0,1 12 0,-3 81-76,-1-47 62,2-44-19,1 20 0,-1 0 0,-2 0 0,-1 0 0,-13 55 0,12-72 0,-1 0 0,-1 0 0,0 0 0,-1-1 0,-1 0 0,0 0 0,-1-1 0,0 0 0,-16 16 0,-1-2 0,25-25 0,0 1 0,0-1 0,0 0 0,0 0 0,0 0 0,0 0 0,0 0 0,0 0 0,0-1 0,-1 1 0,1 0 0,0 0 0,-1-1 0,1 1 0,0-1 0,-1 0 0,1 1 0,-1-1 0,1 0 0,-1 0 0,1 1 0,-1-1 0,1 0 0,-1-1 0,1 1 0,0 0 0,-1 0 0,1-1 0,-1 1 0,1-1 0,-1 1 0,1-1 0,0 1 0,0-1 0,-1 0 0,1 0 0,0 0 0,0 0 0,0 0 0,0 0 0,0 0 0,-2-1 0,-1-3 0,0 1 0,0-1 0,0 0 0,1 0 0,0 0 0,0 0 0,0-1 0,0 1 0,-2-10 0,-12-90 0,14 83 0,0-47 0,4 48 0,-6-43 0,-4 22 0,4 23 0,2 0 0,0-1 0,0-25 0,3-138 0,0 179-79,1 0-1,-1 0 1,1 0 0,0 0 0,0 0-1,1 0 1,-1 1 0,1-1 0,0 0-1,0 1 1,0-1 0,1 1 0,2-4-1,39-37-7578,-39 40 6317,-2 1 506,0 0 1,1 1-1,0-1 0,-1 1 0,1 0 0,0 0 0,0 0 0,0 1 0,1-1 0,-1 1 1,5-1-1,5-1-859,32-12-3329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48.4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635 624 2881,'-9'-9'669,"0"0"-1,-1 0 1,0 1 0,0 1-1,-1 0 1,0 0-1,0 1 1,0 0-1,-16-4 1,5 3 268,-1 2 0,1 0 0,-1 2 0,0 0-1,-45 1 1,55 4-414,-1 0 0,0 0-1,1 1 1,-1 1 0,1 0-1,0 1 1,1 0 0,-1 1-1,1 1 1,0 0 0,-13 10-1,14-9-188,0 1 0,1 0 0,0 0-1,0 1 1,1 0 0,1 1-1,0 0 1,0 0 0,1 1-1,1 0 1,0 0 0,-8 24-1,-26 110 1653,37-129-1851,0 1-1,2-1 1,0 1 0,0 0 0,2-1 0,4 28 0,-2-29-103,1 0 0,1 0 0,0 0 0,1-1 0,1 0 0,14 25-1,-16-33-24,0 0 0,0 0 0,0 0 0,1-1 0,0 0 0,0 0 0,1-1 0,-1 0 0,1 0 0,0 0 0,1-1 0,-1 0 0,1 0 0,14 4 0,-15-7-11,0-1-1,1 1 1,-1-1 0,0 0-1,0-1 1,1 0 0,-1 0-1,0 0 1,0-1 0,0 0-1,0-1 1,0 0 0,9-5 0,-10 6-3,2-2-7,1 0-1,0-1 0,-1 0 1,0-1-1,0 0 1,0 0-1,-1 0 0,0-1 1,0 0-1,-1-1 1,8-11-1,-1-2-5,-1-2 1,18-45-1,-19 41 17,6-12-17,-4 8-20,-1 1 1,13-52-1,-9-44 95,-7 43-35,-1 31 19,-2 13 129,3-69 1,-9-319 3534,0 428-3703,-1 0 0,1 0 0,0-1 0,0 1 0,-1 0 0,1 0 0,-1 0 0,1-1 0,-1 1 0,1 0 0,-1-1 0,1 1 0,-1 0 0,0-1 0,1 1 0,-1-1 0,-1 1 0,1 0 0,-1 0 0,1 0 0,0 1 0,-1-1 0,1 0 0,0 0 0,0 0 0,0 1 0,0-1 0,0 1 0,1-1 0,-1 1 0,0-1 0,1 1 0,-1-1 0,1 1 0,-1-1 0,1 1 0,0 0 0,-1 2 0,1 39-2028,0 22-13688,0-39 8697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48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184 44 2833,'0'-37'4861,"-5"33"-960,-8 4-2631,11 0-569,-1 0-272,-1 1 0,0 0 0,1 0 1,0 0-1,-1 0 0,1 1 0,0 0 0,-1-1 0,1 1 0,0 0 0,0 0 0,1 1 0,-1-1 0,0 0 0,1 1 0,-1 0 0,-3 5 1,-1 2 407,0-1 1,1 1 0,0 1 0,-7 18-1,0 5 186,1 0-1,1 1 0,2 0 0,2 1 0,1 0 0,-2 53 1,8 54-890,0-137-133,0 0 0,1 0 0,-1 0 0,1 0 0,1 0 0,-1 0 0,1-1 0,0 1 0,0 0 0,0-1 0,1 1 0,0-1 0,0 0 0,0 0 0,5 5 0,1 2 0,-5-6 0,0 0 0,0 0 0,1 0 0,0-1 0,0 0 0,0 0 0,1 0 0,8 6 0,-8-9 0,-1 0 0,1 1 0,0-2 0,0 1 0,0-1 0,0 0 0,0 0 0,0 0 0,0-1 0,7 0 0,0-2 0,0 0 0,0 0 0,0-2 0,0 1 0,0-2 0,-1 0 0,0 0 0,0-1 0,0 0 0,15-12 0,-17 12 0,0-1 0,-1 1 0,0-2 0,0 1 0,0-2 0,13-15 0,-10 6 0,-1 0 0,15-33 0,-8 14 0,-6 15 0,-1 0 0,-2 0 0,0 0 0,-1-1 0,-2-1 0,5-27 0,-3-24 0,2 34 0,-7 29 0,0-1 0,0 0 0,-1 0 0,0-14 0,-2 3-1615,0-18 5010,0 16-6383,0 20-3911,0 19-11086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49.2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1103 3009,'0'15'3122,"3"24"5884,-3-37-8593,1 0 0,0 0 0,0 0 0,0-1 0,0 1 1,0 0-1,0-1 0,0 1 0,0-1 0,1 1 0,-1-1 0,1 1 0,-1-1 0,1 0 0,-1 0 0,4 2 0,20 16 5520,-23-18-5695,-1 1-1,1 0 1,0-1-1,0 1 1,0-1-1,0 0 1,0 0-1,0 1 1,0-1-1,0-1 0,1 1 1,-1 0-1,0 0 1,1-1-1,-1 0 1,0 1-1,1-1 1,2 0-1,13 0-167,11 0-18,40-4 0,-59 2-53,0 0 0,1 0-1,-1-1 1,-1 0-1,1-1 1,0 0-1,14-9 1,-15 8 1,9-7 0,1 0 0,24-21 0,-37 26 0,1 1 0,-2-1 0,1 0 0,-1 0 0,0 0 0,0-1 0,-1 0 0,0 0 0,5-14 0,20-64 0,31-162 0,-49 164 0,1-127 0,-12-45 0,0 245 0,-1 1 0,-1-1 0,1 0 0,-5-11 0,4 13 0,0-1 0,0 1 0,1-1 0,0-10 0,1 19 0,0 0 0,0 0 0,0 0 0,0 0 0,-1-1 0,1 1 0,0 0 0,0 0 0,-1 0 0,1 0 0,0 0 0,-1 0 0,1 1 0,-1-1 0,1 0 0,-1 0 0,0 0 0,1 0 0,-1 0 0,0 1 0,1-1 0,-1 0 0,0 1 0,0-1 0,0 0 0,0 1 0,0-1 0,0 1 0,0 0 0,0-1 0,0 1 0,0 0 0,0-1 0,0 1 0,0 0 0,0 0 0,0 0 0,0 0 0,0 0 0,0 0 0,-2 0 0,1 1 0,0-1 0,0 1 0,-1-1 0,1 1 0,0 0 0,0 0 0,0 0 0,0 0 0,0 0 0,1 0 0,-1 0 0,0 1 0,0-1 0,1 1 0,-1-1 0,1 1 0,0 0 0,-1-1 0,1 1 0,0 0 0,-1 2 0,-11 49 0,1-4 0,-1-6 0,1 0 0,-9 73 0,1 93 0,17-171 0,-4 80 0,-1-58 0,0-4 0,1 60 0,7 147 0,-1-258-246,1 1 0,0-1 0,0 1 0,1 0 0,0-1 0,0 1 0,0-1 0,1 0 0,-1 1 1,1-1-1,0 0 0,1 0 0,0 0 0,-1 0 0,6 5 0,-8-9-144,1 0 1,0 0-1,0 0 0,0 0 1,0 0-1,0 0 0,0-1 1,0 1-1,0 0 0,1-1 1,-1 1-1,0-1 1,0 1-1,0-1 0,1 0 1,-1 1-1,0-1 0,1 0 1,-1 0-1,3 0 0,4 0-1175,0-1 0,1-1 1,-1 1-1,9-4 0,46-19-4617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3:49.6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188 132 2465,'0'-24'247,"0"-6"12937,0 58-8329,0 44 1618,0 39-2907,0-106-3441,1 0 0,0 0 0,0 0-1,0-1 1,0 1 0,1 0 0,0-1 0,0 1-1,0-1 1,5 8 0,4 7 370,-10-18-490,0 1 0,1-1 0,-1 0 0,1 0 0,-1 1 1,1-1-1,-1 0 0,1-1 0,0 1 0,-1 0 1,1 0-1,0-1 0,0 1 0,-1-1 0,1 1 0,0-1 1,0 0-1,0 1 0,0-1 0,0 0 0,0-1 0,2 1 1,0 0-7,0-1 0,0 1 0,0-1 0,0 0 0,0 0 0,0 0 0,0 0 1,0-1-1,-1 0 0,7-3 0,-6 1 1,-1 0 0,1 0 0,-1 0 0,0 0 0,0-1 0,-1 1 0,1-1 0,2-8 0,11-18 0,-13 27 0,1-1 0,-2 1 0,1-1 0,0 0 0,-1 0 0,0 0 0,0-1 0,-1 1 0,1 0 0,-1-1 0,0 1 0,-1-1 0,1 1 0,-1-1 0,-1-8 0,1-65 0,0 73 0,-1 1 0,0-1 0,0 1 0,-1-1 0,0 1 0,0 0 0,0 0 0,0 0 0,-1 0 0,1 0 0,-1 0 0,-1 1 0,1 0 0,-1-1 0,1 1 0,-1 0 0,-1 1 0,1-1 0,0 1 0,-1 0 0,0 0 0,1 0 0,-1 0 0,0 1 0,0 0 0,-1 0 0,-5-1 0,-4 1 0,0 1 0,1 1 0,-1 0 0,0 1 0,-21 4 0,25 0 0,1 0 0,-1 1 0,2 1 0,-1 0 0,-14 13 0,22-19 0,-7 8 0,1 0 0,0 0 0,0 0 0,1 1 0,0 0 0,0 1 0,2 0 0,-1 0 0,1 0 0,1 0 0,0 1 0,0 0 0,1-1 0,1 2 0,0-1 0,-1 21 0,1 25 0,1-27 0,3 44 0,-1-65 0,0 0 0,1 0 0,0 0 0,1 0 0,0 0 0,1-1 0,0 0 0,8 14 0,1-5 0,28 32 0,-11-16 0,-16-16 0,-11-14 0,0 0 0,0-1 0,0 1 0,0 0 0,0-1 0,1 0 0,0 0 0,-1 0 0,1 0 0,0-1 0,0 1 0,1-1 0,-1 0 0,6 1 0,21 4 0,1-2 0,0-1 0,0-2 0,47-2 0,-55 0 0,-17-1 0,1 1 0,-1-1 0,1 0 0,-1-1 0,1 1 0,-1-2 0,0 1 0,1-1 0,-1 0 0,-1 0 0,1-1 0,0 0 0,-1 0 0,0-1 0,10-8 0,-14 11-84,-1 1 1,1-1-1,0 1 1,-1-1-1,0 1 1,1-1-1,-1 0 0,0 0 1,0 0-1,0 1 1,0-1-1,0 0 0,1-4 1,-1-17-8577,-1 13 2773,0-14-11147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4:00.0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334 95 1697,'0'0'5536,"0"-1"-4747,0-1 1,-1 1-1,1-1 1,0 1-1,0-1 1,0 1-1,1-1 1,-1 1-1,0-1 1,0 1-1,1-1 1,-1 1-1,1-1 1,0-1-1,0 3-507,0-1 0,0 1 0,0-1-1,0 1 1,0-1 0,0 0 0,0 1-1,-1-1 1,1 0 0,0 0 0,-1 1-1,1-1 1,0 0 0,-1 0-1,1 0 1,0-1 0,1-24 6775,-2 20-5580,0 6-1464,-1-1 0,1 0 1,0 0-1,0 0 0,0 0 1,-1 0-1,1 0 0,0 1 1,-1-1-1,1 0 0,-1 0 1,1 0-1,-1 1 0,1-1 1,-1 0-1,1 1 0,-1-1 1,0 0-1,1 1 0,-1-1 0,0 1 1,0-1-1,1 1 0,-1-1 1,-1 1-1,-30-7 41,20 7-62,1 0 0,-1 0 0,-15 4 0,16-1 8,-1 0 0,1 0 0,0 2 0,0-1 0,0 1 0,1 1 0,0 0 0,0 1 0,0-1 0,1 2 0,0 0 0,0 0 0,1 0 0,0 1 0,0 0 0,1 1 0,0-1 0,1 1 0,0 1 0,-4 10 0,-2 2 0,4-8 0,1 1 0,-10 28 0,15-39 0,1 1 0,0 0 0,0-1 0,0 1 0,1 0 0,0 0 0,0 0 0,0-1 0,1 1 0,0 0 0,0-1 0,3 9 0,-1-5 0,0-1 0,0 0 0,1 1 0,0-2 0,1 1 0,0 0 0,0-1 0,1 0 0,-1 0 0,1-1 0,1 0 0,0 0 0,-1 0 0,2-1 0,-1 0 0,1 0 0,-1-1 0,1 1 0,0-2 0,1 1 0,-1-2 0,1 1 0,11 2 0,12-3 0,35-2 0,-28-1 0,-23-1 0,1 0 0,0-2 0,-1 0 0,0-1 0,0 0 0,0-2 0,0 0 0,16-10 0,-29 15 0,1 0 0,-1 0 0,0-1 0,0 1 0,0-1 0,-1 0 0,1 0 0,-1 0 0,1 0 0,-1 0 0,0 0 0,0 0 0,0-1 0,-1 1 0,1-1 0,-1 0 0,2-6 0,-1-4 0,0 0 0,-1-1 0,-1-22 0,0 21 0,0-87 0,0 99 0,0 0 0,-1 0 0,1 1 0,-1-1 0,0 1 0,0-1 0,0 0 0,-2-4 0,-4-11 0,-1-15 0,-4 19 0,11 14 0,0 1 0,0-1 0,0 0 0,1 0 0,-1 0 0,0 0 0,0 0 0,1 0 0,-1 0 0,1 0 0,-1-1 0,1 1 0,-1 0 0,1 0 0,0 0 0,-1-1 0,1 1 0,0 0 0,0 0 0,0-3 0,0 3-6,0 0 0,0 0 1,0 0-1,0 0 0,0 0 0,-1 0 0,1 0 0,0 0 1,0 0-1,-1 0 0,1 1 0,-1-1 0,1 0 1,-1 0-1,1 0 0,-1 0 0,0 0 0,1 1 1,-1-1-1,0 0 0,0 1 0,1-1 0,-1 0 0,0 1 1,0-1-1,0 1 0,0-1 0,0 1 0,0 0 1,0-1-1,0 1 0,-1 0 0,-1-1-141,-2-1-2550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4:00.7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865 148 1409,'1'-19'5921,"0"15"-5015,-1-1 0,1 1 0,-1-1-1,0 1 1,0-1 0,-1 0 0,1 1 0,-1-1 0,0 1 0,0-1-1,-3-5 1,0 3-315,2 3-85,0 0 1,0 1 0,-1-1-1,1 1 1,-1-1 0,0 1-1,0 0 1,0 0-1,0 1 1,0-1 0,-1 0-1,-5-2 1,0 1 24,0 1-1,0 0 1,-1 1 0,1 0-1,-1 1 1,1 0 0,-1 0-1,1 1 1,-1 0 0,0 1 0,-14 2-1,6 2-359,0 0-1,0 1 0,0 1 0,0 1 1,-21 13-1,-166 97-170,182-106 0,1 2 0,1 0 0,1 2 0,0 0 0,1 1 0,1 1 0,0 1 0,1 1 0,2 0 0,-21 33 0,18-18 0,0-2 0,1 1 0,2 0 0,1 1 0,2 1 0,-12 51 0,21-55 0,1 63 0,3-51 0,2-4 0,1 1 0,3-1 0,1 0 0,17 49 0,-20-75 0,-1 1 0,2-1 0,0 1 0,1-2 0,1 1 0,0-1 0,0 0 0,1 0 0,21 21 0,-21-26 0,-1-1 0,1 0 0,0 0 0,1-1 0,0 0 0,0-1 0,0 0 0,0-1 0,1 0 0,0 0 0,0-1 0,0-1 0,0 0 0,17 1 0,-9-2 0,1-2 0,-1 0 0,0-1 0,31-8 0,77-28 0,-86 22 0,-1-2 0,-1-1 0,68-45 0,99-88 0,-201 147 0,16-13 0,-2-1 0,-1 0 0,0-2 0,-1 0 0,-1-1 0,19-36 0,-10 17 0,-13 23 0,0-1 0,-2 0 0,0-1 0,-1 0 0,-1-1 0,-1 1 0,-1-1 0,0-1 0,-2 1 0,-1-1 0,2-35 0,-4 0 0,0 25 0,-1 1 0,-5-41 0,3 65 0,0 0 0,0 0 0,-1 1 0,0-1 0,0 1 0,0 0 0,-1 0 0,0 0 0,0 1 0,-1-1 0,-6-6 0,-1-2 0,6 6 0,0 1 0,-1 0 0,1 0 0,-1 1 0,-1 0 0,1 0 0,-1 1 0,0 0 0,0 0 0,0 1 0,-1 0 0,-13-5 0,3 5 0,0 0 0,0 2 0,0 0 0,-33 1 0,47 1-1627,0 0 3698,1 0-1058,1 0-4106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4:01.5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1260 68 2481,'-5'-3'510,"0"0"0,0 0 0,0 0 0,0 1 0,0 0-1,-1 0 1,1 0 0,-1 0 0,1 1 0,-1 0 0,-7 0 0,-69 0 3521,51 1-2864,-6 0 233,15-1-679,1 2 0,0 0 0,0 1 0,-27 6 0,3 4 435,0 1 0,1 2 0,1 2-1,0 2 1,-70 43 0,58-26-355,3 2 1,1 2-1,-75 77 1,106-94-700,1 0-1,1 1 1,1 1 0,-14 28 0,-50 114 275,52-104-268,18-38-96,-1-3 7,2 1 0,1 0-1,0 0 1,-9 45 0,15-31 10,1 66-1,3-60-13,-1-27-11,1 1 1,1 0 0,0 0 0,1-1-1,1 0 1,1 1 0,0-1-1,1-1 1,12 24 0,-12-28-3,1 0 0,0-1 0,1 0 0,0-1 1,0 1-1,1-1 0,0-1 0,1 0 0,0 0 0,0-1 1,0 0-1,1-1 0,20 9 0,-8-7 12,1-1 0,1-2-1,-1 0 1,1-1 0,0-2 0,0-1-1,0 0 1,0-2 0,31-5-1,-2-2 26,-1-2-1,0-3 0,61-22 0,-43 7 629,-1-3 0,128-78 0,-161 86-540,85-56-17,-104 65-112,-1-1-1,-1 0 1,0-1-1,26-35 1,-24 21 1,27-55 0,-12 19 0,-25 52 0,0-1 0,-1 1 0,-1-1 0,-1-1 0,0 1 0,-1-1 0,0 1 0,-1-1 0,-1 0 0,0-29 0,-2-19 0,1-4 0,-9-81 0,5 129 0,0-1 0,-2 1 0,0 0 0,-1 0 0,-1 1 0,-1-1 0,0 2 0,-14-22 0,12 24-71,-1 1 1,0 0-1,-2 1 0,1 0 1,-2 1-1,0 1 1,0 0-1,-1 0 0,-1 2 1,1 0-1,-2 1 0,0 0 1,0 1-1,0 1 0,-1 1 1,0 1-1,0 0 1,0 1-1,-1 1 0,-23-1 1,30 3-1718,-13 1-3440,24 0 4912,1 0 0,-1 1 1,1-1-1,-1 0 1,1 0-1,-1 0 0,1 1 1,-1-1-1,0 0 1,1 1-1,0-1 0,-1 0 1,1 1-1,-1-1 1,1 0-1,-1 1 0,1-1 1,0 1-1,-1-1 0,1 1 1,0-1-1,-1 1 1,1-1-1,0 1 0,0-1 1,0 1-1,-1 0 1,1-1-1,0 1 0,0-1 1,0 1-1,0-1 0,0 2 1,0 25-5266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4:05.5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2339 380 1553,'4'-2'349,"-1"0"0,0 0 0,0 0 0,0 0 0,0 0 0,0-1 0,0 1 0,-1-1 0,1 0 0,-1 1 0,0-1 0,3-5 0,-3 3 71,-1 0 0,0 0-1,1 0 1,-2 0 0,1 0 0,0 0 0,-1 0 0,-1-6 0,1 8-179,-1-1 1,0 1 0,0-1 0,0 1 0,-1-1 0,1 1 0,-1 0 0,0-1 0,0 1-1,0 0 1,0 0 0,-1 0 0,1 1 0,-1-1 0,1 1 0,-6-4 0,0-1 267,-1 0 0,-1 1 1,1 0-1,-11-5 1,-2 1 207,11 5-331,0-1 0,0 2 0,-1 0-1,-23-5 1,-11 4 450,-1 2 0,-54 5 0,15-1 194,18 2-294,0 3 0,1 2 1,0 4-1,-95 29 0,135-31-342,1 0-1,-1 2 1,2 1-1,0 2 0,1 0 1,0 1-1,1 1 1,1 2-1,1 0 1,0 1-1,2 1 0,-28 38 1,26-27-237,1 2 1,1 0-1,2 1 0,1 1 1,2 0-1,2 1 1,-10 47-1,11-22-157,-17 105 0,24-134 0,2-1 0,2 1 0,2 33 0,34 156 0,-29-181 0,2-4 0,0-1 0,3 1 0,1-2 0,2 0 0,1 0 0,1-2 0,33 48 0,-27-49 0,1-1 0,2-1 0,0-1 0,2-1 0,54 41 0,-52-49 0,2-2 0,0 0 0,45 16 0,-16-6 0,-48-23 0,1 1 0,-1-2 0,1 0 0,0 0 0,0-1 0,0-1 0,0-1 0,0 0 0,25-1 0,-23-1 0,-24-2 0,-25-8 0,22 6 0,-13-5 0,0 1 0,-1 1 0,1 1 0,-29-4 0,-158-5 0,169 16 0,1 1 0,-1 2 0,-47 10 0,19 0 0,1 4 0,1 2 0,1 3 0,-102 49 0,15 15 0,126-67 0,0 0 0,1 2 0,-32 32 0,1 8 0,3 2 0,-69 102 0,102-131 0,2 1 0,1 2 0,2 0 0,1 0 0,2 2 0,1 0 0,-7 45 0,-3 109 0,22-156 0,1-1 0,2 1 0,8 47 0,-5-59 0,2 0 0,0 0 0,2-1 0,1 0 0,1-1 0,1 0 0,0 0 0,2-1 0,1-1 0,1-1 0,0 0 0,23 20 0,-19-20 0,1-1 0,0-1 0,2-1 0,0-1 0,1-2 0,0 0 0,1-1 0,1-1 0,0-2 0,29 8 0,-25-11 0,1-2 0,1-1 0,-1-2 0,39-1 0,-62-1 0,42-1 0,50-9 0,-42 4 0,-49 5 0,0-1 0,0 1 0,0-1 0,0-1 0,0 0 0,8-4 0,-13 5 0,0 0 0,0 0 0,0-1 0,0 1 0,-1-1 0,1 0 0,-1 0 0,0 0 0,0 0 0,0-1 0,0 1 0,4-8 0,-7 10 0,1 0 0,-1 0 0,1 0 0,-1 0 0,0 0 0,1 0 0,-1 1 0,0-1 0,0 0 0,0 0 0,1 0 0,-1 0 0,0 0 0,0 0 0,-1 0 0,1 0 0,0 0 0,0 0 0,0 0 0,-1 0 0,1 0 0,0 0 0,-1 0 0,1 0 0,-2-2 0,1 2 0,-1-1 0,0 1 0,0-1 0,1 1 0,-1 0 0,0 0 0,0 0 0,0 0 0,0 0 0,0 0 0,-3 0 0,-5-2 0,0 1 0,-1 1 0,1 0 0,-12 0 0,10 2 0,1 0 0,-1 1 0,1 1 0,0 0 0,0 0 0,0 1 0,0 1 0,1-1 0,-1 2 0,1 0 0,0 0 0,1 0 0,0 1 0,0 1 0,-11 11 0,-1 3 0,1 0 0,1 2 0,1 0 0,-26 48 0,36-57 0,1 0 0,0 1 0,2 0 0,0 0 0,1 1 0,-4 29 0,4 0 0,2 53 0,3-59 0,0-18 0,1-1 0,1 1 0,1-1 0,1 0 0,1 0 0,10 25 0,-12-34 0,5 15 0,-6-15 0,1-1 0,0 0 0,8 16 0,-5-18 0,0 1 0,0-1 0,15 13 0,-5-4 0,19 23 0,-25-27 0,0-1 0,1-1 0,0 0 0,1 0 0,19 12 0,-12-11 0,1-1 0,1-1 0,0 0 0,0-2 0,1-1 0,0 0 0,1-2 0,-1-1 0,34 3 0,19-5 0,0-3 0,-1-4 0,142-25 0,-164 17 0,-1-2 0,0-2 0,-1-3 0,0-2 0,-2-3 0,62-38 0,-38 13 0,-1-4 0,78-75 0,-113 89 0,47-65 0,-45 53 0,-31 41 0,-1-1 0,1 0 0,-2-1 0,11-23 0,-17 34 0,0 1 0,1-1 0,-1 0 0,0 0 0,0 0 0,1 1 0,-1-1 0,0 0 0,0 0 0,0 0 0,0 0 0,0 1 0,0-1 0,0 0 0,0 0 0,-1 0 0,1 1 0,0-1 0,0 0 0,-1 0 0,1 1 0,-1-1 0,1 0 0,0 0 0,-1 1 0,1-1 0,-1 0 0,1 1 0,-1-1 0,0 1 0,1-1 0,-1 1 0,0-1 0,1 1 0,-1-1 0,0 1 0,0 0 0,1-1 0,-1 1 0,-1 0 0,0-1 0,0 0 0,-1 1 0,1 0 0,0-1 0,-1 1 0,1 0 0,0 0 0,-1 0 0,1 1 0,-4 0 0,2 0 0,1 1 0,-1 0 0,0 1 0,1-1 0,-1 1 0,1-1 0,0 1 0,-5 6 0,-6 5 0,4-4 0,1 1 0,0 0 0,1 1 0,0 0 0,1 0 0,1 1 0,-7 17 0,-9 15 0,18-37 0,-6 9 0,2 1 0,0 0 0,1 0 0,0 0 0,2 1 0,-4 22 0,5 5 0,1 0 0,3 0 0,7 50 0,-6-83 0,2 0 0,-1 0 0,2 0 0,-1-1 0,2 0 0,0 1 0,0-1 0,1-1 0,1 1 0,0-1 0,0 0 0,16 17 0,-11-17 0,0 0 0,1 0 0,1-2 0,-1 1 0,1-2 0,1 0 0,0 0 0,30 10 0,-11-8 0,0-1 0,1-1 0,50 3 0,98-3 0,212-19 0,-317 4 0,177-20 0,-203 18 0,0-1 0,88-31 0,-137 40 0,65-28 0,-62 26 0,-1 0 0,0-1 0,0 1 0,0-1 0,-1 0 0,1 0 0,-1-1 0,0 1 0,3-6 0,1 0 0,-1 1 0,2 0 0,13-14 0,-16 19 0,-1-1 0,0 1 0,-1-1 0,1-1 0,-1 1 0,0-1 0,-1 1 0,4-8 0,-5 8 0,0 0 0,1 1 0,-1-1 0,1 1 0,0-1 0,0 1 0,5-5 0,-6 7 0,3-8 0,-6 22 0,1-6 0,-1-1 0,0 1 0,-1 0 0,1 0 0,-1-1 0,0 1 0,-1-1 0,1 0 0,-1 0 0,-6 9 0,4-7 0,1 0 0,0 0 0,1 0 0,-5 13 0,5-4 0,1 0 0,0 0 0,1 0 0,3 32 0,-1-2 0,0-35 0,-1 0 0,2 0 0,-1-1 0,2 1 0,-1 0 0,2-1 0,-1 1 0,1-1 0,1 0 0,0 0 0,0 0 0,1-1 0,0 0 0,1 0 0,0 0 0,10 10 0,3-2 0,1 0 0,37 22 0,-22-15 0,-17-12 0,1-2 0,0 0 0,0-1 0,1 0 0,0-2 0,1-1 0,0-1 0,37 5 0,16-3 0,95-5 0,-100-3 0,12 2 0,123-5 0,-169 1 0,1-1 0,0-3 0,55-16 0,-21-2 0,0-3 0,-2-3 0,69-43 0,193-129 0,-297 180 0,-1-1 0,38-35 0,-60 50 0,-1 1 0,1 0 0,1 0 0,21-10 0,-27 15 0,-1 1 0,1-1 0,0 2 0,0-1 0,0 0 0,0 1 0,0 0 0,0 1 0,0-1 0,0 1 0,0 0 0,10 2 0,-12-1 0,0 1 0,-1-1 0,1 1 0,-1 0 0,1 0 0,-1 1 0,0-1 0,1 1 0,-1-1 0,0 1 0,-1 0 0,1 0 0,-1 0 0,1 1 0,-1-1 0,0 0 0,3 8 0,-2-5 0,1-1 0,-1 1 0,1-1 0,0 0 0,0 0 0,0-1 0,10 9 0,19 10 0,1-2 0,39 18 0,-55-30 0,0-2 0,1 0 0,0-1 0,0-1 0,1-1 0,25 2 0,6-3 0,1-1 0,-1-4 0,77-10 0,-68 3 0,0-2 0,-1-2 0,-1-3 0,93-39 0,-131 44 0,0 0 0,-1-2 0,-1 0 0,0-1 0,0-1 0,-1-1 0,-1-1 0,25-32 0,-30 29 0,-1 0 0,-1 0 0,0-1 0,-2 0 0,10-43 0,-5 19 0,-9 31 0,2 2 0,-1 0 0,-1-1 0,0 1 0,-1-1 0,-1 0 0,1 0 0,-2 0 0,0 0 0,-2-13 0,-18-46 0,2 1 0,15 55 0,0-1 0,-2 1 0,-7-23 0,9 31 0,1 2 0,1 0 0,0 1 0,0-1 0,1 0 0,-1 0 0,2-9 0,-1 4 0,0 8 0,-1 9 0,1 23 0,-1-17 0,2 0 0,0 0 0,4 21 0,21 35 0,-25-66 0,0 1 0,1 0 0,-1 0 0,1-1 0,0 1 0,0-1 0,0 1 0,0-1 0,0 0 0,0 0 0,1 0 0,-1 0 0,1 0 0,-1 0 0,1-1 0,0 1 0,0-1 0,-1 0 0,7 2 0,0-1 0,0 0 0,1 0 0,-1-1 0,20 0 0,-21-1 0,0 0 0,0-1 0,1-1 0,-1 1 0,0-1 0,0-1 0,0 1 0,-1-1 0,15-8 0,-1-2 0,-1-1 0,20-18 0,-7 6 0,-15 13 0,-2-1 0,1-1 0,-1 0 0,-1-1 0,-1-1 0,-1 0 0,0-1 0,-1-1 0,-1 0 0,0 0 0,-2-1 0,13-37 0,17-71 0,14-55 0,-40 116 0,5-12 0,-4 0 0,7-145 0,-21 44 0,-1 169 0,1-1 0,-2 0 0,0 0 0,0 1 0,-1-1 0,0 1 0,-1 0 0,0 0 0,-1 0 0,-7-11 0,8 14 0,-2-6 0,2 5 0,0 1 0,0-1 0,-1 1 0,0-1 0,-1 1 0,0 1 0,0-1 0,-1 1 0,-13-12 0,-91-50 0,107 65 0,0 1 0,-1 0 0,1 0 0,-1 1 0,0-1 0,0 1 0,0 0 0,-8-2 0,12 4 0,1-1 0,-1 1 0,0 0 0,0 0 0,0 0 0,0 0 0,0 0 0,0 0 0,0 0 0,0 0 0,0 0 0,0 1 0,0-1 0,0 0 0,0 1 0,1-1 0,-1 0 0,0 1 0,0-1 0,0 1 0,0-1 0,1 1 0,-1 0 0,0-1 0,1 1 0,-1 0 0,0-1 0,1 1 0,-1 0 0,1 0 0,-1 0 0,1-1 0,-1 1 0,1 0 0,0 0 0,0 0 0,-1 0 0,1 0 0,0 0 0,0 0 0,0 0 0,0 0 0,0 0 0,0 0 0,0 0 0,0 1 0,1 1 0,-1-1 0,1 1 0,0 0 0,0 0 0,0 0 0,0-1 0,1 1 0,-1-1 0,1 1 0,-1-1 0,1 0 0,0 1 0,0-1 0,0 0 0,0 0 0,0 0 0,1 0 0,-1-1 0,0 1 0,1-1 0,-1 1 0,6 1 0,2 1 0,-1 0 0,1 0 0,0-1 0,0 0 0,17 2 0,3-2 0,1-2 0,0 0 0,47-6 0,-55 2 0,1 0 0,-1-1 0,0-1 0,0-1 0,-1-1 0,1-1 0,22-12 0,-36 15 0,1-1 0,-1 0 0,0 0 0,0-1 0,-1 0 0,1 0 0,-2-1 0,1 0 0,-1 0 0,0-1 0,-1 0 0,0 0 0,-1-1 0,1 0 0,-2 1 0,0-2 0,0 1 0,3-13 0,-5 9 0,0 0 0,-1 0 0,0 0 0,-2 0 0,1 0 0,-2-1 0,-4-22 0,-3 3 0,-1 0 0,-14-34 0,6 30 0,-1 2 0,-2 0 0,-1 1 0,-2 1 0,-31-34 0,23 35 0,-1 1 0,-2 2 0,-56-38 0,27 21 0,33 25 0,-37-21 0,44 30 0,1-2 0,1 0 0,-26-24 0,37 30 0,-1 1 0,0 0 0,-1 0 0,-22-9 0,-15-9 0,42 21 0,3 2 0,1 0 0,0 0 0,-1 1 0,0-1 0,1 1 0,-10-3 0,13 5 0,0 0 0,-1-1 0,1 0 0,0 1 0,0-1 0,0 0 0,0 1 0,0-1 0,0 0 0,0 0 0,0 0 0,0 0 0,0 0 0,0 0 0,1 0 0,-1 0 0,0 0 0,1-1 0,-1 1 0,1 0 0,-1 0 0,1 0 0,0-1 0,-1 1 0,1 0 0,0-3 0,0-42 0,1 27 0,-1-179 0,0 191 0,-1 0 0,0-1 0,0 1 0,-1 0 0,0 0 0,0 0 0,-1 0 0,1 0 0,-2 1 0,1-1 0,-1 1 0,0 0 0,0 0 0,0 0 0,-1 0 0,0 1 0,-10-9 0,7 8 0,-1-1 0,0 1 0,0 0 0,0 1 0,0 0 0,-1 1 0,0 0 0,0 0 0,0 1 0,-1 0 0,-14-1 0,-81 1 0,77 3 0,15 0 0,0 1 0,0 0 0,1 1 0,-1 1 0,1 0 0,-1 1 0,1 0 0,0 1 0,0 1 0,1 0 0,0 0 0,0 1 0,0 1 0,-17 14 0,28-20 0,-1 0 0,0 0 0,0 0 0,1 0 0,-1 0 0,1 0 0,0 0 0,-1 1 0,1-1 0,0 0 0,1 1 0,-1-1 0,-1 4 0,-6 16 0,-10 2 0,17-24 0,1 0 0,0 0 0,0 0 0,-1 1 0,1-1 0,0 0 0,0 0 0,0 0 0,-1 1 0,1-1 0,0 0 0,0 0 0,0 1 0,0-1 0,-1 0 0,1 0 0,0 1 0,0-1 0,0 0 0,0 0 0,0 1 0,0-1 0,0 0 0,0 1 0,0-1 0,0 0 0,0 0 0,0 1 0,0-1 0,0 0 0,0 1 0,0-1 0,0 0 0,1 0 0,-1 1 0,0-1 0,0 0 0,0 0 0,0 1 0,1-1 0,-1 0 0,0 0 0,0 0 0,0 1 0,1-1 0,-1 0 0,0 0 0,0 0 0,1 0 0,-1 1 0,0-1 0,0 0 0,1 0 0,-1 0 0,0 0 0,0 0 0,1 0 0,-1 0 0,0 0 0,1 0 0,-1 0 0,0 0 0,1 0 0,16-1 0,-15 0 0,1 0 0,-1 0 0,0 0 0,1 0 0,-1 0 0,0 0 0,0-1 0,0 1 0,2-3 0,8-5 0,-2 0 0,0-1 0,0 0 0,0-1 0,-2 0 0,1 0 0,11-23 0,-12 20 0,-2-1 0,1 0 0,-2-1 0,0 1 0,-1-1 0,-1 0 0,0 0 0,-1 0 0,0-29 0,-9-156 0,4 165 0,-3 0 0,-1 1 0,-19-61 0,-10 8 0,-63-111 0,91 185 0,-1 0 0,0 0 0,-1 1 0,0 0 0,-15-14 0,-1 4 0,-46-31 0,62 47 0,-1 1 0,0 0 0,0 1 0,0 0 0,-1 1 0,0 0 0,0 1 0,-20-3 0,-4 2 0,-54 2 0,62 4 0,0 1 0,0 2 0,1 0 0,-1 2 0,1 1 0,0 2 0,-41 20 0,52-23 0,-43 25 0,48-25 0,0 0 0,-1-1 0,-18 7 0,29-13 0,0 0 0,0 1 0,0-1 0,-1 1 0,1 0 0,0-1 0,0 1 0,0 0 0,0 0 0,0-1 0,0 1 0,0 0 0,0 0 0,0 0 0,0 0 0,0 2 0,-1 1 0,3-5 0,-1-2 0,0 0 0,0 0 0,1 0 0,0 0 0,-1 0 0,1 0 0,0 0 0,1 1 0,1-4 0,-2 3 0,0 0 0,1 0 0,-1 0 0,0 0 0,0 0 0,-1 0 0,1 0 0,-1 0 0,1-4 0,-1-84 0,0 89 0,0 0 0,0 0 0,0 0 0,0 0 0,-1 0 0,1 0 0,-1 0 0,1 0 0,-1 1 0,1-1 0,-1 0 0,0 0 0,0 0 0,0 1 0,0-1 0,-1 0 0,1 1 0,0-1 0,0 1 0,-1 0 0,1-1 0,-1 1 0,0 0 0,1 0 0,-1 0 0,0 0 0,0 0 0,1 0 0,-5-1 0,-4 0 0,0 0 0,0 1 0,0 0 0,0 0 0,-10 2 0,9-1 0,-20 1 0,1 2 0,-1 2 0,1 0 0,-34 12 0,-114 43 0,174-59 0,-175 72 0,70-27 0,-68 41 0,128-61 0,39-21 0,0 1 0,1 1 0,-14 11 0,-23 16 0,27-27 0,12-8 0,11-5 0,0 2 0,1 0 0,-1 0 0,-1 0 0,1-1 0,-1 1 0,0-1 0,0 1 0,0-1 0,4-9 0,-6 10 0,0-1 0,1 1 0,-1 0 0,-1-1 0,1 1 0,-1-1 0,0 1 0,0-1 0,0 0 0,0 1 0,-1-1 0,0 1 0,0 0 0,0-1 0,0 1 0,-1 0 0,0-1 0,0 1 0,0 0 0,0 0 0,0 1 0,-1-1 0,0 0 0,0 1 0,0-1 0,0 1 0,0 0 0,-1 0 0,0 1 0,-6-5 0,-6-3 0,0 1 0,-1 1 0,0 1 0,0 0 0,-33-7 0,22 8 0,-1 1 0,0 1 0,-1 2 0,1 1 0,-33 4 0,-5-1 0,36-3 0,0 1 0,-1 2 0,1 2 0,0 0 0,0 2 0,1 2 0,-56 20 0,30-2 0,16-9 0,-56 35 0,88-46 0,6-5 0,0 1 0,0-1 0,0 1 0,0-1 0,0 0 0,0 0 0,0 0 0,0 0 0,0 0 0,0 0 0,-1-1 0,1 1 0,-4-1 0,6 0 0,-1 0 0,1 0 0,-1-1 0,1 1 0,-1 0 0,1-1 0,0 1 0,-1-1 0,1 1 0,-1-1 0,1 1 0,0 0 0,0-1 0,-1 1 0,1-1 0,0 0 0,0 1 0,-1-1 0,1 1 0,0-1 0,0 0 0,-2-28 0,3-32 0,1 28 0,-2 1 0,-6-61 0,4 88 0,1-1 0,-1 0 0,0 1 0,-1-1 0,1 1 0,-1 0 0,0 0 0,-1 0 0,1 0 0,-1 1 0,0-1 0,0 1 0,0 0 0,0 0 0,-1 1 0,0-1 0,0 1 0,0 0 0,0 0 0,0 0 0,0 1 0,-1 0 0,1 0 0,-1 0 0,-6 0 0,-5 0 0,1 1 0,-1 0 0,0 2 0,0 0 0,1 0 0,-1 2 0,-32 9 0,-2 10 0,0 2 0,1 3 0,-53 38 0,57-37 0,30-19 0,1 0 0,-26 22 0,39-29 0,-1 0 0,1-1 0,-1 1 0,1-1 0,-1 1 0,1-1 0,-1 0 0,0 0 0,-5 1 0,-4 3 0,12-5 0,0 0 0,0 0 0,0 0 0,0 0 0,1 0 0,-1 0 0,0 0 0,0 0 0,0 0 0,0 0 0,0 0 0,0 0 0,0 1 0,0-1 0,1 0 0,-1 0 0,0 0 0,0 0 0,0 0 0,0 0 0,0 0 0,0 0 0,0 0 0,0 1 0,0-1 0,0 0 0,0 0 0,0 0 0,0 0 0,0 0 0,0 0 0,0 1 0,0-1 0,0 0 0,0 0 0,0 0 0,0 0 0,0 0 0,0 0 0,0 1 0,0-1 0,0 0 0,0 0 0,0 0 0,0 0 0,0 0 0,0 0 0,1 0 0,0 0 0,0 0 0,0 0 0,0 0 0,0-1 0,0 1 0,0 0 0,0-1 0,0 1 0,0-1 0,0 1 0,0-1 0,0 0 0,1-1 0,1-2 0,0 0 0,0 0 0,-1 0 0,0-1 0,0 1 0,0-1 0,0 1 0,-1-1 0,1 0 0,-1 0 0,0 0 0,-1 0 0,1 0 0,-1 0 0,0 0 0,0 1 0,-2-7 0,2-6 0,0 14 0,-1-1 0,0 1 0,0-1 0,-1 1 0,1 0 0,-1-1 0,1 1 0,-1 0 0,0 0 0,0 0 0,0 0 0,-1 0 0,1 1 0,-1-1 0,0 1 0,1-1 0,-5-2 0,0-1 0,4 4 0,1 0 0,-1 0 0,1 1 0,-1-1 0,0 1 0,0-1 0,0 1 0,0 0 0,0 0 0,0 0 0,0 0 0,0 1 0,0-1 0,-1 1 0,1 0 0,0 0 0,0 0 0,-5 1 0,-5-1 0,1 1 0,0 0 0,-1 1 0,1 0 0,0 1 0,0 0 0,1 1 0,-1 0 0,1 1 0,0 0 0,-14 9 0,-20 9 0,1 2 0,2 1 0,1 2 0,0 1 0,-37 38 0,51-44 0,15-14 0,-1 0 0,-26 13 0,-16 13 0,54-35 0,1 1 0,-1 0 0,0 0 0,1-1 0,-1 1 0,0-1 0,1 1 0,-1 0 0,0-1 0,0 1 0,1-1 0,-1 0 0,0 1 0,0-1 0,0 0 0,0 1 0,0-1 0,0 0 0,1 0 0,-1 0 0,0 0 0,0 0 0,0 0 0,0 0 0,0 0 0,0 0 0,0 0 0,-1-1 0,2 0 0,-1-1 0,0 0 0,1 0 0,-1 0 0,1 1 0,0-1 0,0 0 0,0 0 0,0 0 0,0 0 0,0-2 0,0-2 0,0 5 0,0-1 0,0 1 0,0-1 0,1 1 0,-1-1 0,0 1 0,1-1 0,-1 1 0,1-1 0,0 1 0,-1 0 0,1-1 0,0 1 0,0 0 0,0 0 0,0-1 0,0 1 0,0 0 0,0 0 0,2-1 0,5-8 0,-7 7 0,1-1 0,-1 0 0,0 0 0,-1 0 0,1 0 0,-1 0 0,1 0 0,-1 0 0,0 0 0,-2-6 0,2-7 0,0 16 0,-1 0 0,1 0 0,0 0 0,0 0 0,-1 0 0,1 0 0,0 0 0,-1 0 0,1 0 0,-1 0 0,1 0 0,-1 0 0,0 0 0,1 0 0,-1 0 0,0 0 0,0 1 0,0-1 0,1 0 0,-1 1 0,0-1 0,0 1 0,0-1 0,0 1 0,-1-1 0,-7-5 0,-3-5 0,9 8 0,0 0 0,0 0 0,0 0 0,0 1 0,-1 0 0,1-1 0,-1 1 0,0 0 0,1 1 0,-1-1 0,0 1 0,0 0 0,-7-2 0,4 1 0,-1 0 0,0 1 0,1 0 0,-1 0 0,0 1 0,0 0 0,0 0 0,1 1 0,-1 0 0,0 0 0,1 1 0,-14 5 0,-45 33 0,56-34 0,0 1 0,1 1 0,-1-1 0,-12 15 0,14-13 0,-1 0 0,0-1 0,-1 0 0,-17 11 0,13-9-140,14-10 113,0 0-1,0 0 1,0 1 0,-1-1 0,1 0-1,0 0 1,0 0 0,0 0 0,0 0-1,0 0 1,0 0 0,0 0-1,0 1 1,0-1 0,0 0 0,0 0-1,0 0 1,0 0 0,0 0 0,0 0-1,0 0 1,0 0 0,0 1 0,0-1-1,0 0 1,0 0 0,0 0 0,0 0-1,0 0 1,0 0 0,0 0-1,0 0 1,1 0 0,-1 1 0,0-1-1,0 0 1,0 0 0,0 0 0,0 0-1,0 0 1,0 0 0,0 0 0,0 0-1,0 0 1,1 0 0,-1 0 0,0 0-1,0 0 1,0 0 0,0 0-1,0 0 1,0 0 0,0 0 0,0 0-1,1 0 1,-1 0 0,0 0 0,0 0-1,0 0 1,0 0 0,0 0 0,3 0-799,0-1 0,-1 0 1,1 1-1,-1-1 1,0 0-1,1-1 0,-1 1 1,0 0-1,1-1 1,-1 1-1,0-1 0,2-2 1,22-20-7021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9:59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28 358 1441,'0'-93'2065,"0"25"336,-27 1 384,27 31 512,0-5 1089,0 15 529,0 15-1186,0-4-383,0 30-8132,0 11-881,0 0-336,0 10 657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8:23.96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938 52 2401,'-16'-1'1248,"-1"-1"0,1 0-1,-1-1 1,-29-10 0,-6-1 2214,30 13-1017,4-1-901,18 2-1267,-1 0 1,1-1-1,-1 1 0,1 0 1,-1-1-1,1 1 1,-1 0-1,1-1 1,0 1-1,-1-1 0,1 1 1,0-1-1,-1 1 1,1-1-1,0 1 1,0-1-1,-1 1 1,1-1-1,0 0 0,0 1 1,0-1-1,0 1 1,0-1-1,0 1 1,0-1-1,0 0 0,0 0 1,8 1 1296,238 13 1785,-6-3-3058,-56-5-269,183 8-424,-330-13 256,325 12-976,63 8 811,-220-13 255,-115-3 48,172 5 4,299 4 95,-479-9-88,305 20-207,-18 0 4,-261-22 135,-78-3 34,0 2 0,0 0 0,0 2 0,0 1 0,40 12 0,-66-15-32,0 0-1,0 0 1,1 0 0,-1-1 0,0 0-1,6 0 1,-7-1-549,-20 0 310,-62 2-986,-31 0-1364,-144-17-1,181 5 1596,-134-14-1492,187 24 2377,-210-15-1130,65 3 461,-168 9-1,196 5 654,40-1-29,-433 16-522,281 4 520,-131 14 146,357-31 63,-232 18-43,-120-6 718,190-15 2900,182 0-2249,6 1-1238,0-1 1,0 1 0,0-1 0,0 0-1,0 1 1,0-1 0,0-1-1,5 0 1,9 0 180,47 2 407,108-5-111,169-32-387,239 0-216,-409 31 15,967-32-193,-892 30 121,255-3-53,524 10-185,-1020 0 220,-10 0 25,-90-2 92,18 0-26,-100 10 0,59 9 4,-156 3-396,-239 6-573,-104 0 531,390-12 456,-469 17-8,571-23 33,-170 6-42,-460-4 33,-285-10 2161,1036 0-1988,5 1-173,1 0-1,0 0 1,-1 0-1,1 0 1,0 0-1,-1 0 1,1 1-1,-1-1 0,0 0 1,1 1-1,-1-1 1,1 3-1,4 2 24,1 0-20,0-2 0,1 1-1,0-1 1,0 0-1,1 0 1,-1-1-1,1 0 1,-1-1-1,1 0 1,0 0-1,0-1 1,0 0-1,17-1 1,-18 1-4,344 2 181,-189-5-122,330-18 118,-151 2-112,427-10-40,-173 10 9,-324 12-66,587 6 25,-250 43-2,-145-7 7,326 40-61,-588-60 89,-53-6-32,-84-7-80,-30-4 38,11 1-12,-31 0 23,-38 0 1,-100 1-91,-195-4-16,-250-24-848,351 18 551,-284 5-267,293 5 504,-423 25-31,121-2 211,-535 19 78,524-21 48,440-20-92,-229 24 23,174-11 19,80-12-29,36-3-2,0 1 1,-32 6 0,30-6-5,21-1-32,0 0 1,1-1-1,-1 1 0,0 0 1,0 0-1,1 0 0,-1 0 1,0 0-1,0 0 0,0 0 1,1 0-1,-1 0 0,0 0 1,0 0-1,1 0 0,-1 0 1,0 1-1,0-1 0,1 0 1,-1 1-1,0-1 0,1 0 1,-1 1-1,0-1 1,1 1-1,-1-1 0,1 1 1,-1-1-1,1 1 0,-1-1 1,1 1-1,-1 0 0,1-1 1,-1 1-1,1 0 0,0-1 1,-1 1-1,1 0 0,0 0 1,0-1-1,0 1 0,-1 0 1,1 0-1,0 0 0,0-1 1,0 2-1,0-2 0,0 1 0,0-1-1,0 0 1,1 0 0,-1 1 0,0-1-1,0 0 1,0 1 0,0-1 0,0 0-1,0 0 1,1 1 0,-1-1 0,0 0-1,0 0 1,0 1 0,0-1-1,1 0 1,-1 0 0,0 0 0,0 1-1,1-1 1,-1 0 0,0 0 0,1 0-1,-1 0 1,0 1 0,0-1 0,1 0-1,-1 0 1,0 0 0,1 0 0,-1 0-1,0 0 1,1 0 0,73 2 60,-33-2-67,354-13 135,-211-7-130,243-22-25,353-28 66,398-59-157,-509 69 100,10 28 24,-356 19-3,855-2 21,-885 16-20,-264 0-38,33 6 0,8 0-35,-76-5 119,2 0-46,1-1-1,-1 0 1,0 1-1,1-2 1,-1 1-1,0 0 1,0-1-1,0 1 1,-4-1-1,-106-2-46,-193 6 4,-153 9-44,240-13 23,-1496 13 70,-399 10 493,1397-10-253,16 0 98,322 0-82,225-10-233,94-3-17,59 0-17,-2-1-3,1 1 0,-1 0 1,0 0-1,0 0 0,0 1 1,0-1-1,0 1 0,0 0 1,0 0-1,1 0 0,-1 1 1,0-1-1,-6 5 0,10-6 5,0 0-1,0 0 1,-1 1-1,1-1 1,0 1-1,-1-1 0,1 0 1,0 1-1,0-1 1,0 1-1,0-1 1,-1 1-1,1-1 0,0 0 1,0 1-1,0-1 1,0 1-1,0-1 1,0 1-1,0-1 1,0 1-1,0-1 0,0 1 1,0-1-1,1 0 1,-1 1-1,0-1 1,0 1-1,0-1 0,0 1 1,1-1-1,-1 0 1,0 1-1,1-1 1,-1 0-1,0 1 1,0-1-1,1 0 0,-1 1 1,1-1-1,0 0 1,13 11 27,-14-11-28,11 6 1,0-1 0,0-1 0,0 0 0,0 0 1,1-1-1,-1-1 0,1 0 0,0 0 0,-1-1 0,14-1 0,9 2-28,226 1 8,-148-4 18,252-16 45,-55 0-40,976-51-37,-325 30 69,5 33-329,-704 5 99,492 15-388,-409-6 490,26 17 88,-290-16-21,101-2 0,6 5-64,-126-11-133,-91-2 235,-95-2-44,-418-27 54,-7 28-46,289 2-90,-395 22 40,3 28 30,-114 7 82,-185 11 122,-50 22 415,530-28-1,386-50 128,-174 2 1,255-15-612,-10 0-24,31 6-52,-15-5-15,1 0-1,-1 0 1,1 0 0,0 0-1,-1 0 1,1-1-1,0 1 1,-1 0 0,1-1-1,0 0 1,0 1 0,0-1-1,0 0 1,0 0-1,2 0 1,126 2-6,178-6-29,-148-7 24,60-5-84,-201 14 80,374-32-475,382 15-318,107-7 563,-458 9 219,-40 1 14,-93 9-77,308-3-285,-108 0 329,-486 10 41,0 0 1,-1 1-1,1-1 0,0-1 0,0 1 1,-1-1-1,1 0 0,0 0 1,-1 0-1,1 0 0,-1-1 0,1 0 1,6-4-1,-10 6 2,-1 0-1,0-1 1,0 1 0,0 0 0,1 0-1,-1 0 1,0-1 0,0 1-1,0 0 1,1 0 0,-1-1-1,0 1 1,0 0 0,0-1 0,0 1-1,0 0 1,0 0 0,1-1-1,-1 1 1,0 0 0,0-1 0,0 1-1,0 0 1,0-1 0,0 1-1,0 0 1,0 0 0,0-1 0,-1 1-1,1 0 1,0-1 0,0 1-1,0 0 1,0 0 0,0-1 0,0 1-1,-1 0 1,1 0 0,0-1-1,0 1 1,0 0 0,-1 0 0,1-1-1,0 1 1,-1 0 0,-5-4 0,0 0 0,0 1 0,-1 0 0,0 0 0,1 1 0,-1 0 0,0 0 0,0 0 0,0 1 0,0 0 0,-13 0 0,-222-3 77,139 6-85,-90-3 18,-504 17-175,133 20-16,-59 6 125,-241 10 123,861-52-67,-638 22 51,441-16-36,-499 24 124,-447-21 407,940-9-281,205-1-265,0 1 0,0 0 0,0 0 0,0 0 0,0 0 0,0 0-1,0 0 1,0 1 0,0-1 0,0 0 0,0 0 0,0 1 0,0-1 0,0 1 0,0-1 0,0 1 0,0-1 0,0 1 0,0-1 0,1 1-1,-1 0 1,-1 1 0,-1 24 40,3-20-38,0-5-3,0 0 0,0 0 0,0 0 0,1 1 0,-1-1 0,0 0 0,1 0 0,-1 0 0,1 0 1,-1 0-1,1-1 0,-1 1 0,1 0 0,0 0 0,0 0 0,-1 0 0,1-1 0,0 1 0,0 0 0,0-1 0,0 1 0,0 0 0,0-1 0,0 1 0,1-1 0,7 7 5,-3-3-13,0 1 1,0-1 0,0 0-1,0 0 1,1-1 0,0 0 0,0 0-1,10 3 1,64 9-105,-11-3-33,199 29-497,-141-27 376,841 54-1834,-802-61 1943,827 6-155,-690-14 287,961-36-217,-965 22 200,-283 15 36,7 1 0,-1-1-1,0-2 0,1 0 1,25-6-1,-46 7 9,0 0 0,0 0 1,0 0-1,0 0 0,-1-1 0,1 1 0,0-1 1,3-2-1,-6 4-2,0 0 1,0 0 0,0 0-1,1-1 1,-1 1 0,0 0 0,0 0-1,0 0 1,0 0 0,1 0-1,-1-1 1,0 1 0,0 0-1,0 0 1,0 0 0,0 0-1,0-1 1,1 1 0,-1 0-1,0 0 1,0-1 0,0 1 0,0 0-1,0 0 1,0 0 0,0-1-1,0 1 1,0 0 0,0 0-1,0 0 1,0-1 0,0 1-1,0 0 1,0 0 0,0 0-1,-1-1 1,1 1 0,0 0 0,0 0-1,0 0 1,0-1 0,0 1-1,0 0 1,-1 0 0,1 0-1,0 0 1,0-1 0,0 1-1,0 0 1,-1 0 0,1 0-1,0 0 1,0 0 0,0 0-1,-1 0 1,1 0 0,0-1 0,0 1-1,0 0 1,-1 0 0,1 0-1,0 0 1,0 0 0,0 0-1,-1 0 1,1 0 0,0 0-1,-57-8 5,-1 2 0,1 2-1,-59 5 1,53-1-27,-1567 102-489,1182-63 474,81-9 55,-344-4-31,33-11 137,390-15 574,364-13-649,571-56-254,-302 41 6,-147 14 141,130-19 3,585-14-104,-671 40 62,1063-20-1397,-1258 27 1462,795-17-128,-832 17 170,0-1 0,-1 0 0,1-1 0,11-3 0,-21 5-7,0 0-1,1 0 1,-1 0-1,0 0 1,1 0-1,-1 0 1,1 0-1,-1 0 1,0-1-1,1 1 1,-1 0-1,0 0 1,1 0-1,-1 0 1,0 0-1,1-1 1,-1 1-1,0 0 1,1 0-1,-1-1 1,0 1-1,0 0 1,1 0-1,-1-1 1,0 1-1,0 0 1,0-1-1,1 1 1,-1 0-1,0-1 1,0 1-1,0 0 1,0-1-1,0 1 1,0 0-1,0-1 1,0 1-1,0-1 1,0 1-1,0 0 1,0-1-1,0 1 1,0 0-1,0-1 1,0 1-1,0 0 1,0-1-1,0 1 1,-1 0-1,1-1 1,0 1-1,0 0 1,0-1 0,-1 1-1,1-1 1,-24-12 92,-8 3-42,-1 0 1,0 3-1,0 0 1,-54-2-1,-142 3 165,195 6-189,-151 0 132,-552 13 67,727-13-228,-971 74 244,651-41-182,-364 43-58,571-61-8,32-6-14,-116 28 1,183-32 9,-1 0 0,-36 2 0,328-6-475,440-5 165,-157-13 351,363-4-69,343 10-118,-743 11 206,-445-2 13,-48-6 62,-20 8-123,0-1 1,1 1-1,-1 0 1,0 0 0,0-1-1,0 1 1,0 0-1,0 0 1,0-1-1,0 1 1,0 0-1,1-1 1,-1 1 0,0 0-1,0-1 1,0 1-1,0 0 1,-1 0-1,1-1 1,0 1-1,0 0 1,0-1 0,0 1-1,0 0 1,0-1-1,0 1 1,0 0-1,-1 0 1,1-1 0,0 1-1,0 0 1,0 0-1,-1 0 1,1-1-1,-1 1 1,-2-3 22,0 1 0,-1 0 0,1 0 0,-1 0 0,0 0 0,0 1 0,0-1 0,-5 0 0,-36-7 147,0 2 1,-55-2-1,52 6-56,-951-21 1348,518 46-1083,224-8-238,-570 45 245,565-38-311,-517 68-7,731-83-78,-173 26 1,-179 20 1,385-50-85,15-2 88,0 0 0,0 0 0,0 0 0,0 0 0,0 0 0,0 0 0,0 0 0,0 0 0,0 0 0,0 0 0,0 1 0,0-1 0,0 0 0,0 0 0,0 0 0,0 0 0,0 0 0,29 0 7,0-1-17,1760-20-615,-1015 8 635,811 9-28,-871 6 573,-646-5-203,-67 3-332,0 0 1,0 0-1,0 0 1,1 0-1,-1 0 1,0 0-1,0 0 0,0-1 1,0 1-1,1 0 1,-1-1-1,0 1 1,0-1-1,0 0 1,0 1-1,0-1 1,0 0-1,0 1 1,0-1-1,-1 0 1,2-1-1,-3 1 0,0-1-1,0 1 0,-1 0 1,1 0-1,0 0 1,-1-1-1,1 2 1,-1-1-1,1 0 1,-1 0-1,0 0 0,1 1 1,-1-1-1,0 1 1,1-1-1,-1 1 1,-2-1-1,-84-22 372,-112-15 0,-109 0 36,258 32-382,-744-40 291,633 41-321,-1056-5 99,-345 127-584,1468-106 204,1 4 0,-116 34 1,199-45 214,-20 6-114,31-9 164,0-1 0,-1 0 1,1 0-1,0 0 0,0 0 0,0 0 0,0 0 0,0 0 0,0 0 0,0 0 0,-1 0 0,1 0 0,0 1 0,0-1 0,0 0 0,0 0 0,0 0 0,0 0 1,0 0-1,0 0 0,0 1 0,0-1 0,0 0 0,0 0 0,-1 0 0,1 0 0,0 0 0,0 1 0,0-1 0,0 0 0,0 0 0,0 0 0,0 0 0,1 0 0,-1 1 1,0-1-1,0 0 0,0 0 0,0 0 0,0 0 0,0 0 0,0 0 0,0 1 0,0-1 0,0 0 0,0 0 0,0 0 0,1 0 0,-1 0 0,17 6-233,41-3-306,1028 5-1651,-667-7 2071,223 5 124,-376 10-14,124 3-16,546-17 195,-548-3 1832,-523-10-806,-708-19-177,515 35-866,-709 84 45,547-40-225,-112 20-247,42 22-916,530-88 1077,-36 8-142,64-11 232,-1 1 0,1-1-1,0 1 1,-1 0 0,1-1-1,0 1 1,-1 0-1,1 0 1,0 1 0,0-1-1,0 0 1,0 1 0,0 0-1,0-1 1,1 1-1,-1 0 1,-1 2 0,3-4 18,0 0 0,-1 0 0,1 1 0,0-1 0,0 0 0,0 1 0,0-1 0,0 0 0,0 1 0,0-1 0,0 0 0,0 0 0,0 1 0,1-1 0,-1 0 0,0 1 0,0-1 0,0 0 0,0 0 0,0 1 0,0-1 0,1 0 1,-1 0-1,0 1 0,0-1 0,0 0 0,1 0 0,-1 0 0,0 1 0,0-1 0,1 0 0,-1 0 0,1 1 0,16 4-271,10-2 14,0-1 0,43-3 0,-5 0 38,1002-14-586,-44-33 810,-981 46 0,212-8-20,152-10 9,-42-2 51,223-17 665,-360 11-123,-186 21-316,-41 7-260,0 0 0,1-1 0,-1 1 0,0 0 1,0 0-1,1 0 0,-1 0 0,0 0 0,0 0 0,0 0 0,0 0 0,1 0 0,-1-1 0,0 1 0,0 0 0,0 0 0,0 0 0,1 0 0,-1 0 0,0-1 0,0 1 0,0 0 0,0 0 0,0 0 0,0-1 0,0 1 0,0 0 0,0 0 0,0 0 0,1-1 0,-1 1 0,0 0 0,0 0 0,0 0 0,0-1 0,0 1 1,-1 0-1,1 0 0,0-1 0,0 1 0,0 0 0,0 0 0,0-1 0,-19-10 136,-4 5-44,-1 0 0,-1 2 0,1 0 0,-31 0 1,15 1-1,-572-29 768,-5 27-672,-93 28-189,395-9 41,-725 78-622,933-78 92,-181 48 0,242-46 303,46-16 182,0 0-1,-1 0 0,1 0 0,0 0 0,0 1 0,-1-1 0,1 0 0,0 0 1,0 0-1,-1 0 0,1 0 0,0 0 0,0 1 0,-1-1 0,1 0 1,0 0-1,0 0 0,0 0 0,0 1 0,-1-1 0,1 0 0,0 0 1,0 1-1,0-1 0,0 0 0,0 0 0,0 1 0,0-1 0,-1 0 0,1 0 1,0 1-1,0-1 0,0 0 0,0 0 0,0 1 0,0-1 0,0 0 1,0 0-1,0 1 0,1-1 0,-1 0 0,0 0 0,0 1 0,0-1 1,0 0-1,0 0 0,0 1 0,0-1 0,1 0 0,-1 0 0,0 0 0,0 1 1,0-1-1,1 0 0,-1 0 0,0 0 0,0 0 0,0 1 0,1-1 1,-1 0-1,0 0 0,0 0 0,1 0 0,-1 0 0,0 0 0,0 0 1,1 0-1,8 4-35,0-1 1,0-1 0,0 1 0,1-2 0,-1 1 0,1-1 0,-1-1-1,18 0 1,10 1-34,875 9-468,-596-12 505,1590-21 58,-1630 22 131,35-2 405,-277 2-397,0-2 0,0-1 1,45-12-1,-78 16-145,0 0-1,1 0 1,-1 0 0,0 0-1,1-1 1,-1 1 0,0-1-1,0 1 1,1-1 0,-1 0-1,0 1 1,0-1 0,0 0-1,0 0 1,0 0 0,0 1-1,0-1 1,2-3 0,-4 3-4,0 0 1,0 0-1,-1 0 1,1 0 0,0 0-1,-1 0 1,1 0 0,0 1-1,-1-1 1,1 0 0,-1 1-1,1-1 1,-1 1 0,1-1-1,-1 1 1,1 0-1,-1 0 1,-2 0 0,-120-23 154,-222-11 1,-147 27-162,361 8 13,-27-2-16,-649 15-39,-261 87-113,1024-93 143,31-6 14,-1 0 0,-21 1 1,175-3 10,-51 0 3,749 11 563,-186 9 1010,261 14 370,-107 3-451,-557-29-1091,83 1-77,-496-9-278,-71 1-7,-387-5-142,-345-9-540,-129 13-4309,427 0-3492,379 0 5355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8:26.50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2381 145 448,'-429'-16'3722,"357"16"-3436,-365 4 1671,2 25-4,292-12-1335,-250 24 555,385-40-1160,-12 0 31,0 0 0,0 2 0,-27 6 0,42-6-27,10 1-10,7 2-12,1-1 0,-1 0 1,1-1-1,0-1 0,0 0 0,0 0 1,24 0-1,111-2-178,-71-2 12,157 0-286,364 4-252,71 10 501,-221-13 451,-429 1-220,-14-1-11,0 1-1,-1-1 1,1 0 0,0 0 0,0 0 0,-1-1-1,1 1 1,0-1 0,-1 0 0,1-1 0,-1 1-1,1-1 1,-1 0 0,8-4 0,-9-1 24,-14 0-8,-19-5 41,-1 1 1,0 1-1,-42-6 0,-395-42 874,385 50-733,-531-9 618,482 17-741,-585 41 254,370 11-365,329-49-26,-1 0 0,1 1 0,-1 1 0,1 0 0,1 2 0,-1 0 0,1 1 0,-24 15 0,38-22-6,1 1 1,-1 0 0,1 0 0,0 0 0,0 0 0,-1 1 0,1-1 0,1 1 0,-1-1 0,0 1-1,0 0 1,1-1 0,0 1 0,0 0 0,-1 0 0,2 0 0,-2 5 0,2-5 7,0-1 1,0 0-1,1 0 1,-1 0-1,1 0 0,0 0 1,0 0-1,0 0 1,0 0-1,0 0 1,0 0-1,0 0 0,0 0 1,1-1-1,-1 1 1,1 0-1,-1-1 1,1 1-1,0-1 0,0 0 1,-1 0-1,1 0 1,0 1-1,0-2 1,0 1-1,0 0 0,3 0 1,23 8-258,0-1 1,1-2-1,0-1 1,0-1-1,31 0 1,-37-3 149,740 15-2398,-527-17 2387,-147 1 138,566-6-113,-3-38 812,-611 40-564,73-12 207,-102 14-253,-1-1 1,1 0-1,-1-1 0,1 0 1,-1-1-1,14-8 1,-23 12-37,0 0 1,0-1-1,0 1 0,-1 0 1,1-1-1,0 1 1,-1-1-1,1 0 1,-1 1-1,0-1 1,0 0-1,1 0 1,-1 0-1,0 0 0,0 0 1,-1 0-1,1 0 1,0 0-1,-1 0 1,1 0-1,-1 0 1,0-1-1,0-2 1,0 2 16,-1 0 0,1 1 1,-1-1-1,0 0 1,0 1-1,0-1 0,0 1 1,-1-1-1,1 1 0,-1-1 1,1 1-1,-1 0 1,0 0-1,0 0 0,0 0 1,0 0-1,-3-2 1,-10-5 201,-1 0 1,0 1 0,-30-10 0,-36-11 676,-1 4 0,-160-26 0,-184 2 160,-165 11-314,426 36-455,-257 29-1,-20 49-71,406-69-255,-1 1 0,1 2 0,1 1 0,-1 2 0,-35 19-1,69-30-13,-1-1 0,1 1 0,0 0 0,0 0 0,0 1 0,0-1-1,0 1 1,0-1 0,1 1 0,-1 0 0,1 0 0,-4 5 0,6-7 10,0 0 0,0 0 0,-1 0 0,1 0 0,0 0 0,0 0 0,0 0 0,0 0 0,0 0 0,0 0 0,0 0 0,1 0 0,-1 0 0,0 0 0,0-1 0,1 1 0,-1 0 0,1 2 0,1-1-35,0 1-1,0-1 0,0 0 0,0 0 0,0 0 0,1 0 1,-1 0-1,5 3 0,5 2-136,1-1 0,0 1 1,0-2-1,0 0 0,19 4 0,80 13-721,-66-14 560,405 46-2089,9-29 1454,-239-15 808,-51-1 84,654 21-2,-742-30 119,486-15 1370,-544 13-1231,-5 2 41,-1-1 0,1-1 0,-1-1 0,1-1 0,-1 0 0,0-1 0,23-11 0,-39 16-171,0-1 0,-1 0 0,1 0 0,-1 0 0,1 0 0,-1 0 0,1-1 0,-1 1 0,0 0 0,1-1 0,-1 1 0,0 0 0,0-1 0,0 0 0,0 1 1,0-1-1,0 0 0,-1 1 0,1-1 0,-1 0 0,1 0 0,-1 1 0,1-1 0,-1 0 0,0 0 0,0 0 0,0 0 0,0 0 0,0 1 0,0-1 0,-1 0 0,1 0 1,-1 0-1,1 1 0,-1-1 0,0 0 0,1 0 0,-1 1 0,0-1 0,0 1 0,-2-3 0,-2-1 59,0-1 0,-1 1 0,0 1-1,0-1 1,0 1 0,0 0 0,-1 0 0,0 1-1,-8-3 1,-11-4 247,-43-10 0,-23 1 218,-137-12 0,-99 15-174,-20 17-463,1 15 1,1 16 0,-511 113-1,795-132-391,2 3-1,0 3 1,-105 47-1,164-65 456,-13 6-348,-1 1 0,-23 17 0,36-23 281,0 0-1,-1 0 0,1 0 0,0 0 1,0 0-1,0 1 0,1-1 0,-1 1 1,1-1-1,-1 1 0,1 0 0,0-1 1,0 1-1,0 0 0,0 0 0,0 0 1,1 0-1,-1 0 0,1 3 1,0-4 25,0 0 0,0 0 1,1 0-1,-1 0 1,1 0-1,-1 0 0,1-1 1,0 1-1,0 0 1,0 0-1,0-1 1,0 1-1,0 0 0,0-1 1,0 1-1,1-1 1,-1 1-1,0-1 0,1 0 1,0 0-1,-1 1 1,1-1-1,2 1 1,9 5-167,1 0 1,0 0-1,1-1 1,-1-1 0,20 4-1,99 16-644,228 2-143,19-26 836,-174-3 279,-63 3-32,292-6 300,-164-14-21,-217 15-252,194-18 669,-177 13 69,90-25-1,-141 28-374,34-13-1,-49 17-368,0-1 0,0 1 0,-1-1 0,1 0 0,-1 0-1,0-1 1,0 1 0,0-1 0,5-5 0,-9 8-74,1 0 1,-1 1-1,1-1 1,-1 0-1,1 0 1,-1 1-1,1-1 1,-1 0-1,0 0 0,0 1 1,1-1-1,-1 0 1,0 0-1,0 0 1,0 0-1,0 0 1,0 1-1,0-1 1,0 0-1,0 0 1,0 0-1,-1 0 1,1 1-1,0-1 1,0 0-1,-1 0 1,1 0-1,0 1 0,-1-1 1,1 0-1,-1 1 1,1-1-1,-1 0 1,1 1-1,-1-1 1,0 1-1,1-1 1,-1 0-1,-1 0 1,-7-6 102,0 1 0,-1 0 0,0 0 0,0 1 0,0 0 0,-1 0 0,-12-3 0,-92-21 608,33 15-164,-135-7-1,-85 17-126,233 4-378,-765 52 303,697-39-403,-190 43 0,24 31-706,280-80 376,-36 18 0,54-22 239,-1-1 0,1 2 0,0-1 0,0 0 0,0 1 0,1 0 0,-1 0 0,1 1 1,0-1-1,-6 9 0,10-12 72,-1 0 1,0 1 0,0-1 0,1 1-1,-1-1 1,1 1 0,-1-1-1,1 1 1,0 0 0,-1-1 0,1 1-1,0-1 1,0 1 0,0-1 0,1 1-1,-1 0 1,0-1 0,0 1-1,1-1 1,-1 1 0,1-1 0,-1 1-1,1-1 1,0 1 0,0-1 0,0 0-1,-1 1 1,1-1 0,2 1-1,0 2-69,1 0-1,0-1 0,1 0 1,-1 0-1,0 0 0,1 0 1,0-1-1,7 4 0,30 6-295,0-1-1,1-2 0,0-1 0,66 2 0,223-5-434,-206-6 728,-14 1 111,519-6 45,-11-40 789,-534 33 142,134-38 0,-195 44-694,43-15 403,-65 21-618,0 0-1,0-1 1,0 1 0,-1-1 0,1 1 0,0-1 0,-1 0 0,1 0 0,-1 0 0,0 0 0,0-1 0,0 1 0,0-1 0,0 1-1,0-1 1,1-3 0,-2 4-16,-1 0-1,0 0 0,0 0 1,0 0-1,0 0 0,0 1 1,0-1-1,-1 0 0,1 0 1,-1 0-1,1 0 1,-1 0-1,0 0 0,0 1 1,1-1-1,-1 0 0,0 1 1,-1-1-1,1 0 0,0 1 1,0 0-1,-1-1 1,1 1-1,-1 0 0,1-1 1,-1 1-1,1 0 0,-1 0 1,-2-1-1,-8-5 124,1 1-1,-2 0 1,-17-6 0,-16-3 248,0 2 0,-1 2 0,-62-6 0,-153-2 725,216 17-983,-302-9 453,0 15 0,-393 56-1,630-45-732,0 6 0,1 4-1,-152 56 1,245-74-109,-1 1 1,-28 17-1,43-23 160,0 0-1,0 0 1,0 0-1,0 0 1,1 0-1,-1 1 1,1-1-1,0 1 1,0-1-1,0 1 1,0 0-1,0 0 1,1 0-1,-1 0 1,1 0-1,0 1 1,0-1-1,0 0 1,0 0-1,0 6 1,1-7 4,0 0 1,1 1 0,-1-1 0,1 0-1,0 1 1,-1-1 0,1 0 0,0 0-1,1 0 1,-1 0 0,0 0 0,1 0-1,-1 0 1,1-1 0,-1 1 0,1 0-1,0-1 1,0 1 0,-1-1 0,1 0-1,3 2 1,9 6-301,0-1-1,1-1 1,0 0-1,30 8 1,78 15-947,210 10-596,7-29 1265,-337-11 657,607 3-170,-364-4 287,-177 1-33,365-9 315,-342 2 515,-2-4 0,158-39 0,-228 45-582,-9 2-42,1 0-1,21-9 1,-30 10-197,0 1-1,-1-1 1,1 1 0,0-1 0,-1 0 0,1 0-1,-1 0 1,0 0 0,0 0 0,0-1 0,0 1 0,0-1-1,0 1 1,0-1 0,-1 0 0,2-3 0,-2 4-39,-1 0 1,1 0 0,-1 1 0,0-1 0,1 0 0,-1 0 0,0 0-1,0 0 1,0 1 0,-1-1 0,1 0 0,0 0 0,-1 0 0,1 1-1,-1-1 1,1 0 0,-1 0 0,0 1 0,0-1 0,1 1 0,-1-1-1,-1 1 1,1-1 0,0 1 0,0-1 0,0 1 0,-1 0 0,1 0-1,-4-2 1,-2-2 85,-1 0 0,-1 1 0,1 0 0,-1 0 0,-12-3 0,-32-7 424,-1 1 1,-96-9 0,-120 8 255,13 15-565,-1 10-1,-293 52 1,483-52-269,-188 34-2,175-26-444,-94 35-1,147-45 222,7-2-173,-36 17 0,52-21 274,1-1-1,-1 1 1,1 0-1,-1 1 1,1-1 0,0 1-1,0-1 1,0 1-1,1 1 1,0-1-1,-1 0 1,-2 7-1,5-9 37,-1 0 0,2 1 0,-1-1 0,0 1 0,0-1 0,1 0 0,-1 1 0,1-1 0,0 1-1,-1-1 1,1 1 0,0 0 0,1-1 0,-1 1 0,0-1 0,1 1 0,0-1 0,-1 0 0,1 1 0,0-1 0,0 0-1,0 1 1,1-1 0,-1 0 0,0 0 0,1 0 0,-1 0 0,1 0 0,0 0 0,0 0 0,0-1 0,0 1 0,0-1-1,0 1 1,2 0 0,14 8-210,0-1-1,0-1 0,1 0 1,0-2-1,0 0 0,1-1 1,37 4-1,161 5-749,-206-14 1016,820 3-708,-467-4 946,-208-1 677,158-21-1,-292 20-645,40-6 343,-59 8-511,0 0 0,0 0 0,0 0 0,0-1 0,-1 0 0,1 1 0,-1-1 0,1-1 0,-1 1-1,0 0 1,5-5 0,-7 6-37,0 1-1,-1-1 1,1 1-1,-1-1 0,0 1 1,1-1-1,-1 1 0,1-1 1,-1 0-1,0 1 0,1-1 1,-1 1-1,0-1 1,0 0-1,0 1 0,1-1 1,-1 0-1,0 0 0,0 1 1,0-1-1,0 0 1,0 1-1,0-1 0,0 0 1,-1 1-1,1-1 0,0 0 1,0 1-1,0-1 1,-1 0-1,1 1 0,0-1 1,-1 0-1,1 1 0,0-1 1,-1 1-1,1-1 0,-1 1 1,1-1-1,-1 1 1,1-1-1,-1 1 0,1 0 1,-1-1-1,0 1 0,1 0 1,-1-1-1,-1 1 1,-3-3 102,-1 1 1,0 0 0,0 0 0,-12-2 0,-78-9 622,-1 4-1,-136 4 0,195 5-630,-557 35 1118,492-26-1048,-282 32 248,281-24-444,-172 49-1,254-59-40,-44 17-225,62-23 223,0 1 1,0 1 0,0-1-1,1 1 1,-1-1-1,0 1 1,1 0 0,0 0-1,0 1 1,0-1-1,-4 6 1,6-8 28,0 0 0,1 0-1,-1 1 1,1-1 0,-1 0-1,1 0 1,-1 0 0,1 0 0,0 0-1,0 1 1,-1-1 0,1 0-1,0 0 1,0 0 0,0 1-1,0-1 1,1 0 0,-1 0 0,0 0-1,0 0 1,1 1 0,-1-1-1,1 0 1,-1 0 0,1 0 0,-1 0-1,1 0 1,-1 0 0,1 0-1,0 0 1,0 0 0,0 0 0,0-1-1,-1 1 1,1 0 0,0 0-1,0-1 1,0 1 0,0 0 0,2 0-1,6 3-136,-1-1 0,1 0 0,0 0 0,12 2 0,-17-4 95,42 6-452,0-1-1,0-2 1,68-4 0,-58 0 241,708-15-1557,199-63 2466,-797 55-22,-138 20-275,0-1 0,0-1 0,0-2 0,0 0 0,39-17 1,-65 22-237,1 1 0,-1 0 0,1-1 0,-1 1 1,1-1-1,-1 0 0,0 0 0,0 0 0,0 0 1,0 0-1,3-4 0,-5 5-66,0 1-1,1-1 1,-1 0 0,0 0 0,0 1-1,0-1 1,1 0 0,-1 0 0,0 0-1,0 1 1,0-1 0,0 0-1,0 0 1,-1 0 0,1 0 0,0 1-1,0-1 1,0 0 0,-1 0-1,1 1 1,0-1 0,-1 0 0,1 0-1,-1 1 1,0-2 0,-2-1 56,-1 0 0,1 0 0,-1 0 0,0 1 0,0-1 1,0 1-1,0 0 0,-1 0 0,1 1 0,-7-3 0,-25-5 323,0 1-1,-1 1 1,-45-1-1,-113 5 809,117 4-746,-728 25 2051,292 24-1890,6 30-477,459-70-423,0 2 0,1 2 0,-89 40 0,128-50 103,1 0 0,0 1 0,1 0 0,-1 0 1,1 0-1,-9 9 0,15-13 126,0 0 0,1 0 0,-1 0-1,0-1 1,1 1 0,-1 0 0,0 0 0,1 0 0,-1 0 0,1 0 0,0 0 0,-1 0 0,1 0-1,0 0 1,0 0 0,-1 0 0,1 0 0,0 0 0,0 0 0,0 1 0,0-1 0,0 0 0,1 0 0,-1 0-1,0 0 1,0 0 0,1 0 0,-1 0 0,1 0 0,-1 0 0,1 0 0,-1 0 0,1 0 0,-1-1-1,1 1 1,0 0 0,0 0 0,-1 0 0,1-1 0,0 1 0,0 0 0,0-1 0,0 1 0,0-1 0,1 1-1,6 3-232,-1 0-1,1-1 0,0-1 0,17 5 0,57 8-1527,169 10 0,93-21 300,-211-5 1125,50 1 103,683-15 320,-667 6 613,-198 9-655,43-1 590,1-1 1,-1-2-1,66-15 0,-100 16-391,-3 2-33,0-1 0,0 0 0,-1 0 1,13-7-1,-19 9-139,1 0 1,0-1-1,0 1 1,-1-1-1,1 0 1,0 1-1,-1-1 1,1 0 0,0 1-1,-1-1 1,1 0-1,-1 0 1,1 1-1,-1-1 1,1 0-1,-1 0 1,0 0-1,1 0 1,-1 1-1,0-1 1,0 0-1,0 0 1,0 0-1,1 0 1,-1 0-1,0 0 1,-1 0-1,1 0 1,0 0-1,0 0 1,0 1-1,-1-1 1,1 0-1,0 0 1,-1 0-1,1 0 1,0 0-1,-1 1 1,1-1-1,-1 0 1,-1-1-1,-1-1 80,0-1-1,0 1 0,-1-1 0,0 1 0,0 0 0,0 0 0,0 1 0,0-1 0,0 1 0,0 0 1,-1 0-1,-8-2 0,-8-1 451,-41-7 0,-102-2 874,-556 0 933,665 14-2286,-737 43 499,762-41-585,-269 37-356,281-36 105,1 1 1,1 1-1,-18 7 0,33-11 178,-1-1-1,1 1 1,-1-1-1,1 1 1,0 0-1,-1 0 1,1 0-1,0-1 1,0 1-1,0 1 1,-1-1-1,1 0 1,0 0-1,0 0 1,0 0-1,1 1 1,-1-1-1,0 0 1,0 1-1,1-1 1,-1 1-1,0 1 1,1-1-21,1-1 0,-1 0 0,1 0 0,-1 0 0,1 0 0,-1 1 0,1-1 0,0 0 0,-1 0 0,1 0 0,0 0 0,0 0 0,0 0 0,0-1 0,-1 1 0,1 0 0,1 0 0,-1-1 0,0 1 0,0 0 0,0-1 0,0 1 0,0-1 1,0 0-1,1 1 0,1-1 0,85 16-3030,-68-13 2611,102 13-1854,76-12-643,-197-4 3001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8:29.00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1204 187 192,'-125'-15'955,"-1"6"0,-137 6 0,147 4-720,-167 10 275,76 6-233,147-8-178,59-9-96,0 0 1,0 1 0,-1-1-1,1 0 1,0 1-1,0-1 1,0 0-1,-1 1 1,1-1 0,0 1-1,0 0 1,0-1-1,0 1 1,0 0 0,0 0-1,0 0 1,0 0-1,0 0 1,1 0-1,-1 0 1,-1 1 0,3-1-4,-1 0 1,1 0 0,0 0-1,-1 0 1,1-1 0,0 1-1,-1 0 1,1-1 0,0 1-1,0 0 1,0-1 0,0 1-1,0-1 1,0 1 0,0-1-1,0 1 1,0-1 0,0 0-1,0 0 1,0 1 0,0-1-1,0 0 1,0 0 0,0 0-1,1 0 1,131 10 6,-97-9-11,647 3-560,-375-6 330,-110 3 152,607-28 719,-740 20-414,9 0 997,137-32-1,-173 25-645,-38 14-566,1 0 0,-1 0-1,0 0 1,1 0 0,-1 0 0,0-1 0,1 1 0,-1 0-1,0 0 1,1 0 0,-1-1 0,0 1 0,0 0 0,1 0-1,-1-1 1,0 1 0,0 0 0,0-1 0,1 1 0,-1 0-1,0-1 1,0 1 0,0 0 0,0-1 0,0 1-1,0-1 1,0 1 0,1 0 0,-1-1 0,0 1 0,0 0-1,0-1 1,-1 1 0,1 0 0,0-1 0,0 1 0,0-1-1,0 1 1,0 0 0,0-1 0,0 1 0,-1 0 0,1-1-1,0 1 1,-3-3 14,1 0 0,-1 0 0,0 0 0,1 0 0,-1 1 0,0-1 0,-1 1 0,1 0 0,0 0-1,-1 0 1,1 0 0,-1 1 0,1 0 0,-1-1 0,0 1 0,-4 0 0,-5-4 19,-17-4 6,0 1 1,0 2-1,0 1 1,-43-2-1,-487-8 30,501 15-101,-431 26-264,317-9 85,-93 11-182,12 20-331,240-44 607,0 0 0,0 1 1,-16 8-1,29-13 88,-1 1 0,1 0 0,0-1 0,-1 1 0,1 0 0,0 0 0,0 0 0,0 0 0,0 0 0,0 0 1,0 0-1,0 0 0,0 0 0,0 1 0,0-1 0,1 0 0,-1 1 0,0-1 0,1 0 0,-1 1 0,0 2 0,2-3 2,-1 1 0,0-1 0,1 1 0,-1-1 0,1 0 0,0 1 0,-1-1 1,1 0-1,0 0 0,0 1 0,0-1 0,0 0 0,0 0 0,0 0 0,0 0 0,0 0 0,0 0 0,1 0 0,-1-1 0,0 1 0,3 1 0,15 5-67,0 0-1,1-1 1,-1 0 0,1-2-1,0-1 1,1 0 0,33-1-1,486 3-720,-302-7 611,304-25 180,-275-14 631,-189 27-48,-59 11-180,0-1 1,0-1-1,20-9 1,-37 14-364,-1 0 0,0-1 0,1 1 1,-1-1-1,0 0 0,0 1 0,0-1 0,1 0 1,-1 0-1,0 1 0,0-1 0,0 0 0,0 0 0,0 0 1,0 0-1,0-1 0,-1 1 0,1 0 0,0 0 1,-1 0-1,1-1 0,-1 1 0,1 0 0,-1-1 0,1 1 1,-1 0-1,0-1 0,0 1 0,0 0 0,0-1 0,0 1 1,0-1-1,0 1 0,0 0 0,0-1 0,-1 1 1,1-1-1,-1 1 0,1 0 0,-1 0 0,1-1 0,-1 1 1,0 0-1,1 0 0,-1 0 0,0 0 0,-1-2 0,-2 0 5,0 0-1,-1 0 1,1 1-1,0 0 0,-1-1 1,1 2-1,-1-1 1,0 0-1,-6 0 0,-53-8 129,44 8-117,-108-9 78,-130 7 0,173 4-112,-350 26 13,194-1-1,-121 16-764,294-29 90,46-2-118,23-9 715,1 0 0,-1-1 0,0 1 0,0 0 0,0-1-1,0 1 1,1-1 0,-1 1 0,0-1 0,1 1 0,-1-1 0,0 0-1,1 0 1,-1 0 0,0 0 0,1 0 0,-1 0 0,3 0 0,511 3-2600,-410-6 2052,502-16-457,-123-17 3211,-349 16-1013,17-2 803,-149 22-1873,4 0 69,-1 0 0,1-1 0,-1 1 0,0-1 0,1-1 0,-1 1 0,0-1 0,0 0 0,0 0 0,0-1 0,10-6-1,-15 9-118,-1 0-1,0-1 0,0 1 0,1 0 1,-1 0-1,0 0 0,0-1 0,0 1 0,1 0 1,-1 0-1,0-1 0,0 1 0,0 0 1,0-1-1,0 1 0,1 0 0,-1 0 1,0-1-1,0 1 0,0 0 0,0-1 0,0 1 1,0 0-1,0-1 0,0 1 0,0 0 1,0 0-1,0-1 0,0 1 0,0 0 0,-1-1 1,1 1-1,0 0 0,0 0 0,0-1 1,0 1-1,0 0 0,-1 0 0,1-1 0,0 1 1,0 0-1,0 0 0,-1-1 0,1 1 1,-1 0-1,-5-6 134,0 1 0,0 0 0,-1 0 1,0 1-1,0-1 0,0 1 0,-1 1 1,1 0-1,-1 0 0,0 0 0,-8-1 0,-7 1 27,1 1-1,-43 1 1,37 1-49,-516 27 483,-185 67-782,337-29-1138,383-64 1251,-17 3-318,0 0 0,0 2 0,0 1 0,1 1 0,-32 14 0,56-22 305,-1 1 0,1 0 0,-1 0 0,1 0 0,-1 0 0,1 0 0,-1 0 0,1 0 0,0 1 0,0-1 0,0 1 0,0-1 0,0 0 0,0 1 0,-2 2 0,3-3 49,0-1 0,0 1 0,0-1-1,0 1 1,0-1 0,1 1 0,-1-1 0,0 1 0,0-1 0,0 0-1,0 1 1,0-1 0,1 1 0,-1-1 0,0 0 0,0 1 0,1-1-1,-1 1 1,0-1 0,1 0 0,-1 1 0,0-1 0,1 0 0,-1 1-1,22 7-607,27-2 203,1-2-1,62-3 1,118 1 103,510-15 526,-208-25 1345,-250 12 412,21-19 2142,-302 45-4065,0 0 0,0 0 0,0 0-1,-1 0 1,1-1 0,0 1 0,0 0 0,0 0 0,0-1 0,0 1 0,0 0 0,-1-1 0,1 1 0,0-1 0,0 1-1,0-1 1,-1 1 0,1-1 0,0 0 0,-1 1 0,1-1 0,-1 0 0,1 1 0,-1-1 0,1 0 0,-1 0 0,1 0 0,-1 0-1,1-1 1,-2 1-2,1 0 1,-1 0-1,1-1 0,-1 1 0,0 0 0,0 0 0,1 0 0,-1 0 1,0 0-1,0 0 0,0 0 0,0 1 0,0-1 0,0 0 0,0 0 1,0 1-1,-1-1 0,1 1 0,0-1 0,0 1 0,-1-1 0,1 1 1,0 0-1,-3-1 0,-30-5 95,-1 1 1,0 1-1,0 2 0,-55 4 1,16-1-81,-417 38 112,383-27-188,-206 27-1466,1 14 0,-354 108 0,637-153 1126,-38 14-492,63-20 714,-1 0 0,1 1 0,0 0 0,0 0 0,0 0 0,0 1 0,0-1 0,-5 7 0,10-10 128,-1 1-1,1-1 1,-1 0-1,1 1 1,-1-1-1,1 1 1,0-1-1,-1 1 1,1-1-1,0 1 1,0 0-1,-1-1 1,1 1-1,0-1 0,0 1 1,0-1-1,0 1 1,0 0-1,0-1 1,0 1-1,0-1 1,0 1-1,0 0 1,0-1-1,0 1 1,0-1-1,0 1 1,1 0-1,-1-1 1,0 1-1,0-1 1,1 1-1,-1-1 0,0 1 1,1-1-1,-1 1 1,0-1-1,1 1 1,-1-1-1,1 0 1,-1 1-1,1-1 1,-1 0-1,1 1 1,-1-1-1,1 0 1,-1 1-1,2-1 1,6 4-93,0-1 1,1 0 0,-1 0 0,1-1-1,0 0 1,15 1 0,75 2-231,-79-4 290,649-14-284,-446 4 428,210-17 439,-257 13-118,167-25 1314,-235 24-691,-81 10-523,1-1 0,-1-2 0,37-13 0,-57 17-439,36-13 514,-43 16-577,0 0-1,1 0 1,-1-1 0,0 1-1,1 0 1,-1 0-1,0 0 1,1 0 0,-1-1-1,0 1 1,0 0-1,1 0 1,-1 0 0,0-1-1,0 1 1,0 0-1,1 0 1,-1-1 0,0 1-1,0 0 1,0-1-1,0 1 1,1 0-1,-1-1 1,0 1 0,0 0-1,0-1 1,0 1-1,0 0 1,0-1 0,0 1-1,0 0 1,0-1-1,0 1 1,0 0 0,0-1-1,0 1 1,0 0-1,-1-1 1,1 1 0,0 0-1,0 0 1,0-1-1,0 1 1,0 0 0,-1-1-1,1 1 1,0 0-1,0 0 1,-1-1 0,1 1-1,-5-4 61,0 0 1,0 0-1,0 1 0,0 0 0,0 0 1,-1 0-1,0 0 0,1 1 0,-1 0 1,0 0-1,0 1 0,0-1 0,0 1 1,-11 0-1,-88-12 358,-1 4 0,-160 8 0,-216 42-329,414-34-71,-156 18-249,-435 108-1,615-122 93,-41 15-195,78-24 243,-1 1 0,1 1 0,0-1 0,0 1 0,1 1 0,-1-1 0,-11 11 0,17-14 63,1-1 0,-1 1 1,0 0-1,1-1 1,-1 1-1,1 0 0,-1 0 1,1-1-1,-1 1 1,1 0-1,-1 0 0,1 0 1,0 0-1,-1-1 1,1 1-1,0 0 0,0 0 1,0 0-1,0 0 1,0 0-1,0 0 0,0 0 1,0 0-1,0 0 1,0-1-1,0 1 1,1 0-1,-1 0 0,0 0 1,0 0-1,1 0 1,-1 0-1,1-1 0,-1 1 1,1 0-1,0 0 1,2 3-42,1 1 1,0-2-1,-1 1 1,1 0-1,1-1 1,-1 0 0,0 0-1,1 0 1,0 0-1,-1-1 1,8 3-1,4 0-55,-1 0 0,1-1 0,18 2 0,331 25-1179,9-31 367,-169-2 538,-169 2 342,464-15 140,-476 13-28,371-48 3795,-388 49-3725,-1 0 27,1 0-1,-1 0 0,0-1 0,1 0 0,-1 0 1,0-1-1,0 1 0,0-1 0,5-4 0,-11 6-149,0 1 0,1 0-1,-1 0 1,0-1-1,1 1 1,-1 0-1,0-1 1,0 1-1,0 0 1,1-1 0,-1 1-1,0 0 1,0-1-1,0 1 1,0 0-1,0-1 1,0 1 0,0 0-1,0-1 1,0 1-1,0-1 1,0 1-1,0 0 1,0-1-1,0 1 1,0 0 0,0-1-1,0 1 1,0 0-1,0-1 1,-1 1-1,1 0 1,0-1-1,0 1 1,0 0 0,-1-1-1,1 1 1,0 0-1,0-1 1,-1 1-1,-3-4 42,0 0 0,0 0 0,-1 1 0,1 0 0,-1 0 0,0 0 0,1 0 0,-1 1 0,-1 0 0,1 0 0,0 0 0,0 1-1,-11-2 1,-40-7 111,0 1 0,-78 0 0,-128 11-60,210 0-83,-1028 100-398,1047-97 303,-2-1-117,1 1 0,1 3 0,-65 21 0,96-28 164,0 0 0,0 0 0,0 0 0,0 1 0,0-1 0,0 1 0,0-1 0,1 1 0,-1-1 0,0 1 0,1 0 0,0 0 0,-1 0 0,1 0 0,-1 2 0,1-3 8,1 0-1,0 0 1,-1 0 0,1 0 0,0 0 0,0 0 0,0 0 0,0 0 0,0 0 0,0 0 0,0 0 0,0 0 0,0 0 0,0 0 0,0 0 0,1 0 0,-1 0 0,0 0-1,1 0 1,-1 0 0,1-1 0,-1 1 0,1 0 0,-1 0 0,1 0 0,1 1 0,3 0-50,0 1 1,0-1-1,0 0 0,0 0 1,1-1-1,-1 1 0,9 0 0,63 10-288,1-4 0,-1-3-1,81-6 1,-73 0 191,241 3-235,390-5 475,-249-33 1862,-298 7-195,-136 17-1319,-32 12-400,0 0-1,-1-1 0,1 1 1,0-1-1,-1 1 1,1-1-1,0 1 0,-1-1 1,1 1-1,-1-1 0,1 0 1,-1 1-1,1-1 1,-1 0-1,1 1 0,-1-1 1,0 0-1,1 1 0,-1-1 1,0 0-1,1-1 1,-2 1-3,1 1 0,0-1 0,0 0 0,0 0 0,-1 1 0,1-1 0,0 0 0,-1 1 0,1-1 0,-1 0 1,1 1-1,-1-1 0,1 0 0,-1 1 0,1-1 0,-1 1 0,0-1 0,1 1 0,-1-1 0,0 1 0,0-1 0,-33-11 253,29 11-241,-136-24 760,-19 14-416,-161 10-1,162 2-323,-449 34-20,539-28-51,-10 0-38,-103 24 0,-40 34-959,182-45 537,39-20 458,0 0 1,1 1-1,-1-1 0,0 1 0,1-1 1,-1 1-1,0 0 0,1-1 1,-1 1-1,1-1 0,-1 1 1,1 0-1,-1 0 0,1-1 0,-1 1 1,1 0-1,0 0 0,-1-1 1,1 1-1,0 0 0,0 0 1,0 0-1,-1 0 0,1 0 0,0-1 1,0 1-1,0 0 0,0 0 1,1 0-1,-1 0 0,0-1 1,0 1-1,0 0 0,1 0 1,-1 0-1,0-1 0,1 1 0,-1 0 1,1 0-1,-1-1 0,1 1 1,0 1-1,8 4-93,-1 0 0,1 0 0,0-1 0,0 0 0,1 0 0,-1-1 0,1 0 0,0-1 0,0 0 0,14 1 0,46 11-256,1-4-1,99 3 1,162-11-673,-191-4 753,617 1 1088,-740-1-531,-1 0 0,1-1-1,32-7 1,-49 9-241,1 0 0,-1-1 0,0 1 0,1 0 0,-1-1 0,0 1 0,1-1 0,-1 1-1,0-1 1,0 0 0,1 0 0,-1 1 0,0-1 0,0 0 0,0 0 0,1-2 0,-8-1 186,-15 2-17,-74 2 82,-481 17-39,471-6-234,-212 17-56,314-28 50,-323 26-38,250-16-15,1 3-1,-93 29 1,148-35-15,0 0 0,-26 15 0,43-21 45,1 0 0,0 0 0,-1 1 0,1-1 0,0 1 0,0-1 0,0 1 0,0-1 0,0 1 0,1 0 0,-1 0 0,0 0 0,1 0 0,-1 0 0,1 1 0,0-1 0,-2 5 0,3-6 3,0 0 0,0 1 0,0-1 0,0 0-1,1 1 1,-1-1 0,1 0 0,-1 0 0,1 1 0,-1-1 0,1 0 0,-1 0 0,1 0-1,0 0 1,0 0 0,0 0 0,0 0 0,0 0 0,0 0 0,0 0 0,0 0-1,0-1 1,0 1 0,1 0 0,9 5-90,0-1-1,0-1 0,0 0 1,0 0-1,21 3 0,17 0-60,1-2-1,73-4 0,-88-1 132,40 0-35,752-8-192,-707 3 423,0-6-1,198-42 1,-67 0 1895,-237 50-1805,-6 2-67,-1-1 0,0 0 0,0 0 0,0 0 0,0-1 0,0 0 0,6-5 0,-13 8-162,1 0 1,0 0 0,0-1 0,-1 1 0,1 0-1,0-1 1,-1 1 0,1 0 0,-1-1 0,1 1 0,-1-1-1,1 1 1,0-1 0,-1 1 0,0-1 0,1 1-1,-1-1 1,1 0 0,-1 1 0,0-1 0,1 1-1,-1-1 1,0 0 0,0 0 0,1 1 0,-1-1 0,0 0-1,0 1 1,0-1 0,0 0 0,0 0 0,0 1-1,0-1 1,0 0 0,0 0 0,-2-1 3,-1 0 0,1 0 1,0 1-1,0-1 0,0 1 1,-1 0-1,1 0 0,-1 0 0,1 0 1,-1 0-1,1 0 0,-1 1 0,0-1 1,1 1-1,-4-1 0,-63-6 117,-100 1 0,49 13-109,-147 28-1,199-25-68,-12 2-76,-22 2-557,-183 51 1,223-49 278,29-8-194,-59 22-1,89-29 530,0 0-1,0 1 1,0-1-1,0 1 0,0 0 1,0 0-1,1 0 1,-1 0-1,-2 4 1,4-6 34,1 1 1,-1-1-1,1 1 0,0-1 1,-1 1-1,1 0 1,0-1-1,0 1 0,0 0 1,-1-1-1,1 1 0,0 0 1,0-1-1,0 1 1,0 0-1,0-1 0,0 1 1,0 0-1,0-1 1,0 1-1,1 0 0,-1-1 1,0 1-1,0 0 0,1-1 1,-1 1-1,0 0 1,1 0-1,4 4-132,0-1 0,0 0-1,0 0 1,1 0 0,-1 0 0,1-1-1,0 0 1,9 3 0,6 3-60,-1-2 0,2-1 0,-1 0 0,39 4 0,-23-4 79,59 6-96,0-4 1,112-4-1,560-4 1199,-1 0 4274,-761 0-5140,30-2 353,-35 2-428,0 0-1,0 0 1,0 0 0,-1 0-1,1 0 1,0 0 0,0 0 0,0-1-1,-1 1 1,1 0 0,0 0-1,0-1 1,0 1 0,-1 0-1,1-1 1,0 1 0,-1-1 0,1 1-1,-1-1 1,1 0 0,0 1-1,-1-1 1,1 1 0,-1-1-1,1 0 1,-1 0 0,0 1 0,1-1-1,-1-1 1,0 1 1,0 0-1,-1 1 1,0-1 0,1 0 0,-1 0-1,1 1 1,-1-1 0,0 0 0,0 1-1,1-1 1,-1 0 0,0 1 0,0-1-1,0 1 1,1 0 0,-1-1-1,0 1 1,0 0 0,0-1 0,-1 1-1,-11-4 48,1 1-1,0 0 0,-1 1 1,0 0-1,1 1 0,-19 1 0,-1-1 1,-716-6-355,455 25-2002,78-4-3774,115-12 3092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8:34.32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350 130 704,'0'-65'8467,"0"1"9684,3 77-16884,0-6-973,0 1-1,0 0 0,-1 0 1,0 0-1,-1 0 1,1 1-1,-1 9 1,-2 68 1342,0-35-1442,1 1115-194,-9-1021 0,0 0 0,7-106 0,-11 57 0,8-60 0,-3 51 0,8 1650 0,0-1736 0,0 0 0,0 0 0,0 0 0,1 0 0,-1 0 0,0 0 0,1 0 0,-1-1 0,0 1 0,1 0 0,-1 0 0,1 0 0,0 0 0,-1 0 0,1-1 0,0 1 0,-1 0 0,1 0 0,0-1 0,0 1 0,-1 0 0,1-1 0,0 1 0,1 0 0,7 6 0,-7-1 0,-1-1 0,1 1 0,-1 0 0,0-1 0,-1 1 0,1 0 0,-1 0 0,0 0 0,-2 10 0,1 11 0,0-21 0,2 40 0,4-27 0,-5-19 0,0 0 0,0 0 0,0 0 0,0 1 0,1-1 0,-1 0 0,0 0 0,0 0 0,0 1 0,1-1 0,-1 0 0,0 0 0,0 0 0,0 0 0,1 0 0,-1 0 0,0 1 0,0-1 0,1 0 0,-1 0 0,0 0 0,0 0 0,1 0 0,-1 0 0,0 0 0,0 0 0,1 0 0,-1 0 0,0 0 0,0 0 0,1 0 0,-1 0 0,0-1 0,0 1 0,1 0 0,-1 0 0,0 0 0,0 0 0,1 0 0,-1 0 0,0-1 0,0 1 0,0 0 0,1 0 0,-1-1 0,1-3 0,0-1 0,0 0 0,0 0 0,-1 0 0,0 0 0,0 0 0,0 0 0,0 1 0,-1-1 0,-2-9 0,-35 0 0,29 3 0,-7-3 0,-5-5 0,19 16 0,0 0 0,-1 0 0,0 0 0,0 1 0,0 0 0,-6-5 0,3 3 0,0-1 0,0 0 0,0 0 0,1-1 0,-1 1 0,2-1 0,-7-9 0,-9-10 0,15 20 0,0 0 0,0-1 0,1 1 0,0-1 0,0 0 0,0 0 0,1 0 0,-1 0 0,2-1 0,-1 1 0,1-1 0,0 0 0,-2-10 0,-1 1 0,-1 0 0,0 1 0,-1 0 0,-1 0 0,0 1 0,-16-21 0,12 17 0,0-1 0,-12-26 0,22 40 0,-16-30 0,15 18 0,3 13 0,0 13 0,0 0 0,1-1 0,-1 1 0,1-1 0,0 0 0,1 0 0,0 1 0,1-1 0,-1 0 0,6 10 0,-2-5 0,-1 1 0,0 0 0,3 23 0,-4-19 0,1 0 0,8 22 0,61 129 0,-23-46 0,-41-101 0,1-1 0,1 0 0,20 26 0,-14-19 0,-17-26 0,-1-1 0,1 1 0,0 0 0,0-1 0,0 1 0,0 0 0,0-1 0,1 0 0,-1 1 0,0-1 0,1 0 0,-1 1 0,1-1 0,-1 0 0,1 0 0,-1 0 0,1 0 0,0-1 0,0 1 0,-1 0 0,1-1 0,0 1 0,0-1 0,0 1 0,0-1 0,0 0 0,-1 0 0,1 0 0,0 0 0,4-1 0,-1 0 0,0 1 0,0-2 0,0 1 0,0-1 0,0 1 0,0-1 0,-1-1 0,1 1 0,-1-1 0,1 1 0,-1-1 0,0-1 0,0 1 0,0 0 0,0-1 0,5-7 0,6-7 0,-1-1 0,14-24 0,-26 41 0,63-104 0,-57 92 0,-2 0 0,1 0 0,5-20 0,9-24 0,1 12 0,-6 14 0,13-41 0,19-72 0,-42 131-39,-1-1-1,-1 0 1,0 1-1,2-26 1,-4-11-5441,-2 37 2521,0-3-1084,0 0-3919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8:35.32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276 157 1473,'0'-12'727,"-1"9"-508,1 0 0,0-1 0,0 1-1,0-1 1,1 1 0,-1 0 0,1-1 0,-1 1 0,1 0 0,2-4-1,5-6 561,-6 10-530,-1 0 1,1 1-1,0-1 1,-1 0-1,0 0 1,0 0-1,0 1 1,0-1-1,0-1 1,0 1-1,0-5 1,-1 7-112,-1 0 0,1 0 1,0 0-1,0 0 0,0 0 1,1 0-1,-1 0 0,0 0 1,0 0-1,0 0 0,1 1 1,-1-1-1,0 0 0,1 0 1,-1 0-1,1 0 0,-1 1 1,1-1-1,-1 0 0,1 0 1,0 1-1,-1-1 0,1 0 1,1 0-1,-1 0 51,-1 1 0,1-1 0,0 1 0,-1-1 0,1 0 0,0 1 0,-1-1 0,1 0 0,-1 1 0,1-1 0,-1 0 0,0 0 0,1 0 0,-1 1-1,0-1 1,1 0 0,-1 0 0,0 0 0,0 0 0,0 0 0,0 1 0,0-1 0,0 0 0,0-2 0,1-5 1123,-5 21-588,-37 41 1253,15-11-754,-4 5 474,2 0 0,3 3 0,-26 68 0,40-89-878,-1-1 0,-18 31 0,-15 33 363,41-80-1104,0-1-1,1 0 1,0 1-1,1 0 0,0 0 1,0 16-1,2 34-77,0-41 0,0-39 0,1 5 0,0 0 0,1 1 0,0-1 0,1 1 0,0 0 0,0 0 0,1 0 0,8-15 0,8-10 0,25-35 0,-3 4 0,-4 7 0,59-74 0,-66 86 0,-27 41 0,0-1 0,0 1 0,1 1 0,-1-1 0,2 1 0,-1-1 0,7-4 0,5-5 0,-16 15 0,-1 0 0,1 0 0,0 0 0,0 0 0,1 0 0,-1 0 0,0 0 0,0 1 0,0-1 0,1 0 0,-1 1 0,0-1 0,0 1 0,1-1 0,-1 1 0,1-1 0,-1 1 0,0 0 0,1 0 0,-1 0 0,1 0 0,2 0 0,14-1 0,17 2 0,-34-1 0,0 0 0,1 1 0,-1-1 0,0 1 0,0-1 0,1 1 0,-1-1 0,0 1 0,0-1 0,0 1 0,0 0 0,0 0 0,0 0 0,0-1 0,0 1 0,0 0 0,0 0 0,-1 0 0,1 1 0,0-1 0,0 1 0,0 1 0,1-1 0,-1 0 0,1 0 0,-1-1 0,1 1 0,0 0 0,0 0 0,0-1 0,2 2 0,15 17 0,9 71 0,-20-72 0,-2-7 0,0 1 0,-1 0 0,-1-1 0,0 2 0,-1-1 0,2 22 0,-5-34 7,0 0 0,0 1-1,0-1 1,1 0 0,-1 1 0,0-1 0,0 0-1,1 1 1,-1-1 0,1 0 0,-1 0 0,1 1-1,0-1 1,-1 0 0,1 0 0,0 0-1,0 0 1,0 0 0,0 0 0,0 0 0,0 0-1,2 1 1,-2-1-135,0 0 0,0-1 0,0 1 0,0 0 0,-1 0 0,1 0 0,0 0 0,0 0 0,-1 0 0,1 0 0,0 0 0,-1 0 0,1 0 0,-1 0 0,1 0 0,-1 1 0,0-1 0,1 0 0,-1 0 0,0 0 0,0 1 0,0 1 0,0-2-272,0 0-1,-1 0 1,1 0 0,0 1-1,0-1 1,0 0 0,0 0-1,0 0 1,1 0 0,-1 1-1,0-1 1,1 0 0,-1 0-1,0 0 1,1 0 0,-1 0-1,1 0 1,0 0 0,-1 0-1,1 0 1,0 0 0,-1 0-1,1 0 1,0-1 0,0 1-1,0 0 1,0 0 0,0-1-1,0 1 1,0-1 0,0 1-1,0-1 1,0 1 0,2 0-1,23 0-6042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9:23.66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19 224 896,'0'1'107,"0"0"0,0 0 0,0 0 0,0 0 0,0 0 0,0 0 0,0 0 0,-1 0 0,1 0 0,0 0 0,-1 0 0,1-1 0,-1 1 0,1 0 0,-1 0 0,1 0 0,-1 0 0,0-1 0,1 1 0,-1 0 0,0 0 0,1-1 0,-1 1 0,0-1 0,0 1 0,0-1 0,-1 1 0,1 0-149,-2 1 4068,3-10-3918,1 1 1,-1-1 0,2 1-1,-1-1 1,1 1 0,0 0 0,1 0-1,-1 0 1,1 0 0,1 0-1,-1 1 1,1-1 0,0 1 0,1 0-1,5-6 1,-2 3 30,0 0-1,1 0 1,12-8 0,-12 9 185,1 0 0,-2-1 0,12-13 1,-18 19-197,0 0 1,1 0 0,-1 0 0,1 0 0,-1 1 0,1-1 0,0 1 0,0 0-1,0 0 1,0 0 0,0 0 0,0 0 0,1 0 0,-1 1 0,1 0 0,-1 0-1,1 0 1,-1 0 0,1 0 0,0 1 0,-1 0 0,5-1 0,-4 1 0,0 0 0,0 0 0,0 0 0,1 1 0,-2-1 1,1 1-1,0 0 0,0 0 0,0 0 0,0 0 0,0 1 1,-1 0-1,1 0 0,-1 0 0,1 0 0,-1 0 0,0 1 1,0-1-1,0 1 0,0 0 0,0 0 0,-1 0 1,4 5-1,28 53 1251,-21-35-1013,-8-17-231,-1 1 0,0-1 0,-1 1 0,0 0-1,0 0 1,1 20 0,-2 63 460,-2-51-430,0-33-157,-1-1 1,0 1-1,0 0 1,0-1-1,-1 1 1,-1-1-1,-6 16 1,0-6 2,-1 0 1,-14 18 0,14-22-7,-12 27 38,19-33-39,-1-1 0,1 0 0,-1 0 0,-1 0 0,1-1 0,-1 1 0,-1-1 0,1 0 0,-1 0 0,-6 5 0,6-7 500,-7 5-591,0-1 0,0 0 0,-16 7 1,-2-8 7529,64-7-6127,-1-1 0,54-9 0,-62 5-1317,38-3 0,25-5 0,-46 5 0,1 1 0,83-3 0,-75 10 273,-39 0-5466,0 0-5628,-16-4 5110,-18-18 623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9:24.52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65 53 1489,'0'-2'269,"0"0"0,0 0 0,0 1 1,0-1-1,1 0 0,-1 1 0,1-1 1,-1 1-1,1-1 0,0 1 0,-1-1 1,1 1-1,0-1 0,0 1 0,0-1 0,0 1 1,0 0-1,1 0 0,-1 0 0,0-1 1,1 1-1,-1 0 0,0 1 0,1-1 1,-1 0-1,1 0 0,-1 1 0,1-1 1,0 0-1,-1 1 0,4-1 0,5-1 816,1 1-1,0 0 1,0 1-1,12 1 1,12-2 1113,68-7 2161,50 7-2075,-80 2-1905,-69-1-360,-8 0-2036,-23 0 1370,-1 2 0,1 1-1,0 1 1,-43 13 0,38-9 558,0-2 1,-1-1-1,1-1 1,-1-2 0,-40-1-1,69-1 156,1 0 58,1 0-96,0 0-1,1 0 1,-1 1-1,1-1 1,-1 0 0,1 1-1,-1 0 1,1-1-1,-1 1 1,1 0 0,0 0-1,-1 0 1,1 0-1,0 0 1,0 0 0,-1 0-1,1 0 1,0 0-1,0 1 1,0-1-1,0 0 1,0 2 0,-1 1 114,0 0 0,0 0 0,1 0 0,0 0 0,-1 1 0,2-1 1,-1 0-1,0 0 0,1 9 0,0 387 6297,4-400-6352,5 0-34,-7 1-47,-1-1 1,1 0-1,0 0 1,-1 0-1,1 0 0,-1 0 1,1 0-1,-1 0 1,1-1-1,0 1 1,-1 0-1,1-1 1,-1 1-1,1-1 1,-1 0-1,0 1 1,1-1-1,-1 0 1,0 0-1,1 0 1,-1 0-1,0 0 1,0 0-1,1-2 0,35-38-99,-33 38 89,0-1 1,0 0-1,0 1 1,1 0-1,-1 0 1,1 0-1,0 1 1,0 0 0,7-3-1,4 1-8,0 0 5,1 1-1,0 0 1,21 0-1,-32 3 3,0 0 0,-1 0 0,1 1-1,0 0 1,0 0 0,-1 1 0,1-1-1,-1 1 1,1 1 0,-1-1 0,0 1 0,0 0-1,9 6 1,-12-8 12,-1 1 0,1-1 0,-1 1 0,0 0 0,1-1 0,-1 1 0,0 0-1,0 0 1,0-1 0,0 1 0,-1 0 0,1 0 0,1 4 0,6 15 215,-5-16-162,0 0-1,0 0 1,0 1 0,-1-1 0,0 1 0,0-1 0,0 1 0,-1 0 0,1 0 0,-2-1 0,1 1 0,0 0 0,-1 0 0,0 0 0,-1 0 0,1 0 0,-1 0 0,0 0 0,-3 8 0,0-5-25,-1 0 1,0 0-1,-1-1 0,1 1 1,-2-1-1,1-1 0,-1 1 1,0-1-1,-11 9 1,12-11 34,-1-1 1,1 1-1,-1-1 1,1-1 0,-1 1-1,0-1 1,0 0-1,-1-1 1,1 0-1,0 0 1,-1 0 0,1-1-1,-9 0 1,-242-1-347,255 0-1376,3-17-15493,0-7 12056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9:25.57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19 0 560,'0'0'11592,"0"12"-9732,0 196 6090,0-202-7812,-1 0 1,1 0-1,-1 0 0,-1 0 1,-3 10-1,3-10-13,0 0 1,1 0-1,-1 0 0,1 0 1,0 11-1,1-131 329,0 110-500,1 0 0,0 0 1,0 0-1,0 1 1,1-1-1,-1 1 0,1-1 1,0 1-1,0-1 1,0 1-1,0 0 0,1 0 1,-1 0-1,1 0 1,0 1-1,-1-1 0,1 1 1,1-1-1,-1 1 0,6-3 1,14-13-131,40-29 117,-62 46 57,0 1 1,0-1-1,0 1 0,0-1 0,0 1 0,0-1 1,1 1-1,-1 0 0,0 0 0,0-1 1,0 1-1,1 0 0,-1 0 0,0 0 0,0 0 1,1 0-1,-1 1 0,0-1 0,2 1 0,1-1 3,-2 0 19,0 0-1,1 1 0,-1-1 0,0 0 0,0 1 0,1-1 1,-1 1-1,0 0 0,0 0 0,0 0 0,0 0 0,0 0 0,0 0 1,0 0-1,0 0 0,-1 1 0,1-1 0,2 3 0,-2 0 47,1-1 0,-1 1 0,0 0-1,0-1 1,0 1 0,0 0 0,-1 0-1,1 0 1,0 6 0,1 10 190,-1-1-1,-1 1 1,-2 30 0,1-26-297,0 17 228,0-39 64,0-30-865,0 24 518,1 0 0,-1 0 0,1 0 1,0 1-1,0-1 0,1 0 0,-1 1 0,1-1 0,0 1 1,2-4-1,11-24-477,-12 25 537,0 0 1,0 0-1,1 0 1,0 0-1,0 1 1,0 0-1,1 0 1,-1 0 0,1 0-1,1 1 1,-1 0-1,8-5 1,11-6 23,41-18 0,-39 21 48,-17 9 138,0 0 0,1 0-1,-1 1 1,1 0-1,-1 1 1,1 0 0,0 0-1,0 1 1,14 2-1,4-1 431,-25-1-477,0 0-1,0 0 1,0 0-1,0 0 1,0 1-1,0-1 1,0 1-1,-1 0 1,1 0-1,0 0 1,0 0-1,0 0 1,-1 1-1,1-1 1,-1 1-1,1-1 1,-1 1-1,0 0 1,1 0-1,-1 0 1,0 1-1,0-1 1,-1 0-1,1 1 1,0-1-1,-1 1 1,1 0-1,-1-1 1,0 1-1,0 0 1,1 3-1,0 8 201,0-1 1,-1 1-1,0 0 0,-1 0 1,-2 21-1,0 2-424,2-34-528,0-1-1371,0 4 1267,5-4-2722,8-4 1266,-11 1 1091,1-1 0,-1 1 0,1-1 0,-1 0 1,0 0-1,1 0 0,-1 0 0,0 0 0,3-5 1,-1 3 277,22-29-3955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9:26.78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333 121 1217,'0'-7'1272,"0"4"-931,1 0 0,-1 1-1,0-1 1,1 0 0,-2 0 0,1 0-1,0 0 1,0 0 0,-1 0-1,0 1 1,0-1 0,1 0 0,-3-3-1,-6 4-15,-1-4 538,6-14 393,4 18-1225,-1 0 1,1 0-1,-1 0 0,1 0 0,-1 0 1,0 1-1,0-1 0,0 0 0,0 1 1,0-1-1,0 0 0,0 1 0,0-1 1,-1 1-1,1 0 0,-1-1 0,1 1 1,-1 0-1,1 0 0,-1 0 0,0 0 1,1 0-1,-1 0 0,0 1 0,0-1 1,0 1-1,0-1 0,1 1 0,-5-1 1,-2 0 173,1 0 0,0 0 0,-1 0 1,1 1-1,-1 1 0,1-1 1,-11 3-1,16-2-125,-1-1 0,1 1 0,0 0 1,-1 1-1,1-1 0,0 0 0,0 1 0,0-1 0,0 1 0,0 0 0,0-1 1,-2 4-1,-15 11 543,2-5-159,11-9-327,1 1 1,0 1-1,0-1 1,1 1-1,-1-1 0,1 1 1,0 0-1,0 1 1,-4 5-1,-13 16 652,-1 4 121,13 5-48,0-15-327,7-16-436,0 0-1,0 0 0,0 0 0,0 0 0,1 0 0,0 0 0,-1 0 0,2 1 0,-1-1 0,0 0 0,1 1 1,0-1-1,0 0 0,0 1 0,1-1 0,-1 0 0,1 1 0,0-1 0,2 5 0,16 27 406,-13-17-274,-5-15-197,0 0 1,0-1-1,0 1 0,0-1 1,0 0-1,1 1 0,0-1 1,0 0-1,0 0 0,0 0 1,0 0-1,0 0 0,1-1 1,0 1-1,-1-1 0,1 1 1,0-1-1,0 0 1,6 3-1,-3-3 20,1 1 0,0-1 0,0 0-1,0 0 1,1-1 0,-1 0 0,0 0 0,0-1 0,14 0 0,-16 0-43,-1 0 0,0-1 0,0 1 0,1-1 0,-1 0 0,0 0 0,0 0 0,0 0 0,0-1 0,0 0 0,0 0 0,0 0 0,-1 0 0,1 0 0,-1-1 0,0 0 0,5-4 1,0-9 28,9-11-52,-14 23 20,0 0 0,-1 0 0,1 0 0,-1 0 1,0-1-1,0 1 0,0-1 0,0 1 0,-1-1 0,0 0 0,0 0 0,0 1 0,0-1 0,-1 0 0,0 0 0,0-7 0,0 5 84,1 1 0,0 0 0,0 0-1,0 0 1,4-9 0,1-7 1564,-3-2 4362,-3 25-6004,0 1 0,0-1 0,0 0 0,0 0 0,1 0 0,-1 0 0,0 0 0,1 0-1,-1 0 1,0 0 0,1 0 0,-1 0 0,1 0 0,0 0 0,-1 0 0,1 0 0,0 0 0,0-1-1,-1 1 1,1 0 0,0-1 0,2 2 0,-2-1 3,0 0 0,0 0 0,0 0 0,0 0 0,0 0 0,0 0 0,0 0 0,0 0 0,0 0 0,-1 0 0,1 0 0,0 1 0,-1-1 0,1 0 0,-1 0 0,1 1 0,-1-1 0,0 0 0,0 1 0,1-1 0,-1 1 0,0-1 0,0 2 0,0 163 752,0-165-768,0 0 0,0 0 0,0 0 0,0 0 0,0 0 0,0 0 0,0 0 0,1 0 0,-1 0 0,0 0 0,1 0-1,-1 0 1,1 0 0,-1 0 0,1 0 0,0-1 0,-1 1 0,1 0 0,0 0 0,-1-1 0,1 1 0,0 0 0,0-1 0,0 1 0,0-1 0,0 1 0,-1-1 0,1 1 0,0-1 0,0 0 0,0 1 0,1-1-1,2 1 0,0 1-207,-2-14-8992,4 0 5610,1-1 549,1-18-2943,15-5 766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9:27.40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21 21 800,'-11'-13'896,"6"6"318,2 14 4456,3 195 8052,0 7-6273,0-2-4990,0-25-3871,0-205-161,-1 17 1147,1 0 0,-1 0 0,2-1 1,-1 1-1,1 0 0,3-12 0,0 6 7,0 1 1,1 0-1,1 0 1,0 1-1,0 0 1,1 0-1,0 0 1,13-12-1,-14 17 388,-1 0 0,1 1 0,0-1 0,0 1 1,0 1-1,0-1 0,1 1 0,-1 0 0,1 0 0,0 1 0,0 0 0,0 0 0,0 1 0,0 0 0,1 0 0,6 0 0,97 1 333,-109 0-239,1 0 1,0 0-1,0 0 1,-1 0-1,1 1 0,0-1 1,0 1-1,-1 0 1,1-1-1,0 1 0,-1 0 1,1 1-1,-1-1 1,1 0-1,-1 1 1,0-1-1,0 1 0,0 0 1,1 0-1,-2 0 1,1 0-1,0 0 0,0 0 1,-1 0-1,1 1 1,-1-1-1,1 0 1,-1 1-1,0-1 0,0 1 1,0 3-1,2 6 355,-2 1 0,1 0-1,-2-1 1,0 1 0,-2 20-1,0 6 77,1-32-451,0-1 1,0 1 0,-1-1-1,1 1 1,-2-1 0,1 1 0,-1-1-1,0 0 1,0 0 0,0 0-1,-1-1 1,0 1 0,0-1-1,-1 0 1,1 0 0,-1-1-1,0 1 1,-7 4 0,7-6-32,-1 0 1,1 0-1,-1-1 1,0 0 0,0 0-1,-11 2 1,-5 3 53,16-6-57,-1 1 0,1-1 0,0 0-1,0-1 1,-1 1 0,1-1-1,0-1 1,0 1 0,-1-1 0,1 0-1,0 0 1,0-1 0,0 0 0,0 0-1,0 0 1,0-1 0,-6-3 0,-1-6 16,8 9-18,0-1 0,1 0 0,-1 0 0,1 0 0,0-1 0,0 1 0,1-1 0,0 0 0,-1 0 0,1 0 0,-3-8 0,4 3-38,-2 0 0,0 0 0,-7-14-1,-1-1-203,6 14-62,4 9 23,1 0 0,0 0 0,0-1-1,0 1 1,0 0 0,1 0 0,-1 0 0,0-1 0,1 1-1,0 0 1,0-1 0,-1 1 0,1-3 0,0-30-13826,0 20 10245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0:0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332 118 2049,'0'-6'449,"-1"1"0,0 0-1,0 0 1,0 0 0,-1 0 0,0 0-1,0 0 1,0 0 0,-1 0 0,1 1 0,-1-1-1,0 1 1,0-1 0,-1 1 0,1 0 0,-1 1-1,0-1 1,0 1 0,0-1 0,0 1 0,-1 1-1,1-1 1,-1 0 0,-9-2 0,10 3-109,0 0 1,0 1-1,-1-1 1,1 1-1,-1 0 1,1 0 0,-1 1-1,1 0 1,-1-1-1,0 1 1,1 1-1,-1-1 1,1 1-1,-1 0 1,1 0 0,-1 0-1,1 0 1,-1 1-1,1 0 1,0 0-1,0 0 1,0 0 0,0 1-1,0 0 1,1 0-1,-1 0 1,1 0-1,0 0 1,-4 5-1,-13 21 1441,2 2 0,0 0 0,-21 55 0,33-70-1548,1-1 1,1 1-1,0 0 1,1 1 0,1-1-1,0 0 1,2 1-1,0 18 1,1-22-231,0 0 1,0 0-1,2 0 0,-1 0 0,2-1 1,0 1-1,0-1 0,1 0 1,0 0-1,1 0 0,1-1 1,0 0-1,0 0 0,1-1 0,0 1 1,19 15-1,-24-24-13,0 0-1,1 0 1,-1 0 0,1-1-1,0 1 1,0-1 0,-1 0 0,1 0-1,0-1 1,0 1 0,0-1-1,0 0 1,0 0 0,0 0-1,0 0 1,0-1 0,-1 1-1,1-1 1,0 0 0,6-3-1,-2 1-16,-1 0-1,0 0 0,0-1 0,0 0 0,0 0 0,-1 0 0,1-1 0,-1 0 0,6-7 0,21-15-100,-28 24 123,0 0 1,-1-1-1,0 1 1,0-1-1,5-6 1,-5 2-3,-1 0 1,1-1-1,-2 1 0,0-1 0,0 0 1,1-11-1,0 3 3,0 4-54,-2-1 0,1 1-1,-2-1 1,-1-22-1,-1-10-596,2 33 458,0 0-1,-2 1 0,1-1 1,-2 0-1,0 1 1,0-1-1,-1 1 0,-1 0 1,0 0-1,0 1 1,-1 0-1,-1-1 0,0 2 1,-11-14-1,10 15 100,-1 0-1,0 0 0,-15-9 1,22 16 85,0 0 0,0 0 1,-1 1-1,1-1 0,-1 1 1,1-1-1,-1 1 1,0 0-1,1 0 0,-1 0 1,0 0-1,0 0 1,0 1-1,0-1 0,1 1 1,-1 0-1,0 0 0,0 0 1,0 0-1,0 1 1,-4 0-1,2 2 106,0 1 0,0 0 0,0 0 0,1 0 0,0 1 0,0 0 0,0-1 0,0 1 0,1 1 0,0-1 0,0 0 0,0 1 0,0 0 0,1-1 0,0 1 0,0 0 0,1 0 0,-2 13 0,0 9 451,1 0-1,4 55 1,0-34-351,-2-48-184,0 1 1,0 0-1,0-1 0,0 1 1,0 0-1,0-1 0,1 1 1,-1 0-1,1-1 0,-1 1 1,1-1-1,-1 1 0,1 0 1,0-1-1,0 0 0,0 1 1,2 2-1,3 4 42,-6-7-49,1 1 1,0-1 0,0 0 0,0 0 0,0 0 0,0 0-1,0 0 1,0 0 0,0 0 0,0 0 0,0 0 0,0-1-1,1 1 1,-1 0 0,0-1 0,1 1 0,-1-1-1,0 1 1,3-1 0,36 2-443,-25-4 42,0-1 1,28-8-1,-3-4-152,-2-2 1,54-31-1,-82 45 523,0 0 0,0 0 0,0 1 0,0 0 0,1 1 1,-1 0-1,0 1 0,14 1 0,-15-1 26,-8 0 10,0 0 0,0 0 0,0 0-1,0 0 1,0 1 0,0-1-1,0 0 1,0 1 0,0-1 0,0 1-1,0-1 1,0 1 0,0-1 0,0 1-1,-1 0 1,1 0 0,0-1-1,1 3 1,3 1 66,-2-2 7,0 1 0,0-1 1,-1 0-1,1 0 1,-1 1-1,0 0 1,1-1-1,-1 1 1,0 0-1,-1 0 0,1 0 1,0 0-1,-1 1 1,0-1-1,0 0 1,0 1-1,1 6 1,11 28 599,-5-23-553,-6-12-100,0 0 0,0 0 0,-1 0 0,1 1 0,-1-1 0,0 1 0,0-1 0,0 1 0,0-1 0,0 1 0,-1 4 0,0 124 577,0-129-385,0-6-309,1-9-315,0-1 0,1 1 0,4-14 0,0-1-15,-4 15 219,1 1 0,0 0 0,0 0 0,2 0 0,-1 1 0,1-1 0,12-17 0,19-38-418,-33 60 590,7-19-188,25-40-1,-29 56 255,1-1 0,1 1 0,0 1-1,0-1 1,0 1 0,20-13-1,-24 17 4,2 0 253,0-1 0,0 1 0,0 0 0,0 1 0,1-1 0,0 1 0,-1 1 0,1-1 0,0 1 0,12-2 0,-18 4-239,-1 0 0,1 0 0,0 0 0,-1 0 0,1-1 0,0 1-1,-1 0 1,1 0 0,0 1 0,-1-1 0,1 0 0,0 0 0,-1 0 0,1 0 0,-1 1 0,1-1-1,0 0 1,-1 0 0,1 1 0,-1-1 0,1 0 0,-1 1 0,1-1 0,-1 1 0,1-1-1,-1 1 1,1-1 0,-1 1 0,0-1 0,1 1 0,-1-1 0,0 1 0,1 0 0,-1-1 0,0 1-1,0 0 1,1-1 0,-1 1 0,0 1 0,5 11 101,14 18-87,-15-25-70,0 1-1,0-1 1,0 1-1,-1 0 1,5 11-1,-2 10 1,5 57 0,-1-4 0,8-16 0,2 64 0,-18-117 0,-1 0 0,0 1 0,-1 14 0,-1-13 0,1-13 0,0 0 1,0 0-1,0-1 0,0 1 0,0 0 1,1 0-1,-1 0 0,0 0 0,0 0 1,0-1-1,1 1 0,-1 0 0,1 0 1,-1 0-1,0-1 0,1 1 0,-1 0 1,1 0-1,0-1 0,-1 1 0,1-1 1,-1 1-1,1 0 0,0-1 0,0 1 1,-1-1-1,1 0 0,0 1 0,0-1 1,0 1-1,-1-1 0,1 0 0,0 0 1,0 0-1,0 1 0,0-1 0,0 0 1,-1 0-1,1 0 0,0 0 0,0 0 1,0-1-1,0 1 0,0 0 0,0 0 1,-1 0-1,1-1 0,0 1 0,1-1 1,2 0-15,-1-1 1,0 1 0,0-1 0,0 1 0,0-1 0,0 0 0,0 0 0,-1 0 0,1-1 0,-1 1 0,1-1-1,-1 1 1,2-4 0,21-50-3043,1-5-5509,17-19-1157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9:27.90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258 40 1281,'0'-1'289,"0"1"0,0-1 0,-1 1 0,1-1 0,0 1 0,0 0 0,0-1 0,-1 1 0,1-1 0,0 1 0,0 0 0,-1-1 0,1 1 0,0 0 0,-1-1 0,1 1 0,-1 0 0,1-1 1,0 1-1,-1 0 0,1 0 0,-1 0 0,1-1 0,0 1 0,-1 0 0,1 0 0,-2 0 0,-20-3 1819,-18 6-1416,36-2-544,0 1 0,0-1 1,0 1-1,0 0 0,0 0 1,1 0-1,-1 0 0,1 1 1,-1-1-1,1 1 0,0 0 1,-3 3-1,-12 11 760,-5 0 296,7-6-301,1 1-1,-17 16 1,29-25-727,0 0-1,0 0 1,1 1-1,-1-1 0,1 1 1,0-1-1,0 1 1,0 0-1,0 0 1,0 0-1,1 0 1,0 0-1,0 0 1,0 0-1,0 7 1,1 103 1611,0-113-1776,0-1 0,0 1-1,1 0 1,-1 0-1,1-1 1,-1 1-1,1 0 1,-1-1-1,1 1 1,-1 0-1,1-1 1,-1 1-1,1-1 1,0 1 0,-1-1-1,1 1 1,0-1-1,0 1 1,-1-1-1,1 0 1,0 1-1,0-1 1,0 0-1,0 0 1,-1 1-1,1-1 1,0 0 0,0 0-1,0 0 1,0 0-1,1-1 1,36 1 56,-27 0-29,14 1-28,-19 0-2,0-1 1,0 1-1,0-1 0,0 0 1,0-1-1,0 0 1,0 0-1,0 0 0,7-3 1,-5 0 62,-1-1 1,0 1 0,-1-2 0,1 1-1,-1-1 1,0 0 0,0 0 0,4-8-1,5-13 349,-13 24-384,0-1 0,0 1 0,0-1 0,-1 1-1,1-1 1,-1 1 0,0-1 0,0 0 0,0 0 0,-1 1-1,1-1 1,-1-8 0,0-78 535,-1 86-568,1 1 1,-1-1-1,0 0 0,0 1 0,0-1 1,0 1-1,-1-1 0,1 1 1,-1 0-1,0 0 0,0 0 0,0 0 1,-1 0-1,1 0 0,-5-4 1,-7-9-118,13 14 33,0 1 1,0 0-1,0 0 1,0-1 0,0 1-1,0 0 1,0 0 0,-1 0-1,1 0 1,0 0-1,-1 1 1,1-1 0,0 0-1,-1 1 1,-1-2 0,-5-1-414,3-1-489,-2-2 2293,3 3-3191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9:28.41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13 960,'0'-13'9191,"0"208"-1937,0-188-7068,1 0-1,0 0 1,0-1-1,1 1 1,-1-1-1,7 13 1,-6-13 20,1 1 0,-1-1 1,-1 0-1,1 1 0,-1-1 1,1 13-1,-3 13 549,0-26-633,0 0 0,1 0 0,0 1-1,0-1 1,1 0 0,-1 0 0,2 0 0,1 8-1,3 0 149,-5-11-159,1 0-1,-1 1 1,1-1-1,-1 1 1,-1 0-1,1-1 1,0 1-1,0 4 1,3-3 148,15 5 42,-15-8 774,1-2-525,-1 0-391,1-1 0,-1 1 1,0-2-1,1 1 0,-1 0 0,0-1 1,0 0-1,0 0 0,0 0 0,0 0 1,0 0-1,0-1 0,-1 0 0,1 0 1,-1 0-1,0 0 0,0-1 0,4-4 1,34-30 336,-29 29-393,-5 5-28,-1 0 1,0 0-1,0-1 1,-1 0-1,1 0 1,-1-1-1,4-6 1,27-35 405,69-74 1,-104 121-472,-1-1 1,1 0 0,-1 1 0,1-1-1,-1 0 1,1 0 0,-1 0-1,0 1 1,0-1 0,1 0-1,-1 0 1,0 0 0,0 0 0,0 1-1,0-1 1,0 0 0,0 0-1,0 0 1,0 0 0,0 1 0,-1-1-1,1-1 1,0 1-11,-1 0 0,1 1 0,0-1-1,0 0 1,0 0 0,0 0 0,0 0 0,0 1 0,0-1 0,0 0-1,0 0 1,0 0 0,0 0 0,0 1 0,1-1 0,-1 0-1,0 0 1,1 0 0,-1 1 0,0-1 0,1 0 0,-1 1 0,2-2-1,10-9-28,-9 9-78,-4-1-4027,1 3 4029,0 0 0,0 0 1,0-1-1,0 1 0,0 0 1,0 0-1,0-1 1,0 1-1,0 0 0,1 0 1,-1-1-1,0 1 0,0 0 1,0 0-1,0 0 0,0-1 1,0 1-1,0 0 0,1 0 1,-1 0-1,0 0 0,0-1 1,0 1-1,0 0 0,1 0 1,-1 0-1,0 0 0,0 0 1,0 0-1,1-1 0,-1 1 1,0 0-1,0 0 0,1 0 1,-1 0-1,0 0 0,0 0 1,0 0-1,1 0 0,6-2-877,5-5-3541,-8-16-2465,-4 12 2594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9:28.93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52 2657,'0'0'1921,"0"1"-1786,-1-1-1,1 1 1,0-1 0,0 1-1,0-1 1,0 1-1,0-1 1,0 1 0,0-1-1,0 1 1,0-1 0,0 1-1,0 0 1,1-1-1,-1 0 1,0 1 0,0-1-1,0 1 1,1-1 0,-1 1-1,0-1 1,0 1-1,1-1 1,-1 0 0,1 1-1,6 3 660,-6-3-754,-1-1 1,1 0-1,-1 0 0,0 0 1,1 0-1,-1 1 0,1-1 1,-1 0-1,0 0 1,1 0-1,-1 1 0,0-1 1,1 0-1,-1 1 0,0-1 1,0 0-1,1 1 1,-1-1-1,0 0 0,0 1 1,0-1-1,1 1 1,-1-1-1,0 0 0,0 1 1,0-1-1,0 1 0,0-1 1,0 1-1,0-1 1,0 0-1,0 1 0,0 0 1,5 6 863,13 12-130,-16-18-702,-1 1 0,1 0-1,0-1 1,0 1 0,-1-1 0,1 1 0,0-1 0,0 0 0,0 0 0,1 0-1,-1 0 1,0 0 0,4 1 0,15 6 237,21 16 737,-41-23-999,0 0 0,0-1 0,0 1-1,0-1 1,0 1 0,0-1 0,0 0 0,0 1 0,0-1 0,0 0 0,1 0 0,-1 0 0,0 0-1,0 0 1,0 0 0,0 0 0,1 0 0,-1-1 0,0 1 0,2-1 0,-2 1 54,1 0-77,1 0 0,-1 0 0,1 0 1,0 0-1,-1-1 0,1 1 0,-1-1 0,1 1 0,-1-1 1,1 0-1,-1 0 0,1 0 0,-1-1 0,0 1 1,0 0-1,0-1 0,0 1 0,0-1 0,0 0 1,0 0-1,0 0 0,-1 0 0,1 0 0,0 0 1,-1 0-1,0-1 0,0 1 0,0 0 0,0-1 1,1-2-1,1-7 21,-1 0-1,-1 0 1,0 0-1,-1 0 1,-1-17 0,1 2 17,-23 27-56,-91 0-127,112 0 122,0 1 0,-1 0 0,1 0 0,0 0-1,0 0 1,0 0 0,0 0 0,0 1-1,0-1 1,0 1 0,0-1 0,0 1-1,1 0 1,-1 0 0,1-1 0,-1 1 0,1 0-1,0 0 1,-2 3 0,-2 2-1,-22 34 259,26-40-233,1 0-1,-1 0 1,0 0 0,1 0-1,0 0 1,-1 0 0,1 0-1,0 1 1,-1-1-1,1 0 1,0 0 0,0 0-1,0 0 1,0 3-1,0 133 3340,0-134-3289,0-1 0,0 1 1,1-1-1,-1 1 1,1 0-1,-1-1 0,1 1 1,0-1-1,0 0 1,0 1-1,0-1 0,0 1 1,1-1-1,-1 0 1,3 2-1,4 9 292,-3-4-35,-2-2 42,0-1 0,1 0 0,0 0 0,9 11 0,-11-16-197,0 1 1,0 0 0,0-1-1,0 1 1,0-1 0,1 0-1,-1 0 1,0 0 0,1 0-1,-1 0 1,1 0 0,-1-1-1,1 1 1,0-1-1,-1 0 1,6 0 0,27 1 3165,-22 0-2794,1-1 0,-1 0 0,21-4 0,42-11-521,-62 13-29,0 0 0,0-1 0,-1-1 0,1 0 0,-1-1 0,20-10 0,-28 4-463,-5 10-305,0 0 0,1-1-1,-1 1 1,0 0 0,0-1 0,0 1 0,0-1 0,0 1 0,0 0 0,-1-1-1,1 1 1,0 0 0,-1-1 0,1 1 0,-1 0 0,1-1 0,-1 1 0,-1-2-1,-21 0-6551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9:30.71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21 94 1265,'0'-57'7581,"0"21"4911,-16 49-11068,15-9-1106,0 1-1,0-1 0,0 1 0,1-1 0,-1 1 0,1 0 0,0-1 0,2 8 0,-2 6 551,3 22 1005,0 1 0,18 69 0,1 15-1209,-6 119-664,-17-209 0,0-17 0,1 0 0,1 0 0,4 27 0,6-12 0,-9-27 0,0 1 0,0-1 0,0 1 0,0-1 0,-1 1 0,0 10 0,-1 32 0,0-38 0,0-28 0,-1-32 0,-1 31 0,2 0 0,0 0 0,1 1 0,4-22 0,-4 35 0,27-110 0,-25 104 0,0 1 0,1 0 0,0 0 0,0 1 0,1-1 0,0 1 0,0 0 0,1 0 0,0 0 0,11-9 0,4 1 0,-9-7 0,3 11 0,-1 1 0,1 1 0,1 0 0,0 1 0,1 1 0,-1 0 0,1 1 0,1 1 0,18-4 0,-27 9 0,0-1 0,0 1 0,0 1 0,0 0 0,0 0 0,10 2 0,-16-2 0,0 1 0,0-1 0,0 1 0,-1-1 0,1 1 0,0 0 0,0 0 0,-1 0 0,1 1 0,-1-1 0,1 1 0,-1-1 0,0 1 0,1 0 0,-1 0 0,0 0 0,0 0 0,0 0 0,-1 0 0,1 1 0,0-1 0,-1 1 0,0-1 0,2 5 0,0 8 0,-1-1 0,-1 1 0,0 0 0,-1 0 0,-2 19 0,0 13 0,2 240 0,0-286-5,1 0-1,-1 0 1,0 0-1,0 0 1,1 0-1,-1 0 1,1 0-1,-1 0 1,1 0-1,-1 0 1,1 0-1,0 0 1,-1 0-1,1 0 1,0 0-1,0 0 1,-1-1-1,1 1 1,0 0-1,0-1 1,0 1-1,0-1 1,0 1-1,0-1 1,0 1-1,2 0 1,0 0-156,2 2-1968,-2-6-2868,-2 2 4501,39-38-11998,-20 4 6651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9:31.24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19 224 2049,'0'0'109,"0"0"1,-1 1-1,0-1 0,1 0 1,-1 0-1,1 0 1,-1 0-1,1 0 0,-1 0 1,1 0-1,-1 0 1,1 0-1,-1 0 0,1 0 1,-1 0-1,0 0 0,1 0 1,-1 0-1,1 0 1,-1-1-1,1 1 0,-1 0 1,1 0-1,-1-1 1,1 1-1,0 0 0,-1-1 1,1 1-1,-1-1 0,1 1 1,0 0-1,-1-1 1,1 1-1,0-1 0,-1 1 1,1-1-1,0 1 1,0-1-1,0 1 0,-1-1 1,1 1-1,0-1 0,0 1 1,0-1-1,0 1 1,0-1-1,0 0 0,0-3 5318,0 4-5399,1 0 1,-1 0 0,1 0-1,-1 0 1,0 1 0,1-1-1,-1 0 1,0 0-1,1 0 1,-1 0 0,0 0-1,1 0 1,-1 1 0,0-1-1,1 0 1,-1 0-1,0 0 1,1 1 0,-1-1-1,0 0 1,0 0-1,1 1 1,-1-1 0,0 0-1,0 1 1,0-1 0,1 1-1,-1 0 4,1 0 1,-1 0-1,1-1 0,0 1 1,-1 0-1,1 0 0,0 0 0,0-1 1,0 1-1,-1-1 0,1 1 0,0 0 1,0-1-1,0 1 0,0-1 1,1 1-1,12 2 621,0-1 0,0 0 0,0-1 0,0 0 1,14-2-1,-14 1-421,-10 0-208,-1-1 0,1 0 0,-1 0 0,1-1 0,-1 1 0,0-1 0,1 0 0,-1 0 0,0 0 0,0 0 0,0 0 0,0 0 0,-1-1 0,1 0 0,2-3 0,17-13-24,-21 19 0,0-1-1,1 0 1,-1 1-1,0-1 1,0 0-1,0 0 1,0 0 0,0 0-1,0 0 1,0 0-1,0 0 1,0 0-1,0 0 1,-1-1-1,1 1 1,-1 0-1,1 0 1,0-3 0,5-10-21,4 1-11,-8 12 10,-1-1 0,1 0 0,-1 0-1,0 0 1,0 1 0,0-2 0,0 1 0,0 0 0,0 0 0,-1 0-1,1 0 1,-1 0 0,1 0 0,-1-1 0,0 1 0,0 0-1,0 0 1,0-1 0,-1-2 0,1-71-664,0 75 677,0 0 0,-1 0 0,1 0 0,0 0 0,-1 1 0,1-1 0,-1 0 0,1 1 0,-1-1 0,0 0 0,1 1 0,-1-1 0,0 0 0,0 1 0,1-1 0,-1 1 0,0 0 0,0-1 0,1 1 0,-1 0 0,0-1 0,0 1 0,0 0 0,0 0 0,0 0 0,0-1 0,1 1 0,-1 0 0,0 0 0,-2 1 0,-36-1-107,29 1 151,8-1-26,1 1-1,-1 0 0,0 0 1,0-1-1,0 1 0,0 1 1,1-1-1,-1 0 1,0 0-1,1 1 0,-1-1 1,1 1-1,-1-1 1,1 1-1,0 0 0,0-1 1,0 1-1,0 0 0,0 0 1,-1 3-1,-11 15 38,-2-3 169,2 1 1,0 0 0,1 0-1,1 1 1,-14 35 0,23-46-108,0-1 0,1 1 0,0 0 0,0 0 0,1-1 0,0 1 0,1 9 0,0 3 199,-3 23 480,1-33-608,1-1 0,-1 1 0,2 0 0,-1 0 0,1-1 0,1 1 0,3 11 0,21 47 1409,-22-62-1071,0 0 0,1-1 1,0 1-1,0-1 0,0 0 1,1 0-1,-1 0 0,1-1 1,12 6-1,-14-8-87,1-1 1,-1 1-1,1-1 1,0 0-1,0-1 0,0 1 1,5-1-1,6 0-231,0-1-1,25-3 1,-30 0-199,-1 0 0,1-1 0,-1 0 0,0 0 0,-1-1 0,1-1 0,-1 0 0,-1 0 0,1-1 0,-1 1 0,11-15 0,2 0-3144,-16 18 1595,-1 0-1,1 0 1,-1 0-1,0-1 0,-1 0 1,1 0-1,4-8 1,0-16-4195,15-10 648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9:31.57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 59 1969,'0'-43'4323,"0"27"746,0 25 4652,0 190-97,0-65-6570,0-33-6387,0-16-8125,-1-101 7849,1 7 2228,0 0 0,0 0 0,1 0 0,3-15 0,0 14 359,0-1 1,0 1 0,7-10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9:31.92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18 114 720,'0'-10'2001,"-18"-16"432,18 11 561,0 4 479,0-4 817,0 4 6675,0-4-5074,0 4-5891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9:32.68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279 68 768,'-2'-2'254,"0"1"-133,1 0 0,0 0 1,0 0-1,0 0 0,0 0 0,0 0 0,0 0 0,0 0 0,0 0 1,0 0-1,1-1 0,-1 1 0,0 0 0,1-1 0,-1 1 1,1 0-1,0-1 0,-1 1 0,1-1 0,0 1 0,0 0 0,0-1 1,0-1-1,-1 2-75,1 1 0,0-1 0,-1 0 1,1 1-1,-1-1 0,1 1 0,0-1 0,-1 1 0,0-1 1,1 1-1,-1-1 0,1 1 0,-1 0 0,1-1 0,-1 1 1,0 0-1,1-1 0,-1 1 0,0 0 0,1 0 1,-1 0-1,0-1 0,0 1 0,1 0 0,-1 0 0,0 0 1,1 0-1,-1 0 0,0 0 0,0 1 0,1-1 0,-2 0 1,0 0 128,1 0-106,1 0 0,-1-1-1,1 1 1,-1-1 0,1 1 0,-1 0-1,1-1 1,-1 1 0,1-1 0,0 1-1,-1-1 1,1 0 0,0 1 0,-1-1-1,1 1 1,0-1 0,0 0-1,0 1 1,0-1 0,-1 1 0,1-2-1,0 1 130,-12-1 688,9 2-5,-2 0 15,4 0-844,-3-1 133,0 1 0,-1 0 0,1 0 0,0 1 0,0-1-1,0 1 1,-1 0 0,1 0 0,0 0 0,0 1 0,0 0 0,1-1-1,-1 1 1,-5 4 0,-12 12 732,13-13-604,2 1 1,-1-1 0,1 1 0,0 0-1,0 1 1,0-1 0,1 1-1,0 0 1,1 1 0,-7 11 0,-1 19 771,8-27-829,1-1 1,0 1-1,0 0 1,1 0-1,0 1 1,1-1-1,1 12 1,-1-11-35,1-8-162,-1 0 1,1 0-1,0 0 0,0 0 1,1 0-1,-1 0 0,1 0 1,0 0-1,0 0 0,1 4 1,24 42 456,-25-48-507,0-1-1,0 0 0,0 0 1,0 1-1,0-1 1,1 0-1,-1 0 0,0 0 1,0 0-1,1 0 0,-1-1 1,1 1-1,-1 0 1,1-1-1,-1 1 0,1 0 1,-1-1-1,1 0 1,-1 1-1,1-1 0,2 0 1,38 0 76,-30-1-45,-7 1-60,1-1 0,-1-1-1,0 1 1,0-1 0,0 0 0,0 0 0,0 0 0,-1 0 0,1-1 0,-1 0-1,1 0 1,-1 0 0,7-8 0,7-3-135,-10 8 85,-1-1-1,0 0 1,-1 0-1,0 0 0,0 0 1,0-1-1,7-14 1,3-3-82,-12 19 118,-1 0-1,-1 0 1,1-1 0,-1 1-1,0-1 1,0 0-1,-1 1 1,1-1 0,-1-11-1,-1-70-140,-2 46 159,2 4 442,0 36-144,0 15 1331,0 215 4524,0 0-4520,-1-191-1531,-1 0 0,-2-1 1,-12 51-1,-22 20-82,37-102 2,0 0-9,1 0 0,-1 0-1,0 0 1,0 0 0,-1 0 0,1-1 0,-1 1 0,0 0-1,-1-1 1,1 1 0,-1-1 0,0 0 0,0 0 0,0 0-1,0 0 1,-1 0 0,1-1 0,-9 6 0,6-3 30,3-3-36,1 0 1,-1 0-1,0-1 1,0 1-1,-1-1 1,1 0-1,0 0 1,-1 0 0,1 0-1,-1 0 1,0-1-1,1 0 1,-1 0-1,0 0 1,0 0-1,-6 0 1,-4-1-119,10 1 97,1-1 0,0 1 1,-1-1-1,1 0 0,-1-1 0,1 1 0,0-1 0,-1 1 1,1-1-1,0 0 0,0 0 0,0 0 0,-1-1 0,1 1 0,0-1 1,-4-3-1,-7-6-73,8 6 73,1 1 0,-1-1 0,1 0 0,0 0 0,0-1 0,0 1 0,-7-12 0,10 7 34,1 1 0,0-1 0,0 0-1,0 0 1,1 1 0,2-13 0,-1-6 116,0 22-98,-1-1 0,1 1 1,0 0-1,1 0 0,0 0 0,0 0 0,0 0 0,0 1 0,1-1 1,0 0-1,0 1 0,1 0 0,-1 0 0,1 0 0,0 0 1,0 0-1,1 1 0,0 0 0,-1 0 0,2 0 0,-1 1 0,0-1 1,0 1-1,8-3 0,49-25 264,45-20 61,-83 41-219,39-21 1,-52 24-90,-1 1 1,1 0-1,1 1 1,16-6-1,23-12-56,-45 21 26,1 1 0,-1-1-1,0 0 1,11-6-1,-14 7-49,0 0-1,-1 0 1,1 0 0,0 1-1,0-1 1,-1 1-1,1 0 1,0 0-1,0 0 1,-1 0-1,1 0 1,5 1-1,2 0-4787,-7-5 517,35-43-6369,-37 45 10235,0 0-1,0-1 1,-1 1 0,1 0-1,-1 0 1,1 0-1,-1 0 1,0-1-1,0-3 1,0 6 401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9:33.16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0 222 1169,'0'-194'13934,"0"193"-13793,0 0 1,0 0 0,0 0-1,0 0 1,0-1-1,0 1 1,0 0-1,1 0 1,-1 0 0,0 0-1,1 0 1,-1 0-1,0 0 1,1 0-1,-1 1 1,1-1-1,-1 0 1,1 0 0,0 0-1,-1 0 1,1 1-1,0-1 1,0 0-1,0 1 1,-1-1-1,1 0 1,0 1 0,0-1-1,0 1 1,0-1-1,0 1 1,2-1-1,-3 5 1610,0-1-1468,0 0 1,1 0 0,-1 0 0,1 0 0,0 0 0,0 0 0,0 0 0,0-1 0,1 1 0,2 4 0,-2-4-7,0 1 1,0 0-1,0 0 0,-1-1 0,1 1 1,-1 0-1,0 0 0,0 0 1,-1 0-1,1 1 0,-1 3 0,0 127 3645,0 384-3052,0-513-870,0-5 0,3-45 0,43-127-1225,-43 164 878,-1 0-1,1 0 1,1 0-1,7-12 1,5-10-573,-10 14 457,-5 10 333,1-1 0,0 1 0,1 0 0,-1 0 0,1 0-1,0 0 1,1 0 0,-1 0 0,1 1 0,0-1-1,8-6 1,-7 7 122,1 1 0,0-1 1,0 1-1,0 1 0,0-1 0,0 1 0,1 0 0,-1 0 0,1 1 0,-1-1 0,1 2 0,0-1 0,-1 1 1,14 1-1,-11-1 97,-6 0-10,-1 0 0,1 0 1,-1 0-1,1 0 0,-1 1 0,1 0 0,-1-1 1,0 1-1,1 0 0,-1 0 0,0 0 1,1 0-1,-1 1 0,0-1 0,0 0 0,0 1 1,2 2-1,0 0 328,-1 1 0,1 0-1,-1 0 1,0 0 0,3 7 0,1 2 723,7 4-460,-11-15-643,0 0 0,-1-1-1,1 1 1,-1 1 0,0-1 0,0 0 0,0 0 0,0 1 0,1 4 0,0 13-27,-1-1 0,0 1 0,-2 0 0,-2 28 0,0 0 0,2 5 0,0-54-40,0 1-1,0-1 1,1 1-1,-1 0 1,0-1-1,0 1 1,1-1-1,-1 1 1,0 0-1,1-1 1,-1 1-1,0-1 1,1 1-1,-1-1 1,1 0-1,-1 1 1,1-1-1,-1 1 1,1-1-1,-1 0 1,1 1-1,-1-1 1,1 0 0,0 0-1,-1 1 1,1-1-1,-1 0 1,1 0-1,0 0 1,-1 0-1,1 0 1,0 0-1,-1 0 1,1 0-1,0 0 1,-1 0-1,1 0 1,-1 0-1,1-1 1,0 1-1,2 0-599,4-8-9191,-6 5 7739,16-16-4100,9-13 963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9:33.66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1 564 928,'0'0'8882,"0"27"-2602,0 78 150,4-101-6209,3-2-159,0 0 1,0-1-1,-1 0 1,1 0-1,0 0 0,0-1 1,13-1-1,-16 0-49,0 0 0,0-1 0,0 0-1,0 1 1,-1-1 0,1-1 0,-1 1 0,1 0 0,-1-1 0,0 0 0,1 0 0,2-3-1,11-10 5,-10 10-20,0 1 0,0-1 0,0 0 0,-1 0 0,0-1 0,0 0 1,-1 0-1,0 0 0,7-14 0,12-57-104,-20 71 107,2-4-42,-1 0 1,1 0-1,-2 0 1,1-1 0,-2 1-1,0-1 1,0 0-1,-1 0 1,0 0-1,0-13 1,-2 13-33,1-1 0,1 1 0,0 0 1,6-19-1,-4 19 9,-1 0 1,0 0 0,-2-1-1,2-18 1,-3-163-32,0 191 619,0 8 373,0-3-749,-1 1-1,1-1 1,-1 0-1,1 1 1,-1-1-1,0 0 1,0 1-1,0-1 1,0 0-1,0 0 1,-3 3 0,-7 15 618,8-9-342,1-1 1,1 1-1,-1 0 0,2 1 1,-1-1-1,1 0 0,3 15 1,-1 13 1031,-2 318 482,0-347-1937,1 1 0,1-1 0,-1 1 0,2-1 0,6 18 0,-2-7 0,-2 3 0,-5-20 0,1-1 0,-1 0 0,1 1 0,0-1 0,0 0 0,0 1 0,0-1 0,0 0 0,1 0 0,0 0 0,-1 0 0,1 0 0,0 0 0,0 0 0,1-1 0,-1 1 0,1-1 0,-1 0 0,1 0 0,0 1 0,0-2 0,-1 1 0,1 0 0,5 1 0,-1 0 16,1-1 1,0 0-1,0 0 1,16 1-1,-20-3-107,0 0 0,0 0 0,-1 0 1,1 0-1,0-1 0,0 1 0,0-1 0,-1 0 0,1 0 1,0 0-1,-1-1 0,1 1 0,5-4 0,1-4-2171,-1 0 0,0 0 0,8-13 0,5-4-2712,-19 23 4421,-1 1 1,1-1-1,-1 1 1,0-1-1,0 0 1,0 0-1,-1 0 1,1 0-1,-1 0 1,1 0-1,-1 0 1,0-1-1,0 1 1,0 0-1,-1-1 1,1 1-1,-1-1 1,0 1-1,0 0 1,-1-5-1,1-16-2150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0:23.55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368 1 736,'0'0'3898,"0"3"-3218,1 10-104,-1-3-204,1 0 1,-1 0 0,-1 0-1,0-1 1,0 1-1,-1 0 1,0-1 0,-1 1-1,0-1 1,-5 11 0,-31 61 1744,2-5-614,17-39-836,0 0 0,3 1 0,-16 49 0,30-78-613,-11 38 179,-2-1 0,-38 76-1,41-98-218,2 1 1,-9 28-1,-11 25-895,27-71 467,1 1-1,0-1 1,0 1-1,-2 15 1,3-1-5677,5-46 3479,12-10 29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09:33.99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69 11 736,'-69'-11'26663,"212"11"-21202,198 0-5554,-328 0 508,-8 0-1766,-1 0-4866,-27 0-3742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6:43.8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47 52 5603,'-19'0'10132,"-8"0"513,27-52-28477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6:58.0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515 94 544,'1'0'117,"1"-1"-1,-1 0 1,0 0-1,0 0 1,1 0-1,-1 0 1,0 0-1,0 0 1,0 0-1,0 0 1,-1 0-1,1 0 1,0-1-1,0 1 1,-1 0-1,1-1 1,-1 1-1,1-1 1,-1 1-1,1-1 1,-1 1-1,0-1 1,0 1-1,0-1 1,0 1-1,0 0 1,0-1-1,-1-2 1,1 4-73,5-5 1178,-2 4-643,12-8-294,-11-1 2240,-3-7 5638,-1 17-8128,0-1 0,0 1-1,-1-1 1,1 1 0,0-1 0,0 1 0,0-1-1,-1 1 1,1-1 0,0 1 0,-1 0 0,1-1-1,0 1 1,-1 0 0,1-1 0,-1 1 0,1 0-1,-1-1 1,1 1 0,0 0 0,-1 0 0,1-1-1,-1 1 1,1 0 0,-1 0 0,0 0 0,-25-5 1377,-37 6 1435,44-1-2166,16 0-597,0 0 1,1 1-1,-1-1 0,0 1 1,0-1-1,1 1 0,-1 0 0,0 0 1,1 0-1,-1 0 0,1 0 1,-5 3-1,-21 9 570,14-10-420,1 1-1,-1 1 0,1 0 1,0 0-1,1 2 1,0 0-1,0 0 1,0 1-1,-15 13 0,-3 8 1081,1 0-1,-28 40 1,-13 25 276,68-90-1529,-1 0 0,2 0 0,-1 0 0,0-1 0,1 2 0,-2 6 0,-8 22 43,9-27-104,-2 2 0,1 0 0,0 1 0,0 0 0,1 0 0,0 0 0,0 0 0,1 0 0,0 18 0,1 300 0,1-321 0,-1 0 0,1-1 0,0 1 0,0-1 0,0 1 0,1-1 0,0 0 0,4 8 0,2 9 0,0 7 0,-7-23 0,0 0 0,1 1 0,0-1 0,0 0 0,0-1 0,5 8 0,63 89 0,-64-94 0,0 0 0,1 0 0,0-1 0,0 0 0,0 0 0,1-1 0,0 0 0,0 0 0,1-1 0,15 8 0,14 2 0,-16-2 0,33 15 0,-31-18 0,-16-6 0,0 0 0,0-1 0,0 0 0,1 0 0,-1-1 0,1 0 0,0-1 0,12 1 0,40-1 0,76-3 0,-120 0 0,0-1 0,0 0 0,-1-1 0,1-1 0,-1 0 0,19-10 0,-3-2 0,0 0 0,-2-2 0,0-2 0,50-45 0,-9-4 0,-53 52 0,-16 16 0,0 1 0,0-1 0,0-1 0,0 1 0,0 0 0,0 0 0,-1-1 0,1 1 0,-1-1 0,1 1 0,-1-1 0,0 0 0,0 1 0,0-1 0,0 0 0,-1 0 0,1 0 0,-1 0 0,0 1 0,1-1 0,-2-6 0,1-16 0,1 11 0,0 0 0,-1 0 0,-1 0 0,-1 0 0,0 1 0,0-1 0,-1 1 0,-9-23 0,6 22 0,1-1 0,-6-25 0,7 24 0,-1 0 0,-10-24 0,-77-132 0,72 127 0,14 32 0,0 0 0,-14-22 0,-1 1 0,9 22 0,11 10 0,-1 1 0,0-1 0,1 0 0,-1 0 0,1 0 0,-1 0 0,1 0 0,0 0 0,0-1 0,0 1 0,0 0 0,0-4 0,-5-8 0,0 1 0,-1-1 0,0 1 0,-1 1 0,0 0 0,-13-15 0,-54-25 0,72 51 0,1-1 0,0 1 0,-1 0 0,1 0 0,-1 0 0,0 0 0,1 1 0,-1-1 0,0 1 0,-4-1 0,-23-4 0,22 2 0,2 0 0,1 2 0,0-1 0,-1 1 0,1 0 0,-12-1 0,15 2 0,1 0 0,0 0 0,-1-1 0,1 1 0,-1 0 0,1 0 0,-1-1 0,1 1 0,-1-1 0,1 1 0,0-1 0,-1 0 0,1 0 0,0 1 0,-1-2 0,0 1 0,1 0 0,0 0 0,0 0 0,0 1 0,-1-1 0,1 1 0,0-1 0,-1 1 0,1-1 0,0 1 0,-1 0 0,1-1 0,-1 1 0,1 0 0,-2 0 0,-12 0 0,11-1 0,-1 1 0,1-1 0,0 1 0,0 0 0,-1 1 0,1-1 0,0 1 0,0-1 0,-1 1 0,1 0 0,0 1 0,0-1 0,0 1 0,0 0 0,1 0 0,-5 3 0,-1 4-26,8-8 9,0 0 0,0 0 0,0 0 0,0 0 0,0 0 0,0 1 0,0-1 0,0 0 0,0 0 0,1 1 0,-1-1-1,0 0 1,1 1 0,-1-1 0,1 1 0,0-1 0,0 1 0,-1-1 0,1 0 0,0 3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7:14.7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1124 489 176,'-5'0'691,"-13"0"216,13 0-171,2-3-205,2 2-448,-1 0-1,0 0 0,0 0 0,1 0 1,-1 0-1,0 0 0,0 1 0,0-1 1,0 0-1,0 1 0,0 0 0,-3-1 1,-11-1 1401,17 8-3176,-1 17 11198,-5-9-26,5-14-9436,-1 0 0,1 0-1,0 0 1,-1 0 0,1 0-1,0 0 1,-1 0 0,1 0-1,0 0 1,-1 0 0,1 0-1,0 0 1,-1 0 0,1 0-1,-1 0 1,1 0 0,0 0-1,0-1 1,-1 1 0,1 0-1,0 0 1,-1 0 0,1-1-1,0 1 1,-1 0 0,1 0-1,0-1 1,0 1 0,0 0-1,-1 0 1,1-1 0,0 1 0,0 0-1,0-1 1,0 1 0,-1 0-1,1-1 1,0 1 0,-7-12 8,6 10-52,0 0 0,0 0 0,0 0 0,0 0 0,-1 0 0,1 1 0,0-1 1,-1 1-1,1-1 0,-1 1 0,0-1 0,0 1 0,-2-2 0,-4-2 2,1 0 0,-1 0 1,1-1-1,1-1 0,-1 1 0,1-1 1,-6-7-1,-23-25-31,-11-4 41,-2 3 0,-2 2 0,-107-62 0,-23 0 23,152 88-22,0 1 0,0 2 0,-52-10 1,80 18-14,-22-2 18,-1 1 0,1 0-1,-41 4 1,32-1 29,-40-1 11,70 0-55,0 0-1,0 0 0,0 0 0,-1 0 0,1 0 0,0 0 0,0 0 1,0 0-1,-1 1 0,1-1 0,0 0 0,0 1 0,0-1 1,0 1-1,0-1 0,0 1 0,0 0 0,0-1 0,0 1 0,0 0 1,0 0-1,0 0 0,1 0 0,-1 0 0,0 0 0,0 0 1,1 0-1,-1 0 0,0 1 0,0 2 23,1 1 0,-1-1-1,1 1 1,-1-1 0,1 0 0,2 9 0,-1 9 19,-2-16-30,1 0-1,0 1 0,1-1 1,-1 0-1,1 0 0,1 1 1,-1-1-1,1 0 0,0 0 1,0 0-1,1 0 0,0-1 1,0 1-1,0-1 0,1 1 1,-1-1-1,1 0 0,9 8 1,9 10 10,2 0-1,0-2 1,49 33 0,82 36-66,-58-40 81,114 56-1,-25-14-264,20 9-263,-122-64 235,27 9 95,-83-30 158,-24-13 5,0 0 0,1-1-1,-1 1 1,1-1 0,-1 0 0,1 0-1,6 1 1,58 0 298,-69-20-393,0 15 92,0 1 0,0 0 0,0 0 0,0-1 0,0 1 0,0 0 0,0 0 0,-1-1 0,1 1 1,-1 0-1,1 0 0,-1 0 0,1 0 0,-1 0 0,1 0 0,-1 0 0,0 0 0,0 0 0,0 0 0,0 0 0,0 0 0,1 0 0,-3-1 0,-10-10 3,-1-8-15,11 15 10,0 0 0,0 0 0,-1 1 0,1-1 0,-1 1 0,0 0 1,-8-6-1,-27-18 17,19 5-27,12 14 7,0 1 0,0-1-1,-1 2 1,-17-13 0,8 8 4,0 1-7,0-1 0,2 0 1,-23-21-1,10 6-66,-2 3-1,0 0 1,-58-32 0,-31-22-45,92 60 124,0 1 0,-1 1 0,-1 1 0,0 2 0,-49-14 0,45 15 46,31 11-6,0 0-1,0-1 1,0 1-1,1-1 1,-1 1-1,0-1 1,-4-4 0,-16-7 590,5 8-10,23 13 23,8 6-753,2 6 128,-12-15-24,1 1 0,0-1 0,0-1 0,1 1 0,-1 0 0,11 6 0,27 15-74,-21-15-21,30 23 0,-1 0-127,1-1 1,67 30 0,-20-10-148,-18-4-103,168 68-897,-243-115 1359,24 11-42,1-2 0,0-1 1,1-1-1,37 5 0,-63-13 62,-2 0-6,0-1 0,0 1 0,0-1 0,0 0 0,0 0 0,1 0 0,-1 0 0,4-1 0,-7 0-3,1 1 0,-1 0-1,1 0 1,-1 0-1,1-1 1,-1 1 0,1 0-1,-1-1 1,0 1-1,1 0 1,-1-1-1,1 1 1,-1 0 0,0-1-1,1 1 1,-1-1-1,0 1 1,0-1 0,1 1-1,-1-1 1,0 1-1,0-1 1,0 1 0,1-2-1,-2 1 1,1-1 1,0 0-1,0 0 1,0 0-1,-1 0 0,1 1 1,-1-1-1,1 0 0,-1 0 1,0 1-1,-1-3 0,-7-12 0,-1 1 1,0 0-1,-1 1 0,0 1 0,-19-18 0,-72-53-33,58 50 36,-17-10 14,-22-19-7,55 39-17,0 1 0,-2 1 0,-46-27 0,3 8 6,28 14-23,-2 2 0,-89-33 0,-74-20 36,202 75 118,0-1 0,-1 2 0,1-1 0,-1 2 0,0-1 0,0 1 0,0 0 0,-13 1 0,22 4 560,-1 0-554,1 0 0,0 1 0,0-1-1,1 0 1,-1 0 0,1 0-1,0 0 1,0 0 0,1 0-1,-1 0 1,1 0 0,0 0-1,0-1 1,0 1 0,0-1-1,4 6 1,82 61 1080,-64-47-961,2-2 1,49 32 0,-9-7 112,10 12-133,3-3 1,132 69 0,4-11-224,-207-110-91,0 0 1,0 0-1,0-1 0,1 0 1,-1 0-1,0-1 0,1 0 1,14-1-1,-40-17-925,-17-16 341,-24-21 222,-20-14 149,-10-8 51,-66-29 126,56 41 167,-64-29-134,86 53 39,43 23 35,-47-17-1,55 24-12,25 10 24,-1 0 0,1-1 0,-1 1 0,1 0 0,-1-1 0,1 1 0,-1 0 0,0 0 0,1 0 0,-1-1-1,1 1 1,-1 0 0,0 0 0,1 0 0,-1 0 0,0 0 0,1 0 0,-1 0 0,0 0 0,1 0 0,-1 1 0,1-1 0,-1 0-1,0 0 1,1 0 0,-1 1 0,1-1 0,-1 0 0,1 1 0,-1-1 0,1 1 0,-1-1 0,1 0 0,-1 1 0,1-1-1,-1 1 1,1-1 0,0 1 0,-1-1 0,1 1 0,0 0 0,0-1 0,-1 2 0,1 27 291,0-21-304,1 1 30,0 0 0,1 0 1,0 0-1,0-1 0,0 1 0,1 0 0,1-1 0,-1 0 0,10 14 0,-3-6 1,1 0-1,0 0 0,19 18 0,88 87 70,-90-94-62,0-1-1,1-1 1,41 26 0,7 5-101,51 31-141,-79-55 60,-3-5-140,0-2 0,71 27 0,-38-17-175,-70-32 422,0 0 1,0 0-1,0-1 0,1 0 0,-1 0 1,0-1-1,15 0 0,-22-2 39,1 1-1,-1-1 1,0 0-1,1 0 1,-1 0-1,0 0 1,0 0-1,1 0 1,-1 0-1,0-1 1,0 1-1,0-1 1,-1 0-1,1 0 1,0 1-1,-1-1 1,1 0-1,-1-1 1,1 1-1,-1 0 1,0 0-1,0 0 1,0-1-1,0 1 1,0 0-1,-1-1 1,1 1-1,-1-1 1,0 1-1,1-1 1,-1 1-1,0-1 1,-1 1-1,1-1 1,0 1-1,-1-4 1,-8-14-3,0 1-1,-1 0 1,0 0 0,-2 1 0,0 0-1,-2 1 1,-23-24 0,-126-104-109,92 86 61,26 19 48,-3 3-1,0 2 0,-3 2 0,-1 3 1,-1 1-1,-71-26 0,85 40-8,0 2 0,-1 2 0,-1 1 0,0 2 0,-82-5 0,122 13 20,0 0 0,0 0-1,0 0 1,0 0 0,0 0 0,0 0 0,0 0 0,0 0 0,0 0-1,0 1 1,0-1 0,0 0 0,0 1 0,0-1 0,0 1 0,0-1 0,0 1-1,0-1 1,1 1 0,-1 0 0,0-1 0,-1 2 0,-1 25 94,3-20-87,0-2-4,1 0 1,0 0 0,0 0 0,1 0 0,0 0 0,-1-1 0,1 1 0,1 0 0,-1-1 0,1 1 0,0-1 0,0 0 0,0 0 0,0 0 0,7 6 0,8 6 13,1-1 0,21 14-1,-35-24-16,102 58 5,-7-5 31,-79-44-32,9 7-8,62 31 1,-25-18 9,-39-18-7,2-1 0,0-1 0,43 12 1,-55-21 16,6 1-13,1 1 0,26 12 0,-41-15 7,0-1 0,0 0 0,1 0 0,-1-1 0,1-1 1,0 0-1,-1 0 0,16-2 0,-20 1-2,-6 0-8,1 0-1,-1 0 1,1-1 0,-1 1-1,0-1 1,1 1-1,-1 0 1,0-1-1,1 1 1,-1-1 0,0 1-1,1-1 1,-1 1-1,0-1 1,0 1-1,0-1 1,0 1 0,1-1-1,-1 1 1,0-1-1,0 0 1,0 1-1,0-1 1,0 1 0,0-1-1,0 1 1,0-1-1,-1 1 1,1-1-1,0 1 1,0-2 0,-1 0-1,1-7 10,-1 1 1,-1 0-1,0 0 1,0 1 0,0-1-1,-1 0 1,0 1-1,-1 0 1,0-1-1,0 1 1,0 1-1,-1-1 1,-6-7-1,-14-14 79,-45-40 1,45 45-96,-17-17 43,-58-52 124,-64-29 428,131 97-513,-2 2 0,0 1-1,-1 2 1,-1 1 0,-1 2 0,0 2 0,-1 1-1,0 2 1,-64-9 0,24 16-65,74 4-5,0 0-1,0 0 1,0 1-1,0-1 1,0 1-1,0 0 1,0 1-1,0-1 1,1 1-1,-1 0 1,-5 3-1,9-2 10,-1-1 0,1 1 0,0-1 1,0 1-1,0 0 0,0 0 0,0 0 0,1 0 0,-1 0 0,1-1 0,0 1 0,0 0 0,0 0 0,0 0 0,0 0 1,2 4-1,-2 6 19,1-8-26,-1 0 1,0 0-1,1 0 0,0 0 1,0 0-1,1 0 0,-1-1 1,1 1-1,0 0 0,5 7 1,32 37 59,-22-29-81,7 5 2,0 0-1,2-2 1,1-1 0,54 34 0,-32-22 27,74 43 45,227 106 1,-262-141-92,34 12-58,-105-48 220,-1-1 0,1-1 0,0 0 0,0-1 0,30 2 0,-40-10 215,-4 3-303,-2 2-38,0-1-1,0 1 1,0-1-1,1 0 1,-1 0-1,0 0 1,0 0 0,0 0-1,-1 0 1,1 0-1,0 0 1,0 0-1,0 0 1,-1 0-1,1 0 1,-1-1-1,1 1 1,-1 0-1,1 0 1,-1-1-1,0 1 1,1 0-1,-1-1 1,0 1 0,0 0-1,0-1 1,0 1-1,0 0 1,0-1-1,-1 1 1,1 0-1,0-1 1,-1 0-1,-5-10 19,0-3-22,-2 0-1,0 0 0,0 1 1,-1 0-1,-1 1 0,0 0 1,-17-17-1,-185-143 47,157 133-44,-1 3 0,-3 2 0,-65-29 0,83 45-22,-1 3 0,-1 1 1,0 2-1,-1 2 0,-74-8 0,110 18-1,-1 0-1,0 1 0,0 0 0,1 1 1,-18 3-1,25-4 18,-1 1 0,1-1 1,0 0-1,-1 1 0,1-1 0,0 1 0,-1 0 1,1-1-1,0 1 0,0 0 0,0 0 0,0 0 1,0 0-1,0 0 0,0 0 0,0 0 0,0 0 1,0 0-1,0 0 0,1 0 0,-1 0 0,0 1 1,1-1-1,-1 0 0,1 1 0,-1-1 0,1 0 1,0 1-1,0-1 0,0 0 0,0 1 0,0-1 1,0 1-1,0-1 0,0 0 0,0 1 1,0-1-1,1 1 0,-1-1 0,1 0 0,-1 0 1,1 1-1,1 1 0,3 10 7,2 0-1,0-1 1,0 0 0,1 0-1,1 0 1,0-1 0,17 16-1,5 0 48,43 30-1,-8-7-34,105 73-16,-84-63-15,-34-21-8,2-3 0,74 36-1,-78-49 52,0-1 0,1-3 0,2-2 0,80 15-1,-78-29-9,-53-2-10,0-2 0,0 1 0,0 0 0,0-1 0,-1 1 0,1-1 0,0 0 0,0 0 0,0 0 0,-1 0 0,1 0 0,0-1-1,3-2 1,-5 2-3,0 0-1,0 0 0,0 0 0,0-1 0,0 1 0,-1 0 0,1-1 0,-1 1 1,0 0-1,0-1 0,0 1 0,0 0 0,0-1 0,0 1 0,-1-5 0,0-4 7,1 7-4,-1-1 1,0 1-1,1 0 1,-1-1-1,-1 1 1,1 0-1,0 0 1,-1-1-1,0 1 1,0 0-1,0 1 1,-1-1-1,1 0 1,-1 1-1,0-1 1,-4-3 0,-9-13 30,15 20-38,-17-27 79,-1 1 1,-40-40 0,-5 2-1,28 25 85,-2 3 0,-1 1 0,-2 2-1,-49-31 1,46 38-18,-2 1 0,-1 3 0,-1 2 1,0 2-1,-1 2 0,-102-19 0,141 34-127,-34-5 130,-67 1 0,98 5-128,1 1-1,0 0 0,-1 1 1,1 0-1,0 1 0,0 0 1,1 1-1,-1 1 0,1 0 0,-12 7 1,8-3-24,0 0 1,1 2-1,0-1 1,-17 19 0,28-26 7,0 0-1,1 0 1,-1 0 0,1 0 0,0 1 0,0-1 0,0 1 0,0-1 0,0 1 0,1 0 0,0 0 0,0-1 0,0 1-1,0 0 1,0 0 0,1 0 0,0 0 0,-1 0 0,2 0 0,-1 0 0,0 0 0,1 0 0,0 0 0,0 0 0,2 6 0,6 7-5,1-1 0,1-1 1,0 0-1,1 0 1,1-2-1,0 1 1,1-1-1,0-1 1,1-1-1,25 16 1,14 4 15,0-3 0,68 25 0,-92-42 15,1-1-1,0-2 1,1-1-1,-1-1 1,1-2-1,32 0 1,-52-4-30,0 0-1,0-1 1,0 0 0,-1-1 0,1 0 0,16-6 0,-26 7-2,1 0 0,0 0 0,-1 0 0,1-1 0,-1 1 0,0-1 0,1 1 0,-1-1 0,0 0 0,0 0 0,0 0 0,0 0 0,0 0 0,0 0 0,-1 0 0,1-1 0,-1 1 0,1-1 0,-1 1 0,0-1 0,0 1 0,0-1 0,0 0 0,-1 0 0,1 1 0,-1-1 0,1-5 0,-2-2 0,-1 1 0,1 0 0,-1-1 0,-1 1 0,0 0 0,-5-12 0,5 14 0,2 4 0,-4-11 0,0 1 0,0 1 0,-1-1 0,-1 1 0,0 0 0,0 0 0,-1 1 0,-11-13 0,-46-32 0,7-7 0,29 41 0,-1 0 0,-1 2 0,-1 1 0,0 1 0,-61-23 0,-44 4-3460,125 35 1351,0 1 1,0 0 0,0 0-1,-14 2 1,8-1-1167,-13 0-3443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10.87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1030 248 544,'0'-5'369,"0"0"-1,1-1 0,0 1 0,0 0 1,0 0-1,0-1 0,1 1 1,0 0-1,3-5 0,-4 7-289,0 0 449,0-1 1,0 1 0,-1-1-1,1 1 1,-1-1-1,0 0 1,-1-10 4698,0 20-4571,0 1 1,-1-1 0,1 0 0,-1 0-1,-1-1 1,1 1 0,-1 0 0,0-1-1,-4 6 1,-12 27 1556,-32 107 3600,-42 49-1646,28-83-3492,-10 57-575,39-82-101,-13 37 1,-2 6 0,-49 80 0,79-167 0,15-30 0,-1 0 0,2 0 0,0 1 0,0-1 0,-4 20 0,8-22 0,-1-1 0,-1 1 0,0-1 0,0 0 0,0 0 0,-8 13 0,11-22 0,-1 1 0,1-1 0,-1 1 0,1-1 0,0 1 0,-1-1 0,1 1 0,0 0 0,0-1 0,-1 1 0,1-1 0,0 1 0,0 0 0,0-1 0,0 1 0,0 0 0,0-1 0,0 1 0,0 0 0,0-1 0,0 2 0,12-7 0,-7 1 0,0-1 0,0 0 0,0 0 0,0-1 0,5-9 0,-2 0 0,-1 0 0,-1-1 0,5-18 0,6-15 0,-3 19 0,29-46 0,-5 9 0,-3-1-694,-3-2 1,36-116-1,-56 142 279,0-6-284,33-79-1,31-63-255,-40 121 747,-26 32 119,-8 30 86,0 1 0,0-1 0,1 1 0,0 0 0,0 0 0,5-7 0,-5 9-7,0 0-1,0 1 0,-1-1 1,0-1-1,0 1 0,0 0 1,-1 0-1,0-1 0,0 1 1,-1-12-1,-1 33 512,0 0 0,-1 1-1,-1-1 1,0 0 0,-9 24 0,-36 73 1458,26-64-1777,-33 76-40,-58 150-145,39-92 3,18-51 0,0 19 0,-3-15 0,27-16 0,21-89 0,-16 34 0,19-48 0,0 1 0,1 0 0,1 0 0,0 1 0,1-1 0,2 1 0,-4 28 0,11-33 0,4-21 0,17-40 0,-13 23 0,26-44 0,28-58 0,-7-14-312,26-18-1321,93-269-3371,-149 350 4374,47-108-409,41-125 621,-109 287 511,0 0 1,19-35-1,-24 47 722,-10 9-252,-10 9 489,9 1-624,1 1 0,0 1 0,1-1 0,0 1 0,1 0 0,-8 16 0,-1 1 282,-3 4-57,-66 114 331,-76 183-1,36-38-983,-53 136 0,157-373 0,-83 251 0,91-266 0,-18 38 0,26-68 0,0 9 0,7-10 0,-2-6 0,-1-1 0,0 1 0,0 0 0,0-1 0,0 1 0,0 0 0,0-1 0,0 0 0,0 1 0,0-1 0,0 0 0,0 1 0,0-1 0,0 0 0,0 0 0,-1 0 0,1 0 0,0 1 0,-1-1 0,2-2 0,11-19 0,15-33 0,-3 6 0,72-156 0,-29 55 0,192-488-3263,-208 517 2471,7-21 216,-30 42 407,-12 61 120,-13 32 40,0 0 1,-1 0 0,0-1-1,-1 1 1,0 0 0,0-1-1,0 0 1,-1 1-1,0-11 1,1-11 62,-1 16 578,-7 29 627,2-6-864,0 0 0,-1 0-1,0 0 1,0-1 0,-13 16 0,-4 7 8,-4 15-335,2 1 0,-21 59 0,38-88-56,-80 221-12,-7 16 0,-67 178 0,154-404 0,1 0 0,1 0 0,2 0 0,1 58 0,2-87 0,0 0 0,-1 0 0,1-1 0,0 1 0,0 0 0,0 0 0,0 0 0,0 0 0,0 0 0,1 0 0,-1 0 0,0 0 0,0 0 0,1-1 0,-1 1 0,0 0 0,1 0 0,-1 0 0,1 0 0,14-15 0,-10 7 0,27-35 0,40-70 0,-15 20 0,-6 12-190,-4-3-1,62-147 1,-54 75-1731,-6 40 316,17-47-154,-36 83 1243,-11 32 254,16-61 0,-12-37 13,-22 144 265,-1-1 0,0 1 0,1-1 0,-1 0 0,0 1 0,0-1 0,0 1 0,0-1 0,0 1 0,0-1-1,0 0 1,-1 1 0,1-1 0,-1 1 0,1-1 0,-1 1 0,1-1 0,-1 1 0,0 0 0,0-1 0,1 1 0,-1 0-1,-2-2 1,2 3 49,0-1-1,0 1 0,0 0 0,0-1 0,-1 1 1,1 0-1,0 0 0,0 0 0,0 0 0,-1 0 0,1 1 1,0-1-1,0 0 0,0 0 0,0 1 0,0-1 0,0 1 1,-1-1-1,1 1 0,0-1 0,0 1 0,0 0 1,1-1-1,-1 1 0,0 0 0,0 0 0,0 0 0,0 0 1,1 0-1,-1 0 0,0 1 0,-28 40 2068,-31 34-59,2 30-1585,-103 205-472,53-93-16,-49 111 0,99-170 0,6-52 0,31-67 0,-17 46 0,-8 59 0,45-138 0,-1-1 0,1 1 0,1-1 0,-1 1 0,2 12 0,-2-18 0,1-1 0,0 1 0,0 0 0,0-1 0,0 1 0,0 0 0,0 0 0,1-1 0,-1 1 0,0 0 0,0-1 0,0 1 0,1 0 0,-1-1 0,0 1 0,1-1 0,-1 1 0,0 0 0,1-1 0,-1 1 0,1-1 0,-1 1 0,1-1 0,-1 1 0,1-1 0,-1 0 0,1 1 0,0-1 0,-1 0 0,1 1 0,-1-1 0,1 0 0,0 0 0,-1 1 0,1-1 0,0 0 0,0 0 0,-1 0 0,1 0 0,0 0 0,-1 0 0,1 0 0,0 0 0,-1 0 0,1 0 0,0 0 0,-1-1 0,1 1 0,0 0 0,-1 0 0,1-1 0,0 1 0,-1-1 0,2 0 0,2-2 0,0-1 0,0 1 0,0-1 0,-1 0 0,1 0 0,-1-1 0,0 1 0,5-10 0,5-8 0,71-96 0,-30 45 0,61-110 0,-85 119 0,23-69 0,-20 43 0,6-3 0,37-103 0,-72 184 3,64-225-323,-67 236 317,7-42-126,3 1 0,15-43 0,-22 75 110,0-1-1,-1 1 1,0-1-1,-1 0 1,0 1-1,0-17 1,-2 26 28,1 0 1,-1 1-1,0-1 0,0 0 1,0 1-1,0-1 0,0 0 1,0 0-1,0 1 0,-1-1 1,1 0-1,0 1 0,0-1 1,0 0-1,-1 1 0,1-1 1,0 1-1,0-1 0,-1 0 1,1 1-1,-1-1 1,1 1-1,-1-1 0,1 1 1,-1-1-1,0 0 0,0 1 7,1 0 0,-1 1 0,0-1 1,0 0-1,0 0 0,1 0 0,-1 1 0,0-1 0,0 0 0,1 1 0,-1-1 0,0 1 0,1-1 0,-1 1 1,0-1-1,1 1 0,-1-1 0,0 2 0,-28 34 234,-7 21-231,-54 119 0,-12 77-22,-96 208 3,143-341 0,-66 202 0,120-317 0,-67 155 0,48-117 0,-27 82 0,45-111 0,5-12 0,16-18 0,14-24 0,-1-1 0,-2-1 0,24-47 0,-41 67 0,15-28 0,-2-2 0,-2-1 0,19-66 0,61-134 0,-63 161 0,38-123 0,132-400-1721,-165 486 1452,-44 120 1801,-6 12-1037,-9 21-659,8-16 291,-21 37-127,2 2 0,-21 59 0,-68 245 0,39-131 0,-62 168 0,-49 167 0,168-499 0,10-39 0,2 0 0,0 0 0,1 1 0,-3 34 0,7-36 0,0-16 0,3-13 0,3 0 0,0 1 0,0 0 0,1 0 0,10-11 0,3-7 0,10-17 0,54-94 0,-28 16 0,11-12 0,-7-1 0,65-227 0,-89 247 0,63-146 0,-93 252 0,-1-1 0,0-1 0,-1 1 0,-1-1 0,0 0 0,-1 0 0,1-17 0,-6 16 0,-3 13 0,-11 19 0,-9 37 0,-89 223 0,-6 18 0,-40 65 0,26-62 0,114-250 0,-23 77 0,39-108 0,-1-1 0,-1-1 0,-10 19 0,-2 5 0,15-23 0,9-10 0,-4-7 0,1 1 0,-1 0 0,1-1 0,-1 1 0,0-1 0,1 1 0,-1-1 0,1 0 0,-1 0 0,0 1 0,0-1 0,1 0 0,-1 0 0,2-2 0,8-10 0,1 0 0,-2-1 0,0 0 0,8-15 0,-6 10 0,18-33 0,36-84 0,-4 6 0,64-170 0,-62 136 0,-4 4 0,-24 20 0,-11 70 0,-17 49 0,-1 1 0,0-1 0,5-33 0,-9-6 0,-5 51 0,-1 9 0,-9 20 0,6-8 0,-71 143 0,-10 18 0,-163 330 0,175-342 0,-11-7 0,9 13 0,38-80 0,-21 70 0,23-53 0,29-85 0,5-12 0,0 0 0,1 0 0,-1 0 0,1 1 0,1-1 0,-1 1 0,0 9 0,2-16 0,0 0 0,0 0 0,0 0 0,0 0 0,0-1 0,0 1 0,0 0 0,1 0 0,-1 0 0,0 0 0,0 0 0,1 0 0,-1-1 0,1 1 0,-1 0 0,1 0 0,-1 0 0,2 1 0,-2-2 0,1 0 0,-1 0 0,1 1 0,-1-1 0,1 0 0,0 0 0,-1 0 0,1 0 0,-1 0 0,1 0 0,-1 0 0,1 0 0,-1 0 0,1 0 0,0 0 0,-1 0 0,1 0 0,-1-1 0,1 1 0,-1 0 0,1 0 0,0-1 0,3-2 0,1 0 0,-1 0 0,-1 0 0,1 0 0,0-1 0,4-5 0,150-218 0,-109 152 0,-10 12 0,-2-2 0,38-92 0,36-151 0,-51 137 0,56-200 0,-66 86 0,-8 71 0,-42 213 0,0 0 0,1 0 0,-1 0 0,0-1 0,0 1 0,0 0 0,0 0 0,0 0 0,0-1 0,0 1 0,0 0 0,0 0 0,-1-1 0,0 0 0,1 1 0,0 1 0,0 0 0,-1-1 0,1 1 0,0 0 0,0 0 0,-1-1 0,1 1 0,0 0 0,-1 0 0,1-1 0,-1 1 0,1 0 0,0 0 0,-1 0 0,1 0 0,-1-1 0,1 1 0,0 0 0,-1 0 0,1 0 0,-1 0 0,1 0 0,-1 0 0,1 0 0,-1 0 0,-1 1 0,0-1 0,-1 1 0,1 0 0,0 0 0,0 0 0,0 0 0,0 0 0,0 0 0,0 1 0,0-1 0,-3 4 0,-15 29 0,13-18 0,-154 310 0,-46 179 0,165-377 0,-12 31 0,36-116 0,8-21 0,1 0 0,1 0 0,1 1 0,0 0 0,2 1 0,1-1 0,-2 41 0,6-55 0,2 44 0,-2-53 0,0 1 0,0 0 0,0-1 0,1 1 0,-1 0 0,0-1 0,0 1 0,0 0 0,1-1 0,-1 1 0,0-1 0,1 1 0,-1-1 0,0 1 0,1-1 0,-1 1 0,1-1 0,-1 1 0,1-1 0,-1 1 0,1-1 0,0 1 0,0-1 0,0 0 0,0-1 0,0 1 0,0 0 0,-1-1 0,1 1 0,0-1 0,0 1 0,0-1 0,-1 1 0,1-1 0,0 1 0,-1-1 0,1 0 0,0 1 0,-1-1 0,1 0 0,-1 0 0,1 1 0,-1-1 0,1-1 0,25-48 0,22-19 0,2-31 0,8-11 0,-4-29 0,-4 21 0,38-103 0,73-326 0,-89 249 0,-72 299 0,11-67 0,25-80 0,-29 128 0,-2 1 0,0-2 0,-1 1 0,-1-1 0,-1 1 0,0-24 0,-2 43 0,0-1 0,1 0 0,-1 0 0,0 1 0,0-1 0,0 0 0,0 0 0,0 1 0,0-1 0,0 0 0,0 0 0,-1 0 0,1 1 0,0-1 0,0 0 0,0 0 0,-1 1 0,1-1 0,-1 0 0,1 1 0,0-1 0,-1 0 0,1 1 0,-1-1 0,1 1 0,-1-1 0,0 1 0,1-1 0,-1 1 0,1-1 0,-1 1 0,0-1 0,1 1 0,-1 0 0,0 0 0,0-1 0,1 1 0,-1 0 0,0 0 0,0 0 0,1 0 0,-1 0 0,0-1 0,0 2 0,-1-1 0,-1 1 0,1 0 0,-1 0 0,1 0 0,0 0 0,-1 1 0,1-1 0,0 1 0,0 0 0,0-1 0,0 1 0,0 0 0,0 0 0,0 0 0,-1 3 0,-42 69 0,3 2 0,-36 91 0,12-25 0,19-38 0,4 2 0,-51 196 0,-19 82 0,91-315 0,13-32 0,1 1 0,2-1 0,2 1 0,1 0 0,3 49 0,-1-73 0,1-14 0,8-11 0,-3 7 0,7-7 0,0 0 0,-1-1 0,0 0 0,0 0 0,12-21 0,2-14 0,-2-2 0,23-69 0,2-7 0,-35 95 0,24-57 0,28-97 0,70-274 0,-104 318 0,-12 46 0,23-103 0,-39 167 0,-10 22 0,-9 13 0,11-2 0,1 0 0,-1 0 0,1 0 0,0 1 0,0 0 0,0 0 0,1 0 0,-1 0 0,1 1 0,-3 5 0,-24 55 0,14-26 0,-119 236 0,113-228 0,1-4 0,2 0 0,-14 52 0,5 26 0,-5-15 0,21-15 0,1-43 0,7-33 0,1 0 0,1 0 0,-1 22 0,3 3 0,2-27 0,5-15 0,10-22 0,33-107 0,-20 70 0,26-58 0,-30 45 0,25-61 0,9-38 0,-13 35 0,16-54 0,-47 133 0,-7 35 0,-6 14 0,-19 27 0,3-1 0,1 1 0,1 0 0,1 1 0,-10 22 0,15-31 0,2-1 0,0 1 0,0-1 0,0 1 0,-2 17 0,-2 6 0,-13 16 0,17-41 0,0-1 0,0 1 0,0 0 0,1 0 0,0 0 0,0 0 0,1 0 0,0 1 0,-1 10 0,2 24 0,1-41 0,-1-1 0,0 1 0,0-1 0,0 1 0,0-1 0,0 1 0,0-1 0,-1 1 0,1-1 0,0 1 0,0-1 0,0 0 0,0 1 0,-1-1 0,1 1 0,0-1 0,0 1 0,-1-1 0,1 1 0,0-1 0,-1 0 0,1 1 0,0-1 0,-1 0 0,1 1 0,-1-1 0,1 0 0,0 0 0,-1 1 0,1-1 0,-1 0 0,1 0 0,-1 0 0,1 1 0,-1-1 0,1 0 0,-1 0 0,1 0 0,-1 0 0,1 0 0,-1 0 0,1 0 0,-1 0 0,1 0 0,-1-1 0,0 1 0,1 0 0,-1 0 0,1 0 0,0 0 0,-1 0 0,1 0 0,0 0 0,-1 0 0,1 0 0,0 0 0,-1 0 0,1 0 0,0-1 0,0 1 0,-1 0 0,1 0 0,0 0 0,-1 0 0,1-1 0,0 1 0,0 0 0,-1 0 0,1-1 0,0 1 0,0 0 0,0-1 0,-1 1 0,1 0 0,0-1 0,0 1 0,0 0 0,0 0 0,0-1 0,0 1 0,0 0 0,0-1 0,0 1 0,0-1 0,0 1 0,0 0 0,0-1 0,0 1 0,0 0 0,0-1 0,0 1 0,0 0 0,0-1 0,0 1 0,3-3 0,-1 1 0,0 0 0,0 0 0,0 0 0,0 0 0,0 0 0,0-1 0,-1 1 0,1-1 0,-1 0 0,0 1 0,0-1 0,0 0 0,0 0 0,1-2 0,-1 0 0,1 1 0,1-1 0,-1 1 0,0 0 0,7-7 0,10-19 0,-15 18 0,-1 1 0,0 0 0,1-15 0,9-33 0,-5 34 0,0 4 0,-1-1 0,-2 0 0,0 0 0,-1 0 0,1-28 0,-6 41 0,1 7 0,-1-1 0,1 0 0,0 0 0,0 0 0,0 0 0,0 0 0,0 0 0,1 1 0,-1-1 0,1 0 0,0 0 0,0 0 0,1-3 0,5 2 0,-6 3 0,0 1 0,0-1 0,0 1 0,0-1 0,0 1 0,0-1 0,0 0 0,0 1 0,-1-1 0,1 0 0,0 0 0,-1 0 0,1 1 0,0-1 0,-1 0 0,1 0 0,-1 0 0,1 0 0,-1 0 0,0 0 0,1 0 0,-1 0 0,0 0 0,0-2 0,1 1 0,0 0 0,0 0 0,0 0 0,0 0 0,1 0 0,-1 0 0,0 0 0,1 1 0,0-1 0,-1 0 0,1 1 0,0-1 0,-1 1 0,1 0 0,0 0 0,3-2 0,9-7 0,-12 9 0,0-1 0,1 1 0,-1-1 0,0 1 0,1 0 0,-1 0 0,1 0 0,0 1 0,-1-1 0,1 0 0,0 1 0,-1 0 0,1 0 0,0 0 0,0 0 0,-1 0 0,1 0 0,3 1 0,-1 0 0,0-1 0,0 0 0,0 0 0,-1 0 0,1 0 0,0-1 0,7-2 0,0 0 0,1 0 0,0 0 0,0 2 0,23-2 0,61-7 0,-97 10 0,1 0 0,0 1 0,0-1 0,0 0 0,0 0 0,0 0 0,0 0 0,-1 0 0,1 0 0,0-1 0,0 1 0,0 0 0,0 0 0,0 0 0,-1-1 0,1 1 0,0-1 0,0 1 0,0-1 0,-1 1 0,1-1 0,0 1 0,-1-1 0,1 1 0,0-1 0,0-1 0,-2 2 0,1-1 0,-1 0 0,1 1 0,-1-1 0,0 0 0,1 1 0,-1-1 0,0 1 0,0-1 0,1 1 0,-1 0 0,0-1 0,0 1 0,0 0 0,0-1 0,1 1 0,-1 0 0,0 0 0,0 0 0,0 0 0,0 0 0,0 0 0,0 0 0,0 0 0,1 0 0,-2 1 0,-90-12 0,89 11 0,0 0 0,0 0 0,0 0 0,0 0 0,0-1 0,1 0 0,-1 1 0,0-1 0,0 0 0,-4-3 0,7 4 0,0 0 0,0 0 0,0 0 0,0 0 0,0 0 0,0 0 0,-1 0 0,1 0 0,0 0 0,0 0 0,0 0 0,0 0 0,0-1 0,0 1 0,0 0 0,0 0 0,0 0 0,0 0 0,-1 0 0,1 0 0,0 0 0,0-1 0,0 1 0,0 0 0,0 0 0,0 0 0,0 0 0,0 0 0,0 0 0,0-1 0,0 1 0,0 0 0,0 0 0,0 0 0,0 0 0,0 0 0,0 0 0,0-1 0,0 1 0,1 0 0,-1 0 0,0 0 0,0 0 0,0 0 0,0 0 0,0 0 0,0-1 0,0 1 0,0 0 0,1 0 0,13-2 0,-8 2 0,0 0 0,1 0 0,-1 1 0,0 0 0,0 0 0,0 0 0,10 5 0,-7-3 0,-2-2 0,1 0 0,-1 0 0,1-1 0,-1 1 0,10-2 0,1 0 0,-3 0 0,-13-2 0,-22-8 0,16 9 0,-1 0 0,1 0 0,0 0 0,0 0 0,0-1 0,0 0 0,1 0 0,-5-4 0,6 5 0,1-1 0,-1 1 0,0 0 0,0 0 0,0 0 0,0 0 0,0 0 0,0 1 0,0-1 0,-4-1 0,-15-15 0,20 18 0,1-1 0,-1 0 0,1 0 0,-1 1 0,1-1 0,-1 0 0,1 1 0,-1-1 0,0 1 0,1-1 0,-1 0 0,0 1 0,0 0 0,1-1 0,-1 1 0,0-1 0,0 1 0,0 0 0,0 0 0,1-1 0,-1 1 0,-1 0 0,-7-2 0,3-3 0,6 5 0,1 20 0,-1-17 0,1 0 0,-1 1 0,1-1 0,0 0 0,0 0 0,0 0 0,0 0 0,1 0 0,-1-1 0,1 1 0,2 3 0,4 9 0,-2-1 0,-5-12 0,-1 0 0,1 0 0,0-1 0,-1 1 0,1 0 0,0-1 0,0 1 0,1-1 0,-1 1 0,0-1 0,0 0 0,1 1 0,-1-1 0,4 2 0,14 20 0,-9-8 0,-9-14 0,0 0 0,0 0 0,1 0 0,-1 0 0,1 0 0,-1 0 0,1-1 0,-1 1 0,1 0 0,-1-1 0,1 1 0,-1-1 0,1 0 0,0 1 0,2-1 0,8 3 0,-6 1 0,11 5 0,-16-9 0,-1 0 0,1 0 0,-1-1 0,0 1 0,1 0 0,-1 0 0,1 0 0,-1 0 0,0 0 0,1-1 0,-1 1 0,1 0 0,-1 0 0,0-1 0,1 1 0,-1 0 0,0-1 0,1 1 0,-1 0 0,0-1 0,0 1 0,1 0 0,-1-1 0,0 1 0,0-1 0,0 1 0,1-1 0,-1 1 0,0 0 0,0-1 0,0 1 0,0-1 0,0 1 0,0-1 0,0 1 0,0-1 0,0 1 0,0 0 0,0-1 0,0 1 0,0-1 0,-1 0 0,1-7 0,1 6 0,-1 0 0,0 0 0,1 0 0,-1-1 0,0 1 0,0 0 0,0 0 0,-1 0 0,1 0 0,-1 0 0,1-1 0,-1 1 0,1 0 0,-1 0 0,0 0 0,0 0 0,0 1 0,0-1 0,-1 0 0,1 0 0,0 1 0,-1-1 0,1 0 0,-1 1 0,1-1 0,-1 1 0,0 0 0,0 0 0,0 0 0,-1-1 0,-2-2 0,1 0 0,0 0 0,0 0 0,0 0 0,-4-6 0,-11-11 0,-2 4 0,14 6 0,7 10 0,0 0 0,-1 0 0,1 0 0,0 1 0,-1-1 0,1 0 0,-1 0 0,0 1 0,1-1 0,-1 0 0,1 1 0,-1-1 0,0 1 0,0-1 0,1 1 0,-1-1 0,0 1 0,0-1 0,0 1 0,1 0 0,-1-1 0,0 1 0,0 0 0,0 0 0,-1 0 0,-1-2 0,-4 0 0,1 0 0,-1 0 0,0 0 0,0 1 0,-7 0 0,13 0 0,-1 1 0,1 0 0,-1 1 0,1-1 0,-1 0 0,1 0 0,-1 1 0,1-1 0,-1 1 0,1-1 0,-1 1 0,1 0 0,0-1 0,-1 1 0,1 0 0,0 0 0,0 0 0,0 0 0,-1 0 0,1 0 0,0 0 0,0 0 0,1 1 0,-1-1 0,0 0 0,0 1 0,1-1 0,-1 0 0,0 2 0,-2 6 0,0-1 0,-1 0 0,0 0 0,0 0 0,-1 0 0,0-1 0,0 0 0,-1 0 0,-6 6 0,10-10 0,-1 0 0,1 0 0,-1 0 0,1 0 0,0 1 0,0-1 0,1 1 0,-1-1 0,-1 7 0,-1 42 0,4-49 0,0 0 0,0 0 0,1 0 0,-1-1 0,0 1 0,1 0 0,0 0 0,0 0 0,2 5 0,-3-8 0,0 0 0,0 1 0,1-1 0,-1 0 0,0 0 0,0 1 0,1-1 0,-1 0 0,0 0 0,0 1 0,1-1 0,-1 0 0,0 0 0,1 0 0,-1 0 0,0 0 0,1 1 0,-1-1 0,0 0 0,1 0 0,-1 0 0,0 0 0,1 0 0,-1 0 0,0 0 0,1 0 0,-1 0 0,0 0 0,1 0 0,-1-1 0,15-12 0,-14 11 0,0 1 0,1-1 0,-1 1 0,1 0 0,-1-1 0,1 1 0,-1 0 0,1 0 0,0 0 0,3-1 0,-3 1 0,-1 0 0,1 0 0,0 0 0,0 0 0,0 0 0,-1-1 0,1 1 0,0-1 0,-1 1 0,1-1 0,-1 1 0,0-1 0,0 0 0,1 0 0,0-2 0,1-4 0,0 0 0,-1 0 0,1-1 0,-2 1 0,1-1 0,-1 0 0,-1 1 0,0-15 0,0 15 0,1 1 0,-1-1 0,0 1 0,0 0 0,-1 0 0,-2-11 0,1 18 0,0 0 0,0 1 0,0-1 0,0 1 0,0 0 0,0 0 0,0 0 0,0-1 0,0 2 0,1-1 0,-1 0 0,0 0 0,1 1 0,-1-1 0,0 1 0,-1 1 0,-22 31 0,20-27 0,-7 9 0,-1 0 0,0-1 0,-19 15 0,20-19 0,0 1 0,0 0 0,1 1 0,-16 24 0,21-28 0,0 0 0,1 0 0,0 1 0,0 0 0,1 0 0,1 0 0,-1 0 0,2 1 0,-1-1 0,1 1 0,1 0 0,0-1 0,1 16 0,0 24 0,0-49 0,0 0 0,0-1 0,0 1 0,0 0 0,0-1 0,0 1 0,0 0 0,0 0 0,0-1 0,0 1 0,1 0 0,-1-1 0,0 1 0,1 0 0,-1-1 0,0 1 0,1 0 0,-1-1 0,1 1 0,-1-1 0,1 1 0,-1-1 0,1 1 0,-1-1 0,1 1 0,0-1 0,0 1 0,1-1 0,-1 1 0,1-1 0,-1 0 0,1 0 0,-1 0 0,0 0 0,1 0 0,-1 0 0,1 0 0,-1-1 0,1 1 0,-1-1 0,2 0 0,2 0 0,-1-1 0,1 0 0,-1-1 0,0 1 0,1-1 0,-1 0 0,6-6 0,5-8 0,-7 9 0,0 0 0,0-1 0,-1 0 0,0-1 0,-1 0 0,0 0 0,7-17 0,-11 22 0,0 0 0,0 1 0,1 0 0,0-1 0,0 1 0,3-4 0,-4 5 0,1 1 0,-1-1 0,0 1 0,-1-1 0,1 0 0,0 0 0,-1 0 0,0 0 0,0 0 0,1 0 0,-2 0 0,1 0 0,0-1 0,-1 1 0,1-5 0,-1-177 0,0 184 0,0 0 0,0 0 0,0 1 0,0-1 0,1 0 0,-1 1 0,0-1 0,0 1 0,1-1 0,-1 0 0,0 1 0,1-1 0,-1 1 0,1-1 0,-1 1 0,1-1 0,-1 1 0,1-1 0,-1 1 0,1-1 0,-1 1 0,1 0 0,0-1 0,-1 1 0,2-1 0,24-4 0,-18 5 0,-1 0 0,0 0 0,0 1 0,1-1 0,8 4 0,10 5 0,-17-5 0,0-1 0,0 0 0,1 0 0,-1-1 0,1 0 0,0-1 0,12 0 0,30-1 0,-52 0 0,0 1 0,1-1 0,-1 0 0,0 0 0,1 0 0,-1 0 0,1 0 0,-1 0 0,0 0 0,1-1 0,-1 1 0,0 0 0,1 0 0,-1 0 0,0 0 0,1 0 0,-1 0 0,0-1 0,1 1 0,-1 0 0,0 0 0,1-1 0,-1 1 0,0 0 0,0 0 0,1-1 0,-1 1 0,0 0 0,0-1 0,0 1 0,1 0 0,-1-1 0,0 1 0,0 0 0,0-1 0,0 1 0,-6-16 0,3 11 0,0 1 0,-1 0 0,1 0 0,-1 0 0,0 0 0,-5-3 0,-31-20 0,-38-35 0,55 47 0,22 15 0,0-1 0,1 1 0,-1 0 0,0 0 0,1 0 0,-1-1 0,1 1 0,-1 0 0,0 0 0,1 0 0,-1 0 0,0 0 0,1 1 0,-1-1 0,1 0 0,-1 0 0,0 0 0,1 0 0,-1 1 0,1-1 0,-2 1 0,1 1 0,-1-1 0,1 1 0,0 0 0,0 0 0,0 0 0,1 0 0,-1 0 0,0 0 0,1 1 0,-1-1 0,1 0 0,0 0 0,0 0 0,0 0 0,0 1 0,0 2 0,0-4 0,0 0 0,1 0 0,-1 0 0,0 1 0,1-1 0,-1 0 0,1 0 0,-1 0 0,1 0 0,-1 0 0,1 0 0,0 0 0,-1 0 0,1 0 0,0 0 0,0 0 0,0 0 0,0 0 0,0-1 0,0 1 0,1 1 0,14 13 0,-12-12 0,1 1 0,0-1 0,0 1 0,0-1 0,1-1 0,-1 1 0,1-1 0,-1 0 0,1 0 0,11 2 0,1 1 0,-12-3 0,-1-1 0,1 0 0,0 0 0,-1-1 0,1 0 0,0 0 0,9-1 0,4 0 0,-8 1 0,-28 0 0,-29-3 0,31-1 0,-20-9 0,29 9 0,16 2 0,-2 2 0,1 1 0,0 0 0,-1 0 0,1 1 0,-1 0 0,1 0 0,-1 1 0,0 0 0,14 7 0,-21-9 0,0-1 0,0 1 0,1 0 0,-1 0 0,0 0 0,0 0 0,0 0 0,0 0 0,0 0 0,0 0 0,0 0 0,0 0 0,-1 1 0,1-1 0,0 0 0,-1 1 0,1-1 0,-1 0 0,1 1 0,-1 1 0,6 11 0,32 26 0,-37-39 0,0 0 0,-1 0 0,1 0 0,-1 0 0,1 0 0,0 0 0,0 0 0,0-1 0,-1 1 0,1 0 0,0-1 0,0 1 0,0 0 0,0-1 0,0 1 0,0-1 0,0 0 0,2 1 0,5 2 0,-6-1 0,-1 1 0,0-1 0,-1 1 0,1 0 0,0 0 0,-1-1 0,1 1 0,-1 0 0,0 0 0,0-1 0,0 1 0,0 0 0,-2 4 0,2 0 0,0-7 0,0 1 0,0 0 0,0-1 0,0 1 0,-1-1 0,1 1 0,0-1 0,0 1 0,0-1 0,-1 1 0,1-1 0,0 1 0,-1-1 0,1 1 0,0-1 0,-1 1 0,1-1 0,-1 0 0,1 1 0,-1-1 0,1 1 0,-1-1 0,1 0 0,-1 0 0,1 1 0,-1-1 0,1 0 0,-1 0 0,1 0 0,-1 0 0,0 0 0,1 1 0,-1-1 0,1 0 0,-1 0 0,0-1 0,0 1 0,-6 2 0,-17 15 0,21-15 0,1-1 0,0 1 0,-1 0 0,1 0 0,0 0 0,1 1 0,-1-1 0,-2 3 0,-21 24 0,22-27 0,1 0 0,0 0 0,0 0 0,0 1 0,1-1 0,-1 0 0,0 1 0,1 0 0,-2 3 0,-8 14 0,1-8 0,9-11 0,0 0 0,0 0 0,0 1 0,0-1 0,0 0 0,0 1 0,0-1 0,0 1 0,0-1 0,1 1 0,-1-1 0,1 1 0,-1-1 0,1 1 0,-1 0 0,1-1 0,0 1 0,0 0 0,0 1 0,0 34 0,-1-26 0,1-15 0,0 3 0,0 0 0,0 1 0,0-1 0,0 0 0,0 0 0,0 0 0,0 1 0,0-1 0,0 0 0,1 0 0,-1 1 0,0-1 0,1 0 0,-1 0 0,0 1 0,1-1 0,-1 0 0,1 1 0,-1-1 0,2 0 0,6-2 0,-4 2 0,-1 0 0,1 0 0,0 0 0,-1-1 0,0 1 0,1-1 0,-1 0 0,0 0 0,0 0 0,0-1 0,0 1 0,0-1 0,-1 1 0,1-1 0,-1 0 0,0 0 0,3-5 0,-3 5 0,-1 0 0,1 0 0,-1 0 0,1 0 0,0 0 0,0 0 0,0 1 0,1-1 0,-1 1 0,4-3 0,-4 3 0,2-17 0,1-1 0,-5 20 0,0-1 0,0 1 0,0 0 0,0 0 0,0 0 0,1-1 0,-1 1 0,0 0 0,0 0 0,0 0 0,1 0 0,-1-1 0,0 1 0,0 0 0,1 0 0,-1 0 0,0 0 0,0 0 0,0 0 0,1 0 0,-1 0 0,0 0 0,0 0 0,1 0 0,-1 0 0,0 0 0,0 0 0,1 0 0,-1 0 0,0 0 0,0 0 0,1 0 0,-1 0 0,0 0 0,0 0 0,1 0 0,-1 1 0,0-1 0,0 0 0,0 0 0,1 0 0,-1 0 0,0 1 0,0-1 0,0 0 0,0 0 0,1 0 0,-1 1 0,0-1 0,0 0 0,0 0 0,0 1 0,0-1 0,0 0 0,0 0 0,0 0 0,0 1 0,0-1 0,0 1 0,1 0 0,-1 0 0,1 0 0,-1 0 0,1 0 0,-1 0 0,0 0 0,0 0 0,1 0 0,-1 0 0,0 0 0,0 0 0,0 0 0,0 0 0,0 0 0,-1 0 0,1 0 0,0 0 0,0 0 0,-1 0 0,1 0 0,0 0 0,-1 0 0,1 0 0,-1 0 0,-1 1 0,-21 28 0,7-12 0,-29 43 0,26-38 0,2 2 0,-21 37 0,-8 19 0,3 4 0,38-65 0,5-16 0,0-11 0,-1-11 0,1 14 0,-1 0 0,1-1 0,0 1 0,0 0 0,1-1 0,-1 1 0,1 0 0,0-1 0,3-6 0,2-4 0,0 0 0,8-31 0,-12 37 0,1 1 0,0 0 0,0 0 0,7-10 0,-7 13 0,0 0 0,0-1 0,-1 1 0,0-1 0,0 1 0,0-1 0,0 0 0,-1 0 0,1-9 0,-2 11 0,0 1 0,0-1 0,1 1 0,-1 0 0,1-1 0,0 1 0,0 0 0,1 0 0,2-5 0,-3 5 0,0 1 0,0-1 0,0 0 0,0 1 0,0-1 0,0 0 0,-1 0 0,1 1 0,-1-5 0,0-1 0,0 12 0,-3 19 0,-38 128 0,-43 157 0,8-27 0,50-228 0,23-47 0,-1 0 0,1 0 0,0 0 0,0 0 0,1 0 0,0 0 0,0 1 0,0-1 0,1 1 0,-1 12 0,3-6 0,2-11 0,8-21 0,1-3 0,5-8 0,-1-2 0,-1 0 0,-2-1 0,17-65 0,-3 8 0,-12 29 0,-14 51 0,1 0 0,0 0 0,1 0 0,0 0 0,0 1 0,1-1 0,9-14 0,-8 15 0,0-1 0,-1 1 0,5-19 0,-9 28 0,-6 25 0,-35 87 0,25-53 0,-19 63 0,-3-8 0,9 5 0,-15-13 0,27-68 0,-13 41 0,1 32 0,-12 37 0,33-127 0,4-12 0,1-1 0,0 1 0,1 0 0,0 0 0,0 0 0,1 0 0,0 18 0,-1-13 0,8-32 0,8-8 0,-10 19 0,0-1 0,0 0 0,-1 1 0,0-2 0,4-13 0,-4 3 0,0-1 0,0 1 0,2 0 0,0 0 0,9-21 0,4-2 0,-2 1 0,13-58 0,-1-14 0,42-111 0,-61 189 0,-8 28 0,1 1 0,0-1 0,0 0 0,0 1 0,5-10 0,8-8 0,-9 23 0,-4 16 0,-2-11 0,-1 0 0,1 0 0,-1 0 0,0 0 0,0 0 0,0 0 0,-1 0 0,1 0 0,-1 0 0,-4 6 0,-4 11 0,-3 10 0,-13 59 0,-7 18 0,-10-15 0,19-15 0,16-50 0,-15 39 0,13-44 0,1 0 0,1 1 0,1 0 0,-5 34 0,10-50 0,0-1 0,-1 1 0,0-1 0,0 1 0,-6 10 0,5-13 0,2 0 0,-1 0 0,1 1 0,0-1 0,0 1 0,0-1 0,1 1 0,-1 0 0,1 5 0,1 0 0,0-11 0,4-20 0,9-7 0,-8 19 0,-1 0 0,0-1 0,-1 0 0,0 1 0,4-16 0,3-33 0,30-98 0,-29 121 0,24-69 0,-31 95 0,0 0 0,0 0 0,-1 0 0,-1 0 0,1 0 0,-1-1 0,-1 1 0,1-1 0,-1 1 0,-1-12 0,0 25 0,-1 0 0,0 0 0,0 0 0,-1 0 0,0 0 0,1 0 0,-4 5 0,-8 21 0,-83 231 0,-128 232 0,174-380 0,39-97 0,9-14 0,0 0 0,0 0 0,1 0 0,-1 0 0,1 0 0,0 0 0,-1 0 0,1 1 0,-1 4 0,3-10 0,-1-1 0,1 0 0,0 1 0,0-1 0,0 0 0,0 1 0,0 0 0,0-1 0,1 1 0,-1-1 0,3-1 0,8-15 0,78-184 0,-18 20 0,-60 149 0,1 2 0,28-51 0,-35 70 0,0 1 0,-1-1 0,6-24 0,7-17 0,-18 54 0,0 0 0,0 0 0,0 1 0,0-1 0,0 0 0,0 0 0,0 0 0,0 0 0,0 0 0,1 0 0,-1 0 0,0 0 0,0 0 0,0 0 0,0 0 0,0 0 0,0 0 0,0 0 0,0 0 0,1 0 0,-1 0 0,0 0 0,0 0 0,0 0 0,0 0 0,0 0 0,0 0 0,0 0 0,0 0 0,1 0 0,-1 0 0,0 0 0,0 0 0,0 0 0,0 0 0,0 0 0,0 0 0,0 0 0,0-1 0,0 1 0,0 0 0,1 0 0,-1 0 0,0 0 0,0 0 0,0 0 0,0 0 0,0 0 0,0 0 0,0-1 0,0 1 0,0 0 0,0 0 0,0 0 0,0 0 0,0 0 0,1 17 0,-6 36 0,-5-12 0,-22 58 0,11-37 0,-71 192 0,64-208 0,7-14 0,19-25 0,1 0 0,0 0 0,0-1 0,1 13 0,0-8 0,0-35 0,1 18 0,0 0 0,0 1 0,0-1 0,0 0 0,1 1 0,0-1 0,4-7 0,2-7 0,23-73 0,-20 65 0,0-1 0,-2 1 0,-2-2 0,6-34 0,-12 51 0,0 5 0,1-1 0,-1 1 0,1-1 0,1 1 0,-1 0 0,5-10 0,0 9 0,7-15 0,-14 24 0,0-1 0,1 1 0,-1 0 0,0 0 0,1-1 0,-1 1 0,0 0 0,0-1 0,1 1 0,-1-1 0,0 1 0,0 0 0,0-1 0,0 1 0,1-1 0,-1 1 0,0 0 0,0-1 0,0 1 0,0-1 0,0 1 0,0-1 0,0 1 0,0 0 0,0-1 0,0 1 0,0-1 0,-1 1 0,1 0 0,0-1 0,0 1 0,-1-1 0,1 71 0,0-63 0,0 0 0,-1 0 0,0-1 0,0 1 0,-1 0 0,0 0 0,0-1 0,-6 12 0,-1 3 0,-16 48 0,8-19 0,-34 66 0,43-103 0,6-8 0,-1-1 0,1 0 0,0 1 0,0 0 0,0-1 0,0 1 0,1 0 0,0 0 0,0 0 0,0 0 0,1 0 0,-1 5 0,2-6 0,-1-1 0,-1 1 0,1-1 0,0 1 0,-1-1 0,0 1 0,0-1 0,0 1 0,0-1 0,0 0 0,-1 1 0,1-1 0,-5 6 0,6-10 0,0 1 0,0 0 0,0 0 0,0 0 0,0 0 0,0 0 0,0 0 0,0 0 0,0 0 0,0 0 0,0-1 0,0 1 0,0 0 0,0 0 0,0 0 0,0 0 0,0 0 0,0 0 0,0 0 0,0 0 0,0 0 0,0 0 0,0-1 0,0 1 0,-1 0 0,1 0 0,0 0 0,0 0 0,0 0 0,0 0 0,0 0 0,0 0 0,0 0 0,0 0 0,0 0 0,0 0 0,0 0 0,-1 0 0,1 0 0,0 0 0,0 0 0,0 0 0,0 0 0,0 0 0,0 0 0,0 0 0,0 0 0,-1 0 0,1 0 0,0 0 0,0 0 0,0 0 0,0 0 0,0 0 0,0 0 0,0 0 0,0 0 0,0 0 0,0 0 0,0 0 0,-1 0 0,1 1 0,0-1 0,0 0 0,0-16 0,4-22 0,3 8 0,-3 10 0,1 1 0,0-1 0,17-35 0,-15 41 0,-1 4 0,-1 0 0,1-1 0,-2 1 0,0-1 0,0 0 0,-1 0 0,0 0 0,1-15 0,-4 25 0,0 0 0,0 0 0,-1 0 0,1 0 0,0 0 0,1 1 0,-1-1 0,0 0 0,0 0 0,0 0 0,0 0 0,1 1 0,-1-1 0,0 0 0,1 0 0,-1 0 0,1 1 0,-1-1 0,1 0 0,-1 0 0,1 1 0,-1-1 0,1 1 0,0-1 0,-1 0 0,1 1 0,0-1 0,0 1 0,-1 0 0,1-1 0,0 1 0,0 0 0,0-1 0,-1 1 0,1 0 0,0 0 0,0-1 0,0 1 0,0 0 0,0 0 0,-1 0 0,3 1 0,-2 1 0,0 0 0,0 0 0,-1 1 0,1-1 0,0 1 0,-1-1 0,0 1 0,0-1 0,0 1 0,0-1 0,0 0 0,0 1 0,0-1 0,-1 1 0,1-1 0,-1 1 0,0-1 0,-1 4 0,-102 218 0,67-151 0,19-24 0,17-43 0,-1-1 0,0 1 0,0-1 0,0 0 0,0 1 0,-1-1 0,0 0 0,0-1 0,-5 7 0,3-6 0,3-3 0,1-1 0,0 0 0,0 0 0,0 1 0,0-1 0,0 0 0,0 1 0,0-1 0,0 1 0,0-1 0,1 1 0,-1 0 0,1-1 0,-1 1 0,1 0 0,0-1 0,-1 1 0,1 3 0,0-476 0,0 470 0,1 0 0,-1 1 0,0-1 0,0 1 0,0-1 0,0 1 0,0-1 0,0 1 0,0-1 0,0 0 0,0 1 0,0-1 0,0 1 0,0-1 0,0 1 0,-1-1 0,1 0 0,0 1 0,0-1 0,0 1 0,-1-1 0,1 1 0,0-1 0,-1 1 0,1 0 0,0-1 0,-1 1 0,1-1 0,-1 1 0,1 0 0,-1-1 0,1 1 0,-1 0 0,1-1 0,-1 1 0,1 0 0,-1 0 0,0-1 0,-1 2 0,0 0 0,1-1 0,-1 1 0,0 0 0,1 0 0,-1 0 0,0 0 0,1 1 0,-1-1 0,1 0 0,0 0 0,-2 2 0,-5 8 0,-1-1 0,1 1 0,-8 15 0,4-3 0,0 0 0,2 1 0,0 1 0,-9 38 0,12-14 0,-3-23 0,7-21 0,1 0 0,0 0 0,1 1 0,-1-1 0,1 0 0,0 1 0,0 8 0,0 1 0,1-12 0,0 0 0,0 0 0,0 0 0,0 0 0,0 0 0,1 0 0,1 6 0,-2-9 0,1 1 0,0-1 0,-1 0 0,1 1 0,-1-1 0,1 1 0,-1-1 0,1 0 0,0 0 0,-1 1 0,1-1 0,0 0 0,-1 0 0,1 0 0,0 0 0,-1 0 0,1 0 0,0 0 0,-1 0 0,1 0 0,0 0 0,0 0 0,-1 0 0,1 0 0,-1-1 0,1 1 0,0 0 0,-1 0 0,1-1 0,0 1 0,-1 0 0,1-1 0,-1 1 0,1-1 0,-1 1 0,1-1 0,0 0 0,0 1 0,0-1 0,1 0 0,-1 0 0,0 0 0,0 0 0,0 0 0,0 0 0,0 0 0,0 0 0,0 0 0,0-1 0,0 1 0,-1 0 0,1 0 0,0-1 0,-1 1 0,1-1 0,-1 1 0,1-2 0,5-13 0,62-90 0,-58 82 0,0-1 0,-2 0 0,0 0 0,-2-1 0,-1 0 0,2-28 0,9-43 0,-6 62 0,-7 26 0,0 0 0,-1-1 0,0 1 0,-1-1 0,1-9 0,-2 16 0,1 1 0,-1 0 0,0 0 0,0 0 0,0 0 0,0 0 0,-1 0 0,1 0 0,0-1 0,-1 1 0,0 0 0,1 0 0,-1 0 0,-1-2 0,0 4 0,1 1 0,-1 0 0,1 0 0,0 0 0,0-1 0,-1 1 0,1 0 0,0 0 0,0 1 0,0-1 0,0 0 0,0 0 0,0 0 0,1 1 0,-1-1 0,0 0 0,1 1 0,-1-1 0,0 3 0,-119 249 0,9-16 0,91-202 0,3 1 0,-18 49 0,-8 25 0,39-79 0,4-28 0,0 0 0,0 0 0,0 1 0,0-1 0,-1 0 0,1 0 0,-3 5 0,-2 0 0,12-30 0,-2 10 0,0 1 0,0 0 0,12-19 0,1 8 0,-5 7 0,-1 0 0,-1-1 0,19-35 0,-1-24 0,14-6 0,-14-11 0,-3 23 0,16-56 0,-34 89 0,2-6 0,2 1 0,25-63 0,-31 89 0,-1 0 0,-1-1 0,0 0 0,-1 0 0,-1 0 0,0 0 0,-1 0 0,-2-27 0,1 37 0,0 21 0,-5 28 0,1-32 0,0 0 0,-2 0 0,1-1 0,-9 12 0,-17 35 0,4 29 0,-12-4 0,-34 85 0,64-150 0,2 0 0,0 1 0,1-1 0,0 2 0,2-1 0,0 0 0,1 1 0,1 0 0,1 30 0,1-23 0,0-18 0,0-16 0,1 0 0,0-1 0,0 1 0,1 0 0,0 0 0,1 1 0,0-1 0,0 0 0,1 1 0,6-10 0,6-14 0,8-20 0,-6 15 0,-2 0 0,19-64 0,34-198 0,0-3 0,-48 222 0,-15 43 0,-6 28 0,1 1 0,0-1 0,1 0 0,-1 1 0,1-1 0,5-10 0,-16 36 0,-1 0 0,2 1 0,1 0 0,0 0 0,-6 35 0,5-22 0,-35 143 0,20-70 0,-49 133 0,62-215 0,7-18 0,1 0 0,0 0 0,0 0 0,0 0 0,1 0 0,-1 1 0,1-1 0,1 1 0,-1 8 0,-1 2 0,8-35 0,20-35 0,-12 26 0,14-37 0,64-261 0,-73 208 0,-16 87 0,2 1 0,13-49 0,-13 66 0,-1 0 0,-1-1 0,0 1 0,-1-1 0,1-21 0,-4 23 0,-4 10 0,-9 16 0,8-3 0,0-1 0,1 1 0,0 0 0,-4 14 0,-9 21 0,-20 35 0,-36 138 0,10-26 0,21-51 0,8-23 0,26-96 0,6-15 0,0-1 0,1 1 0,-1 0 0,1-1 0,1 1 0,0 0 0,-1 12 0,2 45-464,0-65 414,0 0 1,0 0 0,0 0-1,0-1 1,0 1 0,0 0-1,0 0 1,0 0-1,1 0 1,-1 0 0,0 0-1,0 0 1,0 0 0,0 0-1,0 0 1,0-1-1,0 1 1,0 0 0,0 0-1,0 0 1,0 0-1,1 0 1,-1 0 0,0 0-1,0 0 1,0 0 0,0 0-1,0 0 1,0 0-1,0 0 1,0 0 0,1 0-1,-1 0 1,0 0 0,0 0-1,0 0 1,0 0-1,0 0 1,0 0 0,0 0-1,0 0 1,0 0 0,1 0-1,-1 0 1,0 0-1,0 0 1,0 1 0,0-1-1,0 0 1,0 0 0,0 0-1,0 0 1,0 0-1,0 0 1,0 0 0,0 0-1,1 0 1,-1 0 0,0 0-1,0 1 1,0-1-1,0 0 1,8-6-3453,0-1 0,0 1 1,13-16-1,3-2-1628,3-2 229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29.24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883 306 3586,'4'-5'453,"-1"-1"1,0 1-1,0-1 1,0 0 0,-1 0-1,0 0 1,0 0 0,-1 0-1,2-9 1,-1-37 9000,-2 59-6855,0 6-1349,1-4-559,-1 0 1,0 0-1,-1 0 1,0 0-1,0 0 1,-5 15-1,-29 56 2449,5 12-1385,-20 114-1,-13 41-1901,-10-43 147,-14 45 0,15-12 0,44-143 0,-6-15 0,22-15 0,-6-22 0,12-27 0,6-11 0,-1-1 0,0 0 0,0 0 0,-1 0 0,1 0 0,-1 0 0,0 0 0,1 0 0,-1 0 0,0-1 0,-5 5 0,9-10 0,8-8 0,-2 0 0,1-1 0,11-22 0,31-123 0,-13 52 0,-12 10 4,17-58-195,-5 39-576,117-320-1723,-127 367 2390,31-114 0,-54 153 86,-4 23 14,-1 1 0,1-1 0,0 0 0,1 1 0,-1-1 0,1 1 0,-1-1 0,5-6 0,-6 11 22,0 0-1,0 0 1,0 1 0,0-1-1,0 0 1,0 0-1,0 0 1,0 0 0,0 0-1,0 0 1,0 0-1,0 0 1,0 0-1,0 0 1,0 0 0,0 0-1,1 0 1,-1 0-1,0 1 1,0-1-1,0 0 1,0 0 0,0 0-1,0 0 1,0 0-1,0 0 1,0 0 0,0 0-1,0 0 1,0 0-1,0 0 1,0 0-1,1 0 1,-1 0 0,0 0-1,0 0 1,0 0-1,0 0 1,0 0-1,0 0 1,0 0 0,0 0-1,0 0 1,0 0-1,0 0 1,1 0-1,-4 12 630,-38 107 1294,-10 101-1897,46-201-48,-83 261 0,57-201 0,-53 155 0,-8 39 0,68-208 0,-18 81 0,36-126 0,-1 0 0,-17 34 0,15-35 0,1-1 0,-7 24 0,12-27 0,6-11 0,14-26 0,-12 13 0,34-61 0,35-88 0,111-282-3471,-168 398 2685,158-424-4385,-88 229 4621,-82 222 690,0 0-1,-1-1 1,-1 1-1,0-1 1,-2 1-1,1-25 1,-2 42 142,-1 1 0,0-1 0,0 0 0,1 0 1,-1 1-1,-1-1 0,1 0 0,0 0 1,-2 2-1,-9 16 596,-24 63 1735,-38 138-1,20-55-2536,-123 319-76,145-399 0,-74 189 0,98-253 0,1-1 0,-7 36 0,-3 11 0,32-94 0,11-29 0,179-505-1438,-173 475 171,31-104-1753,-14-44 763,-42 205 2141,-2-1 1,-1 0 0,-1 1 0,-2-37-1,-21 100 1755,13-18-1117,-62 125 3200,33-75-2404,-46 124 0,-1 15-1275,-15 40-46,60-148 3,-59 110 0,92-197 0,0 0 0,1 0 0,0 0 0,1 0 0,0 0 0,1 1 0,0 0 0,0 20 0,3-38 0,0 1 0,0-1 0,1 1 0,0 0 0,0 0 0,1-1 0,-1 1 0,1 1 0,6-9 0,7-13 0,23-55 0,-7 21-6,1-1-127,29-76 0,126-384-5902,-123 338 4430,60-284 1,-82 296 1572,-38 129 354,-5 42-299,-1 1 0,1-1 0,0 0-1,0 0 1,0 0 0,0 1-1,-1-1 1,1 0 0,0 0 0,0 0-1,0 0 1,-1 0 0,1 0-1,0 1 1,0-1 0,-1 0-1,1 0 1,0 0 0,0 0 0,-1 0-1,1 0 1,0 0 0,0 0-1,-1 0 1,1 0 0,0 0 0,0 0-1,-1 0 1,1 0 0,0 0-1,0 0 1,-1-1 0,1 1-1,0 0 1,0 0 0,-1 0 0,1 0-1,0 0 1,0 0 0,0-1-1,-1 1 1,1 0 0,0 0 0,0 0-1,0-1 1,0 1 0,0 0-1,-1 0 1,1-1 0,0 1-1,0 0 1,0 0 0,0-1 0,0 1-1,0 0 1,0 0 0,0-1-1,0 1 1,0 0 0,0 0 0,0-1-1,0 1 1,0 0 0,0 0-1,0-1 1,-15 21 1000,-1 9 486,-17 45 1,16-32-693,-197 597 1962,143-395-2690,5 29-89,58-234 0,2-16 0,2-1 0,0 1 0,0 30 0,2-10 0,2-41 0,0 0 0,-1 1 0,1-1 0,-1 0 0,1 0 0,-1 0 0,0 0 0,0 0 0,0 0 0,0 0 0,0-1 0,0 1 0,0 0 0,-2 1 0,0-3 0,6-9 0,36-86 0,6-19 0,24-123-299,42-124-4756,-77 242 3563,-8 16 348,12-107 0,12-51 975,-44 236 238,0 7 84,-2-2 1,0 1-1,2-30 1,-9 35 932,-5 13-387,-7 13 667,10-4-935,0-1 1,0 1 0,1 0-1,0 0 1,0 1-1,1-1 1,0 1-1,-2 16 1,-8 19 438,-5 8-415,-57 157-195,10-51-260,-24 158 0,36-114 0,-13 72 0,41-180 0,18-73 0,1 1 0,1 0 0,1 0 0,-3 32 0,7-31 0,0-21 0,0-4 0,0-36 0,2 18 0,1 1 0,0 0 0,1 0 0,1 0 0,1 1 0,0-1 0,11-17 0,8-29 0,62-269-1173,-33 106-1728,18-82 460,-56 224 2198,-5 33 258,-2-1 0,2-79 1,-10 119 960,-6 30 667,-22 40 427,15-32-1251,-14 37 1,-42 171-436,-47 188-384,64-173 0,42-205 0,1 0 0,3 1 0,1 0 0,2 52 0,2-79 0,0-17 0,5-26 0,44-77 0,-5-48 0,36-235 0,-20 79 0,-46 223-5,-13 72-8,0 0-1,1 0 1,1 0 0,0 0-1,1 1 1,0-1-1,7-11 1,-8 12-6,-3 12 22,0 0-1,0 0 1,0 0-1,0 0 1,0 0-1,0 0 1,0 0 0,0 1-1,-1-1 1,1 0-1,0 0 1,0 0-1,0 0 1,0 0-1,0 0 1,0 0-1,0 0 1,0 0 0,0 0-1,-1 0 1,1 0-1,0 0 1,0 0-1,0 0 1,0 0-1,0 0 1,0 0-1,0-1 1,0 1 0,0 0-1,0 0 1,-1 0-1,1 0 1,0 0-1,0 0 1,0 0-1,0 0 1,0 0-1,0 0 1,0 0 0,0 0-1,0-1 1,-10 19 1,1 0 0,1 0 0,1 1 0,-9 34 1,-6 16-5,-117 370 0,5-15 0,41-123 0,83-276 0,7-20 0,0 1 0,1-1 0,0 1 0,0 0 0,1 0 0,0 0 0,0 0 0,0 0 0,1 10 0,2-3 0,5-15 0,10-28 0,5-20 0,115-277 0,-90 204-1,70-214-604,-40 28-1038,-55 238 1414,-12 41 137,-1-2 1,8-46-1,-16 66 79,0 0 0,1 1 0,0-1 0,1 0 0,1 1 0,9-22 0,-9 29 1129,-3 11-428,-1 21-76,-1-7-360,-1 21-195,-3 0 0,-17 74-1,4-29-50,-20 66-6,8-43 0,3 30 0,-5-26 0,-3 20 0,15-55 0,13-52 0,0 1 0,2 0 0,1 0 0,-1 31 0,5-48 0,-1-1 0,0 0 0,-1 1 0,0-1 0,0 0 0,-5 12 0,3-9 0,2-9 0,2-7 0,3-30 0,-4 7 0,2 0 0,1 0 0,2 1 0,10-43 0,-5 25 0,8-72 0,3-15 0,2-41 0,1-6 0,-5 75-7,-5 0 0,1-153 0,-14 251-14,0-1 0,0 1 1,1 0-1,0 0 1,0 0-1,0 0 1,0 0-1,0 0 0,1 0 1,3-7-1,5-9-131,-4-5-2,-5 20 111,0 0 0,0 1 1,0-1-1,1 1 0,-1 0 0,1-1 1,0 1-1,1 0 0,-1 0 0,3-4 1,21-40-684,-21 42 540,0 0 0,0 1 1,0-1-1,0 1 0,1 0 1,0 0-1,0 1 0,1 0 1,12-7-1,-12 7 129,-1 0 19,1-1-1,0 2 1,0-1-1,0 1 1,1 0-1,-1 0 1,1 1-1,-1 0 1,1 1-1,0-1 1,0 1-1,11 1 0,8 0 31,0 1-1,35 6 0,-58-6 4,-4-1 5,1 0 1,-1 0 0,1 0 0,0 0 0,-1 0-1,1 0 1,-1 0 0,1 0 0,0 0-1,-1 0 1,1 0 0,-1 0 0,1 1 0,-1-1-1,1 0 1,-1 0 0,1 1 0,-1-1-1,1 0 1,-1 1 0,1-1 0,-1 1 0,1-1-1,-1 0 1,0 1 0,1-1 0,-1 1-1,0-1 1,1 1 0,-1-1 0,0 1-1,0-1 1,0 1 0,1 0 0,-1-1 0,0 1-1,0-1 1,0 1 0,0 0 0,0 0-1,0 1 112,-28-1-102,11 0-25,1-1 0,0-1 0,-1 0 0,1-1 0,-32-8 0,0-1 12,37 9 182,46 2 198,-27-1-286,-5 1-60,0-1 0,0 1 0,-1 0 0,1 0 0,0 0 0,0 1 1,-1-1-1,1 1 0,0-1 0,-1 1 0,6 2 0,1 2-1,0-1-1,0 0 1,0 0-1,1-1 1,-1 0 0,1-1-1,0 0 1,10 1 0,0 0-20,14 3 105,50 2 0,-80-8-6,-4-2-113,-1 1 0,1-1 0,-1 0 0,0 1 0,0-1 0,1 0 0,-1 1 0,0-1 0,-1 1 0,1-1 0,0 1 0,0-1 0,-1 1 0,1 0 0,0 0 0,-1 0 0,1 0 0,-1 0 0,0 0 0,1 0 0,-1 0 0,0 1 1,-1-2-1,-49-15 34,39 14-50,-80-37 113,37 10-83,51 26-13,-1 0 0,0 0-1,0 1 1,0 0 0,0 0 0,-1 1-1,1-1 1,-1 1 0,1 1-1,-1-1 1,-10 0 0,-26 2-123,38 0 28,10 2 10,-4-1 84,1-1 0,-1 1 0,0 0 0,1 0 0,-1 0 1,0 0-1,0 0 0,0 0 0,0 0 0,0 0 0,0 0 1,0 1-1,0-1 0,0 0 0,0 1 0,-1-1 0,2 3 1,-1-2 6,0 0 1,0 0 0,0 0 0,0 0 0,0 0-1,1 0 1,-1 0 0,1-1 0,-1 1 0,1 0-1,0-1 1,0 1 0,3 1 0,25 21 37,-26-20-38,0 0 1,0-1 0,0 0 0,0 1 0,1-1 0,0-1-1,-1 1 1,1-1 0,0 1 0,0-1 0,0-1 0,6 2-1,56 12 24,-60-14-14,-1 0 0,1 0-1,-1 0 1,1-1 0,-1 0 0,8-1-1,-4 0-5,-9 0-5,-1 0-1,1 0 1,-1-1 0,1 1-1,-1-1 1,0 1 0,1 0-1,-1-1 1,0 1 0,0-1-1,0 1 1,0-1 0,0 1-1,-1-3 1,1 1 0,0 0-6,0-1 0,0 1 0,0 0-1,-1 0 1,1 0 0,-1 0 0,0 0 0,0 0 0,0 0 0,0 0 0,-1 0 0,1 0 0,-1 0 0,1 1 0,-1-1-1,0 0 1,0 1 0,0 0 0,-1-1 0,1 1 0,-1 0 0,-3-2 0,-4-5 4,7 6 3,0 0-1,0 0 1,1 0-1,-1 0 0,1-1 1,0 1-1,-2-5 0,3 5-4,0 1-1,0 0 0,-1 0 0,1 0 0,0 0 0,-1 0 0,1 0 0,-1 1 0,0-1 1,1 0-1,-1 1 0,0-1 0,-3-1 0,-4-2 8,0 1 0,0 1-1,-1-1 1,1 1 0,-1 1-1,1 0 1,-1 0 0,0 1 0,0 0-1,0 0 1,-15 2 0,17-1-14,-23 5-68,30-4 70,0-1 1,0 1 0,0-1-1,0 1 1,0-1 0,0 1-1,0 0 1,0-1 0,1 1-1,-1 0 1,0 0 0,0 0-1,1 0 1,-1-1 0,1 1-1,-1 0 1,1 0 0,-1 0 0,1 0-1,-1 0 1,1 0 0,0 0-1,0 0 1,0 1 0,-1-1-1,1 2 1,0-2-4,0 1 0,0 0 0,0-1-1,0 1 1,0-1 0,-1 1 0,1 0 0,-1-1 0,1 1 0,-1-1-1,0 1 1,1-1 0,-1 0 0,0 1 0,0-1 0,0 0 0,0 1-1,0-1 1,0 0 0,-1 0 0,1 0 0,-2 1 0,-3 3-53,5-3 45,1 0 1,-1 0-1,0-1 0,0 1 1,1 0-1,-1 0 1,1 0-1,0 0 0,-1 0 1,1 0-1,0 0 0,0-1 1,0 1-1,1 0 1,-1 3-1,1 0-12,-1-4 27,0-1 1,0 1-1,0 0 1,0-1-1,0 1 0,0-1 1,0 1-1,0 0 1,1-1-1,-1 1 1,0-1-1,0 1 1,1-1-1,-1 1 1,0-1-1,1 1 0,-1-1 1,0 1-1,1-1 1,-1 0-1,1 1 1,-1-1-1,1 0 1,-1 1-1,1-1 1,-1 0-1,1 1 1,-1-1-1,1 0 0,-1 0 1,1 0-1,0 1 1,-1-1-1,1 0 1,-1 0-1,1 0 1,0 0-1,-1 0 1,1 0-1,0 0 0,6 1-15,-4 1 14,0-1-1,0 1 1,0 1-1,0-1 1,-1 0-1,1 1 1,-1-1-1,1 1 1,-1 0-1,3 4 1,-2-3-11,-2-3 13,-1 0-1,1-1 1,0 1-1,0 0 1,0-1-1,-1 1 1,1-1-1,0 1 1,0-1 0,0 0-1,0 1 1,0-1-1,0 0 1,0 0-1,0 1 1,0-1-1,0 0 1,2 0-1,-1 0 3,0 0-1,0 0 0,0 1 1,-1-1-1,1 1 0,0-1 0,0 1 1,0 0-1,0-1 0,-1 1 0,1 0 1,3 3-1,53 47 12,-55-48 858,-23-3-412,5 0-389,7 1-68,0-1 0,0 0-1,0-1 1,-15-2-1,-71-21 101,68 18-50,6 1-33,3 2 263,33 14 234,24 10 191,64 25 1,-47-28-706,66 13 0,-122-31 0,34-1 0,-23-6 0,-11 6 0,-1 1 0,0-1 0,0 1 0,0-1 0,0 1 0,0-1 0,0 1 0,0-1 0,0 1 0,-1-1 0,1 1 0,0-1 0,0 1 0,0-1 0,0 1 0,-1-1 0,1 1 0,0 0 0,0-1 0,-1 1 0,1-1 0,0 1 0,-1 0 0,1-1 0,0 1 0,-1 0 0,1-1 0,-1 1 0,1 0 0,-1-1 0,-3 0 0,-1 0 0,1 0 0,-1 0 0,1 1 0,-1 0 0,1 0 0,-1 0 0,1 0 0,-1 0 0,1 1 0,-1 0 0,-4 1 0,6 0 0,-1 0 0,1 0 0,0 0 0,-1 0 0,1 0 0,0 0 0,0 1 0,1 0 0,-5 4 0,-7 7 0,6-7 0,0 1 0,1 0 0,-1 0 0,2 1 0,-1 0 0,1 0 0,1 1 0,-7 14 0,-26 60 0,29-69 0,1 0 0,1 1 0,1 1 0,0-1 0,1 1 0,1 0 0,0 0 0,1 0 0,-1 25 0,4 141 0,0-183 0,0 1 0,0-1 0,0 1 0,0-1 0,0 1 0,0-1 0,0 1 0,0-1 0,0 1 0,0-1 0,0 1 0,0-1 0,0 1 0,0-1 0,1 1 0,-1-1 0,0 1 0,0-1 0,1 1 0,-1-1 0,0 1 0,0-1 0,1 0 0,-1 1 0,1-1 0,-1 0 0,0 1 0,1-1 0,-1 0 0,1 1 0,-1-1 0,0 0 0,1 0 0,-1 0 0,1 1 0,-1-1 0,1 0 0,-1 0 0,1 0 0,-1 0 0,1 0 0,-1 0 0,1 0 0,-1 0 0,1 0 0,-1 0 0,1 0 0,-1 0 0,1 0 0,-1-1 0,1 1 0,-1 0 0,1 0 0,-1 0 0,1-1 0,-1 1 0,0 0 0,1-1 0,-1 1 0,1 0 0,-1-1 0,1 1 0,29-26 0,-1-8-11,32-49 0,-36 47-116,-9 9-207,0-2 0,-2 1 0,-1-2 0,12-39 0,29-63-307,-50 123 631,0 0-1,0 1 1,-1-1 0,0 0-1,0-1 1,-1 1-1,0 0 1,-1-1 0,0-16-1,-1-6 654,-2 41-450,0-1 0,-1 0 0,0 1 1,0-1-1,-1 0 0,0-1 0,0 1 0,-1-1 0,-11 14 0,4-4-203,1-2 10,1 1 0,1 0 0,0 0 0,1 1 0,-8 25 0,-54 164 0,66-196 0,0 0 0,1 0 0,0 1 0,1 0 0,0-1 0,0 21 0,2-29 0,0 1 0,0 0 0,-1-1 0,1 1 0,-1-1 0,1 1 0,-1-1 0,0 1 0,0-1 0,0 1 0,0-1 0,0 0 0,-1 1 0,1-1 0,-1 0 0,1 0 0,-3 2 0,-1 2 0,5-6 0,0 0 0,0 0 0,1 0 0,-1 0 0,0 0 0,0 0 0,0 0 0,1 1 0,-1-1 0,0 0 0,0 0 0,0 0 0,0 0 0,1 0 0,-1 0 0,0 0 0,0 0 0,0 0 0,0 0 0,1 1 0,-1-1 0,0 0 0,0 0 0,0 0 0,0 0 0,0 1 0,0-1 0,0 0 0,0 0 0,1 0 0,-1 0 0,0 1 0,0-1 0,0 0 0,0 0 0,0 0 0,0 0 0,0 1 0,0-1 0,0 0 0,0 0 0,0 0 0,0 1 0,0-1 0,0 0 0,0 0 0,0 0 0,-1 1 0,1-1 0,0 0 0,0 0 0,0 0 0,0 0 0,0 0 0,0 1 0,0-1 0,-1 0 0,16-8 0,-13 5 0,1-1 0,-2 0 0,1 0 0,0 0 0,-1 0 0,2-6 0,8-20 0,29-30 7,-29 45-59,-1 0-1,0-1 1,11-24-1,25-74-1684,-38 96 1532,-5 13 165,0 0-1,-1-1 1,0 1 0,0 0 0,-1 0-1,1-1 1,-1 1 0,0-1-1,0-10 1,-1-58-109,0 70 130,0 6 102,-1 0-46,1 0-1,0-1 1,-1 1 0,0 0 0,1 0-1,-1 0 1,0-1 0,0 1 0,0 0 0,0-1-1,0 1 1,0 0 0,0-1 0,-1 0-1,-2 3 1,-5 7 247,-1 5 128,1 0 0,1 0 0,-12 32-1,-4 11-297,3-16-114,9-23 0,2 1 0,1 0 0,0 0 0,2 1 0,-9 41 0,3 13 0,6-44 0,2 0 0,-1 48 0,6-79 0,0 1 0,-1-1 0,1 0 0,0 0 0,0 0 0,0 1 0,0-1 0,0 0 0,0 0 0,0 1 0,1-1 0,-1 0 0,0 0 0,0 0 0,1 0 0,-1 1 0,1-1 0,0 0 0,0 2 0,11-21 0,-2-2 0,42-80-192,5-6-958,-48 91 907,0-1-1,-2 0 1,0 0-1,-1-1 1,6-23 0,15-39-525,-20 62 647,2-3 10,0-1 1,9-37-1,-18 53 99,0 1 1,1-1 0,0 0-1,0 1 1,1 0-1,-1-1 1,1 1-1,0 0 1,0-1-1,0 1 1,0 0 0,1 1-1,4-6 1,-3 5 302,-8 8 490,-1 1-527,1 1 0,-1 0 0,1-1 0,-5 12 0,-12 17 563,-22 23 44,14 20-698,-10 17-163,-32 85 0,64-158 0,-18 57 0,-43 89 0,-2-38 0,28-55 0,37-61 0,6-24 0,-1 5 0,0 0 0,1 0 0,0 0 0,0 1 0,1-1 0,-1 0 0,1 1 0,4-9 0,6-16 0,14-50 0,17-11 0,-14-15-136,19-24-643,-12 39 171,36-103-22,-68 181 610,0-1 0,-1 1-1,2-17 1,7-27-104,0 32 55,-11 23 72,1-1-1,-1 1 0,0-1 1,0 1-1,0-1 0,0 1 1,0-1-1,-1 1 0,1-1 1,0-3-1,-2 2 163,-3 8 129,-2 4-80,-1 1 1,2-1-1,-1 2 1,1-1-1,1 1 0,0-1 1,-4 14-1,-19 84 23,7-24-247,-64 163 10,-62 221 0,142-452 0,0 0 0,-3 28 0,-5 19 0,0-34 0,10-25 0,1 1 0,-1 0 0,1 0 0,-1 0 0,1-1 0,-1 9 0,3-27 0,0 1 0,2-1 0,-1 1 0,10-27 0,28-65 0,-10 28 0,92-279-43,-45 113-885,-51 168 566,32-110-146,-56 177 490,-1 1 0,0-1 0,0 0 0,-1-13 0,0 12 44,-1 7 37,-3 8 88,-8 13 183,0-1 59,0 1 1,-16 35 0,0 42-218,-82 211-176,64-188 0,-100 309 0,76-211 0,-48 97 0,92-257 0,22-51 0,1 1 0,0-1 0,1 1 0,-1 0 0,1 0 0,1 0 0,-2 6 0,4-21 0,1 0 0,0 0 0,1 0 0,0 1 0,1-1 0,-1 1 0,9-13 0,25-47 0,-3-1 0,27-81 0,-24 29-221,15-17-1017,31-149-2483,-67 226 3269,-9 39 263,1 1 0,12-24 0,-6 14 49,-8 15 268,-7 32 502,-1 7 126,-1 0 0,-1 0 1,-1 0-1,-1 0 0,-17 41 0,8-22-80,-14 36-319,-27 86-346,44-114-11,-44 139 0,-5-15 0,28-74 0,-3-16 0,15-40 0,21-43 0,0-1 0,0 1 0,0 0 0,0-1 0,-1 1 0,1-1 0,0 1 0,-1 0 0,1-1 0,0 1 0,-1-1 0,1 1 0,-1-1 0,1 1 0,-1-1 0,1 1 0,-1-1 0,1 1 0,-1-1 0,0 0 0,0 1 0,-3-12 0,2-34 0,2 37 0,0-30-6,-2 10-4,2 1 0,1-1 0,2 1 0,0-1-1,12-42 1,6 0-486,-12 36-96,18-41 0,-19 62 427,-2 18 98,-6-2 81,0 0 0,1 0 0,-1 0 0,0 0 0,0 0 0,0 0 1,-1 0-1,1 0 0,-2 3 0,-36 69 258,34-64-195,0 2 22,-1 0 0,-1-1 0,1 1 1,-2-1-1,-14 21 0,16-25-20,1-3 24,0 1-1,0-1 0,-1 1 0,1-1 1,-1-1-1,-10 9 0,2 2-20,12-14-81,0 1 0,0 0 0,0-1 0,0 1-1,-1-1 1,1 1 0,0-1 0,-1 0 0,1 1-1,-1-1 1,1 0 0,-1 0 0,0 0-1,1 0 1,-1-1 0,0 1 0,0 0 0,0-1-1,1 1 1,-3 0 0,-15-1-1,-44 1 0,37-7 0,26 6 0,-1 0 0,0 0 0,1 0 0,-1-1 0,1 1 0,-1 0 0,1-1 0,-1 1 0,1-1 0,-1 1 0,1 0 0,-1-1 0,1 1 0,-1-1 0,1 1 0,0-1 0,-1 0 0,1 1 0,0-1 0,0 1 0,-1-1 0,1 0 0,0 1 0,0-1 0,0-1 0,0-1-6,0-1 0,1 0 0,0 1 0,0-1 0,0 1 1,0-1-1,0 1 0,1-1 0,-1 1 0,1 0 0,3-5 0,5-8-243,-7 9 57,5-8-330,0 0 0,0 0 0,1 1 0,21-23 1,-16 23 216,-1-1 0,0 0 0,19-28 0,-30 39 263,2-1 0,-1 1 0,0 0 0,1 0 0,7-6 1,5-6-86,-11 3 72,-5 12 56,0 1 0,1-1 0,-1 1-1,0-1 1,0 1 0,0-1 0,0 1 0,1-1 0,-1 1 0,0-1-1,0 1 1,1-1 0,-1 1 0,0 0 0,1-1 0,-1 1-1,1-1 1,-1 1 0,0 0 0,1-1 0,-1 1 0,1 0-1,-1 0 1,1-1 0,-1 1 0,1 0 0,-1 0 0,1 0 0,-1 0-1,1-1 1,0 1 0,-1 0 0,1 0 0,-1 0 0,1 0-1,0 0 10,-1 0-1,0 0 0,0 0 0,0 0 1,0 0-1,0 0 0,0 0 0,1 0 0,-1 0 1,0 0-1,0 0 0,0 0 0,0 0 1,0 0-1,0 1 0,0-1 0,1 0 0,-1 0 1,0 0-1,0 0 0,0 0 0,0 0 1,0 0-1,0 0 0,0 0 0,0 0 0,0 0 1,1 0-1,-1 1 0,0-1 0,0 0 1,0 0-1,0 0 0,0 0 0,0 0 0,0 0 1,0 0-1,0 1 0,0-1 0,0 0 1,0 0-1,0 0 0,0 0 0,0 0 0,0 0 1,0 1-1,0-1 0,0 0 0,0 0 1,0 0-1,0 0 0,0 0 0,0 0 0,0 0 1,0 1-1,-1-1 0,1 16 413,-2 1 0,0-1-1,0 0 1,-2 1 0,0-1 0,-1-1 0,-1 1-1,0-1 1,-12 21 0,-31 78-422,-9 19 0,42-103 0,2-6 0,2 0 0,-18 47 0,25-54 0,-1 5 0,0-2 0,-2 1 0,0-1 0,-1 0 0,-1-1 0,-1 0 0,-21 28 0,24-39 0,7-7 0,-1 1 0,1-1 0,0 0 0,-1 1 0,1-1 0,0 1 0,0-1 0,0 1 0,0-1 0,0 1 0,0 0 0,0-1 0,1 1 0,-1 0 0,1 0 0,-1 0 0,1 0 0,-1 2 0,1 2 0,0-6 0,5-34 0,2 20 0,0 0 0,18-23 0,2-3 0,95-184-1105,-107 194 183,17-54-1,-10 22 247,10-2 215,-23 50 383,-2 0-1,10-26 1,-13 25 47,-4 14 48,0-1-1,0 1 0,1-1 0,-1 1 1,0 0-1,1 0 0,-1-1 1,1 1-1,-1 0 0,1 0 1,0-1-1,-1 1 0,1 0 1,0 0-1,0 0 0,0 0 1,0 0-1,0 0 0,0 0 1,0 1-1,1-2 0,-2 2 2,0 0 1,0 0-1,0 0 0,0 1 1,0-1-1,0 0 0,0 0 1,0 0-1,0 0 0,0 0 1,0 0-1,0 0 0,0 1 1,0-1-1,0 0 0,0 0 1,0 0-1,0 0 0,0 0 1,0 0-1,0 0 0,0 1 1,0-1-1,0 0 0,0 0 1,0 0-1,0 0 0,0 0 1,0 0-1,0 0 0,0 1 1,0-1-1,0 0 0,0 0 1,1 0-1,-1 0 0,0 0 1,0 0-1,0 0 0,0 0 1,0 0-1,0 0 0,0 0 0,0 0 1,1 0-1,-1 1 0,0-1 1,0 0-1,0 0 0,0 0 1,0 0-1,0 0 0,0 0 1,1 0-1,-1 0 0,0 0 1,0 0-1,0 0 0,0 0 1,0-1-1,0 11 239,-1-1-1,-1 0 1,0 1-1,0-1 1,-1 0 0,0 0-1,-1-1 1,0 1-1,0-1 1,-8 12-1,-12 25-202,-46 143-54,41-103 0,10-40 0,-23 43 0,-12 25 0,40-77 0,7-17 0,0 0 0,-1 0 0,-1-1 0,-18 27 0,25-42 0,-1 0 0,1-1 0,1 1 0,-1 0 0,0 0 0,1 0 0,-1 0 0,1 1 0,0-1 0,0 0 0,0 1 0,1-1 0,-1 0 0,1 6 0,1 0 0,2-15 0,-2 3 0,1 0 0,-1 0 0,1 0 0,0 1 0,0-1 0,0 0 0,0 1 0,3-3 0,9-7 0,2 1 0,0-2 0,-1 0 0,-1-1 0,0 0 0,-1-2 0,0 1 0,14-25 0,16-31-154,71-129-2531,-88 149 2174,47-67 1,-63 105 495,-1 0 1,0-1 0,-1 0 0,-1 0 0,0-1 0,6-18 0,-3 5 1,6 17 391,-13 10 36,-6 6 127,-37 63 1571,27-44-1855,-26 38 0,-23 29-251,-80 153 1,101-143-7,7-18 0,31-76 0,0 1 0,0-1 0,0 1 0,1-1 0,0 1 0,1 0 0,0 0 0,0 0 0,0 9 0,2-20 0,-1 1 0,1 0 0,0 0 0,0 0 0,0 0 0,0 0 0,0 0 0,0 0 0,0 1 0,1-1 0,-1 0 0,3-2 0,28-26 0,-15 14 0,11-16 0,0-2 0,38-63 0,0-1 0,-5 20 0,-43 48-2,-2 0-1,21-60 1,-24 57-143,29-54 1,-38 80 102,-2 6 36,-1-1 0,0 0 1,1 1-1,-1-1 0,0 0 0,0 1 1,0-1-1,-1 0 0,1 0 1,0 0-1,0 0 0,-1 0 0,0 0 1,1 0-1,-1 0 0,0 0 0,0 0 1,0 0-1,0 0 0,0 0 1,-1-4-1,0 6 9,1 0 1,0-1-1,-1 1 0,1 0 1,-1 0-1,1-1 0,0 1 1,-1 0-1,1 0 0,-1 0 1,1 0-1,-1 0 1,1-1-1,-1 1 0,1 0 1,-1 0-1,1 0 0,-1 0 1,1 0-1,-1 1 1,1-1-1,-1 0 0,1 0 1,-1 0-1,1 0 0,0 0 1,-1 1-1,1-1 1,-1 0-1,1 0 0,-1 1 1,1-1-1,0 0 0,-1 1 1,1-1-1,0 0 0,-1 1 1,-4 4 33,1 0 1,0 0-1,0 1 1,0-1-1,1 1 0,0 0 1,0 0-1,-4 10 1,-5 11-39,1-3 1,-139 261 0,141-271 0,-1 0 0,1 1 0,0 1 0,0 0 0,2 0 0,-9 26 0,9 3 0,6-36 0,0-1 0,0 1 0,-1 0 0,0-1 0,-1 1 0,0-1 0,-4 9 0,-3 1 0,10-18 0,37-61 0,24-24-4,-20 31-116,46-82 1,-81 125 1,17-32-1006,35-89 0,-31 33 27,9 12 349,-27 69 648,-1 0 0,-1 0 0,0-1-1,-1 0 1,-1-1 0,-1 1 0,2-24-1,-6 43 101,0 0 6,0 0-1,0 0 1,0-1-1,1 1 1,-1 0 0,0 0-1,0-1 1,0 1-1,0 0 1,0 0-1,0-1 1,0 1-1,0 0 1,0 0 0,0-1-1,0 1 1,0 0-1,0 0 1,0-1-1,0 1 1,0 0-1,0-1 1,0 1-1,0 0 1,0 0 0,0-1-1,-1 1 1,1 0-1,0 0 1,0 0-1,0-1 1,0 1-1,-1 0 1,1 0 0,0 0-1,0-1 1,0 1-1,-1 0 1,1 0-1,0 0 1,0 0-1,-1 0 1,1-1-1,0 1 1,0 0 0,-1 0-1,1 0 1,0 0-1,0 0 1,-1 0-1,1 0 1,0 0-1,0 0 1,-1 0 0,1 0-1,0 0 1,0 0-1,-1 0 1,1 0-1,0 1 1,-1-1-1,-3 2 141,0 0-1,0 1 1,0 0-1,0-1 1,1 1-1,-1 1 1,1-1-1,0 0 1,0 1-1,0 0 1,0-1-1,1 1 1,0 0-1,-4 8 1,-8 10 483,-14 20 283,7-13-529,2 2-1,-23 46 1,-22 59-340,-37 91-46,65-144 3,-16 45 0,34-67 0,10-32 0,-15 33 0,5-14 0,17-45 0,0-1 0,1 0 0,-1 0 0,1 1 0,-1-1 0,1 0 0,0 1 0,0-1 0,0 1 0,0-1 0,0 0 0,1 1 0,-1-1 0,1 0 0,0 1 0,-1-1 0,2 2 0,-1-3 0,-1-1 0,1 0 0,0 1 0,-1-1 0,1 0 0,-1 1 0,1-1 0,0 0 0,-1 0 0,1 0 0,0 0 0,-1 1 0,1-1 0,0 0 0,-1 0 0,1 0 0,0 0 0,-1-1 0,1 1 0,0 0 0,-1 0 0,1 0 0,-1 0 0,1-1 0,0 1 0,-1 0 0,1-1 0,-1 1 0,1 0 0,0-1 0,-1 1 0,1-1 0,-1 1 0,0-1 0,1 0 0,19-17 0,-1-6 0,28-41 0,3-7 0,-26 42 0,9-11 0,48-81 0,31-104-1707,-75 140 441,-4-1 0,-4-1 0,20-102 0,-42 161 1169,-2-1-1,-1 0 1,0-49-1,-24 114 2419,-25 63 879,-28 63-1587,-64 202-1586,80-238-27,-7 25 0,59-136 0,0 0 0,-1-1 0,-1 1 0,0-1 0,-9 13 0,-6 2 0,18-11 0,8-34 0,42-63 0,14-18 0,-33 58 0,29-59 0,34-120-50,-43 101-268,-22 54-116,16-69 1,-10 51 302,-13 37 112,-13 25 296,-5 20-264,0 0 0,0 0 0,0 0-1,0 0 1,0-1 0,0 1 0,0 0 0,0 0 0,0 0 0,0 0-1,-1 0 1,1-1 0,0 1 0,0 0 0,0 0 0,0 0-1,0 0 1,0 0 0,0 0 0,0 0 0,0 0 0,-1-1-1,1 1 1,0 0 0,0 0 0,0 0 0,0 0 0,0 0-1,0 0 1,-1 0 0,1 0 0,0 0 0,0 0 0,0 0 0,0 0-1,0 0 1,0 0 0,-1 0 0,1 0 0,0 0 0,0 0-1,0 0 1,0 0 0,0 0 0,-1 0 0,1 0 0,0 0-1,0 0 1,0 0 0,0 0 0,0 0 0,-1 1 0,-24 21 401,10-4-412,0 0 0,1 1 1,1 1-1,1 0 0,-11 26 1,-44 118-4,-5 13 1,37-110 0,-45 97 0,-38 91 0,114-243 0,0 1 0,0 0 0,2 0 0,-1 0 0,2 0 0,-1 0 0,2 20 0,0-41 0,0 2 0,0 1 0,0 0 0,0-1 0,1 1 0,-1-1 0,1 1 0,1-1 0,2-7 0,30-46 0,35-88 0,-21 57 0,51-135 0,-70 146 0,75-229 0,-55 120 0,-44 171 0,-1 0 0,0 0 0,-1 0 0,1-29 0,-4 53 0,0-1 0,0 0 0,0 0 0,0-1 0,-1 1 0,0 0 0,0 0 0,0-1 0,-3 7 0,-30 54 0,7 22 0,-57 135 0,71-184 0,-51 145 0,-51 88 0,110-237 0,5-25 0,1-14 0,0-6 0,1 0 0,0-1 0,1 1 0,1 0 0,-1 0 0,1 1 0,1-1 0,0 1 0,12-17 0,7-16 0,65-166 0,-55 125 0,48-133 0,-27 66 0,17-68 0,-67 197 0,1 1 0,0 0 0,1 0 0,15-28 0,-9 25 0,-5 9 0,-12 34 0,-3 3 0,-2-1 0,-1 1 0,-14 24 0,-12 24 0,-40 121 0,51-131 0,-30 111 0,44-134 0,3-9 0,-2 0 0,-17 35 0,23-57 0,1-1 0,0 1 0,1 1 0,0-1 0,0 0 0,0 0 0,1 1 0,0 8 0,2-37 0,2 0 0,0 1 0,1-1 0,13-35 0,-1 2 0,24-67 0,-22 73 0,16-72 0,-23 59 0,28-109 0,-18 110-10,-9 26-240,-1-1 0,11-62 0,-2-74-943,-17 104 904,-3 50 237,0 17 63,0-1 0,0 1-1,0 0 1,-1 0 0,1 0 0,0 0 0,0 0 0,0 0 0,-1 0 0,1-1 0,0 1 0,0 0 0,-1 0 0,1 0 0,0 0 0,0 0 0,0 0 0,-1 0 0,1 0-1,0 0 1,0 0 0,-1 0 0,1 0 0,0 1 0,0-1 0,0 0 0,-1 0 0,1 0 0,0 0 0,0 0 0,0 0 0,-1 0 0,1 1 0,0-1 0,0 0 0,0 0 0,0 0-1,-1 0 1,1 1 0,0-1 0,0 0 0,0 1 0,-12 8 335,4 3-138,-1 0 1,2 1-1,0 0 1,0 0-1,1 0 0,-8 27 1,-4 9-190,-21 29-19,24-50 0,-15 40 0,6 0 0,-29 73 0,12-38 0,12-1 0,-4-25 0,-10 27 0,39-90 0,0 0 0,0 1 0,1-1 0,1 0 0,0 21 0,2-31 0,-1 0 0,1-1 0,0 1 0,-1 0 0,0-1 0,0 1 0,0 0 0,0-1 0,0 1 0,-4 5 0,1-1 0,0 2 0,9-18 0,11-20 0,-8 17 0,-1-2 0,0 1 0,-1-1 0,0 0 0,5-21 0,19-40 0,0 18 0,26-56 0,-21 21 0,26-103 0,-44 141 0,-11 37 0,0-1 0,-2 0 0,0-1 0,-1 1 0,2-32 0,-5 13 0,0 36 0,0 0 0,0-1 0,1 1 0,-1 0 0,0-1 0,0 1 0,0 0 0,0-1 0,0 1 0,0 0 0,0-1 0,0 1 0,0 0 0,0-1 0,0 1 0,0 0 0,0-1 0,0 1 0,0 0 0,0-1 0,0 1 0,0 0 0,-1-1 0,1 1 0,0 0 0,0 0 0,0-1 0,-1 1 0,1 0 0,0-1 0,0 1 0,0 0 0,-1 0 0,1 0 0,0-1 0,-1 1 0,1 0 0,0 0 0,-1 0 0,1 0 0,0-1 0,0 1 0,-1 0 0,1 0 0,0 0 0,-1 0 0,-13 12 0,-4 9 0,2 0 0,0 2 0,1-1 0,1 2 0,-20 49 0,1 19 0,-77 103 0,65-113 0,29-54 0,0 0 0,2 1 0,1 1 0,-18 59 0,28-60 0,-1 4 0,4-33 0,-1 1 0,1 0 0,0 0 0,0-1 0,-1 1 0,1 0 0,-1 0 0,1-1 0,-1 1 0,1-1 0,-1 1 0,1 0 0,-1-1 0,1 1 0,-1-1 0,0 1 0,1-1 0,-1 0 0,0 1 0,0-1 0,1 0 0,-1 1 0,0-1 0,0 0 0,1 0 0,-1 0 0,0 1 0,0-1 0,-1 0 0,2-1 0,-1 1 0,1 0 0,0-1 0,-1 1 1,1 0-1,-1-1 0,1 1 0,0-1 0,-1 1 0,1-1 0,0 1 0,0-1 1,-1 1-1,1-1 0,0 1 0,0-1 0,0 1 0,0-1 0,0 1 0,0-1 1,-1 1-1,1-1 0,0 1 0,0-1 0,1 1 0,-1-1 0,0 1 0,0-1 1,0 0-1,0 0 0,5-21-492,82-204-20867,-85 220 20854,24-60-4532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53.9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 10 800,'-3'0'1003,"-35"0"2962,33 0-507,10-10 3574,13 10-4732,-13 0-72,5 1 254,0 0 0,0-1 0,17-1-1,-12 0-1366,-8 1-1032,-1 0 0,1 1-1,-1 0 1,1 0 0,-1 0 0,0 1 0,1 0-1,-1 0 1,0 1 0,9 4 0,22 10-55,-18-10-28,-11-5 0,0 0 0,-1 1 0,0 0 0,0 1 0,1 0 0,-2 0 0,13 9 0,-7-4 0,1 0 0,-1-1 0,1-1 0,27 11 0,14 8 0,14 0 0,-62-23 0,0 0 0,1-1 0,-1 0 0,1 0 0,0 0 0,0-1 0,0 0 0,7 0 0,64-2 0,-29 0 0,198 1 0,-222 2 0,1 1 0,-1 1 0,0 1 0,43 16 0,20 4 0,-77-22 0,-1 1 0,1 0 0,-1 0 0,12 8 0,-12-6 0,-1-1 0,1 0 0,0-1 0,0 0 0,1-1 0,14 3 0,-5-3 0,0 0 0,-1 2 0,1 0 0,34 14 0,-46-15 0,0-1 0,0 0 0,1 0 0,-1-1 0,1 0 0,11 1 0,3 1 0,10-3 0,-27-1 0,-1 0 0,0 0 0,1 0 0,-1 1 0,7 1 0,2 3 0,-10-3 0,-1-1 0,0 0 0,0 0 0,1 0 0,-1 0 0,1-1 0,4 1 0,-4-1 0,-1 0 0,1 1 0,-1-1 0,1 1 0,-1 0 0,0 0 0,1 0 0,-1 0 0,0 1 0,0 0 0,0-1 0,0 1 0,0 0 0,3 3 0,-4-4 0,0 1 0,1 0 0,-1-1 0,0 1 0,1-1 0,-1 0 0,1 1 0,0-1 0,-1-1 0,1 1 0,0 0 0,0-1 0,4 1 0,113-1 0,-120 0 0,1 0 0,0 0 0,-1 0 0,1 0 0,0 0 0,0 0 0,-1 0 0,1 0 0,0 0 0,-1 0 0,1 0 0,0 0 0,-1 1 0,1-1 0,-1 0 0,1 0 0,0 1 0,-1-1 0,1 0 0,-1 1 0,1-1 0,-1 1 0,1-1 0,-1 1 0,2 0 0,5 6 0,19 9 0,-24-16 0,0 1 0,0 0 0,1-1 0,-1 1 0,0-1 0,0 0 0,0 1 0,0-1 0,1 0 0,1-1 0,9 2 0,-5 4 0,8-1 0,-14-5 0,-1 1 0,1 1 0,-1-1 0,1 0 0,-1 0 0,1 0 0,-1 1 0,1-1 0,-1 1 0,0-1 0,1 1 0,-1 0 0,0-1 0,3 3 0,18 7 0,-1-7 0,1 0 0,33-1 0,-54-2 0,-1 0 0,1 0 0,-1-1 0,1 1 0,0 0 0,-1 0 0,1 0 0,-1 0 0,1 0 0,0 0 0,-1 0 0,1 0 0,-1 0 0,1 0 0,0 0 0,-1 0 0,1 1 0,-1-1 0,1 0 0,-1 0 0,1 1 0,-1-1 0,1 0 0,-1 1 0,1-1 0,-1 0 0,1 1 0,-1-1 0,1 1 0,-1-1 0,0 1 0,1-1 0,-1 1 0,0-1 0,1 1 0,-1-1 0,0 1 0,0-1 0,1 1 0,-1-1 0,0 1 0,0 0 0,0-1 0,0 1 0,0-1 0,0 1 0,0 0 0,0 0 0,0 0 0,0-1 0,0 0 0,0 1 0,0-1 0,0 1 0,0-1 0,0 1 0,1-1 0,-1 1 0,0-1 0,0 1 0,0-1 0,1 1 0,-1-1 0,0 0 0,0 1 0,1-1 0,-1 1 0,0-1 0,1 0 0,-1 1 0,0-1 0,1 0 0,-1 0 0,1 1 0,-1-1 0,1 0 0,-1 0 0,0 1 0,1-1 0,-1 0 0,1 0 0,-1 0 0,1 0 0,-1 0 0,1 0 0,-1 0 0,1 0 0,0 0 0,0 0 0,-1 0 0,1 0 0,-1 0 0,1 0 0,0 0 0,-1 0 0,1 0 0,-1 0 0,1 0 0,-1 0 0,1 1 0,-1-1 0,1 0 0,-1 0 0,1 1 0,-1-1 0,1 0 0,-1 1 0,0-1 0,1 0 0,-1 1 0,1-1 0,-1 0 0,0 1 0,1-1 0,-1 1 0,0-1 0,0 1 0,1-1 0,-1 1 0,0-1 0,0 1 0,0-1 0,0 1 0,1-1 0,-1 1 0,0-1 0,0 1 0,0 0 0,0 0 0,0 2 0,-1 0 0,1-1 0,0 1 0,-1 0 0,0 0 0,1-1 0,-1 1 0,0 0 0,0-1 0,-1 1 0,1-1 0,-1 1 0,1-1 0,-1 1 0,0-1 0,1 0 0,-1 0 0,-3 2 0,-14 23 0,-35 67 0,53-92 0,0 0 0,1 0 0,-1 0 0,1 0 0,-1 0 0,1-1 0,0 1 0,-1 0 0,1 0 0,0 0 0,0 0 0,0 0 0,1 4 0,0-4 0,-1 1 0,0-1 0,0 1 0,0-1 0,0 1 0,0 0 0,0-1 0,-1 1 0,1-1 0,-1 1 0,-2 4 0,-35 55 0,37-61 0,1 0 0,-1 0 0,0 0 0,1 1 0,-1-1 0,1 0 0,-1 0 0,1 1 0,0-1 0,-1 0 0,1 1 0,0-1 0,0 0 0,0 1 0,0-1 0,0 0 0,0 1 0,1-1 0,-1 3 0,1-3 0,-1 1 0,1-1 0,-1 1 0,0 0 0,0-1 0,0 1 0,0-1 0,0 1 0,0 0 0,-1-1 0,1 1 0,0-1 0,-1 1 0,1-1 0,-1 1 0,-1 1 0,-1 7 0,0 1 0,0-1 0,0 1 0,2 0 0,-1 0 0,1-1 0,1 1 0,1 17 0,-1-10 0,0-17 0,0 1 0,0-1 0,-1 1 0,1 0 0,0-1 0,-1 0 0,1 1 0,-1-1 0,0 1 0,1-1 0,-1 0 0,0 1 0,0-1 0,0 0 0,0 0 0,0 1 0,0-1 0,0 0 0,-3 1 0,-3 5 0,5-3 0,-1 1 0,1-1 0,0 0 0,0 1 0,1-1 0,-3 8 0,-7 17 0,2-21 0,8-8 0,0 1 0,0-1 0,0 1 0,0-1 0,0 1 0,1 0 0,-1-1 0,0 1 0,1 0 0,-1 0 0,0-1 0,1 1 0,-1 0 0,1 0 0,-1 0 0,1 0 0,-1 0 0,1 0 0,0 0 0,-1 0 0,1 0 0,0 0 0,0 0 0,0 1 0,-1 1 0,1 0 0,0 1 0,-1-1 0,0 0 0,0 0 0,0 0 0,0 0 0,-3 5 0,3-5 0,-1 0 0,1-1 0,0 1 0,0 0 0,0 0 0,1 0 0,-1 0 0,0 5 0,1-5 0,0 0 0,0 0 0,0-1 0,-1 1 0,1 0 0,-1 0 0,0 0 0,0 0 0,0 0 0,0-1 0,-1 1 0,1 0 0,-1-1 0,-2 4 0,3-4 0,-1-1 0,1 1 0,0 0 0,0 0 0,0 0 0,0 0 0,0 0 0,0 0 0,1 0 0,-1 1 0,1-1 0,-1 0 0,1 0 0,0 3 0,0-3 0,0 0 0,-1 0 0,1 0 0,0 0 0,-1-1 0,1 1 0,-1 0 0,0 0 0,1 0 0,-1-1 0,0 1 0,0 0 0,-2 2 0,2-3 0,0 0 0,0 1 0,0-1 0,0 1 0,1-1 0,-1 1 0,0 0 0,1-1 0,-1 1 0,1-1 0,0 1 0,0 0 0,-1 2 0,2 6 0,-1-8 0,0 0 0,1-1 0,-1 1 0,0 0 0,0 0 0,0 0 0,0 0 0,-1 0 0,1 0 0,0-1 0,-1 1 0,0 0 0,1 0 0,-1-1 0,-1 4 0,-4 0 0,5-4 0,-1 0 0,1 1 0,-1-1 0,1 1 0,0-1 0,-1 1 0,1 0 0,0-1 0,0 1 0,0 0 0,0 0 0,1 0 0,-1-1 0,0 1 0,1 0 0,-1 0 0,1 0 0,0 0 0,0 0 0,0 0 0,0 0 0,0 0 0,0 0 0,1 3 0,-1-2 0,0 0 0,0 0 0,0 0 0,0 0 0,0-1 0,0 1 0,-1 0 0,1 0 0,-1-1 0,0 1 0,0 0 0,0-1 0,0 1 0,0-1 0,-1 1 0,1-1 0,-1 1 0,-2 1 0,2 6 0,2-9 0,0 0 0,0 0 0,0-1 0,0 1 0,0 0 0,0 0 0,0 0 0,0-1 0,0 1 0,-1 0 0,1 0 0,0-1 0,-1 1 0,1 0 0,0-1 0,-1 1 0,1 0 0,-1-1 0,0 2 0,-3 1 0,2-1 0,1-1 0,-1 1 0,0-1 0,1 1 0,0-1 0,-1 1 0,1 0 0,0 0 0,0 0 0,0-1 0,0 1 0,0 0 0,1 0 0,-1 1 0,0-1 0,1 0 0,0 0 0,-1 0 0,1 0 0,0 0 0,0 0 0,0 1 0,1 2 0,-1-4 0,0 1 0,-1 0 0,1 0 0,0 0 0,-1-1 0,1 1 0,-1 0 0,1-1 0,-1 1 0,0 0 0,0-1 0,0 1 0,0-1 0,0 1 0,0-1 0,-2 2 0,2-1 0,-1 0 0,1 0 0,-1 0 0,1-1 0,0 1 0,0 1 0,0-1 0,0 0 0,0 0 0,0 0 0,1 0 0,-1 1 0,1-1 0,0 0 0,-1 0 0,1 5 0,0-4 0,0 0 0,-1 1 0,0-1 0,1 1 0,-1-1 0,0 0 0,-3 5 0,2-3 0,0-1 0,1 1 0,0-1 0,-1 1 0,2 0 0,-1-1 0,0 10 0,1-11 0,-1 1 0,1-1 0,-1 0 0,0 0 0,0 0 0,0 0 0,0 0 0,-1 0 0,1 0 0,-4 5 0,3-5 0,0-1 0,1 1 0,-1 0 0,1 0 0,0 0 0,0 0 0,0 0 0,0 0 0,0 0 0,0 6 0,2 18 0,0-20 0,-1 0 0,1 0 0,-2 0 0,1-1 0,-1 1 0,0 0 0,-2 7 0,1-8 0,-1-1 0,1 1 0,0-1 0,0 1 0,1-1 0,0 1 0,0 0 0,0 0 0,1 0 0,0 8 0,1 4 0,0-12 0,-1 0 0,1 1 0,-1 0 0,0-1 0,-1 1 0,0-1 0,0 0 0,0 1 0,-3 6 0,-6-3 0,9-10 0,0 1 0,0 0 0,0 0 0,0 0 0,0 0 0,0 0 0,0 0 0,1 0 0,-1 0 0,0 0 0,1 0 0,-1 0 0,1 1 0,-1-1 0,1 0 0,-1 0 0,1 1 0,0-1 0,0 0 0,0 0 0,0 1 0,0-1 0,0 0 0,0 1 0,0 1 0,0 105 0,0-106 0,0 0 0,0 1 0,-1-1 0,1 0 0,-1 0 0,0 1 0,1-1 0,-1 0 0,0 0 0,-2 3 0,1-2 0,1-1 0,0 1 0,0-1 0,0 1 0,0-1 0,0 1 0,0-1 0,1 1 0,-1 0 0,1 5 0,0 111 0,0-104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54.3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1 32767,'0'15'0,"-28"-4"0,28 4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54.6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78 32767,'18'-25'-6803,"10"-27"-4354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57.0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648 65 400,'0'0'3637,"0"-28"-2277,0-8 19116,-1 42-20059,0 0 1,0 0-1,-1 0 0,0 0 0,0 0 1,0-1-1,-1 1 0,0-1 1,0 1-1,-1-1 0,-3 5 0,2-3-121,0 0 0,1 0 0,0 0-1,0 1 1,-4 14 0,-26 108-184,30-113-112,-1 0 0,-1-1 0,-1 1 0,0-1 0,-15 24 0,13-25 0,0 0 0,1 1 0,1 0 0,1 1 0,-8 30 0,7 5 0,-12-9 0,7 16 0,10-42 0,-1 0 0,-7 21 0,-9-1 0,10 1 0,-1-17 0,8-17 0,0-1 0,1 1 0,-1 0 0,1 0 0,0-1 0,0 1 0,0 0 0,0 0 0,1 0 0,-1 5 0,1 0 0,0 0 0,-1 0 0,0 0 0,-1 0 0,0 0 0,0 0 0,-1-1 0,0 1 0,-1-1 0,0 1 0,0-1 0,0 0 0,-7 8 0,10-15 0,0 0 0,0 0 0,0 0 0,1 1 0,-1-1 0,0 0 0,1 0 0,-1 1 0,1-1 0,0 1 0,-1-1 0,1 0 0,0 1 0,0-1 0,0 1 0,0-1 0,0 0 0,0 1 0,1 1 0,-2 9 0,-5 2 0,4-12 0,1 1 0,0 0 0,-1 0 0,2 0 0,-1 0 0,0 0 0,0 0 0,1 0 0,0 0 0,-1 0 0,2 6 0,-1-6 0,0 0 0,-1 1 0,1-1 0,-1 0 0,1 1 0,-1-1 0,0 0 0,0 0 0,-1 1 0,1-1 0,0 0 0,-1 0 0,-3 3 0,-10 24 0,-5 20 0,2-29 0,14-12 0,1 0 0,0 0 0,-3 17 0,-6 18 0,3-23 0,7-18 0,0 1 0,0 0 0,0-1 0,1 1 0,0 0 0,0 0 0,0 0 0,0 0 0,1 0 0,-1 4 0,1 0 0,-1 0 0,-1-1 0,1 1 0,-1-1 0,0 1 0,-1-1 0,0 0 0,0 0 0,-5 8 0,5-9 0,0-1 0,0 0 0,1 1 0,0-1 0,0 1 0,0 0 0,1 0 0,-2 9 0,3-5 0,-1-1 0,0 0 0,0 0 0,-5 17 0,3-18 0,1 0 0,1 1 0,-1-1 0,1 16 0,-3 17 0,3-39 0,0 1 0,0-1 0,0 1 0,-1-1 0,1 0 0,-1 0 0,0 0 0,0 0 0,0 0 0,-2 2 0,3-3 0,1 0 0,-1 0 0,1 0 0,-1 0 0,1-1 0,-1 1 0,1 0 0,0 0 0,-1 0 0,1 0 0,0 0 0,0 0 0,0 0 0,0 0 0,0 0 0,0 0 0,0 0 0,0 0 0,0 1 0,0-1 0,1 0 0,-1 0 0,0 0 0,0 0 0,0 0 0,0 0 0,0 0 0,0 0 0,-1 0 0,1 0 0,0 0 0,0 0 0,-1 0 0,1 0 0,-1 0 0,1 0 0,-1 0 0,1-1 0,-1 2 0,-14 10 0,13-11 0,0 0 0,0 1 0,1-1 0,-1 1 0,0-1 0,1 1 0,-1 0 0,0-1 0,1 1 0,0 0 0,0 0 0,-1 0 0,1 0 0,0 0 0,0 1 0,1-1 0,-1 0 0,0 0 0,1 1 0,0-1 0,-1 0 0,1 1 0,0-1 0,0 4 0,0 49 0,0-54 0,0 0 0,0 0 0,0 0 0,-1 0 0,1 0 0,0 0 0,-1 0 0,1 0 0,-1 0 0,1 0 0,-1 0 0,1 0 0,-1 0 0,0 0 0,1 0 0,-1-1 0,0 1 0,0 0 0,0-1 0,0 1 0,1 0 0,-1-1 0,0 1 0,0-1 0,-2 1 0,-3 3 0,7-4 0,-1 0 0,0 0 0,0 0 0,0 0 0,0 0 0,1 0 0,-1 0 0,0 0 0,0 0 0,0 0 0,0 0 0,0 0 0,1 0 0,-1 0 0,0 0 0,0 0 0,0 0 0,0 1 0,0-1 0,1 0 0,-1 0 0,0 0 0,0 0 0,0 0 0,0 0 0,0 0 0,0 1 0,0-1 0,0 0 0,1 0 0,-1 0 0,0 0 0,0 1 0,0-1 0,0 0 0,0 0 0,0 0 0,0 0 0,0 0 0,0 1 0,0-1 0,0 0 0,0 0 0,0 0 0,0 0 0,0 1 0,0-1 0,0 0 0,-1 0 0,19-5 0,-18 5 0,1-1 0,1 1 0,-1-1 0,0 1 0,0-1 0,0 0 0,0 1 0,0-1 0,0 0 0,0 0 0,0 1 0,-1-1 0,1 0 0,0 0 0,0 0 0,-1 0 0,1 0 0,0 0 0,-1 0 0,1 0 0,-1-1 0,0 1 0,1 0 0,-1 0 0,0 0 0,1-1 0,-1 0 0,0 0 0,0 1 0,1 0 0,-1-1 0,1 1 0,-1-1 0,1 1 0,-1 0 0,1-1 0,0 1 0,0 0 0,0 0 0,0 0 0,0-1 0,0 1 0,0 0 0,0 0 0,0 0 0,0 1 0,0-1 0,1 0 0,-1 0 0,0 1 0,1-1 0,-1 0 0,0 1 0,1 0 0,1-1 0,-1 1 0,-1-1 0,0 1 0,1 0 0,-1-1 0,0 1 0,0-1 0,1 0 0,-1 1 0,0-1 0,0 0 0,0 0 0,0 0 0,0 1 0,0-1 0,0 0 0,0-1 0,0 1 0,0 0 0,0 0 0,-1 0 0,1 0 0,0-1 0,-1 1 0,1 0 0,-1 0 0,1-3 0,1-21 0,8 13 0,-7 9 0,-1-6 0,-2 9 0,0-1 0,0 1 0,0-1 0,0 1 0,0-1 0,0 1 0,0-1 0,0 1 0,0-1 0,1 1 0,-1-1 0,0 1 0,0-1 0,0 1 0,1-1 0,-1 1 0,0-1 0,1 1 0,-1-1 0,0 1 0,1-1 0,-1 1 0,0 0 0,1-1 0,0 1 0,12-2 0,0 0 0,0 1 0,0 1 0,19 2 0,-3-1 0,-26-1 0,-1 0 0,0 0 0,1 0 0,-1 0 0,0 1 0,1-1 0,-1 1 0,0-1 0,1 1 0,-1 0 0,0 0 0,0 0 0,0 0 0,0 0 0,0 1 0,4 2 0,-4-2 0,0-1 0,-1 1 0,2-1 0,-1 0 0,0 0 0,0 1 0,0-1 0,1-1 0,4 2 0,-6-1 0,1 0 0,0-1 0,-1 1 0,1 0 0,0-1 0,-1 1 0,1 0 0,-1 0 0,0 1 0,1-1 0,1 2 0,-2-2 0,0 0 0,0 0 0,0 0 0,0 0 0,0 0 0,0-1 0,1 1 0,-1 0 0,0 0 0,1-1 0,-1 1 0,0-1 0,1 0 0,-1 1 0,1-1 0,-1 0 0,4 1 0,2-1 0,0 1 0,0 0 0,0 0 0,0 1 0,-1 0 0,9 3 0,-8-2 0,0-1 0,1 0 0,0 0 0,-1 0 0,1-1 0,10 0 0,57 10 0,60-11 0,-128 0 0,0 1 0,0 1 0,0-1 0,0 1 0,0 0 0,12 6 0,-13-6 0,0 1 0,0-1 0,1 0 0,0 0 0,-1-1 0,13 2 0,-6-3 0,0 2 0,1-1 0,-1 2 0,15 4 0,-16-4 0,1 0 0,0 0 0,-1-1 0,16 0 0,-24-2 0,1 0 0,-1 0 0,0 0 0,0 1 0,0 0 0,1 0 0,-1 0 0,0 0 0,0 0 0,0 1 0,-1 0 0,1 0 0,0 0 0,-1 0 0,1 1 0,-1-1 0,4 4 0,-1-2 0,0 0 0,0 0 0,0 0 0,1-1 0,-1-1 0,1 1 0,0-1 0,0 0 0,0 0 0,0-1 0,8 1 0,-9-1 0,0 1 0,0-1 0,0 2 0,0-1 0,0 0 0,0 1 0,-1 0 0,7 5 0,21 9 0,112 37 0,-133-50 0,-1 1 0,0-1 0,1-1 0,0 0 0,0-1 0,0 0 0,23 0 0,-34-3 0,0 1 0,0 0 0,0 0 0,0 0 0,0 0 0,0 0 0,0 1 0,0-1 0,0 0 0,0 0 0,0 1 0,-1-1 0,1 0 0,0 1 0,0-1 0,0 1 0,0-1 0,0 1 0,-1-1 0,1 1 0,0 0 0,0-1 0,-1 1 0,1 0 0,-1 0 0,1 0 0,0 0 0,0 1 0,0-1 0,0 0 0,0 0 0,0 1 0,0-1 0,0 0 0,0 0 0,0 0 0,1 0 0,-1 0 0,0-1 0,1 1 0,-1 0 0,0 0 0,4 0 0,7 3 0,1 0 0,-1 1 0,0 0 0,0 1 0,-1 1 0,15 9 0,-23-13 0,-1-1 0,1 0 0,0-1 0,0 1 0,1 0 0,-1-1 0,0 0 0,0 0 0,1 0 0,-1 0 0,1 0 0,-1-1 0,1 0 0,-1 1 0,1-1 0,4-1 0,-4 1 0,1 0 0,-1 0 0,1 1 0,-1-1 0,1 1 0,-1 0 0,0 0 0,1 0 0,-1 1 0,5 2 0,62 32 0,-68-35 0,0 1 0,0-1 0,0 0 0,0-1 0,0 1 0,1 0 0,-1-1 0,0 0 0,1 0 0,-1 0 0,0 0 0,6-1 0,11-1 0,-4 3 0,1-1 0,-1 2 0,0 0 0,17 5 0,-28-6 0,59 5 0,-48-6 0,1 1 0,19 3 0,-27-2 0,0-1 0,-1-1 0,1 0 0,11-1 0,21 1 0,-40 0 0,1 0 0,0 1 0,-1-1 0,1 0 0,0 1 0,-1 0 0,1-1 0,-1 1 0,1 0 0,-1-1 0,1 1 0,-1 0 0,1 0 0,-1 0 0,0 1 0,0-1 0,2 2 0,1 1 0,0 0 0,1-1 0,-1 1 0,1-1 0,0 0 0,0 0 0,0-1 0,0 1 0,1-1 0,5 1 0,22 13 0,-30-15 0,1 0 0,-1-1 0,1 1 0,-1-1 0,1 0 0,-1 0 0,7-1 0,-14 1-2,1-1 0,-1 0 0,1 0-1,-1-1 1,1 1 0,0-1 0,-1 1 0,1-1 0,-5-4 0,7 5 57,-21-21-1847,4-5-6633,15 1-1001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0:23.88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232 93 624,'16'-22'634,"-12"18"-387,-2 1 1,1-1-1,0 0 0,-1 1 0,1-1 1,-1 0-1,0 0 0,0-1 1,-1 1-1,1 0 0,-1 0 1,0-1-1,0 1 0,0-8 1,-1 9 1160,0 8-578,0 0-535,1-2-144,-1-1 0,0 1 1,0 0-1,0 0 1,0 0-1,-1 0 1,1-1-1,-1 1 0,-1 5 1,-37 95 1886,15 0-106,-7-19-1048,-36 111-16,65-189-865,-18 64-2,-50 114 1,66-175-335,0 0 1,1 1 0,0-1 0,1 1-1,0 0 1,0 0 0,1-1-1,1 1 1,-1 0 0,3 14 0,-2 1-3585,0-56 540,0-2 1744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57.6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1022 0 2145,'0'1'107,"0"0"1,0 0-1,0 0 1,0-1-1,1 1 1,-1 0-1,0 0 1,0 0-1,1-1 1,-1 1-1,0 0 1,1 0-1,-1-1 0,1 1 1,-1 0-1,1-1 1,-1 1-1,1 0 1,-1-1-1,1 1 1,0-1-1,-1 1 1,1-1-1,0 1 1,-1-1-1,1 0 1,1 1-1,-1-1-29,0 1 0,0-1-1,0 1 1,-1-1 0,1 1 0,0 0-1,0-1 1,0 1 0,-1 0 0,1-1-1,0 1 1,-1 0 0,1 0 0,0 0-1,-1 0 1,1 0 0,-1 0 0,0 0-1,1-1 1,-1 1 0,0 0 0,0 0 0,1 0-1,-1 0 1,0 1 0,0-1 0,0 1-1,0-1-62,0 1 137,1 1 0,-1-1-1,0 1 1,0-1 0,0 1-1,0-1 1,0 1 0,0-1 0,-1 1-1,1-1 1,-1 1 0,0-1-1,0 0 1,0 1 0,0-1 0,0 0-1,0 0 1,-1 1 0,1-1 0,-1 0-1,1 0 1,-1-1 0,0 1-1,0 0 1,0-1 0,-3 3 0,-46 45 2470,26-31-1949,-1-2 0,-1-1 0,0-2-1,-49 18 1,43-17 84,-49 26-1,-17 9 92,-129 43-258,158-62-562,-66 32-518,105-45-45,-33 21-1258,59-35 1486,1 0 0,0 1 0,0 0 0,0-1 0,0 2-1,0-1 1,1 0 0,0 1 0,0-1 0,-3 7 0,6-11 123,-1 1-1,1 0 1,-1 0 0,1 0-1,-1 0 1,1 0 0,0 0 0,-1 0-1,1 0 1,0 0 0,0 0-1,0 0 1,0 0 0,0 0-1,0 0 1,0 0 0,0 0 0,0 0-1,1 0 1,-1 0 0,1 1-1,0-2-74,-1 1 0,1 0 0,0-1 0,0 1 0,0-1 0,0 0 0,0 1 0,0-1-1,0 1 1,0-1 0,0 0 0,0 0 0,0 0 0,0 0 0,0 0 0,0 0 0,0 0 0,1 0-1,24 0-2109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57.9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1233 94 864,'145'-38'3733,"-122"30"-1869,-1-2 0,25-13 0,-32 11 600,-18 10 379,-16 6-1128,-173 70 3326,67-22-3386,78-33-990,-61 35 1,47-22-378,-308 150 326,47 5-1753,278-154-714,-55 53 0,89-76 1053,0 0 1,1 0-1,0 1 1,1 0-1,0 0 0,1 1 1,0 0-1,1 0 0,0 1 1,-6 17-1,12-29 654,-1 0-1,1 0 1,0 0-1,-1 0 1,1 0-1,0 0 1,-1 1-1,1-1 1,0 0-1,0 0 1,0 0-1,0 0 1,0 0-1,0 0 1,0 0-1,0 0 1,1 0-1,-1 0 1,0 0-1,1 0 1,-1 0-1,1 0 1,-1 0-1,1 0 1,-1 0-1,1 0 1,0 0-1,-1 0 1,1-1-1,0 1 1,0 0 0,-1 0-1,1-1 1,0 1-1,0-1 1,0 1-1,0-1 1,0 1-1,0-1 1,0 1-1,0-1 1,1 1-1,24 0-2868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58.3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1214 114 2721,'66'-21'2206,"-36"12"-305,-1-1 0,-1 0 0,29-17 0,-44 20-73,-10 7-1604,-1-1 0,0 0-1,0 1 1,0-1 0,0 0-1,0 0 1,-1-1 0,1 1-1,0 0 1,0-1 0,-1 1-1,1-1 1,-1 1 0,1-1-1,-1 0 1,0 1 0,0-1-1,0 0 1,1-2 0,-6 2 1094,0 3-1131,-1 0 1,1 0 0,0 1 0,0-1 0,0 1 0,0 0 0,0 0 0,0 0 0,1 1 0,-1 0 0,-5 4 0,-30 20 582,-74 41 631,-10 6-492,-572 267 33,439-204-3003,207-105-269,-55 47 1,101-77 2067,0 0-1,0 1 1,1-1 0,0 1 0,-1-1 0,1 1 0,0 0 0,0 0 0,0-1-1,1 2 1,-1-1 0,1 0 0,0 0 0,-1 0 0,2 1 0,-1-1 0,0 0 0,1 1-1,-1 6 1,1-10 144,0 1 0,0-1 1,0 1-1,0-1 0,0 1 0,0-1 0,0 1 0,0-1 0,0 1 0,0-1 0,0 1 0,0-1 0,0 1 0,0-1 0,1 0 0,-1 1 1,0-1-1,0 1 0,1-1 0,-1 1 0,0-1 0,1 0 0,-1 1 0,0-1 0,1 0 0,-1 1 0,1-1 0,-1 0 0,0 0 1,1 1-1,-1-1 0,1 0 0,-1 0 0,1 0 0,-1 1 0,1-1 0,0 0 0,19-5-1889,26-16-688,16-5 166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58.6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649 0 1793,'464'0'17208,"-460"0"-16896,-8 5 144,-16 10-48,-1 0-1,-1-2 1,0 0 0,-1-2-1,0 0 1,-27 8 0,-22 11 169,30-9-175,15-7 28,-46 16 0,27-16-219,10-4-32,-43 20-1,51-18-125,-1-1 1,1-2-1,-53 11 1,28-7-541,-85 34 0,54-17-284,41-11-618,-1-1-955,16-13-6019,97-8 2352,-23-10 3372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7:03.36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423 79 656,'15'0'1046,"-12"0"-75,2 0-152,18 0 1550,-20-15-1715,-1 12-443,12-19 113,-13 21-168,-1 0 0,0 0-1,1 1 1,-1-1-1,0 0 1,0 0 0,0 0-1,1 0 1,-1 0-1,0 1 1,0-1 0,0 0-1,0 0 1,0 0-1,-1 0 1,1 0-1,0 1 1,0-1 0,-1 0-1,1 0 1,0 0-1,-1 0 1,1 1 0,-1-1-1,1 0 1,-1 1-1,1-1 1,-2-1 0,-4 0 117,0-1 1,0 1 0,-1 1 0,1-1 0,0 1-1,-1 0 1,-12 0 0,4 1 82,-30 0 1023,43 0-1287,-1 0 0,0 1 0,1-1-1,-1 1 1,1-1 0,-1 1 0,1 0 0,-1 0 0,1 0 0,-1 0 0,1 0-1,-3 2 1,-2 5 386,6-7-435,1 0-1,-1 0 1,1-1-1,-1 1 1,0-1-1,0 1 1,1-1-1,-1 1 1,0-1-1,0 1 1,0-1 0,0 0-1,1 1 1,-1-1-1,0 0 1,0 0-1,0 1 1,0-1-1,-1 0 1,-5 2 184,1 1 0,-1 0 0,1 1 0,0 0 0,0 0 0,0 0 0,0 0 0,1 1 0,-1 0 0,1 0 0,1 1 1,-6 6-1,-27 26 1460,-9 2-3,43-36-1457,-1 0-1,0 0 1,1 0 0,0 0 0,0 1-1,-5 8 1,-11 17 528,-29 46 830,47-74-1565,-1 0 19,-1 1 0,1 0 0,0 0 0,0-1 0,0 2 0,0-1 0,0 0 0,1 0 0,0 0 0,-1 1 0,1-1 0,0 1 1,1-1-1,-2 6 0,2-6-8,0-1 1,0 1 0,-1 0-1,1 0 1,-1 0 0,0-1-1,0 1 1,0 0 0,0-1 0,-2 4-1,2-3-12,-1-1 0,1 0 0,0 1 0,0-1 0,1 1 0,-1-1 0,0 1 0,1 0 0,-1-1 0,1 4 0,0 220 3324,1-218-3343,1-1 0,0 1 0,0-1 0,0 1 0,1-1 0,0 0 0,1 0 0,7 11 0,8 19 0,-18-35 0,1-1 0,-1 1 0,0 0 0,1-1 0,-1 1 0,1 0 0,0-1 0,-1 0 0,1 1 0,0-1 0,0 0 0,0 0 0,0 0 0,3 1 0,10 6 0,21 24 0,-31-26 0,0 0 0,1-1 0,0 1 0,1-1 0,-1-1 0,1 1 0,11 5 0,50 4 0,-53-10 0,1 0 0,0-1 0,0-1 0,21 0 0,76-3 0,-47 0 0,21 1 0,-81 0 0,0-1 0,1 0 0,-1 0 0,0 0 0,0-1 0,6-2 0,16-3 0,-22 5 0,1-1 0,-1 0 0,1 0 0,-1 0 0,0 0 0,0-1 0,0 0 0,0 0 0,8-9 0,9-6 0,2 10 0,-21 6 0,1 1 0,-1-1 0,0 0 0,1-1 0,-1 1 0,-1-1 0,1 0 0,0 0 0,-1 0 0,0 0 0,4-7 0,-6 8 0,1 1 0,-1 0 0,1 0 0,0 0 0,0 0 0,0 0 0,0 0 0,0 1 0,4-3 0,10-11 0,-14 12 0,0 0 0,-1 1 0,0-1 0,0 0 0,0 0 0,0 0 0,1-5 0,-1 5 0,0-1 0,0 1 0,0 0 0,0 0 0,0 0 0,1 0 0,-1 0 0,1 0 0,0 0 0,2-3 0,3 1 0,-6 5 0,0 0 0,0-1 0,0 1 0,0-1 0,0 0 0,-1 1 0,1-1 0,0 0 0,0 1 0,0-1 0,-1 0 0,1 0 0,0 0 0,-1 0 0,1 1 0,-1-1 0,1 0 0,-1 0 0,0 0 0,1 0 0,-1 0 0,0 0 0,1 0 0,-1 0 0,0-1 0,0 0 0,0-257 0,0 259 0,0-1 0,0 0 0,0 1 0,0-1 0,0 1 0,0-1 0,0 1 0,0-1 0,-1 1 0,1-1 0,0 1 0,0-1 0,-1 0 0,1 1 0,0 0 0,0-1 0,-1 1 0,1-1 0,-1 1 0,1-1 0,0 1 0,-1 0 0,1-1 0,-1 1 0,1 0 0,-1-1 0,1 1 0,-1 0 0,1 0 0,-1-1 0,1 1 0,-1 0 0,1 0 0,-1 0 0,0 0 0,1 0 0,-1 0 0,0 0 0,-8-3 0,8 2 0,1 0 0,-1-1 0,1 1 0,-1 0 0,1 0 0,-1 0 0,1-1 0,0 1 0,-1 0 0,1-1 0,0 1 0,0 0 0,0 0 0,0-1 0,0 1 0,1 0 0,-1-2 0,0 1 0,1 0 0,-1 1 0,0-1 0,0 0 0,0 0 0,0 0 0,-1 0 0,1 0 0,0 1 0,-1-1 0,1 0 0,-1 0 0,-1-2 0,-36-34 0,37 37 0,1 0 0,-1-1 0,0 1 0,1 0 0,-1-1 0,1 1 0,0-1 0,-1 1 0,1-1 0,0 1 0,0-1 0,0 1 0,0-1 0,0 1 0,0 0 0,1-3 0,-1 3 0,1 0 0,-1 0 0,0 0 0,0-1 0,0 1 0,0 0 0,0 0 0,0 0 0,0 0 0,0 0 0,0 0 0,0 0 0,-1 0 0,1 0 0,0 0 0,-1 0 0,1 0 0,0 0 0,-1 1 0,-1-3 0,-24-15 0,21 13 0,0 1 0,0 1 0,0-1 0,-1 1 0,1 0 0,-1 0 0,0 1 0,-12-5 0,-15-7 0,28 12 0,0-1 0,1 1 0,-1 0 0,-1 0 0,1 0 0,0 1 0,0-1 0,0 1 0,-10 0 0,12 1 0,0 0 0,0 0 0,0-1 0,1 1 0,-1 0 0,0-1 0,0 0 0,1 0 0,-1 0 0,0 0 0,1 0 0,-1 0 0,1-1 0,-3-1 0,2 0 0,2 2 0,-1 0 0,1 0 0,-1 0 0,1 0 0,-1 0 0,0 0 0,1 0 0,-1 0 0,0 1 0,1-1 0,-1 0 0,0 1 0,-3-1 0,4 1 0,0 0 0,0 0 0,0-1 0,0 1 0,0 0 0,0-1 0,1 1 0,-1-1 0,0 1 0,0-1 0,1 1 0,-1-1 0,0 0 0,1 1 0,-1-1 0,0 0 0,1 1 0,-1-1 0,1 0 0,-1-1 0,-8-7 0,-29 4 0,4-16 0,31 20 0,0 0 0,0 0 0,-1 0 0,1 0 0,0 1 0,-1 0 0,1 0 0,0 0 0,-1 0 0,1 0 0,-5 1 0,-11 0 0,-18-2 0,27 0 0,-1 0 0,0 1 0,0 0 0,1 0 0,-1 1 0,0 1 0,1 0 0,-1 0 0,1 1 0,-12 5 0,15-6-13,1 1-1,-1-2 1,1 1-1,-1-1 1,0 1-1,1-2 1,-1 1 0,0-1-1,-9-1 1,5 1-245,7-12-9308,4 9 7318,0-34-6740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7:05.5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460 36 208,'0'0'6939,"0"-8"-5616,5 6 2090,13 2-2733,-17 0-629,-1-1 1,1 0-1,-1 1 0,1-1 1,-1 1-1,0-1 0,1 0 1,-1 1-1,0-1 0,1 0 0,-1 1 1,0-1-1,0 0 0,0 1 1,1-1-1,-1 0 0,0 0 1,0 1-1,0-1 0,0 0 0,0 0 1,-1 0-1,1-9 6653,0 14-6503,0 0 0,1-1 0,-1 1 1,-1 0-1,1-1 0,0 1 0,-1 0 1,0-1-1,0 1 0,0 0 0,0-1 1,-1 1-1,1-1 0,-1 0 0,0 0 0,0 1 1,0-1-1,0 0 0,-1-1 0,-2 4 1,3-5-118,1 0 1,-1 0-1,1 0 1,-1 1 0,1-1-1,0 0 1,0 1-1,0-1 1,0 1-1,0-1 1,0 1 0,0-1-1,0 1 1,0 0-1,1-1 1,-2 3 0,-3 12 496,-9 11 382,9-19-621,0 0-1,1 0 1,1 1-1,-4 10 1,5-9 27,-1 0 0,0 0 0,-1 0 0,1 0 0,-11 17 0,11-21-215,0 0 1,0-1-1,1 1 0,0 0 0,0 0 1,-1 10-1,-4 14-57,-22 38-83,23-57-14,0 0 0,1 1 0,0 0 0,1 0-1,0 1 1,1-1 0,0 1 0,-1 18 0,4-25 0,0-1 0,-1 0 0,0 1 0,0-1 0,-1 0 0,1 0 0,-5 10 0,-5 13 0,-9 63 0,19-82 0,0-1 0,0 1 0,1 0 0,1 9 0,-1-10 0,1 0 0,-1 0 0,-1 0 0,0 0 0,0 0 0,-2 9 0,-7 3 0,8-16 0,0 0 0,1-1 0,-1 1 0,1 0 0,0 0 0,-1 0 0,2 0 0,-1 0 0,0 8 0,1-3 0,-1 0 0,0 0 0,0-1 0,-1 1 0,0 0 0,-7 16 0,7 5 0,2-28 0,1 1 0,-1-1 0,0 1 0,0-1 0,-1 1 0,1-1 0,0 1 0,-1-1 0,0 1 0,1-1 0,-3 5 0,-7 3 0,9-9 0,-1 0 0,1 0 0,1 0 0,-1 0 0,0 0 0,0 0 0,0 0 0,0 0 0,1 0 0,-1 0 0,0 0 0,1 1 0,-1-1 0,1 0 0,0 0 0,-1 1 0,1-1 0,0 0 0,0 1 0,0-1 0,0 0 0,0 3 0,0-1 0,0 0 0,0 0 0,0 0 0,0 0 0,-1 0 0,1 1 0,-1-1 0,0 0 0,1 0 0,-2-1 0,1 1 0,0 0 0,0 0 0,-1 0 0,0-1 0,-2 3 0,4-3 0,-1-1 0,1 0 0,-1 0 0,1 1 0,-1-1 0,1 0 0,0 0 0,-1 1 0,1-1 0,0 0 0,0 1 0,0-1 0,1 3 0,-1-4 0,0 1 0,0 0 0,0 0 0,0 0 0,0 0 0,0 0 0,0-1 0,0 1 0,-1 0 0,1 0 0,0 0 0,0 0 0,-1-1 0,1 1 0,0 0 0,-1 0 0,0 1 0,-11 4 0,4-1 0,5 15 0,3-19 0,0 0 0,0 0 0,-1 0 0,1 1 0,0-1 0,-1 0 0,1 0 0,0 0 0,-1 0 0,1 0 0,-1 0 0,0 0 0,1 0 0,-1 0 0,0 0 0,0 0 0,0 1 0,0-2 0,0 1 0,0 0 0,0 0 0,1 0 0,-1 0 0,0 0 0,1 0 0,-1 0 0,1 0 0,-1 0 0,1 0 0,0 0 0,-1 0 0,1 1 0,0-1 0,0 0 0,-1 1 0,2 0 0,-2-1 0,1 0 0,0 0 0,0 0 0,0 1 0,0-1 0,-1 0 0,1 0 0,-1 0 0,1 1 0,-1-1 0,1 0 0,-1 0 0,1 0 0,-1 0 0,0 0 0,0 0 0,0 0 0,1 0 0,-1-1 0,0 1 0,-2 1 0,2-1 0,0 0 0,0-1 0,0 1 0,0 0 0,0 0 0,0 0 0,0 0 0,0 0 0,1 0 0,-1 0 0,0 0 0,1 0 0,-1 0 0,1 0 0,-1 0 0,1 0 0,0 1 0,-1-1 0,1 0 0,0 0 0,0 0 0,0 3 0,0-2 0,0-1 0,0 1 0,0 0 0,-1-1 0,1 1 0,0-1 0,-1 1 0,1-1 0,-1 1 0,0-1 0,1 1 0,-1-1 0,0 1 0,0-1 0,-2 3 0,-2 4 0,-12 18 0,15-24 0,1-1 0,0 0 0,0 1 0,-1 0 0,1-1 0,0 1 0,1 0 0,-1-1 0,0 1 0,0 0 0,1 0 0,-1 0 0,1-1 0,-1 1 0,1 0 0,0 3 0,0-5 0,0 1 0,0-1 0,0 1 0,0-1 0,0 0 0,0 1 0,0-1 0,0 1 0,0-1 0,0 0 0,0 1 0,0-1 0,0 1 0,-1-1 0,1 0 0,0 1 0,0-1 0,0 0 0,-1 1 0,1-1 0,0 0 0,0 1 0,-1-1 0,1 0 0,0 0 0,-1 1 0,1-1 0,0 0 0,-1 0 0,1 0 0,0 1 0,-1-1 0,1 0 0,0 0 0,-1 0 0,1 0 0,-1 0 0,1 0 0,-1 0 0,-5 3 0,3 10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7:05.9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1 161 32767,'0'-41'-6627,"18"-11"-3634,10-15 2354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7:20.8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684 1 128,'-5'0'310,"-18"8"551,22-7-766,-1 0 0,0 0 0,0-1 0,0 1 0,0 0 0,0 0 0,0-1 0,0 1 0,-4-1 0,2 0 321,1 2-138,-36 20 114,35-20-291,3-2-86,0 1 0,0-1 0,0 0 0,0 1-1,0-1 1,0 0 0,0 1 0,0-1 0,1 1 0,-1 0-1,0-1 1,0 1 0,1-1 0,-1 1 0,0 0 0,1 0-1,-1-1 1,1 1 0,-1 0 0,1 0 0,-1 0 0,1 0-1,-1 0 1,1 0 0,0 0 0,0 0 0,-1 0-1,1 0 1,0-1 0,0 1 0,0 0 0,0 0 0,0 2-1,-4-3 323,-15 0-113,-4-3 2793,20-15-370,3 18-2547,0-1 0,-1 1 0,1 0 0,0 0 0,0 0 0,0-1 0,-1 1 0,1 0-1,0 0 1,0-1 0,0 1 0,-1 0 0,1 0 0,0 0 0,-1 0 0,1 0 0,0-1 0,0 1 0,-1 0 0,1 0 0,0 0 0,-1 0 0,1 0 0,0 0-1,0 0 1,-1 0 0,1 0 0,0 0 0,-1 0 0,1 0 0,-2 1 90,1 0 0,-1 0 0,1 0-1,0 0 1,-1 0 0,1 1 0,0-1 0,0 0 0,0 1-1,0-1 1,0 0 0,0 1 0,0-1 0,1 1 0,-1-1-1,0 4 1,-2 1 170,0 0 0,0 0 0,-1 0-1,0-1 1,-4 6 0,-9 12 592,-27 39 1297,31-46-1599,1 1 0,-12 22 0,-65 131 3144,66-118-3077,18-37-457,-2 0 0,-12 22 0,-6 0 67,13-20-94,-18 31-1,11-10 80,-29 42 0,39-68-251,7-10-48,0 0 0,1 0 1,-1 0-1,1 0 0,-1 1 0,1-1 0,0 0 1,0 1-1,0-1 0,0 1 0,0-1 0,1 1 1,-1 0-1,1 4 0,0-6-8,0 0 0,0 0-1,0 0 1,-1 0 0,1 0 0,0 0-1,0 0 1,-1 0 0,1 0 0,0 0 0,-1 0-1,1 0 1,-1 0 0,1 0 0,-1 0-1,1 0 1,-1-1 0,0 1 0,0 0-1,1-1 1,-1 1 0,0 0 0,0-1-1,0 1 1,1-1 0,-1 1 0,0-1 0,0 1-1,0-1 1,0 0 0,0 1 0,-1-1-1,-1 1 18,2-1-21,1 0 0,0 1 0,-1-1 1,1 0-1,0 0 0,-1 0 0,1 1 0,0-1 1,0 0-1,-1 0 0,1 1 0,0-1 0,0 0 1,-1 1-1,1-1 0,0 0 0,0 1 0,0-1 1,0 0-1,0 1 0,0-1 0,-1 0 1,1 1-1,0-1 0,0 0 0,0 1 0,0-1 1,0 0-1,0 1 0,0-1 0,0 0 0,0 1 1,1-1-1,-1 1 0,0-1 0,0 0 5,0 1-1,0-1 1,0 0-1,0 0 1,0 0-1,1 0 1,-1 0-1,0 1 1,0-1 0,0 0-1,0 0 1,0 0-1,0 0 1,0 1-1,0-1 1,0 0-1,0 0 1,0 0-1,0 0 1,0 1 0,0-1-1,-1 0 1,1 0-1,0 0 1,0 0-1,0 0 1,0 1-1,0-1 1,0 0-1,0 0 1,0 0-1,0 0 1,-1 0 0,1 1-1,0-1 1,0 0-1,0 0 1,0 0-1,0 0 1,0 0-1,-1 0 1,1 0-1,0 0 1,0 0 0,0 0-1,0 0 1,-1 0-1,1 0 1,-1 0-167,0 0 0,0 0 0,0-1 0,0 1 0,1 0 0,-1-1 0,0 1 0,0-1 0,0 1 0,0-1 1,1 1-1,-1-1 0,0 0 0,1 1 0,-1-1 0,0 0 0,1 0 0,-1 1 0,1-1 0,-1 0 0,1 0 0,0 0 1,-1 0-1,1 0 0,0 1 0,0-1 0,-1 0 0,1 0 0,0 0 0,0 0 0,0 0 0,0 0 0,0-1 0,0-3-984,0 1 0,0-1 0,0 0-1,1 1 1,0-1 0,0 0 0,2-5-1,12-16-4995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7:22.1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258 17 208,'0'0'2009,"1"0"-1969,-1-1-1,0 1 1,0-1-1,0 1 1,0-1 0,0 1-1,0-1 1,0 1-1,0-1 1,0 1 0,0-1-1,0 1 1,0-1 0,0 1-1,0-1 1,-1 1-1,1-1 1,0 1 0,0-1-1,0 1 1,-1-1-1,1 1 1,0 0 0,-1-1-1,0 0 1,-2 0 511,-1 1 0,0-1 1,0 0-1,1 1 0,-1 0 0,0 0 1,-6 1-1,8-1-898,1 0 423,0 0 0,-1 1-1,1-1 1,0 1 0,0-1-1,0 1 1,0-1 0,0 1 0,-1 0-1,1-1 1,0 1 0,1 0 0,-1 0-1,0 0 1,0 0 0,0 0 0,0 0-1,1 0 1,-1 0 0,0 0 0,1 0-1,-1 0 1,1 1 0,-1-1 0,1 0-1,0 0 1,0 0 0,-1 1 0,1 1-1,-3 8 404,0-9-339,0 1 1,0 0 0,0-1-1,0 0 1,0 0 0,0 0-1,-6 3 1,6-4-51,0 0 1,1 1-1,-1-1 1,0 1-1,0 0 0,1 0 1,-1 0-1,1 0 0,0 1 1,0-1-1,0 0 0,0 1 1,-2 3-1,-20 34 1168,20-35-1057,0 1 0,1-1 0,0 1-1,-5 11 1,-26 65 976,27-69-1096,6-12-61,0 0 0,0 1-1,0-1 1,1 1 0,-1-1 0,0 1-1,1-1 1,-1 1 0,1-1 0,-1 1 0,1 0-1,0-1 1,0 1 0,0 0 0,0 2-1,-4 24 288,3-26-283,0-1 1,0 0 0,0 0-1,0 0 1,0-1-1,0 1 1,-1 0 0,1 0-1,0 0 1,0-1 0,-1 1-1,1-1 1,-3 1-1,-1 5-622,5-16-2352,0-11-769,0 3 163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7:25.1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731 398 336,'-5'0'191,"0"-1"-1,0 0 0,0 0 1,0 0-1,0-1 0,0 0 1,1 0-1,-1 0 0,1 0 1,-1-1-1,1 1 1,0-1-1,0 0 0,0-1 1,1 1-1,-1-1 0,1 1 1,-6-8-1,-21-19 854,27 28-872,0-1 0,0 0 0,1 1 0,-1-1 0,1 0 0,-1 0 0,-2-6 0,3 6-50,0 0 0,0 0 0,0 0 1,0 0-1,0 0 0,-1 1 0,1-1 1,-5-2-1,3 2 15,-1-1-1,1 1 1,0-1 0,0 0 0,0 0 0,1-1 0,0 1 0,-1-1 0,-4-9-1,6 8 12,-1 0-1,0 0 0,-1 1 0,1-1 0,-1 1 0,0 0 0,0 0 1,-8-7-1,-43-33 848,31 27-689,13 9-113,-1 1 0,0 1 0,-1 0 0,0 0 0,0 1 0,0 1 0,-1 0 0,-18-4 0,5 4 80,-1 1 1,0 1-1,-36 1 0,59 1-253,-1 2 0,1-1-1,0 0 1,0 1 0,0 0 0,0 0-1,-1 1 1,1 0 0,1-1 0,-1 1-1,0 1 1,0-1 0,1 1 0,-1 0-1,1 0 1,0 0 0,0 1 0,0-1-1,1 1 1,-1 0 0,1 0 0,0 0-1,0 1 1,-5 8 0,6-3 49,0-1 1,0 1-1,1-1 0,0 1 1,1-1-1,0 1 0,1 0 1,0-1-1,0 1 0,4 13 1,0-10-37,0 0 1,1-1-1,0 1 1,1-2-1,12 17 1,50 57 124,-53-66-149,63 61 22,-43-46-11,-10-10-19,1-1 1,1-1 0,30 18-1,18 12-15,-48-32 21,2-1 1,56 26-1,3 1 32,71 45-7,-152-87-13,0 0 0,0 0 0,1-1 0,-1 0 0,1-1 0,0 1 0,-1-2 0,17 2 0,-22-3 15,-2 0-32,-1 0-1,0 0 0,0-1 0,0 1 0,0 0 0,0 0 0,0-1 0,0 1 0,0 0 0,0-1 0,0 1 0,0 0 1,0 0-1,0-1 0,0 1 0,0 0 0,0 0 0,0-1 0,0 1 0,0 0 0,0 0 0,-1-1 0,1 1 0,0 0 0,0 0 1,0 0-1,0-1 0,0 1 0,-1 0 0,1 0 0,0 0 0,0-1 0,-1 1 0,1 0 0,0 0 0,-1 0 0,-39-25 33,2-1-1,0-1 0,2-3 0,-38-38 0,28 26-1,-76-55 0,98 79-29,-60-53-66,53 42 42,-38-24 1,23 21 20,-1 3 1,-1 2-1,-2 2 1,-62-22-1,108 46 1,0 0 0,0 0 0,0 1-1,0-1 1,0 1 0,0 0 0,0 0 0,0 0-1,-7 2 1,11 2 69,-1 4-28,1-4-7,0 0 0,0 0 0,0 0 0,0 0 0,0 1 0,1-1 1,0 0-1,0 0 0,0-1 0,0 1 0,0 0 0,1 0 0,0 0 0,0-1 0,0 1 0,0-1 0,0 0 0,1 1 0,0-1 0,4 4 1,35 33 127,-18-16-123,2-1 0,0-1 0,2-1 0,31 19-1,45 15-148,1-4 0,192 62-1,-103-49-215,-54-27 87,-88-32 207,-24-7 26,-28 2 3,1 0 0,-1 0 0,1 0 0,-1-1 0,1 1 0,0 0 0,-1 0 0,1 0 0,-1 0 0,1-1 0,-1 1 0,1 0 0,-1-1 0,0 1 1,1 0-1,-1-1 0,1 1 0,-1-1 0,0 1 0,1 0 0,-1-1 0,0 1 0,1-1 0,-1 1 0,0-1 0,0 1 0,0-1 0,1 0 0,-2-3 4,-1-1 0,1 1 0,-1 0 0,0 0 0,0 0-1,-1 0 1,1 0 0,-1 0 0,0 1 0,0-1 0,0 1 0,0 0 0,0 0 0,-6-4 0,0-1 6,-70-62-39,-130-86 0,107 84 21,42 29 9,-2 3 0,-2 3-1,-1 2 1,-2 3 0,-81-26-1,131 53 2,-89-33-10,97 34 17,-1 0-1,-1 1 1,-12-3 0,-4 6 108,26 0-106,1 1 0,-1-1 1,0 0-1,1 1 1,-1-1-1,1 0 1,-1 1-1,0-1 0,1 1 1,-1-1-1,1 1 1,-1-1-1,1 1 0,0-1 1,-1 1-1,1-1 1,-1 1-1,1 0 0,0-1 1,0 1-1,-1-1 1,1 1-1,0 0 0,0-1 1,0 1-1,0 0 1,-1 0-1,1-1 0,0 2 1,0 2 40,0-1 0,0 1 0,0 0 0,1 0-1,-1-1 1,1 1 0,0 0 0,0-1 0,0 1 0,1-1 0,-1 1 0,1-1 0,0 1 0,0-1 0,0 0 0,0 0 0,0 0 0,1 0-1,-1 0 1,4 2 0,32 25 377,-5 11-144,39 20-7,127 83 0,-98-73-273,29 16-38,153 60-336,-275-144 362,0 1 0,-1 0 0,1 1 0,-1 0 0,0 0 0,11 12-1,-10-10 10,-6-5-6,0-1-1,0 1 0,0-1 0,1 1 1,-1-1-1,0 1 0,1-1 0,-1 0 1,1 0-1,-1-1 0,1 1 0,0 0 1,-1-1-1,1 1 0,0-1 0,2 0 1,-5-17-72,0 13 74,-1 0-1,0 0 1,0 1-1,0-1 1,-1 0-1,1 1 1,-1-1-1,0 1 1,0 0-1,0 0 1,0-1-1,0 1 1,-5-4-1,-11-17-12,-3-7 16,-2 1-1,0 1 0,-2 0 1,-53-45-1,-9-10 29,16 9-67,-13 6 67,24 12 4,-33-28-14,68 66-16,-13-12 9,-1 2 0,-66-36 1,94 58 14,0 0 1,-20-17 0,-5-3 131,35 28-109,1 0-1,-1 0 0,0 1 1,1-1-1,-1 0 0,1 0 1,0 1-1,-1-1 1,1 0-1,0 1 0,0-1 1,0 0-1,0 1 0,0-1 1,0 0-1,0 2 0,0-3-1,1 4 32,-1 0 0,0 0 0,1 0 0,0 0 0,0 0 0,0 0 0,1 0-1,-1 0 1,1 0 0,3 5 0,6 14 173,-4-8-118,-1 0 9,0 0 1,1 0-1,1-1 0,1 1 0,19 23 1,285 288 565,-235-258-1100,2-3 0,124 77 1,8-12-938,-156-97 856,107 47-1,-152-75 437,-3-1 13,0-1 0,1-1 0,0 1 0,-1-1 0,1-1 1,0 1-1,0-2 0,0 1 0,14-2 0,-9 1-28,-11 0 47,-6-4 2,-85-85 86,0 6-16,-86-71-65,64 73-39,9-7 21,10 19-2,-40-34 68,-59-68 112,157 139-138,10 9 7,-1 1 0,-39-29 1,-68-52 216,107 86 103,16 19 58,4 13 418,5-2-418,0 1 0,1 0 0,0-1 0,1 1 0,1-1 0,0 0 0,11 23 0,0-7 66,1 0-1,21 27 1,-12-20-278,1-2 1,2-1-1,1-1 0,2-1 1,35 27-1,55 42-59,89 70-93,-163-136-284,2-2 0,80 40 1,17 4-552,-139-72 757,0 0 0,0-1-1,1 1 1,-1-1 0,1-1 0,0 0-1,0 0 1,0 0 0,0-1 0,0 0-1,0-1 1,12 0 0,-20 0 21,0-1 0,1 1 0,-1-1 0,1 0 0,-1 1 0,0-1 1,0 1-1,1-1 0,-1 0 0,0 1 0,0-1 0,0 0 0,0 1 0,1-1 0,-1 0 0,0 0 1,0 1-1,0-1 0,-1 0 0,1 1 0,0-1 0,0 0 0,0-1-18,0-2 18,-1 0 0,1 0-1,-1 0 1,0 0 0,0 0 0,0 0 0,0 0 0,-1 0 0,1 0 0,-1 1 0,0-1 0,0 0-1,-5-5 1,-2-1-4,-1 0-1,-20-17 1,-11-9-69,-34-45 18,-45-45 19,63 73 17,-135-134-80,151 142 98,7 6 5,-49-43 0,51 53-13,1-2-1,-29-36 1,48 53 23,-1 2 0,-1-1 0,0 2 0,-1 0 0,-26-15-1,20 13-21,-29-23 0,46 33-34,4 24 101,0-3-17,0 0-1,1 0 0,0 0 0,2 0 0,0-1 0,9 31 0,-3-23-21,0-1-1,2 0 1,1 0-1,22 34 1,-8-21 9,-1-1 16,41 47-1,20-2-32,-64-59-9,16 15-22,61 47-1,-56-53 26,-3 0-87,2-2 0,1-2 0,72 34-1,-113-60 86,1 0-1,-1 0 1,0 0 0,0 0-1,1-1 1,-1 1-1,0-1 1,1 1-1,-1-1 1,1 0-1,-1 0 1,0 0-1,1 0 1,-1 0 0,1-1-1,-1 1 1,0-1-1,1 0 1,-1 1-1,0-1 1,0 0-1,3-2 1,-3 2 6,-1-1 0,0 1 0,0-1 1,0 0-1,1 1 0,-2-1 0,1 0 0,0 0 0,0 1 1,-1-1-1,1 0 0,-1 0 0,1 0 0,-1 0 1,0 0-1,1 0 0,-1 0 0,0 0 0,-1 0 0,1 0 1,0 0-1,0 0 0,-1 1 0,-1-5 0,-20-45 28,3 9-65,13 26 27,-1 0 0,-1 0 0,0 1 0,-1 0 0,-19-25 0,-35-50 56,44 61 11,-1 0 1,-27-29 0,28 37-54,-1 1 1,0 1 0,-2 0-1,0 2 1,-1 1 0,-1 0-1,-32-14 1,-101-32 29,149 59-34,0 1 0,0-1 1,-1 1-1,1 1 0,-1 0 0,1 0 1,-1 0-1,0 1 0,1 1 0,-1-1 1,-9 3-1,14-2-3,0 0 0,0 0 0,1 0 1,-1 1-1,0 0 0,1-1 0,-1 1 0,1 1 1,0-1-1,-1 0 0,1 1 0,0 0 0,0-1 0,1 1 1,-1 0-1,1 1 0,-1-1 0,1 0 0,0 1 1,0-1-1,1 1 0,-1 0 0,1-1 0,-2 9 1,1-3 2,0 0 0,1 0 0,0 0 0,1 1 0,0-1 0,1 0 0,3 18 0,2 0 15,15 35 1,-6-18-47,-11-30 17,1 4 16,1 0-1,0-1 1,2 0 0,-1 0-1,2-1 1,16 24 0,-22-36 1,23 31-4,1-1-1,2-1 1,2-1-1,45 36 1,-44-44 50,1-2 1,1-1-1,1-1 1,61 23-1,61-3 609,-141-35-166,0-1 1,-1-1-1,1-1 0,0 0 0,1 0 0,25-3 0,-22 1 1447,-20 0-1916,0 0 0,1 0 0,-1 0 1,0 0-1,0 0 0,0 0 0,0 0 0,0 0 0,0 0 0,0 0 0,1 0 0,-1 0 1,0 0-1,0 0 0,0 0 0,0 0 0,0 0 0,0 0 0,0 0 0,1 0 0,-1 0 0,0 0 1,0 0-1,0 0 0,0-1 0,0 1 0,0 0 0,0 0 0,0 0 0,0 0 0,0 0 1,1 0-1,-1 0 0,0 0 0,0-1 0,0 1 0,0 0 0,0 0 0,0 0 0,0 0 1,0 0-1,0 0 0,0-1 0,0 1 0,0 0 0,0 0 0,0 0 0,0 0 0,0 0 1,0 0-1,0 0 0,0-1 0,0 1 0,-1 0 0,1 0 0,0 0 0,-1-9 108,0-1 0,-1 1-1,0 0 1,-1 0-1,0 1 1,0-1 0,-1 0-1,0 1 1,-1 0 0,-7-11-1,8 12-94,-2-2-35,0 0 0,0 0-1,-1 1 1,0 0 0,-1 0 0,0 1 0,-10-8 0,-5-5-11,-120-90 71,29 23-33,85 62-26,-1 1 0,0 1 0,-44-23 0,55 34 0,-35-26 0,52 36-8,0 1 0,-1-1 0,1 1 1,0 0-1,0 0 0,-1 0 0,1 0 0,-1 0 0,1 0 1,-1 1-1,1-1 0,-1 1 0,1 0 0,-1-1 0,0 1 0,-3 1 1,6 12-119,0-8 123,1 1-1,0 0 1,0-1-1,0 1 1,0-1-1,1 1 1,0-1-1,0 1 1,0-1-1,1 0 1,4 6-1,4 4 0,0 0-1,17 15 0,17 24 0,-22-21 4,-1 0-18,47 53-1,-30-46 2,2-2 0,2-1 0,65 42 0,-74-57 14,-9-5 3,1-1 0,0-1 0,1-2 0,0 0-1,44 12 1,-55-20 7,67 15 145,-73-18-110,0-1 0,0 0 0,-1 0-1,1-1 1,0-1 0,17-2 0,-25 3-41,1-1 0,-1 1 0,0-1 0,0 0 0,0 1 0,1-1 0,-1 0 0,0 0 0,0 0 0,0-1 0,-1 1 0,1 0 0,0-1 0,0 1 0,-1-1 0,1 0 0,-1 1 0,1-1 0,-1 0 0,0 0 0,2-3 0,-2 2 0,-1 0 0,1 0 0,-1 0 0,1 0 0,-1 0 0,0 0 0,0 0 0,-1 0 0,1 0 0,-1 0 0,1 0 0,-1 0 0,0 0 0,-1-3 0,-4-7 0,0 1 0,-1-1 0,-1 2 0,1-1 0,-18-18 0,-1 4-371,-1 1-1,-2 2 1,0 0 0,-43-23-1,-25-20-2947,23 4-594,-42-15-3497,72 49 4151,-30-15-1762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0:24.2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157 1 512,'4'0'1001,"19"0"992,-23 13-502,1 5-826,0-12-480,0-1 0,-1 1-1,0 0 1,0 0 0,-1 0 0,0-1 0,0 1-1,0 0 1,-2 5 0,-11 15 400,10-19-401,0 1 0,0 0 0,1 0 0,0 0 0,-4 14 0,-1 17 442,-2-1 0,-17 42-1,22-66-525,-2 10 199,-8 48 0,11-49-161,0 0-1,-12 33 1,5-27-39,2-1 0,-11 52 1,15-22-6726,5-80 4081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7:33.62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 0 176,'0'0'2897,"-28"0"19145,28 3-20926,0-2-1004,1 0 0,-1 1 0,1-1 0,-1 1 1,1-1-1,0 0 0,-1 1 0,1-1 0,0 0 1,0 0-1,0 0 0,0 0 0,0 1 0,0-1 0,0-1 1,0 1-1,2 1 0,12 14 1281,-10-12-1109,0 1 0,0-1 1,1 1-1,0-1 0,0-1 1,11 6-1,-4-2 143,6 4-21,-9-4-356,1-1 0,1 0 1,-1 0-1,1-1 0,15 4 0,-10-6-50,0 0 0,1 1 0,-1 1 0,0 0 0,30 15 0,-39-17 0,-1 0 0,0 0 0,1-1 0,-1 0 0,13 2 0,12 4 0,5 4 0,3 2 0,-14-1 0,-20-10 0,0 0 0,-1 0 0,1 0 0,-1 0 0,8 8 0,-5-5 0,0 0 0,0-1 0,0 1 0,0-2 0,1 1 0,0-1 0,0-1 0,0 0 0,0 0 0,1 0 0,-1-1 0,1-1 0,17 1 0,-16 0 0,0-1 0,-1 1 0,1 1 0,16 5 0,15 5 0,30 8 0,147 20 0,-199-39 0,-1 0 0,40-3 0,-24 0 0,-28 2 0,0 0 0,-1 0 0,1 0 0,-1 0 0,1 1 0,9 4 0,-10-3 0,1-1 0,-1 0 0,1 0 0,0-1 0,0 1 0,11-1 0,-15-1 0,0 1 0,0-1 0,1 1 0,-1-1 0,0 1 0,0 0 0,0 0 0,0 0 0,0 1 0,3 1 0,-1-1 0,0 1 0,-1-1 0,2-1 0,-1 1 0,9 1 0,117 23 0,-91-17 0,-32-7 0,0 0 0,0 0 0,0-1 0,16 1 0,-6-3 0,-13 0 0,0 0 0,0 1 0,0 0 0,0 0 0,0 0 0,0 1 0,0 0 0,6 1 0,-1 3 0,0-1 0,1-1 0,-1 1 0,1-2 0,-1 1 0,1-2 0,0 1 0,0-2 0,15 0 0,-14 1 0,0 1 0,0 0 0,0 0 0,-1 1 0,15 6 0,-16-5 0,2-1 0,-1 0 0,0 0 0,0-1 0,14 1 0,3-4 0,-20 0 0,0 0 0,0 1 0,0 1 0,0-1 0,16 4 0,-4 3 0,-1-1 0,1-1 0,0-1 0,38 3 0,-47-7 0,0 1 0,0 1 0,0 0 0,0 0 0,0 1 0,12 6 0,-13-6 0,-1 0 0,1 0 0,-1 0 0,1-1 0,0-1 0,10 1 0,72-2 0,-91 0 0,0 0 0,1 0 0,-1 0 0,1 0 0,-1 0 0,1 1 0,-1-1 0,0 1 0,1-1 0,-1 1 0,0-1 0,1 1 0,-1 0 0,0-1 0,2 2 0,-2-1 0,0 0 0,0 0 0,1 0 0,-1 0 0,0-1 0,1 1 0,-1-1 0,1 1 0,-1-1 0,1 1 0,-1-1 0,1 0 0,-1 0 0,1 0 0,1 0 0,10 0 0,-8 0 0,1-1 0,-1 1 0,1 0 0,-1 0 0,1 1 0,-1 0 0,0 0 0,1 0 0,-1 0 0,0 1 0,0 0 0,7 3 0,-7 0 0,-4-4 0,0 0 0,0-1 0,0 1 0,-1 0 0,1-1 0,0 1 0,0 0 0,0-1 0,0 0 0,0 1 0,1-1 0,-1 1 0,0-1 0,0 0 0,0 0 0,0 0 0,0 0 0,0 1 0,0-1 0,1-1 0,0 1 0,44 10 0,-27-11 0,-16 1 0,1-1 0,-1 1 0,0 0 0,1 0 0,-1 0 0,0 0 0,0 1 0,1-1 0,-1 1 0,0 0 0,5 1 0,-7 0 0,1-1 0,0 0 0,-1 0 0,1 1 0,0-1 0,0 0 0,0 0 0,0 0 0,0-1 0,0 1 0,0 0 0,0-1 0,0 0 0,0 1 0,0-1 0,0 0 0,0 0 0,0 0 0,0 0 0,0 0 0,3-1 0,0 1 0,2 1 0,0-1 0,-1 1 0,1 1 0,-1-1 0,11 5 0,-9-3 0,1 0 0,-1 0 0,1-1 0,0-1 0,-1 0 0,11 1 0,73 8 0,-22-10 0,-68 0 0,-1 0 0,0 0 0,1 0 0,-1 1 0,1-1 0,-1 0 0,1 0 0,-1 1 0,0-1 0,1 1 0,-1 0 0,0-1 0,0 1 0,1 0 0,0 1 0,-1-1 0,1 0 0,-1-1 0,0 1 0,1 0 0,-1 0 0,0-1 0,1 1 0,-1-1 0,1 1 0,-1-1 0,1 0 0,-1 0 0,1 1 0,-1-1 0,3 0 0,65 0-19,-65 0-7,38 0-81,-38 0 248,1 1-157,0-1 20,1 1 1,-1-1-1,0 0 1,0 0 0,5-1-1,15 0-4,-22 1-1,-2 0 1,-1 0-1,1 0 1,0 1 0,-1-1-1,1 0 1,0 0 0,0 0-1,-1 0 1,1 0-1,0 0 1,0 0 0,-1 0-1,1 0 1,0-1 0,-1 1-1,1 0 1,0 0 0,-1-1-1,1 1 1,0 0 0,-1-1-1,1 1 1,0 0 0,-1-1-1,1 1 1,-1-1 0,1 1-1,-1-1 1,1 1-1,-1-1 1,0 0 0,1 1-1,-1-1 1,0 0 0,1 1-1,-1-1 1,0 0 0,1 1-1,-1-1 1,0 0 0,0 1-1,0-2 1,0 2-65,0-1 0,0 1 0,0-1 1,0 1-1,0-1 0,0 1 0,0-1 0,0 1 0,0-1 0,1 1 0,-1-1 1,0 1-1,0 0 0,0-1 0,1 1 0,-1-1 0,0 1 0,0-1 0,1 1 1,-1 0-1,0-1 0,1 1 0,-1 0 0,0 0 0,1-1 0,-1 1 0,1 0 1,-1 0-1,1-1 0,-1 1 0,0 0 0,1 0 0,0 0 0,0-1-80,-1 1-1,1 0 0,-1 0 1,1 0-1,-1 0 0,0-1 1,1 1-1,-1 0 0,1 0 1,-1-1-1,1 1 0,-1 0 1,0-1-1,1 1 1,-1 0-1,0-1 0,1 1 1,-1-1-1,0 1 0,0-1 1,1 1-1,-1-1 0,0 1 1,0 0-1,0-1 0,0 1 1,0-1-1,1 1 0,-1-1 1,0 1-1,0-1 0,0 1 1,-1-2-1,6-11-4577,10 3 2149,-12 9 1328,4-8-6311,-6 4 6108,14-9-2561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7:35.9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166 16 160,'-5'-3'320,"-13"-7"246,13 7 3278,-36 3-2222,36 0-1029,-41 1 5788,31-2-5821,12 1 179,-2 0-186,-13 0-198,13 0 2710,5 4-2668,0-1-1,0 1 1,1-1 0,-1 0 0,1 1-1,0-1 1,-1 0 0,1 1-1,1-1 1,-1 0 0,0 0 0,3 4-1,1-1 15,0-1-1,0 0 0,0 0 0,11 8 1,2 0 262,1-1 1,1-1 0,0 0 0,0-2-1,30 10 1,-10-3 248,55 12-132,-65-14-530,-21-9-140,0-1 0,0 0 0,0-1-1,13 4 1,-12-6-87,0 2-1,-1-1 0,0 1 1,1 1-1,12 6 0,23 9-39,14-12 7,-49-6 0,0-1 0,1 2 0,16 3 0,9 10 0,20 5 0,-28-15 0,-16-3 0,1 1 0,-1 0 0,0 0 0,0 2 0,20 8 0,-6-6 0,87 33 0,-44-25 0,-39-9 0,40 12 0,-61-15 0,0 0 0,0-1 0,0-1 0,1 0 0,13 1 0,-22-2 0,1 0 0,-1 0 0,0 0 0,1 0 0,-1 0 0,1 1 0,-1-1 0,1 1 0,-1-1 0,0 1 0,1-1 0,-1 1 0,0 0 0,1 0 0,0 0 0,-1 0 0,0 0 0,0 0 0,1 0 0,-1-1 0,0 1 0,0 0 0,1-1 0,-1 1 0,1-1 0,-1 0 0,0 1 0,1-1 0,-1 0 0,1 0 0,0 0 0,15 2 0,0 0 0,-1 1 0,33 10 0,7 2 0,10-2 0,-48-9 0,-1 0 0,1-2 0,33 2 0,-36-4 0,-8-1 0,-1 1 0,1 0 0,0 0 0,-1 0 0,14 4 0,-13 3 0,-6-7 0,-1 1 0,1-1 0,-1 1 0,1-1 0,-1 1 0,1-1 0,-1 0 0,1 1 0,-1-1 0,1 1 0,0-1 0,-1 0 0,1 0 0,0 1 0,-1-1 0,1 0 0,0 0 0,-1 0 0,1 0 0,0 0 0,-1 0 0,1 0 0,0 0 0,-1 0 0,2 0 0,6 0 0,-1 1 0,0 0 0,0 1 0,0 0 0,12 4 0,18 6 0,150 28 0,-92-14 0,-81-22 0,1-1 0,0 0 0,0-1 0,-1-1 0,26-1 0,-34 0 0,-2 0 0,-1 0 0,1 0 0,-1 1 0,1-1 0,-1 1 0,0 0 0,1 0 0,4 2 0,27 7 0,32-1 0,-63-9 0,-1 0 0,0 1 0,0-1 0,1 1 0,-1-1 0,0 1 0,5 3 0,12 2 0,26 1 0,-23-3 0,44 11 0,-21-10 0,-27 1 0,0-1 0,0-1 0,0-1 0,0 0 0,30-1 0,-46-2 0,0 0 0,0 1 0,0-1 0,0 0 0,1 1 0,-1 0 0,-1 0 0,1 0 0,4 2 0,-4-2 0,-1 0 0,1 1 0,0-2 0,0 1 0,0 0 0,0 0 0,0-1 0,0 0 0,5 1 0,9-1 0,-1-1 0,-1 1 0,1 1 0,-1 0 0,1 1 0,26 8 0,-23-5 0,0 0 0,-1-1 0,2 0 0,-1-2 0,30 1 0,-39-4 0,-1 1 0,1 0 0,0 0 0,-1 1 0,1 1 0,-1 0 0,0 0 0,1 0 0,13 7 0,-17-7 0,0 0 0,1 0 0,-1-1 0,1 0 0,-1 0 0,0-1 0,1 0 0,-1 0 0,13-2 0,-11 1 0,1 1 0,0 0 0,0 0 0,0 0 0,0 2 0,11 1 0,-6 2 0,-11-3 0,0-1 0,0 0 0,1 0 0,-1 0 0,0 0 0,1-1 0,5 1 0,-6-1 0,0 0 0,0 0 0,1 0 0,-1 0 0,0 1 0,0 0 0,1-1 0,-1 1 0,0 0 0,0 1 0,0-1 0,0 0 0,0 1 0,0 0 0,-1-1 0,1 1 0,-1 0 0,1 1 0,2 2 0,-4-4 0,0 0 0,-1 0 0,1-1 0,0 1 0,-1 0 0,1-1 0,0 1 0,0 0 0,0-1 0,-1 1 0,1-1 0,0 1 0,0-1 0,0 0 0,0 1 0,0-1 0,0 0 0,0 0 0,0 1 0,0-1 0,0 0 0,0 0 0,0 0 0,0 0 0,0-1 0,0 1 0,1 0 0,-1 0 0,0-1 0,0 1 0,0 0 0,0 0 0,0 0 0,0 0 0,0 0 0,0 0 0,0 1 0,0-1 0,0 0 0,0 0 0,0 1 0,0-1 0,0 0 0,0 1 0,0-1 0,1 2 0,13 8-10,-10-5-837,-20-10-2365,-6-7-3876,-5 1-996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7:55.47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1058 0 288,'0'0'8785,"0"29"-4358,0-28-4320,-1 1 1,1 0 0,-1 0-1,1 0 1,-1-1 0,1 1 0,-1 0-1,0-1 1,0 1 0,0-1-1,0 1 1,0-1 0,0 1-1,-1-1 1,1 0 0,0 0 0,-1 1-1,1-1 1,0 0 0,-1 0-1,0 0 1,1-1 0,-1 1 0,-1 1-1,-20 14 1376,-4 36 2316,19-40-3002,1 0 0,1 1 0,0 0 0,-6 17 1,11-25-524,-1 1-1,0-1 1,0 0 0,-1 0 0,1-1 0,-1 1 0,0-1 0,-8 9 0,9-11-111,0 1 0,0-1 0,1 1 0,-1 0 0,0 0 0,1-1 0,0 1 0,0 0 0,-2 6 0,-4 12 739,-23 27 496,22-37-1177,1-1-1,0 1 1,-6 13 0,6 4-192,6-23-29,0 0 0,-1 0 0,1 0 0,-1 0 0,0 0 0,0 0 0,-4 6 0,1-3 0,0 1 0,1-1 0,0 1 0,1 0 0,-4 12 0,-14 34 0,-25 27 0,45-78 0,-1-1 0,1 1 0,0 0 0,0-1 0,1 1 0,-1 0 0,1-1 0,0 1 0,0 0 0,0 0 0,1 4 0,-1-5 0,1-1 0,-1 1 0,0-1 0,0 1 0,0-1 0,0 1 0,0-1 0,0 1 0,-1-1 0,1 1 0,-1-1 0,0 1 0,0-1 0,0 0 0,0 1 0,0-1 0,0 0 0,-1 0 0,1 0 0,-1 0 0,1 0 0,-5 3 0,4-3 0,0 0 0,0-1 0,0 1 0,1 0 0,-1 0 0,0 0 0,1 0 0,-1 0 0,1 1 0,-1-1 0,1 0 0,0 1 0,0-1 0,0 1 0,1-1 0,-1 1 0,0 0 0,1-1 0,0 1 0,-1 2 0,0 4 0,0 1 0,-1-1 0,0-1 0,0 1 0,-1 0 0,-1 0 0,1-1 0,-1 0 0,-8 13 0,-15 35 0,18-28 0,2-6 0,0 0 0,-4 25 0,9-36 0,-1-1 0,-1 1 0,0-1 0,-1 0 0,-5 10 0,4-10 0,1 0 0,0 0 0,1 1 0,-6 20 0,5-4 0,-1 0 0,-2-1 0,-1 0 0,-13 28 0,-30 101 0,36-120 0,4-11 0,2 0 0,-15 51 0,9-22 0,13-46 0,0 1 0,1 0 0,0 0 0,0 0 0,1 0 0,-1 11 0,2-13 0,-1 0 0,0 0 0,0 0 0,-1 0 0,1-1 0,-1 1 0,0 0 0,-1-1 0,1 1 0,-7 8 0,6-10 0,0 1 0,1-1 0,-1 1 0,1-1 0,0 1 0,1 0 0,-1 0 0,1 0 0,0 0 0,-1 8 0,2-9 0,0 1 0,-1-1 0,0 0 0,0 0 0,0 1 0,0-1 0,-3 5 0,2-5 0,1 0 0,-1 0 0,1 0 0,0 0 0,0 0 0,1 1 0,-1 4 0,1-6 0,0 0 0,-1 0 0,1-1 0,-1 1 0,1 0 0,-1-1 0,0 1 0,0-1 0,0 1 0,0-1 0,-1 1 0,1-1 0,-3 3 0,2-3 0,1 1 0,-1-1 0,1 0 0,0 1 0,0-1 0,0 1 0,0-1 0,0 1 0,0 0 0,0-1 0,1 1 0,0 0 0,-1 3 0,2 22 0,0-20 0,0 0 0,-1 0 0,0 0 0,-1-1 0,1 1 0,-1 0 0,-1 0 0,1 0 0,-2-1 0,1 1 0,-6 12 0,7-17 0,0 1 0,0 0 0,0 0 0,0 0 0,1 0 0,-1 0 0,1 0 0,0 0 0,1 0 0,0 7 0,0 0 0,-1-8 0,0-1 0,0 1 0,0 0 0,-1 0 0,1 0 0,-1 0 0,0 0 0,0-1 0,0 1 0,0 0 0,0-1 0,0 1 0,-1-1 0,1 1 0,-1-1 0,-3 5 0,0-1 0,4-5 0,0 0 0,0 1 0,1-1 0,-1 1 0,0-1 0,1 1 0,0-1 0,-1 1 0,1-1 0,0 1 0,-1-1 0,1 1 0,0 0 0,0-1 0,0 1 0,1-1 0,-1 1 0,1 2 0,-1 2 0,1 3 0,-1 0 0,-1 0 0,0 0 0,0 0 0,0 1 0,-1-2 0,-1 1 0,-4 12 0,5-9 0,2-11 0,0 0 0,0 0 0,0 1 0,0-1 0,0 0 0,-1 0 0,1 0 0,0 0 0,0 0 0,-1 0 0,1 0 0,-1 0 0,1-1 0,-1 1 0,1 0 0,-2 1 0,-4 5 0,5-5 0,-1 0 0,0 0 0,1 0 0,-1 0 0,1 0 0,0 0 0,0 0 0,0 0 0,0 1 0,0-1 0,0 0 0,1 1 0,-1-1 0,1 1 0,0-1 0,-1 0 0,1 6 0,0-6 0,0 1 0,-1 0 0,1-1 0,-1 1 0,0 0 0,1-1 0,-1 1 0,-1-1 0,1 1 0,0-1 0,0 0 0,-3 3 0,2-2 0,0-1 0,1 0 0,0 1 0,-1-1 0,1 1 0,0-1 0,0 1 0,0 0 0,1 0 0,-1-1 0,0 1 0,1 4 0,0-3 0,0-1 0,0 1 0,0 0 0,-1 0 0,1 0 0,-1-1 0,0 1 0,0 0 0,0-1 0,0 1 0,-3 4 0,-2 3 0,6-7 0,-1 0 0,0-1 0,1 1 0,-1 0 0,1 0 0,0-1 0,1 5 0,-1-5 0,1 0 0,-1 0 0,0 0 0,0 0 0,0 0 0,-1 0 0,1 0 0,-1 0 0,0 0 0,0 0 0,-1 3 0,-8 2 0,9-7 0,0-1 0,1 0 0,-1 1 0,0-1 0,0 1 0,0 0 0,1-1 0,-1 1 0,0 0 0,1-1 0,-1 1 0,1 0 0,-1 0 0,1 0 0,-1-1 0,1 1 0,-1 0 0,1 0 0,0 0 0,-1 0 0,1 0 0,0 0 0,0 0 0,0 0 0,0 0 0,0 0 0,0 1 0,0 1 0,0 0 0,0 0 0,0 0 0,0 0 0,-1 0 0,0 0 0,1 0 0,-1 0 0,0 0 0,0 0 0,-1 0 0,1 0 0,0 0 0,-1-1 0,-2 4 0,2-1 0,1 0 0,0-1 0,0 1 0,1 0 0,-1 0 0,1-1 0,0 1 0,1 0 0,0 5 0,-1 3 0,0-13 0,0 1 0,0-1 0,0 1 0,0-1 0,0 1 0,0-1 0,0 1 0,0-1 0,0 1 0,0-1 0,-1 1 0,1-1 0,0 1 0,0-1 0,-1 0 0,1 1 0,0-1 0,-1 0 0,1 1 0,0-1 0,-1 0 0,1 1 0,0-1 0,-1 0 0,1 1 0,-1-1 0,1 0 0,-1 0 0,1 0 0,0 1 0,-1-1 0,1 0 0,-1 0 0,1 0 0,-1 0 0,1 0 0,-1 0 0,1 0 0,-2 0 0,2 0 0,-1 0 0,1 0 0,-1 0 0,1 0 0,-1 0 0,0 0 0,1 0 0,-1 0 0,1 0 0,-1 0 0,1 1 0,-1-1 0,1 0 0,-1 0 0,1 1 0,-1-1 0,1 0 0,-1 0 0,1 1 0,0-1 0,-1 1 0,1-1 0,0 0 0,-1 1 0,1-1 0,0 1 0,-1-1 0,1 1 0,0-1 0,0 1 0,-1-1 0,1 1 0,0-1 0,0 1 0,0-1 0,0 1 0,0-1 0,0 1 0,0-1 0,0 2 0,0 0 0,0 0 0,0 0 0,1 0 0,-1 0 0,1 0 0,-1 0 0,1-1 0,0 1 0,-1 0 0,1 0 0,0 0 0,0-1 0,0 1 0,1 0 0,-1-1 0,0 1 0,1-1 0,-1 0 0,1 1 0,-1-1 0,1 0 0,2 2 0,0-1 0,0 0 0,0-1 0,-1 1 0,1-1 0,0 0 0,0 0 0,1 0 0,-1 0 0,8-1 0,-11 0 0,1 0 0,-1 0 0,1 1 0,-1-1 0,0 0 0,1 0 0,-1 1 0,1-1 0,-1 1 0,0-1 0,1 1 0,-1-1 0,0 1 0,0 0 0,2 1 0,-2-1 0,0 0 0,1 0 0,-1-1 0,0 1 0,1 0 0,-1-1 0,0 1 0,1-1 0,-1 1 0,1-1 0,-1 0 0,1 1 0,-1-1 0,1 0 0,1 0 0,91 10 0,-24 6 0,-26-17 0,-19 0 0,0 1 0,1 2 0,41 6 0,-50-7 0,12 3 0,-18-1 0,0 0 0,1-1 0,-1 0 0,1-1 0,-1 0 0,13 0 0,-4 0 0,-1 2 0,0 0 0,35 11 0,-48-12 0,8 0 0,-1 0 0,1-1 0,0 0 0,-1-1 0,16-2 0,13 0 0,4 2 0,-20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7:57.7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323 2942 32767,'0'-1'0,"0"-1"0,0 0 0,0 1 0,0-1 0,0 0 0,1 1 0,-1-1 0,0 1 0,1-1 0,0 0 0,-1 1 0,1-1 0,0 1 0,0-1 0,0 1 0,0 0 0,0-1 0,0 1 0,0 0 0,0 0 0,0 0 0,3-2 0,2-2 0,-5 4 0,-1 0 0,1 0 0,0 0 0,-1 0 0,1 0 0,-1 0 0,1-1 0,-1 1 0,1 0 0,-1 0 0,0 0 0,1 0 0,-1-1 0,0 1 0,0 0 0,0 0 0,0-1 0,-1-1 0,2-8 0,1 7 0,1 0 0,-1 1 0,0-1 0,1 1 0,0 0 0,3-4 0,-4 5 0,0 1 0,0-1 0,0 0 0,-1 0 0,1 0 0,-1 0 0,1 0 0,-1 0 0,0 0 0,0-1 0,0 1 0,0 0 0,0-1 0,0 1 0,-1 0 0,1-1 0,-1-2 0,0 3 0,0-1 0,1 1 0,-1 0 0,0 0 0,1 0 0,-1 0 0,1 0 0,0 0 0,0 0 0,0 0 0,-1 1 0,2-1 0,-1 0 0,0 0 0,3-2 0,-3 2 0,1 0 0,-1 1 0,0-1 0,1 0 0,-1 0 0,0 0 0,0 0 0,-1 0 0,1 0 0,0 0 0,-1 0 0,1 0 0,-1 0 0,1 0 0,-1-4 0,0-1 0,1 0 0,1 0 0,-1 0 0,4-10 0,-3 11 0,0-1 0,0 0 0,-1 0 0,1-10 0,-2 16 0,0-1 0,0 1 0,0 0 0,0-1 0,1 1 0,-1 0 0,0 0 0,1-1 0,-1 1 0,0 0 0,1 0 0,-1 0 0,1 0 0,0-1 0,0 1 0,-1 0 0,1 0 0,0 0 0,0 0 0,0 0 0,0 1 0,0-1 0,1-1 0,-1 1 0,0 1 0,0-1 0,0 0 0,0 0 0,0 1 0,0-1 0,0 0 0,-1 0 0,1 0 0,0 0 0,-1 0 0,1 0 0,-1 0 0,1 0 0,-1 0 0,1-1 0,-1 1 0,0 0 0,1 0 0,-1 0 0,0 0 0,0-1 0,0 0 0,-1-12 0,1 11 0,-1 0 0,1 0 0,0 0 0,0 0 0,0 1 0,0-1 0,1 0 0,-1 0 0,1 0 0,0 0 0,1-3 0,1 1 0,-2 4 0,1-1 0,-1 0 0,0 1 0,0-1 0,0 0 0,0 0 0,0 0 0,0 0 0,-1 0 0,1 0 0,-1 0 0,1 0 0,-1 0 0,0 0 0,0-1 0,0-3 0,0 6 0,0-1 0,0 0 0,-1 0 0,1 0 0,-1 0 0,1 0 0,0 0 0,-1 0 0,1 0 0,-1 1 0,0-1 0,1 0 0,-1 0 0,0 1 0,1-1 0,-1 0 0,0 1 0,0-1 0,0 1 0,1-1 0,-3 0 0,-20-8 0,19 7 0,-5-3 0,-7 1 0,2 4 0,0 0 0,0-1 0,0-1 0,0-1 0,-14-3 0,-10-3 0,34 9 0,-1-1 0,1 0 0,-1 1 0,1-1 0,-1-1 0,1 1 0,0-1 0,0 1 0,0-1 0,0-1 0,0 1 0,0 0 0,0-1 0,1 0 0,-5-4 0,5 4 0,2 0 0,0 1 0,-1-1 0,0 1 0,1-1 0,-1 1 0,0 0 0,0 0 0,0 0 0,-1 0 0,1 0 0,0 0 0,-1 1 0,1-1 0,-1 1 0,0-1 0,1 1 0,-1 0 0,0 0 0,-4-1 0,5 2 0,0 0 0,0 0 0,1 0 0,-1 0 0,0 0 0,0-1 0,0 1 0,1-1 0,-1 1 0,0-1 0,1 0 0,-1 0 0,0 0 0,1 0 0,-1 0 0,1 0 0,0 0 0,-1 0 0,1-1 0,0 1 0,0 0 0,-1-1 0,1 1 0,0-1 0,0 0 0,0-1 0,0 1 0,-1 1 0,1-1 0,0 1 0,0 0 0,-1-1 0,1 1 0,-1 0 0,1 0 0,-1 0 0,0 0 0,1 1 0,-1-1 0,0 0 0,1 1 0,-1-1 0,0 1 0,0-1 0,0 1 0,1 0 0,-1 0 0,-4 0 0,4 0 0,-1 0 0,1 0 0,-1-1 0,1 1 0,-1-1 0,1 1 0,-1-1 0,1 0 0,-1 0 0,1 0 0,0 0 0,-4-3 0,1-1 0,4 4 0,0 1 0,0-1 0,0 0 0,1 1 0,-1-1 0,0 0 0,0 1 0,0-1 0,0 1 0,0-1 0,-1 1 0,1 0 0,0-1 0,0 1 0,0 0 0,0 0 0,0 0 0,0 0 0,0 0 0,-1 0 0,0 0 0,1 0 0,0 0 0,1 0 0,-1 0 0,0 0 0,0 0 0,0 0 0,1 0 0,-1 0 0,0 0 0,0-1 0,1 1 0,-1 0 0,0-1 0,0 1 0,1-1 0,-1 1 0,0 0 0,1-1 0,-1 1 0,1-1 0,-1 0 0,0 1 0,1-1 0,-1 1 0,1-1 0,0 0 0,-1 0 0,1 1 0,0-1 0,-1 0 0,1-1 0,-1-29 0,2 13 0,-1 16 0,1 1 0,-1-1 0,1 0 0,0 0 0,0 1 0,-1-1 0,1 0 0,0 1 0,0-1 0,0 1 0,1-1 0,-1 1 0,0 0 0,1-1 0,-1 1 0,0 0 0,1 0 0,-1 0 0,1 0 0,3-1 0,18-18 0,-12 7 0,0 0 0,21-17 0,-20 18 0,-12 12 0,1-1 0,-1 1 0,1 0 0,-1-1 0,0 1 0,1-1 0,-1 0 0,0 1 0,0-1 0,1 1 0,-1-1 0,0 1 0,0-1 0,0 0 0,0 1 0,0-1 0,0 1 0,0-1 0,0 0 0,0 0 0,4-12 0,7-5 0,16-16 0,-27 33 0,1 1 0,-1-1 0,1 1 0,-1-1 0,0 1 0,1-1 0,-1 1 0,0-1 0,0 1 0,0-1 0,1 1 0,-1-1 0,0 0 0,0 1 0,0-1 0,0 1 0,0-1 0,0 0 0,0 1 0,0-1 0,4-13 0,1 7 0,0 1 0,0-1 0,1 1 0,0 0 0,8-5 0,-13 10 0,1 0 0,-1-1 0,0 1 0,0 0 0,0 0 0,0-1 0,0 1 0,0-1 0,0 1 0,0-1 0,-1 1 0,2-3 0,8-17 0,-3 13 0,-6 6 0,1 0 0,0 0 0,-1 0 0,1-1 0,-1 1 0,0-1 0,0 1 0,0-1 0,0 1 0,0-1 0,0 1 0,-1-1 0,1 0 0,-1-4 0,1 5 0,-1 0 0,1 0 0,-1 0 0,1-1 0,0 1 0,0 0 0,0 0 0,0 0 0,0 1 0,0-1 0,0 0 0,1 0 0,-1 0 0,1 1 0,-1-1 0,1 1 0,-1-1 0,1 1 0,2-2 0,-2 2 0,0 0 0,-1 0 0,1 0 0,-1 0 0,0 0 0,1 0 0,-1-1 0,0 1 0,0-1 0,0 1 0,0-1 0,0 1 0,0-1 0,0 0 0,-1 1 0,1-1 0,-1 0 0,1-2 0,-1 2 0,0 1 0,1-1 0,-1 0 0,0 1 0,0-1 0,1 0 0,-1 1 0,1-1 0,0 0 0,-1 1 0,1-1 0,0 1 0,0-1 0,2-2 0,-2 3 0,0 0 0,0-1 0,0 1 0,-1 0 0,1-1 0,0 1 0,-1-1 0,1 1 0,-1-1 0,1 1 0,-1-1 0,0 1 0,1-1 0,-1-3 0,0 5 0,0-1 0,0 0 0,0 0 0,0 1 0,0-1 0,0 0 0,0 0 0,0 1 0,1-1 0,-1 0 0,0 1 0,0-1 0,1 0 0,-1 1 0,1-1 0,-1 0 0,0 1 0,1-1 0,-1 1 0,1-1 0,0 1 0,-1-1 0,1 1 0,-1-1 0,1 1 0,0-1 0,-1 1 0,1 0 0,0-1 0,-1 1 0,2 0 0,-1 0 0,0-1 0,-1 1 0,1 0 0,0-1 0,0 1 0,-1 0 0,1-1 0,0 1 0,-1-1 0,1 1 0,0-1 0,-1 0 0,1 1 0,-1-1 0,1 0 0,-1 1 0,1-1 0,-1 0 0,1 1 0,-1-1 0,0 0 0,1 0 0,-1 0 0,0 1 0,0-1 0,0 0 0,0 0 0,0 0 0,0 1 0,0-1 0,0-1 0,0-4 0,0 3 0,-1 1 0,1 0 0,0-1 0,0 1 0,0-1 0,0 1 0,1 0 0,-1-1 0,1 1 0,-1 0 0,2-4 0,0 4 0,0 0 0,-1 0 0,1 0 0,-1 0 0,0 0 0,0-1 0,0 1 0,0 0 0,0 0 0,0-1 0,-1 1 0,1-1 0,-1 1 0,0-1 0,1-2 0,-1 4 0,0-1 0,0 0 0,0 1 0,0-1 0,0 1 0,1-1 0,-1 1 0,1 0 0,-1-1 0,1 1 0,-1-1 0,1 1 0,0 0 0,0-1 0,0 1 0,0 0 0,0 0 0,0 0 0,0 0 0,0 0 0,1-1 0,7-8 0,-9 9 0,1-1 0,-1 1 0,1-1 0,0 1 0,-1-1 0,1 1 0,0-1 0,0 1 0,0 0 0,0-1 0,1 1 0,-1 0 0,0 0 0,0 0 0,1 0 0,-1 0 0,3-1 0,3-2 0,-5 0 0,-1 1 0,0-1 0,0 0 0,0 0 0,-1 1 0,1-1 0,-1 0 0,0 0 0,0 0 0,0 0 0,-2-7 0,2-2 0,0 10 0,0 0 0,1 1 0,-1-1 0,1 1 0,-1-1 0,1 1 0,0-1 0,0 1 0,0-1 0,0 1 0,0 0 0,1 0 0,-1 0 0,3-3 0,-4 5 0,1-2 0,0 0 0,0 0 0,-1 0 0,1 0 0,0 0 0,-1 0 0,0 0 0,1 0 0,-1 0 0,0 0 0,0 0 0,0 0 0,-1 0 0,1-3 0,-1 3 0,1 0 0,0 0 0,0 0 0,0 1 0,0-1 0,0 0 0,0 0 0,0 0 0,1 0 0,-1 0 0,1 0 0,-1 0 0,2-1 0,16-16 0,-15 14 0,0 1 0,0 0 0,-1-1 0,0 0 0,0 1 0,0-1 0,0 0 0,-1 0 0,0 0 0,1-9 0,-2 10 0,1 0 0,-1 0 0,1 0 0,0 0 0,0 0 0,0 1 0,0-1 0,1 0 0,-1 1 0,5-7 0,10-26 0,42-117 0,-55 129 0,-3 22 0,0-1 0,0 1 0,0-1 0,0 1 0,0-1 0,1 1 0,0 0 0,-1-1 0,3-3 0,5-7 0,-6 11 0,0 0 0,-1 0 0,0 0 0,1 0 0,-1 0 0,0-1 0,0 1 0,0 0 0,-1-1 0,1 1 0,0-1 0,-1 1 0,0 0 0,1-1 0,-1 1 0,0-4 0,-1-3 0,0 5 0,1-1 0,-1 0 0,1 1 0,0-1 0,0 0 0,0 1 0,1-1 0,0 0 0,0 1 0,2-6 0,-1 8 0,-1-1 0,1 1 0,0-1 0,-1 1 0,0-1 0,0 0 0,1 0 0,-2 0 0,1 0 0,0 1 0,0-1 0,-1 0 0,0 0 0,0 0 0,1 0 0,-2-5 0,1 8 0,0-1 0,0 0 0,0 0 0,0 0 0,0 0 0,1 1 0,-1-1 0,0 0 0,0 0 0,1 0 0,-1 1 0,0-1 0,1 0 0,-1 1 0,1-1 0,-1 0 0,1 1 0,-1-1 0,1 0 0,-1 1 0,1-1 0,0 1 0,-1-1 0,1 1 0,0-1 0,-1 1 0,1 0 0,0-1 0,1 1 0,-2 0 0,1-1 0,0 1 0,0-1 0,0 1 0,-1 0 0,1-1 0,0 1 0,-1-1 0,1 0 0,0 1 0,-1-1 0,1 1 0,-1-1 0,1 0 0,0 1 0,-1-1 0,0 0 0,1 0 0,-1 0 0,0 1 0,1-1 0,-1 0 0,0 0 0,0 0 0,1 0 0,-1 1 0,0-1 0,0 0 0,0-1 0,0 0 0,0 1 0,0-1 0,0 1 0,0-1 0,1 1 0,-1-1 0,1 1 0,-1-1 0,1 1 0,0-1 0,-1 1 0,1 0 0,0-1 0,1 0 0,-1 0 0,0 1 0,0-1 0,0 0 0,0 1 0,0-1 0,0 0 0,0 0 0,-1 1 0,1-1 0,-1 0 0,0 0 0,1 0 0,-1 0 0,0-3 0,-1-5 0,1 7 0,-1 1 0,1-1 0,0 0 0,0 0 0,0 1 0,0-1 0,0 0 0,0 0 0,1 1 0,0-1 0,-1 0 0,1 1 0,0-1 0,2-2 0,-3 5 0,2-3 0,1 0 0,-1 0 0,0 0 0,0-1 0,0 1 0,0 0 0,-1-1 0,0 1 0,1-1 0,-1 0 0,0 1 0,-1-1 0,1 0 0,-1 0 0,1 1 0,-1-7 0,0 8 0,0-1 0,0 0 0,1 1 0,-1-1 0,1 0 0,0 1 0,0-1 0,0 1 0,0-1 0,0 1 0,0-1 0,1 1 0,-1 0 0,1 0 0,1-2 0,4-5 0,-6 6 0,0-1 0,0 1 0,1-1 0,-2 1 0,1-1 0,0 0 0,-1 1 0,0-1 0,0 0 0,0 0 0,0 1 0,-2-7 0,1-5 0,1 12 0,0 0 0,0-1 0,0 1 0,1 0 0,-1 0 0,1-1 0,0 1 0,-1 0 0,2 0 0,-1 0 0,0 0 0,1 0 0,-1 0 0,3-3 0,-3 4 0,0-1 0,0 1 0,0 0 0,-1-1 0,1 1 0,-1-1 0,0 1 0,0-1 0,0 1 0,0 0 0,-1-6 0,0 6 0,1 1 0,0-1 0,0 0 0,-1 0 0,1 0 0,0 0 0,0 0 0,1 0 0,-1 0 0,0 1 0,1-1 0,-1 0 0,1 0 0,0 0 0,-1 1 0,1-1 0,1-2 0,7-2 0,-8 5 0,0 0 0,0 0 0,0 1 0,0-1 0,0 0 0,0 0 0,0 0 0,0 0 0,-1 0 0,1 0 0,0 0 0,-1 0 0,1 0 0,-1 0 0,1 0 0,-1-1 0,1 1 0,-1 0 0,0 0 0,0-1 0,1 1 0,-1 0 0,0 0 0,0-1 0,0 1 0,0 0 0,-1-2 0,1-4 0,-1 3 0,1 1 0,-1 0 0,1 0 0,0-1 0,0 1 0,1 0 0,-1-1 0,1 1 0,0 0 0,1-6 0,-1 9 0,0-1 0,0 1 0,0-1 0,0 1 0,0-1 0,0 0 0,0 1 0,-1-1 0,1 0 0,0 0 0,0 0 0,-1 1 0,1-1 0,-1 0 0,2-2 0,0-22 0,-3 19 0,1-3 0,-1 4 0,1 1 0,-1 0 0,1 0 0,0 0 0,0 0 0,1-1 0,-1 1 0,1 0 0,0 0 0,0 0 0,2-4 0,4 6 0,-6 2 0,-1 0 0,1 0 0,-1 0 0,1 0 0,0 0 0,-1 0 0,1 0 0,-1 0 0,1 0 0,-1 0 0,1 0 0,0 0 0,-1-1 0,1 1 0,-1 0 0,1 0 0,-1-1 0,1 1 0,-1 0 0,1-1 0,-1 1 0,0-1 0,1 1 0,-1-1 0,0 1 0,1 0 0,-1-1 0,0 1 0,1-1 0,-1 1 0,0-1 0,0 0 0,1 1 0,-1-1 0,0 1 0,0-1 0,0 0 0,0 0 0,0 1 0,0-1 0,0 1 0,0-1 0,0 1 0,0-1 0,0 1 0,0-1 0,0 1 0,0-1 0,1 1 0,-1-1 0,0 1 0,0-1 0,1 1 0,-1 0 0,0-1 0,0 1 0,1-1 0,-1 1 0,0 0 0,1-1 0,-1 1 0,1 0 0,-1-1 0,0 1 0,1 0 0,-1 0 0,1-1 0,-1 1 0,1 0 0,-1 0 0,1-1 0,0 1 0,-1 0 0,1 0 0,-1 0 0,1 0 0,-1 0 0,1-1 0,-1 1 0,0 0 0,1 0 0,-1-1 0,1 1 0,-1 0 0,0-1 0,1 1 0,-1 0 0,0-1 0,1 1 0,-1 0 0,0-1 0,0 1 0,1-1 0,-1 1 0,0-1 0,0 1 0,0-1 0,0 1 0,0 0 0,0-1 0,1 1 0,-1-1 0,0 1 0,0-1 0,-1 0 0,1-92 0,0 92 0,0 1 0,0-1 0,0 1 0,0-1 0,0 1 0,1-1 0,-1 1 0,0-1 0,0 1 0,0-1 0,0 0 0,1 1 0,-1 0 0,0-1 0,0 1 0,1-1 0,-1 1 0,0-1 0,1 1 0,-1-1 0,0 1 0,1 0 0,-1-1 0,1 1 0,-1 0 0,1-1 0,-1 1 0,1 0 0,-1 0 0,1 0 0,-1-1 0,1 1 0,-1 0 0,1 0 0,-1 0 0,1 0 0,-1 0 0,1 0 0,0 0 0,0 0 0,-1 0 0,1 0 0,-1 0 0,1 0 0,-1 0 0,1 0 0,-1 0 0,1 0 0,-1 0 0,1 0 0,-1 0 0,1 0 0,-1-1 0,1 1 0,-1 0 0,0 0 0,1-1 0,-1 1 0,1 0 0,-1 0 0,0-1 0,1 1 0,-1 0 0,0-1 0,1 1 0,-1-1 0,0 1 0,1 0 0,-1-1 0,0 1 0,0-1 0,0 1 0,1-1 0,-1 1 0,0-1 0,0 1 0,0-1 0,0 1 0,0-1 0,0 0 0,0 0 0,0 0 0,-1 1 0,1-1 0,0 0 0,0 0 0,0 0 0,0 1 0,0-1 0,0 0 0,0 0 0,0 0 0,1 0 0,-1 1 0,0-1 0,0 0 0,1 0 0,-1 1 0,0-1 0,1 0 0,-1 0 0,1 1 0,-1-1 0,1 0 0,-1 1 0,1-1 0,-1 1 0,1-1 0,0 1 0,0-1 0,6-5 0,-6 6 0,-1-1 0,1 0 0,-1 0 0,0 0 0,1 0 0,-1 0 0,0 1 0,0-1 0,1 0 0,-1 0 0,0 0 0,0 0 0,0 0 0,0 0 0,0 0 0,-1-1 0,1 1 0,0 0 0,0 0 0,0 0 0,-1 0 0,1 1 0,0-1 0,1 0 0,-1 0 0,0 0 0,0 0 0,0 0 0,0 0 0,1 1 0,-1-1 0,0 0 0,1 0 0,-1 0 0,0 1 0,1-1 0,-1 0 0,2-1 0,21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7:58.09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11 29598,'0'0'-9157,"0"-11"898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7:58.6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0 192,'0'0'528,"18"0"-672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01.09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1802 50 48,'15'0'75,"-12"0"482,-3-13 1031,0-10 8029,0 10-3326,0 13-6274,1 3 291,-1 0 1,0 0-1,0 1 1,0-1-1,0 0 0,0 0 1,-1 0-1,0 0 0,1 0 1,-1 0-1,0 0 1,0 0-1,-1 0 0,1-1 1,-1 1-1,1 0 0,-1-1 1,0 1-1,-3 3 0,0-2 2,2-1 0,-1 1 0,0 0 0,1 1 0,0-1 0,0 1-1,0-1 1,0 1 0,1 0 0,0 0 0,0 0 0,0 0 0,-1 6-1,-14 40 2153,-12 39-855,26-75-1607,-1-1 0,-1 1 0,-12 25 0,14-33 0,0 1 0,1 0 0,-1 0 0,0 10 0,-7 23 0,-8-4 0,14-29 0,0-1 0,1 0 0,0 1 0,-4 12 0,6-8 0,-2-1 0,1 0 0,-1-1 0,-1 1 0,0 0 0,-9 16 0,4-11 0,2-1 0,-1 1 0,2 1 0,-7 27 0,5-8 0,-2-17 0,8-17 0,1 0 0,-1 0 0,1 0 0,0 0 0,0 1 0,0-1 0,0 0 0,0 1 0,1-1 0,-1 1 0,1-1 0,-1 1 0,1 3 0,0 11 0,1-12 0,-1-1 0,0 1 0,0 0 0,0 0 0,-1-1 0,1 1 0,-1 0 0,0-1 0,-1 1 0,1-1 0,-1 1 0,0-1 0,0 0 0,0 1 0,-5 4 0,3-3 0,2-3 0,-1 0 0,1 1 0,0-1 0,0 1 0,0 0 0,0-1 0,1 1 0,0 0 0,-1 0 0,1 0 0,1 0 0,-1 0 0,0 9 0,1-5 0,-1 1 0,-1-1 0,-4 17 0,3-17 0,1 0 0,1 0 0,-2 17 0,3-19 0,0 0 0,0 0 0,0 0 0,-1 0 0,0 0 0,0 0 0,-1 0 0,0 0 0,0 0 0,0 0 0,-1-1 0,1 1 0,-1-1 0,-4 6 0,3-4 0,0 0 0,1 1 0,0 0 0,1 0 0,0-1 0,0 1 0,0 1 0,1-1 0,1 0 0,-1 0 0,1 0 0,0 0 0,3 12 0,-2 15 0,-1-23 0,1-9 0,-1 1 0,0-1 0,0 0 0,0 1 0,-1-1 0,1 0 0,-1 1 0,1-1 0,-1 0 0,-2 4 0,-15 22 0,-2 27 0,19-53 0,0 0 0,1 0 0,-1 1 0,1-1 0,0 1 0,0-1 0,0 0 0,1 5 0,-1-6 0,0 1 0,1-1 0,-1 1 0,0 0 0,0-1 0,-1 1 0,1 0 0,0-1 0,-1 1 0,0 0 0,0-1 0,1 1 0,-3 2 0,-7 5 0,9-9 0,0 0 0,0 0 0,0-1 0,0 1 0,0 0 0,0 0 0,1 0 0,-1 1 0,0-1 0,1 0 0,-1 0 0,0 0 0,1 0 0,0 1 0,-1-1 0,1 0 0,0 1 0,-1-1 0,1 0 0,0 1 0,0-1 0,0 3 0,1 8 0,-1-7 0,0 0 0,0 0 0,0 0 0,-1-1 0,1 1 0,-3 7 0,-4 2 0,6-13 0,0 1 0,0-1 0,0 1 0,0-1 0,1 1 0,-1-1 0,1 1 0,-1-1 0,1 1 0,-1-1 0,1 1 0,0 0 0,0 2 0,-1 0 0,0 0 0,0 0 0,0 0 0,-1-1 0,1 1 0,-1 0 0,0-1 0,0 1 0,-1-1 0,1 0 0,-1 1 0,1-1 0,-6 4 0,-12 18 0,0 29 0,19-52 0,1-1 0,-1 1 0,0 0 0,0 1 0,1-1 0,-1 0 0,1 0 0,0 0 0,-1 0 0,1 0 0,0 0 0,0 1 0,1 2 0,-1-4 0,1 0 0,-1 0 0,0 0 0,0 0 0,0 0 0,0 0 0,0 0 0,0 0 0,-1 0 0,1 0 0,0 0 0,0 0 0,-1 0 0,1 0 0,-1 2 0,-11 11 0,11-13 0,0 0 0,0 0 0,0 0 0,0 0 0,1 0 0,-1 0 0,0 0 0,1 0 0,-1 0 0,0 0 0,1 0 0,-1 0 0,1 1 0,0-1 0,-1 0 0,1 0 0,0 0 0,0 1 0,0-1 0,0 2 0,0 0 0,0 0 0,0 0 0,0 0 0,0 1 0,0-1 0,-1 0 0,0 0 0,1 0 0,-1 0 0,0-1 0,0 1 0,-3 4 0,-2 7 0,-2 10 0,-3-12 0,10-11 0,0 0 0,0 0 0,0 0 0,0 0 0,0-1 0,1 1 0,-1 1 0,0-1 0,1 0 0,-1 0 0,0 0 0,1 0 0,-1 0 0,1 0 0,0 1 0,-1-1 0,1 0 0,0 0 0,0 1 0,0-1 0,0 2 0,0-1 0,0-1 0,0 1 0,0 0 0,0 0 0,-1-1 0,1 1 0,0-1 0,-1 1 0,0 0 0,1-1 0,-1 1 0,0-1 0,1 1 0,-1-1 0,-2 3 0,2-3 0,0 1 0,0-1 0,0 1 0,0-1 0,0 1 0,0-1 0,1 1 0,-1-1 0,1 1 0,-1 0 0,1-1 0,0 1 0,0 0 0,-1-1 0,2 4 0,-1 1 0,0-4 0,1 1 0,-1-1 0,0 0 0,0 0 0,0 0 0,0 1 0,0-1 0,-1 0 0,1 0 0,-1 0 0,1 0 0,-1 0 0,0 0 0,-1 3 0,-5 3 0,5-7 0,1 0 0,0 0 0,-1 1 0,1-1 0,0 1 0,0-1 0,0 1 0,0-1 0,0 1 0,0-1 0,1 1 0,-1 0 0,1 0 0,-1-1 0,1 1 0,-1 0 0,1 0 0,0 3 0,1 1 0,-1-4 0,0 0 0,1-1 0,-1 1 0,0 0 0,0 0 0,0-1 0,0 1 0,-1 0 0,1-1 0,0 1 0,-1 0 0,1-1 0,-1 1 0,1 0 0,-2 1 0,0-1 0,1 0 0,-1 1 0,1-1 0,-1 0 0,1 0 0,0 1 0,0-1 0,0 1 0,0-1 0,0 1 0,1-1 0,-1 1 0,1 4 0,0-6 0,0 0 0,0 0 0,-1 0 0,1 0 0,0 0 0,0 0 0,0 0 0,-1 0 0,1 0 0,-1 0 0,1 0 0,-1 0 0,1 0 0,-1 0 0,1 0 0,-1 0 0,0-1 0,1 1 0,-1 0 0,0 0 0,0-1 0,1 1 0,-1-1 0,0 1 0,-2 0 0,-5 6 0,4 8 0,4-13 0,0 0 0,0 0 0,0-1 0,0 1 0,0 0 0,0 0 0,-1-1 0,1 1 0,-1 0 0,1-1 0,-2 3 0,0 1 0,-1 0 0,1-1 0,1 1 0,-1-1 0,1 1 0,-1 0 0,1-1 0,1 1 0,-1 8 0,1-10 0,0 0 0,1 0 0,-1-1 0,0 1 0,-1 0 0,1 0 0,0-1 0,-1 1 0,1 0 0,-1-1 0,0 1 0,0 0 0,0-1 0,0 1 0,0-1 0,-1 0 0,1 1 0,-1-1 0,0 0 0,1 0 0,-1 0 0,-4 4 0,5-5 0,0-1 0,1 1 0,-1 0 0,1 0 0,-1 0 0,1 0 0,-1 0 0,1 1 0,0-1 0,0 0 0,-1 0 0,1 0 0,0 0 0,0 0 0,0 0 0,0 0 0,0 1 0,1 0 0,-4 16 0,-3-11 0,5-6 0,0-1 0,0 1 0,1 0 0,-1 0 0,0-1 0,1 1 0,-1 0 0,1 0 0,-1 0 0,1 0 0,-1 0 0,1 0 0,0 0 0,-1 0 0,1 0 0,0 0 0,0 0 0,0 0 0,0 0 0,0 1 0,0-1 0,0 0 0,-1 1 0,1-1 0,0 0 0,0 0 0,-1 1 0,1-1 0,-1 0 0,1 0 0,-1 0 0,1 0 0,-1 0 0,0 0 0,1 0 0,-1 0 0,0 0 0,0 0 0,0 0 0,0 0 0,0-1 0,-1 2 0,1-1 0,0-1 0,0 1 0,0 0 0,0 0 0,0 0 0,0 0 0,0 0 0,1 0 0,-1 0 0,0 0 0,1 1 0,-1-1 0,0 0 0,1 0 0,0 0 0,-1 1 0,1-1 0,0 0 0,-1 1 0,1-1 0,0 2 0,0-2 0,0 0 0,0 0 0,0 0 0,0 0 0,0 1 0,0-1 0,-1 0 0,1 0 0,0 0 0,-1 0 0,1 0 0,-1 0 0,1 0 0,-1 0 0,1 0 0,-1 0 0,0-1 0,1 1 0,-1 0 0,0 0 0,0-1 0,0 1 0,1 0 0,-3 0 0,1 1 0,1-1 0,-1 0 0,1 0 0,-1 1 0,1-1 0,-1 1 0,1-1 0,0 1 0,0-1 0,0 1 0,-2 3 0,2-3 0,0 0 0,0 0 0,-1 0 0,1 0 0,-1 0 0,0 0 0,1 0 0,-1-1 0,0 1 0,-4 2 0,5-3 0,-1 0 0,1 0 0,-1 0 0,1 0 0,0 0 0,-1 0 0,1 1 0,0-1 0,0 0 0,0 1 0,0-1 0,0 1 0,0 0 0,0-1 0,0 1 0,1 0 0,-1-1 0,1 1 0,-1 0 0,1 0 0,0-1 0,0 1 0,0 3 0,0-4 0,0-1 0,0 1 0,0 0 0,-1 0 0,1-1 0,0 1 0,0 0 0,0-1 0,0 1 0,-1 0 0,1-1 0,0 1 0,-1 0 0,1-1 0,0 1 0,-1 0 0,1-1 0,-1 1 0,1-1 0,-1 1 0,1-1 0,-1 1 0,0 0 0,0-1 0,0 1 0,0 0 0,0 0 0,0 0 0,1-1 0,-1 1 0,0 0 0,1 0 0,-1 0 0,1 0 0,-1 0 0,1 0 0,-1 0 0,1 1 0,0-1 0,-1 0 0,1 0 0,0 0 0,0 0 0,0 0 0,0 0 0,0 1 0,0 0 0,0-1 0,0-1 0,0 1 0,0-1 0,0 1 0,0 0 0,0-1 0,0 1 0,0-1 0,0 1 0,0-1 0,-1 1 0,1-1 0,0 1 0,0-1 0,-1 1 0,1-1 0,0 1 0,0-1 0,-1 1 0,1-1 0,-1 0 0,1 1 0,0-1 0,-1 0 0,1 1 0,-1-1 0,1 0 0,-1 1 0,1-1 0,-1 0 0,1 0 0,-1 0 0,1 1 0,-1-1 0,1 0 0,-1 0 0,0 0 0,0 0 0,-1 0 0,1 1 0,0-1 0,0 1 0,0-1 0,0 1 0,0-1 0,-1 1 0,1-1 0,0 1 0,0 0 0,1 0 0,-1 0 0,0-1 0,-1 3 0,0-1 0,1 0 0,-1 0 0,1-1 0,-1 1 0,0 0 0,0-1 0,1 1 0,-1-1 0,0 0 0,0 0 0,0 0 0,0 0 0,-1 0 0,1 0 0,-3 0 0,-38 2 0,31-3 0,-103-10 0,86 11 0,-14-2 0,41 1 0,0 0 0,1 0 0,-1-1 0,0 1 0,1-1 0,-1 1 0,0-1 0,1 0 0,-1 0 0,1 1 0,-1-1 0,1 0 0,0 0 0,-1-1 0,1 1 0,0 0 0,-2-2 0,2 2 0,0 0 0,-1 0 0,1 0 0,0 0 0,-1 0 0,1 0 0,-1 1 0,1-1 0,-1 0 0,1 1 0,-1 0 0,1-1 0,-1 1 0,0 0 0,-2-1 0,-8-2 0,-16-33 0,11 34 0,16 2 0,1 0 0,-1 1 0,0-1 0,0 0 0,1 0 0,-1 0 0,0 0 0,0 0 0,1 0 0,-1 0 0,0 0 0,0 0 0,1 0 0,-1 0 0,0-1 0,0 1 0,1 0 0,-1 0 0,0-1 0,1 1 0,-1 0 0,0-1 0,1 1 0,-1-1 0,1 1 0,-1-1 0,1 1 0,-1-1 0,1 0 0,-1 1 0,1-1 0,-1 1 0,1-1 0,0 0 0,-1 0 0,1 1 0,0-1 0,0 0 0,-1 1 0,1-1 0,0-1 0,0 1 0,0 0 0,0-1 0,-1 1 0,1 0 0,0 0 0,-1 0 0,1 0 0,-1 0 0,1 0 0,-1 0 0,1 0 0,-1 0 0,0 0 0,0 0 0,1 0 0,-1 1 0,0-1 0,0 0 0,0 0 0,0 1 0,0-1 0,0 0 0,0 1 0,0-1 0,-1 1 0,-35-11 0,17 5 0,9 3 0,0 0 0,-1 1 0,1 0 0,-1 0 0,1 2 0,-13-1 0,21 1 0,0 0 0,1 0 0,-1 0 0,0-1 0,0 1 0,0-1 0,1 0 0,-1 0 0,0 0 0,1 0 0,-1 0 0,1-1 0,-4-2 0,3 2 0,0 0 0,0 0 0,0 0 0,0 1 0,-1-1 0,1 1 0,0 0 0,-1-1 0,1 2 0,-1-1 0,-4 0 0,-23-7 0,6-14 0,-21 18 0,39-3 0,6 6 0,1 1 0,-1-1 0,1 1 0,-1-1 0,1 1 0,-1-1 0,1 1 0,-1 0 0,0-1 0,1 1 0,-1 0 0,1-1 0,-1 1 0,0 0 0,1 0 0,-1 0 0,0-1 0,1 1 0,-1 0 0,0 0 0,1 0 0,-1 0 0,0 0 0,0 0 0,0 1 0,-11-1 0,-26 1 0,37-1 0,0 0 0,0 0 0,0 0 0,1 0 0,-1 0 0,0 0 0,0 0 0,0 0 0,0-1 0,0 1 0,1 0 0,-1 0 0,0-1 0,0 1 0,0-1 0,1 1 0,-1 0 0,0-1 0,1 1 0,-1-1 0,0 0 0,1 1 0,-1-1 0,1 1 0,-1-1 0,1 0 0,-1 0 0,1 1 0,-1-2 0,1-13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02.87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 2518 32767,'-2'-30'0,"1"23"0,0-1 0,0 1 0,1 0 0,0 0 0,1 0 0,0-1 0,0 1 0,0 0 0,4-11 0,21-25 0,13-7 0,-20 9 0,-15 28 0,-4 12 0,0 0 0,0 1 0,0-1 0,0 1 0,0-1 0,0 0 0,0 1 0,0-1 0,0 1 0,1-1 0,-1 0 0,0 1 0,0-1 0,1 1 0,-1-1 0,0 1 0,0-1 0,1 1 0,-1-1 0,1 0 0,12-9 0,-10 8 0,0 1 0,0-1 0,0 0 0,-1 0 0,1 0 0,-1-1 0,1 1 0,-1-1 0,0 1 0,0-1 0,0 0 0,0 0 0,-1 1 0,1-1 0,1-4 0,-3 5 0,0 1 0,0 0 0,1-1 0,-1 1 0,1 0 0,-1-1 0,1 1 0,-1 0 0,1 0 0,0-1 0,-1 1 0,1 0 0,0 0 0,0 0 0,0 0 0,0 0 0,0 0 0,0 0 0,0 1 0,0-1 0,1 0 0,-1 0 0,0 1 0,0-1 0,1 1 0,1-1 0,-2 1 0,0-1 0,0 1 0,0-1 0,0 1 0,1-1 0,-1 1 0,0-1 0,0 0 0,0 0 0,0 1 0,0-1 0,0 0 0,0 0 0,-1 0 0,1 0 0,0 0 0,0 0 0,-1 0 0,1 0 0,-1-1 0,1 1 0,-1 0 0,1 0 0,-1 0 0,1-3 0,-1 2 0,0 0 0,0 0 0,1 0 0,-1 0 0,1 1 0,-1-1 0,1 0 0,0 0 0,0 0 0,0 1 0,0-1 0,0 0 0,0 1 0,0-1 0,1 1 0,-1-1 0,1 1 0,-1 0 0,1-1 0,2-1 0,-2 2 0,-1 0 0,1 0 0,0-1 0,-1 1 0,1-1 0,-1 1 0,1-1 0,-1 0 0,0 1 0,0-1 0,1 0 0,-1 0 0,-1 0 0,1 0 0,0 0 0,0 0 0,-1 0 0,1 0 0,-1 0 0,1-4 0,-2 5 0,1 0 0,0 0 0,0 0 0,0 1 0,0-1 0,0 0 0,0 0 0,0 0 0,0 0 0,0 1 0,0-1 0,0 0 0,0 0 0,1 0 0,-1 1 0,0-1 0,0 0 0,1 0 0,-1 1 0,1-1 0,-1 0 0,1 1 0,-1-1 0,1 0 0,-1 1 0,1-1 0,0 1 0,-1-1 0,2 0 0,5-4 0,-6 4 0,1-1 0,0 1 0,-1 0 0,1-1 0,0 1 0,0 0 0,0 0 0,0 1 0,0-1 0,0 0 0,0 1 0,0-1 0,0 1 0,0-1 0,0 1 0,0 0 0,0 0 0,0 0 0,0 0 0,1 0 0,1 1 0,1-1 0,-2 0 0,-1 1 0,0-1 0,0 1 0,1-1 0,-1 1 0,0 0 0,0-1 0,0 1 0,0 0 0,0 1 0,0-1 0,0 0 0,0 1 0,0-1 0,2 3 0,-2-2 0,1 1 0,0-1 0,0 0 0,0 0 0,0 0 0,0 0 0,1 0 0,-1-1 0,1 1 0,-1-1 0,1 0 0,-1 0 0,1-1 0,-1 1 0,1-1 0,5 0 0,198 0 0,-189 3 0,-11-3 0,-6-16 0,-1 0 0,-1 9 0,0 5 0,1 0 0,0 0 0,-1 0 0,1 0 0,0 0 0,0 0 0,0 0 0,1 0 0,-1 0 0,0 0 0,1 1 0,-1-1 0,1 0 0,0 0 0,1-2 0,2-4 0,-2 6 0,-1 0 0,0 0 0,0 0 0,0 0 0,0 0 0,0-1 0,0 1 0,0 0 0,-1-1 0,1 1 0,-1-4 0,0 5 0,0 0 0,0 0 0,0 1 0,0-1 0,0 0 0,1 0 0,-1 1 0,0-1 0,0 0 0,1 0 0,-1 1 0,0-1 0,1 0 0,-1 1 0,0-1 0,1 0 0,-1 1 0,1-1 0,-1 1 0,1-1 0,0 0 0,-1 1 0,1 0 0,0-1 0,-1 1 0,1-1 0,0 1 0,-1 0 0,1-1 0,1 1 0,-1 0 0,-1-1 0,1 1 0,0 0 0,0 0 0,-1-1 0,1 1 0,0-1 0,-1 1 0,1-1 0,0 1 0,-1-1 0,1 1 0,-1-1 0,1 1 0,-1-1 0,1 0 0,-1 1 0,1-1 0,-1 0 0,0 1 0,1-1 0,-1 0 0,0 0 0,0 1 0,0-1 0,1 0 0,-1 0 0,0 1 0,0-1 0,0-1 0,0 0 0,0 1 0,0-1 0,0 0 0,0 0 0,0 1 0,1-1 0,-1 1 0,1-1 0,-1 0 0,1 1 0,0-1 0,-1 1 0,1-1 0,0 1 0,0 0 0,0-1 0,0 1 0,0 0 0,1-1 0,-1 1 0,0 0 0,2-1 0,3-3 0,-6 5 0,1-1 0,-1 1 0,1-1 0,-1 1 0,0-1 0,1 0 0,-1 1 0,0-1 0,1 0 0,-1 1 0,0-1 0,0 0 0,0 1 0,0-1 0,1 0 0,-1 1 0,0-1 0,0 0 0,0 0 0,-1 0 0,1-8 0,1 1 0,0 0 0,0 0 0,0 0 0,1 0 0,0 1 0,6-14 0,-8 19 0,1 0 0,0 1 0,-1-1 0,1 0 0,-1 0 0,0 0 0,1 1 0,-1-1 0,0 0 0,0 0 0,0 0 0,-1 0 0,1-2 0,-1 3 0,1-1 0,0 1 0,0-1 0,0 0 0,0 1 0,0-1 0,0 1 0,0-1 0,0 0 0,1 1 0,-1-1 0,1 1 0,-1-1 0,1 1 0,-1-1 0,2-1 0,5-4 0,-5 6 0,-1 0 0,0 0 0,0 0 0,0 0 0,0 0 0,0 0 0,0 0 0,0 0 0,0-1 0,0 1 0,-1 0 0,1-1 0,0 1 0,-1-1 0,1 1 0,-1-1 0,1 1 0,-1-1 0,0 1 0,0-1 0,0-2 0,0 0 0,0 1 0,0-1 0,1 0 0,-1 1 0,1-1 0,0 1 0,0-1 0,0 0 0,0 1 0,1 0 0,0-1 0,-1 1 0,4-4 0,-4 6 0,-1-1 0,1 0 0,0 0 0,-1 0 0,1 0 0,-1 0 0,1 0 0,-1 0 0,0 0 0,0 0 0,0-1 0,0 1 0,0 0 0,-1-2 0,1 2 0,-1 0 0,1 0 0,0 0 0,0 0 0,0 0 0,0 0 0,0 0 0,1 0 0,-1 1 0,1-1 0,-1 0 0,1 0 0,0-2 0,14-14 0,9-15 0,-8 6 0,-14 25 0,-1 0 0,1 0 0,-1 0 0,0 0 0,0 0 0,0 0 0,0 0 0,0-1 0,0 1 0,0 0 0,-1-1 0,1 1 0,-1 0 0,0-1 0,0 1 0,1-1 0,-2-2 0,1 3 0,0 1 0,0-1 0,1 1 0,-1-1 0,0 1 0,0-1 0,1 1 0,-1-1 0,1 1 0,0-1 0,-1 1 0,1 0 0,0-1 0,0 1 0,1-2 0,-1 2 0,0-1 0,0 1 0,0-1 0,0 1 0,0-1 0,-1 1 0,1-1 0,0 0 0,-1 0 0,1 1 0,-1-1 0,0 0 0,0 0 0,1 1 0,-1-4 0,0 3 0,0 0 0,0 0 0,1 0 0,-1 0 0,1 0 0,-1 0 0,1 1 0,0-1 0,0 0 0,0 0 0,0 0 0,0 1 0,0-1 0,3-2 0,-2 2 0,-1 1 0,0-1 0,1 0 0,-1 0 0,0 1 0,0-1 0,0 0 0,0 0 0,-1 0 0,1 0 0,0 0 0,-1 0 0,1 0 0,-1-5 0,0-1 0,0 0 0,0-1 0,0 1 0,1-1 0,1 1 0,0 0 0,0-1 0,0 1 0,4-9 0,-5 15 0,0 0 0,0 0 0,0-1 0,-1 1 0,1 0 0,-1 0 0,0-1 0,1 1 0,-1 0 0,0-1 0,-1 1 0,1 0 0,-1-3 0,1 3 0,0 1 0,-1-1 0,1 0 0,0 1 0,0-1 0,0 0 0,0 1 0,0-1 0,1 1 0,-1-1 0,0 0 0,1 1 0,-1-1 0,1 1 0,1-4 0,7-7 0,-7 10 0,0 0 0,-1 0 0,0-1 0,1 1 0,-1 0 0,0 0 0,0-1 0,0 1 0,0-1 0,-1 1 0,1-1 0,-1 1 0,1-1 0,-1 1 0,0-1 0,0 1 0,0-1 0,-1-2 0,0-12 0,1 11 0,-1 0 0,1 0 0,0 0 0,1 0 0,-1 0 0,1 0 0,2-8 0,4 2 0,-6 10 0,0 1 0,0 0 0,0-1 0,0 1 0,-1-1 0,1 1 0,0-1 0,-1 0 0,1 1 0,-1-1 0,0 0 0,0 1 0,0-1 0,0-1 0,1 1 0,-1 0 0,0 1 0,0-1 0,0 1 0,1-1 0,-1 0 0,1 1 0,-1-1 0,1 1 0,0-1 0,-1 1 0,1-1 0,0 1 0,0 0 0,0 0 0,0-1 0,0 1 0,3-2 0,-3 2 0,0 0 0,0 0 0,0 0 0,0 0 0,0 0 0,0 0 0,0-1 0,0 1 0,-1 0 0,1-1 0,-1 1 0,1 0 0,-1-1 0,1 1 0,-1 0 0,1-1 0,-1 1 0,0-3 0,0 1 0,0 0 0,0 0 0,1 0 0,-1 0 0,1 0 0,0 0 0,0 0 0,0 0 0,0 0 0,0 1 0,0-1 0,1 0 0,-1 1 0,4-4 0,-4 4 0,0 1 0,0-1 0,1 0 0,-1 0 0,0 0 0,0 0 0,-1 0 0,1 0 0,0 0 0,-1 0 0,1 0 0,-1 0 0,1-5 0,-1 6 0,0 0 0,0 0 0,0 0 0,0 0 0,0 0 0,0-1 0,0 1 0,1 0 0,-1 0 0,1 0 0,-1 0 0,1 0 0,-1 0 0,1 0 0,-1 0 0,1 1 0,0-1 0,-1 0 0,2-1 0,5-7 0,-5-1 0,0 1 0,-1-1 0,0 0 0,0 0 0,-1 0 0,-3-18 0,2-1 0,1 28 0,0 0 0,0 0 0,0 1 0,0-1 0,0 0 0,0 0 0,1 0 0,-1 1 0,0-1 0,0 0 0,1 1 0,-1-1 0,0 0 0,1 0 0,-1 1 0,1-1 0,-1 1 0,1-1 0,-1 0 0,1 1 0,-1-1 0,1 1 0,0-1 0,-1 1 0,1 0 0,0-1 0,-1 1 0,1 0 0,0-1 0,1 1 0,-1 0 0,-1-1 0,1 1 0,0 0 0,0-1 0,-1 1 0,1 0 0,0-1 0,-1 1 0,1-1 0,-1 1 0,1-1 0,0 1 0,-1-1 0,1 1 0,-1-1 0,1 0 0,-1 1 0,0-1 0,1 0 0,-1 1 0,0-1 0,1 0 0,-1 0 0,0 1 0,0-1 0,0 0 0,1 0 0,-1 1 0,0-1 0,0-1 0,-1-2 0,1 0 0,1 0 0,-1 0 0,1 0 0,-1 1 0,1-1 0,0 0 0,0 0 0,1 1 0,2-7 0,1 0 0,-4 5 0,0 0 0,0-1 0,-1 1 0,0 0 0,0 0 0,-1-7 0,0 7 0,1 0 0,0 1 0,0-1 0,0 1 0,0-1 0,1 1 0,-1-1 0,1 1 0,0-1 0,3-5 0,6 0 0,-9 9 0,0 1 0,0-1 0,0 0 0,0 0 0,0 0 0,0 0 0,-1 0 0,1 0 0,0 0 0,-1 0 0,1 0 0,0 0 0,-1 0 0,0-1 0,1 1 0,-1 0 0,0 0 0,1-1 0,-1 1 0,0 0 0,0 0 0,0-1 0,0 1 0,0 0 0,0-2 0,0-90 0,0 92 0,0-1 0,0 1 0,0-1 0,0 1 0,1-1 0,-1 1 0,1 0 0,-1-1 0,1 1 0,0-1 0,-1 1 0,1 0 0,0 0 0,1-2 0,-1 2 0,0-1 0,0 0 0,0 1 0,0-1 0,0 0 0,0 0 0,-1 1 0,1-1 0,0 0 0,-1 0 0,0 0 0,1 0 0,-1 0 0,0-2 0,-1-6 0,1 7 0,-1 0 0,1-1 0,0 1 0,0 0 0,0 0 0,0 0 0,1 0 0,-1 0 0,1 0 0,-1 0 0,1 0 0,3-6 0,5 3 0,-8 5 0,0 0 0,0 1 0,0-1 0,0 0 0,0 0 0,0 0 0,-1 0 0,1 0 0,0 0 0,0 0 0,-1 0 0,1 0 0,0 0 0,-1-1 0,1 1 0,-1 0 0,0 0 0,1-1 0,-1 1 0,0 0 0,0 0 0,0-1 0,0 1 0,0 0 0,0 0 0,0-1 0,0-1 0,0-166 0,0 167 3,0 1 1,0 0-1,1-1 1,-1 1-1,1 0 1,-1 0-1,1-1 1,0 1-1,-1 0 0,1 0 1,0 0-1,0 0 1,0 0-1,0 0 1,0 0-1,0 0 1,0 0-1,0 0 0,0 0 1,1 1-1,1-2 1,-1 1-55,0 0 1,-1 0 0,1 0-1,0 0 1,-1 0-1,1-1 1,-1 1 0,0 0-1,1-1 1,-1 1-1,0-1 1,0 1 0,0-1-1,0 0 1,0 1-1,0-1 1,0 0 0,-1 0-1,1 0 1,-1 0-1,1 0 1,-1 1 0,0-4-1,20-2-15126,6-14 7077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15.7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233 398 784,'-19'1'777,"-45"-1"2018,38-4-694,26 4-2005,-1 0 0,1 0-1,-1 0 1,1-1-1,-1 1 1,1 0 0,-1 0-1,1 0 1,-1-1 0,1 1-1,-1 0 1,-18-10 17110,72 11-12082,-36 0-4451,0 2 0,30 6-1,-12-1-284,56 5 0,-56-9-361,-2-1-17,-24-3-10,0 1 0,0 0 1,0 1-1,-1 0 0,12 4 0,12 7-2,-15-5-58,1-1 0,-1-1-1,33 7 1,-46-12-18,0-1-1,-1 0 1,1 1-1,-1 0 1,1 0-1,-1 0 1,1 0-1,-1 0 1,0 1-1,1-1 1,3 4-1,-6-4 44,1-1 0,-1 1 0,0-1 0,0 1 0,0-1 0,0 1-1,0-1 1,1 0 0,-1 1 0,0-1 0,0 0 0,1 0 0,-1 0 0,0 0-1,0 0 1,0 0 0,1-1 0,-1 1 0,2-1 0,1 1-71,12 0-166,-13 0 77,-3-3 24,0 2 170,0 0-1,0 0 0,0 0 0,0 0 0,-1 0 0,1 0 1,0 0-1,-1 1 0,1-1 0,0 0 0,-1 0 1,0 0-1,1 0 0,-1 1 0,1-1 0,-1 0 0,0 0 1,1 1-1,-1-1 0,0 1 0,0-1 0,0 1 0,0-1 1,1 1-1,-1-1 0,0 1 0,0 0 0,0-1 0,0 1 1,0 0-1,0 0 0,0 0 0,0-1 0,0 1 0,-1 1 1,-18-8 21,10 1-40,0-1 0,1-1 0,-11-10 0,12 10 27,0 1 0,0 0 0,0 1 0,-1-1 1,-13-6-1,-120-40 4,121 46 5,0 2 0,-1 0-1,0 1 1,-30-1 0,47 5 97,6 3-82,1 1 0,-1-1 1,0 0-1,1 0 1,0 0-1,0-1 1,0 1-1,0 0 1,0-1-1,0 1 1,1-1-1,-1 0 1,1 1-1,0-1 1,0-1-1,-1 1 1,1 0-1,0-1 1,7 3-1,34 12 161,-15-6 14,33 17-1,127 55 488,-164-72-698,-13-6 3,-1-1 0,1-1 0,15 3 0,26 5 8,-23-3 3,-30-7-10,1 0 1,-1 1-1,1-1 0,-1 0 1,1 0-1,-1 0 0,1 0 0,0 0 1,-1 0-1,1 0 0,-1 0 1,1 0-1,0 0 0,-1 0 1,1 0-1,-1 0 0,1 0 1,-1 0-1,1 0 0,-1-1 1,1 1-1,0 0 0,-1 0 0,0-1 1,1 1-1,-1 0 0,1-1 1,0 0-1,-1 0-3,-1-1-1,1 1 1,-1-1 0,0 1-1,1-1 1,-1 1 0,0-1-1,0 1 1,0 0 0,0-1-1,0 1 1,0 0 0,0 0-1,-1 0 1,1 0 0,-2-1-1,0-1-9,-1 0-13,0 0 0,0 1 0,-1-1 0,1 1 0,-1 0 0,0 0 0,1 0 0,-10-1 0,-9-5-95,1-1 4,-32-21 0,-12-7-81,-20-2 82,-104-53 276,185 90-148,10 19 74,5-5 12,1 0-1,0-1 1,0-1-1,1 0 1,17 11-1,-11-9-32,1 0-1,0-1 1,0-1-1,1-1 1,27 8-1,-36-12-38,12 4-15,0-2 0,0 0 1,0-1-1,1-1 0,0-1 1,37 1-1,150-5 99,-143 0 41,-68 0-152,0 0 1,0 0 0,0 0 0,0 0 0,1 0-1,-1 0 1,0 0 0,0 0 0,0 0-1,0 0 1,0 0 0,1 0 0,-1 0 0,0 0-1,0 0 1,0 0 0,0 0 0,0 0 0,0 0-1,1 0 1,-1 0 0,0 0 0,0 0-1,0 0 1,0 0 0,0 0 0,0 0 0,1-1-1,-1 1 1,0 0 0,0 0 0,0 0 0,0 0-1,0 0 1,0 0 0,0 0 0,0-1-1,0 1 1,0 0 0,1 0 0,-1 0 0,0 0-1,0 0 1,0-1 0,0 1 0,0 0-1,0 0 1,0 0 0,0 0 0,0 0 0,0-1-1,0 1 1,0 0 0,0 0 0,-1 0 0,1-1-1,0 0-3,0 0-1,0 0 0,0 0 1,0 0-1,0-1 1,0 1-1,-1 0 0,1 0 1,-1 0-1,1 0 1,-1 0-1,1 0 0,-1 0 1,1 0-1,-1 0 1,0 0-1,0 0 0,1 0 1,-1 0-1,0 1 0,-2-2 1,-27-11-45,-4 0-73,-124-52-587,109 48 620,0 3-1,-1 2 0,-78-10 1,95 19 88,1 2 0,-34 1 0,12 2 109,54-2-104,0 0 0,0 0 0,-1 0 0,1 0 0,0 0-1,0 0 1,0 0 0,0 0 0,0 0 0,0 0 0,-1 0 0,1 0 0,0 0 0,0 0 0,0 0-1,0 0 1,0 0 0,0 0 0,0 0 0,-1 0 0,1 0 0,0 0 0,0 0 0,0 0 0,0 0 0,0 1-1,0-1 1,0 0 0,0 0 0,0 0 0,0 0 0,0 0 0,-1 0 0,1 0 0,0 0 0,0 1-1,0-1 1,0 0 0,0 0 0,0 0 0,0 0 0,0 0 0,0 0 0,0 1 0,0-1 0,0 0-1,0 0 1,0 0 0,0 0 0,0 0 0,0 0 0,0 0 0,1 1 0,-1-1 0,0 0 0,0 0-1,0 8 57,-1-5-39,1 0 0,0-1-1,0 1 1,0 0 0,0 0 0,1-1 0,-1 1 0,1 0-1,-1-1 1,1 1 0,0-1 0,0 1 0,0-1 0,0 1-1,1-1 1,-1 1 0,1-1 0,0 0 0,-1 0 0,5 4-1,15 14 108,-14-13-103,0 0-1,0 0 0,0-1 0,1 0 0,0-1 0,0 0 0,11 6 0,22 4 6,1-2-1,62 10 1,-68-12-10,-33-10-12,0 0-1,0 0 1,-1 0-1,1 0 1,0-1 0,0 1-1,6 0 1,-6-1-76,-3-3-65,0 2 132,0 0 0,0 0 0,0 1 0,0-1 0,0 0-1,-1 0 1,1 0 0,0 0 0,-1 1 0,1-1 0,0 0 0,-1 0 0,1 0 0,-1 1-1,1-1 1,-1 0 0,0 1 0,1-1 0,-1 1 0,0-1 0,1 1 0,-1-1-1,0 1 1,0-1 0,1 1 0,-1 0 0,0-1 0,-1 1 0,-29-5-51,16 3 23,10 1 29,0 0 0,0-1 0,0 0 0,0 0 0,1 0 1,-1 0-1,-6-5 0,6 4-7,1 0 1,-1 0-1,0 1 1,0 0-1,0 0 0,0 0 1,0 1-1,0 0 1,-5-1-1,-43-8-50,-60-6 87,-137 7-1136,248 9 1049,0 0 0,0 0 0,0-1 0,-1 2 0,1-1 0,0 0 0,0 0 1,-1 1-1,1-1 0,0 1 0,0 0 0,0-1 0,0 1 0,0 0 0,0 0 0,0 1 0,-3 1 0,3 0 18,1 0 0,0-1 0,0 1 0,0-1 0,1 1 0,-1 0 0,1 0 0,-1-1 0,1 1 0,0 0 0,0 0 0,0 4-1,1-5 40,-1-1 0,1 1 0,-1-1 0,1 1 0,-1 0 0,1-1 0,0 0 0,0 1 0,-1-1 0,1 1 0,0-1 0,0 0-1,1 0 1,-1 0 0,0 1 0,0-1 0,0 0 0,1 0 0,-1-1 0,1 1 0,-1 0 0,1 0 0,-1-1 0,1 1-1,1 0 1,13 8-11,-1 4 16,-12-11-3,-1 1-1,0-1 1,1 0-1,0 0 1,0 0-1,-1 0 1,1 0-1,0-1 1,1 0-1,-1 1 1,0-1-1,0 0 1,0 0-1,1-1 1,-1 1-1,0-1 1,1 1-1,5-2 1,6 3-2,-1 0 0,1 0-1,16 5 1,-17-3 19,1-1 0,-1 0 0,18 0-1,-29-3 45,-23 0-41,9 0-25,5 1 84,-1-1 1,1 0 0,-1 0-1,1-1 1,-1 0 0,1 0 0,0-1-1,-1 1 1,1-1 0,-11-5-1,-76-33 742,26 2-758,37 25-132,26 11 57,0 0 1,0 0-1,0 1 1,0-1-1,0 1 1,0 0-1,-1 0 1,-8-1-1,13 2 4,-1 0 0,0 0 0,0 0 0,0 0 0,0 1 0,0-1 0,0 0 0,0 0-1,1 0 1,-1 1 0,0-1 0,0 1 0,0-1 0,1 0 0,-1 1 0,0-1 0,0 1 0,1 0 0,-1-1 0,0 1-1,1-1 1,-1 1 0,1 0 0,-1 0 0,1-1 0,-1 1 0,1 0 0,-1 0 0,1 0 0,0-1 0,0 1 0,-1 0-1,1 0 1,0 0 0,0 0 0,0 0 0,0 0 0,0-1 0,0 1 0,0 0 0,0 0 0,0 0 0,1 2 0,-1-1 10,1 0-1,0 1 1,-1-1 0,1 0 0,0 1 0,0-1 0,1 0 0,-1 0 0,0 0 0,1 0 0,-1 0 0,1 0 0,-1 0 0,1-1 0,0 1 0,4 2 0,11 4 20,2-1 0,-1-1 0,1-1 0,25 4 0,-24-4 19,25 1-12,0-1 1,49-2-1,275-3 808,-366 0-462,2 0-147,13 0-143,-13 0 44,-10-2-132,0-2-23,1 1 16,1 1 0,-1 0 0,0 0 0,0 0-1,0 1 1,1-1 0,-2 1 0,-5-2 0,-14 2-39,-24-2-117,42 2 145,-12-3-22,0 1 1,0 0-1,-35 1 0,-83 2-236,131 0 222,7 0 13,0-1 39,0 1 0,-1-1 0,1 1 1,0 0-1,0 0 0,0 0 0,-1 0 1,1 1-1,3 0 0,-2-1 5,5 1 7,-1 0 0,1 0-1,0 0 1,-1 1 0,0 1-1,13 4 1,9 4 53,-2-3 100,0 1-1,0 1 1,31 18 0,-6-10-100,-33-12-61,-18-5 5,1-1-1,0 1 1,0-1 0,0 1-1,0-1 1,1 0-1,-1 0 1,0 0-1,0 0 1,0 0 0,0 0-1,0 0 1,0-1-1,0 1 1,0-1-1,0 1 1,0-1 0,0 0-1,2-1 1,-4 1-4,1 1-1,0-1 1,-1 0 0,1 0 0,0 1 0,-1-1-1,1 0 1,-1 0 0,1 1 0,-1-1 0,0 0-1,1 0 1,-1 0 0,0 0 0,0 0 0,1 0-1,-1 0 1,0 0 0,0 1 0,0-1 0,0 0-1,0 0 1,0 0 0,-1 0 0,1 0 0,0 0-1,0 0 1,-1 0 0,1 0 0,0 1 0,-1-1-1,1 0 1,-1 0 0,1 0 0,-1 1 0,1-1-1,-1 0 1,-1 0 0,-40-42-1,18 13 5,16 18-7,-1-1-1,-1 1 1,0 1-1,-1 0 1,0 0 0,-1 1-1,0 1 1,0 0-1,-1 0 1,-22-10 0,6 7 8,-42-12-1,63 22-15,-1 0 0,1 0 0,-1 1 0,1 0 0,-1 0 0,1 1 0,-1 0 0,0 1 0,1 0 0,-14 3 0,19-3-3,1 0-1,-1 0 1,1 0-1,-1 0 1,1 0-1,0 1 1,-1-1-1,1 1 1,0 0 0,0-1-1,0 1 1,0 0-1,1 0 1,-1 0-1,0 1 1,1-1 0,-1 0-1,1 1 1,0-1-1,-2 5 1,1 1-7,1 0 1,0 0-1,0 0 1,1 0 0,0 11-1,0-4 53,1-12-37,0 1 0,0-1-1,0 1 1,0-1-1,0 1 1,1-1 0,0 0-1,0 1 1,0-1-1,0 0 1,0 0 0,0-1-1,1 1 1,-1 0-1,1-1 1,4 4 0,2 1-2,0 0 0,0-1 0,1 0 0,10 5 0,-5-6 14,1 0 0,-1 0 0,1-2-1,0 0 1,18 1 0,0 1 7,12 1 3,0-2 1,50-1 0,-87-3-17,24 0 86,-32 0-86,0 0-1,-1 0 1,1 0 0,0 0 0,0 0-1,-1 0 1,1 0 0,0 0-1,0-1 1,-1 1 0,1 0 0,0-1-1,0 1 1,-1 0 0,1-1-1,0 1 1,-1-1 0,1 1 0,-1-1-1,1 1 1,-1-1 0,1 0-1,-1 1 1,1-1 0,-1 1 0,1-1-1,-1 0 1,0 0 0,0 1-1,1-1 1,-1 0 0,0-1 0,0-2-7,0 1 1,-1-1-1,1 0 1,-1 1-1,0-1 1,0 0-1,-1 1 1,1 0-1,-1-1 1,0 1-1,0 0 1,0 0-1,0 0 1,0 0-1,-1 0 1,1 0-1,-1 0 1,0 1-1,1 0 1,-6-4-1,-17-18 54,18 18-57,1 0 0,0 0-1,-1 1 1,0 0 0,-1 0-1,1 1 1,-13-6 0,-59-18-43,45 17 69,-19-8 1,28 9-14,-1 1-1,0 1 1,-42-6 0,10 5 86,55 9-35,3 2-46,-1 0 0,1 0 0,0 0 0,0 0 1,0 0-1,0 0 0,0 0 0,1 0 0,-1 0 0,1 0 1,-1 0-1,1 0 0,0 0 0,0 0 0,0-1 1,0 1-1,0 0 0,0 0 0,0-1 0,0 1 1,1-1-1,-1 1 0,0-1 0,1 0 0,0 1 1,-1-1-1,3 1 0,23 14-10,0-2 0,1-1 0,1-1 0,0-1 0,0-1 0,1-2 0,0-1 0,1-2 0,0-1 0,49 1 0,384-5 0,-460 0 0,0 0 0,0-1 0,1 1 0,-1-1 0,0 0 0,0 0 0,0 0 0,0-1 0,0 1 0,0-1 0,0 0 0,-1 0 0,6-5 0,-8 7 0,0-1 0,-1 0 0,1 1 0,0-1 0,-1 0 0,1 0 0,-1 0 0,1 1 0,-1-1 0,1 0 0,-1 0 0,1 0 0,-1 0 0,0 0 0,1 0 0,-1 0 0,0 0 0,0 0 0,0 0 0,0 0 0,0-1 0,0 1 0,-1-1 0,0 1 0,1-1 0,-1 1 0,0 0 0,0 0 0,1-1 0,-1 1 0,0 0 0,0 0 0,0 0 0,0 0 0,-1 0 0,1 0 0,0 0 0,0 0 0,-1 1 0,-1-2 0,-95-53 0,93 52 0,-1 1 0,0-1 0,0 1 0,0 0 0,0 1 0,0-1 0,-10 0 0,-19-5 0,31 6-3,-1 0 1,0 0-1,0 0 1,0 1-1,0-1 1,0 1-1,-8 2 1,-2-2-77,7 5-27,6-4 101,0 1 0,0 0 1,0 0-1,0 0 1,1 1-1,-1-1 1,1 0-1,-1 0 0,1 1 1,0-1-1,0 1 1,0 0-1,0-1 1,0 1-1,1-1 0,-1 1 1,1 0-1,0 0 1,0-1-1,0 5 1,0 134-741,0-140 735,0 0 0,0 1 0,0-1 0,0 0 0,0 0-1,0 0 1,1 0 0,-1 0 0,0 0 0,1 0 0,-1 0 0,0 0 0,1 0-1,-1 0 1,1 0 0,0 0 0,-1-1 0,1 1 0,0 0 0,0 0 0,-1 0-1,1-1 1,0 1 0,0-1 0,0 1 0,0 0 0,0-1 0,0 1 0,0-1 0,0 0-1,0 1 1,1-1 0,5 1-104,0 0 0,1 0 0,-1-1 0,11-1-1,8 0-354,-23 1 426,1 1 0,-1-1 0,0 0 0,0-1-1,0 1 1,0 0 0,0-1 0,0 1 0,0-1 0,0 0 0,0 0-1,0-1 1,0 1 0,-1 0 0,1-1 0,0 0 0,-1 1 0,1-1-1,-1 0 1,0 0 0,1-1 0,2-3 0,19-23-269,-21 27 298,-1 0 1,0 0-1,0 0 1,0 0-1,0 0 1,-1-1-1,1 1 1,0-1-1,-1 1 1,0-1-1,0 0 1,0 0-1,0 1 1,0-1-1,0 0 1,-1 0-1,1 0 1,-1-4 0,0-109-225,0 113 214,0 6-349,0 0 372,-1 0 0,0 0 0,0 0 1,0 0-1,-1-1 0,1 1 0,-1 0 1,1-1-1,-1 1 0,0-1 1,0 1-1,0-1 0,0 0 0,-3 3 1,-17 20 16,1 21-6,18-37 1,0 0 0,-1-1 1,-1 1-1,-5 9 1,-5-1-3,12-14-5,0-1 1,1 0 0,0 1-1,0-1 1,-1 1 0,2 0-1,-1-1 1,0 1 0,0 0-1,1 0 1,0 0-1,-1 1 1,1-1 0,1 0-1,-1 0 1,-1 7 0,3-9 1,-1 1 1,0 0-1,-1-1 1,1 1 0,0-1-1,0 1 1,-1 0 0,1-1-1,-1 1 1,1-1 0,-1 1-1,0-1 1,1 0-1,-1 1 1,0-1 0,0 0-1,0 1 1,0-1 0,0 0-1,0 0 1,-1 0-1,1 0 1,0 0 0,-1 0-1,1 0 1,0 0 0,-1-1-1,1 1 1,-1 0-1,-1 0 1,3-4 6,0 1-1,0 0 1,0-1 0,0 1-1,0 0 1,1-1-1,-1 1 1,1 0 0,-1 0-1,2-4 1,10-7-34,-9 10 21,-1 0 0,1 0 0,0-1 0,-1 1 1,0 0-1,0-1 0,0 0 0,0 1 0,0-1 0,-1 0 0,1 0 0,-1 0 1,0 0-1,-1 0 0,1 0 0,0-7 0,0 3 3,0-1 0,0 0 0,1 1 0,0-1 0,1 1 0,0 0 0,6-14 0,-5 14 4,0 0 0,-1-1 0,0 0 0,0 0 0,-1 0 0,0 0 0,1-17 0,-3-11-12,-42 37-78,40 0 85,0 0 0,0 0 0,1 1-1,-1-1 1,0 0 0,0 1 0,0-1 0,0 1-1,0 0 1,0 0 0,1 0 0,-1 0 0,0 0-1,1 0 1,-1 0 0,-2 3 0,-12 5 18,-30 5-47,15-2-125,-8 4-269,33-14 364,0 1 0,0-1 0,0-1 0,0 1 0,0-1 0,0 0 0,-11 0 1,-52-1-27,39 0 234,28 0-136,1-1 0,-1 1 0,0-1 0,0 1 1,1-1-1,-1 1 0,0-1 0,1 0 0,-1 0 1,1 0-1,-1 0 0,1 0 0,-1 0 0,1 0 1,0 0-1,0-1 0,-1 1 0,1 0 0,0-1 1,0 1-1,-1-3 0,-15-14 232,-26 1 63,34 14-209,0 0 1,0-1-1,-13-7 0,15 8-94,0 0 0,-1 1 0,1-1 0,0 1-1,-1 1 1,1 0 0,-1 0 0,-13 0 0,11 0 15,-1 0 1,1 0-1,-1-1 0,-11-3 1,-12-8-1,30 10-71,20 8 17,-9-2 36,0 0 0,0 1 0,-1 0 0,1 0 0,9 8 0,-11-8-8,-1 0 0,1-1 1,0 1-1,0-1 1,1-1-1,-1 1 0,0-1 1,1 0-1,0 0 1,6 1-1,107 11 135,-25-1 2,1-5 0,119-4 0,-200-4-76,-13 0-24,0 0-1,0 0 1,1 0 0,-1 0-1,0 0 1,0 0 0,0 0 0,0-1-1,1 1 1,-1-1 0,0 1-1,0 0 1,0-1 0,1 0 0,-2 0-25,1 1 1,-1 0 0,0-1-1,1 1 1,-1 0-1,0-1 1,0 1 0,0-1-1,1 1 1,-1 0 0,0-1-1,0 1 1,0-1 0,0 1-1,0-1 1,0 1-1,0 0 1,0-1 0,0 1-1,0-1 1,0 1 0,0-1-1,0 1 1,0-1 0,-1-1 8,0-1 1,0 1-1,-1 0 1,1 0-1,0 0 1,-1 1-1,1-1 1,-1 0-1,0 0 1,-2-2-1,-10-6 101,2 0 23,0 0 1,0 1-1,-1 1 0,-19-9 0,-293-104 1143,222 82-1200,19 5-83,72 31-1,11 5 0,21 13 0,41 20 0,-45-27 0,246 118 0,-256-124 0,-1 0 0,0-1 0,1 1 0,-1-1 0,1 0 0,9 0 0,-13-1 0,0 0 0,0 1 0,0-1 0,0 0 0,0 1 0,0-1 0,0 1 0,0-1 0,-1 1 0,1 0 0,0 0 0,0 0 0,0 0 0,-1 0 0,1 0 0,2 3 0,-4-4 0,0 0 0,0 0 0,0 0 0,0 1 0,0-1 0,0 0 0,0 0 0,0 0 0,0 0 0,0 0 0,0 1 0,0-1 0,1 0 0,-1 0 0,0 0 0,0 0 0,0 0 0,0 0 0,0 0 0,0 1 0,1-1 0,-1 0 0,0 0 0,0 0 0,0 0 0,0 0 0,1 0 0,-1 0 0,0 0 0,0 0 0,0 0 0,0 0 0,1 0 0,-1 0 0,0 0 0,0 0 0,0 0 0,0 0 0,0 0 0,1 0 0,-1 0 0,0 0 0,0 0 0,0 0 0,0 0 0,1-1 0,-1 1 0,0 0 0,0 0 0,0 0 0,0 0 0,0 0 0,0 0 0,0 0 0,1-1 0,-1 1 0,0 0 0,0 0 0,0 0 0,0 0 0,0-1 0,0 0 0,-1 0 0,1 1 0,-1-1 0,1 0 0,-1 0 0,1 0 0,-1 1 0,1-1 0,-1 0 0,0 1 0,1-1 0,-1 0 0,0 1 0,0-1 0,1 1 0,-3-1 0,-22-14 0,0 0 0,-28-23 0,18 15 0,-1 2 0,-2 1 0,0 1 0,-58-18 0,44 16 0,17 1 0,21 11 0,1 4 0,19 14 0,30 19 0,19 4 0,94 48 0,-55-34 0,-73-34 0,1 0 0,0-2 0,0-1 0,1 0 0,0-2 0,27 5 0,22 3 0,-71-15 0,-1 0 0,1 0 0,0 1 0,0-1 0,-1 0 0,1 0 0,0 0 0,0 0 0,0 0 0,0 0 0,-1 0 0,1 0 0,0 0 0,0 0 0,0 0 0,-1-1 0,1 1 0,0 0 0,0 0 0,-1-1 0,1 1 0,0-1 0,-1 1 0,1-1 0,0 1 0,-1-1 0,2 0 0,-2 0 0,1-1 0,-1 1 0,1 0 0,-1-1 0,0 1 0,1-1 0,-1 1 0,0 0 0,0-1 0,0 1 0,0-1 0,0 1 0,0 0 0,-1-3 0,-1-2 0,1 1 0,-1 0 0,0-1 0,0 1 0,-1 0 0,1 0 0,-5-6 0,-3-2 0,-1-1 0,0 1 0,-1 0 0,0 0 0,-22-16 0,-1 4 0,-43-23 0,62 39 0,0 2 0,-1 0 0,0 0 0,0 2 0,-26-6 0,22 7 0,8 1 0,0 1 0,-1 0 0,1 1 0,-1 0 0,1 1 0,-21 3 0,31-2 0,0 0 0,0 0 0,0 1 0,1-1 0,-1 1 0,0-1 0,1 1 0,-1 0 0,1 0 0,0 0 0,0 1 0,0-1 0,0 1 0,0-1 0,0 1 0,0-1 0,1 1 0,0 0 0,-1 0 0,1 0 0,0 0 0,0 0 0,1 0 0,-1 0 0,1 0 0,-1 5 0,0 2 0,0 1 0,1 0 0,0 0 0,0 0 0,2 0 0,2 14 0,0-12 0,1 0 0,0 0 0,1-1 0,13 21 0,-15-27 0,3 3 0,0 0 0,1 0 0,0-1 0,0 0 0,1-1 0,0 0 0,0 0 0,1-1 0,0 0 0,21 9 0,14 10 0,-38-21 0,1 1 0,0-1 0,1-1 0,-1 1 0,1-1 0,0-1 0,0 0 0,11 2 0,4-2 0,41-2 0,-27-1 0,-36 1 0,1-1 0,-1 1 0,0-1 0,1 0 0,-1 0 0,0 0 0,0 0 0,0 0 0,0-1 0,0 1 0,0-1 0,0 1 0,0-1 0,-1 0 0,1 1 0,1-4 0,4-2 0,-6 6 0,-1 1 0,1-1 0,0 0 0,-1 0 0,1 0 0,-1 0 0,1 0 0,-1 0 0,1 0 0,-1 0 0,0 0 0,1 0 0,-1 0 0,0 0 0,0 0 0,0 0 0,0 0 0,0 0 0,0 0 0,0 0 0,0 0 0,0 0 0,0 0 0,-1 0 0,1 0 0,0 0 0,-1 0 0,0-1 0,-18-26 0,12 20 0,-4-10 0,7 11 0,-1-1 0,0 1 0,-1 0 0,0 0 0,-7-7 0,-15-12 0,15 12 0,-1 0 0,-1 2 0,-32-22 0,10 7 0,28 20 0,0 0 0,0 1 0,-19-9 0,25 13 0,-1 1 0,1 0 0,-1 0 0,0 0 0,0 0 0,0 1 0,1-1 0,-1 1 0,0 0 0,0 0 0,0 0 0,0 1 0,0 0 0,1-1 0,-6 3 0,7-2 0,0 0 0,0 0 0,1 0 0,-1 0 0,1 0 0,-1 0 0,1 1 0,-1-1 0,1 0 0,0 1 0,0 0 0,0-1 0,0 1 0,0-1 0,0 1 0,0 0 0,0 0 0,0 0 0,1-1 0,-1 1 0,1 0 0,0 0 0,-1 4 0,0 7 0,0 0 0,3 22 0,-1-10 0,-1-22 0,3 54 0,-1-53 0,-1 1 0,0-1 0,1 0 0,0 0 0,0 0 0,0-1 0,0 1 0,0 0 0,1-1 0,5 6 0,22 21 0,1-3 0,1 0 0,51 32 0,-77-56 0,-1-1 0,0 0 0,1 0 0,-1 0 0,1-1 0,9 1 0,7-3 0,-22 1 0,1 0 0,-1-1 0,1 1 0,-1 0 0,0 0 0,1 0 0,-1-1 0,1 1 0,-1 0 0,0-1 0,1 1 0,-1 0 0,1-1 0,-1 1 0,0 0 0,0-1 0,1 1 0,-1 0 0,0-1 0,0 1 0,1-1 0,-1 1 0,0-1 0,0 1 0,0-1 0,0 1 0,0-1 0,1 0 0,-1-6 0,0 0 0,0 0 0,0 0 0,-1 0 0,0 0 0,0 1 0,-1-1 0,1 0 0,-2 0 0,1 1 0,-1-1 0,0 1 0,0 0 0,-5-7 0,-64-76 0,67 84 0,-1 0 0,0-1 0,0 2 0,0-1 0,-1 1 0,1 0 0,-1 0 0,0 1 0,0 0 0,0 0 0,-1 0 0,1 1 0,-1 0 0,1 1 0,-1 0 0,0 0 0,-14 1 0,21 0 0,1-1 0,-1 1 0,0 0 0,0 1 0,0-1 0,1 0 0,-1 0 0,0 0 0,0 0 0,1 1 0,-1-1 0,0 0 0,0 0 0,1 1 0,-1-1 0,0 1 0,1-1 0,-1 1 0,1-1 0,-1 1 0,0-1 0,1 1 0,-1-1 0,1 1 0,-1 0 0,1-1 0,0 1 0,-1 0 0,1-1 0,-1 3 0,0 25 0,2-13 0,0-10 0,0-1 0,1 1 0,-1-1 0,1 0 0,0 0 0,0 0 0,1 0 0,-1 0 0,1 0 0,0 0 0,0-1 0,0 0 0,0 1 0,0-1 0,7 4 0,12 15 0,-15-15 0,0-1 0,0-1 0,1 1 0,-1-1 0,1-1 0,0 1 0,17 5 0,16 10 0,-33-16 0,1 0 0,0 0 0,0-1 0,0 0 0,0-1 0,0 0 0,15 2 0,4-2 0,36-3 0,-8-1 0,-41 3 0,-8 1 0,1-2 0,-1 1 0,1-1 0,-1 0 0,0-1 0,1 0 0,10-2 0,-17 0 0,0-1 0,0 1 0,-1 0 0,1 0 0,-1-1 0,1 1 0,-1 0 0,0-1 0,0 1 0,-1 0 0,0-4 0,1 0 0,0-5 0,0 10 0,1 0 0,-1 0 0,0-1 0,1 1 0,-1 0 0,-1 0 0,1-1 0,0 1 0,0 0 0,-1 0 0,1-1 0,-1 1 0,0 0 0,0 0 0,0 0 0,0 0 0,0 0 0,0 0 0,0 0 0,-1 0 0,1 1 0,-1-1 0,1 0 0,-1 1 0,-2-3 0,-4 0 0,4 1 0,-1 0 0,0 1 0,0-1 0,0 1 0,0 0 0,0 0 0,-1 1 0,1-1 0,0 1 0,-1 1 0,-5-1 0,-74 1 0,83 0 0,-1 0 0,0 0 0,0 0 0,0 1 0,1-1 0,-1 1 0,0 0 0,0 0 0,1 0 0,-1 0 0,1 1 0,-1-1 0,1 0 0,0 1 0,-1 0 0,1 0 0,0 0 0,0 0 0,0 0 0,-2 3 0,-12 11 0,14-14-1,-1 0 0,1 0 0,0 0 0,0 1 0,0-1-1,0 1 1,1-1 0,-1 1 0,1 0 0,-1 0 0,1-1 0,0 1 0,0 0 0,0 0 0,1 0 0,-1 0-1,1 0 1,0 0 0,-1 1 0,1-1 0,1 4 0,-1-5-8,0-1-1,0 1 1,1 0 0,-1-1 0,1 1-1,-1-1 1,1 0 0,-1 1 0,1-1-1,0 1 1,-1-1 0,1 0 0,0 1-1,0-1 1,0 0 0,0 0 0,0 0-1,1 0 1,1 2 0,4 4-27,0 5-9,-7-12 42,0 1 1,1 0 0,-1 0 0,0 0-1,1-1 1,-1 1 0,1 0-1,0 0 1,-1-1 0,1 1 0,-1-1-1,1 1 1,0 0 0,-1-1 0,1 1-1,0-1 1,0 0 0,0 1-1,-1-1 1,1 0 0,0 1 0,0-1-1,0 0 1,0 0 0,0 1 0,24 5 39,-15-3-48,-1-1 1,0 0-1,1 0 0,0-1 1,12 0-1,-17-1 28,-2 0-10,0 1-1,0-1 0,0 0 0,0 0 1,0 0-1,0-1 0,0 1 0,0-1 1,4-1-1,11-15-37,10-6 35,-21 12-4,8-5 27,-13 15-30,0-1 0,0 0 0,0 0 0,0 0-1,0 0 1,0 0 0,-1-1 0,1 1 0,-1 0 0,1-1 0,-1 1 0,0-1 0,0 1 0,0-1 0,0 0-1,-1 0 1,1 1 0,0-4 0,3 4-32,15 2-45,-15 0-16,-8 0-45,3 0 139,-1 0-3,0 0 0,0 0-1,0 0 1,-1 0 0,1 0 0,0 0 0,0 1-1,0-1 1,0 1 0,0 0 0,-1 0-1,1 0 1,0 0 0,1 0 0,-1 0 0,-3 2-1,-2 9 22,5-10-10,1 1 0,-1-1 0,0 1 0,0-1 0,1 0 0,-1 0 0,-1 0 1,1 0-1,0 0 0,-5 3 0,-1 1-5,-1-1-1,13-14-6,-1 7 0,-1-1 0,0 0 0,1 1 0,0-1 0,-1 1 0,1 0 0,0 0 0,0 0 0,6-3 0,-3 2 10,-6 3-3,0 0 0,1-1 0,-1 1 0,0-1 0,1 1 0,-1 0 0,0-1 1,1 1-1,-1-1 0,0 1 0,0 0 0,0-1 0,1 1 0,-1-1 0,0 1 0,0-1 1,0 1-1,0-1 0,0 1 0,0-1 0,0 1 0,0-1 0,0 0 0,3-9 53,4 7-63,-7 3 11,1 0 1,-1 0 0,0 0-1,1-1 1,-1 1 0,1 0 0,-1 0-1,1 0 1,-1-1 0,0 1-1,1 0 1,-1 0 0,0-1-1,1 1 1,-1 0 0,0-1 0,1 1-1,-1 0 1,0-1 0,0 1-1,1-1 1,-1 1 0,0 0-1,0-1 1,0 1 0,0-1-1,1 1 1,-1-1 0,0 1 0,0-1-1,0 1 1,0 0 0,0-1-1,0 0 1,0-2 128,-25 2-202,16 1 70,1-1-1,-1 1 0,1 1 1,-1-1-1,-14 4 1,10 1 16,-1 0 1,0-2-1,-1 1 1,1-2 0,-24 2-1,35-4-258,3-18-14379,0 13 13660,1 0-1,0 0 1,0 0 0,1 0-1,-1 0 1,1 0-1,0 0 1,1 0-1,-1 1 1,5-8-1,16-12-2171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17.32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579 389 640,'-1'-1'128,"-1"0"-1,1 0 0,0 0 1,-1 0-1,1-1 1,0 1-1,0 0 0,0-1 1,0 1-1,0 0 1,0-1-1,0 1 0,0-1 1,1 0-1,-1 1 1,0-1-1,1 0 0,0 1 1,-1-1-1,1 0 1,0 0-1,0 1 0,0-1 1,0 0-1,0 0 1,0 1-1,1-3 0,-1-4-129,-1-17 1059,0 17-776,1 0 0,0 0 0,0 0 1,0 0-1,1 0 0,3-12 0,0 10 1,-2 4-89,0 1 0,0-1 0,0 1 0,-1-1 0,0 0 0,0-11 0,0 13-72,-1 0 1,1 0 0,-1 0-1,1 0 1,1 0-1,-1 0 1,0 1 0,1-1-1,0 0 1,0 1 0,0-1-1,0 1 1,0 0-1,1-1 1,4-3 0,-4 4 71,-1 0 0,1 1 1,-1-1-1,0 0 0,0 0 1,0 0-1,0-1 1,-1 1-1,1 0 0,-1-1 1,0 1-1,0-1 0,0 1 1,0-1-1,0-5 0,-1-54 4794,-1 70-4714,-1-1 0,1 0 1,-1 0-1,0 0 0,0 0 1,0 0-1,-1-1 1,0 1-1,0-1 0,-5 7 1,-17 35 1241,-42 104 2006,-9 24-554,-55 135-168,59-139-2730,68-161-69,0 1 0,1 0 0,0 0 0,-1 17 0,-6 20 0,0-21 0,-18 38 0,26-57 0,6-7 0,6-10 0,0-14-103,-8 17-26,1 0 0,0 0 0,0 0 0,0 0-1,7-7 1,4-8-496,0 0 0,-2-1 0,0 0 0,12-37 0,-11 30 162,23-49-622,-19 45 787,-2 0 0,-1-2 0,-2 0 0,9-37 0,-13 13 159,-6 38 119,1 0 0,8-30-1,-6 35 7,0 3 9,-1 0 1,-1 0-1,0-1 0,0 1 0,0-26 1,-3 30 9,1 1 1,0-1 0,0 0 0,1 0-1,0 1 1,6-17 0,-4-20 201,-5 54 130,0 5-23,-2 0 0,0 1 0,-1-1 0,0 0 0,-1-1 0,-1 1 0,0-1-1,-13 20 1,-17 42 769,15-14-291,9-26-130,-25 55 0,-40 97 17,39-88-683,22-59 4,2-10 0,2 1 0,1 0 0,2 1 0,-9 53 0,16-65 0,1-7 0,-1-1 0,0 0 0,-1 1 0,-7 19 0,0-15 0,9-15 0,-1 0 0,1 0 0,0 1 0,-1-1 0,1 0 0,0 0 0,0 1 0,1-1 0,-1 1 0,0-1 0,1 1 0,-1 4 0,0 4 0,7-22 0,10-17-344,-1 0 1,18-53-1,-5 14-1127,-2 15 320,-15 32 641,-2-1 0,12-32-1,-17 38 338,0 1-38,1 0 0,8-19 1,30-37-340,-33 48 453,-2 0 1,0 0-1,-1 0 1,-2-1-1,6-38 0,-5 22 39,-4 32 46,0 0-1,1-1 1,0 1-1,0 0 1,0 0-1,1 1 1,0-1-1,1 1 1,5-7-1,-7 5-42,-3 8 57,0 0 0,0 0 0,0 0 1,0 1-1,0-1 0,0 0 0,0 0 1,0 0-1,0 0 0,0 0 0,0 0 1,-1 0-1,1 0 0,0 0 0,0 0 1,0 0-1,0 0 0,0 0 0,0 0 1,0 0-1,0 0 0,0 0 0,0 0 1,-1 0-1,1 0 0,0 0 0,0 0 1,0 0-1,0 0 0,0 0 0,0 0 1,0 0-1,0 0 0,0 0 0,-1 0 0,1 0 1,0 0-1,0 0 0,0 0 0,0 0 1,0 0-1,0 0 0,0-1 0,0 1 1,0 0-1,0 0 0,0 0 0,0 0 1,0 0-1,0 0 0,0 0 0,-7 8 238,0 1-1,1 0 0,0 0 1,1 1-1,0-1 0,0 1 1,1 1-1,-5 16 0,-9 24 801,-94 249 2914,84-188-3861,0-34-93,19-55 0,1 1 0,-11 48 0,12-14 0,6-40 0,-1 0 0,-1 0 0,-9 30 0,10-42 0,-3 6 0,1-1 0,0 1 0,1 1 0,1-1 0,-1 0 0,2 1 0,-1 19 0,2-16 0,0-17 0,0-34 0,2 19 0,0-1 0,2 1 0,-1 0 0,2 0 0,12-28 0,-2 3 0,94-366-2765,-102 378 2323,7-62-314,-13 72 639,1-1-1,1 1 0,1 0 1,1 0-1,14-36 0,-9 36 68,-8 16 34,0-1 0,0 0 0,0 0 1,0 1-1,-1-2 0,1 1 0,-1 0 0,0 0 1,0 0-1,0-7 0,-1 5 175,0 10 68,-4 41 806,-9-2 203,-28 62 0,22-62-902,3 1 0,-12 46 0,16-40-334,-114 436 0,107-438 0,15-39 0,0 0 0,0 0 0,1 1 0,0-1 0,1 1 0,0 0 0,-1 18 0,3-24 0,0-1 0,-1 1 0,1 0 0,-1-1 0,0 1 0,0 0 0,-2 3 0,3-6 0,0 0 0,0 0 0,-1 0 0,1 0 0,-1-1 0,1 1 0,-1 0 0,1 0 0,-1 0 0,1-1 0,-1 1 0,0 0 0,1-1 0,-1 1 0,0-1 0,0 1 0,0-1 0,1 1 0,-1-1 0,0 1 0,0-1 0,0 0 0,-1 1 0,2-1 0,0 0 0,-1 0 0,1 0 0,0 0 0,0 0 0,0 0 0,0 0 0,-1 0 0,1 0 0,0 0 0,0 0 0,0-1 0,0 1 0,0 0 0,-1 0 0,1 0 0,0 0 0,0 0 0,0 0 0,0 0 0,0 0 0,0-1 0,0 1 0,-1 0 0,1 0 0,0 0 0,0 0 0,0 0 0,0-1 0,0 1 0,0 0 0,0 0 0,0 0 0,0 0 0,0-1 0,0 1 0,0 0 0,0 0 0,0 0 0,0 0 0,0-1 0,0 1 0,0 0 0,0 0 0,0 0 0,5-13 0,13-15 0,-16 25 0,1-2 0,0 1 0,-1-1 0,0 0 0,0 1 0,-1-1 0,1 0 0,1-9 0,4-15 0,22-33 0,-22 48 0,1-1 0,-2 0 0,8-26 0,-5-11 2,-7 38-24,0 0-1,1 0 1,6-17-1,7-7-240,-12 28 178,1 0-1,-1 0 1,-1 0-1,1-1 1,-2 1-1,0-1 1,0 0-1,0-16 1,-2 25 74,0 0 1,0-1 0,0 1 0,0-1 0,0 1 0,0 0 0,1-1 0,-1 1-1,1 0 1,0-1 0,0 1 0,0 0 0,0 0 0,0 0 0,0 0 0,0 0 0,1 0-1,-1 0 1,1 0 0,-1 0 0,1 1 0,0-1 0,2-1 0,2-6-94,-7 20 210,0 1 22,0-1 0,-1 0 0,0 0 0,0 0 0,-2 0 0,1 0 0,-1-1 0,-1 1 0,-10 18 0,6-12-74,4-3-47,0-1 1,0 1-1,-3 22 0,4-19-8,0-1 1,-11 27-1,5-16 1,0-1 0,2 1 0,-5 30 0,5-12 0,-3-21 0,10-21 0,-1 0 0,0 0 0,1 0 0,0 1 0,0-1 0,0 0 0,0 0 0,0 1 0,1-1 0,-1 7 0,1 33 0,0-34 0,0-17 0,5-22 0,62-98-48,-35 49-1246,-14 32-296,1 1 0,50-84 0,-66 127 1549,-1-1 0,1-1-1,-1 1 1,0 0 0,-1 0 0,1-1 0,-1 1-1,0-1 1,0 1 0,0-1 0,0-8 0,-1-16-2959,0 10-1238,0 18 4099,0 0 0,0 0 0,1 0-1,-1 1 1,0-1 0,1 0 0,-1 0 0,0 0-1,1 0 1,-1 1 0,1-1 0,-1 0 0,1 0-1,-1 1 1,1-1 0,0 1 0,-1-1 0,1 0-1,0 1 1,-1-1 0,1 1 0,0-1-1,1 1 1,8-9-1359,-1-14-1378,34-32-2492,-17 17 2777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0:24.7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 1 1313,'0'0'11949,"0"11"-9935,-1 14-876,1-16-766,-1 0 0,1 0 0,1 0 0,-1 1 0,4 14 0,0-11-43,-1-4-162,0-1 1,-1 1-1,-1 0 1,0 0-1,1 9 1,-1-9-113,0-1-1,0 0 1,1 0 0,1 0 0,-1 0 0,1 0-1,1-1 1,-1 1 0,1-1 0,10 13-1,-7-9-31,-1 1 0,0-1 0,6 16-1,-3 13-8,-7-32-21,-1-1 0,1 1 0,0-1 0,6 13 0,1 0-420,0 0 0,-2 0 1,10 41-1,-16-56 76,0-1 1,0 1-1,1-1 1,-1 1-1,1-1 0,0 0 1,1 0-1,4 7 1,-1-3-420,-2 12-1767,-3-19 2326,-1-1 1,1 1-1,-1-1 1,1 0-1,-1 1 0,1-1 1,0 1-1,-1-1 1,1 0-1,-1 1 0,1-1 1,0 0-1,-1 0 1,1 0-1,0 1 0,0-1 1,-1 0-1,1 0 0,0 0 1,-1 0-1,1 0 1,0 0-1,-1-1 0,1 1 1,0 0-1,-1 0 1,1 0-1,0-1 0,-1 1 1,1 0-1,0 0 1,-1-1-1,1 1 0,0-1 1,22-12-1893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19.3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396 351 320,'0'0'825,"4"0"191,19 0 8444,-23 4-8497,1 21 197,0-16-739,-1 0 0,1 0 0,-2 0 0,1 0 0,-2 0-1,-2 15 1,-45 81 3152,33-62-2015,2 0 1,3 1 0,-11 75-1,20-89-1011,-7 43 622,-22 29 174,-2 7 59,23-65-836,4-11-178,-2-1-1,-19 53 1,7-43-318,13-28-68,0 0 0,1 1 0,0 0 0,-6 30 0,9-29-2,0-1 0,-1 1 0,-1 0 0,-6 14 0,6 2 0,5-33 0,0-4 0,1-1 0,-1 1 0,1 0 0,0 0 0,0 0 0,1 0 0,-1 0 0,1 0 0,5-8 0,3-11 0,40-137-639,-3 7-1609,-23 86 1207,-3 0 0,18-98-1,-32 104 560,-5 37 259,2-1 1,8-31-1,55-138-620,-58 158 726,1 18 52,-9 16 56,1 0 0,0-1-1,0 1 1,-1-1 0,0 1-1,0-1 1,0 1 0,0-1 0,-1 0-1,1 0 1,-1-5 0,0 17 148,-1 0-1,0 0 1,0 0 0,-1 0 0,0 0 0,0 0 0,-1 0-1,0-1 1,-1 1 0,-7 11 0,-12 30 714,8-10 30,-11 51 1,-4 14 326,-22 28 182,23-60-625,-25 91 1,45-133-765,-2 1 0,0-2 1,-27 47-1,34-70-3,0 1 0,1-1 0,-1 1 0,1 0 0,1 0 0,-1 0 0,1 1 0,0-1 0,1 0 0,0 1 0,0 7 0,-2 11 0,3-26 0,0 1 0,0-1 0,0 1 0,0 0 0,0-1 0,-1 1 0,1-1 0,0 1 0,-1 0 0,1-1 0,0 1 0,-1-1 0,1 1 0,0-1 0,-1 1 0,1-1 0,-1 0 0,1 1 0,-1-1 0,1 1 0,-1-1 0,1 0 0,-1 1 0,1-1 0,-1 0 0,0 0 0,1 0 0,-1 1 0,-1-1 0,2 0 0,0 0 0,0-1 0,-1 1 0,1 0 0,0 0 0,0-1 0,-1 1 0,1 0 0,0 0 0,0-1 0,0 1 0,-1 0 0,1-1 0,0 1 0,0 0 0,0-1 0,0 1 0,0 0 0,0-1 0,0 1 0,0 0 0,-1-1 0,1 1 0,0 0 0,1-1 0,-1 1 0,0 0 0,0-1 0,0 1 0,0 0 0,0-1 0,0 1 0,3-18-26,-1 0 0,2 0-1,1 1 1,0 0 0,1 0 0,12-23-1,11-39-931,-18 41 200,87-265-4978,-82 259 4833,12-54-1,3-9-295,-17 43 449,-3 9 91,27-46-325,-36 94 1014,-1 0 0,0 0 0,0 0 0,0 0 0,-1 0 0,0 0 0,0 1 0,-2-10 1,1-7-28,1 22-3,0 1 0,0-1 0,0 1-1,0-1 1,0 1 0,0-1-1,0 1 1,1-1 0,-1 1-1,0-1 1,0 1 0,0-1-1,1 1 1,-1 0 0,0-1-1,0 1 1,1-1 0,-1 1-1,0 0 1,1-1 0,-1 1-1,0 0 1,1-1 0,-1 1-1,1 0 1,-1 0 0,1 0-1,-1-1 1,0 1 0,1 0-1,-1 0 1,1 0 0,-1 0-1,1 0 1,-1 0 0,1 0-1,-1 0 1,1 0 0,0 0-1,0 0 2,-1 0 0,1 0 0,-1 0 0,1 0 0,0 0-1,-1 0 1,1 0 0,-1-1 0,1 1 0,-1 0 0,1 0 0,-1 0-1,1 0 1,-1-1 0,1 1 0,-1 0 0,1-1 0,-1 1-1,0 0 1,1-1 0,-1 1 0,1 0 0,-1-1 0,0 1-1,1-1 1,-1 1 0,0-1 0,0 1 0,1-1 0,-1 1-1,0-1 1,0 1 0,0-1 0,0 1 0,1-1 0,-1 1 0,0-1-1,0 1 1,0-1 0,0 0 0,0-1-9,0 0 0,0-1-1,0 1 1,0 0 0,0 0 0,0 0 0,0 0 0,-1 0-1,1-1 1,-1 1 0,1 0 0,-1 0 0,0 0 0,0 0-1,0 0 1,0 1 0,-2-3 0,2 4 8,-1-1 1,0 1-1,1 0 1,-1 0-1,0 0 1,1 0-1,-1 0 1,0 0-1,0 1 1,1-1-1,-1 1 1,0-1-1,1 1 0,-1-1 1,1 1-1,-1 0 1,1 0-1,-1 0 1,1 0-1,0 0 1,-1 0-1,-1 2 1,-46 36 60,2-24-70,39-13 25,1 0 0,-1 0 0,1 1 1,-1-1-1,1 1 0,-11 7 0,10 0-34,7-9 18,1-1 1,0 0-1,0 1 0,-1-1 1,1 0-1,0 1 0,0-1 1,-1 0-1,1 1 0,0-1 1,-1 0-1,1 0 0,-1 0 1,1 1-1,0-1 0,-1 0 1,1 0-1,-1 0 0,1 0 1,0 0-1,-1 1 0,1-1 1,-1 0-1,1 0 0,0 0 1,-1 0-1,1 0 0,-1-1 1,1 1-1,-1 0 0,0-1 6,1 0-1,-1-1 1,1 1 0,-1 0-1,1-1 1,-1 1 0,1-1-1,0 1 1,0-1-1,0 1 1,0 0 0,0-1-1,0 1 1,1-3 0,-1 0-3,0 2-8,1 0-1,0-1 0,0 1 1,0 0-1,0-1 0,1 1 1,-1 0-1,0 0 0,1 0 1,-1 0-1,1 0 1,0 1-1,0-1 0,0 0 1,0 1-1,3-3 0,12-11-21,-16 13 27,6-6-8,0 0 1,-1 0-1,0-1 1,0 0-1,-1-1 1,8-18-1,-11 24-15,0 0-1,0 0 0,1 0 1,-1 1-1,1-1 1,5-5-1,8-11-86,4-30-34,-19 48 136,0-1 0,1 1 0,-1 0 0,0 0 0,1 0 0,0 0 0,-1 0 0,1 0 0,3-2-1,-4 3 12,0 0-1,0 0 0,0 0 0,0 0 0,0 0 0,0 0 0,-1 0 0,1 0 1,0 0-1,-1 0 0,1 0 0,0 0 0,-1-1 0,0 1 0,1 0 0,-1 0 1,0-1-1,1 1 0,-1 0 0,0-1 0,0 1 0,0-3 0,0 3 230,0 16 694,-1-10-806,0 0 1,0 0-1,0 0 0,0-1 1,-1 1-1,0 0 0,0-1 1,0 1-1,-1-1 0,-3 5 0,2-3 117,1 1 0,-1-1 0,1 1 0,-4 14 0,1 2 236,-1-1 0,-1 1 0,-1-1-1,-1-1 1,-1 0 0,-1 0 0,-17 23 0,19-28-232,0 1-1,-11 27 1,15-30-159,-1-1 1,0 1-1,0-1 1,-1 0-1,-13 14 1,4-11-11,14-14-53,0 0 1,0 0 0,0 1 0,0-1 0,0 1 0,1 0-1,-1 0 1,1 0 0,0 0 0,0 0 0,0 1-1,0-1 1,-1 5 0,3-6 159,0-15-163,0 9-22,1 0-1,0 0 1,0 0 0,0 1 0,1-1 0,-1 0 0,1 1-1,0-1 1,0 1 0,0 0 0,1-1 0,-1 1 0,5-4-1,-3 3-22,-1-1 0,1 1 0,-1-1 0,0 0 0,3-8-1,4-21-242,5-12-243,55-99-744,-67 138 1235,0-1 0,0 0-1,-1 0 1,1-8 0,8-25-100,-1 20 63,-8 18 52,-1 0 1,1 0-1,-1 0 0,1-1 0,-1 1 0,0 0 0,0 0 1,-1-1-1,1 1 0,0-6 0,-1 7 2,0 0-1,0 0 0,0 0 1,0 0-1,0 0 1,1 0-1,-1 0 0,1 0 1,0 0-1,-1 0 1,1 0-1,0 0 0,0 1 1,2-5-1,-1 5-3,-1 0-1,-1-1 1,1 1-1,0-1 1,0 1 0,-1-1-1,1 0 1,0 1-1,-1-1 1,0 0-1,1 1 1,-1-1 0,0 0-1,0-3 1,-15 8-48,-14 34 86,-60 53-62,-5 5 43,85-87 103,9-7-107,0-1 0,-1 1 0,1-1 0,-1 0 0,1 1 0,-1-1 0,1 0 0,-1 1 0,1-1 0,-1 0 0,0 1 0,1-1-1,-1 0 1,1 0 0,-1 0 0,0 0 0,1 0 0,-1 1 0,1-1 0,-1 0 0,0 0 0,1-1 0,-1 1 0,0 0 0,0 0 0,-5 0 62,6-28-39,0 26-54,0-1 0,1 0 0,-1 0 0,1 1 0,0-1 0,0 1-1,0-1 1,0 0 0,0 1 0,1 0 0,-1-1 0,4-3 0,10-22-336,-11 20 222,0 0 0,0 0 0,1 1 0,0-1 0,10-10 0,-10 12 17,0-1 0,0 0-1,0 0 1,4-10 0,-3 0-75,-5 15 179,-1 0 0,1 0 0,0 0 1,0 0-1,0 0 0,0 0 0,0 0 0,0 0 0,1 0 0,-1 1 0,1-1 0,-1 0 0,4-2 0,-3 3 17,0-1 0,0 0 1,0 0-1,0 0 0,0 0 0,0-1 0,-1 1 0,1 0 1,-1-1-1,1 1 0,-1-1 0,0 0 0,0 1 1,0-1-1,-1 0 0,1 0 0,0-2 0,-1 4-2,0 0 0,1 0-1,-1 1 1,0-1 0,1 0-1,-1 1 1,1-1 0,-1 0-1,1 1 1,-1-1 0,1 1-1,-1-1 1,1 1 0,0-1-1,-1 1 1,1-1 0,0 1-1,0-1 1,-1 1 0,1 0-1,0 0 1,0-1 0,-1 1-1,2 0 1,-7 4 71,0 1 0,0 0 1,0 0-1,1 0 0,-1 0 0,-3 9 1,-18 19 859,20-27-715,1 0 0,-1 1 0,1 0 0,0 0 0,0 0 0,1 0 0,0 1 0,1 0 0,-1 0 0,2 0 0,-1 0 0,-1 11-1,2-14-98,0 0 0,-1 0 0,1-1 0,-1 1 0,-5 7 0,5-9-52,1 0 1,-1 1-1,1-1 0,0 1 1,0 0-1,0-1 0,1 1 0,-1 0 1,1 0-1,0 0 0,-1 8 1,2-10-40,0-1 0,0 0 0,0 1 0,0-1 0,0 0-1,0 0 1,-1 1 0,1-1 0,0 0 0,-1 0 0,1 1 0,-1-1 0,1 0 0,-1 0 0,0 0 0,1 0 0,-1 0 0,0 0 0,0 0 0,0 0 0,-1 2 0,1-3-14,0 0-1,1 1 1,-1-1 0,1 1 0,-1-1 0,1 1-1,0-1 1,-1 1 0,1-1 0,-1 1 0,1 0 0,0-1-1,0 1 1,-1-1 0,1 1 0,0 0 0,0-1-1,0 1 1,-1 0 0,1-1 0,0 2 0,0 0 102,3-19-2393,18-12 847,-17 24 1162,0 1-1,0-2 1,-1 1 0,1 0-1,2-8 1,-2 7 166,-1 1-1,1 0 1,0-1-1,8-6 1,0-1-19,4-6-6,-14 18 112,-1 0-1,0-1 0,0 1 0,0 0 0,1 0 0,-1-1 0,0 1 0,-1-1 0,1 1 0,0-1 0,0 1 0,-1-1 0,1 0 0,-1 1 0,1-1 0,-1 0 1,1 1-1,-1-1 0,0-3 0,0 13-305,0-4-23,1 0 0,-1 0 0,-1 0 0,1 0 0,0 0 0,-1 0 0,0 0 0,-2 5 0,-15 19-2064,9 11-546,0-16 1265,-8 34-2859,1-8 1655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22.1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230 104 800,'-17'0'925,"-9"1"55,1-2-1,-1-1 0,-25-5 1,8 6 426,38 1 405,5 2-1694,1 0 0,-1 0 1,1-1-1,-1 1 0,1 0 0,0 0 0,-1 0 0,1 0 1,0-1-1,0 1 0,0 0 0,0-1 0,1 1 0,-1-1 1,0 1-1,3 1 0,1 2 159,1-1-1,0 1 1,0-1 0,9 4-1,-4-2-40,1-1 1,0 0-1,0-1 0,21 5 0,9-5-100,0-3 0,44-3-1,-19 1-98,-37 2 7,-26 0-28,1-1 0,0 0 0,0 0 0,-1 0-1,1 0 1,6-2 0,-31-10 231,2 3-83,-34-12 1,5 2 39,-82-31 813,51 20 207,38 9-150,37 19-933,-1 0 0,0-1 0,1 1-1,-1 0 1,0 1 0,0-1 0,0 1-1,-1 0 1,1 0 0,0 0 0,-5 0-1,4 1 2286,5 4-1955,1-1-428,0 0-1,0 0 1,0 0 0,1-1 0,-1 1-1,1 0 1,-1-1 0,1 1-1,0-1 1,0 0 0,0 1 0,0-1-1,0 0 1,1 0 0,-1 0-1,1-1 1,-1 1 0,6 2-1,24 22 93,-22-15-126,1-1 0,-1-1 0,1 0 0,1 0 0,0-1 0,0-1 0,1 0 0,0-1 0,23 9 0,24 1-49,2 0-502,-45-7 330,-14-7 143,0-1 1,0 1-1,0-1 0,0 1 1,0-1-1,1 0 0,-1 0 0,0-1 1,0 1-1,7 0 0,-9-1 48,0 0-1,0 0 1,0 0-1,0 0 1,0 0-1,0 0 0,-1 1 1,1-1-1,0 0 1,0 1-1,0-1 0,0 0 1,-1 1-1,1-1 1,0 1-1,0-1 1,-1 1-1,1-1 0,0 1 1,-1 0-1,1-1 1,-1 1-1,1 0 1,0 0-1,5 4-114,-185-5 182,166 0-17,0-2 0,0 0 0,0-1 0,0 0 0,-15-6-1,15 4-2,-1 1-1,0 0 0,0 1 0,0 0 0,-20 0 0,-29 3 187,49 1-251,11 3 10,24 8 25,-3-2 48,49 16 45,-50-21-53,-1 1 1,1-2-1,0 0 0,0-2 1,20 2-1,90-3-38,-64-2-70,47 1-140,-92 0 70,-4 0 74,0 1 0,-1-2 1,1 0-1,0-1 0,19-4 0,-31 5 72,1 0-1,-1-1 1,1 1-1,-1 0 1,1-1-1,-1 1 1,0-1-1,0 0 1,0 0-1,0 0 1,0 0-1,0 0 1,0 0-1,-1 0 1,1-1-1,-1 1 1,1 0-1,-1-1 1,0 0-1,0 1 1,0-1-1,-1 0 1,1 1-1,-1-1 1,1 0-1,-1 0 1,0 1-1,0-1 1,0-4-1,0-32-826,0 33-738,0 25 1350,4-19 247,64 9-86,-47 1 49,-19-10 4,-1 1 1,0 0-1,1 0 1,-1 0-1,1-1 1,-1 1-1,1-1 1,-1 1-1,1-1 0,-1 1 1,1-1-1,0 0 1,-1 0-1,1 0 1,1 0-1,117 0 30,-120-4-18,0 4-13,0 0 0,0-1 0,0 1-1,0 0 1,1 0 0,-1-1 0,0 1 0,0-1 0,0 1 0,0 0-1,0-1 1,0 1 0,0 0 0,0-1 0,0 1 0,0 0 0,0-1-1,0 1 1,-1 0 0,1-1 0,0 1 0,0 0 0,0-1 0,0 1-1,-1 0 1,1 0 0,0-1 0,0 1 0,0 0 0,-1-1 0,1 1-1,0 0 1,0 0 0,-1 0 0,1-1 0,0 1 0,-1 0 0,1 0-1,-1 0 1,-249 0-126,247 0 106,3 1 10,0 1 8,0-1-1,-1 1 1,1 0 0,0-1-1,1 1 1,-1 0 0,0-1-1,0 1 1,1-1 0,-1 1-1,1 0 1,-1-1 0,1 1-1,-1-1 1,1 1 0,0-1-1,0 0 1,0 1 0,0-1-1,0 0 1,0 0 0,0 1-1,0-1 1,3 1 0,-4-2 0,0 1 0,1-1 1,-1 0-1,0 0 1,1 0-1,-1 0 0,0 1 1,0-1-1,1 0 1,-1 0-1,0 1 0,0-1 1,0 0-1,1 1 1,-1-1-1,0 0 0,0 1 1,0-1-1,0 0 1,0 0-1,1 1 0,-1-1 1,0 1-1,0-1 1,0 0-1,0 1 0,0-1 1,0 0-1,0 1 1,2 5-17,63 5 145,-64-9-123,-1-1 0,1 0 0,0 1 1,-1-1-1,1 1 0,-1 0 0,1-1 0,-1 1 0,1-1 0,-1 1 1,0 0-1,0-1 0,0 1 0,0 0 0,0-1 0,-1 1 0,1 0 1,-1 1-1,1 8 12,0-8 12,0-3-27,0 0 0,1 0 0,-1 0 0,0 1 0,0-1 0,0 0 0,0 0 0,0 0 0,0 1 0,0-1 0,0 0 0,0 0 0,0 1 0,0-1 0,0 0 0,0 0 0,0 0 0,0 1 0,0-1 0,0 0 0,0 0 1,0 0-1,0 1 0,0-1 0,-1 0 0,1 0 0,0 0 0,0 1 0,0-1 0,0 0 0,0 0 0,-1 0 0,1 0 0,0 1 0,0-1 0,0 0 0,0 0 0,-1 0 0,1 0 0,0 0 0,0 0 0,0 0 0,-1 0 0,1 0 0,0 0 0,0 1 0,-1-1 0,1 0 0,0 0 0,-2 0 12,1 0 0,0 0-1,-1 0 1,1 0 0,0 0-1,0 1 1,-1-1 0,1 1 0,0-1-1,0 1 1,-1-1 0,1 1-1,0 0 1,-1 0 0,-21 10 103,1-4-55,18-6 695,4-12-626,0-29-392,4 40 223,61 0-7,-65 0 46,0 0 0,0-1-1,0 1 1,0 0 0,1 0 0,-1 0 0,0 0 0,0 0-1,0 0 1,0 0 0,0 0 0,1 0 0,-1 0 0,0 0-1,0 0 1,0 0 0,0 0 0,0 0 0,0 0 0,1 0 0,-1 1-1,0-1 1,0 0 0,0 0 0,0 0 0,0 0 0,0 0-1,1 0 1,-1 0 0,0 0 0,0 0 0,0 0 0,0 1-1,0-1 1,0 0 0,0 0 0,0 0 0,0 0 0,0 0 0,1 0-1,-1 1 1,0-1 0,0 0 0,0 0 0,0 0 0,0 0-1,0 0 1,0 1 0,0-1 0,0 0 0,0 0 0,0 0-1,0 0 1,0 0 0,-1 1 0,1-1 0,0 128 100,0-126 107,0-6-264,1-4-25,0 0 0,1 0 0,0 0 0,0 0 0,1 0-1,0 1 1,0 0 0,1-1 0,-1 1 0,2 0 0,8-11 0,-9 2 75,-4 16 5,-1-1-1,1 1 1,0-1 0,0 1-1,0-1 1,0 1 0,0-1-1,0 1 1,0-1 0,1 1-1,-1-1 1,0 1 0,0 0-1,0-1 1,0 1 0,1-1-1,-1 1 1,0-1 0,0 1-1,1 0 1,-1-1 0,0 1-1,1-1 1,-1 1 0,0 0-1,1-1 1,0 1 0,22 0 532,-23 28 451,0 61 896,0-87-1676,0-31-1133,0 28 918,-1 1-1,1-1 1,0 0-1,0 0 1,0 1-1,0-1 1,0 0-1,0 0 1,0 0-1,0 1 1,1-1-1,-1 0 1,0 0-1,0 1 0,1-1 1,-1 0-1,0 0 1,1 1-1,-1-1 1,1 0-1,-1 1 1,1-1-1,-1 1 1,1-1-1,-1 1 1,1-1-1,-1 1 1,2-2-1,5-3-34,-3-3 59,-5 21 120,1-13-126,0 1 0,0-1 0,0 1 0,-1-1 0,1 0 0,0 1 0,0-1 0,0 1 0,-1-1 0,1 1 0,0-1 0,-1 0 0,1 1 0,0-1 0,-1 0 0,1 1 0,-1-1 0,1 0 0,0 0 0,-1 1 0,1-1 0,-1 0 0,1 0 0,-1 0 0,1 1 0,-1-1 0,1 0 0,-1 0 0,1 0 0,-1 0 0,1 0 0,-1 0 0,1 0 0,-1 0 0,1 0 0,-1 0 0,0-1 0,1 1-1,-1 2 18,0 1-1,1-1 0,-1 0 1,1 0-1,-1 1 0,1-1 1,0 0-1,0 1 0,0-1 1,1 4-1,-1-5-18,0 0-4,0 1 0,-1-1 1,1 0-1,0 0 0,0 0 1,-1 0-1,1 0 0,-1 0 0,1 0 1,-1 0-1,1 0 0,-1 0 1,1-1-1,-1 1 0,0 0 0,0 0 1,1 0-1,-1-1 0,0 1 1,0 0-1,0-1 0,0 1 0,0-1 1,0 1-1,-1 0 0,-4 2 12,1 2-4,0-1 1,1 1-1,0 0 0,0 0 1,0 0-1,1 0 0,-1 1 1,1 0-1,1 0 0,-1-1 1,1 2-1,0-1 1,0 0-1,1 0 0,-1 0 1,2 1-1,-1-1 0,1 1 1,0-1-1,0 8 1,0-12 301,-2-1-343,1-1 37,-1 0 1,0 1-1,0-1 1,0 0-1,0 0 0,0 0 1,0 0-1,1-1 1,-4 0-1,2 1 68,-1 0 0,0 0 0,1-1 0,-1 0 0,0 0 0,1 0 0,-7-2 0,7 1 0,-1 1 1,0 0-1,0 0 0,0 0 1,0 0-1,0 0 1,-7 1-1,6 0-47,1 0-20,0 1-1,0-1 1,0 0 0,1 0 0,-1-1 0,-6-1 0,-21-6-507,27 7 262,0 1-1,1-1 0,-1 0 1,0 0-1,1 0 1,-1-1-1,0 1 0,1-1 1,-5-3-1,7 4 14,0-1 0,0 1 1,0 0-1,1-1 0,-1 1 0,1 0 0,-1-1 0,1 1 0,0-1 0,-1 1 0,1-1 0,0 1 0,0-1 1,0 1-1,0-1 0,0 1 0,0-1 0,1 1 0,-1-2 0,1-2-806,-1-24-5956,0 14 4018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37.5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285 172 816,'-27'0'3002,"27"-25"-1668,0-79 4287,15 105-5031,0 2 1,0-1-1,0 2 0,0 0 1,0 0-1,-1 2 1,17 8-1,45 14 1098,-64-24-1452,16 4 119,0 0-1,0-2 1,1-1-1,35 1 1,-64-6-350,1 0 1,0 0-1,0 0 1,0 0-1,-1 0 1,1 0-1,0 0 1,0 0-1,0 0 1,0 0-1,-1 0 1,1 0-1,0 0 0,0 1 1,-1-1-1,1 0 1,0 1-1,0-1 1,-1 0-1,1 1 1,0-1-1,-1 1 1,1-1-1,-1 1 1,2 1-1,5 4 24,2-2-44,-8-3 12,0-1 1,0 0-1,-1 0 0,1 1 0,0-1 1,-1 0-1,1 1 0,0-1 1,-1 0-1,1 1 0,0-1 0,-1 1 1,1-1-1,-1 1 0,1 0 1,-1-1-1,1 1 0,-1 0 1,1-1-1,-1 1 0,0 0 0,1-1 1,-1 1-1,0 0 0,0 0 1,0-1-1,1 1 0,-1 0 0,0 0 1,0-1-1,0 1 0,0 0 1,0 0-1,0 0 0,-1 0 0,1 2-29,-4-3 35,-56 1-26,-74-3-180,116 1 162,-1-1 0,1-1 0,0-1 0,0 0 0,-19-8 0,33 10 34,0 0 0,0 0 0,0 0 0,0-1 0,1 0 0,-1 1 0,-4-7 0,-8-4-25,0 3 72,14 10-18,0-1 0,1 0 0,-1 1 0,1-1 1,-1 0-1,0 0 0,1 0 0,0-1 0,-1 1 0,1 0 0,0 0 0,-1-1 0,1 1 0,0-1 0,0 1 0,0-1 0,0 1 0,0-1 1,1 0-1,-1 1 0,0-1 0,1 0 0,-1 1 0,1-1 0,0 0 0,0 0 0,-1 0 0,1-2 0,0 8 110,1 1-1,-1 0 1,1 0-1,0 0 1,0-1-1,0 1 1,1-1-1,-1 1 1,1-1-1,0 1 1,0-1-1,1 0 1,-1 0-1,1 0 1,0 0-1,0 0 0,1-1 1,-1 0-1,0 1 1,5 2-1,43 53 630,-38-51-708,0 0 0,1 0 0,0-1 0,1-1 0,-1 0 0,1-1 0,20 4 0,-8-6-72,-1-1 1,39-3-1,-17 0-488,-50 0 503,1 1 1,0-1-1,0 0 0,0 0 0,0 1 1,0-1-1,0 0 0,0 0 0,0 0 1,0 0-1,0 0 0,0-1 1,0 1-1,1 0 0,-1 0 0,1 0 1,-1-1-1,1 1 0,-1 0 0,1-1 1,-1 1-1,1 0 0,0-3 0,-4-8-58,0 8 51,0 1 1,0-1-1,0 1 0,0 0 1,-1 0-1,1 0 0,-1 0 0,-6-2 1,-10-7-27,4 0 17,-1 1 0,0 1 0,0 0 1,-34-11-1,44 16 33,-1 0 0,1 0 0,0 0 0,0-1 0,-11-11 1,11 10-17,0 0 0,0 1 0,-15-9 0,-46-20 59,61 31-6,4 4-28,-15 0 36,19 0-46,0 0 0,0 0 0,0 1 0,-1-1-1,1 0 1,0 0 0,0 0 0,-1 0 0,1 0-1,0 0 1,0 1 0,0-1 0,0 0 0,-1 0-1,1 0 1,0 1 0,0-1 0,0 0 0,0 0-1,0 0 1,-1 1 0,1-1 0,0 0 0,0 0-1,0 1 1,0-1 0,0 0 0,0 0 0,0 1-1,0-1 1,0 0 0,0 0 0,0 1 0,0-1-1,0 0 1,0 0 0,0 1 0,1-1 0,-1 0-1,0 0 1,0 1 0,0-1 0,0 0 0,0 0-1,0 0 1,1 1 0,-1-1 0,0 0 0,0 0-1,0 0 1,1 0 0,-1 1 0,0-1 0,0 0-1,0 0 1,1 0 0,-1 0 0,0 0 0,7 6 159,0 0 0,0-1 0,1 0 1,0 0-1,0-1 0,0 0 0,0-1 1,11 4-1,9 1 164,37 4 1,15 4-251,-59-10-54,1-2 1,35 3 0,9 1 1,-42-6-69,44-2-1,-45 0 22,-19 0 15,-8 0-59,-10 0 52,7 1 3,0-1 1,0-1-1,0 1 1,0-1-1,0-1 0,0 1 1,1-1-1,-1 0 1,-9-5-1,11 5 5,-115-41-86,101 37 96,0 1 0,0 1 0,0 1 0,-33-2 0,10 3 15,29 1-57,0 0 1,0 1-1,0 0 1,0 1-1,-26 5 1,38-5 28,0-1 0,0 1 1,-1 0-1,1-1 1,0 1-1,0 0 0,0 0 1,0 0-1,0 0 0,0 0 1,0 0-1,0 0 1,0 0-1,1 0 0,-1 1 1,0-1-1,1 0 1,-1 1-1,1-1 0,-1 0 1,1 1-1,0-1 1,-1 3-1,1 40-67,0-25 46,1-17 22,-1 0 1,0 0-1,0 0 1,1 0-1,0 0 1,-1 0-1,1 0 1,0 0-1,0 0 1,0 0-1,0 0 1,0-1-1,0 1 1,0 0-1,1-1 1,1 3-1,30 21-10,-10-9-28,-19-13 44,-1-1 0,1 0-1,0 0 1,0 0 0,-1 0 0,1-1-1,0 1 1,0-1 0,1 0 0,-1 0-1,0-1 1,7 1 0,56-2-84,-37-1 19,-27 2-12,-3-12-157,1 7 226,-1 1 0,1-1 0,-1 0 0,-1 0 0,1 1 0,-1-1 0,0 0 0,0 1 0,0-1 0,0 1 0,-1-1 0,0 1-1,0-1 1,0 1 0,-6-8 0,4 8 7,0-1 0,1-1-1,-1 1 1,1-1-1,0 1 1,-3-9-1,4 9-9,1 3 5,0 0 1,-1 0-1,1 0 0,-1 0 0,1 1 1,-1-1-1,0 0 0,0 1 0,0-1 1,0 1-1,0 0 0,0-1 1,0 1-1,0 0 0,0 0 0,-1 0 1,1 1-1,0-1 0,-1 0 1,1 1-1,0 0 0,-1-1 0,1 1 1,-1 0-1,1 0 0,0 1 0,-1-1 1,1 0-1,-4 1 0,-1 1 40,0-1-1,0 1 0,-1 1 1,1-1-1,0 1 1,1 0-1,-12 7 0,-1 5 181,0 1-1,0 0 0,-31 39 0,35-38-130,2-1-30,1 1 1,1 1-1,1 0 0,0 0 0,2 1 1,-8 21-1,-16 34 150,26-61-195,3-8-3,0 0 0,1 0 0,-1 0 0,1 0 0,1 1 0,-1-1 0,1 1 0,0-1 0,0 1 0,0 8 0,1 59 238,0-69-64,1-6-179,0 0-1,1 1 0,-1-1 1,0 0-1,1 1 1,-1-1-1,1 1 1,0-1-1,-1 1 1,1 0-1,0-1 0,2 0 1,22-18-23,-14 4-13,0-1 1,-1 0-1,0 0 0,-2-1 1,0 0-1,-1-1 0,7-23 1,0-12-5,-12 44-13,0-1 0,0 1 0,-1-1 0,0 1 0,1-22 0,-3-134 88,0 163-35,-3 23 605,4-19-557,-1 1-1,0 0 1,0-1 0,0 1 0,0 0 0,0-1-1,0 1 1,-1-1 0,1 1 0,-1-1 0,0 4-1,-42 64 1237,36-55-1109,0 0 0,1 1 0,0 0 0,1 0 0,1 0 1,0 1-1,-1 23 0,5-37-171,-1 1 0,1 0 0,0-1 0,-1 1 1,0-1-1,1 1 0,-1 0 0,0-1 0,0 1 1,-1-1-1,1 0 0,0 1 0,-1-1 0,1 0 1,-4 4-1,0 0-4,4-4 1,0 0 0,0-1 1,0 1-1,1 1 1,-1-1-1,1 0 0,-1 0 1,1 0-1,0 0 0,0 0 1,0 0-1,0 0 0,0 1 1,1 2-1,-1-5-24,0-2-1,1-1 0,-1 1 0,1-1 0,-1 1 0,1-1 0,0 1 0,0 0-1,0 0 1,1-1 0,-1 1 0,3-3 0,6-13-136,-3-4-93,-6 17 132,1 0 0,-1 0 0,1 1 1,0-1-1,0 1 0,6-9 0,-3 3-46,0-1 0,0 1 0,-1-1 0,0 0 0,-1 0 0,3-20 0,11-31-364,-8 41 408,-7 18 98,0-1 0,0 0 0,-1 0 0,1 0 0,-1 0 0,0 0 0,0 0 1,0 0-1,0-7 0,-1-53-212,-1 64 229,1-1 0,0 0 0,0 1 0,0-1 1,0 0-1,0 1 0,-1-1 0,1 0 0,0 1 0,0-1 1,-1 0-1,1 1 0,-1-1 0,1 1 0,0-1 0,-1 1 1,1-1-1,-1 1 0,1-1 0,-1 1 0,0-1 0,1 1 0,-1 0 1,1-1-1,-1 1 0,0 0 0,1 0 0,-1-1 0,0 1 1,1 0-1,-1 0 0,0 0 0,1 0 0,-1 0 0,0 0 1,1 0-1,-1 0 0,0 0 0,1 0 0,-1 0 0,0 1 1,-1-1 3,1 0 1,1 0-1,0 0 0,-1 0 0,1 0 0,0 0 0,0 0 0,-1 0 0,1 0 0,0 0 0,-1 0 0,1 0 0,0 0 1,0 0-1,-1 0 0,1 0 0,0 0 0,0 1 0,-1-1 0,1 0 0,0 0 0,0 0 0,-1 0 0,1 1 0,0-1 1,0 0-1,0 0 0,0 1 0,-1-1 0,1 0 0,0 0 0,0 1 0,-5 5 32,-1 0 0,1 0 0,-1 0 0,-11 7-1,11-8 26,0-1-1,1 1 0,-1 0 0,1 1 0,0-1 0,0 1 1,-5 10-1,-58 111 914,44-92-765,21-32-194,0 0 1,1 0-1,-1 0 0,1 1 1,-1-1-1,1 1 1,0-1-1,0 1 0,1 0 1,-1 0-1,1 0 1,0 0-1,0 0 1,0 6-1,1 40 140,4-48-107,-1-3-49,0 0 0,0 0 0,-1 0 0,1 0 0,0 0 0,0 0 0,-1-1 0,1 1 0,-1-1 0,0 0 0,1 0 0,-1 0 0,0 0 0,0 0 0,0 0 0,2-5 0,1 2-61,36-32-339,-36 33 376,0 1 0,-1-1 0,1 0 0,-1 0 0,0 0 0,0-1 0,0 1 0,-1-1 0,0 0 0,4-7 0,3-21-78,-9 29 68,1 0-1,-1 0 1,0 0 0,1 0 0,0 0-1,4-6 1,-3 5 3,0 0 0,0 0 0,0 0 0,-1 0 0,1 0 0,-1 0 0,-1-1 0,1 1 0,-1-1 0,1 0 0,-2 1 0,1-1 0,-1 0 0,0 0 0,0-8 0,-39 60 1137,-16 18-382,36-41-524,-17 26 224,34-45-401,0 0 1,0 0 0,0 0 0,0 1-1,0-1 1,1 0 0,0 1-1,0-1 1,0 1 0,0 5 0,2 4 25,-1-11-32,0 0 0,0 1 0,0-1 0,0 0 0,0 0 0,-1 1 1,1-1-1,-1 0 0,0 0 0,-1 5 0,-6 5 63,6-10-64,0 0-1,0 1 1,0-1-1,1 0 1,0 1-1,-1 0 1,1-1-1,0 1 1,1 0-1,-1-1 1,1 1-1,-1 0 1,2 4-1,-2-7-6,1-1 0,0 1 0,0-1 0,0 1-1,0-1 1,0 1 0,0-1 0,0 1 0,0 0 0,1-1-1,-1 1 1,0-1 0,0 1 0,0-1 0,1 1-1,-1-1 1,0 1 0,0-1 0,1 1 0,-1-1 0,0 0-1,1 1 1,-1-1 0,1 1 0,-1-1 0,1 0 0,-1 1-1,0-1 1,1 0 0,-1 0 0,1 1 0,-1-1-1,1 0 1,0 0 0,-1 0 0,1 1 0,-1-1 0,1 0-1,-1 0 1,1 0 0,-1 0 0,1 0 0,0 0-1,-1 0 1,1-1 0,-1 1 0,1 0 0,-1 0 0,1 0-1,-1 0 1,1-1 0,-1 1 0,1 0 0,-1-1-1,1 1 1,-1 0 0,1-1 0,-1 1 0,0 0 0,1-1-1,0 0 1,8-24-325,-1 14 45,0 0 0,1 0-1,0 1 1,0 0 0,2 1 0,11-9 0,-14 11 147,-4 4 72,-1-1 0,0 1-1,0-1 1,0 0 0,0 0 0,0 0 0,-1-1 0,1 1 0,-1 0 0,-1-1-1,1 0 1,0 1 0,-1-1 0,1-8 0,0 5 23,0 0 0,0 0 1,1 1-1,5-11 0,0 5 21,-6 11 0,-1 0 1,1 0-1,-1-1 0,0 1 1,1 0-1,-1 0 0,0-1 1,-1 1-1,1 0 0,0-1 1,-1 1-1,1-1 1,-1 1-1,1-3 0,-1 3 23,-5 6 69,-1 1-49,3-4-17,0 1 1,0 1-1,0-1 1,0 0-1,1 1 0,-1-1 1,1 1-1,-1 0 1,1 0-1,-3 5 0,1 4 52,1-4 2,1-1 1,-2 1 0,1-1-1,-1 0 1,-5 9 0,5-11-28,1 1 0,1 0 1,-1 0-1,1 0 0,0 0 1,1 0-1,-1 0 0,1 0 1,-1 10-1,2 67 224,2-39-180,-2-42-82,0-1 0,0 1 0,0-1 0,0 1 0,0 0 0,1-1 0,-1 0 0,0 1 0,1-1 0,-1 1 0,1-1 0,0 1 0,0-1 0,-1 0 0,1 0 0,0 1 0,0-1 1,0 0-1,0 0 0,0 0 0,0 0 0,1 0 0,-1 0 0,0 0 0,1-1 0,-1 1 0,0 0 0,1-1 0,-1 1 0,1-1 0,1 1 0,6 1 27,0-1-1,0 0 1,0-1 0,14-1-1,0 0-7,-7 1-26,1 0 1,-1-1-1,0-1 0,0-1 1,19-5-1,11-6-6,-41 9-10,-4 4 15,0 1 1,0-1-1,-1 0 0,1 1 1,0-1-1,0 0 0,0 1 1,0-1-1,0 1 0,0-1 1,0 1-1,0 0 0,0-1 1,0 1-1,0 0 1,0 0-1,0 0 0,0 0 1,0 0-1,1 0 0,-1 0 6,-1 0 0,0 0-1,1 0 1,-1 0-1,0 0 1,0-1 0,1 1-1,-1 0 1,0 0 0,0 0-1,1 0 1,-1 0-1,0-1 1,0 1 0,1 0-1,-1 0 1,0 0 0,0-1-1,0 1 1,1 0-1,-1 0 1,0-1 0,0 1-1,0 0 1,0 0 0,0-1-1,1 1 1,-1 0-1,0 0 1,0-1 0,0 1-1,1-3-6,-1 3 4,14-11-48,-13 11 46,-1-1 1,0 1 0,1 0 0,-1-1 0,0 1 0,1-1 0,-1 1 0,0-1 0,0 1 0,0-1-1,1 1 1,-1-1 0,0 1 0,0-1 0,0 1 0,0-1 0,0 1 0,0-1 0,0 1 0,0-1-1,0 1 1,0-1 0,0 0 0,0 1 0,-1-1 0,1 1 0,0-1 0,0 1 0,0 0 0,-1-1-1,1 1 1,0-1 0,-1 1 0,1-1 0,0 1 0,-1 0 0,1-1 0,-1 1 0,0-1 0,-1 0-10,1 0 1,-1 0-1,0 0 1,0 0-1,0 0 1,-1 0-1,1 1 1,0-1 0,-4 0-1,5 1 11,-1 0-1,0 0 1,0-1 0,1 1-1,-1 0 1,0-1 0,1 1-1,-1-1 1,1 0 0,-1 0-1,1 1 1,-1-1-1,1 0 1,-1 0 0,1-1-1,0 1 1,0 0 0,0 0-1,-1 0 1,1-1 0,0 1-1,-1-3 1,2 3 0,-1-1 0,1 1 0,0 0 0,-1 0 0,1-1 0,-1 1 0,0 0 0,1 0 0,-1 0 0,0 0 0,0 0 0,0 0 0,0 0 0,0 0 0,0 0 0,0 1 0,0-1 0,0 0 0,0 1 0,0-1 0,0 0-1,-1 1 1,1 0 0,0-1 0,0 1 0,-1 0 0,1-1 0,0 1 0,0 0 0,-1 0 0,1 0 0,-2 0 0,-1 0 5,0 0 0,1 0-1,-1-1 1,1 1 0,-1-1-1,0 0 1,1 0-1,-1 0 1,1-1 0,-6-2-1,5 1 4,1 1 0,-1 1-1,0-1 1,1 0 0,-1 1-1,0 0 1,0 0-1,-7-1 1,8 2 31,-2 0-10,-13 0-48,13 0 133,10 2-3,37 36 793,-9-20-659,0-2 0,1-1-1,58 16 1,-48-18-251,-27-6-26,0-2 0,0 0 0,1-1 0,30 2-1,-44-6-125,-8 0-96,2 0 244,-1 0 0,1-1 0,0 1 0,0-1 0,0 0 0,0 0 0,0 0 0,0 0 0,0 0 0,0 0 0,0 0 0,0 0 0,-2-3 0,-14-9-57,-33-27-3,-53-31 104,70 42-78,-35-13 49,66 39-7,0 0 0,-1 0 1,1 1-1,-1-1 0,0 1 0,0 0 0,0 0 1,0 0-1,0 1 0,-1-1 0,1 1 0,0 0 0,-8-1 1,9 2-117,3 3 117,1 0 1,-1 0-1,0 0 1,1 0-1,-1 0 1,0 0 0,-1 0-1,0 4 1,1 4 0,-1 2 20,1-11-11,-1 0 0,1 0-1,0 1 1,0-1-1,0 0 1,0 0 0,1 0-1,-1 0 1,0 1 0,1-1-1,0 0 1,-1 0-1,1 0 1,0 0 0,0 0-1,0 0 1,0 0-1,0-1 1,1 1 0,-1 0-1,1-1 1,-1 1-1,1 0 1,2 1 0,19 20 91,-18-18-68,-1 0 1,0 0-1,1-1 0,0 0 0,0 0 1,0 0-1,1-1 0,7 5 1,8-1 16,36 9 1,2 0-50,-50-15 16,0 1-1,0-1 1,0-1 0,1 0-1,11-1 1,-1 0-51,-17 1 93,-3-14-291,0 12 225,0 0 0,0 0 0,0 0 0,-1 0 0,1 0 0,-1 0 0,1 0 0,-1 0 0,0 0 0,0 0 0,0 1 0,0-1 0,0 0 0,0 1-1,0-1 1,-1 1 0,1-1 0,0 1 0,-1-1 0,0 1 0,1 0 0,-1 0 0,-2-2 0,-15-13-5,7 2-2,-22-21 26,9 8-24,-7-5-16,30 30 29,0 0 1,0 1 0,0-1 0,0 1 0,0 0-1,-1 0 1,1-1 0,0 1 0,-1 1-1,1-1 1,-1 0 0,1 1 0,-6-1-1,8 28-107,0 85 629,1-107-511,0 0 0,0-1 1,0 1-1,0 0 0,1 0 0,0 0 0,0-1 0,0 1 1,0-1-1,1 1 0,0-1 0,0 0 0,0 0 0,0-1 0,0 1 1,7 5-1,16 22-10,-21-19 3,-4-12-1,-1 1 1,0 0 0,0-1-1,0 1 1,0-1 0,1 1-1,-1 0 1,0-1 0,1 1-1,-1-1 1,0 1 0,1-1-1,-1 1 1,1-1 0,-1 1-1,1-1 1,-1 1 0,1-1-1,-1 0 1,1 1 0,-1-1-1,1 0 1,0 0 0,-1 1-1,1-1 1,-1 0 0,1 0-1,0 0 1,-1 0 0,1 1-1,0-1 1,-1 0 0,1 0-1,0 0 1,-1-1 0,1 1-1,-1 0 1,2 0 0,-1 0-3,0 0 0,0 0 1,0 0-1,0 0 0,0 0 1,0 0-1,-1 0 0,1 0 1,0 1-1,0-1 0,0 0 0,0 1 1,0-1-1,0 0 0,0 1 1,-1 0-1,1-1 0,0 1 1,0-1-1,-1 1 0,1 0 1,0-1-1,-1 1 0,1 0 1,-1 0-1,1-1 0,0 3 1,0-2-10,-1 0 0,0-1 0,1 1 1,-1 0-1,1 0 0,0-1 1,-1 1-1,1 0 0,0-1 1,-1 1-1,1 0 0,0-1 0,0 1 1,-1-1-1,1 1 0,0-1 1,0 0-1,0 1 0,0-1 0,0 0 1,-1 0-1,1 1 0,0-1 1,0 0-1,0 0 0,0 0 1,2 0-1,-1 0-50,0 0 0,0 0 0,1 0 0,-1 0 1,0-1-1,0 1 0,0 0 0,0-1 0,1 0 0,2-1 1,17-21-1013,-22 22 1062,5-5-132,-3 4 97,0 0 0,-1 0 1,1 0-1,-1 0 1,1-1-1,-1 1 1,0 0-1,0-1 1,0 1-1,0-1 1,0 1-1,-1-1 1,1 1-1,-1-1 1,1 0-1,-1 1 0,0-3 1,0-86-442,-1 86 488,0 1-1,0-1 1,-1 1-1,1-1 1,-1 1 0,0-1-1,0 1 1,0 0-1,-1 0 1,0 0-1,0 0 1,0 0-1,0 1 1,0-1-1,-1 1 1,1 0-1,-1 0 1,0 0-1,0 1 1,0-1-1,0 1 1,0 0-1,-1 0 1,1 0 0,-1 1-1,0-1 1,-7 0-1,-10 1 1,19 0 6,-1 1 0,1-1 0,-1 1 0,1 0 0,-1 0 0,1 1 0,-1-1 0,1 1 0,-1-1 0,1 1 0,0 0 0,-1 0 0,1 1 0,0-1 1,0 1-1,0-1 0,0 1 0,0 0 0,-4 3 0,-3 5 119,0-1-1,1 2 1,-9 11 0,15-18-78,0 0-1,0 1 0,1-1 1,-1 1-1,1-1 1,0 1-1,1 0 0,-1 0 1,1 0-1,0 0 1,0 0-1,0 5 0,1 13 162,-1-13-81,1-1 0,0 1 0,0-1 0,1 1 0,0-1 0,3 11 0,22 33 711,-25-52-814,1 1 1,-1 0-1,1-1 0,-1 0 0,1 1 1,0-1-1,-1 0 0,1 0 0,0 0 1,0 0-1,0 0 0,0 0 0,0 0 0,0-1 1,0 1-1,0-1 0,0 0 0,0 1 1,0-1-1,0 0 0,1 0 0,3-1 0,5 2 121,26 4 436,60 1-1,-84-6-559,1-1 0,-1-1 0,1 0-1,-1 0 1,0-1 0,0-1-1,25-10 1,-28 10-16,-1 2 0,0-1-1,1 1 1,17-1 0,-19 3 7,-1-1 0,0 0 0,1 0 0,-1 0 0,0-1 0,0 0 0,0 0 1,0-1-1,0 0 0,-1 0 0,8-5 0,-14 7-45,1 0-1,0 0 1,-1 0-1,1-1 1,-1 1-1,1 0 1,-1 0 0,0-1-1,1 1 1,-1 0-1,0-1 1,0 1-1,0 0 1,0-1 0,0 1-1,0 0 1,0-1-1,0 1 1,-1 0 0,1 0-1,-1-1 1,1 1-1,-1 0 1,1 0-1,-1 0 1,0-2 0,-21-3-105,1 2 1,0 0 0,-1 1-1,0 2 1,-43 1 0,35 1 208,29-1-77,0 0 1,0 0-1,0 0 1,0 0-1,0 1 1,0-1-1,0 1 1,0-1 0,0 1-1,0-1 1,0 1-1,0-1 1,0 1-1,0 0 1,0 0 0,0-1-1,1 1 1,-1 0-1,0 0 1,0 1-1,-3 3-3,-17 11-11,19-15 16,-1 1 0,1-1 1,0 1-1,0 0 0,0-1 0,0 1 0,0 0 0,0 0 0,1 0 0,-1 0 1,1 0-1,-1 1 0,1-1 0,0 0 0,0 1 0,0-1 0,0 1 1,0-1-1,0 1 0,1 0 0,0-1 0,-1 1 0,1 0 0,0 5 0,0 33 165,5-41-107,7 0-61,32-1 57,-42 1-51,0 0-1,0 0 1,1-1-1,-1 1 0,0-1 1,0 1-1,0-1 0,0 0 1,0 0-1,0 0 0,-1 0 1,1 0-1,0 0 1,0-1-1,-1 1 0,4-3 1,1-8 23,-5 10-22,-1 1 1,1 0 0,-1 0-1,1 0 1,0 0 0,0 0-1,0 0 1,0 0 0,-1 0-1,1 1 1,0-1 0,0 0-1,1 0 1,-1 1 0,0-1-1,0 1 1,2-2 0,1-1-6,0 0 0,-1 0 0,1 0 0,-1-1-1,0 1 1,0-1 0,-1 0 0,1 0 0,-1 0 0,1 0 0,-1 0 0,0-1 0,-1 1 0,1-1 0,-1 1 0,0-1 0,0 0 0,-1 1 0,1-1 0,-1 0 0,0-9 0,0-131-736,0 147 738,-1 1 0,1 0-1,-1-1 1,1 1 0,-1 0 0,0-1 0,0 1-1,0-1 1,0 1 0,-1 1 0,0-1-2,1-1 0,0 1 0,0 0 0,0-1 0,0 1 0,0 0 0,0 0 0,1-1 0,0 1 1,-1 3-1,2 6 1,-1-8 4,1-1 0,-1 1-1,0 0 1,-1 0-1,1-1 1,0 1-1,-1 0 1,0-1-1,0 1 1,-1 3 0,-6 6 17,6-11-8,0 0 0,1 0-1,-1 1 1,1-1 0,0 0 0,0 1 0,0-1 0,0 1-1,0-1 1,0 1 0,1 0 0,-1-1 0,1 5-1,-2 10 139,1-14 488,5-8-221,-1 0-428,10-10 35,-9 11-30,-1 1 0,0-1 0,0 0 0,0 0 0,0 0 0,4-8 0,-6 6-37,1 1 0,0 0 0,0 0 0,1 0 0,-1 1 0,1-1 0,0 0 1,8-7-1,-9 9 0,1-1 0,-1 0 0,1 1 0,-1-1 0,0 0 0,0 0 0,-1 0 0,1-1 0,1-6 0,-3 7 24,1 1-1,-1 0 1,1 0 0,0 0 0,1 1 0,-1-1 0,0 0 0,1 0 0,-1 1 0,1-1-1,0 0 1,0 1 0,0 0 0,4-4 0,-5 6 11,1-1 1,-1-1-1,1 1 0,-1 0 1,0 0-1,0-1 0,1 1 1,-1 0-1,0-1 0,0 1 1,0-1-1,0 1 0,-1-1 1,1 0-1,0 1 0,-1-1 1,1 0-1,-1 0 0,1 0 1,-1 1-1,0-1 1,0 0-1,0 0 0,0 0 1,0-3-1,0-3-19,0 5-10,-4 8-111,-9 8 146,-12 14 97,18-6-62,6-17-34,1-1 0,-1 0 0,0 1 0,-1-1 0,1 0 0,-1 0 0,1 0 0,-1 0 0,0 0 0,-2 3 0,-5 3-11,5-5 0,0 0-1,0 1 1,0 0 0,0 0-1,1 0 1,0 0-1,-4 9 1,5-9 15,0 1-1,0 0 1,0-1 0,-1 1-1,0-1 1,-1 0 0,-4 7-1,7-10 2,0 1 0,0 0-1,0-1 1,0 1-1,1 0 1,-1 0-1,1 0 1,-1-1 0,1 1-1,0 0 1,0 0-1,1 0 1,-1 0-1,1 3 1,0 0 193,-1-10-224,1 0 0,-1 0 0,1-1 0,0 1 0,1 0 0,-1 0 0,1 0 0,-1 0 0,1 0 0,1 1 0,-1-1 0,0 0 0,1 1 0,0 0 0,3-4 0,11-16-263,-11 13 50,0 0-1,-1-1 1,0 0 0,0 0-1,5-23 1,-5 17 41,7-20-463,21-43 1,-33 78 647,4-21-348,-5 25 362,1 1 0,-1-1 0,0 1-1,0-1 1,0 0 0,0 1 0,0-1-1,0 0 1,-1 0 0,1 0 0,-1 0-1,1 0 1,-1 0 0,0 0 0,-2 1-1,-16 25-36,11 4 35,8-27 10,0 0 0,0-1-1,-1 1 1,1 0 0,-1-1-1,0 1 1,-3 4-1,-11 11 34,13-17-16,0 1 0,0 0 0,0 0 0,1 0 0,-1 0 0,1 1 0,0-1 0,-3 9 1,1 9 119,2-15-84,1 1 1,-1-1 0,0 0 0,-1 1-1,1-1 1,-1 0 0,-1 0 0,1-1-1,-1 1 1,-1-1 0,1 0 0,-7 7-1,8-9-24,1-2 1,0 0 1,0 0-1,0 0 0,0 0 0,0 0 1,1 1-1,-1-1 0,1 1 1,0-1-1,0 1 0,-1 0 0,2-1 1,-1 1-1,0 0 0,1 0 1,-1 4-1,1-4-8,0-1-1,-1 0 1,1 1 0,0-1-1,-1 0 1,0 0 0,1 1-1,-1-1 1,0 0 0,0 0 0,0 0-1,0 0 1,-1 0 0,-1 3-1,0-2 35,0 1 2085,3-5-1908,0-1-236,1 0-1,-1 0 1,0 0-1,1 0 1,-1 0-1,1 0 1,-1 0-1,1 1 0,0-1 1,0 0-1,0 0 1,1-1-1,5-10-90,4-12-642,1 1 1,1 0 0,1 0 0,28-33 0,-13 16 268,-13 10 192,-15 29 254,0 0-1,-1 0 1,1 0 0,0 0 0,0 0 0,0 0 0,1 1 0,-1-1-1,0 0 1,1 0 0,-1 1 0,1-1 0,-1 1 0,1 0 0,0-1-1,-1 1 1,5-2 0,-2 2-143,-8 2-102,-3 2 276,1 1 0,0-1 1,0 1-1,0 0 0,0 0 0,1 1 1,-1 0-1,-7 9 0,-40 56 519,32-41-251,15-21-162,1-1 1,0 1-1,1 0 0,0 1 0,0-1 0,0 1 0,1 0 0,1 0 1,-1 0-1,2 0 0,-1 0 0,0 14 0,2-20 739,0-6-617,1 0-235,0 1 0,0-1 0,1 1 0,-1-1 0,0 1 0,1 0 0,0 0 0,-1-1 0,1 1 0,0 0 0,0 1 0,0-1 0,0 0 0,5-2 0,9-10-74,0-6-478,0-1 1,14-26 0,0 0-247,37-58-762,-62 99 1448,0-1 1,0 0 0,0 0-1,-1-1 1,0 1 0,-1-1-1,0 0 1,0 0-1,-1 0 1,0 0 0,1-10-1,-3 17 38,0 14-10,1-7 159,-1 0 1,-1 1 0,1-1 0,-1 1 0,-1-1 0,1 0 0,-1 0 0,0 0 0,0 0 0,-1 0 0,0 0 0,0 0 0,0-1 0,0 1 0,-1-1-1,0 0 1,0 0 0,-8 6 0,-20 18 605,23-22-454,-1 1 1,1 1-1,-15 18 1,7-1-1,12-17-172,-1 0 1,0 0-1,0-1 1,-1 0-1,-15 13 1,-123 115 336,143-134-406,0 0-1,0 0 0,0 0 0,0 0 0,-1 0 0,1-1 0,-1 1 1,1-1-1,-1 1 0,1-1 0,-1 0 0,0 0 0,1 0 0,-1 0 0,0-1 1,0 1-1,0-1 0,0 1 0,0-1 0,1 0 0,-1 0 0,-4-1 0,7 1-6,0 0 0,0 0-1,-1 0 1,1 0-1,0 0 1,0 0-1,0 0 1,0 0 0,0 0-1,0 0 1,0 0-1,-1 0 1,1 0 0,0 0-1,0 0 1,0 0-1,0 0 1,0 0-1,0 0 1,0-1 0,-1 1-1,1 0 1,0 0-1,0 0 1,0 0 0,0 0-1,0 0 1,0 0-1,0 0 1,0 0-1,0-1 1,0 1 0,0 0-1,0 0 1,-1 0-1,1 0 1,0 0-1,0 0 1,0 0 0,0-1-1,0 1 1,0 0-1,0 0 1,0 0 0,0 0-1,0 0 1,0 0-1,0-1 1,0 1-1,0 0 1,1 0 0,-1 0-1,0 0 1,0 0-1,0 0 1,0-1-1,-1-24-807,0 11 481,1 1-1,0-1 1,1 0 0,3-18 0,0 18 18,-1 1 0,0 0 0,-1-1-1,0 0 1,-1-23 0,-1-132-3631,0 167 3551,-3 2-43,-141 0 562,80 0 2459,68 8-2012,0-6-532,-3-2-11,0 0-1,1 1 0,-1-1 0,0 1 1,0-1-1,0 1 0,0 0 0,0-1 1,0 1-1,0 0 0,0 0 1,0 0-1,0 0 0,0 0 0,0 0 1,0 0-1,-1 0 0,1 0 0,0 0 1,-1 0-1,1 0 0,-1 1 1,1-1-1,-1 0 0,1 2 0,-1-1-3,1-1-1,0 0 0,-1 0 0,1 0 1,0 0-1,0 0 0,0 0 1,0 0-1,0 0 0,0 0 0,1 0 1,-1-1-1,0 1 0,0 0 0,0-1 1,1 1-1,-1-1 0,0 1 1,1-1-1,-1 0 0,3 1 0,38-1 305,-17 0-266,110 0 122,-131-1-232,0 1 0,0 0 0,0-1 0,0 0 0,1 0 0,-1 0 0,-1 0 0,1-1 0,7-3 0,-9 4 22,0 0 0,-1 0 0,1 0 0,0 0 0,-1-1 0,1 1 0,-1-1 0,0 1 1,0-1-1,1 1 0,-1-1 0,0 0 0,0 0 0,0 1 0,-1-1 0,1 0 1,0 0-1,-1 0 0,1 0 0,-1 0 0,0 0 0,1-3 0,-1-13-474,1 13 411,0 0 0,-1-1 1,0 1-1,0-1 0,0 1 0,-1 0 0,0-1 1,0 1-1,-3-8 0,1 9 80,0 1 1,0 0 0,0 0-1,-1 1 1,1-1-1,-1 1 1,1 0-1,-1-1 1,0 2-1,0-1 1,0 0 0,0 1-1,0 0 1,-1 0-1,-4-1 1,-9 0 11,1 0-1,-26 2 1,26 0-22,7 0 77,0 1 0,0 1 0,0 0-1,0 0 1,1 1 0,-1 0 0,1 0-1,0 1 1,-1 1 0,2-1-1,-1 2 1,1-1 0,-1 1 0,2 0-1,-1 1 1,-9 9 0,17-15-31,-1 0 1,1-1-1,-1 1 1,1 0-1,-1 0 1,1 0 0,-1 0-1,1 0 1,0 0-1,0 0 1,-1 0-1,1 0 1,0 0-1,0 0 1,0 0-1,0 1 1,-2 9 138,-2-4-112,3-6-89,-1 2 0,1-1 0,0 0 0,0 0 0,0 0 0,0 0 0,0 1-1,0-1 1,1 1 0,-1-1 0,1 0 0,0 4 0,0-3-1430,12-3-3020,-10 0 4160,-1 1-1,1-1 1,-1 0-1,0 0 1,1 0-1,-1 0 1,1 0 0,-1 0-1,0 0 1,1-1-1,-1 1 1,0 0-1,1-1 1,-1 1-1,0-1 1,1 0-1,-1 1 1,0-1 0,0 0-1,0 0 1,0 0-1,1 1 1,-1-1-1,0 0 1,-1-1-1,1 1 1,2-2 0,12-8-2778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38.76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168 249 1697,'0'0'3836,"-3"0"-2633,0 0-1031,0 0 0,-1 1 0,1-1 0,0 1 0,-1 0 0,1 0 0,0 0 0,0 0 0,0 1 0,0-1 0,0 1 0,0 0 0,0 0 0,0 0 0,1 0 0,-1 0 0,1 0 0,-1 1 0,1 0 0,0-1 0,0 1 0,0 0 0,1 0 0,-1 0 0,1 0 0,-1 0 0,0 5 0,-1-3-75,0 0 1,0 0-1,0 0 0,-1-1 1,1 1-1,-1-1 1,0 0-1,-1 0 0,-5 4 1,9-7-58,-1 0 0,1 0 0,-1 0 0,1 1 0,0-1 0,-1 1 0,1-1 0,0 1 0,0-1 0,0 1 0,0 0 0,0-1 0,1 1 0,-2 2 1,-4 11 147,-3-4-50,8-10-121,0 0-1,-1 0 0,1 1 0,0-1 0,0 1 1,0-1-1,0 1 0,0-1 0,1 1 0,-1 0 0,0-1 1,1 1-1,-1 0 0,1-1 0,-1 1 0,1 0 1,0 0-1,0 2 0,0 4 43,-1-4-38,0 1 0,1-1 0,0 0 0,0 0 0,0 1 0,0-1 0,1 0 1,0 0-1,0 1 0,3 7 0,3-11-8,0 0 1,1 0-1,0-1 1,-1 0-1,10-1 1,-4 1-111,-6 0-30,0-1 0,0 0 1,0 0-1,0-1 0,-1 0 1,1 0-1,-1 0 0,1-1 1,-1 0-1,12-7 0,-9 4-55,0 1-1,0 1 1,18-6-1,-13 6 128,0 0-1,-1-1 1,0 0 0,0-1-1,0 0 1,-1-1 0,14-10-1,-4 4 48,-21 13 9,1-1 0,-1 1 0,1-1 0,-1 1 0,1-1 0,-1 0 0,0 0 0,1 0 0,-1 0 0,0 0 0,0 0 0,0 0 0,1 0 0,-1 0 0,-1-1 0,1 1 0,0 0 0,0-1 0,0 1 0,-1 0 0,2-3 0,-2 2 44,0 4 6,0 0 0,0 0 0,0-1 0,0 1 0,0 0 0,0 0 0,0 0 0,0-1 0,-1 1 0,1 0 0,-1-1 0,1 1 1,-1 0-1,-1 1 0,-4 6 132,4-7-137,0 0-1,1 0 1,-1 0 0,1 0 0,-1 1-1,1-1 1,0 0 0,0 1 0,0-1-1,0 1 1,1 0 0,-1-1 0,1 1-1,-1-1 1,1 4 0,0 59 1082,0-64-1117,0 0 0,0 0 0,0 0 0,0 0 0,0 0 0,0 0 0,0 0 0,-1 0 0,1 0 0,0-1 0,-1 1 0,1 0 0,0 0 0,-1 0 0,0 0 0,1 0 0,-1 0 0,1-1 0,-1 1 0,0 0 0,1 0 0,-1-1 0,-1 1 0,1 0-4,1-1 0,-1 1 1,1-1-1,-1 1 0,1-1 1,-1 1-1,1-1 0,-1 1 1,1-1-1,-1 1 0,1 0 1,0-1-1,-1 1 0,1 0 1,0-1-1,0 1 0,-1 0 1,1-1-1,0 1 0,0 0 1,0 0-1,0 1 0,0-1 306,14 0-163,23-4-50,-35 2-101,0 0 1,-1 1-1,1-1 1,-1 0-1,1 0 1,-1 0-1,1 0 0,-1 0 1,0-1-1,1 1 1,-1 0-1,0-1 1,0 1-1,0 0 1,0-1-1,0 0 1,0 1-1,0-3 1,2-2-7,1 1 1,-1 0 0,1 0-1,0 0 1,8-6 0,-8 6 9,0 1 0,0-1 0,0 1 1,0-1-1,5-9 0,14-25-54,-20 36 53,0-1 0,-1 1-1,1-1 1,-1 0-1,0 1 1,0-1 0,0 0-1,-1 0 1,0-1-1,1 1 1,-1 0 0,-1 0-1,1-1 1,0-7-1,-1-6-23,0 13-54,0 14 41,0 81 275,0-88-227,0 0 0,-1 0 0,1 0 0,0 0-1,-1 0 1,1 0 0,-1 0 0,0 0 0,1 0 0,-1 0 0,0 0 0,0 0 0,0 0-1,-1-1 1,1 1 0,0 0 0,-1-1 0,1 1 0,-1-1 0,1 1 0,-1-1-1,-2 2 1,2-2-3,1 0 0,-1 0-1,1 0 1,-1 1-1,1-1 1,-1 0 0,1 1-1,0-1 1,0 1 0,0 0-1,0-1 1,0 1-1,0 0 1,0 0 0,0 0-1,1-1 1,-1 1 0,1 0-1,-1 0 1,1 0-1,0 0 1,0 2 0,0-3-4,0-1 1,0 1-1,-1-1 1,2 1-1,-1-1 1,0 1-1,0-1 1,0 1-1,0-1 1,0 0-1,0 1 1,0-1-1,0 1 0,1-1 1,-1 1-1,0-1 1,0 0-1,1 1 1,-1-1-1,0 1 1,1-1-1,-1 0 1,0 1-1,1-1 1,-1 0-1,1 0 1,-1 1-1,0-1 1,1 0-1,-1 0 1,1 1-1,-1-1 1,1 0-1,-1 0 1,1 0-1,-1 0 1,0 0-1,1 0 1,0 0-1,0 0-4,1 0-1,-1-1 0,0 1 0,0-1 1,0 1-1,0-1 0,0 1 1,0-1-1,0 0 0,-1 1 1,1-1-1,0 0 0,0 0 0,0 0 1,-1 1-1,1-1 0,0 0 1,-1 0-1,1 0 0,-1 0 0,1-2 1,1 1-8,-1 0 1,1-1 0,-1 1-1,1 0 1,0 1-1,-1-1 1,1 0-1,0 0 1,4-1 0,12-14-64,9-38-240,-8 35 237,-19 19 63,1 1 1,-1-1 0,1 0 0,0 0 0,-1 0 0,1 0-1,-1 0 1,0 1 0,1-1 0,-1 0 0,0 0 0,0 0-1,1 0 1,-1 0 0,0 0 0,0 0 0,0-1 0,-2-7-206,2 55 230,0-44 168,0-14-165,1 6-34,-1 0 1,1 0-1,0 0 0,1 0 1,0 0-1,0 0 0,0 0 0,0 0 1,1 1-1,0-1 0,5-5 1,7-16-37,-13 19 37,-1 0-1,1 0 1,-1 0-1,0 0 0,-1 0 1,0-1-1,-2-14 0,1-2 119,1 22-29,14 1 82,-12-5 449,-2 6-589,0 0 0,0 0 0,1 0 0,-1 1 0,0-1 0,0 0 0,0 0 0,1 0 0,-1 0 0,0 1 0,1-1 0,-1 0 0,0 0 0,1 1 0,-1-1 0,1 0 0,0 1 0,0-2 0,17-7 20,-17 8-61,0 0 1,-1 0-1,1 1 1,0-1-1,-1 0 1,1 0-1,-1 0 1,0 0-1,1 0 1,-1 0-1,0 0 1,0 0-1,1 0 1,-1 0-1,0 0 1,0 0-1,0 0 1,0 0 0,0 0-1,-1 0 1,1 0-1,0 0 1,-1-1-1,1-3-226,0 4 144,0-1 0,0 1-1,0-1 1,0 1 0,0 0-1,0-1 1,0 1 0,0-1-1,1 1 1,-1-1 0,1 1-1,-1-1 1,1 1 0,-1 0-1,1-1 1,0 1 0,0 0-1,-1 0 1,1 0 0,0-1-1,0 1 1,0 0 0,1 0-1,1-1 1,5-5-504,-7 6 448,-1 0 0,1 0 0,-1 0-1,1 0 1,-1 0 0,1 0 0,-1 0 0,1 0 0,-1 0 0,0 0-1,0 0 1,0 0 0,0 0 0,1-1 0,-1 1 0,-1 0-1,1 0 1,0-1 0,3-17-2528,9 7 916,-9-2-347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40.19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88 16 160,'4'0'286,"52"0"5989,-43 0-6844,-13-4 696,0 4-108,0 0-1,0-1 0,0 1 0,-1 0 0,1-1 0,0 1 1,0 0-1,0-1 0,0 1 0,0 0 0,0-1 0,0 1 1,0-1-1,0 1 0,0 0 0,0-1 0,0 1 0,0 0 1,0-1-1,1 1 0,-1 0 0,0-1 0,0 1 0,0 0 0,0 0 1,1-1-1,-1 1 0,0 0 0,0-1 0,0 1 0,1 0 1,-1 0-1,0 0 0,1-1 0,-1 1 0,0 0 0,0 0 1,1 0-1,0-1 0,22 1 1556,-23 18-931,0-5-363,1-8-118,-1 1 0,1 0 0,-1-1 1,-1 1-1,1-1 0,-1 1 0,0-1 0,-3 11 0,-14-1 308,8 9-62,-16 19 195,7-16-262,17-25-309,0 0 0,0 0 0,0 0 0,0 1 0,0-1 0,1 0-1,-1 1 1,1 0 0,-1-1 0,1 1 0,0 0 0,0 0 0,1 0-1,-1 0 1,0-1 0,1 7 0,0 23 258,0-19 230,0-20 788,0 3-1358,0-1-1,0 0 0,1 1 0,0-1 1,0 0-1,0 1 0,0-1 0,1 1 1,3-7-1,30-38-1216,-22 30 527,19-37 0,-28 49 681,4-18-115,-7 22 162,-1 0 1,1 0-1,0 1 1,0-1 0,0 0-1,0 1 1,0-1 0,1 1-1,-1-1 1,1 1 0,-1 0-1,1 0 1,3-3-1,0 0 1,-4 4 8,1 0 0,-1 0 0,0 0-1,0 0 1,1 0 0,-1-1-1,0 1 1,0-1 0,0 1 0,0 0-1,-1-1 1,1 0 0,0 1-1,-1-1 1,1 1 0,-1-1 0,1 0-1,-1 1 1,0-1 0,1-3-1,-1 2 447,-3 4-375,1 0-1,0 0 1,0 0-1,0 0 1,0 0-1,1 0 0,-1 0 1,0 1-1,0-1 1,1 1-1,-1-1 1,1 1-1,-1-1 1,1 1-1,0 0 1,-1 0-1,1 0 1,-1 3-1,-13 15 332,-34 21 316,43-31-2217,7-20 638,0 9 861,-1 1 1,0-1 0,-1 1-1,1-1 1,0 1 0,0-1 0,0 1-1,0-1 1,0 1 0,0-1-1,-1 1 1,1-1 0,0 1 0,0-1-1,-1 1 1,1-1 0,0 1-1,-1-1 1,1 1 0,-1 0 0,1-1-1,0 1 1,-1 0 0,1-1-1,-1 1 1,1 0 0,-1 0 0,1-1-1,-1 1 1,1 0 0,-1 0-1,1 0 1,-1 0 0,1 0 0,-1 0-1,1 0 1,-1 0 0,0 0-1,1 0 1,-1 0 0,0 0 0,-2 0 1413,-10 11-1078,3-5-117,-1 20 431,10-21-463,-1 0 0,1 0 0,-1-1 0,0 1 0,-1-1 0,-2 6 0,0-4-31,3-3-95,0-1-1,0 1 1,0 0 0,1 0 0,-1 0 0,1 0-1,-1 0 1,1 1 0,0-1 0,0 0-1,1 1 1,-1 4 0,1-7-43,0 0 1,0 0-1,0 0 1,-1 0-1,1 0 1,0 0-1,0 1 0,-1-1 1,1 0-1,0 0 1,-1 0-1,1 0 0,-1 0 1,0 0-1,1-1 1,-1 1-1,0 0 1,1 0-1,-1 0 0,0 0 1,0-1-1,0 1 1,-1 1-1,-1 0 26,0 0 575,3-4-536,-1-9-83,1 9-2,-1-1 0,1 1 0,0-1 1,0 1-1,-1-1 0,2 1 0,-1-1 0,0 0 0,1 1 0,-1-1 0,1 1 0,0-1 0,1-3 0,19-26-210,-16 22 107,1 1-1,0 0 1,0 0 0,1 0 0,0 1-1,1 0 1,0 1 0,10-9-1,-7 15 301,-11 1-185,0 0-1,1 0 0,-1 0 1,0 0-1,0 1 1,1-1-1,-1 0 0,0 0 1,0 0-1,0 0 0,1 0 1,-1 0-1,0 1 0,0-1 1,0 0-1,0 0 0,1 0 1,-1 0-1,0 1 0,0-1 1,0 0-1,0 0 0,0 1 1,0-1-1,1 0 0,-1 0 1,0 0-1,0 1 1,0-1-1,0 0 0,0 0 1,0 1-1,0-1 0,0 0 1,0 0-1,0 1 0,0-1 1,0 0-1,0 0 0,-1 1 1,1-1-1,0 0 0,0 0 1,0 0-1,0 1 0,0-1 1,0 0-1,0 0 0,-1 0 1,1 1-1,0-1 0,0 0 1,0 0-1,-1 0 1,1 0-1,0 0 0,-1 1 1,-24 24 560,22-22-465,0-1 0,-1 1-1,1 0 1,0 0 0,1 1-1,-1-1 1,0 1 0,1-1-1,0 1 1,-3 5 0,4-5 19,0 0 0,0 0 0,-1 0-1,0 0 1,0 0 0,0 0 0,0-1 0,-1 1 0,1-1 0,-1 1 0,-5 4 0,-35 34 655,74-88-14602,-19 29 11552,14-12-2790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8:41.84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1140 336,'0'0'5891,"0"-28"-3602,0-139-755,0 164-1537,0 0-1,0 0 1,1 0-1,-1 0 1,1 0 0,0 0-1,-1 0 1,1 0-1,1 0 1,1-4 0,3-7-43,10-26-412,-14 36 375,1-1 0,-2 1 0,1 0 0,0-1 0,-1 0 0,0 1 0,0-1 0,0 0 0,0-7 0,-1 5-144,1 1 0,0-1 1,0 0-1,0 0 0,5-11 1,-4 13 112,-1 0 0,1-1 0,-1 1 0,0-1 0,0-8 0,-1 12 91,0-1 0,0 1 0,1-1 0,-1 0 0,1 1 0,-1-1 0,1 1 0,0-1 0,0 1 0,0-1 0,0 1-1,0 0 1,1-1 0,-1 1 0,1 0 0,-1 0 0,3-2 0,1-2-13,-4 4 31,0 0 0,0 0-1,0 0 1,0 1 0,-1-1 0,1 0 0,-1 0-1,1 0 1,-1 0 0,0 0 0,1 0-1,-1 0 1,0 0 0,-1 0 0,1-4 0,1-12 5,5 6 5,-5 11 3,0-2 1,1 1-1,-1 0 0,-1 0 0,1 0 0,0 0 0,0 0 0,-1-1 0,1 1 0,-1 0 0,0-1 0,0 1 0,0-3 0,0 0 15,-1 4-14,1-1 0,0 1 0,-1-1 0,1 1 0,0-1 0,0 1 0,0-1 0,0 1 0,0-1 0,1 1 0,-1-1 0,0 1 0,1 0 0,-1-1 0,1 1 0,-1-1 0,1 1 0,0 0 0,1-2 0,0 1 9,0 0 0,0-1 1,0 1-1,0 0 0,0-1 0,-1 0 1,1 1-1,-1-1 0,1 0 1,-1 0-1,0 0 0,0 1 1,0-1-1,-1 0 0,1 0 1,-1-1-1,0 1 0,1 0 1,-1 0-1,-1 0 0,1-4 0,-1-13 232,0 15-174,0 1-1,1-1 1,0 1-1,0-1 1,0 1-1,1-1 1,0 1-1,-1-1 1,1 1-1,3-8 1,5 5 26,-8 6-90,0 1 0,0-1 0,0 1 0,-1-1 1,1 1-1,0-1 0,0 0 0,0 0 0,-1 1 0,1-1 0,0 0 0,-1 0 0,1 0 0,-1 0 0,1 1 0,-1-1 0,1 0 1,-1 0-1,0 0 0,1 0 0,-1 0 0,0 0 0,0 0 0,0 0 0,0-2 0,0-4 34,-1 5-38,1-1 1,0 1-1,0-1 0,0 1 0,0-1 0,0 1 0,1-1 1,-1 1-1,1-1 0,-1 1 0,2-3 0,1 0-1,-1 0 0,1-1 0,-1 1 0,-1-1 0,1 1 0,-1-1 0,0 1 0,0-1 0,-1 0 0,1 0 0,-1 1 0,-1-9 0,1-72 9,0 85-15,0 1 0,0 0 0,-1 0 0,1-1 0,0 1 0,0 0 0,1 0 0,-1-1 0,0 1 0,0 0 0,0 0 0,0-1 0,0 1 0,0 0 0,0 0 1,0 0-1,0-1 0,0 1 0,1 0 0,-1 0 0,0 0 0,0-1 0,0 1 0,0 0 0,1 0 0,-1 0 0,0 0 0,0-1 0,0 1 0,1 0 0,-1 0 0,0 0 0,0 0 0,1 0 0,-1 0 0,2-1 3,-1 0 0,1 0 1,-1 0-1,0 0 0,1 0 0,-1 0 0,0-1 0,0 1 0,0 0 0,0-1 1,0 1-1,0 0 0,0-1 0,0 0 0,-1 1 0,1-1 0,0 1 0,-1-3 0,3-39 724,-3 35-517,0 7-198,0-1 1,-1 1-1,1-1 1,0 1-1,0-1 1,0 1-1,0 0 1,0-1-1,0 1 1,1-1-1,-1 1 1,0-1-1,1 1 1,-1 0-1,1-1 1,0-1-1,1 2-11,-1 0 1,0 0 1,0 1-1,0-1 1,0 0-1,0 0 0,0 0 1,0 0-1,-1 0 1,1 0-1,0 0 1,-1 0-1,1 0 1,0 0-1,-1-1 1,0 1-1,1 0 1,0-2-1,-1 1 56,0-11 402,0 104 868,4-91-1212,61 0 406,-61 0-525,2-1 50,-5 2-47,-1-1 0,1 0 0,-1 0 0,0 0 0,1 0 0,-1 0-1,1 0 1,-1 0 0,1 0 0,-1 0 0,0 0 0,1 0 0,-1 0 0,1 0 0,-1 0 0,1 0 0,-1 0-1,0 0 1,1 0 0,-1-1 0,1 1 0,-1 0 0,0 0 0,1 0 0,-1-1 0,0 1 0,1 0-1,-1-1 1,0-65 7,0 65-10,0 1 0,0-1 0,0 1 0,0-1 0,0 1 0,-1 0 0,1-1 0,0 1 0,0-1 0,-1 1 0,1 0 0,0-1 0,0 1 0,-1 0 0,1-1 0,0 1 0,-1 0 0,1-1 0,-1 1 0,1 0 0,0 0-1,-1 0 1,1-1 0,-1 1 0,1 0 0,-1 0 0,1 0 0,-1 0 0,1 0 0,-1 0 0,1 0 0,-1 0 0,-24 0-39,12 0 32,-25 0 33,34 0-45,4 15 122,0 2-88,0-17-11,-1 0 0,1 0-1,0 0 1,0 1 0,0-1-1,0 0 1,0 0 0,0 0 0,0 0-1,0 0 1,0 1 0,0-1-1,0 0 1,0 0 0,0 0-1,0 0 1,0 0 0,0 1-1,0-1 1,1 0 0,-1 0-1,0 0 1,0 0 0,0 0-1,0 0 1,0 1 0,0-1 0,0 0-1,0 0 1,0 0 0,1 0-1,-1 0 1,0 0 0,0 0-1,0 0 1,0 0 0,0 0-1,0 0 1,1 1 0,-1-1-1,0 0 1,0 0 0,0 0 0,0 0-1,0 0 1,1 0 0,-1 0-1,0 0 1,0 0 0,0 0-1,0 0 1,0 0 0,1 0-1,-1-1 1,0 1 0,0 0-1,4 0 66,-3 0-52,-1 0 1,1 0 0,0-1-1,-1 1 1,1 0-1,0 0 1,-1 0-1,1 0 1,0 1 0,-1-1-1,1 0 1,0 0-1,-1 0 1,1 0 0,0 1-1,-1-1 1,1 0-1,-1 1 1,1-1-1,0 0 1,-1 1 0,1-1-1,-1 1 1,1-1-1,-1 1 1,1-1-1,-1 1 1,0-1 0,1 1-1,-1-1 1,0 1-1,1 0 1,-1-1-1,0 1 1,0-1 0,1 1-1,-1 0 1,0-1-1,0 1 1,0 0 0,0-1-1,0 1 1,0 0-1,0 0 1,0-1-1,0 1 1,0 0 0,-1 0-1,1 0 2,0-1 0,0 1 0,0 0 0,-1 0 1,1-1-1,0 1 0,0 0 0,1 0 0,-1-1 0,0 1 0,0 0 0,0-1 0,0 1 0,1 0 0,-1-1 0,0 1 0,0 0 0,1-1 1,-1 1-1,1 0 0,-1-1 0,0 1 0,1-1 0,-1 1 0,1-1 0,0 1 0,-1-1 0,1 1 0,-1-1 0,1 0 0,0 1 1,-1-1-1,1 0 0,0 1 0,-1-1 0,1 0 0,0 0 0,-1 0 0,2 1 0,2-1 1461,-5-2-1477,0 1 0,1-1 0,-1 1 0,0-1 0,0 1-1,0 0 1,0 0 0,0-1 0,0 1 0,0 0 0,0 0 0,-1 0 0,1 0 0,0 0-1,-1 1 1,1-1 0,-1 0 0,1 0 0,-1 1 0,1-1 0,-3 0 0,3 1-1,0 0 0,0 0 0,0 0 0,1 0 1,-1-1-1,0 1 0,0 0 0,0-1 0,0 1 0,1-1 1,-1 1-1,0-1 0,0 1 0,1-1 0,-1 1 0,1-1 1,-1 0-1,0 1 0,1-1 0,-1 0 0,1 0 0,-1 1 0,1-1 1,0 0-1,-1 0 0,1-1 0,0-1 16,-3 3-83,-7 0 26,-12 1 1,21-1 40,1 0-1,-1 0 0,0 0 1,1 0-1,-1 1 0,1-1 1,-1 0-1,1 0 1,-1 1-1,1-1 0,-1 0 1,1 1-1,0-1 0,-1 1 1,1-1-1,-1 1 1,1-1-1,0 1 0,-1-1 1,1 1-1,0-1 0,0 1 1,-1-1-1,1 1 1,0-1-1,0 1 0,0-1 1,0 1-1,0 0 0,0-1 1,0 2-1,-1 2 6,-1 0-1,1 0 1,-1 0-1,0-1 0,0 1 1,0-1-1,0 1 1,0-1-1,-1 1 1,0-1-1,0 0 1,-3 3-1,-5 6 7,-22 33-94,23-33-48,1 2 1,0-1-1,-11 22 1,14-23-54,5-10 66,-1 0-1,1 0 1,0 0 0,0 0-1,1 1 1,-1-1-1,0 0 1,1 0 0,-1 1-1,1 3 1,0-3-1192,3-18-5347,12 4 4384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10.52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632 53 1425,'2'-1'130,"-1"0"1,1 1-1,-1-1 1,1 0 0,-1 0-1,1 0 1,-1 0-1,0 0 1,1 0 0,-1 0-1,0-1 1,0 1-1,0 0 1,0-1 0,0 1-1,0-1 1,0 1-1,0-1 1,-1 1 0,1-1-1,0-3 1,1-17 8905,-7 26-7099,-45 52 2760,-15 13-1670,16-24-1791,-67 58 388,-65 63-907,54-68-2763,85-67-998,32-22 1636,-5 3-1030,71-70-11706,-13 19 12493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10.8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530 94 240,'6'-8'256,"1"1"0,-1-1 0,14-9 0,-12 11 271,-1-1 1,-1 0 0,11-12 0,-2 5 3479,-15 16-2518,0 3-1101,0-1-1,0 0 1,-1 0 0,1 0 0,-1 1 0,0-1 0,0 0-1,-1 0 1,1 0 0,-3 4 0,0-2 44,-1 1 0,1-1 0,-2 0 1,1-1-1,-9 8 0,-14 16 1285,-24 31 0,-34 35 129,28-36-1362,32-32-449,-1 0 0,-42 31 0,39-37-666,2 2 1,-32 33-1,37-32-1817,-22 31 1,4-6-3782,41-49 6180,0 0 0,0 0 1,0 0-1,0 0 0,1 0 1,-1 0-1,0 0 0,0 0 1,0 0-1,0 1 1,0-1-1,0 0 0,0 0 1,0 0-1,0 0 0,0 0 1,0 0-1,0 0 0,0 0 1,0 0-1,0 0 0,0 1 1,1-1-1,-1 0 1,0 0-1,0 0 0,0 0 1,0 0-1,0 0 0,0 0 1,0 0-1,0 1 0,0-1 1,-1 0-1,1 0 1,0 0-1,0 0 0,0 0 1,0 0-1,0 0 0,0 0 1,0 0-1,0 1 0,0-1 1,0 0-1,0 0 0,0 0 1,0 0-1,0 0 1,0 0-1,-1 0 0,1 0 1,0 0-1,0 0 0,0 0 1,15 0-2481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11.18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634 42 1088,'42'-37'2839,"-38"32"1008,-8 8-2155,-71 44 3603,-35 35-2013,105-78-3138,-197 139 1491,130-89-1522,-39 32-1226,93-69-1047,-33 22 0,50-38 2105,-4 2-601,3-2 395,0 0 0,1 0 0,-1 0 1,0 0-1,1 0 0,-1 1 0,1-1 0,0 0 1,-1 1-1,1-1 0,0 1 0,0-1 0,0 1 0,0-1 1,0 1-1,0 0 0,0 0 0,1-1 0,-2 4 1,7-3-2432,18-2 139</inkml:trace>
  <inkml:trace contextRef="#ctx0" brushRef="#br0" timeOffset="1">634 223 1537,'3'-1'-55,"-2"1"133,-1 0 0,0 0 0,1 0 0,-1 0 0,1-1 0,-1 1 0,1 0 0,-1 0 0,1 0 0,-1 0 0,1 0 0,-1 0 0,1 0 0,-1 0 0,0 0 0,1 0 0,-1 1 0,1-1-1,-1 0 1,1 0 0,-1 0 0,1 1 0,-1-1 0,0 0 0,1 0 0,-1 1 0,0-1 0,1 0 0,-1 1 0,0-1 0,1 0 0,-1 1 0,0-1 0,1 0 0,-1 1 0,0-1 0,0 1 0,0-1 0,1 1 0,-1-1 0,0 0 0,0 1 0,0-1-1,0 1 1,0-1 0,0 1 0,0-1 0,0 1 0,0-1 0,0 1 0,0-1 0,0 1 0,0-1 0,0 0 0,-1 1 0,1-1 0,0 1 0,0-1 0,0 1 0,-1-1 0,1 0 0,0 1 0,-1-1 0,1 1 0,-22 28 2343,2-6-648,16-16-1267,-1 0 1,0 0-1,0-1 1,-1 0 0,0 0-1,0 0 1,0-1 0,-1 0-1,-10 7 1,-31 18 1751,-68 56 1,15-13-1444,37-29-723,21-19-611,-3 2-3260,61-50-7346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11.51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332 0 1249,'-28'26'1712,"10"0"49,-10 0 32,-18 0-192,18 0 79,-18-11 17,28 11-400,-28-16-513,19 21-368,8-20-624,-8-11-864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0:25.09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 37 1153,'0'-36'7456,"0"49"-3947,-1-6-2871,1-5-439,-1 0 1,1 1-1,0-1 0,0 1 0,0-1 1,0 0-1,1 1 0,-1-1 0,1 1 1,-1-1-1,1 0 0,0 0 1,1 3-1,12 26 899,-1 1 1,-2 1 0,-2 0-1,10 57 1,15 56-451,-31-133-633,1 0 0,0-1-1,10 19 1,7 18-599,-15-38 114,-5-10 316,0 1 0,0-1 0,0 0-1,0 1 1,0-1 0,-1 1 0,1-1-1,-1 1 1,1-1 0,-1 1 0,0-1-1,1 1 1,-1 0 0,0-1 0,0 3-1,0-4 61,0 1-1,0 0 1,0-1 0,0 1-1,1 0 1,-1-1-1,0 1 1,0 0-1,1-1 1,-1 1-1,0-1 1,1 1 0,-1 0-1,1-1 1,-1 1-1,0-1 1,1 1-1,-1-1 1,1 1-1,-1-1 1,1 0 0,0 1-1,-1-1 1,1 0-1,-1 1 1,1-1-1,0 0 1,-1 0-1,1 1 1,0-1 0,-1 0-1,1 0 1,0 0-1,0 0 1,-1 0-1,1 0 1,0 0-1,-1 0 1,1 0 0,0 0-1,0-1 1,1 1-160,-1 0 90,-1 0 0,0-1-1,1 1 1,-1 0 0,1-1 0,-1 1 0,1-1 0,-1 1 0,0-1 0,1 1-1,-1-1 1,0 1 0,1-1 0,-1 1 0,0-1 0,0 1 0,0-1 0,1 1 0,-1-1-1,0 0 1,0 1 0,0-1 0,0 1 0,0-2 0,1-2-607,3-5-81,-2 6 551,-1 0 0,1-1 0,-1 1 0,0-1 0,0 0 0,0 1 0,0-1 0,-1 0 0,1 1 1,-1-7-1,1-1-140,0 1 1,1 0 0,0 0-1,5-15 1,-3 14 111,-1 0 1,-1 0-1,0 0 1,2-19-1,-4-22-762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12.11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303 0 528,'-2'20'950,"2"-20"-903,-1 1-1,1-1 1,0 0 0,-1 1-1,1-1 1,0 1 0,-1-1-1,1 0 1,-1 1-1,1-1 1,-1 0 0,1 1-1,0-1 1,-1 0 0,1 0-1,-1 1 1,0-1 0,1 0-1,-1 0 1,1 0-1,-1 0 1,1 0 0,-6 0 4877,6 1-4883,0-1-1,0 1 0,0-1 1,0 1-1,0-1 0,0 0 1,0 1-1,0-1 0,0 1 1,0-1-1,0 1 0,0-1 1,-1 1-1,1-1 0,0 1 1,0-1-1,-1 0 0,1 1 1,0-1-1,0 0 0,-1 1 1,1-1-1,0 0 0,-1 1 1,0-1-1,-7 6 210,7-5-184,-1 0 1,1 0-1,0 0 1,-1 0 0,1 1-1,0-1 1,0 0-1,-1 1 1,1-1-1,0 1 1,0-1 0,1 1-1,-1-1 1,-1 3-1,-1 2 139,-1-1-1,-1 0 0,1 0 0,-1 0 0,-9 7 0,-14 15 516,-25 41 363,37-45-987,-1-1 0,-34 34 1,45-52-279,0 0 1,-1 0-1,1-1 1,-1 0 0,-10 4-1,12-5-1168,33-13-7147,-1-4 6360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12.44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488 0 816,'18'0'4154,"-18"0"-4056,0 1 0,0-1 0,1 1 0,-1-1 1,0 0-1,0 1 0,0-1 0,0 0 0,0 1 0,0-1 0,0 1 0,0-1 0,0 0 0,0 1 0,0-1 0,0 0 0,-1 1 0,1-1 0,0 1 0,0-1 0,0 0 0,0 1 0,-1-1 0,1 0 0,0 0 0,0 1 0,-1-1 1,1 0-1,0 1 0,0-1 0,-1 0 0,-6 8 592,0 0 0,-1-1-1,0 0 1,0-1 0,-1 1 0,0-2 0,-18 11 0,-25 15 1002,16-2-825,-24 18 5,3-13-532,26-16-264,0 2 1,-53 43-1,35-11-1968,49-52 1826,-2 1-154,1 1 0,-1-1 0,1 0 0,0 0 0,-1 1 0,1-1 0,0 1-1,0-1 1,0 1 0,0 0 0,0-1 0,0 1 0,0 0 0,1 0 0,-1 0 0,1 0 0,-1-1 0,0 4 0,47-30-9123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12.77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441 0 1393,'46'0'8500,"-49"4"-6500,-6 9-1239,-1-1 0,-1 0-1,0 0 1,-1-2 0,0 1 0,0-1-1,-18 10 1,-131 88 439,129-85-1202,6-3-604,-35 34 1,54-46 34,1-1 0,-1 0 0,-1 0 0,1-1 0,-1 0 0,-15 9 0,14-11-90,8-4 481,0 0 1,0 0-1,0 1 1,0-1 0,0 1-1,0-1 1,0 1-1,0-1 1,0 1-1,0-1 1,0 1-1,0 0 1,0 0-1,0-1 1,0 1 0,1 0-1,-1 0 1,0 0-1,1 0 1,-1 0-1,1 0 1,-1 0-1,1 0 1,-1 0-1,1 0 1,-1 2 0,1-2 130,0-1 0,0 0 1,0 0-1,0 0 1,0 0-1,0 0 0,0 0 1,0 1-1,0-1 0,0 0 1,0 0-1,0 0 1,0 0-1,0 0 0,1 0 1,-1 0-1,0 1 1,0-1-1,0 0 0,0 0 1,0 0-1,0 0 1,0 0-1,0 0 0,0 0 1,0 0-1,1 0 1,-1 0-1,0 0 0,0 1 1,0-1-1,0 0 1,0 0-1,0 0 0,0 0 1,1 0-1,-1 0 1,0 0-1,0 0 0,0 0 1,0 0-1,0 0 1,0 0-1,1 0 0,-1 0 1,0 0-1,0 0 1,0 0-1,0 0 0,0-1 1,0 1-1,0 0 1,1 0-1,-1 0 0,23 0-2491</inkml:trace>
  <inkml:trace contextRef="#ctx0" brushRef="#br0" timeOffset="1">956 88 1633,'52'0'2961,"-30"0"3279,-27 4-3879,-24 25 677,11-10-1822,-1-1 0,-30 22 0,-119 73 179,7-6-1496,124-81-420,25-18-26,1 1 0,-1 0 0,1 0 1,1 1-1,-11 12 0,-8 9-1950,17-25-4909,32-10 4968,21-18 143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13.1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332 0 1377,'53'0'2099,"-14"0"3533,-39 5-3778,0-3-1664,-1 0 0,1 0 0,0 0 0,-1 1 0,1-1 0,-1 0 0,0 0 0,0 0 0,0 0 0,0 0 0,0 0 0,0-1 0,0 1 0,-1 0 0,-1 1 0,-30 27 2154,4-7-1199,13-9-902,-1 0 1,-1-1-1,-20 11 0,31-21-209,1 1-1,-1 0 0,1 1 0,-9 7 0,4-1-8,5-4-23,0 0 0,-1 0-1,0-1 1,0 0 0,-1-1 0,0 1 0,-9 4 0,-71 40-1328,85-48 1081,0 0-1,1-1 1,-1 1 0,0 0 0,0-1-1,0 0 1,0 1 0,0-1 0,-1-1-1,1 1 1,0 0 0,0-1 0,-4 1-1,2-1-1915,10 0-109,0-1 1732,0 1-1,1-1 1,-1-1-1,0 1 1,0-1-1,0 0 1,0 0-1,7-4 1,45-29-1573,-10 7 880,-16 15-28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13.4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47 62 208,'57'-9'525,"-16"2"933,72-3 1,-76 11-524,14 0 1568,-19-3 3076,-32 7-3727,-1-3-1675,1 0 0,-1 0 0,1 0 1,-1 1-1,1-1 0,-1 0 0,0 0 1,0 0-1,0 0 0,0 0 0,-1-1 1,1 1-1,0 0 0,-4 2 0,-29 27 1368,13-14-837,-31 24-9,6-6-496,15-14-972,0-1 1,-48 22-1,17-9-5452,58-30 3313,4-19-2483</inkml:trace>
  <inkml:trace contextRef="#ctx0" brushRef="#br0" timeOffset="1">607 0 1441,'5'0'1235,"2"0"-935,17 3 2929,-23-3-3136,0 1 0,-1-1 0,1 1 0,0-1 0,-1 1 0,1-1 0,-1 1 0,1 0-1,0-1 1,-1 1 0,1 0 0,-1 0 0,0-1 0,1 1 0,-1 0 0,0 0-1,1 0 1,-1-1 0,0 1 0,0 0 0,0 0 0,0 0 0,1 0 0,-1 0 0,0-1-1,-1 3 1,1 2 802,0 1 0,-1 0 0,1-1 0,-1 1 0,-1-1 0,1 1 0,-3 5 0,0-3-546,-1 0 0,1 0-1,-2 0 1,1 0 0,-8 7-1,-7 10 616,16-20-843,-1 0 1,0 0-1,0-1 0,0 1 1,-1-1-1,-6 4 1,-15 12 175,-45 44 156,64-57-615,0 0 0,0 1 0,1-1 0,-1 2 0,2-1 0,-1 1 0,-6 12 0,9-3-816,23-44-13867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13.79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74 1 368,'73'0'7174,"-73"4"-5755,1 0-1048,-1 0-136,1-1 0,-1 0 0,0 0 0,0 1 0,0-1 0,0 0 0,-1 1 0,1-1 0,-1 0 0,0 0 0,-2 6 0,-43 44 662,18-29-747,23-20-172,0 0-1,1-1 0,-1 1 1,1 1-1,0-1 0,-7 10 1,11-13-21,-1-1 1,1 1-1,0 0 1,-1 0-1,1-1 1,0 1-1,-1 0 1,1-1-1,-1 1 1,1 0-1,-1-1 1,1 1-1,-1-1 1,0 1-1,1-1 1,-1 1-1,1-1 1,-1 0-1,0 1 1,0-1 0,1 0-1,-1 1 1,0-1-1,0 0 1,1 0-1,-1 0 1,0 1-1,0-1 1,0 0-1,1 0 1,-1 0-1,0 0 1,-1-1-1,-2 1-303,-1 0-1305,33-10-4891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14.2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497 1 1825,'0'0'1296,"-5"3"-52,-31 18 1091,7-4 621,-48 22-1,67-34-2459,1 0 0,-1 1 0,1 0 0,1 1 0,-14 12 0,-21 15 895,21-19-888,-49 30 555,64-41-1015,1-1 0,-1 1 1,1 0-1,0 1 0,0-1 0,0 1 0,1 0 0,0 1 0,0-1 0,0 1 1,-5 8-1,4-5-229,-1 0 1,0-1-1,0 0 0,-1 0 1,0-1-1,-16 11 0,19-15-1155,16-4-3637,-5 0 4235,1-1-1,-1 1 0,0-1 1,-1 0-1,1-1 1,9-4-1,43-27-2272,-58 34 3008,46-30-1584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14.58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462 37 320,'11'-3'376,"0"0"-1,0 0 1,0-1 0,17-8-1,-23 10 186,0 0 0,0 0 0,0 0 0,0 1 0,0 0-1,0 0 1,0 1 0,0-1 0,10 1 0,-12 0 12,-3 1-449,0-1 0,1 0 0,-1 1 0,0-1 0,0 0 0,1 0 0,-1 1 0,0-1 0,0 0 0,0 1 0,0-1 0,1 0 0,-1 1 0,0-1 0,0 0 0,0 1 0,0-1 0,0 1 0,0-1 0,0 0 0,0 1 0,0-1 0,0 0 0,0 1-1,0-1 1,0 0 0,-1 1 0,1-1 0,0 1 0,0-1 0,0 0 0,0 0 0,-1 1 0,1-1 0,0 0 0,0 1 0,-1-1 0,-3 6 519,0-1-1,0 0 0,0 0 1,-1 0-1,-9 8 0,-14 13 1494,13-11-1414,-1 0 1,0-1 0,-1-1-1,-21 13 1,7-5-174,25-17-466,-19 14 211,-1-1 0,-40 20 0,35-22-194,-57 36 1,63-36-919,0-1 0,-1-2 0,-33 12 1,37-20-2035,22-4 2707,0 0 1,0 0-1,-1-1 0,1 1 1,0 0-1,0 0 0,0-1 1,0 1-1,0 0 0,0 0 1,0-1-1,0 1 0,0 0 1,0-1-1,0 1 0,0 0 1,0 0-1,0-1 0,0 1 1,0 0-1,0 0 0,0-1 1,0 1-1,0 0 0,0-1 1,0 1-1,1 0 0,-1 0 0,0 0 1,0-1-1,0 1 0,0 0 1,1 0-1,-1 0 0,0-1 1,0 1-1,1 0 0,-1 0 1,37-35-8656,-26 25 9598,32-29-3087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14.91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589 12 384,'4'-2'256,"0"0"0,0 1 0,0-1 0,0 1-1,0 0 1,1 0 0,-1 1 0,0-1 0,0 1 0,1 0 0,3 0 0,-1 0 336,-6 1-507,-1-1 1,0 0-1,0 0 0,1 1 0,-1-1 1,0 0-1,0 1 0,0-1 0,1 0 1,-1 1-1,0-1 0,0 0 0,0 1 0,0-1 1,0 0-1,0 1 0,0-1 0,0 0 1,0 1-1,0-1 0,0 1 0,0-1 1,0 0-1,0 1 0,0-1 0,0 0 0,0 1 1,0-1-1,0 0 0,-1 1 0,1-1 1,0 0-1,0 1 0,0-1 0,-1 0 1,1 1-1,-1-1 0,-3 7 462,0 0 1,-1-1-1,0 1 1,-1-1-1,1 0 1,-1-1-1,-8 6 0,-53 37 2736,49-36-2424,-79 54 2604,33-35-2460,31-12-570,-57 29 340,-68 36-466,147-79-612,1 0 1,-1 0-1,1 1 0,-16 12 1,21-14-1137,74-49-7979,-44 22 7688,-19 17 1421,0 0 1,1 0-1,0 1 0,0 0 0,8-5 0,194-95-1978,-177 87 2146,-1-1 298,2 1 0,0 2 1,48-16-1,-55 24 117,-13 3 284,1 1 0,-1 1 0,1 0 0,24-1 0,-38 4-460,1 0-1,0 0 1,0 0 0,0 0-1,0 0 1,0 0 0,0 1 0,0-1-1,0 0 1,0 0 0,-1 1-1,1-1 1,0 1 0,0-1-1,0 1 1,-1-1 0,1 1 0,0-1-1,-1 1 1,1 0 0,0-1-1,-1 1 1,1 0 0,-1 0-1,1 0 1,-1-1 0,1 1 0,-1 0-1,0 0 1,1 0 0,-1 0-1,0 0 1,0-1 0,0 1-1,0 0 1,1 0 0,-1 0 0,-1 0-1,1 0 1,0 0 0,0 0-1,0 0 1,0 0 0,-1 0-1,1-1 1,-1 3 0,0 2 287,-1 1 1,0-1-1,0 1 1,-1-1-1,1 0 0,-6 8 1,3-8 18,0 0 0,0 1 0,-1-2 0,1 1 1,-1-1-1,-12 7 0,-4 5 577,-220 173 4233,185-143-5217,11-7-2222,41-37-233,10-4-870,51-30-4596,-20 12 5986,33-19-461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15.23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285 11 512,'107'-10'3906,"-104"10"-2644,-3 6-306,0 0-1,-1 0 1,0 0-1,0 0 1,0 0 0,-1 0-1,0 0 1,-3 5-1,1-3 28,0-1 0,-1 1 0,0-1 0,-11 13 0,-3-1 648,-1-2-1,-37 28 1,44-36-995,-9 8-34,7-5-215,-1-1 1,-24 13-1,-22 16-244,49-30-1007,-1-1-1,0-1 1,-24 12 0,33-19-1825,27-24-10546,-13 19 11855,34-20-1480</inkml:trace>
  <inkml:trace contextRef="#ctx0" brushRef="#br0" timeOffset="1">450 197 736,'0'0'4787,"0"11"-2482,0 4 512,-27 1 240,-1 9 161,10 1-625,-28 0-864,18-16-721,10 16-448,-28 0-399,0-10-1378,19 10-1200,-19-26-1153,18 0-656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0:25.4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 42 528,'0'-42'6561,"0"47"-4622,-1 19 721,0-7-1054,1 0-1,0 0 0,5 21 1,1-7-489,-3-18-906,0 0 1,0-1-1,1 1 0,0-1 0,1 0 0,8 13 0,6 21-43,-18-40-276,1 0-1,0-1 1,0 1-1,1-1 1,-1 0-1,1 0 1,0 0 0,7 9-1,-5-10-585,0 0 0,-1 1 0,1 0 0,-1 0 1,-1 0-1,1 0 0,-1 0 0,0 1 0,4 9 0,-3 10-3360,-5-18 1926,1-5-646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21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425 264 288,'-1'-1'55,"1"1"0,0-1-1,0 1 1,0-1 0,0 1-1,0-1 1,0 1 0,0-1-1,0 1 1,0-1 0,0 1-1,0-1 1,0 1 0,0-1 0,0 1-1,1-1 1,-1 1 0,0-1-1,0 1 1,1 0 0,-1-1-1,0 1 1,0-1 0,1 1-1,0-1 1,5-4 188,-5 5-148,-1-1 0,1 1 0,0-1 0,-1 1 0,1-1 0,-1 1 1,1-1-1,0 0 0,-1 1 0,0-1 0,1 0 0,-1 1 0,1-1 1,-1 0-1,0 0 0,1 1 0,-1-1 0,0 0 0,0 0 0,0 1 0,0-1 1,1 0-1,-1 0 0,0 0 0,-1 0 0,1 1 0,0-1 0,0-1 0,0 2-78,0 0 0,0 0 0,0 0 0,0 0 0,0-1-1,0 1 1,0 0 0,0 0 0,0 0 0,0 0 0,0 0-1,0 0 1,0 0 0,0-1 0,0 1 0,0 0 0,0 0-1,0 0 1,1 0 0,-1 0 0,0 0 0,0 0 0,0 0-1,0-1 1,0 1 0,0 0 0,0 0 0,0 0 0,0 0-1,1 0 1,-1 0 0,0 0 0,0 0 0,0 0 0,0 0-1,0 0 1,0 0 0,1 0 0,-1 0 0,0 0 0,0 0-1,0 0 1,0 0 0,0 0 0,0 0 0,0 0 0,1 0-1,-1 0 1,0 0 0,0 0 0,0 0 0,0 0 0,0 0-1,1 1 1,2-1 283,-3 0-228,1 0 1,0 0-1,-1 0 0,1 0 0,0 0 1,-1 0-1,1 0 0,0 0 0,-1 0 1,1 0-1,0 0 0,-1 0 0,1 0 1,0 0-1,-1-1 0,1 1 0,-1 0 0,1-1 1,0 1-1,-1 0 0,1-1 0,-1 1 1,1 0-1,-1-1 0,1 1 0,-1-1 1,1 1-1,-1-1 0,0 0 0,1 1 1,-1-1-1,0 1 0,1-1 0,-1 1 1,0-1-1,0 0 0,0 1 0,0-1 1,1 0-1,-1 1 0,0-1 0,0 0 1,0 1-1,0-1 0,0-1 0,0 2-6,0-1-1,0 1 0,0-1 1,1 1-1,-1-1 0,0 1 1,1-1-1,-1 1 0,0-1 1,1 1-1,-1-1 0,1 1 1,-1 0-1,0-1 0,1 1 1,-1 0-1,1-1 0,-1 1 1,1 0-1,0 0 0,-1-1 1,1 1-1,-1 0 0,1 0 1,-1 0-1,1 0 0,0 0 1,-1 0-1,1 0 0,-1 0 1,2 0-1,5-2 533,-5 1-430,-1 0 0,1-1-1,-1 1 1,1 0 0,-1-1-1,0 1 1,0-1 0,0 1-1,0-1 1,0 0 0,1-1-1,10-16 1036,-3 12-747,2-4 156,-8-3 2770,-3 17-3200,-1 0 0,0 0 0,0 0 0,0 0 0,0 1 0,0-1 0,0 0 0,-1-1 0,0 1 0,1 0 0,-1 0 0,0-1-1,0 1 1,-1-1 0,-2 3 0,-16 22 1427,-4 12-32,10-14-333,-22 27 1,21-34-693,8-9-227,0 0-1,1 1 1,0 0-1,0 0 1,-7 17-1,-1 8 496,8-16-446,-1 0-1,-13 22 0,-114 210-245,83-155-128,11-22 0,36-65 0,-1-1 0,0 0 0,-10 13 0,12-18 0,0 1 0,1 0 0,-1 0 0,1 0 0,0 0 0,0 1 0,1-1 0,-1 1 0,1 0 0,0-1 0,1 1 0,-1 0 0,1 0 0,-1 6 0,2-10 0,-1 0 0,1 0 0,0 0 0,0 0 0,0 0 0,0 0 0,0 0 0,0 0 0,0 0 0,0 0 0,1 0 0,-1 0 0,0 0 0,0 0 0,1 0 0,-1 0 0,1-1 0,0 2 0,10-16 0,1-5 0,27-41-1198,35-72 0,24-53-8452,-76 135 8179,-19 39 1292,1 1 0,1 1 0,7-15 0,3-7-11,-5 8 38,8-5 64,-8-9 18,-8 29 45,0-1 0,0 1 0,1-1 0,6-11 1,29-68-123,-37 86 144,0-1 1,0 0-1,0 1 1,1-1-1,-1 1 1,1 0-1,-1-1 0,1 1 1,0 0-1,3-3 1,-4 4 2,0 0 0,0 0 1,0 1-1,0-1 0,0 0 1,-1-1-1,1 1 0,0 0 1,-1 0-1,1 0 0,-1 0 0,1 0 1,-1-1-1,1 1 0,-1 0 1,0 0-1,0-1 0,1 1 1,-1 0-1,0-1 0,0-1 0,0 2 3,0 0-1,0 0 1,0-1-1,0 1 1,0 0-1,1 0 1,-1 0-1,1-1 0,-1 1 1,1 0-1,-1 0 1,1 0-1,-1 0 1,1 0-1,0 0 0,0 0 1,1-1-1,-1 1 3,0 0 0,-1 0 0,1 0 0,0 1 0,0-1 0,-1 0 0,1 0 0,-1 0 0,1 0 0,-1-1 0,1 1 0,-1 0 0,0 0 0,0 0 0,1 0 0,-1 0 0,0-2 0,-1-12 1097,1 13-1070,-1 0 0,1 0 0,0 0 0,0 0 0,0-1 0,0 1 0,0 0 0,0 0 0,1 0 0,-1-1 0,1 1 0,-1 0 0,1 0 0,0 0 0,2-3 0,5 0-39,-7 4 7,0 1-1,-1 0 1,1-1 0,0 1 0,0-1 0,0 1 0,-1-1 0,1 0 0,0 1-1,-1-1 1,1 0 0,0 1 0,-1-1 0,1 0 0,-1 0 0,1 0 0,-1 1-1,1-1 1,-1 0 0,0 0 0,1 0 0,-1 0 0,0 0 0,0 0 0,0 0-1,1-1 1,-1 1 0,0 0 0,0 0 0,0 0 0,0 0 0,0 0 0,1 0 0,-1 0 0,0 0 0,1 1 0,-1-1 0,1 0 0,-1 0 1,1 0-1,0 0 0,-1 0 0,1 1 0,0-1 0,-1 0 0,1 1 0,0-1 0,0 0 0,0 1 0,0-1 0,1 0 0,6-6-14,12-28-15,-19 33 39,0-1 1,0 1 0,-1 0 0,1 0 0,-1-1 0,0 1 0,1 0 0,-1 0 0,0-1 0,0 1-1,-1-4 1,0-2 141,1 6 699,1-4-448,3-14 7662,14 20-7390,-13 0-16,-5 5 336,1-1-893,-1 0-1,1 0 0,1 0 1,-1 0-1,0 0 0,1 0 1,0 0-1,0-1 0,0 1 1,0 0-1,1-1 0,-1 0 0,1 0 1,5 6-1,59 48-312,-30-26 303,83 62-92,-114-88 0,0 1 0,1-1 0,-1-1 0,1 1 0,1-1 0,-1 0 0,0-1 0,13 5 0,-7-5 0,0-1 0,0 0 0,0-1 0,23 0 0,76 15 0,-12-6 0,-92-9 0,-1 0 0,1 0 0,0 1 0,0 0 0,8 4 0,-9-3 0,1-1 0,-1 0 0,1 0 0,0 0 0,9 0 0,-14-2 0,1 0 0,-1 0 0,1 0 0,-1 0 0,0 1 0,1 0 0,-1 0 0,0 0 0,0 0 0,1 0 0,-1 0 0,0 1 0,4 2 0,9 4 0,9 0 0,-21-8 0,-1 1 0,1 1 0,0-1 0,-1 0 0,1 1 0,5 3 0,-5-2 0,0-1 0,0 1 0,0-1 0,1 0 0,-1 0 0,0-1 0,1 1 0,-1-1 0,1 0 0,8 1 0,23 6 0,-25-5 0,-8-2 0,0-1 0,0 1 0,1 0 0,-1 1 0,0-1 0,0 1 0,0-1 0,0 1 0,-1 0 0,1 0 0,4 4 0,-3-2 0,1 1 0,0-1 0,0-1 0,0 1 0,0-1 0,0 1 0,1-1 0,0-1 0,9 4 0,-7-3 0,0 1 0,0 0 0,0 0 0,-1 0 0,8 7 0,-13-9 0,1 1 0,-1-1 0,1 1 0,0-1 0,0 0 0,0 0 0,0-1 0,0 1 0,1-1 0,-1 1 0,0-1 0,1 0 0,3 1 0,-3-1 0,0 0 0,0 0 0,0 1 0,0 0 0,0 0 0,0 0 0,-1 0 0,7 5 0,15 7 0,-15-11 0,1-1 0,0 0 0,19 0 0,27 6 0,-48-6 0,9 4 0,1-1 0,-1-1 0,1-1 0,38 2 0,-48-5 0,0 1 0,0 1 0,0-1 0,15 6 0,-13-3 0,1-1 0,-1-1 0,1 0 0,22 1 0,175-3 0,-208 0 0,1 0 0,-1 0 0,0 1 0,1-1 0,-1 0 0,1 0 0,-1 1 0,0-1 0,1 1 0,-1-1 0,0 1 0,1 0 0,-1-1 0,0 1 0,1 1 0,-1-1 0,1 0 0,-1 0 0,0-1 0,0 1 0,1 0 0,-1-1 0,1 1 0,-1-1 0,0 1 0,1-1 0,-1 0 0,1 1 0,-1-1 0,1 0 0,1 0 0,6 0 0,-2-1 0,-1 1 0,0 0 0,1 1 0,-1-1 0,0 1 0,0 0 0,0 1 0,10 2 0,27 1 0,4 16 0,-45-20 0,1-1 0,-1 0 0,0 1 0,0 0 0,1-1 0,-1 1 0,0 0 0,0 0 0,0 0 0,0 0 0,0 1 0,0-1 0,-1 1 0,1-1 0,0 1 0,2 2 0,-3 0 0,1 0 0,-1-1 0,0 1 0,0 0 0,0 0 0,-1 0 0,1 0 0,-1 0 0,0 0 0,0 5 0,0-7 0,0 1 0,0-1 0,0 0 0,-1 1 0,1-1 0,-1 1 0,1-1 0,-1 1 0,0-1 0,0 0 0,0 1 0,0-1 0,0 0 0,0 0 0,-1 0 0,1 0 0,-1 0 0,1 0 0,-1 0 0,0 0 0,-3 1 0,-13 17 0,9 1 0,8-17 0,0-1 0,0 0 0,-1 0 0,1 0 0,-1 0 0,0-1 0,-3 6 0,1-3 0,0 0 0,0 1 0,1-1 0,0 1 0,0 0 0,-2 7 0,3-6 0,-1-2 0,0 1 0,0 0 0,0 0 0,0-1 0,-6 7 0,-1-1 0,6-7 0,-1 1 0,1-1 0,1 1 0,-1 0 0,0 0 0,1 1 0,0-1 0,1 1 0,-1 0 0,1-1 0,-2 8 0,1-5 0,0-1 0,-1 0 0,0 0 0,0 0 0,-1 0 0,-6 6 0,7-7 0,3-4 0,0-1 0,0 0 0,1 0 0,-1 0 0,0 1 0,1-1 0,-1 0 0,1 1 0,0-1 0,-1 0 0,1 1 0,0-1 0,0 1 0,0-1 0,0 0 0,0 1 0,0 1 0,-1 10 0,-4 0 0,3-9 0,0-1 0,1 0 0,0 1 0,0-1 0,0 1 0,0-1 0,1 1 0,-1-1 0,1 6 0,0-8 0,0-1 0,0 1 0,0 0 0,0 0 0,0 0 0,-1 0 0,1-1 0,0 1 0,0 0 0,-1 0 0,1-1 0,0 1 0,-1 0 0,1 0 0,-1-1 0,1 1 0,-1 0 0,1-1 0,-1 1 0,1-1 0,-1 1 0,0-1 0,1 1 0,-1-1 0,0 1 0,0-1 0,1 0 0,-1 1 0,-1-1 0,1 1 0,1-1 0,-1 0 0,0 1 0,0-1 0,1 1 0,-1-1 0,0 1 0,0-1 0,1 1 0,-1-1 0,1 1 0,-1 0 0,0-1 0,1 1 0,-1 0 0,1-1 0,-1 1 0,1 0 0,0 0 0,-1 0 0,1-1 0,0 1 0,0 0 0,-1 0 0,1 0 0,0 0 0,0-1 0,0 1 0,0 1 0,0 14 339,0-36-2428,5-45-9274,18 15 2626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21.7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607 0 1105,'0'0'2096,"-5"0"-1287,-13 0-134,13 0 581,2 0-541,1 1-601,1 0-1,-1 0 1,0 0-1,1 0 0,-1 0 1,1 0-1,-1 0 1,1 0-1,0 1 0,-1-1 1,1 0-1,0 1 1,0-1-1,0 1 1,-1 2-1,-16 17 948,-1-1-105,-13 10 263,12-13-421,1 0 0,0 1-1,-21 27 1,17-19 360,-36 33-1,7-14-601,-123 95-367,141-109-1171,31-28 592,-1 1-1,1 0 0,-1-1 1,0 0-1,0 0 1,0 0-1,-8 4 1,7-5-2129,10-2-319,16-2 68,-1-7 134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22.0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791 16 1617,'2'-1'388,"27"-12"1260,-14 12 4319,-18 16-2133,-3-9-3522,0 0 0,0 0 0,-1-1 0,1 1 0,-1-1 0,-1-1 0,1 1 0,-1-1-1,1-1 1,-10 4 0,-33 18 654,-135 89 699,89-54-1417,-18 11-112,70-46-508,-71 52 1,17 6-3227,55-48 77,40-34 1720,6-1-278,13-1-207,11-8-48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22.3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500 60 976,'16'-4'586,"0"0"0,0-1 0,-1-1 0,17-9 0,-27 12-229,0 0-1,0 1 1,1-1 0,-1 1 0,1 0-1,10-2 1,11-3 2140,-18 7-1591,20 3 7760,-40 11-7535,0 0 0,-2-1 0,1 0 0,-24 17 0,-66 41 464,30-23-1276,3-10-178,8-5-66,9 5-141,39-27-127,-1-1 0,-30 17 0,-111 50-6746,121-66 2264,25-8-218,26-5 1409,25-7 904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22.7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589 15 1137,'9'-4'692,"0"2"1,0-1 0,0 1-1,0 1 1,1 0 0,-1 0 0,0 1-1,1 0 1,14 2 0,7-1 5135,-31 2-5579,0 0 0,-1 0 1,1 0-1,-1 0 0,0 0 0,1 0 1,-1-1-1,0 1 0,-1 0 0,1-1 1,0 1-1,-1-1 0,0 1 1,1-1-1,-1 1 0,0-1 0,-4 3 1,-3 2 94,0 1-1,-1-2 1,-13 8 0,-21 15 805,15-5-544,12-8-363,-1-1-1,0-1 0,-1 0 0,-38 19 0,-69 38-20,65-34-212,49-30 12,-98 51-1327,90-49 9,0-1 0,0 0 0,-29 5 1,36-11 197,13-2 970,-1 0 0,0-1 0,1 1 0,-1 0 1,0 0-1,1 0 0,-1 0 0,0 0 0,1 0 0,-1 0 0,1 1 1,-1-1-1,0 0 0,1 0 0,-1 0 0,1 1 0,-1-1 0,0 0 1,1 1-1,-1-1 0,1 0 0,-1 1 0,1-1 0,-1 1 0,1-1 1,0 1-1,-1-1 0,1 1 0,-1-1 0,1 1 0,0-1 0,0 1 1,-1 0-1,6 1-2459,33-10-932,-26 5 2902,52-12-1247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36.7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589 1 736,'0'47'2177,"0"-43"-1382,0 23 803,0-25-1537,0-1-1,0 1 0,0 0 0,0-1 0,-1 1 0,1 0 0,0-1 0,-1 1 0,1 0 0,-1-1 0,0 1 0,1-1 0,-1 1 0,0-1 1,0 0-1,0 1 0,0-1 0,0 0 0,0 1 0,-1-1 0,1 0 0,0 0 0,-1 0 0,1 0 0,-1 0 0,1-1 0,-1 1 0,-1 1 1,-1 0 136,1 0 0,0 1 0,0 0 0,0 0 0,0-1 0,0 2 1,1-1-1,-5 6 0,-10 12 507,-10 9 402,19-21-668,0 0 0,0 0 0,-17 12-1,-110 95 2519,80-73-2195,27-21-354,-54 35-1,10-7-187,36-23-219,34-25 5,0-1 0,-1 1 0,1-1 0,0 1 0,0 0 0,0 0 0,0 0 0,0 1 0,0-1 0,1 0 0,-1 1 0,1-1 0,-2 4 0,1 12-7606,9-29 4386,32-12 45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47.6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1324 89 608,'0'0'2300,"5"0"-1054,18 0 6955,-23-12-2505,0 11-5522,0 1 0,0-1 0,0 1 0,0-1 0,0 1 0,0-1 0,0 1 0,0-1 0,0 1 0,0 0 0,0-1 0,-1 1 0,1-1 0,0 1-1,0-1 1,0 1 0,-1 0 0,1-1 0,0 1 0,0 0 0,-1-1 0,1 1 0,0 0 0,-1-1 0,1 1 0,0 0 0,-1 0 0,0-1 0,-17 0 3291,11 1-4452,-56-11 1113,-7-4-65,59 15-69,0 0 1,0-1-1,0 0 0,0-1 0,1 0 1,-1-1-1,0 0 0,1-1 1,-12-5-1,16 6 11,0 1 1,0 0-1,0 1 0,0-1 1,0 1-1,0 0 1,0 1-1,0-1 1,0 1-1,-9 1 1,1 0-13,-222-1-188,222 3 194,0 1 0,1 1 0,0 0 1,0 0-1,0 2 0,-16 10 0,21-13 25,-2 2-28,0-1-1,-1 0 1,0 0-1,0-2 1,0 1-1,-1-1 1,1-1-1,-1 0 0,0-1 1,-21 0-1,28 0 8,-1 0 0,1 0 0,-1 0 0,0 0 0,1 1 0,0 0 0,-1 0-1,1 0 1,0 1 0,0-1 0,-8 7 0,11-6 3,-1-1 1,1 0-1,-1 0 1,0 0-1,0 0 1,0 0-1,-4 1 1,4-2-6,-1 1-1,1-1 1,0 1-1,0 0 1,1 0-1,-1 0 1,0 1-1,1-1 1,-4 4-1,6-5-2,-1 1-1,0-1 1,1 0 0,-1 1-1,0-1 1,0 0-1,0 1 1,0-1-1,0 0 1,0 0-1,0 0 1,-1 0 0,1 0-1,0 0 1,0 0-1,-1 0 1,1-1-1,-1 1 1,1 0-1,-1-1 1,1 1-1,-1-1 1,-1 1 0,1-1 6,0 1 1,0 0 0,0-1-1,0 1 1,0 0 0,0 0-1,1 0 1,-1 0-1,0 1 1,0-1 0,-1 2-1,1-1 0,1-1 0,0 0 0,-1 0 0,0 0-1,1 0 1,-1 0 0,1 0 0,-1 0 0,0 0-1,0-1 1,-2 2 0,-5 0-6,-17 5 11,25-7-8,0 1 1,0-1-1,1 1 1,-1-1-1,0 1 1,1-1-1,-1 1 1,0-1-1,1 1 1,-1 0-1,1-1 0,-1 1 1,1 0-1,-1 0 1,1-1-1,-1 1 1,1 0-1,0 0 1,-1 0-1,1 0 1,0 0-1,0-1 1,0 1-1,0 0 1,0 1-1,0-1 1,-1 0 0,1-1 0,0 1 0,0 0 0,0 0 0,-1-1-1,1 1 1,0 0 0,-1 0 0,1-1 0,0 1 0,-1-1 0,1 1 0,-1 0-1,1-1 1,-1 1 0,0-1 0,1 1 0,-1-1 0,1 1 0,-1-1 0,0 1-1,1-1 1,-1 0 0,0 0 0,0 1 0,-1-1 0,-27 6 28,4 0-7,17 1 6,8-7-26,-1 1 0,1-1 0,-1 1 0,1-1 0,-1 1 0,1-1 0,-1 0 0,1 1 0,-1-1 0,0 0 0,1 1 0,-1-1 0,0 0 0,1 0 0,-1 1 0,0-1 0,1 0 0,-1 0 0,0 0 0,1 0 0,-1 0 0,0 0 0,1 0 0,-1 0 0,-1 0 0,-19 0 10,20 0-10,1-1 0,0 1 0,0 0 0,-1 0 1,1 0-1,0 0 0,-1 0 0,1 1 0,0-1 0,0 0 1,-1 0-1,1 0 0,0 0 0,0 0 0,-1 0 0,1 0 1,0 0-1,0 1 0,-1-1 0,1 0 0,0 0 0,0 0 1,-1 1-1,1-1 0,0 0 0,0 0 0,0 0 0,0 1 1,0-1-1,-1 0 0,1 1 0,-23 19-5,20-19 43,1 0 0,-1 0 0,1 1 0,0 0-1,-1-1 1,1 1 0,0 0 0,0 0 0,0 0 0,1 0 0,-1 0-1,0 1 1,1-1 0,-1 0 0,1 1 0,0-1 0,0 1-1,0 0 1,0-1 0,0 1 0,1 0 0,-1-1 0,1 4-1,0-5-26,0 0-1,0 0 1,0 0-1,-1 0 0,1 0 1,0 0-1,0 0 1,-1 0-1,1 0 0,-1 0 1,1 0-1,-1 0 0,1 0 1,-1 0-1,1-1 1,-1 1-1,0 0 0,1 0 1,-1-1-1,0 1 0,0 0 1,0-1-1,-1 1 1,1 0 7,0 0 0,0 0 0,0 0 0,0 0 0,0 0 0,0 0 0,0 0 0,0 0 0,0 0 0,1 0 0,-1 1 1,0-1-1,1 0 0,-1 0 0,1 1 0,-1-1 0,1 0 0,0 1 0,-1-1 0,1 0 0,0 1 0,0-1 0,0 3 0,0-3-3,0 1-1,0-1 1,0 1-1,0-1 0,-1 1 1,1-1-1,0 1 0,-1-1 1,0 1-1,1-1 0,-1 0 1,0 1-1,1-1 1,-1 0-1,-1 2 0,0-1 34,1-1-1,0 0 1,0 1-1,1 0 1,-1-1-1,0 1 1,0 0-1,1-1 1,-1 1-1,1 0 1,-1-1-1,1 1 1,0 0-1,0 0 1,0 2-1,0 377 4477,0-379-4525,1 0 0,-1 0 0,1 0 0,0 1 0,-1-1 0,1 0 0,0-1 0,0 1 0,0 0 0,1 0 0,-1 0 0,0-1 0,1 1 0,-1 0 0,1-1 0,0 1 0,-1-1 0,5 3 0,-5-4 0,1 1 0,-1 0 0,1 1 0,-1-1 0,1 0 0,-1 0 0,0 1 0,0-1 0,0 1 0,0-1 0,0 1 0,0-1 0,0 1 0,0 0 0,0-1 0,-1 1 0,1 0 0,0 1 0,-1-2 0,0 0 0,0 0 0,1 0 0,-1 0 0,1 0 0,-1 0 0,0 0 0,1 0 0,-1 0 0,1-1 0,0 1 0,-1 0 0,1 0 0,0-1 0,-1 1 0,1 0 0,0-1 0,0 1 0,0-1 0,-1 1 0,3 0 0,20 8 0,-19-7 0,-3-2 0,-1 1 0,0-1 0,1 0 0,-1 1 0,1-1 0,-1 0 0,0 1 0,1-1 0,-1 1 0,0-1 0,1 1 0,-1-1 0,0 1 0,0-1 0,0 1 0,0-1 0,1 1 0,-1-1 0,0 1 0,0-1 0,0 1 0,0-1 0,0 1 0,0 0 0,0 0 0,2 7 0,20 1 0,-20-8 0,1-1 0,-1 1 0,1-1 0,-1 1 0,0 0 0,1 0 0,-1 0 0,0 0 0,0 1 0,0-1 0,0 0 0,0 1 0,0 0 0,3 3 0,-3-3 0,0 0 0,0 0 0,0 0 0,0-1 0,0 1 0,1 0 0,-1-1 0,1 0 0,-1 0 0,1 1 0,-1-1 0,1-1 0,0 1 0,-1 0 0,1-1 0,4 1 0,51 3 0,-57-4 0,1 0 0,-1 0 0,1 0 0,-1 0 0,1 0 0,-1 1 0,0-1 0,1 1 0,-1-1 0,1 1 0,-1-1 0,0 1 0,0 0 0,1 0 0,0 1 0,-1-2 0,0 1 0,1 0 0,-1 0 0,0 0 0,0-1 0,1 1 0,-1-1 0,0 1 0,1-1 0,-1 0 0,0 1 0,1-1 0,-1 0 0,1 0 0,1 0 0,56 1 0,-23 1 0,1-2 0,37-5 0,-71 4 0,0 0 0,0 0 0,0 0 0,0-1 0,0 1 0,-1 0 0,1-1 0,-1 0 0,1 0 0,-1 0 0,1 0 0,1-3 0,15-9 0,-10 10 0,1 0 0,-1 1 0,1 0 0,15-2 0,16-5 0,-29 5 0,1-1 0,-1-1 0,17-11 0,-20 12 0,1 0 0,0 0 0,14-5 0,-3 4 0,-11 4 0,-1-1 0,0 1 0,14-9 0,-18 9 0,-1 0 0,1 0 0,0 0 0,0 1 0,0 0 0,0 0 0,0 0 0,0 0 0,1 1 0,-1 0 0,6-1 0,-9 2 0,1 0 0,-1-1 0,0 0 0,1 1 0,-1-1 0,0 0 0,0 0 0,0 0 0,0 0 0,0-1 0,0 1 0,0-1 0,0 1 0,0-1 0,-1 0 0,2-1 0,15-13 0,-14 14 0,0 1 0,0-1 0,0 1 0,0 0 0,0 0 0,6 0 0,-6 1 0,-1 0 0,0-1 0,0 1 0,1-1 0,-1 0 0,0 0 0,0 0 0,0 0 0,0 0 0,0-1 0,0 1 0,-1-1 0,1 0 0,4-3 0,-5 2 0,1 0 0,-1 0 0,1 0 0,0 1 0,-1-1 0,1 1 0,0 0 0,1 0 0,-1 0 0,0 0 0,1 0 0,-1 1 0,1-1 0,-1 1 0,1 0 0,4-1 0,14-7 0,-21 8 0,0 0 0,0 0 0,1 0 0,-1 1 0,0-1 0,1 0 0,-1 1 0,1-1 0,-1 1 0,1 0 0,-1-1 0,1 1 0,-1 0 0,4 0 0,1 0 0,0-1 0,0 0 0,0 0 0,0-1 0,0 1 0,0-1 0,10-5 0,17-5 0,-29 11 0,0-1 0,0 1 0,0 0 0,-1-1 0,1 0 0,-1 0 0,0 0 0,1 0 0,3-4 0,21-10 0,-26 15 0,0 0 0,0 0 0,-1 0 0,1 0 0,0 0 0,-1-1 0,1 1 0,-1 0 0,1-1 0,-1 1 0,1-1 0,1-2 0,-1 2 0,0-1 0,0 1 0,0-1 0,1 1 0,-1 0 0,1 0 0,4-3 0,20-6 0,-24 10 0,0 1 0,-1-1 0,1 0 0,0 0 0,-1 0 0,1-1 0,-1 1 0,1-1 0,-1 1 0,0-1 0,1 0 0,-1 0 0,0 0 0,0 0 0,3-4 0,-4 4 0,0 0 0,0 0 0,0 1 0,0-1 0,1 0 0,-1 1 0,1-1 0,-1 1 0,1-1 0,-1 1 0,1 0 0,0 0 0,0-1 0,0 1 0,2-1 0,-2 2 0,0-1 0,-1 0 0,1 0 0,0 0 0,-1 0 0,1-1 0,0 1 0,-1 0 0,0-1 0,3-2 0,19-15 0,-21 17 0,1 1 0,-1-1 0,0 0 0,0 1 0,1-1 0,-1 0 0,-1 0 0,1-1 0,2-1 0,12-15 0,-15 18 0,0 0 0,0 0 0,0 0 0,1 0 0,-1-1 0,0 1 0,-1 0 0,1 0 0,0-1 0,0 1 0,0-1 0,-1 1 0,1-1 0,-1 1 0,1-1 0,-1 1 0,0-1 0,0 0 0,1 1 0,-1-1 0,0 1 0,-1-3 0,2 3 0,-1 0 0,0-1 0,0 1 0,1 0 0,-1-1 0,1 1 0,-1 0 0,1 0 0,0 0 0,0-1 0,-1 1 0,1 0 0,0 0 0,0 0 0,0 0 0,0 0 0,0 0 0,0 1 0,0-1 0,0 0 0,1 0 0,-1 1 0,0-1 0,0 1 0,3-1 0,-3 0 0,0 1 0,1-1 0,-1 1 0,0-1 0,0 1 0,0-1 0,0 0 0,0 1 0,0-1 0,0 0 0,0 0 0,0 0 0,0 0 0,0 0 0,0 0 0,0 0 0,-1 0 0,1 0 0,-1 0 0,1 0 0,0-1 0,-1 1 0,0 0 0,1 0 0,-1-2 0,0 1 0,0 1 0,1-1 0,-1 1 0,0-1 0,1 1 0,-1-1 0,0 1 0,1 0 0,0-1 0,-1 1 0,1-1 0,0 1 0,0 0 0,1-1 0,-1 0 0,0 0 0,0 1 0,0-1 0,0 0 0,0 1 0,-1-1 0,1 0 0,0 0 0,-1 0 0,1 0 0,-1 0 0,0 1 0,1-1 0,-1-3 0,0-88 0,-1 92 0,1-1 0,0 1 0,-1 0 0,1 0 0,-1 0 0,1 0 0,-1 0 0,0 0 0,1 0 0,-1 0 0,0 0 0,0 0 0,0 0 0,0 0 0,0 0 0,0 1 0,0-1 0,0 0 0,0 1 0,0-1 0,0 0 0,0 1 0,0 0 0,-1-1 0,1 1 0,0 0 0,0-1 0,-1 1 0,0 0 0,-12-5 0,6-1 0,8 5 0,-1 0 0,0 1 0,0-1 0,0 0 0,0 1 0,0-1 0,1 0 0,-1 1 0,0 0 0,0-1 0,0 1 0,0 0 0,0-1 0,0 1 0,-2 0 0,-26-12 0,26 10 0,-1 0 0,0 1 0,0-1 0,0 1 0,-1 0 0,1 0 0,0 0 0,-6 0 0,8 1 0,-1 0 0,1-1 0,0 1 0,-1 0 0,1-1 0,-1 1 0,1-1 0,0 0 0,-1 1 0,1-1 0,0 0 0,0-1 0,0 1 0,0 0 0,0-1 0,0 1 0,0-1 0,0 1 0,0-1 0,1 0 0,-1 0 0,-1-2 0,2 2 0,0 1 0,-1-1 0,1 1 0,0 0 0,0 0 0,-1 0 0,1 0 0,-1 0 0,1 0 0,-1 0 0,0 0 0,1 0 0,-1 1 0,0-1 0,1 1 0,-1-1 0,0 1 0,0 0 0,1-1 0,-1 1 0,-3 0 0,4 0 0,0 1 0,-1-1 0,1 0 0,0 0 0,0 0 0,-1-1 0,1 1 0,0 0 0,-1 0 0,1-1 0,0 1 0,0-1 0,0 1 0,-1-1 0,1 1 0,0-1 0,0 0 0,0 0 0,0 1 0,0-1 0,0 0 0,0 0 0,1 0 0,-1 0 0,0 0 0,0 0 0,1 0 0,-1-1 0,0 1 0,1 0 0,-1 0 0,1 0 0,0-1 0,-1 1 0,1 0 0,0 0 0,0-1 0,0 1 0,0 0 0,0-1 0,0 1 0,0-2 0,0 3 0,0-1 0,0 1 0,0-1 0,0 1 0,0-1 0,0 1 0,0-1 0,0 1 0,0-1 0,0 1 0,0-1 0,0 1 0,-1-1 0,1 1 0,0-1 0,0 1 0,-1-1 0,1 1 0,0 0 0,-1-1 0,1 1 0,0 0 0,-1-1 0,1 1 0,-1 0 0,1-1 0,0 1 0,-1 0 0,1 0 0,-1-1 0,1 1 0,-1 0 0,0 0 0,0 0 0,1 0 0,0-1 0,-1 1 0,1 0 0,-1 0 0,1 0 0,-1-1 0,1 1 0,0 0 0,-1 0 0,1-1 0,-1 1 0,1 0 0,0-1 0,-1 1 0,1 0 0,0-1 0,0 1 0,-1-1 0,1 1 0,0 0 0,0-1 0,-1 1 0,1-1 0,0 1 0,0-1 0,0 1 0,0-1 0,0 1 0,0-1 0,0 1 0,0-1 0,0 0 0,0 1 0,0-1 0,0 0 0,0 1 0,0-1 0,-1 1 0,1-1 0,0 0 0,0 1 0,-1-1 0,1 1 0,0-1 0,0 0 0,-1 1 0,1-1 0,-1 1 0,1-1 0,-1 1 0,1 0 0,0-1 0,-1 1 0,1-1 0,-1 1 0,0 0 0,1-1 0,-1 1 0,1 0 0,-1 0 0,1 0 0,-1-1 0,0 1 0,1 0 0,-2 0 0,-27-1 0,3 0 0,17-4 0,-7 1 0,-121 4 0,104-4-1069,18-4-2238,15 8 2824,-1-1 0,0 0 0,1 1 0,-1-1-1,1 0 1,0 0 0,-1 1 0,1-1 0,-1 0 0,1 0-1,0 1 1,0-1 0,-1 0 0,1 0 0,0 0 0,0 0 0,0 0-1,0-14-7285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51.4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423 114 192,'0'0'5216,"-5"0"-4989,3 0-193,0 0 0,0 0 0,1 0 0,-1 0 0,0 1 0,0-1 1,0 0-1,0 1 0,0 0 0,0-1 0,0 1 0,1 0 1,-1 0-1,0 0 0,1 0 0,-1 0 0,0 0 0,1 1 0,-3 2 1,-2 4 189,0-1 0,-1 1 0,1-1 0,-2 0 0,-12 9 0,-23 24 208,36-33-366,0-1-1,0 1 0,-16 10 0,14-12-35,1 2-1,-1-1 1,2 1-1,-8 8 1,-83 89 199,95-101-221,1 1-1,-1-1 1,1 1-1,0 0 1,1 0-1,-1 0 1,1 0-1,-1 0 1,1 1-1,1-1 1,-1 0-1,0 0 1,1 1-1,0-1 1,1 8 0,-1-7-6,0 0 24,0-4-11,0-1-17,-1 1-1,1-1 1,0 0-1,0 0 0,0 0 1,0 1-1,0-1 1,0 0-1,0 0 1,0 1-1,0-1 0,0 0 1,0 0-1,0 0 1,0 1-1,0-1 0,0 0 1,0 0-1,0 1 1,0-1-1,0 0 1,0 0-1,0 0 0,1 1 1,-1-1-1,0 0 1,0 0-1,0 0 1,0 0-1,0 1 0,0-1 1,1 0-1,-1 0 1,0 0-1,0 0 0,0 0 1,1 1-1,-1-1 1,0 0-1,0 0 1,1 0-1,6-4-185,1-1 0,-1 0-1,0 0 1,-1-1 0,1 0 0,-1 0-1,0 0 1,9-14 0,-10 12-32,1 1-1,1 0 1,-1 0-1,1 0 1,0 1 0,9-7-1,26-23-522,7-5 248,-33 29 381,-1-1 1,17-16-1,-3 3 395,54-38-1,-33 23 750,-32 28-494,-17 12-436,1-1 0,-1 1 0,1 0 0,-1 0 0,1-1 1,0 1-1,0 0 0,-1 1 0,1-1 0,0 0 0,0 0 1,2 0-1,-1 1 1463,-18 3-586,4 12-500,-98 63 838,32-2-701,62-61-545,-1 2 1,2-1-1,-15 24 1,-4 3-44,-20 34-95,17-49-175,-5 5-570,39-31 724,0 0-1,0 0 0,0 0 0,1 1 0,-1-1 0,1 0 1,0 1-1,0-1 0,0 1 0,0-1 0,0 1 1,0-1-1,0 1 0,1 0 0,-1 5 0,1 6-752,0-11 32,5-6-798,8-7 1124,1 0-1,-2-1 0,1-1 0,-1 0 1,12-17-1,30-29-297,56-61 401,-109 119 383,22-21 263,0 1 0,50-32 0,-72 51-252,9-4 182,0-1 0,0 0 0,-1 0 0,0-1 0,14-14 0,-19 16 2,1 0 0,0 0-1,0 1 1,0-1 0,0 1 0,1 0-1,0 0 1,-1 1 0,1 0-1,9-4 1,-4 5 84,-11 2-255,1 0 1,-1 0-1,1 0 0,0 0 1,-1 0-1,1 0 0,-1 0 1,1 0-1,0-1 0,-1 1 1,1 0-1,-1 0 0,1 0 1,-1-1-1,1 1 0,-1 0 0,1-1 1,-1 1-1,1 0 0,-1-1 1,1 1-1,-1-1 0,0 1 1,1-1-1,-1 1 0,0-1 1,1 1-1,-1-1 0,0 1 1,0-1-1,1 1 0,-1-1 0,0 0 1,0 1-1,0-1 0,0 0 1,0-2 798,-1 3-787,-1 0 0,0 0 0,0 0 0,0 0 0,0 1 0,1-1 1,-1 1-1,0-1 0,0 1 0,1-1 0,-1 1 0,0 0 0,1 0 0,-1 0 0,1 0 0,-1 0 0,1 0 0,-1 0 0,1 1 0,0-1 0,-2 3 0,-10 8 165,-171 143 1073,148-125-1169,2 1 1,-30 38-1,40-43-89,-25 28-8,-50 51-416,71-80-956,-33 42 0,61-67 1330,-1 0 0,1 0 0,0 1 1,-1-1-1,1 0 0,0 0 0,0 0 1,-1 0-1,1 1 0,0-1 0,0 0 0,0 0 1,-1 1-1,1-1 0,0 0 0,0 0 0,0 1 1,0-1-1,0 0 0,0 0 0,-1 1 1,1-1-1,0 0 0,0 1 0,0-1 0,0 0 1,0 1-1,0-1 0,0 0 0,0 0 1,0 1-1,0-1 0,0 0 0,0 1 0,1-1 1,-1 0-1,0 0 0,0 1 0,0-1 0,0 0 1,0 1-1,1-1 0,-1 0 0,0 0 1,0 0-1,0 1 0,1-1 0,-1 0 0,0 0 1,0 0-1,1 1 0,-1-1 0,0 0 0,0 0 1,1 0-1,-1 0 0,0 0 0,1 0 1,-1 0-1,0 0 0,0 0 0,1 1 0,-1-1 1,0 0-1,1-1 0,17-1-930,-18 2 976,4-1-137,-1 0-1,0 0 1,0-1-1,0 1 0,0-1 1,0 0-1,0 0 0,0 0 1,0-1-1,-1 1 1,5-5-1,4-4-156,147-144-1587,-109 103 1613,18-15 131,-32 37 116,120-96 918,-131 108-669,0-1 0,24-26 0,-24 22 133,44-34-1,64-29 2452,-129 84-2208,-6 4-193,-34 17 482,22-12-619,0 2 1,-27 17 0,-123 108 861,119-99-1089,2 1 0,2 3 0,1 1-1,-42 55 1,-17 21-677,65-77 50,32-37 437,1 1 0,-1-1 0,1 1 1,-1 0-1,1 0 0,0 0 0,0 1 1,0-1-1,1 0 0,-1 1 1,1-1-1,0 1 0,0-1 0,0 1 1,0 0-1,0-1 0,1 1 0,0 7 1,4-10-722,4-2 716,1 0 0,-1-1 0,0-1 0,0 1 0,-1-1 0,1-1 0,-1 1 0,1-1 0,-1-1 0,0 1 0,-1-1 0,1 0 1,6-7-1,19-28-105,94-60 93,-73 60 152,-15 11 18,-2 1 106,51-49-1,-57 47 182,1 1-1,55-38 1,-77 61-218,-4 3 4,0 0 1,0 0-1,-1-1 1,1 1-1,-1-1 0,0 0 1,0 0-1,0 0 0,0-1 1,4-7-1,-7 10-23,0 0 0,0 0-1,0 1 1,0-1 0,0 0-1,1 1 1,-1-1 0,0 1-1,1 0 1,-1-1 0,1 1 0,2-2-1,-3 3-42,0-1-1,0 1 1,-1 0-1,1-1 1,0 1-1,-1-1 1,1 1 0,-1-1-1,1 1 1,-1-1-1,1 0 1,-1 1-1,1-1 1,-1 1-1,1-1 1,-1 0-1,0 0 1,1 1-1,-1-1 1,0 0 0,0 0-1,0 1 1,1-1-1,-1-1 1,0 0 389,-5 2 69,-1 1-396,0 0-1,0 0 1,0 1 0,0 0 0,1 0 0,-1 0-1,0 0 1,1 1 0,0 0 0,-1 1 0,1-1-1,1 1 1,-9 7 0,-21 14 258,5-7-140,3-2 92,-37 30 0,-78 62 222,78-62-464,-75 70-1,85-65-304,-32 34-1290,39-33-906,46-52 2419,0 0-1,0 0 0,-1 0 1,1 1-1,0-1 0,0 0 1,0 0-1,0 0 0,-1 0 1,1 0-1,0 1 0,0-1 1,0 0-1,0 0 0,0 0 0,0 1 1,-1-1-1,1 0 0,0 0 1,0 1-1,0-1 0,0 0 1,0 0-1,0 0 0,0 1 1,0-1-1,0 0 0,0 0 1,0 1-1,0-1 0,0 0 1,0 0-1,0 0 0,0 1 1,0-1-1,0 0 0,1 0 1,-1 1-1,0-1 0,0 0 1,0 0-1,0 0 0,0 0 1,1 1-1,-1-1 0,0 0 1,0 0-1,0 0 0,0 0 1,1 0-1,-1 1 0,0-1 1,0 0-1,0 0 0,1 0 1,-1 0-1,0 0 0,0 0 1,1 0-1,-1 0 0,0 0 1,0 0-1,1 0 0,-1 0 1,0 0-1,1 0 0,16 1-557,-16-1 465,1 0 39,0 0 1,0 0 0,1 0-1,-1-1 1,0 1-1,0-1 1,0 0-1,0 1 1,1-1 0,-1 0-1,0 0 1,0 0-1,-1-1 1,1 1-1,0 0 1,3-4 0,7-5-142,20-8-82,-23 13 253,-1 0-1,0 0 1,1-1-1,10-9 1,13-25-5,-1 12 63,38-25-1,13-10-23,-1-13 17,19-15 96,49-36 1491,-130 110-1148,-17 15-377,0 1-1,0-1 1,0 1 0,0 0 0,0 0-1,0 0 1,0 0 0,0 0-1,1 0 1,-1 0 0,0 1 0,0-1-1,1 1 1,-1 0 0,0 0-1,5 0 1,-5 0 10,3 0 651,-10 2 174,1 0-752,0 0 0,0 1 0,0-1 0,0 1 0,1 0-1,-1 0 1,1 0 0,0 1 0,-4 5 0,-25 24 499,-43 25-102,43-34-355,-39 36 0,26-18-43,-59 40 1,66-55-155,2 2 0,1 1 1,-41 46-1,-5 5-398,29-31-368,26-27 7,11-9-1897,18-12 1545,11-4 636,-12 1 438,1 0-1,-1 0 0,1 0 1,-1 0-1,0-1 1,1 1-1,-1-1 0,0 1 1,0-1-1,0 0 0,0 0 1,0 0-1,-1 0 1,1 0-1,-1 0 0,2-3 1,11-12-90,0 5 70,1 1-1,21-12 1,-19 12 68,0 0 1,19-17-1,15-20 138,2 12-16,-37 26-52,0-1-1,29-24 1,8-18 129,12 11 46,-21 8-26,-23 17 17,33-20 1,-28 23 381,0-2 1,-1 0 0,36-33 0,-56 41-72,-13 9 109,-10 6-191,-45 33 95,3 2-1,-55 50 0,3-3-393,58-48-233,-77 75-1,105-92-636,-2 0 0,-40 26 0,55-41 316,8-6 107,3-2 168,1 0-1,-1 0 0,0 0 1,1 0-1,-1 0 1,1 0-1,-1 1 0,1-1 1,0 0-1,-1 1 0,1-1 1,0 1-1,0-1 0,0 1 1,0 0-1,0-1 1,1 1-1,-1 0 0,0 3 1,1-3-976,7-4 162,4-3 700,0 0-1,0-1 1,-1 0 0,1 0 0,-1-1-1,16-15 1,11-8-23,-22 19 165,-2 0-1,19-21 1,8-6 24,144-122 223,-40 45 414,-11 10 610,-122 95-816,1 0-1,0 1 0,1 0 1,19-9-1,-20 11 66,-9 5 808,-6 3-1098,0 1 0,0-1 0,0 0 0,0 1 0,0 0 1,0 0-1,1 0 0,-1 0 0,1 0 0,-1 0 0,1 1 0,-3 3 0,-6 5 166,-22 16 200,-55 35-1,54-40-304,-61 52 0,37-14-31,0-15-123,-34 30-63,17-11-98,43-38-485,-52 54-1,-50 51-3397,133-130 3951,-25 25-1192,25-26 1206,1 0 0,0 0 0,0 0-1,0 1 1,-1-1 0,1 0 0,0 0 0,0 0 0,0 1-1,-1-1 1,1 0 0,0 0 0,0 1 0,0-1 0,0 0-1,0 0 1,-1 1 0,1-1 0,0 0 0,0 1 0,0-1-1,0 0 1,0 0 0,0 1 0,0-1 0,0 0 0,0 1-1,0-1 1,0 0 0,0 0 0,1 1 0,-1-1 0,0 0-1,0 0 1,0 1 0,0-1 0,0 0 0,0 0-1,1 1 1,-1-1 0,0 0 0,0 0 0,0 1 0,1-1-1,-1 0 1,0 0 0,0 0 0,1 0 0,-1 1 0,0-1-1,0 0 1,1 0 0,-1 0 0,0 0 0,0 0 0,1 0-1,-1 0 1,0 0 0,1 0 0,-1 0 0,0 0 0,0 0-1,1 0 1,18-1-515,-17 0 468,0 1 1,1-1 0,-1 0 0,0 0 0,1 0 0,-1 0 0,0 0 0,0 0-1,0-1 1,0 1 0,3-4 0,21-14-315,-2 7 239,-7 3 73,0 0 1,-1-1-1,23-18 1,119-94 91,-42 34 220,-31 25 98,36-30 497,-97 72-601,7-7 617,56-37 0,-49 43-26,-25 6-40,-13 15-728,1 0 0,0-1 0,-1 1 0,1 0 0,0 0 0,0 0 0,0 0 0,-1 0 0,1 0 0,0 0 0,1 0 0,-1 0 0,0 0 0,0 0 0,0 1 0,0-1 0,1 0 0,-1 1 0,0-1 0,1 1 0,-1-1 0,0 1 0,1 0 0,-1 0 0,0 0 0,1 0 0,-1 0 0,1 0 0,-1 0 0,0 0 0,1 0 0,-1 0 0,0 1 0,2 0 0,-20 9 953,14-7-840,-73 63 1240,-36 28-385,23-28-664,14 8-107,-72 49-91,-28 27-1189,83-57-1572,90-91 2426,0 0 0,0 0-1,0 0 1,1 0 0,-1 0 0,0 0 0,1 0 0,0 1 0,-1-1 0,1 0 0,0 1-1,0-1 1,0 1 0,1-1 0,-1 1 0,0 3 0,1-6 121,0 0 0,1 0 0,-1 1 0,0-1 0,0 0 0,0 0 0,0 0 0,1 1 0,-1-1 0,0 0 0,0 0 0,0 0 0,1 0 0,-1 0 0,0 1 0,0-1 0,0 0 0,1 0 0,-1 0 0,0 0 0,0 0 0,1 0 0,-1 0 0,0 0 0,0 0 0,1 0 0,-1 0 0,0 0 0,0 0 0,1 0 0,-1 0 1,0 0-1,0 0 0,1 0 0,-1 0 0,0-1 0,0 1 0,1 0 0,-1 0 0,0 0 0,11-5-384,199-152-1436,-92 66 2193,3-15 444,-67 67-514,-22 16 45,35-31-1,46-37 809,-14 14 75,-74 54-839,25-24 1914,-45 43-1692,-7 4-114,-23 19-115,-5 4-47,-53 28 0,6-4-224,-156 127-129,-1 0-2796,219-164 2292,-24 15-510,38-24 955,-1 1 1,1-1 0,-1 0 0,1 1-1,-1-1 1,1 1 0,0-1-1,0 1 1,0 0 0,0-1-1,0 1 1,0 0 0,0 0 0,0 0-1,1 0 1,-1 0 0,0 2-1,1-2-786,5-2 194,3-1 611,-1 0 0,1-1 0,-1 0 1,0 0-1,1-1 0,-1 0 1,0 0-1,-1 0 0,1-1 0,9-8 1,16-6-136,0-3 159,37-29-1,10-9 349,108-72 711,-40 14 261,-17 11-161,-108 88-876,-19 15-118,0 0 0,0 0 0,0 0 1,0 0-1,1 1 0,-1-1 0,1 1 0,-1 0 0,1 0 0,0 0 1,0 1-1,-1 0 0,8-2 0,-11 7 296,0-2-341,0-1 0,0 0-1,-1 1 1,1-1-1,0 1 1,-1-1 0,1 1-1,-1-1 1,1 0-1,-1 1 1,0-1 0,1 0-1,-1 0 1,0 1-1,0-1 1,0 0 0,0 0-1,0 0 1,0 0-1,0 0 1,-1 0 0,1 0-1,0-1 1,-1 1-1,1 0 1,-2 0 0,-5 4 91,-85 74 827,-88 75-339,178-152-631,-55 41-450,3 1 0,-86 89 0,134-126 59,6-6 271,-1 0-1,1 0 0,-1 0 1,1 0-1,0 0 1,0 0-1,0 1 1,0-1-1,0 1 1,0-1-1,0 0 0,0 1 1,0 0-1,1-1 1,-1 1-1,0 0 1,1-1-1,0 1 1,-1 0-1,1-1 0,0 4 1,4-9-508,26-21 245,1 1 0,44-25 1,27-19 364,53-36 774,-65 45 10,-60 41-93,0-1 0,31-28 0,-57 44-536,0 0-1,0 0 1,0 1 0,0-1-1,1 1 1,-1 0-1,1 0 1,0 0-1,0 1 1,-1 0 0,1 0-1,9-1 1,-9 2 870,-5 0-972,0 1-8,0-1-1,0 1 0,0-1 0,0 1 0,0-1 0,0 1 0,-1 0 0,1-1 0,0 1 0,0-1 0,0 1 0,-1-1 0,1 1 0,0-1 1,-1 1-1,1-1 0,0 0 0,-1 1 0,1-1 0,0 1 0,-1-1 0,1 0 0,-1 1 0,1-1 0,-2 1 0,-155 118 811,127-94-812,1 1 0,1 2 0,-28 37 0,13-15-444,43-50 430,-2 2-79,-1 0 0,1 0 1,0 1-1,0-1 1,0 1-1,0 0 0,0 0 1,1 0-1,-1-1 1,1 1-1,0 1 0,0-1 1,0 0-1,-1 6 1,2-9 68,0 0 0,0 0 0,0 0 1,0 1-1,0-1 0,0 0 0,0 0 1,0 0-1,0 0 0,0 0 0,0 1 0,0-1 1,0 0-1,0 0 0,0 0 0,0 0 1,0 0-1,0 1 0,0-1 0,0 0 1,0 0-1,0 0 0,0 0 0,0 0 1,0 0-1,1 1 0,-1-1 0,0 0 0,0 0 1,0 0-1,0 0 0,0 0 0,0 0 1,0 0-1,1 0 0,-1 0 0,0 0 1,0 0-1,0 1 0,0-1 0,0 0 1,1 0-1,-1 0 0,0 0 0,0 0 0,0 0 1,0 0-1,0 0 0,0 0 0,1 0 1,-1 0-1,0 0 0,0-1 0,0 1 1,0 0-1,1 0 0,4 1-186,-2-1 109,0 0-1,-1 1 1,1-1-1,0 0 1,0-1-1,0 1 0,-1 0 1,1-1-1,0 0 1,0 1-1,4-3 1,65-44-803,-51 33 772,-1 0 1,0-1 0,27-26-1,28-23 310,42-26 1722,-93 66-1117,-21 21-595,1-1 1,-1 0 0,1 1 0,0 0-1,7-5 1,13-1 559,-19 7-580,0 1-1,-1-1 1,1 0-1,-1 0 0,0 0 1,1 0-1,-1-1 1,4-3-1,-5 3-15,0 0 0,1 1 0,0-1 0,-1 0 0,1 1 0,0 0 0,0 0 0,0 0-1,0 0 1,5 0 0,-8 1-125,0 1-1,0 0 1,0-1-1,0 1 0,0-1 1,0 1-1,0-1 1,0 1-1,0-1 0,0 0 1,0 0-1,-1 1 1,1-1-1,0 0 0,0 0 1,-1 0-1,1 0 1,0 0-1,-1 0 0,1 0 1,-1 0-1,0 0 1,1 0-1,-1 0 0,1-2 1,-1 1 264,-3 16 726,-5 0-689,-1 0-1,-19 22 1,10-12-96,1-4-162,0-1-1,-2-1 1,0-1 0,-26 19-1,-2 1-49,28-22-154,0-1 1,-35 17-1,-19 15-891,64-40 448,-1 1 1,1-1-1,-1-1 1,0 0 0,0 0-1,0-1 1,-1 0 0,1-1-1,-1 0 1,0-1 0,-13 2-1,21-4-1317,3-15-1648,0-1 2072,0-20-117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51.7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281 11 848,'5'-2'440,"1"0"0,-1 0 1,1 1-1,-1 0 0,1 0 0,-1 0 0,1 0 0,14 1 4064,-20 2-4352,-1 0 0,0 0 0,0-1 0,0 1-1,0-1 1,0 1 0,0-1 0,0 1 0,-1-1-1,1 0 1,0 1 0,-1-1 0,-2 2 0,2-2 51,-60 54 2000,-12 9-1724,-71 54-3185,143-117 2564,1 0 0,0 0-1,-1 0 1,1 0-1,-1 0 1,1 0-1,-1 0 1,0-1 0,1 1-1,-1-1 1,0 1-1,1-1 1,-1 1-1,0-1 1,0 0-1,1 0 1,-1 0 0,-2 0-1,-6 1-2927,10-1 3070,1-1-144,1 1 0,-1-1 0,1 0-1,-1 1 1,1-1 0,-1 0-1,0 0 1,1 0 0,-1 0 0,0 0-1,2-2 1,-2 1-14,0 0 1,0-1-1,-1 1 0,1 0 1,-1 0-1,0 0 0,1-1 1,-1 1-1,0 0 1,0-4-1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19:53.6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489 199 160,'0'0'366,"0"-1"-241,1 0 0,-1 1 0,0-1 1,0 0-1,0 1 0,0-1 1,0 1-1,0-1 0,0 0 0,0 1 1,0-1-1,0 0 0,0 1 0,-1-1 1,1 0-1,0 1 0,0-1 1,-1 1-1,1-1 0,0 0 0,-1 1 1,1-1-1,-1 0 0,-2 2-74,1-1-1,-1 1 0,1 0 1,-1-1-1,1 1 1,-1 1-1,1-1 0,-1 0 1,1 0-1,0 1 1,0 0-1,0-1 0,0 1 1,-3 3-1,-30 34 764,21-21-353,-18 14 450,-69 55 1,21-20-196,38-31-483,18-15-163,0 0-1,1 2 1,1 0 0,-22 32 0,43-53-77,0 0 1,0 0-1,0 0 1,0 0-1,1 0 0,-1 1 1,1-1-1,0 0 1,0 0-1,-1 0 1,2 1-1,-1-1 0,0 0 1,1 2-1,-1 1-19,0-1-81,5-4-3,-1 0 96,1 0 0,0 0 0,0-1 0,0 1 0,0-1 0,-1 0 0,1-1-1,-1 1 1,1-1 0,-1 0 0,1 0 0,-1 0 0,0-1 0,0 1-1,0-1 1,0 0 0,0 0 0,-1 0 0,5-6 0,2 1-20,0 1 0,20-10 0,12-8-32,145-115-94,-166 122 178,-1 0 1,0-2 0,31-41-1,-42 51 8,0 0-1,1 1 0,0 0 1,0 0-1,17-10 1,10-8 123,-10-6 76,-16 19-103,52-68 1094,-42 59-523,-19 22-627,0-1 1,0 1-1,-1-1 1,1 1-1,-1-1 1,1 0-1,-1 0 1,1 0-1,-1 1 1,0-1-1,0 0 1,0-1-1,0 1 1,0 0-1,-1 0 0,1 0 1,0 0-1,-1-1 1,0-1-1,1 3-22,-1 0-1,0-1 0,0 1 0,0 0 1,0 0-1,0 0 0,0 0 0,0 0 1,0-1-1,-1 1 0,1 0 1,0 0-1,-1 0 0,1 0 0,-1 0 1,1 0-1,-1 0 0,1 0 0,-1 0 1,0 0-1,1 0 0,-1 0 0,0 1 1,0-1-1,-1-1 0,-1 2-34,1-1 0,-1 1-1,0 0 1,0 0 0,0 0 0,0 0-1,0 0 1,0 1 0,-3 0-1,-1 0 21,-11 2-8,-1 2-1,1 0 1,0 1-1,-34 16 1,-67 44 1,65-34-22,-175 108-117,219-133 56,8-6 26,-1 1 0,1-1 0,-1 0 0,1 1 0,0-1 0,0 1 0,0 0 1,0 0-1,0-1 0,0 1 0,0 1 0,1-1 0,-1 0 0,1 0 0,0 1 0,-1-1 0,1 1 0,0-1 0,0 1 1,1-1-1,-1 1 0,0-1 0,0 5 0,24-9-349,3-7 340,-1-1 0,0-1 0,37-23 0,-13 7 100,0 1 883,-2-2 0,63-49 0,-82 60-249,2 1 53,-29 15-694,0 1 0,0-1 0,0 0 0,-1 1 0,1-1-1,0 0 1,0 0 0,0 0 0,-1 0 0,1 1 0,0-1 0,-1 0 0,1 0 0,-1 0 0,1 0 0,-1-1 0,1 1 0,-1 0 0,1-1 0,-1 2-41,0 0 1,0-1-1,0 1 1,0 0-1,0 0 1,0 0-1,0 0 1,0 0 0,0 0-1,0-1 1,0 1-1,0 0 1,0 0-1,0 0 1,0 0-1,0 0 1,0 0-1,0 0 1,0 0-1,0-1 1,0 1-1,0 0 1,1 0 0,-1 0-1,0 0 1,0 0-1,0 0 1,0 0-1,0 0 1,0 0-1,0 0 1,0 0-1,1 0 1,-1 0-1,0 0 1,0 0 0,0 0-1,0 0 1,0 0-1,0 0 1,1 0-1,-1 0 1,0 0-1,0 0 1,0 0-1,0 0 1,0 0-1,0 0 1,0 0 0,1 0-1,-1 0 1,0 0-1,0 0 1,0 0-1,15 0 396,-22-1 118,-31 5-245,23 1-270,-13 3-3,23-8-63,5-2-1538,0 0 1485,0 0 0,0 0 0,0 0 0,0 1 0,0-1 0,1 0 1,-1 0-1,1 0 0,-1 1 0,1-1 0,0 0 0,0 0 1,0 1-1,0-1 0,0 1 0,0-1 0,2-2 0,25-22 95,-25 23-92,0 1 90,-6 14-427,-4-8 43,-6 8-1915,10-8 1788,0 0-1,0-1 1,-1 1 0,1-1-1,-1 1 1,0-1 0,0 0-1,0-1 1,-7 4-1,-15-3-2176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5:57.1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138 89 144,'-23'0'576,"18"0"993,2 0-990,-12 0 5330,18 0-5407,362 0 2064,-335-2-2513,57-9-1,-57 6-19,60-3 0,45 8-97,-163-1-106,4 0-79,0 1 0,-30 4-1,-158 60-899,205-61 1133,0-1 0,0 0-1,0 0 1,0-1 0,0 0 0,-1 0 0,1-1 0,-11 0 0,-3-1 8,-50 17 14,40-15-29,22 0 78,0-1 0,0 1 0,0-2 0,1 1 1,-1-1-1,0 0 0,0-1 0,1 0 1,-1-1-1,-13-5 0,-29-10 86,32 12-74,11 3 23,-1 1-1,1-1 1,-1 2-1,1-1 1,-1 1 0,-11 0-1,13 1 13,-15 0-44,21-1-31,1 1-1,-1 0 1,1 0 0,-1 1 0,1-1 0,0 0-1,-1 0 1,1 0 0,-1 0 0,1 0-1,-1 0 1,1 1 0,-1-1 0,1 0-1,0 0 1,-1 1 0,1-1 0,0 0-1,-1 1 1,1-1 0,0 0 0,-1 1 0,1-1-1,0 0 1,-1 1 0,1-1 0,0 1-1,0-1 1,0 0 0,-1 1 0,1-1-1,0 1 1,0 0 0,20 1 907,28-2 173,324-9 299,-348 6-1410,0 0 0,0-1 0,43-15 1,-21 6 23,-26 8-16,0 2 1,33-2-1,-34 3-7,1 0 1,32-7 0,-26 4 155,1 1 0,-1 1 0,1 2 0,35 2 0,-22 0 1050,-37-1-952,-17-14-9377,13 13 8221,-2-10-2790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0:26.47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1 880,'0'0'5109,"0"2"-3417,0 8-914,0-1 1,1 0-1,0 0 0,0 0 1,1 0-1,0 0 0,0 0 1,1 0-1,0 0 0,1-1 1,0 1-1,0-1 0,1 0 1,0-1-1,7 10 1,43 75 2250,7 11-1115,-25-52-1318,-10-15-195,42 74 0,-59-90-357,-4-6-24,1-1 1,0 0-1,1-1 0,0 1 0,16 17 1,-10-15-108,-2 0 1,0 1-1,0 1 1,12 25-1,-16-28-554,1 0 0,20 23-1,-8-9-584,25 35-5076,-40-54 4295,-6-8 1835,0-1 0,1 1 0,-1 0 1,0-1-1,1 1 0,-1-1 0,0 1 0,1-1 0,-1 1 0,1-1 0,-1 0 1,1 1-1,-1-1 0,1 0 0,-1 1 0,1-1 0,0 0 0,-1 1 1,1-1-1,-1 0 0,1 0 0,0 0 0,-1 0 0,1 1 0,-1-1 0,1 0 1,0 0-1,-1 0 0,1-1 0,0 1 0,-1 0 0,1 0 0,0 0 1,0 0-1,25 0-3665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03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0 151 528,'0'-107'7562,"0"63"5264,0 229-3594,0 4-6613,2-162-2619,0-1 0,10 42 0,-5-30 0,2 38 0,17 59 0,-14-84 0,1 0 0,3 0 0,28 61 0,-20-52 0,-19-46 0,0-1 0,1 1 0,0-1 0,1 0 0,1 0 0,0-1 0,0 0 0,2 0 0,18 18 0,17 6 0,71 41 0,-61-43 0,-41-27 0,0-1 0,1 0 0,0-1 0,0-1 0,20 3 0,17 6 0,-29-11-291,-18-2-2075,-7-13-8143,-1 1 7502,-20-14-3265,-4 0 1184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04.3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 9 2193,'-4'0'1910,"1"0"-1517,3 0-294,-1 0 0,0 1 0,1-1-1,-1 0 1,0 0 0,1 0 0,-1 0 0,0 0 0,0 0 0,1 0 0,-1 0 0,0 0 0,1-1 0,-1 1 0,0 0 0,1 0 0,-1-1 0,0 1 0,1 0 0,-1-1 0,0 1-1,1 0 1,-1-1 0,1 1 0,-1-1 0,1 1 0,-1-1 0,1 1 0,-1-1 0,1 0 0,0 1 0,-1-2 0,-18 5 9761,20 6-9031,-1-3-279,0 1-1,0 0 1,-1 0 0,0 0 0,-2 10 0,-2-2 190,1-4-27,0 1 1,1 0 0,1 0 0,0-1 0,-1 23 0,3 183 4829,0 111-5091,1-291-452,2 1 0,9 43 0,2 16 0,-1-27 0,37 123 0,-25-105 0,-14-52 0,26 56 0,-22-58 0,14 44 0,-24-59 0,1-1 0,1 0 0,0 0 0,1 0 0,2-1 0,14 22 0,35 63 0,0 1 0,-26-52 0,-10-15 0,41 48 0,96 85 0,-153-162 0,0 0 0,1-1 0,0 1 0,16 9 0,-19-14 0,1 0 0,0 0 0,-1-1 0,1 0 0,0 0 0,0 0 0,0-1 0,11 0 0,53 0 0,-69 0-2,0 0 1,0 0-1,1-1 0,-1 1 1,0-1-1,0 1 0,0 0 1,-1-1-1,1 0 0,0 1 1,0-1-1,0 0 0,0 1 1,0-1-1,-1 0 0,1 0 1,0 0-1,-1 0 0,1 1 1,-1-1-1,1 0 0,-1 0 1,1 0-1,-1 0 0,1 0 1,-1 0-1,0-1 0,0 1 1,0 0-1,0 0 0,1 0 1,-1 0-1,-1-1 0,1-52-6304,-1 29-1409,1-11 1133,0 8 1262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05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94 78 1329,'-28'-35'3339,"25"31"-2700,1 0 0,-1 0 0,0 1 0,0-1 0,0 1 0,0 0-1,0 0 1,-1 0 0,1 0 0,-8-4 0,7 6 1314,1 14 1787,-1-6-3120,1 1 0,1 0-1,0 0 1,0 0 0,0 1-1,1-1 1,0 10 0,1 68 2310,1-35-1376,-2 53 1140,6 157 548,-5-255-3242,41 289 0,-40-289 0,32 148 0,75 214 0,-45-165 0,-46-144 0,3-1 0,32 69 0,20 55 0,-55-126 0,-6-16 0,1-1 0,29 59 0,-21-61 0,20 44 0,-3 36 0,-27-96 0,19 31 0,-9-18 0,35 82 0,-42-84 0,1-1 0,2-1 0,33 50 0,66 75 0,-99-135 0,0-2 0,1 0 0,0 0 0,36 26 0,-15-14 0,104 75 0,-135-99 0,0-1 0,1 0 0,0 0 0,0 0 0,0-1 0,0 0 0,1-1 0,-1 0 0,1 0 0,0 0 0,0-1 0,0-1 0,0 0 0,16 0 0,-18-1 1276,-10 0-2442,-24 1-5841,-18-2-3339,26 0 6513,-12-8-2031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05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1 1553,'0'0'3463,"-5"0"-1959,-18 0 4822,23 13-3375,-1 14-435,-6 39 1,2-36-333,0 44 0,4-5 398,5 122 2125,0-154-4544,3 40-105,25 112 1,-12-105-59,-3-8 0,38 103 0,25-3 0,5 16 0,-62-137 0,55 95 0,2 2 0,-32-25 0,4 7 0,12-3 0,-9 0 0,9-8 0,8 36 0,22 47 0,58 46 0,-120-204 0,-4-2 0,-13-20 0,2-1 0,0-1 0,22 24 0,14 9 0,81 80 0,9-3 0,-123-116 0,97 74 0,0-18 0,-113-72 0,0 0 0,0 1 0,0-1 0,0 1 0,-1 0 0,1 0 0,-1 0 0,0 0 0,0 0 0,0 1 0,4 6 0,10 15 32,-15-24-102,-1 1 0,0-1 0,0 1 0,0-1-1,0 1 1,0 0 0,0 0 0,0-1-1,0 1 1,-1 0 0,1 0 0,0 0-1,-1 0 1,0 0 0,0 0 0,1 0 0,-1 0-1,-1 3 1,-26-13-16540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06.8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122 42 1137,'-23'-14'1283,"4"3"548,18 11-1779,0 0 0,1 0 0,-1 0-1,1 0 1,-1-1 0,0 1 0,1 0 0,-1 0 0,1-1 0,-1 1 0,1 0 0,-1-1 0,1 1 0,-1 0 0,1-1 0,-1 1 0,1-1 0,0 1 0,-1-1 0,1 1 0,0-1 0,-1 1 0,1-1 0,0 1 0,-1-1 0,1 1 0,-1-7 5464,-2 7-4651,3 0-808,-1 0 0,1 0 0,-1 0 0,1 0 0,-1 0 1,1 0-1,-1 0 0,1 0 0,-1 0 0,1 0 0,-1 0 0,1 0 0,-1 1 0,1-1 1,-1 0-1,1 0 0,-1 1 0,1-1 0,-1 0 0,1 0 0,0 1 0,-1-1 1,1 1-1,-1-1 0,1 0 0,0 1 0,0-1 0,-1 1 0,1-1 0,0 1 0,0-1 1,-1 1-1,1-1 0,0 1 0,0-1 0,0 1 0,0-1 0,0 1 0,0 0 1,-5 13 642,-10 10 524,12-19-884,0 0 0,-1 1 0,2-1 0,-1 1 0,1 0 0,0-1-1,0 1 1,0 0 0,1 0 0,0 1 0,0-1 0,0 11 0,0 44 2763,0-18-75,6 58 0,-2-78-2070,36 218 1029,-27-188-1987,3 10 0,36 96 0,56 142 0,-80-235 0,111 237 0,-40-96 0,-10-20 0,244 495 0,-263-538 0,132 200 0,-197-336 0,278 388 0,-253-363 0,1-1 0,43 35 0,28 28 0,228 280 0,-290-328 0,-20-25 0,0 2 0,16 29 0,-28-43 0,0 0 0,0-1 0,1 0 0,17 15 0,16 19 0,-26-29 0,-9-17 0,-4-13 0,-2-21-734,-1 25-1430,0 0-1,0-1 1,-1 1 0,-1 0-1,0 0 1,-6-15-1,-20-26-4259,-14-3 1296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08.5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1 192,'0'0'702,"0"28"810,0-27-1501,0-1-1,0 0 0,0 1 0,0-1 0,0 1 0,0-1 0,-1 1 1,1-1-1,0 1 0,0-1 0,0 1 0,0-1 0,-1 1 0,1-1 1,0 0-1,-1 1 0,1-1 0,0 1 0,0-1 0,-1 0 0,1 1 1,-1-1-1,1 0 0,0 0 0,-1 1 0,1-1 0,-1 0 1,1 0-1,-1 0 0,1 1 0,-1-1 0,0 0 13,1 0 0,-1 0 0,1 0 0,-1 1 0,1-1 0,-1 0 0,1 0 0,0 0 0,-1 1 0,1-1 0,-1 0 1,1 1-1,0-1 0,-1 0 0,1 1 0,0-1 0,0 0 0,-1 1 0,1-1 0,0 0 0,0 1 0,-1-1 0,1 1 0,0-1 0,0 1 0,0-1 0,0 1 0,0-1 0,0 1 0,0-1 0,0 1 0,-5-1 319,-18 0 8817,24 5-8394,0 0 0,-1 0 0,0 0 0,1 0 0,-2 0 0,0 10 0,0-4 45,1 191 8499,0 1-5194,0-177-3917,1-6-196,2 0 0,0 0-1,1 0 1,1-1-1,1 1 1,9 18-1,-5-9-1,12 50 0,-16-42 0,0-4 0,13 41 0,25 88 0,-21-75 0,-2 4 0,-8 2 0,45 87 0,12 82 0,-57-221 0,22 50 0,-20-56 0,17 64 0,-23-71 0,0 0 0,14 26 0,4 9 0,5 49 0,-22-72 0,21 54 0,-4-39 0,-16-33 0,0 1 0,8 23 0,-9-10 0,-4-14 0,1-1 0,0-1 0,13 25 0,1-9 0,-9-17 0,-1 1 0,14 35 0,4 22 0,3-1 0,50 86 0,-64-127 0,-4-9 0,21 31 0,8-3 0,-14 8 0,-17-42 0,25 31 0,-2-3 0,-11-13 0,2-1 0,0-1 0,49 45 0,-57-60 0,3 2 0,32 23 0,-39-33 0,0 0 0,-1 2 0,-1 0 0,22 24 0,-19-14 0,-2-4 0,1 1 0,1-1 0,0-1 0,29 24 0,117 117 0,-126-122 0,40 52 0,9 10 0,-68-82 0,10 9 0,-2 1 0,-1 1 0,23 35 0,-18-10 0,-13-33 0,0-2 0,1 0 0,36 27 0,-38-32 0,-8-6 0,0 1 0,0 0 0,-1 0 0,0 1 0,4 8 0,-6-11 0,0 0 0,0 0 0,0 0 0,1-1 0,-1 1 0,1-1 0,0 0 0,7 5 0,9 1-1,-23-21 5,-10-23-119,1-23-2605,-5-5-5261,-3-17-1167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30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120 42 16,'0'0'0,"0"1"0,0-1 0,-1 1 0,1-1 0,0 1 0,0-1 0,0 1 0,0-1 0,0 1 0,-1-1 0,1 0 0,0 1 0,-1-1 0,1 1 0,0-1 0,0 0 0,-1 1 0,1-1 0,-1 0 0,1 1 0,0-1 0,-1 0 0,1 1 0,-1-1 0,1 0 0,-1 0 0,1 0 0,-1 1 0,1-1 0,0 0 0,-1 0 0,1 0 0,-1 0 0,1 0 0,-1 0 0,1 0 0,-2 0 0,2 0 0,-1 0 0,1 0 0,-1 0 0,1 0 0,-1 0 0,0 0 0,1 0 0,-1 0 0,1 0 1,-1 0-1,1 0 0,-1 1 0,1-1 0,-1 0 0,1 0 0,0 1 0,-1-1 0,1 0 0,-1 1 0,1-1 0,0 0 0,-1 1 0,1-1 1,-1 1-1,1-1 0,0 0 0,0 1 0,-1-1 0,1 1 0,0-1 0,0 1 0,0-1 0,-1 1 0,1-1 0,0 1 0,0-1 1,0 1-1,0 0 0,0 2 77,5-6-34,33-33-3,-37 35-12,-1 0 1,1 0-1,-1-1 0,0 1 1,1 0-1,-1 0 1,0 0-1,1 0 1,-1-1-1,0 1 0,0 0 1,0 0-1,0 0 1,0-1-1,0 1 0,-1 0 1,1 0-1,0 0 1,-1-1-1,1 1 1,-1 0-1,0-2 0,-129 3-486,125 0 116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31.0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819 145 48,'0'-28'221,"0"18"1943,-1 7-1991,0-1 0,1 0 0,0 0 1,0 0-1,0 0 0,0 0 0,1 1 0,-1-1 1,1 0-1,0 0 0,3-6 0,3 9 5,-7 1-157,1 0 1,-1 0-1,1 0 1,0 0-1,-1 0 1,1 0-1,-1 0 1,1 0-1,-1-1 1,1 1-1,0 0 1,-1 0-1,1 0 1,-1-1-1,1 1 1,-1 0 0,1 0-1,-1-1 1,1 1-1,-1 0 1,0-1-1,1 1 1,-1-1-1,1 1 1,-1-1-1,0 1 1,1-1-1,-1 1 1,0-1-1,0 1 1,1-1-1,-1 1 1,0-1-1,0 1 1,0-1-1,0 1 1,1-2 0,-1 1 46,0 0 0,0 0 0,0 0 0,0 0 0,0 0 0,1 0 0,-1 0 1,0 0-1,1 0 0,-1 0 0,1 0 0,-1 0 0,1 0 0,0 0 1,-1 0-1,1 0 0,0 0 0,0 1 0,-1-1 0,1 0 0,13-19 17497,-14 20-17491,1-1 1,0 1-1,0 0 0,0 0 0,-1 0 1,1 0-1,0 1 0,0-1 1,0 0-1,-1 0 0,1 0 1,0 1-1,0-1 0,-1 0 1,1 1-1,0-1 0,0 0 0,-1 1 1,1-1-1,0 1 0,-1-1 1,1 1-1,-1 0 0,1-1 1,-1 1-1,1-1 0,-1 1 1,1 1-1,2 31 3451,-3-19-2618,0 244 771,-1-241-1678,-1 0 0,-1-1 0,0 1 0,-7 19 0,-2 14 0,-34 124 0,39-155 0,-1-1 0,0 0 0,-1 0 0,-1-1 0,-1 0 0,-1 0 0,-16 18 0,-12 19 0,29-36 0,8-13 0,0 0 0,0 0 0,0-1 0,-1 1 0,0-1 0,0 1 0,0-1 0,-8 6 0,-5 2 0,1 0 0,0 1 0,-25 28 0,36-37 0,0 0 0,0 0 0,0 0 0,0 0 0,-1-1 0,-10 5 0,-5 4 0,-45 25 0,-7 10 0,20-8 0,46-33 0,-1 0 0,1 0 0,-1-1 0,0 0 0,-1 0 0,-12 5 0,12-7 0,1 1 0,-1 0 0,-15 11 0,17-10 0,0-1 0,0 0 0,0 0 0,0-1 0,-1 0 0,-12 4 0,18-7 0,1 1 0,0-1 0,-1 1 0,1-1 0,0 1 0,0 0 0,-1-1 0,1 1 0,0 0 0,0 0 0,0 0 0,0 0 0,0 0 0,0 0 0,0 0 0,1 0 0,-1 0 0,0 0 0,0 2 0,0-2 0,1 0 0,-1 0 0,1 0 0,-1 0 0,1 0 0,-1 0 0,0 0 0,1 0 0,-1-1 0,0 1 0,0 0 0,0-1 0,1 1 0,-1 0 0,0-1 0,0 1 0,0-1 0,0 1 0,0-1 0,0 0 0,0 1 0,0-1 0,0 0 0,0 0 0,0 0 0,-2 0 0,-1 0 0,3 0 0,1 0 0,-1 0 0,0-1 0,1 1 0,-1 0 0,0 0 0,1 0 0,-1 0 0,0 0 0,0 0 0,1 0 0,-1 0 0,0 0 0,1 1 0,-1-1 0,0 0 0,1 0 0,-1 1 0,0-1 0,1 0 0,-1 1 0,0-1 0,1 0 0,-1 1 0,1-1 0,-1 1 0,1-1 0,-1 1 0,1-1 0,0 1 0,-1 0 0,1-1 0,-1 1 0,1 0 0,0-1 0,0 1 0,-1-1 0,1 1 0,0 0 0,0 0 0,0-1 0,0 1 0,0 1 0,0-2 0,0 1 0,0 0 0,0-1 0,0 1 0,0 0 0,-1-1 0,1 1 0,0-1 0,0 1 0,0-1 0,0 1 0,-1 0 0,1-1 0,0 1 0,0-1 0,-1 1 0,1-1 0,-1 1 0,1-1 0,0 1 0,-1-1 0,1 0 0,-1 1 0,1-1 0,-1 1 0,1-1 0,-1 0 0,1 0 0,-1 1 0,0-1 0,1 0 0,-1 0 0,1 0 0,-1 0 0,1 1 0,-1-1 0,0 0 0,1 0 0,-2 0 0,-5 1 0,2 4 0,5-5 0,0-10 0,0 5-250,1 1-1,0 0 1,0-1-1,0 1 1,0 0-1,1-1 1,-1 1 0,1 0-1,0 0 1,5-6-1,2-6-1831,18-46-8208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34.9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1362 0 592,'3'3'23774,"-2"-2"-23433,0 0 0,1 1 1,-1-1-1,0 1 0,0-1 1,0 1-1,0 0 0,0 0 1,-1-1-1,2 5 0,6 11 1745,-8-16-2063,7 12 485,0 0-1,-1 1 1,-1 0-1,8 26 1,-11-26-508,-1 1 0,-1 22 0,-1-24 0,1 1 0,1-1 0,4 23 0,3-6 0,-4-20 0,-2 0 0,1 0 0,-1 0 0,0 0 0,0 13 0,-2 277 0,-1-292 0,0 0 0,0 0 0,0 0 0,-1 0 0,0 0 0,-6 14 0,1 1 0,1-5 0,1 0 0,1 0 0,0 1 0,0 28 0,3-41 0,1 0 0,-1 0 0,0-1 0,-1 1 0,1 0 0,-1-1 0,0 1 0,-1-1 0,1 0 0,-5 7 0,3-5 0,1 0 0,-1 0 0,1 0 0,1 1 0,-3 9 0,-2 11 0,-2 0 0,0-1 0,-17 33 0,19-41 0,1-1 0,-7 36 0,9-32 0,-12 33 0,-36 54 0,42-80 0,6-16 0,-1 0 0,0 0 0,-1 0 0,-14 22 0,-64 105 0,64-103 0,-1 0 0,-2-2 0,-1 0 0,-31 33 0,24-30 0,-10 8 0,33-38 0,0 0 0,1 1 0,-7 10 0,10-12 0,-1-1 0,0 0 0,0 0 0,0 0 0,-1-1 0,1 1 0,-2-1 0,-11 7 0,5-2 0,1-1 0,-1 2 0,2 0 0,0 0 0,0 1 0,1 0 0,-17 27 0,18-27 0,-1-1 0,0 0 0,0-1 0,-1 0 0,0 0 0,0-1 0,-20 11 0,17-13 0,0 0 0,1 1 0,0 0 0,-20 18 0,-56 35 0,83-56 0,1 0 0,-1-1 0,0 0 0,0 0 0,0 0 0,-1-1 0,-8 4 0,-26 12 0,-1-5 0,36-9 0,3-1 0,0-1 0,-1 0 0,1 0 0,-1-1 0,0 1 0,0-1 0,0 1 0,0-1 0,0-1 0,0 1 0,-1 0 0,1-1 0,-1 0 0,1 0 0,-6 0 0,-82-1 0,64 6 0,25-5 0,1 0 0,-1-1 0,1 1 0,-1 0 0,0-1 0,1 1 0,-1-1 0,0 0 0,1 0 0,-1 0 0,0 0 0,1-1 0,-6 0 0,7 0-16,1 1-1,0 0 1,-1-1-1,1 1 1,0 0-1,-1-1 1,1 1-1,0 0 1,-1-1-1,1 1 1,0-1 0,0 1-1,-1-1 1,1 1-1,0-1 1,0 1-1,0-1 1,0 1-1,0 0 1,0-1 0,0 1-1,0-1 1,0 1-1,0-1 1,0 1-1,0-1 1,0 1-1,0-1 1,0 0-1,7-30-3478,-3 23 1401,0 0 0,1 0 0,-1 1 0,2-1 0,-1 1 1,1 1-1,12-12 0,24-10-4026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36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1471 14 384,'0'-13'15597,"0"28"-12681,-1-9-2043,1-1 1,0 1-1,0-1 0,0 1 0,1-1 0,2 11 0,17 49 4140,-1-32-3364,-12-2-900,-6-24-699,0 0-1,0-1 1,1 1-1,0 0 1,0-1-1,6 11 1,0-2-50,-1 2 0,-1-1 0,0 1 0,-1 0 0,4 29 0,6 6 0,-11-43 0,-1 1 0,-1-1 0,0 0 0,0 1 0,0 0 0,-1 15 0,0-14 0,0 0 0,1-1 0,0 1 0,6 14 0,-5-14 0,0 0 0,0 0 0,-1 0 0,1 17 0,-3 399 0,-1-415 0,1 1 0,-2 0 0,1-1 0,-2 1 0,0-1 0,0 0 0,-1 0 0,-7 14 0,3-4 0,0 0 0,2 0 0,1 1 0,0 0 0,2 0 0,-1 24 0,-8 46 0,-6-22 0,10-9 0,6-41 0,-1 0 0,-8 30 0,2-21 0,1 1 0,-5 49 0,10-62 0,-1 0 0,-11 30 0,-1 2 0,3 34 0,11-60 0,-10 41 0,-2-24 0,-30 66 0,34-84 0,-6 9 0,-11 30 0,19-28 0,4-21 0,1 1 0,-2-1 0,-5 13 0,-201 352 0,192-346 0,12-21 0,-1-1 0,-17 19 0,-9 12 0,14-8 0,10-17 0,0-1 0,-20 24 0,5-17 0,20-18 0,-1 0 0,1 1 0,0 0 0,0 0 0,0 0 0,-6 11 0,-2 3 0,-1-1 0,0 0 0,-1-1 0,-1 0 0,-28 22 0,-30 31 0,55-52 0,0 0 0,-2-1 0,-34 21 0,29-17 0,23-19 0,1 0 0,0 0 0,-1 0 0,0 0 0,1 0 0,-1-1 0,0 1 0,0-1 0,0 0 0,0 1 0,0-1 0,-5 1 0,-25 13 0,28-12 0,0 0 0,0-1 0,0 1 0,0-1 0,-9 2 0,4-1 0,0 0 0,1 0 0,-1 1 0,1 0 0,-15 10 0,15-9 0,-1 1 0,1-2 0,-1 1 0,-20 5 0,21-7 0,-1 0 0,1 1 0,-1 0 0,-9 7 0,10-5 0,0-2 0,-1 1 0,1-1 0,-13 3 0,10-4 0,6-2 0,0 0 0,0 0 0,0 1 0,1 0 0,-1 0 0,1 0 0,-1 0 0,-6 6 0,7-4 0,-1 1 0,1-1 0,-1 0 0,1-1 0,-9 5 0,1-1 0,-2-5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0:26.82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29 42 416,'0'-1'54,"0"1"0,0-1 0,-1 0 0,1 0 0,0 0 0,0 0 0,0 0 0,-1 0 1,1 0-1,0 1 0,-1-1 0,1 0 0,0 0 0,-1 0 0,1 1 0,-1-1 0,0 0 0,1 0 0,-1 1 0,0-1 0,1 1 0,-1-1 0,0 1 0,0-1 0,1 1 0,-1-1 0,0 1 0,-1-1 0,1 1 3,0 0-1,1-1 1,-1 1-1,0 0 1,1-1-1,-1 1 0,0-1 1,1 1-1,-1-1 1,1 1-1,-1-1 1,0 1-1,1-1 1,-1 1-1,1-1 0,0 0 1,-1 1-1,1-1 1,0 0-1,-1 0 1,1 1-1,0-1 1,0 0-1,-1 0 1,1 1-1,0-1 0,0 0 1,0 0-1,0-2 2562,0 7-706,0-1-1639,1-1 0,-1 1 0,1-1 0,-1 0 0,1 1 0,0-1 0,0 0 0,0 0 0,0 1 0,0-1 0,3 3 0,7 14 1510,-2 14 832,-8-27-2063,0 0 0,1 0 0,0 1 0,0-1 1,5 10-1,3-3 312,-1 1 0,2-1-1,0-1 1,17 17 0,-2-4-224,2 7-185,13 12-139,12 8-176,-37-35-477,35 30 1,64 24-6686,-101-61 5440,-12-8 987,1 0 0,1 0-1,-1 0 1,0-1 0,0 1 0,1-1-1,-1 0 1,7 2 0,-3 1-546,-6-4 871,0 1 1,0-1-1,0 1 0,-1-1 1,1 1-1,0-1 0,0 1 0,0-1 1,0 0-1,0 0 0,0 1 1,0-1-1,0 0 0,1 0 1,0 0-1,21 0-1894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36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304 1 32767,'-18'0'0,"-10"0"0,10 0 0,-10 0 0,10 0 0,-10 0 0,10 0 0,-10 0 0,1 0 0,8 0 0,-8 0 0,8 0 0,19 15 0,-27 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37.1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212 84 32767,'-27'0'0,"8"0"0,19 10 0,-27-10 0,27 16 0,-19-16 0,-8 0 0,8 0 0,19 10 0,-27-10 0,27 15 0,-28-15 0,10 0 0,36-15 0,-18 5 0,28-16 0,18-16-10501,0 1 1329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42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2500 17 624,'3'-16'14812,"5"16"-12290,-3 0-1073,0 0-1,0 0 1,-1 0 0,1 1 0,0 0-1,6 1 1,-9-1-1195,-1 0 0,1 0-1,0 0 1,0 1 0,-1-1-1,1 0 1,0 1 0,-1-1 0,0 1-1,1-1 1,-1 1 0,0 0-1,0 0 1,0 0 0,0-1-1,2 5 1,11 26-165,-2 0 0,0 1-1,8 41 1,-13-24-89,1-24 0,10 54 0,-13-52 0,-1-8 0,-1 1 0,1 26 0,-4-29 0,2-1 0,0 0 0,8 30 0,-6-30 0,-1 0 0,0 1 0,0 29 0,-3 703 0,-1-710 0,-3 1 0,-1-1 0,-2 0 0,-23 71 0,20-72 0,-5 53 0,-6 23 0,16-98 0,-1 10 0,-2-1 0,-1 0 0,-14 27 0,5-19 0,4-7 0,0-1 0,-9 30 0,-47 138 0,61-174 0,-1 0 0,-20 32 0,19-36 0,1 1 0,-12 28 0,9-10 0,5-11 0,-2-1 0,0 0 0,-21 34 0,-79 85 0,10-24 0,75-93 0,17-18 0,0 0 0,1 0 0,-12 16 0,12-14 0,0 0 0,0-1 0,0 0 0,-13 9 0,10-9 0,1 0 0,1 1 0,-12 14 0,14-15 0,-1 0 0,1-1 0,-1 0 0,0-1 0,-11 8 0,-26 23 0,17-14 0,-35 23 0,36-28 0,1 2 0,-43 42 0,61-56 0,0 1 0,0-1 0,-16 11 0,14-11 0,1 0 0,-1 1 0,2 0 0,-8 8 0,11-12 0,0 1 0,1-1 0,-1 0 0,0-1 0,0 1 0,-1-1 0,-7 4 0,-16 9 0,-21 39 0,26-27 0,20-23 0,0 1 0,-1-1 0,1 0 0,-1 0 0,-6 5 0,-76 42 0,41-24 0,37-23 0,1 0 0,-1 1 0,1 0 0,-1 0 0,-6 7 0,-53 38 0,61-44 0,-1-2 0,0 1 0,0-1 0,-15 7 0,15-8 0,0 0 0,1 1 0,0 0 0,-1 0 0,1 0 0,-7 7 0,-7 4 0,0-1 0,-34 17 0,38-22 0,-38 32 0,30-25 0,-36 31 0,29-21 0,27-23 0,-1 0 0,1 0 0,-1 0 0,0-1 0,0 1 0,0-1 0,0 0 0,-10 2 0,-24 10 0,-3 9 0,-75 46 0,113-66 0,-1-1 0,1 0 0,-1 0 0,1 0 0,-1-1 0,0 1 0,1-1 0,-1 0 0,0-1 0,0 1 0,0-1 0,0 0 0,-8-1 0,7 1 0,5 0 0,0-1 0,0 1 0,0 0 0,0 0 0,1 0 0,-1 0 0,0 0 0,0 1 0,0-1 0,0 0 0,0 0 0,0 1 0,1-1 0,-1 0 0,0 1 0,0-1 0,0 1 0,1-1 0,-1 1 0,0-1 0,1 1 0,-1 0 0,0-1 0,1 1 0,-1 0 0,1-1 0,-1 1 0,0 1 0,0-1 0,0 1 0,-1-1 0,1 0 0,-1 0 0,1 0 0,-1 0 0,1 0 0,-1-1 0,0 1 0,1 0 0,-1-1 0,0 1 0,1-1 0,-1 1 0,0-1 0,-2 0 0,2 0 0,0 0 0,1 1 0,-1-1 0,0 0 0,0 1 0,1-1 0,-1 1 0,0 0 0,1-1 0,-1 1 0,1 0 0,-1 0 0,1 0 0,-1 0 0,1 0 0,-2 2 0,2-1 0,-1 0 0,0-1 0,1 1 0,-1-1 0,0 1 0,0-1 0,0 1 0,0-1 0,0 0 0,0 0 0,0 0 0,0 0 0,0 0 0,0-1 0,-1 1 0,1-1 0,0 1 0,-1-1 0,-3 0 0,-25 7 0,6 14 0,-1-11 0,3-2 0,-39 19 0,58-25 0,3-1 0,-1 0 0,1-1 0,0 1 0,-1 0 0,1-1 0,-1 1 0,1-1 0,-1 1 0,0-1 0,1 0 0,-1 1 0,1-1 0,-1 0 0,-2-1 0,2 2 0,0-1 0,1 0 0,-1 0 0,1 1 0,0-1 0,-1 1 0,1-1 0,-1 1 0,1 0 0,0-1 0,-1 1 0,1 0 0,-2 2 0,2-3 0,1 1 0,0-1 0,-1 1 0,1-1 0,-1 0 0,1 1 0,-1-1 0,1 1 0,-1-1 0,1 0 0,-1 0 0,1 1 0,-1-1 0,1 0 0,-1 0 0,1 0 0,-1 1 0,0-1 0,1 0 0,-1 0 0,1 0 0,-1 0 0,0 0 0,1 0 0,-1 0 0,1-1 0,-1 1 0,0 0 0,1 0 0,-1 0 0,1-1 0,-1 1 0,1 0 0,-1 0 0,1-1 0,-1 1 0,1 0 0,-1-1 0,0 0 0,1 0 0,-1 0 0,1 0 0,-1 0 0,1 0 0,0 0 0,-1 1 0,1-1 1,0 0-1,0 0 0,0 0 0,0 0 0,0 0 0,0 0 0,0 0 0,0 0 0,0 0 0,0 0 0,0 0 0,1 0 0,-1 0 0,0 0 0,1 0 0,-1 0 0,1-1 0,16-27-66,-12 22-16,-2 1-556,0 1 0,-1-1 0,0 0 0,0 0 0,0 0 0,1-10 0,8-23-7515,-6 29 5639,1 0-1,0 0 1,15-16 0,-21 26 2511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44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3429 10 576,'0'-9'29592,"-1"36"-27066,0-20-2519,0 0 1,0 0-1,1 0 0,1 0 0,-1 0 1,1 0-1,0 0 0,1 0 1,2 7-1,3 1-7,-5-10 0,1 0 0,-1 0 0,0 1 0,-1-1 0,1 1 0,-1-1 0,0 1 0,0-1 0,0 11 0,-1 430 0,1-416 0,7 37 0,-4-36 0,1 39 0,-3 36 0,0-24 0,-9 95 0,4-158 0,-1-1 0,-9 26 0,-5 22 0,11-15 0,4-30 0,0-1 0,-9 33 0,-7 0 0,9-29 0,-10 41 0,12-13 0,6-35 0,-1 0 0,-8 27 0,-198 454 0,136-364 0,66-120 0,-1-1 0,0 0 0,0 0 0,-1-1 0,-14 14 0,12-13 0,1 0 0,0 1 0,1 0 0,-8 19 0,-1-1 0,-14 32 0,25-49 0,0 0 0,0-1 0,-1 0 0,-1 0 0,-18 20 0,9-15 0,8-10 0,1 1 0,1-1 0,-15 22 0,7-3 0,3-5 0,-1-1 0,-1 0 0,-24 28 0,14-23 0,2 2 0,-38 60 0,57-84 0,0 1 0,-1 0 0,0-1 0,0 0 0,0 0 0,0 0 0,-8 5 0,-10 8 0,-49 47 0,67-61 0,1 0 0,-1 1 0,1 0 0,0 0 0,-6 9 0,-11 13 0,-15 6 0,-247 208 0,211-180 0,52-42 0,0-1 0,-33 20 0,-113 67 0,96-55 0,51-41 0,8-3 0,1 0 0,-19 13 0,-15 6 0,20-13 0,-19 15 0,28-19 0,1 1 0,1 0 0,-18 16 0,17-14 0,-1 0 0,-1-1 0,0 0 0,-19 8 0,19-10 0,0 0 0,0 2 0,1-1 0,-16 15 0,22-17 0,1-1 0,-2 0 0,1 0 0,-1-1 0,0 0 0,0 0 0,0-1 0,-15 4 0,13-4 0,-34 22 0,24-20 0,13 5 0,9-10 0,-1 0 0,0 0 0,1 0 0,-1 0 0,0-1 0,0 1 0,0 0 0,0 0 0,0-1 0,1 1 0,-1 0 0,-1-1 0,1 1 0,0-1 0,0 0 0,0 1 0,0-1 0,0 0 0,0 0 0,-2 1 0,-1 0 0,-1 0 0,1 0 0,0 1 0,0 0 0,1 0 0,-1 0 0,-5 4 0,-25 12 0,22-13 0,1 0 0,0 1 0,0 1 0,-11 8 0,18-12 0,0-1 0,0 0 0,0 0 0,0 0 0,0 0 0,0 0 0,0-1 0,-7 2 0,-17 5 0,-4 3 0,22-8 0,1 0 0,-1 1 0,0 0 0,1 0 0,-10 7 0,16-9 0,1-1 0,0 0 0,-1 0 0,1 0 0,-1 0 0,0 0 0,1-1 0,-1 1 0,0-1 0,-5 1 0,-21 5 0,-41 15 0,68-21 0,1 0 0,0 1 0,0-1 0,0 0 0,0 0 0,0 1 0,0-1 0,0 1 0,0-1 0,0 1 0,1-1 0,-1 1 0,0 0 0,0-1 0,-1 2 0,-6 5 0,-13 0 0,8 0 0,7-3 0,0-1 0,0 0 0,-1 0 0,1 0 0,-1-1 0,-10 3 0,3-3 0,-1-1 0,1-1 0,-16-1 0,5 1 0,23 0 0,0 0 0,0 0 0,0 1 0,1-1 0,-1 1 0,0 0 0,0-1 0,0 1 0,1 0 0,-1 0 0,0 0 0,1 0 0,-1 0 0,1 1 0,-3 2 0,-12 7 0,6-4 0,-1 0 0,1 0 0,-17 16 0,18-14 0,5-6 0,-1-1 0,1 1 0,0-1 0,-1 0 0,0 0 0,1 0 0,-1-1 0,0 0 0,-7 1 0,-23 9 0,-21 12 0,13-9 0,36-9 0,-4 2 0,11-7 0,-1-1 0,1 1 0,-1 0 0,1 0 0,0-1 0,-1 1 0,1 0 0,0-1 0,-1 1 0,1 0 0,0-1 0,0 1 0,-1 0 0,1-1 0,0 1 0,0-1 0,0 1 0,0-1 0,-1 1 0,1 0 0,0-1 0,0 1 0,0-1 0,0 1 0,0-1 0,0 1 0,0-1 0,0 1 0,0-1 0,0 1 0,0 0 0,1-1 0,-1 0 0,0 0-135,0-1 0,0 0 1,0 1-1,0-1 0,1 1 0,-1-1 0,0 1 1,1-1-1,0 1 0,-1-1 0,1 1 0,0-1 1,1-1-1,6-16-3469,-5-33-8289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52.58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1049 1 944,'0'2'119,"-1"1"0,1-1-1,-1 0 1,1 0 0,-1 1-1,0-1 1,0 0 0,0 0-1,0 0 1,0 0 0,0 0-1,-1 0 1,1 0-1,-1 0 1,1 0 0,-1-1-1,0 1 1,0-1 0,0 1-1,-2 1 1,-17 16 778,14-12-579,-1 1 1,0-2 0,-1 1 0,0-1 0,0 0 0,-11 5 0,-28 18 1093,-10 20 347,37-30-694,-42 30 1,48-40-823,-18 13 596,-37 31 0,32-25-343,-56 33 1,19-14-258,-17 12-56,-40 29-673,74-37-590,41-40 448,-1-1 0,-20 7 0,-19 11-3614,54-28 1747,3-9 36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52.91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956 0 880,'0'0'1364,"0"4"-105,0-1-1099,-1-1 0,1 1 0,-1-1 0,0 0 1,0 1-1,0-1 0,0 0 0,0 0 0,0 0 0,-1 0 0,1 0 0,-4 3 0,-28 29 1438,10-11-566,-73 70 1951,24-19-2078,-116 93 0,71-68-805,-110 120-745,173-172-4,25-23-1041,-49 54 0,76-76 1462,0 0 1,0 1-1,0 0 0,0-1 0,0 1 1,0 0-1,1 0 0,-1 0 0,1 0 0,0 0 1,0 0-1,0 0 0,0 1 0,1-1 1,-1 4-1,1-5-1696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53.24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576 43 528,'13'-4'694,"-1"-2"1,21-12-1,-19 9 54,-11 8-575,0 0-1,-1 0 1,1 1 0,0-1 0,0 1-1,-1-1 1,1 1 0,0 0 0,0 0-1,0 0 1,4 1 0,-2-1 158,0 0 688,-4 17 1651,0-14-2481,-1 1 0,0-1 0,1 0 0,-1 0 0,-1 0 0,1 1 0,0-1-1,-1 0 1,1 0 0,-1 0 0,0 0 0,0 0 0,0 0 0,-4 6 0,-107 136 1998,55-68-1776,19-25-292,-2-1 1,-57 56-1,78-90-115,-1 1-18,-23 27 0,-15 43-104,42-68-19,-1 0 1,-21 18-1,21-21-353,-28 34 0,38-39-42,0-1 1,-9 23-1,-8 11-1661,8-21-208,16-24 2358,0 0 0,0 0 0,0 0 0,0 0 0,0 0 0,0 0 0,0 0 0,0 0 0,0 0 0,0 0 0,1 1 0,-1-1 0,0 0 0,0 0 0,0 0 0,0 0 0,0 0 0,0 0 0,0 0 0,0 0 0,0 0 0,0 1 0,0-1 0,0 0 0,0 0 0,0 0 1,0 0-1,0 0 0,0 0 0,0 0 0,0 0 0,0 0 0,0 1 0,0-1 0,0 0 0,0 0 0,0 0 0,0 0 0,0 0 0,0 0 0,0 0 0,0 0 0,0 0 0,0 1 0,-1-1 0,1 0 0,0 0 0,0 0 0,0 0 0,0 0 0,0 0 0,0 0 0,0 0 0,0 0 0,0 0 0,15 0-2382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53.59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322 1 1601,'-1'13'10847,"0"-6"-10385,0 0 0,0 0 0,-1 0 0,0 0 0,0 0 0,0-1-1,-6 11 1,-8 14 653,1 1 0,-17 55 0,0 0-538,7-33-433,12-26-77,-17 50 0,27-65-56,-1 1-32,0 0 1,-11 21-1,-8 5-251,17-32 15,0 1 1,1 0-1,0 0 1,1 1 0,0-1-1,0 1 1,-3 16-1,5-14-475,-3 20-1709,-10 32-1,13-56 1266,-1-1-1,0 1 0,0-1 1,-1 0-1,-5 9 0,6-5-4068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53.95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 3217,'0'0'4808,"0"2"-2396,0 257 8362,0 0-6979,0 0-6647,0 0-6312,2-239 6486,-1-19 2552,-1-1 0,0 1 1,0-1-1,1 1 1,-1-1-1,0 0 0,1 1 1,-1-1-1,1 0 1,-1 1-1,1-1 0,-1 0 1,0 1-1,1-1 1,-1 0-1,1 0 0,-1 0 1,1 1-1,0-1 1,-1 0-1,1 0 0,-1 0 1,1 0-1,-1 0 1,1 0-1,0 0 1,2 0-2778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54.29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57 2449,'0'0'1865,"0"13"2580,0 97 5325,0 3-5233,0 226-3565,1-320-1458,1 1 0,4 20 1,-2-21-999,-2 0 1,1 21 0,-3-38 1187,1 0 0,-1 0 0,0 0 0,0 0 0,1 0 0,0 0 0,-1 0 0,1 0 0,0 0 0,0 0 0,0 0 0,0 0 0,0-1 0,0 1 0,2 1 0,-2-2 94,-1 0 0,1 0 0,0-1 0,0 1 0,0 0 0,0-1 0,-1 1-1,1-1 1,0 1 0,0-1 0,0 0 0,0 1 0,0-1 0,0 0 0,0 0 0,0 0 0,0 0 0,0 0 0,0 0 0,0 0 0,0 0 0,0 0 0,0 0 0,0 0 0,0 0 0,0-1-1,0 1 1,0-1 0,0 1 0,1-1 0,1-8-3231</inkml:trace>
  <inkml:trace contextRef="#ctx0" brushRef="#br0" timeOffset="1">277 0 1217,'0'0'1800,"4"0"215,-3 0-1885,0 0-1,0 1 1,0-1 0,0 0 0,0 0 0,0 0 0,0 1 0,0-1 0,0 0-1,0 1 1,-1-1 0,1 1 0,0-1 0,0 1 0,0-1 0,-1 1 0,1 0-1,0-1 1,0 1 0,-1 0 0,1 0 0,0 0 0,10 25 3064,1 5-534,-6-19-1332,-1 0-1,0 1 1,-1 0 0,-1 0-1,3 15 1,11 38 3136,-2-32-2012,28 47 0,-6-12-1388,-30-54-932,3 5-115,0 0 0,1 0 0,20 26 0,-9-17-477,-5-5-1349,36 37 1,-32-41-98,-3-2-1614,1 0 0,0-1 1,1-2-1,28 18 0,-28-22-743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0:27.43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24 1 768,'0'0'2991,"-3"0"-2329,2 0-595,0 1 1,0-1-1,0 0 1,0 1-1,0-1 1,1 1-1,-1-1 1,0 1-1,0-1 1,1 1-1,-1-1 1,0 1 0,0 0-1,1 0 1,-1-1-1,1 1 1,-1 0-1,1 0 1,-1 0-1,1-1 1,0 1-1,-1 0 1,1 0-1,0 0 1,0 0-1,-1 0 1,1 0-1,0 0 1,0 0-1,0 0 1,0 0-1,0 1 1,1 45 1949,-1-26-1577,-2 51 578,0-42-858,2 0-1,0 0 1,7 43-1,32 74-55,-36-126-539,0 0 0,-2 1 1,0-1-1,-3 27 0,0-1-3057,2-45 1541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55.39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727 0 864,'0'12'679,"-1"-9"-537,1 1 0,-1 0 0,1 0 1,0 0-1,0 0 0,1 0 1,-1-1-1,1 1 0,0 0 1,0 0-1,0-1 0,0 1 1,1 0-1,0-1 0,-1 1 1,5 4-1,2-1 341,-8-7-467,1 1 0,-1 0-1,1-1 1,-1 1 0,1-1-1,0 0 1,-1 1 0,1-1-1,-1 1 1,1-1 0,0 0-1,0 1 1,-1-1 0,1 0-1,0 0 1,-1 0 0,1 0-1,0 0 1,0 1-1,-1-1 1,1 0 0,0-1-1,1 1 1,2 0 53,-3 0-35,1 0-1,-1 0 0,0 0 0,1 0 1,-1 0-1,0 1 0,0-1 0,0 0 1,1 1-1,-1-1 0,0 1 1,0-1-1,0 1 0,0-1 0,0 1 1,2 1-1,-2-1 55,1 0 1,-1 0-1,1 0 0,-1 0 1,1-1-1,-1 1 0,1 0 1,-1-1-1,1 1 0,-1-1 1,1 0-1,0 1 0,-1-1 1,1 0-1,-1 0 1,4 0-1,-5-1 65,1 1-1,-1 0 1,0 0 0,1 0-1,-1 0 1,1 0 0,-1 0-1,1 0 1,-1 0 0,1 0 0,-1 0-1,1 0 1,-1 1 0,0-1-1,1 0 1,-1 0 0,1 0-1,-1 0 1,0 1 0,1-1 0,-1 0-1,1 0 1,-1 1 0,0-1-1,1 0 1,-1 1 0,0-1 0,0 0-1,1 1 1,-1-1 0,0 1-1,0-1 1,1 0 0,-1 1-1,0 0 1,-8 16 1483,-30 23-1019,37-40-534,-10 12 118,0 0 0,-12 18 1,15-17-123,-1-1 0,-1-1 1,0 0-1,-20 17 0,-27 11-6,31-24-36,-32 28 0,-19 26 64,-56 46-103,-72 69-2792,196-174 2084,-1 0-1,0 0 0,-1-1 0,0 0 0,-1-1 0,0-1 0,0 0 1,-16 7-1,24-12-1586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55.71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681 55 992,'5'-6'486,"-1"0"-1,1 1 0,0 0 1,1 0-1,-1 1 0,1 0 0,0-1 1,0 2-1,7-4 0,-12 6-352,0 0-1,1 1 1,-1-1-1,0 1 0,0 0 1,0-1-1,0 1 1,0 0-1,1 0 1,-1 0-1,0 0 0,0 0 1,0 0-1,1 0 1,-1 0-1,0 0 1,0 0-1,2 1 0,-1 0 290,3-1 1024,-10 4 50,-20 22 18,-21 29-1,-4 5-994,-89 78-163,29-30-429,65-64-339,-71 54-1,94-80-110,2 1 1,-28 31-1,28-28-885,-33 29 1,-15 12-2920,63-59 2102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56.07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562 1 2033,'0'0'3196,"0"4"-1577,0 1-1372,-1-1 0,0 1 0,0-1-1,-1 1 1,1-1 0,-1 0 0,0 0-1,0 0 1,-1 0 0,1 0-1,-1 0 1,0 0 0,0-1 0,0 1-1,0-1 1,-1 0 0,-3 3 0,-20 23 1039,-50 76 1062,-77 91-1467,-26 39-1573,124-157-1295,53-74 1680,0 1 0,0 0 0,1 0 0,-1-1-1,1 2 1,0-1 0,1 0 0,-1 0 0,1 0 0,0 1 0,0-1 0,1 1-1,0-1 1,0 1 0,1 5 0,-1 3-886,0-14 1157,0 0-1,0 0 1,0 0-1,-1 0 1,1 0-1,0 0 1,0 0-1,0 1 1,0-1-1,0 0 1,0 0-1,0 0 1,0 0-1,0 0 1,0 0-1,0 0 1,0 1-1,0-1 1,0 0-1,0 0 1,0 0-1,0 0 1,0 0-1,1 0 1,-1 1-1,0-1 0,0 0 1,0 0-1,0 0 1,0 0-1,0 0 1,0 0-1,0 0 1,0 0-1,0 0 1,0 1-1,1-1 1,-1 0-1,0 0 1,0 0-1,0 0 1,0 0-1,0 0 1,0 0-1,0 0 1,1 0-1,-1 0 1,0 0-1,0 0 1,0 0-1,0 0 1,0 0-1,0 0 1,0 0-1,1 0 1,-1 0-1,15 0-2132</inkml:trace>
  <inkml:trace contextRef="#ctx0" brushRef="#br0" timeOffset="1">673 394 1393,'1'30'4837,"0"-23"-4145,-1-1 1,1 1 0,-1-1 0,0 1-1,-1-1 1,0 1 0,0 0 0,0-1-1,0 0 1,-1 1 0,0-1 0,-1 0-1,0 0 1,-5 10 0,2-9-200,1 0 1,0 1 0,1 0-1,0 0 1,0 0-1,0 0 1,1 1-1,-4 15 1,1 10 1,-3 0 0,0-1 0,-3 0 1,-28 59-1,37-87-510,-1 1-150,1 1 0,0-1 0,0 1 0,1 0 0,-1-1 0,1 1 0,1 0 0,-1 1 0,1-1 0,0 9 0,1-1-783,0 24-2740,0-14-1908,1-23 3731,8-4 91,36-11-1518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56.41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65 0 2481,'23'0'1780,"-23"0"-1695,1 0 0,-1 0 0,0 0 1,0 1-1,1-1 0,-1 0 1,0 0-1,1 0 0,-1 0 0,0 1 1,0-1-1,1 0 0,-1 0 1,0 1-1,0-1 0,0 0 0,1 0 1,-1 1-1,0-1 0,0 0 1,0 0-1,0 1 0,0-1 0,0 0 1,0 1-1,1-1 0,-1 0 1,0 1-1,0-1 0,0 0 0,0 1 1,0-1-1,0 0 0,0 1 1,-1-1-1,1 0 0,0 1 1,0-1-1,0 0 0,0 1 0,0 1 498,0 113 8810,-1-110-9246,1 1-1,-1 0 1,0-1-1,0 1 1,0-1-1,-1 1 1,0-1-1,0 0 1,0 0-1,-1 0 0,-3 5 1,2-3-79,1-1-1,0 1 1,0 0 0,0 0-1,-2 12 1,-3 31 175,-10 3-86,10-21-569,3 1 0,-4 61-1,8-41-2877,1 2-3807,0-47 5697,0-9 1268,0 0 0,0 0 1,0-1-1,1 1 0,-1 0 0,1 0 1,-1 0-1,1 0 0,-1 0 1,1 0-1,0 0 0,-1 0 0,1 0 1,0 0-1,0 0 0,0 0 1,0 0-1,0 0 0,0 1 1,0-1-1,0 0 0,1 0 0,2-2-392,22-20-3179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56.76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1 106 640,'0'-2'134,"0"0"0,0 0 0,0 0-1,0 0 1,0 0 0,1 0 0,-1 0 0,1 0-1,-1 0 1,1 0 0,0 1 0,0-1 0,0 0-1,0 0 1,0 1 0,0-1 0,0 0 0,1 1-1,1-3 1,0 2 1243,2 9 229,-1 1-990,0 0 1,-1 0-1,0 0 1,-1 1-1,1-1 1,-2 1-1,1 0 1,-1 0-1,-1 0 1,1 0-1,-2 10 1,1 99 4414,0 63-2552,1-158-2415,7 39 0,-4-40-916,1 39-1,-5-53 329,1-1-1,0 0 0,0 0 1,0 0-1,1 0 0,0 0 1,0 0-1,4 9 0,-3-12-427,-1 0-1,0 0 1,1 0-1,0 0 1,0 0 0,0-1-1,5 5 1,-8-8 895,0 0 0,1 0 0,-1 1 0,0-1 0,0 0 0,0 0 0,0 0 0,1 0 0,-1 0 0,0 0 0,0 1 0,0-1 0,0 0 0,1 0 0,-1 0 0,0 0 0,0 0 0,0 0 0,1 0 0,-1 0 0,0 0 0,0 0 0,0 0 0,1 0 0,-1 0 0,0 0 0,0 0 0,0 0 0,1 0 0,-1 0 0,0 0 0,0-1 0,0 1 0,1 0 0,-1 0 0,0 0 0,0 0 0,0 0 1,0 0-1,0-1 0,1 1 0,22-13-405</inkml:trace>
  <inkml:trace contextRef="#ctx0" brushRef="#br0" timeOffset="1">350 65 1185,'16'-37'1288,"-16"36"-1200,0 0 1,0-1-1,1 1 0,-1 0 1,1-1-1,-1 1 0,1 0 1,0 0-1,-1-1 0,1 1 0,0 0 1,0 0-1,0 0 0,0 0 1,0 0-1,0 0 0,0 0 1,0 0-1,0 0 0,0 1 0,1-1 1,1-1-1,3 0 352,-7 2-413,1 0 0,0 0 0,0 1 1,0-1-1,0 0 0,0 0 0,0 0 1,0 0-1,0 0 0,0 1 0,0-1 1,0 0-1,0 0 0,0 0 0,0 0 1,0 0-1,0 0 0,0 1 0,0-1 1,0 0-1,0 0 0,1 0 1,-1 0-1,0 0 0,0 1 0,0-1 1,0 0-1,0 0 0,0 0 0,0 0 1,0 0-1,0 0 0,1 0 0,-1 0 1,0 0-1,0 1 0,0-1 0,0 0 1,0 0-1,0 0 0,1 0 0,-1 0 1,0 0-1,0 0 0,0 0 0,0 0 1,0 0-1,1 0 0,-1 0 0,0 0 1,0 0-1,0 0 0,0 0 0,0 0 1,0 0-1,1 0 0,-1 0 1,0 0-1,0-1 0,0 28 1805,-1 4 1582,5 47 0,3-33-1474,-2 0-1,-1 67 1,-3-85-1627,1-1 1,8 33 0,-5-31-177,-1 1 0,1 36 0,-3-38-741,1-1 0,1 0 0,1-1 0,10 28 0,-1 2-2867,-12-46 2518,-1-6 613,-1 1-1,1-1 0,0 0 1,0 1-1,0-1 1,1 0-1,2 6 0,-2-8-13,-1 0 0,0 0-1,0 0 1,1 0 0,-1 0-1,0 0 1,1-1 0,-1 1-1,1 0 1,0-1 0,-1 1-1,1-1 1,-1 1-1,1-1 1,0 0 0,-1 0-1,1 0 1,-1 0 0,4 0-1,3-4-1654,15-18 449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0:57.11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11 960,'0'-10'2690,"0"35"-1202,0 12 401,0 30 448,0 0 529,18-5 223,-18 5-656,0 1-1104,0-1-609,27-16-384,-27 11-160,19-5-432,-19-5-1104,27-16-1362,-27-10-1215,28 0-385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1:08.2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543 1 4290,'-31'27'1525,"6"-6"-346,1 1 0,0 2 0,2 0 0,0 1 0,-23 37 0,18-10 487,2 0 1,-29 91-1,19-49-476,-55 156 847,65-173-1246,-18 104-1,-1 240 4400,38 2-656,6-370-4432,31 532 143,129 354-245,-149-891 0,86 350 0,-60-271 0,54 127 0,-14-81 0,7-3 0,7-4 0,124 169 0,-69-151-1309,-39-71-3275,-86-93 2696,0-1 1,1-2-1,32 21 1,-11-15-2061,55 21 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1:08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742 1 3474,'-5'0'2561,"4"0"-2418,1 0 1,-1 0 0,0 0 0,0 0-1,0 0 1,1 0 0,-1 0 0,0 0-1,0 1 1,0-1 0,1 0-1,-1 0 1,0 1 0,0-1 0,1 1-1,-1-1 1,0 0 0,1 1-1,-1 0 1,0-1 0,1 1 0,-1-1-1,1 1 1,-1 0 0,1-1-1,-1 1 1,1 0 0,-1 1 0,-2 28 4220,3-19-3687,0 58 5776,1 81 1662,1-123-7475,1 0 1,2-1 0,12 44 0,4 6-316,-14-47-308,1 0-1,1-1 1,22 47 0,-2-18-17,30 55 0,-55-104 0,-1-1 0,0 1 0,0-1 0,-1 1 0,0 0 0,2 15 0,-3-21 0,-1 0 0,1 1 0,-1-1 0,0 0 0,0 0 0,0 1 0,0-1 0,0 0 0,0 1 0,-1-1 0,1 0 0,-1 1 0,0-1 0,1 0 0,-1 0 0,0 0 0,0 0 0,-1 0 0,1 0 0,0 0 0,-1 0 0,1 0 0,-1-1 0,1 1 0,-1 0 0,0-1 0,0 1 0,-2 1 0,-6-1 0,1 0 0,-1-1 0,0 0 0,1 0 0,-1-1 0,-17-2 0,-3 1 0,2-1 0,0-1 0,0-1 0,-38-11 0,-14-3 0,0 3 0,36 6 0,1 2 0,-75-3 0,-20 5 888,70 1-2398,1 3-7894,87 2 739,22 8 1488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0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124 126 1537,'0'-13'257,"-3"-26"4126,3 37-4176,0 1 0,-1 0-1,1-1 1,-1 1 0,1 0-1,-1 0 1,0-1 0,0 1 0,1 0-1,-1 0 1,0 0 0,0 0-1,-19-22 19407,16 26-19393,1 0-1,-1 0 0,1 0 1,-1 0-1,1 0 1,0 1-1,1-1 1,-1 1-1,1 0 1,-1 0-1,1 0 1,0 0-1,1 1 1,-1-1-1,1 0 1,0 1-1,0-1 0,-1 8 1,-36 104-100,34-86-120,1-1 0,2 1 0,3 42 0,-1-12 0,-2 7 0,-1-28 0,2 1 0,8 55 0,2-47 0,3-1 0,31 76 0,-42-116 0,1 1 0,0-1 0,1 0 0,-1 0 0,1 0 0,1-1 0,-1 0 0,1 1 0,0-1 0,0-1 0,1 1 0,0-1 0,0 0 0,0 0 0,1-1 0,-1 0 0,1 0 0,0 0 0,0-1 0,8 3 0,0-3 0,-1 1 0,1-2 0,0 0 0,0-1 0,-1 0 0,1-1 0,0-1 0,0 0 0,0-1 0,-1-1 0,1 0 0,-1-1 0,0 0 0,0-2 0,22-10 0,-13 6 0,0-2 0,-1 0 0,-1-1 0,0-1 0,-1-1 0,0-1 0,20-21 0,-13 4 0,44-68 0,-62 86 0,-1-1 0,-1 1 0,0-2 0,0 1 0,-2-1 0,0 1 0,3-25 0,5-50 0,-5 45 0,2-78 0,-10 26-127,0-40 229,0 50-3879,0 137-10565,0-15 8027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07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27 400,'4'-26'13393,"2"26"-12786,-1 0 0,1 0 0,-1 0 0,1 1 1,-1 0-1,0 0 0,1 0 0,-1 1 0,0 0 0,0 0 0,0 0 0,0 0 0,0 1 1,-1 0-1,7 5 0,-3-1 233,-2-3-312,0 1 0,0 0 0,-1 0 0,0 1 0,0 0 0,0 0 0,-1 0 0,0 0 0,0 1 0,0-1 0,3 12 0,11 47 1487,-10-40-2001,-1 2 0,-2-1-1,0 1 1,1 40 0,-5-37-14,0-17 0,-1-1 0,0 0 0,-1 1 0,0-1 0,0 0 0,-2 0 0,1 0 0,-2 0 0,-6 17 0,-6 6 0,11-22 0,-1-1 0,0 1 0,0-1 0,-2 0 0,1-1 0,-11 12 0,-5-5 0,16-6 0,14-31 0,5-9 0,19-33 0,-3 8 0,39-62 0,-62 105 0,0 0 0,1 0 0,0 1 0,1 0 0,-1 0 0,2 0 0,-1 1 0,12-9 0,-6 5 0,0-1 0,0 0 0,-2 0 0,11-16 0,-20 26 0,0 1 0,0-1 0,1 0 0,-1 1 0,1-1 0,-1 1 0,1 0 0,0 0 0,0 0 0,0 0 0,0 0 0,0 1 0,0-1 0,0 1 0,5-1 0,1 0 0,1 0 0,-1 2 0,1-1 0,11 1 0,-4 1 0,-7-2 0,-8 1 0,1-1 0,-1 1 0,0 0 0,1 0 0,-1 0 0,1 0 0,-1 0 0,1 1 0,-1-1 0,1 1 0,-1-1 0,1 1 0,-1 0 0,0 0 0,0 0 0,1 0 0,-1 1 0,0-1 0,0 1 0,0-1 0,2 3 0,9 11 0,-1 1 0,-1 0 0,-1 0 0,11 24 0,-15-20 180,0 0 1,-2 0-1,-1 1 0,0 0 0,-1 33 1,-2 14-3740,-1-18-5094,29-65-3988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0:27.78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147 1 1281,'-23'0'851,"19"0"1275,0 2-1638,3 1-408,-1-1 0,0 1 0,1 0 0,-1 0 0,1-1 0,0 1 0,-1 0 0,2 0 0,-1 0 0,0 0 0,0 0 0,1 0 0,0 1 0,0-1 0,0 0 0,0 0 0,1 5 0,-1-3-48,0 1 0,0-1 0,0 0 0,-1 1 1,0-1-1,-2 9 0,-7 6-6,8-17-23,0 0 0,0 0-1,1 0 1,0 0 0,0 1-1,0-1 1,0 1 0,0-1 0,0 1-1,1-1 1,0 6 0,-1-3-3,1 1 1,-1-1-1,0 0 1,-1 0-1,1 0 1,-1 0-1,-4 8 1,4-8-52,-1 1 0,1 0 0,0-1 0,0 1 0,1 0 1,0 0-1,0 11 0,2 0-158,0-12 87,-1 0 0,1 1 0,-1-1 0,-1 0 0,1 0 0,-1 0 0,0 0 0,-2 6 0,0-3-154,-14 31-1167,15-38 1325,1-1-1,-1 1 1,0-1 0,0 0-1,0 0 1,0 0-1,0 0 1,0 0-1,-4 1 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07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81 3698,'0'-4'480,"0"1"0,0 0 0,0 0 1,1-1-1,-1 1 0,1 0 0,0 0 0,0 0 1,0 0-1,0 0 0,1 0 0,-1 0 1,1 0-1,3-4 0,2-11 7328,-7 18-7441,0-1 0,0 1-1,0-1 1,0 0 0,1 1-1,-1-1 1,0 1 0,0-1-1,0 1 1,1-1 0,-1 1-1,0-1 1,1 1 0,-1-1-1,0 1 1,1-1 366,-1 1-366,1-1 0,-1 1 0,1-1-1,0 1 1,11 6 1445,-11-2-1522,0-1 0,0 0 1,0 1-1,0-1 1,0 1-1,-1-1 0,0 1 1,1 0-1,-2-1 0,1 1 1,0-1-1,-1 5 1,0 7-254,1 322-37,-1-313 0,-1 1 0,-1-1 0,-13 48 0,8-39 0,-5 42 0,8 210 71,7-167-5046,0-133-2483,1 9 6238,-1 0 0,1 1 0,0 0 1,0 0-1,6-7 0,40-50-4759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08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1 2113,'1'0'210,"0"0"1,-1 0-1,1 0 0,0 0 1,0 0-1,0 0 0,0 0 1,-1 0-1,1 0 0,0 0 1,0 1-1,0-1 0,-1 0 1,1 1-1,0-1 0,0 0 1,-1 1-1,2 0 0,0 16 6221,-2-10-5741,0 2 831,1-1-554,-1 0 1,0 0-1,0 0 0,-1 0 1,0 0-1,0 0 0,-1 0 0,0-1 1,0 1-1,-1 0 0,-6 10 1,0-6-184,0-1 0,-1-1 0,-1 0 0,1 0 0,-2-1 0,-14 9 0,10-8-653,-1-1 0,0-1 0,0 0 0,-1-1 0,0-1 0,-26 5 1,-23 8-130,56-15-2,0-1 0,0-1 0,0 1 0,0-2 0,0 1 0,-17-2 0,6 5 0,22-4 0,-1-1 0,1 0 0,0 0 0,-1 1 0,1-1 0,0 0 0,-1 0 0,1 1 0,-1-1 0,1 0 0,0 1 0,0-1 0,-1 1 0,1-1 0,0 0 0,0 1 0,-1-1 0,1 1 0,0-1 0,0 1 0,0-1 0,0 0 0,0 1 0,0-1 0,0 1 0,0-1 0,0 1 0,0-1 0,0 1 0,0-1 0,0 1 0,0-1 0,0 1 0,0-1 0,0 0 0,1 1 0,-1-1 0,0 1 0,0-1 0,1 0 0,-1 1 0,0-1 0,0 1 0,1-1 0,-1 0 0,0 1 0,1-1 0,-1 0 0,1 0 0,-1 1 0,0-1 0,1 0 0,0 0 0,15 15 0,1-1 0,1 0 0,0-2 0,1 0 0,0-1 0,38 15 0,53 15 0,-84-34 1969,0-3-3656,51-3-13753,-44-2 9188,13 1 1090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08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44 2257,'0'-15'460,"0"-13"18329,0 45-15118,0 103 2652,0 58-5115,0-172-1179,-1 0 0,1-1 0,-1 1 0,0-1 0,0 1-1,-1-1 1,-2 7 0,2-8-314,1 0 1,-1 0-1,1 1 1,0-1-1,0 1 0,1-1 1,-1 6-1,1-17-378,0 0 218,0 0 1,0 0 0,0 0-1,1 0 1,0 0 0,0 1 0,1-1-1,0 0 1,0 1 0,0-1 0,7-11-1,16-30-623,-18 33 935,0 1 1,1 1-1,0-1 0,1 1 0,0 0 0,15-14 0,-11 18 221,0 1 0,24-13 0,-7 6 459,-26 13-310,0 0 1,0 0-1,1 0 0,-1 1 1,0 0-1,1 0 0,-1 0 1,1 1-1,-1-1 0,1 1 1,-1 0-1,1 0 0,-1 1 1,1-1-1,-1 1 0,0 0 1,1 0-1,7 4 1,-9-4-65,0 1 1,0-1 0,0 1 0,0 0-1,0 0 1,-1 0 0,1 0 0,-1 0 0,1 1-1,-1-1 1,0 1 0,0-1 0,0 1 0,0 0-1,-1 0 1,1 0 0,-1 0 0,1 0 0,-1 0-1,0 1 1,0-1 0,-1 0 0,1 1 0,-1-1-1,1 5 1,-1 6-103,1 0-1,1 1 0,4 13 1,-3-14-77,-1 0 0,0 1 1,0 14-1,-2 115 6,0-139-83,1 1 0,-1 0 0,1 0 0,1-1 0,-1 1 0,1-1 0,0 1 0,0-1 0,3 6 0,2 3-696,-6-11 249,-1-1-1,1 1 1,0-1 0,1 0-1,-1 0 1,0 0-1,1 0 1,-1 0-1,1 0 1,-1 0 0,3 2-1,-2-3 157,-1-1 0,1 1 0,-1-1 1,0 0-1,1 1 0,-1-1 0,1 0 0,-1 0 0,1 0 0,-1 0 0,1 0 0,-1-1 1,1 1-1,-1 0 0,1-1 0,-1 1 0,0-1 0,1 1 0,-1-1 0,0 1 0,2-2 1,6-3-911,-1 1 0,-1-1 0,1 0 0,-1-1 1,8-7-1,31-36-2673,-8 7 2010,18-16 496,51-50 987,-102 103 711,0 1 0,1-1 0,-2-1 0,1 1-1,-1-1 1,0 0 0,0 1 0,5-11 0,-9 14-26,1-1-1,0 1 1,0-1-1,0 1 1,0 0-1,1 0 1,-1-1-1,1 1 1,-1 0-1,1 0 1,0 0-1,3-3 1,1 0 335,-8-8 9863,-11 13-3765,6 1-7474,3 1 1451,0 0 0,0 0 0,1 1 0,-1-1 0,0 1 0,1 0-1,0 0 1,-5 6 0,-2 1 545,6-6-879,1 0 0,-1 0 1,1 1-1,0 0 0,0-1 0,1 1 1,0 0-1,0 0 0,-2 6 1,-14 27-302,13-30 4,3-5 0,-1 0 0,1 0 0,0 0 0,0 0 0,1 0 0,-1 0 0,1 1 0,0-1 0,0 0 0,0 1 0,0-1 0,0 1 0,1-1 0,-1 1 0,1 5 0,0 13 0,-1-10 0,1 0 0,0-1 0,1 1 0,4 17 0,-4-26 0,0 1 0,0 0 0,0-1 0,1 1 0,0-1 0,-1 0 0,1 0 0,1 1 0,-1-1 0,0 0 0,1-1 0,-1 1 0,1 0 0,0-1 0,0 0 0,0 1 0,0-1 0,6 3 0,1-2 0,-1 0 0,1 0 0,-1-1 0,1 0 0,0-1 0,0 0 0,11-1 0,80-4 0,-80 0 0,-1-2 0,1 0 0,-1 0 0,-1-2 0,0-1 0,21-12 0,-39 21 0,7-5 0,-1 0 0,0 0 0,0-1 0,-1 1 0,1-1 0,-1-1 0,-1 1 0,1-1 0,-1 0 0,0-1 0,-1 1 0,6-11 0,-1 2 0,-5 9 0,-1-1 0,0 1 0,-1-1 0,1 0 0,-1 0 0,-1 0 0,0 0 0,0 0 0,0 0 0,-1 0 0,-1-10 0,1 5 0,0 8-26,0 1 0,0 0 0,-1 0 0,1 0 0,-1 0 0,0 0 0,-1 0 0,1 0 0,0 0 0,-1 0 0,0 1 0,0-1 0,0 0 0,0 1 0,-6-6 0,4 5 106,-1 0 1,1 0 0,-1 1 0,0-1-1,0 1 1,0 1 0,-1-1-1,1 1 1,0 0 0,-7-2-1,-5 0-291,1 1 0,-1 0-1,-27 0 1,-15 2-3574,42 1 1677,12 0 297,0 1-1,0-1 1,0 1 0,0 0-1,1 0 1,-10 4 0,14-5 1711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09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193 161 1921,'-4'-2'1518,"-2"-1"-552,0 1-1,0 0 1,0 0 0,-1 0-1,1 1 1,-8-1 0,12 2-649,0-1 0,0 1 1,0 0-1,0 0 0,0 0 1,0 0-1,0 0 0,0 0 0,0 0 1,0 1-1,0-1 0,1 1 1,-1-1-1,0 1 0,0 0 1,0 0-1,1 0 0,-1 0 1,0 0-1,1 0 0,-1 0 0,1 1 1,-1-1-1,1 0 0,0 1 1,-2 1-1,-38 84 7876,38-81-7696,0 0 0,0 0 0,1 0 0,0 0 0,1 0 1,-3 11-1,-3 16 905,1-11-930,2-10-397,0 0 1,1 1 0,1-1 0,0 1-1,0 14 1,2 158-76,0-182 0,0 0 0,0-1 0,1 1 0,-1 0 0,1 0 0,0 0 0,-1-1 0,1 1 0,0 0 0,0-1 0,1 1 0,-1-1 0,1 1 0,-1-1 0,1 0 0,0 0 0,0 1 0,0-1 0,4 3 0,-3-3 0,0 0 0,1 0 0,-1-1 0,1 1 0,0-1 0,-1 0 0,1 0 0,0 0 0,0-1 0,0 1 0,-1-1 0,1 0 0,0 0 0,0 0 0,0-1 0,0 1 0,5-2 0,2-3 0,-1 1 0,0-1 0,-1 0 0,1-1 0,-1 0 0,0-1 0,0 0 0,-1 0 0,0-1 0,10-12 0,-4 5-13,0-2-1,-1 1 1,0-2 0,-2 0-1,0 0 1,9-22 0,-12 25-149,-2 0 0,0 0 0,0-1 0,-1 0 0,-1 0 1,-1-1-1,0 1 0,0-29 0,-3 252 1077,0-202-885,1-1 1,-1 1-1,1-1 1,-1 1-1,1-1 1,1 1-1,-1-1 0,1 0 1,-1 0-1,1 0 1,0 0-1,1 0 1,4 6-1,13 29 160,-17-30-178,-2-7-12,-1-1 0,0 1 1,0-1-1,1 0 0,-1 1 0,1-1 1,0 1-1,-1-1 0,1 0 0,0 0 1,0 1-1,0-1 0,0 0 0,0 0 0,0 0 1,0 0-1,0 0 0,0 0 0,0 0 1,1 0-1,-1-1 0,0 1 0,1 0 1,-1-1-1,0 1 0,1-1 0,-1 0 1,1 1-1,1-1 0,6 0 0,0 0 0,0 0 0,0-1 0,0 0 0,0-1 0,0 0 0,0-1 0,-1 1 0,1-2 0,14-7 0,-16 7 0,0-2 0,0 1 0,-1-1 0,1 0 0,-1 0 0,6-9 0,2 0 0,-8 7 0,1 0 0,-2 0 0,11-16 0,3-9 0,-1 10 0,-11 15 0,-1 0 0,0 0 0,0-1 0,-1 1 0,0-1 0,-1 0 0,4-10 0,1-34 0,-2 28 0,-3 11 0,-1 0 0,0 0 0,0 0 0,0-21 0,-3 7 0,1 17 0,-1 0 0,0 0 0,-1 0 0,0 0 0,-3-11 0,-8-5 0,11 24 0,-1 0 0,1 0 0,0 0 0,-1 0 0,1 0 0,1 0 0,-1 0 0,0 0 0,1 0 0,-1-4 0,1 5 204,-3-32-4005,3 33 3468,0 0-1,-1 1 1,1-1 0,-1 0-1,0 1 1,1-1 0,-1 1-1,1-1 1,-1 1-1,0-1 1,1 1 0,-1 0-1,0-1 1,0 1 0,1 0-1,-1-1 1,0 1 0,0 0-1,1 0 1,-1 0-1,0 0 1,0 0 0,0 0-1,0 0 1,1 0 0,-3 0-1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10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1169,'0'0'75,"0"-1"0,0 0 0,0 0 1,0 0-1,0 0 0,1 0 0,-1 0 1,0 0-1,1 0 0,-1 0 0,0 0 1,1 0-1,-1 1 0,1-1 0,-1 0 1,1 0-1,0 1 0,-1-1 1,1 0-1,0 1 0,-1-1 0,1 0 1,0 1-1,0-1 0,-1 1 0,1-1 1,1 1-1,-1-1 15,0 1-1,0-1 1,-1 1-1,1 0 1,0-1 0,0 1-1,-1-1 1,1 0 0,0 1-1,-1-1 1,1 0-1,-1 1 1,1-1 0,-1 0-1,1 0 1,-1 1 0,1-1-1,-1 0 1,0 0 0,1 0-1,-1 0 1,0 1-1,0-1 1,0 0 0,1 0-1,-1-2 1,0 2 72,-1 0 0,1 0 0,0 0 0,0 0 0,1 0 0,-1 0-1,0 0 1,0 0 0,0 0 0,1 0 0,-1 0 0,1 0 0,-1 0 0,1 0 0,-1 0 0,1 0 0,-1 0 0,1 0 0,0 1 0,-1-1 0,1 0-1,0 0 1,0 1 0,0-1 0,1-1 0,0 2 15,0 0 1,-1-1-1,1 1 0,0 0 0,-1-1 1,1 1-1,0 0 0,-1 1 0,1-1 0,0 0 1,0 0-1,-1 1 0,1-1 0,-1 1 1,3 0-1,-3 0-86,-1 0 1,1 0-1,0 0 1,-1 0-1,1-1 1,-1 2 0,1-1-1,-1 0 1,1 0-1,-1 0 1,0 0-1,0 0 1,1 0-1,-1 0 1,0 0-1,0 0 1,0 1-1,0 0 1,2 12 533,8 8 954,-1 1 0,10 39 1,-4-16 577,-12-37-1751,0-1 0,0 0 0,-1 1 0,0 0 0,-1-1 0,1 14 0,-2 82 1505,0-64-1443,0-34 65,0-14 360,0 2-954,0 0 1,0 0-1,0 0 0,1 0 1,0 0-1,0 1 1,0-1-1,1 0 1,0 0-1,0 1 0,0-1 1,1 1-1,0-1 1,0 1-1,0 0 0,1 1 1,-1-1-1,1 0 1,0 1-1,1 0 1,-1 0-1,1 0 0,8-5 1,9-2 48,23-16-14,-38 19 124,-6 7-80,-1 1 0,0-1 0,1 1 1,-1-1-1,1 1 0,-1-1 0,1 1 0,-1 0 0,1-1 1,-1 1-1,1 0 0,0-1 0,-1 1 0,1 0 0,-1 0 1,1-1-1,0 1 0,-1 0 0,1 0 0,0 0 0,-1 0 1,1 0-1,0 0 0,-1 0 0,1 0 0,0 0 0,-1 0 1,2 1-1,0-1 90,0 0 1,0 0-1,-1 0 0,1 0 1,0 1-1,0-1 1,0 1-1,-1 0 1,1-1-1,0 1 1,-1 0-1,1 0 0,0 0 1,-1 0-1,1 0 1,-1 0-1,0 1 1,1-1-1,-1 0 1,0 1-1,0-1 0,0 1 1,0 0-1,0-1 1,0 1-1,0 0 1,0-1-1,-1 1 1,1 0-1,-1 0 0,1 0 1,-1 2-1,2 9 348,-1 1 1,0-1-1,-3 26 0,1-10-873,1 139 417,1-160 0,0 1 0,0-1 0,1 1 0,-1-1 0,2 0 0,3 8 0,-4-8 0,1-1 0,-1 0 0,0 1 0,-1-1 0,2 16 0,-3-21 0,0-1 0,0 1 0,0 0 0,0 0 0,1 0 0,-1-1 0,1 1 0,-1 0 0,1 0 0,-1-1 0,1 1 0,0-1 0,0 1 0,0 0 0,0-1 0,0 0 0,0 1 0,1-1 0,-1 0 0,2 2 0,4 4 0,-7-6 0,1 0 0,0 0 0,-1-1 0,1 1 0,0 0 0,0 0 0,-1-1 0,1 1 0,0 0 0,0-1 0,0 1 0,0-1 0,0 1 0,0-1 0,0 1 0,0-1 0,0 0 0,0 1 0,0-1 0,0 0 0,0 0 0,0 0 0,0 0 0,0 0 0,0 0 0,0 0 0,1 0 0,-1 0 0,0-1 0,0 1 0,0 0 0,1-1 0,2-2 0,1 0 0,-1 1 0,0-1 0,0-1 0,5-5 0,-1 1 0,0 2 10,-2-1 1,1-1-1,-1 1 1,0-1-1,0 0 0,-1-1 1,6-12-1,5-20-2004,-3-2-4668,-9 31 3616,3-16-4549,16 2 1213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1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323 208 1505,'2'-3'217,"1"1"0,-1-1 0,0 1 0,1-1 0,-1 0 0,0 0 0,-1 0 0,3-5 0,-2 1 1008,-1 1 1,1 0 0,-1 0-1,-1-1 1,1 1 0,-2-10-1,1 11-555,0 3-463,0 1-1,0-1 0,0 1 1,0-1-1,0 0 0,0 1 1,-1-1-1,1 1 0,0-1 1,-1 1-1,0-1 0,1 1 1,-1-1-1,0 1 0,0-1 1,0 1-1,0 0 0,0-1 1,0 1-1,0 0 1,0 0-1,0 0 0,-1 0 1,1 0-1,0 0 0,-3-1 1,1 1 96,-1 0 0,1 0 0,-1 1 0,1-1 0,-1 1 0,1 0 0,-1 0 0,1 0-1,-1 0 1,0 1 0,-5 1 0,-1 0-64,-1 1-1,1 1 0,0 0 0,0 0 0,0 1 0,1 0 0,-14 10 0,3 4 361,1 0 1,0 2-1,2 0 1,0 2-1,2-1 1,-16 32-1,23-39-252,1 0 0,1 1 0,0-1-1,1 1 1,1 1 0,-4 27-1,4 0 582,3 52 0,1-60-611,0-19-296,1 1-1,0 0 1,1 0 0,1-1-1,1 0 1,1 1 0,7 19-1,-8-28-20,0-1-1,1 0 0,-1 0 0,1 0 0,1-1 0,0 1 1,0-1-1,0-1 0,1 1 0,-1-1 0,2 0 0,-1-1 1,1 0-1,0 0 0,12 6 0,-13-9 1,0 1 0,0-1 0,1-1 0,-1 1 0,1-1 0,-1-1 0,1 1 0,0-1 0,-1-1 0,1 1 0,-1-1 0,10-2 0,8-4 0,-1 0 0,25-11 0,-46 17 0,25-13 0,0 0 0,-1-2 0,-1 0 0,0-2 0,-1-1 0,26-26 0,-41 36 0,0 0 0,-1 0 0,0-1 0,0 0 0,-1 0 0,0-1 0,-1 0 0,0-1 0,-1 1 0,0-1 0,-1 0 0,-1-1 0,0 1 0,0-1 0,-1 0 0,-1 0 0,0 0 0,-1 0 0,0-22 0,-1 23 0,-1 0 0,-1 0 0,1 0 0,-2 1 0,0-1 0,-4-11 0,-35-69 0,32 72 0,-2 0 0,0 1 0,-2 1 0,0 0 0,-1 1 0,0 0 0,-21-16 0,-7-9 0,36 35 0,0-1 0,-1 1 0,0 1 0,-1 0 0,1 0 0,-1 0 0,0 1 0,0 0 0,-1 1 0,0 0 0,1 1 0,-1 0 0,-1 0 0,1 1 0,0 0 0,0 1 0,-1 0 0,1 1 0,-1 0 0,-11 2 0,20-2-138,-1 0 1,1 0-1,0 1 0,0-1 1,0 1-1,-1 0 0,1 0 1,0 0-1,0 0 0,0 0 1,0 0-1,1 0 0,-1 0 1,0 1-1,0-1 0,1 1 1,-1-1-1,1 1 0,-1 0 1,1 0-1,0-1 0,0 1 1,-1 0-1,1 0 0,1 0 1,-2 3-1,0 3-1639,1 0-1,0 1 1,0-1 0,1 0 0,2 16 0,-1 3-2409,2 11-1016,12-10 669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11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2993,'5'-9'775,"-1"-1"0,-1 1 0,1-1-1,-1 0 1,-1 0 0,0 0 0,0 0 0,0-17-1,-1-22 10216,-2 64-9357,0-1 0,-1 0-1,0 0 1,-6 16 0,4-15-1001,1 1-1,0 0 1,1 0 0,0 19 0,2 1065-144,0-1083-488,0-28 0,0-37 0,1 34-87,0 1 0,1-1 0,1 0 0,0 1 1,6-16-1,-2 4-328,-1 4-51,14-41-1120,13 12 283,-18 29 858,26-42-502,-21 32 511,1 0 0,44-48-1,-58 70 491,2 2 1,-1-1-1,1 1 0,1 1 0,-1-1 1,1 2-1,0-1 0,0 1 1,1 1-1,-1 0 0,1 0 0,0 1 1,15-2-1,-23 4 122,0 1 1,1 0 0,-1 0-1,0 0 1,0 0-1,0 1 1,0-1-1,0 1 1,0 0 0,0 0-1,0 0 1,0 0-1,0 0 1,-1 1 0,1-1-1,0 1 1,-1 0-1,1-1 1,-1 1-1,4 5 1,-1-1 180,0 0 0,0 1 0,-1-1 0,0 1 0,6 14 0,-5-7-318,-1 0 0,0 1 0,-1 0 0,0 0 0,-1 0 0,-1 0 0,-1 0 0,-2 25 0,2 1-8,-1-14-31,-1 0 0,-1 0 0,-1 0 0,-1 0 0,-2-1 0,0 0 0,-2 0 0,-1-1 0,-1 0 0,-22 36 0,-32 25 0,41-56 0,17-22 0,0-1 0,0 1 0,-1-2 0,0 1 0,0-1 0,-1 0 0,1-1 0,-1 1 0,0-2 0,-1 0 0,1 0 0,-1 0 0,0-1 0,0-1 0,0 0 0,0 0 0,-1-1 0,1 0 0,0-1 0,0 0 0,-1 0 0,-18-4 0,26 3 0,-1 0 0,1-1 0,0 1 0,0-1 0,0 1 0,0-1 0,0 0 0,0 0 0,0 0 0,0-1 0,1 1 0,-1-1 0,1 1 0,0-1 0,0 0 0,0 0 0,-3-5 0,1 0 0,0-1 0,1 1 0,0 0 0,0-1 0,-1-12 0,2 7-293,0 0-1,1-1 1,1 1-1,0 0 1,1 0-1,1 0 1,0 0-1,5-18 1,6-6-4517,26-59 0,-29 77 3011,-5 9 575,0 0 0,1 0 1,1 0-1,0 1 0,0 0 0,1 1 0,13-13 0,24-28-3018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12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305 165 3618,'0'-102'11548,"0"69"-4632,0 3 3484,1 68-10125,0-4-270,-6 49 0,3-62-5,-11 140 0,11-112 0,-10 52 0,5-54 0,0 50 0,7-29 0,-15 106 0,14-159 0,-1 0 0,-1 0 0,0-1 0,-1 1 0,-1-1 0,0 0 0,-1 0 0,0-1 0,-9 14 0,-34 38 0,44-57 0,4-7 0,1-1 0,0 1 0,0-1 0,0 1 0,-1-1 0,1 1 0,0-1 0,0 1 0,-1-1 0,1 0 0,0 1 0,-1-1 0,1 1 0,-1-1 0,1 0 0,0 0 0,-1 1 0,1-1 0,-1 0 0,1 0 0,-1 1 0,1-1 0,-1 0 0,1 0 0,-1 0 0,1 0 0,-1 0 0,1 0 0,-1 0 0,1 0 0,-1 0 0,1 0 0,-1 0 0,1 0 0,-1 0 0,1 0 0,-1 0 0,1 0 0,-1-1 0,1 1 0,-1 0 0,1 0 0,-1-1 0,1 1 0,-1-1 0,-4-1 0,1 0 0,-1-1 0,1 1 0,0-1 0,-1 0 0,1-1 0,0 1 0,1-1 0,-1 1 0,1-1 0,0 0 0,-4-7 0,-3-5 0,0 0 0,-7-20 0,12 22 0,0-1 0,0 0 0,2 0 0,0 0 0,0 0 0,2-1 0,0 1 0,1-25 0,-1 18 0,1 14 0,-1-1 0,1 1 0,1 0 0,-1-1 0,2 1 0,2-12 0,0 6 0,1 1 0,1-1 0,0 1 0,1 0 0,1 0 0,0 1 0,0 0 0,12-12 0,65-43-48,-44 34-1597,17-1-5461,-34 21 4020,-13 7 1471,1 1-1,0 0 1,0 1 0,0 1 0,0 0 0,26-3 0,75 2-4857,-108 4 6297,25 0-1281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1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28 282 704,'19'-16'16616,"-16"16"-15470,30 0 7111,-4-2-4014,-21 2-4043,0-2 0,0 1 0,0-1 0,0 0 0,0-1 1,0 0-1,0 0 0,8-6 0,47-30-200,-58 36 0,-1-1 0,1 1 0,-1-1 0,0 0 0,0 0 0,-1-1 0,1 1 0,-1-1 0,0 1 0,4-9 0,-5 3 0,0-1 0,0 1 0,-2-1 0,1 1 0,-1-1 0,-2-18 0,0-6 0,2 34 0,0 0 0,0 0 0,-1 0 0,1 0 0,0 0 0,0 1 0,-1-1 0,1 0 0,-1 0 0,1 0 0,0 1 0,-1-1 0,0 0 0,1 0 0,-1 1 0,1-1 0,-1 1 0,0-1 0,1 0 0,-1 1 0,0-1 0,0 1 0,0 0 0,1-1 0,-1 1 0,0 0 0,0-1 0,0 1 0,0 0 0,1 0 0,-1 0 0,0-1 0,0 1 0,0 0 0,0 0 0,0 1 0,-1-1 0,-3 0 0,1 1 0,-1-1 0,0 1 0,1 0 0,0 0 0,-8 3 0,0 2 0,1 1 0,0 0 0,0 1 0,1 0 0,0 0 0,1 1 0,0 0 0,0 1 0,1 0 0,0 0 0,-7 13 0,-3 4 0,7-10 0,0 0 0,1 1 0,-9 22 0,8-12 0,1 1 0,2 0 0,-7 40 0,13-58 0,1 0 0,0 0 0,1 0 0,1 1 0,-1-1 0,2 0 0,-1 0 0,2-1 0,-1 1 0,2 0 0,-1-1 0,8 14 0,-2-4 0,18 26 0,-26-44 0,1 1 0,1-1 0,-1 0 0,0 0 0,0 0 0,1 0 0,0 0 0,-1 0 0,1-1 0,0 1 0,-1-1 0,1 0 0,0 0 0,5 1 0,9 1 0,1-2 0,0 0 0,-1 0 0,1-2 0,-1 0 0,1-1 0,-1-1 0,27-8 0,-6-8-1240,19-19-7672,-42 27 6055,14-15-3999,12 0 1301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1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350 750 3490,'2'-29'3611,"-1"20"-2445,-1 0-1,0 0 1,0 0 0,0 0-1,-1-1 1,-1 1 0,-2-10-1,-22-26 5361,24 41-6244,0 1 0,0 0-1,0 0 1,-1 0 0,1 0 0,-1 0 0,0 0 0,0 0 0,0 1-1,0 0 1,0-1 0,-1 1 0,1 0 0,0 1 0,-1-1 0,0 1 0,1-1-1,-1 1 1,0 0 0,0 0 0,0 1 0,1-1 0,-9 1 0,5 0-48,0 0 0,0 0 0,0 1 1,0 0-1,0 0 0,0 1 0,1 0 0,-1 0 1,1 1-1,-1-1 0,1 1 0,-11 7 1,10-5-235,0 0 1,0 1-1,0 0 1,1 0-1,0 0 1,0 1-1,1-1 1,0 1-1,0 1 1,-6 10-1,-35 109 0,41-111 0,0 1 0,2 0 0,0 0 0,0 0 0,2 0 0,0 0 0,2 21 0,-1-13 0,0-14 0,1 0 0,0 0 0,0-1 0,1 1 0,1 0 0,0-1 0,0 0 0,1 1 0,0-1 0,8 12 0,-9-16 0,0-1 0,1-1 0,0 1 0,0 0 0,0-1 0,0 0 0,1 0 0,-1 0 0,1 0 0,0-1 0,0 0 0,1 0 0,-1 0 0,1-1 0,-1 1 0,1-1 0,0-1 0,0 1 0,8 0 0,1 1 0,0-1 0,0-1 0,0-1 0,0 0 0,0-1 0,0-1 0,0 0 0,-1-1 0,21-6 0,-10 0 0,0-1 0,-1-1 0,0-2 0,0 0 0,25-20 0,-35 23 0,-1-1 0,-1 1 0,1-2 0,-2 0 0,0-1 0,0 0 0,-2 0 0,1-1 0,10-22 0,46-113 0,-55 117 0,-1 1 0,10-56 0,-10 43 0,0-12 0,-2 1 0,-3-1 0,-2-78 0,-3-133 0,0 675 0,-15-216 0,2-13 0,13 238 0,0-414 2,0 0-1,0 0 1,0-1-1,0 1 1,1 0-1,-1 0 1,1 0-1,1 4 1,-1-6-77,-1 0 0,1-1 0,0 1 0,0 0 0,-1-1 0,1 1 0,0 0 0,0-1 0,0 1 0,0-1 0,0 0 1,0 1-1,0-1 0,0 0 0,0 1 0,0-1 0,0 0 0,0 0 0,0 0 0,0 0 0,0 0 0,0 0 0,2 0 0,-1 0-493,0 0 0,0-1 0,0 1 0,0 0 0,0-1 0,0 1 0,-1-1-1,1 0 1,0 0 0,0 1 0,0-1 0,-1 0 0,1 0 0,0-1 0,-1 1 0,1 0 0,2-3 0,20-33-6455,-7 8 3499,26-34-1211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0:28.14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139 1 192,'-19'25'496,"19"-9"433,0-6-209,-27 16-192,27-10-160,-19 10-95,19-1-97,0 1-96,-27 0-48,27-10-16,-18 9 0,18 1-16,0 0 0,0-10-96,-28-6-80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13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78 2033,'-17'0'-3294,"-3"0"3638,-7 0 3695,-10 0 6443,16 0 4663,34 0-10931,22 0-4410,27-2 196,106-19 0,-18 1 0,-65 4 32,-63 10-198,0 2 0,1 0 0,32 0 0,-41 5-2114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1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1589 1601,'-22'11'548,"1"-1"1,-42 13-1,3-2 130,-150 56 1515,162-79 12115,49-13-11876,-1 6-430,1-5-1427,1-1 0,0 0 0,1 1-1,1-1 1,0 1 0,12-27-1,-1 0-205,-9 28-248,-1 0 0,2 0 1,0 0-1,0 1 0,16-20 0,54-49 327,-42 45-281,5-4 124,2 2 1,88-62 0,9 6 93,114-74 57,-55 62-256,-117 65-124,4-3-17,2 4 1,110-34-1,-144 57-25,159-43 37,68-20-57,-137 13 6,-9 3-1,-96 48-5,34-22 0,-1 0 0,-55 30 0,0-2 0,16-11 0,-19 11 0,0 2 0,20-11 0,53-13 0,-151 34-414,32 8-154,-46 19 0,45-15 213,-48 12 0,-103 23 14,163-45 330,-1 0 0,1-2 1,-25 0-1,-25 3-16,12 4 132,21-3 1090,-52 2 0,76-11-1029,21-4-141,29-8-40,469-127 15,-389 113 0,-20 8 0,1 5 0,162-8 0,-9 22 0,-146 3 0,-102-1 0,0-1 0,0 1 0,-1 0 0,1 0 0,0 0 0,-1 0 0,1 0 0,0 0 0,0 0 0,-1 1 0,1-1 0,0 0 0,-1 0 0,1 0 0,0 1 0,-1-1 0,1 0 0,0 1 0,-1-1 0,1 1 0,-1-1 0,1 0 0,0 1 0,-1-1 0,1 1 0,-1 0 0,0-1 0,1 1 0,-1-1 0,1 1 0,-1 0 0,0-1 0,0 1 0,1 0 0,-1-1 0,0 1 0,0 0 0,0 0 0,0-1 0,0 1 0,0 0 0,0-1 0,0 1 0,0 0 0,0 1 0,-1 0 0,0 1 0,0 0 0,0-1 0,0 1 0,0-1 0,-1 1 0,1-1 0,-1 1 0,0-1 0,1 0 0,-1 0 0,-3 2 0,-23 18 0,-2-1 0,-1-2 0,-40 20 0,25-14 0,-166 92 0,-229 135 0,346-187 571,26-16-2300,22-20-6669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16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27 2465,'0'-1'163,"0"0"-1,0 0 1,0 0 0,1 0-1,-1 0 1,0 0-1,0 0 1,1 0 0,-1 0-1,0 0 1,1 0 0,-1 0-1,1 1 1,0-1-1,-1 0 1,1 0 0,-1 1-1,1-1 1,0 0 0,0 1-1,-1-1 1,1 0-1,0 1 1,0-1 0,0 1-1,0 0 1,0-1 0,0 1-1,0 0 1,1-1-1,31-2 5277,-31 3-5229,0 0 120,0 0 0,0 0 0,1 0 0,-1 0-1,0 1 1,0-1 0,1 1 0,-1 0 0,0 0-1,0-1 1,0 1 0,0 0 0,0 1 0,0-1-1,0 0 1,-1 1 0,1-1 0,2 3 0,25 18 3909,-20-17-3733,-1 1-1,0 1 0,-1-1 0,0 1 0,0 1 0,0-1 0,-1 1 0,0 1 0,7 11 0,-2-3-38,-5-9-312,0 1 1,-1 0-1,0 1 1,-1 0-1,0-1 0,-1 1 1,1 0-1,-2 1 1,0-1-1,1 12 1,-3-21-144,1 1-1,-1 0 1,0 0 0,0 0 0,1 0 0,-1-1-1,1 1 1,0 0 0,-1-1 0,1 1-1,0 0 1,0-1 0,0 1 0,0-1 0,0 1-1,0-1 1,1 0 0,-1 1 0,0-1 0,4 2-1,-2 0 17,2 2 505,-7-5-531,0 0 1,1 1-1,-1-1 0,0 0 0,0 0 1,1 0-1,-1-1 0,0 1 0,0 0 1,1-1-1,-1 1 0,-3-2 1,5 2-3,-11-5-57,0 0 0,1-1 1,-1-1-1,1 0 0,-16-15 1,-4-1-199,-13-12-369,36 29 466,0 0 1,-1 0 0,1 1 0,-1 0 0,0 0 0,-1 1 0,1 0-1,-14-4 1,1 1-249,-1 1-1,1 1 0,-40-3 1,54 7 354,-1 0 0,1 1 0,-1 0 1,1 0-1,0 1 0,-1 0 0,1 0 1,0 1-1,-1 0 0,1 0 1,0 0-1,0 1 0,1 0 0,-1 1 1,-8 5-1,9-3 33,1-1-1,0 1 1,0 1 0,-5 6-1,-13 17-19,17-23 42,-1-1 0,1 1 1,0 0-1,1 0 0,0 0 0,0 1 1,0 0-1,1 0 0,0 0 0,1 0 1,0 1-1,0 0 0,1-1 0,0 1 1,0 0-1,1 0 0,0 16 0,1 86-120,0-100 143,1-1 0,1 0 0,0 0 0,0 0 0,1 0 0,0 0 0,1 0 0,0-1 0,1 1 0,0-1 0,0 0 0,1 0 0,0-1 0,0 0 0,15 14 0,8 5 755,1-2-1,60 40 1,-75-56-369,9 6 947,52 23 0,-17-10-924,-51-23-435,0-1 0,0-1 0,0 0 0,12 3 0,-16-5 0,1 1 0,-1-1 0,1 1 0,-1 0 0,0 0 0,0 0 0,0 0 0,7 6 0,-10-7 0,1 0 0,-1 1 0,1 0 0,-1-1 0,0 1 0,0 0 0,0-1 0,0 1 0,0 0 0,0 0 0,0 0 0,0 0 0,0 4 0,7 15 0,1-8 0,-8-11 0,1 0 0,-1 0 0,1 0 0,-1 0 0,0 1 0,0-1 0,0 1 0,0-1 0,0 1 0,-1-1 0,1 1 0,-1-1 0,1 1 0,-1 3 0,1-1 0,-1-1 0,0 0 0,0 1 0,0-1 0,-1 1 0,0-1 0,1 0 0,-1 1 0,-1-1 0,1 0 0,-1 0 0,1 0 0,-1 0 0,0 0 0,-1 0 0,1-1 0,-1 1 0,-3 3 0,-4 4 0,6-5 0,0 0 0,-1-1 0,0 0 0,0 0 0,0 0 0,-1 0 0,0-1 0,1 0 0,-1 0 0,-1-1 0,1 0 0,0 0 0,-10 3 0,-21 1 0,0-3 0,0-1 0,0-1 0,-70-7 0,92 3 0,1-2 0,-1 0 0,1 0 0,0-1 0,-19-11 0,-30-10 0,58 25-22,0-1 1,1 0-1,-1 0 1,1-1-1,0 1 1,0-1-1,0 0 1,0 0-1,-6-7 1,8 8-299,1 0-1,-1 0 1,1 0 0,0 0 0,0 0-1,0-1 1,0 1 0,0 0 0,-1-5 0,2 4-447,-1 0 1,1 0 0,0 0 0,0 0 0,0 0-1,1 1 1,-1-1 0,1 0 0,0 0 0,1-3 0,1-2-905,2-1 1,-1 1-1,1 0 1,1 1-1,-1-1 1,12-10-1,26-19-2995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16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120 265 1873,'0'0'7422,"3"0"-4917,13 0 5611,-12 0-5160,1 0-2321,1 1 0,-1 0 0,0 0 0,0 0 0,0 1 0,0 0 0,5 3-1,-7-4-362,-1 0-1,1-1 1,0 1-1,-1 0 1,1-1-1,0 1 1,-1-1-1,1 0 1,0 0-1,-1 0 1,1 0-1,0-1 1,3 0-1,2 0 138,-2 1-219,-3 1-166,0-1-1,0 0 0,0 0 0,0 0 0,0 0 0,0 0 0,0-1 0,0 1 0,0-1 0,0 0 0,0 0 0,0 0 1,0 0-1,-1 0 0,1-1 0,0 1 0,4-5 0,8-13-8,-12 16-102,1-1 0,-1 0 0,0 0 0,0-1 1,-1 1-1,1 0 0,-1-1 0,0 0 0,0 1 0,0-1 0,-1 0 0,0 0 0,1 0 0,-1-7 0,0-19-393,0 18 83,0 0-1,-1 0 1,-1-1 0,0 1 0,-3-13 0,3 23 350,0 1 1,1-1-1,-1 1 1,0-1-1,0 1 1,-1 0 0,1-1-1,0 1 1,-1 0-1,1 0 1,-1 0-1,0 0 1,1 0-1,-1 1 1,0-1-1,0 0 1,0 1-1,-1-1 1,1 1-1,0 0 1,0 0-1,-1 0 1,1 0-1,-1 0 1,1 1-1,-1-1 1,1 0-1,-1 1 1,1 0-1,-1 0 1,-3 0-1,0 0 135,-1 1 0,1-1 0,-1 1 0,1 1 0,0-1 0,0 1 0,-1 0 0,1 1 0,0 0 0,1-1 0,-1 2 0,1-1 0,-1 1 0,1 0 0,0 0 0,-7 7 0,-3 6 477,1 1-1,0 0 1,-15 27 0,14-21-283,13-22-250,-17 27 647,-22 46-1,36-64-651,1 1-1,0-1 1,0 1 0,1 0 0,0 0-1,1 1 1,0 23 0,3-24-27,0 0 0,1 0 0,0 0 0,1 0 0,0 0 0,1-1 0,1 1 0,0-1 0,0 0 0,1 0 0,0-1 0,1 1 0,0-2 0,1 1 0,0-1 0,12 11 0,-16-18 0,-1 0 0,1 0 0,-1 0 0,1 0 0,0-1 0,0 1 0,0-1 0,0 0 0,0 0 0,0-1 0,0 1 0,0-1 0,0 0 0,0 0 0,0 0 0,0 0 0,5-2 0,19 1 0,-11 0 253,0 0 0,27-5-1,32-17-3111,-1-10-3943,-5-9-4269,-23 3 4873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17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2113,'0'-13'21522,"0"114"-12739,0 140-8434,9-153-349,-4-60 0,0 36 0,-5 9 0,0-59 0,0-46 0,0 27 0,0 0 0,1 0 0,0 0 0,0 0 0,0 0 0,1 0 0,-1 0 0,6-9 0,2-8 0,-3-6 0,-6 24 0,1 0 0,0 0 0,0 0 0,0 0 0,0 0 0,1 0 0,-1 0 0,1 0 0,0 1 0,0-1 0,5-5 0,14-15 0,-10 13 0,-1-1 0,16-22 0,-23 28 0,1 0 0,0 1 0,1 0 0,0 0 0,-1 0 0,1 1 0,1-1 0,-1 1 0,1 0 0,-1 1 0,1-1 0,8-2 0,30-21 0,-39 23 0,1 0 0,-1 0 0,1 1 0,0-1 0,0 1 0,0 1 0,0-1 0,1 1 0,-1 0 0,1 0 0,10 0 0,0-2 0,26 1 0,-40 4 0,0-1 0,0 0 0,-1 1 0,1 0 0,0-1 0,0 1 0,-1 0 0,1 0 0,0 1 0,-1-1 0,1 0 0,-1 1 0,0 0 0,0-1 0,3 4 0,0-1 0,-1 1 0,0 0 0,1 0 0,-2 1 0,1-1 0,-1 1 0,0 0 0,0 0 0,0 0 0,-1 0 0,0 0 0,0 1 0,0-1 0,-1 1 0,0 8 0,-1 246-1507,0-260 1332,0-1 0,0 1 0,0-1 0,0 1 0,0-1 0,1 1 0,-1-1 0,0 0 0,0 1 0,0-1 0,0 1 0,0-1 0,1 1 0,-1-1 0,0 0 0,0 1 0,1-1 0,-1 1 0,0-1 0,1 0 0,-1 1 0,0-1 0,1 0 1,-1 0-1,0 1 0,1-1 0,-1 0 0,1 0 0,-1 1 0,0-1 0,1 0 0,-1 0 0,1 0 0,-1 0 0,1 0 0,-1 0 0,1 0 0,-1 0 0,1 0 0,0 0 0,11-5-3788,-6-3-1991,9-16-323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1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33 1409,'0'-15'480,"-2"-2"9002,-6 17-4971,-2 6-4652,-2 3 287,1 0 0,0 1 0,0 1 0,1-1 0,1 2 0,0-1 0,0 2 0,1-1 0,1 1 0,-10 21 0,15-23-38,-1 0 0,2 0 0,-1 1 0,1-1 0,1 0 0,0 0 0,3 15 0,-1 16 282,-2-38-355,0 0 1,1 0-1,0-1 1,0 1-1,0 0 1,0 0-1,0-1 1,1 1-1,0 0 1,-1-1-1,4 4 1,9 23 503,-12-27-351,0 1-1,0-1 1,0 1-1,1-1 1,-1 0-1,1 0 1,0 0-1,0 0 1,0 0-1,0-1 1,0 1-1,1-1 1,-1 0-1,1 0 1,-1 0-1,9 2 1,6 3 1398,2-1-1,22 4 1,-18-4-214,65 10 2405,-86-15-3770,0-1 0,0 1 0,0 0 0,-1 0 0,1 0 0,0 0 0,-1 1-1,1-1 1,0 1 0,-1 0 0,0-1 0,1 1 0,-1 0 0,0 0 0,4 5 0,19 15-11,-23-21 4,0 0 0,0 0 0,0 0 0,-1 0 0,1 1 0,0-1 0,-1 0 0,1 1 0,-1-1 0,0 1 0,1-1 0,1 4 0,-2-2 0,0 1 0,0 0 0,-1-1 0,1 1 0,-1-1 0,0 1 0,-1 4 0,1-3 0,-1 0 0,-1-1 0,1 1 0,-1 0 0,1-1 0,-1 1 0,-1-1 0,1 0 0,-1 0 0,1 0 0,-1 0 0,0 0 0,-6 5 0,1-1 0,0 0 0,0 0 0,-1-1 0,-15 10 0,-70 25 0,16-7 0,61-29 0,7-2 0,0-1 0,-1 0 0,1-1 0,-1 0 0,0-1 0,1 0 0,-1 0 0,-16-3 0,-3 2 0,28 0-42,-1 0-1,1 0 1,-1 0 0,1 0-1,-1 0 1,1 0-1,-1-1 1,1 1 0,-1-1-1,1 0 1,-1 0 0,1 0-1,0 0 1,-1 0-1,1 0 1,0-1 0,0 1-1,0-1 1,0 0 0,0 1-1,1-1 1,-4-4 0,-4-20-4465,7-6-5643,2 4 978,0 4 5226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18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27 2161,'0'-1'406,"0"0"0,0-1 0,0 1 1,0-1-1,0 1 0,0 0 0,0-1 0,-1 1 0,1-1 0,-1 1 0,1 0 1,-1-1-1,1 1 0,-2-2 0,-13 0 3098,12 3-3706,3-1 277,-1 1 0,1 0 0,0 0 0,-1 0 1,1 0-1,0 0 0,0 0 0,-1 0 0,1 1 1,0-1-1,-1 0 0,1 0 0,0 0 0,0 0 1,-1 0-1,1 0 0,0 0 0,0 1 0,-1-1 1,1 0-1,0 0 0,0 0 0,0 0 0,-1 1 1,1-1-1,0 0 0,0 0 0,0 1 0,0-1 1,-1 0-1,1 1 0,-24 34 3359,1 2 1,-20 42-1,35-62-2825,1 0 1,1 0 0,0 1 0,1 0-1,1 0 1,0 0 0,-1 32-1,5 96 1624,0-142-2185,0-1 0,0 1-1,1-1 1,-1 1-1,1-1 1,-1 0 0,1 1-1,0-1 1,0 0 0,1 1-1,-1-1 1,1 0-1,0 0 1,-1 0 0,1 0-1,1-1 1,-1 1-1,0 0 1,1-1 0,-1 0-1,1 1 1,5 2-1,-3-2-24,0-1 0,0 0 0,1 0 0,-1 0 0,1-1 0,0 1 0,-1-1 0,1-1-1,0 1 1,0-1 0,-1 0 0,11-2 0,-6-1-23,1 0 0,-1-1 0,0 0 0,0-1 0,0 0 0,-1 0 0,1-1 0,-1-1 0,15-14 0,-19 16 0,0 0 0,-1 0 0,0-1 0,7-11 0,15-20 0,-20 31 0,0 0 0,-1 0 0,0 0 0,0-1 0,0 1 0,-1-1 0,0 0 0,0 0 0,-1-1 0,0 1 0,0-1 0,-1 0 0,0 0 0,0 1 0,-1-1 0,0 0 0,0-15 0,0-21 0,0 25 0,-1 0 0,-1-1 0,-3-22 0,1 29 0,1 0 0,-2 1 0,1-1 0,-10-18 0,11 27 0,0 0 0,-1 0 0,0 0 0,0 1 0,0-1 0,0 1 0,0 0 0,-1 0 0,1 0 0,-1 0 0,0 1 0,0 0 0,0-1 0,0 1 0,0 1 0,-6-3 0,7 3 65,0 0 0,0 1 0,0-1 0,0 1 0,0-1 0,0 1 0,0 0-1,-1 0 1,-3 1 0,4 0-495,0-1 0,0 1 0,0 0 0,1 0 0,-1 0-1,0 1 1,0-1 0,-4 4 0,5-4-448,0 1-1,0 0 1,-1 0 0,1 1 0,0-1-1,1 0 1,-1 1 0,0-1-1,1 1 1,-1-1 0,1 1-1,0 0 1,0 0 0,0-1-1,0 1 1,0 0 0,1 0-1,-1 0 1,1 5 0,0 7-4106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18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0 425 1777,'0'34'6609,"0"49"15192,0-81-21648,1 1-1,-1-1 1,0 1-1,1-1 1,-1 1 0,1-1-1,0 0 1,0 1-1,0-1 1,0 0-1,0 0 1,0 1 0,1-1-1,-1 0 1,3 2-1,4 11-5,-4-7-156,13-6 10,-14-2-1,0 0 0,0 0 0,0 0 0,0 0 0,-1-1 0,1 1 0,0-1 0,0 0 0,0 0 0,0 0 0,-1 0 0,1 0 0,0-1 0,-1 1 0,1-1 0,-1 1 0,0-1 0,0 0 0,3-3 0,-2 1 0,0-1 0,0 0 0,-1 0 0,1 0 0,-1 0 0,-1-1 0,3-8 0,-2 6 0,0 0 0,1 0 0,0 0 0,5-7 0,-1 2 0,-2 5 0,0 0 0,0 0 0,-1 0 0,0-1 0,-1 0 0,0 0 0,2-9 0,8-42 0,-8 42 0,-1 0 0,0-1 0,-2 0 0,1-19 0,-2 1 0,0 21 0,0 0 0,-1-1 0,-1 1 0,0-1 0,-5-18 0,-20-19 0,26 53 0,-1 0 0,1 0 0,0 0 0,-1 0 0,1 0 0,-1 0 0,0 0 0,1 0 0,-1 1 0,0-1 0,1 0 0,-1 0 0,0 1 0,0-1 0,0 0 0,0 1 0,0-1 0,0 1 0,0-1 0,0 1 0,0-1 0,0 1 0,0 0 0,0-1 0,-1 1 0,0 0 0,0 1 0,1-1 0,-1 0 0,0 1 0,0-1 0,1 1 0,-1 0 0,0-1 0,1 1 0,-1 0 0,0 0 0,1 0 0,-3 2 0,0 1 0,-1 0 0,1 1 0,0-1 0,0 1 0,0 0 0,0 0 0,-4 11 0,6-10 0,0 0 0,1 1 0,0 0 0,0-1 0,0 1 0,1 0 0,0-1 0,2 13 0,-1 14 0,-2-10 0,1-17 0,-1 0 0,1 0 0,0-1 0,1 1 0,-1 0 0,1 0 0,2 7 0,-2-12 0,-1 1 0,1-1 0,0 1 0,0 0 0,0-1 0,1 0 0,-1 1 0,0-1 0,0 0 0,1 0 0,-1 1 0,1-1 0,-1 0 0,1 0 0,-1-1 0,1 1 0,0 0 0,-1 0 0,1-1 0,0 1 0,0-1 0,-1 0 0,1 1 0,0-1 0,0 0 0,0 0 0,-1 0 0,4-1 0,18 2 0,-12 0 0,0-1 0,-1-1 0,1 1 0,0-2 0,0 1 0,-1-1 0,13-5 0,10-6 0,-22 8 0,0 1 0,0 0 0,1 0 0,0 1 0,0 0 0,21-1 0,82 4 0,-113 0 0,0 0 0,1 0 0,-1 0 0,1 0 0,-1 1 0,1-1 0,-1 1 0,1 0 0,-1 0 0,0 0 0,0 0 0,1 0 0,-1 0 0,0 1 0,0-1 0,0 1 0,0-1 0,3 4 0,-2 0 0,0 0 0,0 0 0,0 0 0,0 0 0,3 11 0,0 0 0,3 1 0,-7-13 0,0 0 0,0-1 0,-1 1 0,1 0 0,-1 0 0,0 0 0,0 0 0,0 0 0,-1 0 0,1 9 0,-1 259-144,1-272-123,-1 0 1,1 1-1,-1-1 0,1 0 1,-1 0-1,1 0 0,-1 1 1,1-1-1,-1 0 0,1 0 1,-1 0-1,1 0 0,0 0 1,-1 0-1,1 0 0,-1 0 1,1 0-1,-1-1 0,1 1 1,-1 0-1,1 0 1,-1 0-1,2-1 0,16-12-12317,-1-2 9088,26-18-1653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19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442 107 1873,'23'-23'3751,"-13"19"-2886,-10 4-701,1-1 0,0 1 0,0 0 0,-1 0 0,1-1-1,0 1 1,0-1 0,-1 1 0,1 0 0,0-1 0,-1 1 0,1-1 0,-1 0 0,1 1 0,-1-1 0,1 1 0,-1-1 0,1 0 0,-1 1 0,0-1 0,1 0 0,-1 0 0,0 1 0,1-1 0,-1 0 0,0 0 0,0 1 0,0-1 0,0 0 0,0 0 0,0 0-1,0 1 1,0-1 0,0 0 0,0 0 0,0 0 0,-1 1 0,1-2 0,0-50 14253,-20 52-13634,16-1-762,-1 0 0,1 1 0,-1 0-1,1 0 1,-1 0 0,0 1 0,1-1-1,0 1 1,-1 0 0,1 0-1,-1 1 1,1-1 0,0 1 0,-8 4-1,-102 76-326,86-59-39,11-9-199,0 0 0,-18 21 0,32-31 464,0-1 1,1 0-1,-1 1 1,1-1-1,0 1 1,0 0-1,0-1 1,0 1-1,1 0 1,0 0-1,0 0 1,0 1-1,0-1 1,0 0-1,1 0 1,0 1-1,0-1 1,0 0-1,1 7 1,0-9 87,-1 1 0,1-1 1,0 1-1,0-1 0,0 0 1,0 1-1,0-1 0,1 0 1,-1 0-1,1 0 0,-1 0 1,1 0-1,0 0 0,0 0 1,0-1-1,0 1 0,0 0 1,4 1-1,46 26 641,-46-26-552,67 27 1880,-50-17-851,-13-9-618,-2 1 0,1 0 0,0 1-1,-1-1 1,0 2 0,-1-1 0,8 9 0,52 45-332,-65-58-176,0 0 0,0 0 0,0 0 0,0 1 0,-1-1 0,1 0 0,-1 1 0,1-1 0,-1 1 0,0-1 0,0 1 0,0 3 0,7 14 0,0-6 0,-6-12 0,0 1 0,-1 0 0,1-1 0,-1 1 0,0 0 0,1 0 0,-1 0 0,-1 0 0,1 0 0,0 0 0,-1 0 0,1 0 0,-1 4 0,0-2 0,1-1 0,-1 1 0,0 0 0,0 0 0,-1-1 0,0 1 0,0 0 0,0-1 0,0 1 0,0-1 0,-1 1 0,0-1 0,0 0 0,0 0 0,-1 0 0,1 0 0,-6 6 0,-7 9 0,12-15 0,0 0 0,-1 0 0,0 0 0,1 0 0,-1 0 0,0-1 0,-7 5 0,-1-2 0,-1 0 0,0 0 0,-1-2 0,1 1 0,-1-2 0,0 0 0,0 0 0,0-2 0,-19 1 0,-249-2 0,281 0 0,0 1 0,0-1 0,0 0 0,1 0 0,-1 0 0,0 0 0,0-1 0,0 1 0,1 0 0,-1 0 0,0 0 0,0-1 0,0 1 0,1 0 0,-1-1 0,0 1 0,1-1 0,-1 1 0,0 0 0,1-1 0,-1 0 0,0 1 0,0-1 0,-1-19 0,3 9 0,0 2 1185,4 0-3384,-4 8 833,1-1 1,0 0-1,-1 1 0,1-1 1,0 1-1,0-1 0,0 1 1,0 0-1,0 0 0,0 0 1,3-1-1,8-2-2724,7 3-1630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27.0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250 148 2081,'0'0'2078,"5"-2"38,-4 2-1956,0-1 0,1 1 0,-1-1 0,0 1-1,0-1 1,0 1 0,0-1 0,0 0 0,0 0 0,0 1 0,0-1 0,0 0 0,0 0 0,0 0 0,-1 0 0,1 0-1,0 0 1,-1 0 0,1-1 0,0-1 0,2-34 5856,-3 30-5244,0-3-85,-2-23 1844,1 32-2486,1 0 1,-1 0 0,1 0-1,-1-1 1,0 1 0,1 0-1,-1 0 1,0 0 0,0 0-1,0 0 1,0 1 0,0-1-1,0 0 1,0 0 0,0 1-1,0-1 1,0 0 0,0 1-1,0-1 1,-1 1 0,1-1 0,0 1-1,-2-1 1,-17-8 512,19 8-530,-1-1-1,1 1 1,0 1-1,-1-1 0,1 0 1,-1 0-1,1 1 0,-1-1 1,1 0-1,-1 1 1,0 0-1,1-1 0,-1 1 1,1 0-1,-1 0 1,0 0-1,1 0 0,-1 0 1,0 0-1,1 0 0,-1 1 1,0-1-1,1 0 1,-1 1-1,1 0 0,-1-1 1,1 1-1,-3 1 0,-5 3 119,1 0 0,0 0 0,1 1 0,-1 0 0,1 0 0,0 1-1,1 0 1,-1 0 0,1 0 0,1 1 0,-9 15 0,0-1 359,-20 28 0,14-23-213,17-21-235,0-1 1,0 1 0,0 0 0,0 0-1,1 1 1,0-1 0,1 0 0,-1 1-1,0 10 1,2 60 235,1-40-179,-1-29-95,0-1 11,0 0 0,0 0 0,0 0 0,1 0 0,0 0 0,1 0 1,3 11-1,-4-15-19,0-1 1,1 0 0,-1 0 0,1 0-1,0 0 1,0 0 0,-1-1-1,1 1 1,0-1 0,1 1 0,-1-1-1,0 1 1,0-1 0,0 0 0,1 0-1,-1 0 1,1 0 0,-1-1-1,1 1 1,-1-1 0,1 1 0,-1-1-1,1 0 1,-1 0 0,1 0-1,2-1 1,5 1 56,-1-1-1,0 0 1,0-1-1,0 1 1,1-2-1,-2 1 1,1-2 0,0 1-1,-1-1 1,1 0-1,-1-1 1,0 0-1,0 0 1,-1-1-1,0 0 1,0 0 0,0 0-1,-1-1 1,0 0-1,0-1 1,6-9-1,-6 8 129,0 0 0,0 1 0,1 0 0,14-12 0,-15 15-40,-1-1-1,1 1 1,-1-1-1,0 0 1,-1 0-1,1 0 1,-1-1-1,5-10 1,-4 1 158,0 0 1,-1-1-1,-1 1 1,0-1-1,-1 0 1,-1-30-1,-1 43-314,-1 0 0,1-1 0,-1 1 0,0 0 0,0 0 0,0 0 0,0 0 0,-1 0 0,0 0 0,1 1 0,-1-1 0,-1 0 0,1 1 0,-1-1 0,1 1 0,-7-5 0,-8-14 0,16 21-6,-1-1 1,1 1-1,-1 0 0,1 0 1,-1 0-1,1 0 0,-1 1 0,1-1 1,-1 0-1,0 1 0,0-1 1,1 1-1,-1-1 0,0 1 1,0 0-1,-3 0 0,-35 0-2802,25 1-1154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0:28.52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213 445 496,'-5'5'289,"1"-3"-167,1 1 0,-1 0 0,1 0 0,0 0 0,0 0 0,0 0 0,0 0-1,1 1 1,-1 0 0,1-1 0,0 1 0,0 0 0,0 0 0,1 0 0,0 0-1,-2 7 1,-3 6 158,-1-1-1,0 1 0,-13 20 1,-9 18 320,18-31-345,1 0 1,2 1-1,0-1 0,-6 35 0,12-48-211,-1-1 1,0 0-1,-9 19 1,8-21-35,1 0 0,0 0 0,0 0 0,0 0 1,1 1-1,0-1 0,1 1 0,-1 10 0,2 47-139,0-50-488,0-46-270,0 17 628,0 9 201,-1 1 0,1-1 0,0 0 0,1 0 0,-1 1 0,1-1-1,-1 0 1,1 1 0,2-5 0,5-7-34,-6 12 78,0 0 1,0 0 0,-1-1 0,1 1 0,-1 0-1,0-1 1,0 1 0,0-1 0,0 0 0,-1 1-1,1-6 1,0 0-34,0 0 0,1 0 0,0 0 0,0 0 1,1 0-1,0 0 0,1 1 0,0 0 0,8-14 0,-5 10-322,-1-1 0,8-23-1,-11 26 212,0 1 52,-1 0 0,1 1 0,1-1 0,0 1 0,8-15-1,-1 5 244,0 0-1,-1-1 0,-1 0 0,-1-1 0,-1 0 0,0-1 0,7-40 0,-11 49 12,0 1 0,1 0-1,1 0 1,10-19 0,-10 20-21,1-1 0,-2 1 0,1-1 0,3-15 0,-7 17-10,1 0 1,0 0-1,1 0 0,0 1 1,1-1-1,-1 1 1,8-11-1,-2 0 463,14-39-1,-12 30-329,1-10 6,3-4-141,-11 35-261,0 0 1,0 0 0,1 1 0,0 0-1,0 0 1,7-5 0,-9 9-783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27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819 316 1313,'0'-49'7715,"0"47"-5959,-5 0-30,-26-20 1312,15 20-2513,0 1-1,0 0 0,0 1 0,0 0 0,-1 1 0,-16 4 0,-8 10 1625,1 2 1,-73 43-1,66-31-448,1 3 0,2 1-1,-65 64 1,83-68-1631,0 1 0,2 1 0,-33 56 0,42-63-51,6-11-19,1 1 0,0 0 0,1 1 0,1 0 0,0 0 0,1 1 0,1-1 0,0 1 0,1 0 0,1 0 0,0 0 0,2 26 0,0 167 0,0-201 0,0-1 0,0 1 0,1-1 0,1 1 0,-1-1 0,1 0 0,1 1 0,-1-1 0,1 0 0,0 0 0,1-1 0,0 1 0,0-1 0,8 10 0,-9-10 0,1-1 0,0 0 0,1-1 0,-1 1 0,1-1 0,0 0 0,0 0 0,0 0 0,0-1 0,1 0 0,-1 0 0,1 0 0,9 3 0,0 0 0,-2-1 0,0 0 0,0-1 0,0-1 0,1 0 0,-1-1 0,1 0 0,0-1 0,-1-1 0,1 0 0,19-3 0,5-4 0,0-1 0,45-17 0,-58 17 0,3-2 0,0-2 0,-1-1 0,-1-1 0,0-2 0,0 0 0,-2-2 0,0 0 0,-1-2 0,-1-1 0,-1 0 0,36-48 0,-41 44 0,0-1 0,-2-1 0,19-49 0,-3 8 0,-25 55 0,1 0 0,-2-1 0,0 0 0,-1 1 0,4-28 0,-5-70 0,-3 66 0,2 8 0,-2 0 0,-1 0 0,-2 1 0,-16-65 0,8 62 0,-3 1 0,-1 0 0,-23-39 0,29 60 0,6 8-3,-1 0 1,0 1-1,-1 0 1,0 0-1,-1 1 0,1-1 1,-1 1-1,-15-10 0,-5-7-202,24 22-119,0 0 0,-1 0 0,1 0 0,-1 0 0,0 1 0,1-1 0,-1 1 0,0 0 0,0 0 0,0 1 0,0-1 0,0 1 0,0 0 0,-8 0 0,9 0-51,0 0-50,1 0-1,-1 1 0,1-1 1,-1 1-1,0-1 0,1 1 1,-1 0-1,1 0 1,0 0-1,-1 0 0,1 0 1,0 1-1,0-1 0,-1 1 1,1 0-1,0-1 0,1 1 1,-1 0-1,0 0 1,0 0-1,1 0 0,-1 0 1,0 3-1,-1 0-398,1 0-1,0 0 1,0 0-1,0 1 1,1-1 0,0 0-1,0 1 1,0-1-1,0 9 1,1 26-3346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2:3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580 216 288,'33'-25'937,"-27"20"-688,0 0 1,0 1 0,1-1-1,9-4 1,56-30 2263,-48 15 48,-12 20-1447,11-5 299,-23 9-1111,1-1 1,0 0-1,-1 1 0,1-1 0,-1 0 0,1 0 0,-1 1 1,0-1-1,1 0 0,-1 0 0,0 0 0,1 1 0,-1-1 0,0 0 1,0 0-1,0 0 0,0 0 0,0-1 0,-20 6 1424,-2 17-875,-9 10-72,-29 19-293,-67 85 341,95-102-543,1 2-1,1 0 1,-43 71 0,-62 133 573,70-118-648,31-59-77,-37 98 0,58-122-93,1 1 1,1 1-1,3 0 1,-4 41 0,9 51 86,3-93-95,0-32-29,0 0-1,0 0 1,1 1-1,0-1 1,1 0-1,-1 0 1,1 0 0,0-1-1,1 1 1,0 0-1,0-1 1,1 0-1,-1 1 1,1-1 0,0-1-1,6 7 1,-6-8-3,-1 1 0,1-1 1,1 0-1,-1 0 0,1 0 1,-1-1-1,1 0 0,0 0 1,0 0-1,1 0 0,-1-1 1,1 0-1,7 2 0,-5-2 49,1 0 0,0-1-1,0-1 1,0 1 0,0-2 0,-1 1-1,19-4 1,3-4 359,0-1 0,0-2 0,53-27 1,-38 15 239,-2-2 0,0-1 0,-2-2 0,-1-2 0,-2-2 1,37-38-1,-69 64-535,37-36 546,-3-1 0,-1-2 1,37-57-1,-41 43-629,-3-1 0,-2-2 0,-4-2 0,-2 0 0,19-78 0,-29 81-31,-2-1-1,-3 0 1,-3-1 0,-3 1-1,-7-113 1,2 162 2,0 1 0,-1-1 0,0 1 0,-1 0 0,0 0 0,-1 1 0,-1-1 0,1 1 0,-2 0 0,-11-15 0,16 21 0,-1 1 0,-1 0 0,1-1 0,-1 1 1,1 1-1,-1-1 0,0 0 0,-1 1 0,1 0 0,0 0 0,-1 0 0,0 1 0,0-1 1,0 1-1,0 0 0,0 1 0,0-1 0,0 1 0,0 0 0,-1 0 0,1 1 0,0 0 1,-1-1-1,1 2 0,0-1 0,-1 1 0,1 0 0,0 0 0,-9 3 0,-7 4-1108,1 2-1,0 0 0,0 1 1,1 1-1,-28 22 0,9-6-4234,-26 19-3424,7 11-3209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26:38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2213 475 2065,'0'-2'127,"0"0"0,1 1 1,-1-1-1,1 0 0,0 0 0,0 1 1,-1-1-1,1 0 0,0 1 0,0-1 1,1 1-1,-1-1 0,0 1 0,0 0 1,1-1-1,-1 1 0,1 0 0,-1 0 1,1 0-1,-1 0 0,3-1 0,20-18 2658,34-45 11288,-57 62-13654,0 0 0,0 0-1,0 1 1,-1-1 0,1 0 0,-1 0-1,0 0 1,0 0 0,0 0 0,0 0 0,0 0-1,-1-4 1,0-4 108,0 7-431,0 0 1,0 0-1,0 0 1,0 0-1,-1 0 1,1 0-1,-1 0 1,0 0-1,0 1 1,-1-1-1,1 1 1,-1-1-1,1 1 1,-6-4-1,-5-8 17,7 6-90,-1 2 0,-1-1 0,0 1 0,0 0 0,0 1 0,-1-1-1,0 2 1,-13-7 0,-4-4-13,15 10-7,-1 0-1,1 1 1,-1 1-1,0 0 0,0 0 1,-1 1-1,1 1 0,-19-2 1,-15 2-10,-47 3 0,27 1 77,38-2-72,0 2 0,1 1-1,-1 1 1,1 2 0,0 0 0,0 2 0,1 1 0,0 1 0,-37 19 0,22-8 59,1 2 0,1 1 1,-69 56-1,-21 38 668,112-99-505,0 0 0,1 1 0,1 1 0,-24 42 0,34-51-166,1 0 0,0 0 0,1 0 0,0 1 0,1-1 0,0 1 1,1-1-1,0 1 0,1 0 0,2 12 0,-2 10 52,0-24-80,0-4-3,-1-1 1,1 1 0,1-1 0,-1 1 0,1 0 0,0-1 0,1 0 0,0 1 0,0-1 0,0 0 0,0 0 0,1 0 0,5 8 0,-1-4-11,0-1 0,0 0 1,1-1-1,0 0 0,1 0 1,0-1-1,0 0 0,19 12 1,-7-8-14,1 0 1,-1-1 0,2-2 0,-1 0-1,1-1 1,32 5 0,163-9-1,-133-4 0,-73 0 0,-19 1 0,-42-1 0,8-3-8,-1 2 0,1 2-1,-1 1 1,1 2 0,-1 3 0,1 0-1,1 3 1,0 2 0,0 1 0,1 2 0,-74 38-1,31-9 36,2 3-1,2 5 0,-106 88 1,140-100-28,2 2 0,2 2 0,2 1 0,2 2 0,2 2 0,-50 92 0,70-109 1,1 1 0,1 0 0,2 1 0,1 0 0,2 1 0,1 0 0,2 0 0,1 0 0,2 0 0,1 1 0,2-1 0,1 0 0,1 0 0,11 38 0,-10-54 0,1-1 0,0 1 0,1-1 0,1 0 0,1-1 0,0 0 0,1 0 0,1-1 0,0 0 0,1-1 0,1 0 0,0-1 0,1 0 0,0-1 0,1-1 0,0 0 0,1-1 0,26 12 0,-23-12 0,1-1 0,0-1 0,0-1 0,1-1 0,0-1 0,0 0 0,1-2 0,-1 0 0,27-1 0,-39-1 0,16-1 0,-24 0 0,-1-1 0,1 1 0,-1 0 0,1 0 0,-1-1 0,1 1 0,-1 0 0,1-1 0,-1 1 0,0 0 0,1-1 0,-1 1 0,1-1 0,-1 1 0,0-1 0,1 1 0,-1-1 0,0 1 0,0-1 0,1 1 0,-1-1 0,0 1 0,0-1 0,0 0 0,0 1 0,0-1 0,0 1 0,0-1 0,0 1 0,0-1 0,0 0 0,0 1 0,0-1 0,0 1 0,0-1 0,0 1 0,0-1 0,-1 1 0,1-1 0,-1 0 0,-1-4 0,0 1 0,0 0 0,0-1 0,-1 1 0,1 1 0,-1-1 0,0 0 0,-1 1 0,1-1 0,-6-3 0,-44-32 0,34 27 0,6 4 0,0 1 0,0 0 0,0 1 0,-1 1 0,0 0 0,0 1 0,-1 0 0,1 1 0,-1 0 0,0 2 0,0 0 0,0 0 0,1 1 0,-23 4 0,27-3 0,1 0 0,0 2 0,0-1 0,0 1 0,0 0 0,1 1 0,-1 0 0,1 0 0,0 1 0,0 0 0,1 0 0,-1 1 0,1 0 0,0 1 0,-8 9 0,10-10 0,-1 2 0,1-1 0,0 1 0,1 0 0,0 0 0,0 0 0,1 0 0,0 1 0,0-1 0,1 1 0,0 0 0,-1 14 0,0 13 0,4 67 0,1-44 0,-2-47 0,1 1 0,0 0 0,0-1 0,1 1 0,1-1 0,0 0 0,1 1 0,0-2 0,1 1 0,0 0 0,12 19 0,87 119 0,-85-128 0,1 0 0,1-1 0,0-2 0,30 22 0,3-7 0,2-2 0,1-2 0,1-3 0,106 33 0,121 8 0,-242-56 0,-26-8 0,-13-3 0,-8-2 0,-37 0 0,-51-1 0,12 0 0,-99 10 0,107 3 0,1 3 0,1 2 0,0 4 0,-82 36 0,122-42 0,1 3 0,1 0 0,1 1 0,-48 43 0,60-49 0,1 1 0,0 0 0,0 1 0,2 0 0,-1 1 0,2 0 0,0 1 0,1 1 0,-14 29 0,2 6 0,-23 84 0,38-109 0,2-1 0,0 1 0,2 0 0,1 0 0,3 38 0,3-11 0,2-1 0,14 53 0,-14-80 0,2-1 0,0-1 0,2 1 0,1-2 0,0 1 0,16 22 0,-1-11 0,1-1 0,2-1 0,1-2 0,2 0 0,1-3 0,1 0 0,1-3 0,60 34 0,-29-24 0,2-3 0,1-3 0,1-3 0,79 18 0,-83-28 0,1-4 0,107 7 0,130-23 0,-248 0 0,-1-3 0,0-2 0,-1-3 0,0-2 0,-1-3 0,-1-1 0,54-28 0,-93 39 0,1 0 0,-1-1 0,0-1 0,-1 0 0,0 0 0,16-17 0,-21 18 0,0 1 0,-1-1 0,0-1 0,0 1 0,-1-1 0,0 0 0,-1 0 0,0-1 0,0 1 0,2-11 0,-5 18 0,-1 0 0,0-1 0,1 1 0,-1 0 0,0 0 0,0-1 0,0 1 0,0 0 0,-1 0 0,1 0 0,-1-1 0,1 1 0,-1 0 0,0 0 0,0 0 0,0 0 0,0 0 0,0 0 0,0 0 0,0 0 0,-1 0 0,1 1 0,-1-1 0,1 1 0,-1-1 0,0 1 0,1-1 0,-1 1 0,0 0 0,0 0 0,0 0 0,0 0 0,0 0 0,0 0 0,0 1 0,-1-1 0,1 1 0,-3-1 0,-4-1 0,-1 0 0,0 1 0,0 0 0,0 1 0,1 0 0,-1 1 0,-13 2 0,6 1 0,0 1 0,1 1 0,0 1 0,0 0 0,-26 18 0,23-15 0,-2 2 0,0 1 0,1 1 0,0 1 0,1 1 0,0 0 0,-22 27 0,20-19 0,1 0 0,2 2 0,0 0 0,-23 47 0,-29 90 0,59-132 0,1 1 0,2 0 0,-8 51 0,12-44 0,2 0 0,1 0 0,1 0 0,3 0 0,1 0 0,2-1 0,15 53 0,-6-45 0,36 69 0,-39-92 0,1 0 0,1-2 0,1 1 0,30 31 0,-18-25 0,2-2 0,1-1 0,1-1 0,1-2 0,0-1 0,2-1 0,1-2 0,0-2 0,1-1 0,0-1 0,2-2 0,-1-2 0,1-2 0,51 5 0,-14-7 0,1-4 0,-1-4 0,0-2 0,110-22 0,53-30 0,-180 39 0,-1-3 0,58-29 0,-48 15 0,-2-2 0,-2-3 0,109-89 0,-149 108 0,0-1 0,-2-1 0,0-1 0,-2-1 0,0-1 0,18-34 0,8-15 0,-26 44 0,-1-1 0,-2 0 0,24-63 0,-39 92 0,0 0 0,0-1 0,-1 1 0,1-1 0,-1 1 0,0 0 0,1-1 0,-1 1 0,0-1 0,-1-2 0,1 4 0,0 1 0,0 0 0,-1 0 0,1-1 0,0 1 0,0 0 0,0 0 0,-1 0 0,1-1 0,0 1 0,0 0 0,0 0 0,-1 0 0,1 0 0,0-1 0,0 1 0,-1 0 0,1 0 0,0 0 0,-1 0 0,1 0 0,0 0 0,0 0 0,-1 0 0,1 0 0,0 0 0,-1 0 0,1 0 0,0 0 0,0 0 0,-1 0 0,1 0 0,0 0 0,-1 0 0,1 1 0,0-1 0,0 0 0,-1 0 0,1 0 0,0 0 0,0 0 0,0 1 0,-1-1 0,1 0 0,-4 4 0,0-1 0,1 0 0,-1 1 0,1 0 0,0 0 0,0 0 0,1 0 0,-1 0 0,-2 7 0,-46 122 0,44-118 0,0 0 0,1 1 0,1 0 0,0 1 0,1-1 0,1 1 0,1 0 0,-2 31 0,4-25 0,0 22 0,10 87 0,-7-113 0,2-1 0,0 1 0,1-1 0,1 0 0,1-1 0,0 1 0,17 25 0,-15-29 0,0-1 0,1 0 0,0 0 0,1-1 0,0 0 0,1-1 0,26 17 0,-10-11 0,1-1 0,0-1 0,42 13 0,-31-13 0,1-1 0,0-3 0,1-1 0,49 5 0,-14-13 0,130-12 0,-169 7 0,73-7 0,-1-4 0,-1-6 0,-1-4 0,-1-6 0,-1-3 0,-2-6 0,129-66 0,-178 73 0,65-50 0,-84 56 0,-6 5 0,-7 4 0,0 0 0,35-34 0,13-18 0,-58 54 0,-20 24 0,-26 42 0,21-27 0,1 1 0,-10 43 0,17-55 0,1 1 0,1-1 0,0 0 0,0 1 0,1-1 0,1 1 0,4 19 0,-1-14 0,1-1 0,1-1 0,0 1 0,1-1 0,1 0 0,1 0 0,1-1 0,0-1 0,1 1 0,0-2 0,1 1 0,1-2 0,0 0 0,1 0 0,0-1 0,1-1 0,27 15 0,16 3 0,64 20 0,-99-42 0,-1 0 0,1-2 0,1-1 0,41 3 0,91-9 0,-123 1 0,36-3 0,0-3 0,-1-3 0,83-23 0,-102 19 0,0-2 0,-2-3 0,0-2 0,-1-1 0,43-30 0,-51 24 0,-2-1 0,0-2 0,45-53 0,3-2 0,-77 79 0,8-6 0,-1-2 0,22-28 0,-35 42 0,-1 0 0,1 1 0,-1-1 0,0 0 0,1 0 0,0 0 0,-1 1 0,1-1 0,-1 0 0,1 0 0,0 1 0,0-1 0,-1 1 0,1-1 0,0 1 0,0-1 0,0 1 0,0-1 0,-1 1 0,1 0 0,0-1 0,1 1 0,-1 0 0,-1 1 0,1 0 0,-1-1 0,1 1 0,-1-1 0,1 1 0,-1 0 0,0 0 0,1-1 0,-1 1 0,0 0 0,1 0 0,-1-1 0,0 1 0,0 0 0,0 0 0,0 0 0,0-1 0,0 1 0,0 1 0,-6 65 0,-13 23 0,12-64 0,2 0 0,0 1 0,-2 51 0,7-36 0,2 68 0,0-96 0,0 0 0,1 0 0,0 0 0,1 0 0,11 25 0,-7-23 0,1 0 0,1 0 0,0 0 0,1-2 0,1 1 0,0-1 0,1-1 0,25 20 0,-19-19 0,1 0 0,0-2 0,1-1 0,0 0 0,1-2 0,40 12 0,-11-8 0,1-3 0,0-1 0,1-3 0,57-1 0,217-18 0,-193-1 0,-1-5 0,0-6 0,193-63 0,-170 32 0,-124 40 0,33-24 0,-41 24 0,25-15 0,-1-3 0,53-47 0,-80 61 0,0-1 0,-2-1 0,0-1 0,-2-1 0,0 0 0,19-38 0,27-53 0,-35 66 0,43-99 0,-64 121 0,-7 25 0,1 1 0,-1-1 0,0 1 0,0-1 0,1 1 0,-1-1 0,1 1 0,-1 0 0,1-1 0,0 1 0,-1 0 0,1 0 0,0-1 0,1 0 0,1 1 0,-1 0 0,0 0 0,0 0 0,1 0 0,-1 1 0,1-1 0,-1 1 0,1-1 0,-1 1 0,1 0 0,-1 0 0,4 0 0,147-5 0,-127 2 0,0-2 0,-1 0 0,48-18 0,-12-3 0,-1-2 0,-2-4 0,92-64 0,-122 76 0,-1-1 0,-1-2 0,-2 0 0,0-2 0,-1-1 0,-2 0 0,-1-2 0,-1 0 0,-1-2 0,-1 0 0,12-33 0,43-130 0,-59 152 0,-3-1 0,10-79 0,3-421 0,-23 516 0,-1-1 0,-1 1 0,-1 0 0,-2 0 0,0 0 0,-2 1 0,-1-1 0,0 2 0,-19-36 0,22 50 0,2 5 0,0-1 0,1 1 0,-1-1 0,1 0 0,0 0 0,0 0 0,1 0 0,0 0 0,-1-8 0,2 12 0,-1-1 0,1 0 0,-1 1 0,1-1 0,-1 1 0,0 0 0,0-1 0,-1 1 0,1 0 0,-2-3 0,-5-15 0,9 19 0,-1 1 0,0-1 0,1 0 0,-1 0 0,1 0 0,0 1 0,-1-1 0,1 0 0,0 1 0,-1-1 0,1 1 0,0-1 0,0 0 0,-1 1 0,1 0 0,0-1 0,0 1 0,0-1 0,0 1 0,-1 0 0,1 0 0,0-1 0,0 1 0,0 0 0,2 0 0,0-1 0,0-1 0,0 1 0,1-1 0,-1 0 0,0 0 0,0 0 0,-1 0 0,1-1 0,0 1 0,-1-1 0,0 1 0,1-1 0,-1 0 0,0 0 0,-1 0 0,1 0 0,2-6 0,23-30 0,-3 15 0,-12 12 0,0 0 0,0-1 0,14-21 0,-1-8 0,39-84 0,-58 112 0,0 0 0,-2 0 0,0-1 0,0 1 0,-2-1 0,1 0 0,-2 0 0,0 0 0,-1 0 0,-3-24 0,-2 17 0,-1 0 0,-1 0 0,-1 0 0,-1 1 0,-1 0 0,0 1 0,-26-35 0,-4 2 0,-63-65 0,-38-22 0,-163-124 0,173 156 0,125 102 0,0 1 0,0 0 0,-1 0 0,1 1 0,-1-1 0,0 2 0,-1-1 0,1 1 0,-1 0 0,1 0 0,-1 1 0,0 0 0,0 1 0,0-1 0,0 2 0,0-1 0,-10 1 0,7 0 0,7-1 0,1 1 0,0 0 0,-1 0 0,1 0 0,-1 0 0,1 1 0,-1-1 0,1 1 0,-1 0 0,1 0 0,0 0 0,0 0 0,-1 1 0,1-1 0,0 1 0,-5 4 0,3-2 0,1 1 0,-1 0 0,1 0 0,1 1 0,-1-1 0,1 1 0,0 0 0,0 0 0,1 0 0,0 0 0,0 0 0,0 1 0,0-1 0,1 0 0,1 1 0,-1-1 0,1 8 0,0-6 0,2 8 0,0-16 0,-1 1 0,0-1 0,1 1 0,-1-1 0,1 1 0,-1-1 0,1 0 0,-1 1 0,1-1 0,-1 0 0,1 0 0,2-1 0,9 1 0,-1-1 0,1 0 0,-1-1 0,0-1 0,0 0 0,0-1 0,0 0 0,0 0 0,-1-2 0,0 1 0,0-1 0,0-1 0,-1 0 0,13-11 0,1-3 0,-2-2 0,0 0 0,-1-1 0,25-39 0,-40 52 0,-1-1 0,0 0 0,-1 0 0,0 0 0,-1-1 0,0 1 0,-1-1 0,0 0 0,-1 0 0,-1 1 0,-1-20 0,-1 5 0,-1 1 0,-1 0 0,-2-1 0,-13-38 0,-50-107 0,56 144 0,-2 0 0,-1 1 0,-37-46 0,-124-106 0,174 177 0,-35-30 0,0 1 0,-2 3 0,-1 1 0,-2 2 0,0 2 0,-1 2 0,-2 2 0,-85-24 0,110 37 0,-1 1 0,1 1 0,-35-2 0,42 7 0,1-1 0,0 2 0,-1 0 0,1 0 0,0 1 0,-23 9 0,18-4 0,1 1 0,1 0 0,0 1 0,0 1 0,1 0 0,-16 16 0,5-3 0,1 1 0,-31 43 0,53-65 0,1 0 0,0 1 0,0-1 0,0 0 0,0 1 0,1 0 0,-1-1 0,1 1 0,0 0 0,0 0 0,0 0 0,1 0 0,-1-1 0,1 1 0,0 0 0,1 7 0,-1-10 0,0-1 0,0 1 0,0 0 0,0-1 0,0 1 0,0 0 0,1-1 0,-1 1 0,0 0 0,0-1 0,1 1 0,-1-1 0,0 1 0,1 0 0,-1-1 0,1 1 0,-1-1 0,0 1 0,1-1 0,-1 1 0,1-1 0,0 1 0,-1-1 0,1 0 0,-1 1 0,1-1 0,0 0 0,-1 0 0,1 1 0,0-1 0,-1 0 0,1 0 0,0 0 0,1 0 0,1 1 0,0-1 0,0-1 0,0 1 0,-1 0 0,1-1 0,0 1 0,0-1 0,0 0 0,4-2 0,0-1 0,0 0 0,-1 0 0,1-1 0,-1 0 0,0 0 0,11-12 0,3-3 0,0 0 0,-1 0 0,-1-2 0,-1 0 0,-1 0 0,-1-2 0,-1 0 0,-2 0 0,0-1 0,-1-1 0,-2 0 0,0 0 0,-2-1 0,-1 0 0,-1 0 0,-1-1 0,-2 0 0,0 1 0,-2-1 0,-5-33 0,3 47 0,-2 1 0,1-1 0,-2 1 0,0 0 0,-1 0 0,0 0 0,-1 1 0,0 0 0,-1 0 0,0 1 0,-1 0 0,0 0 0,-1 1 0,0 0 0,-1 1 0,-12-9 0,2 3 0,-1 0 0,0 2 0,-1 1 0,0 0 0,-44-13 0,64 24 0,-35-13 0,-1 1 0,0 2 0,-1 2 0,-1 2 0,-74-4 0,112 11 0,-64-4 0,0 3 0,0 2 0,-75 13 0,4 9 0,135-22 0,-1 0 0,1-1 0,0 1 0,-1-1 0,1 0 0,0 0 0,-1 0 0,1 0 0,-4-1 0,6 0 0,0 1 0,0-1 0,0 1 0,0-1 0,0 1 0,0-1 0,0 0 0,0 1 0,0-1 0,1 0 0,-1 0 0,0 1 0,1-1 0,-1 0 0,0 0 0,1 0 0,-1 0 0,1 0 0,0 0 0,-1 0 0,1 0 0,0 0 0,-1 0 0,1 0 0,0 0 0,0 0 0,0 0 0,0-1 0,0 1 0,0-1 0,0-23 0,1 8 0,-1-1 0,0 1 0,-2 0 0,0 0 0,-1 0 0,0 0 0,-8-20 0,-1 2 0,8 20 0,-1 1 0,0 0 0,-1 1 0,0-1 0,-9-12 0,-28-20 0,26 30 0,6 5 0,-1 0 0,-1 0 0,0 1 0,0 1 0,-1 0 0,-19-9 0,5 7 0,-1 1 0,-44-10 0,26 11 0,-1 1 0,0 3 0,0 2 0,0 1 0,-1 3 0,1 2 0,0 2 0,0 3 0,1 1 0,-61 20 0,-23 18 0,-191 98 0,318-143 0,1 0 0,-1 0 0,0 0 0,0-1 0,0 0 0,0 0 0,0 0 0,0 0 0,0 0 0,0-1 0,0 0 0,-1 0 0,1 0 0,0 0 0,0-1 0,-6-1 0,10 2 0,0 0 0,0 0 0,-1-1 0,1 1 0,0 0 0,0 0 0,0-1 0,0 1 0,0 0 0,-1-1 0,1 1 0,0 0 0,0-1 0,0 1 0,0 0 0,0-1 0,0 1 0,0 0 0,0-1 0,0 1 0,0 0 0,0-1 0,0 1 0,0 0 0,0 0 0,0-1 0,0 1 0,1 0 0,-1-1 0,0 1 0,0 0 0,0-1 0,0 1 0,1 0 0,-1 0 0,0-1 0,4-8 0,-1 0 0,0 0 0,-1 0 0,0 0 0,0 0 0,-1-1 0,0 1 0,-1-1 0,0 1 0,-1-1 0,0 1 0,-2-10 0,0 3 0,0 1 0,-1-1 0,-1 1 0,-1 0 0,0 1 0,-13-23 0,-73-93 0,74 109 0,-1 2 0,-1 0 0,0 1 0,-2 1 0,0 1 0,0 1 0,-2 1 0,-33-15 0,34 19 0,0 1 0,-1 1 0,0 1 0,0 1 0,-1 2 0,0 0 0,1 1 0,-1 2 0,-37 2 0,-9 6 0,-134 32 0,196-37 0,-72 17 0,0 4 0,1 4 0,-123 58 0,102-45 0,61-26 0,-8 5 0,28-15 0,18-4 0,0 0 0,0 1 0,0-1 0,0 1 0,0-1 0,0 1 0,0 0 0,1 0 0,-1 0 0,0 0 0,0 0 0,1 0 0,-1 0 0,-1 2 0,3-3 0,0 0 0,0 1 0,0-1 0,-1 0 0,1 0 0,0 0 0,0 1 0,0-1 0,-1 0 0,1 0 0,0 0 0,0 0 0,-1 1 0,1-1 0,0 0 0,0 0 0,-1 0 0,1 0 0,0 0 0,0 0 0,-1 0 0,1 0 0,0 0 0,-1 0 0,1 0 0,0 0 0,0 0 0,-1 0 0,1 0 0,0 0 0,0 0 0,-1 0 0,1 0 0,0 0 0,-1 0 0,1-1 0,0 1 0,0 0 0,0 0 0,-1 0 0,1 0 0,0-1 0,0 1 0,0 0 0,-1 0 0,1 0 0,0-1 0,0 1 0,0-1 0,-5-18 0,1 0 0,-9-4 0,-1 1 0,-31-36 0,31 42 0,0 0 0,-2 2 0,0 0 0,0 1 0,-1 0 0,-29-15 0,11 16 0,-54-12 0,83 23 0,-9-2 0,1 1 0,0 0 0,-1 1 0,1 1 0,-23 2 0,2 0 0,-4-1 0,0 2 0,1 1 0,-1 3 0,-46 13 0,17-4 0,60-14 0,-231 62 0,114-14 0,40-21 0,-85 33 0,-156 72 0,322-132 0,-1-1 0,1 1 0,-1-1 0,1 1 0,-1-1 0,1 0 0,-1-1 0,-8 1 0,2-2 0,10-3 0,18-6 0,2-3 0,-12 8 0,0-1 0,-1-1 0,0 1 0,-1-1 0,0 0 0,0 0 0,0-1 0,-1 1 0,0-1 0,5-14 0,17-56 0,-25 75 0,0-1 0,-1 1 0,1 0 0,-1-1 0,0 1 0,0-1 0,0 1 0,-1-1 0,1 1 0,-1 0 0,0-1 0,0 1 0,0 0 0,0-1 0,-3-3 0,-27-46 0,26 47 0,1 0 0,-1 1 0,0 0 0,0-1 0,-1 2 0,1-1 0,-1 1 0,0 0 0,0 0 0,-1 0 0,1 1 0,-1 0 0,0 0 0,0 1 0,0 0 0,0 0 0,0 1 0,0 0 0,0 0 0,-9 0 0,1 1 0,0 0 0,0 1 0,0 1 0,0 0 0,0 1 0,1 0 0,-1 1 0,-17 8 0,-117 61 0,135-65 0,0 1 0,1 0 0,0 1 0,1 0 0,0 1 0,1 0 0,0 1 0,-10 14 0,12-7 0,9-19 0,0 1 0,0-1 0,0 1 0,0-1 0,0 0 0,0 1 0,-1-1 0,1 1 0,0-1 0,0 1 0,0-1 0,-1 1 0,1-1 0,0 0 0,-1 1 0,1-1 0,0 0 0,-1 1 0,1-1 0,0 0 0,-1 1 0,1-1 0,-1 0 0,1 0 0,0 1 0,-1-1 0,1 0 0,-1 0 0,1 0 0,-1 0 0,1 0 0,-1 0 0,1 0 0,-1 0 0,1 0 0,-1 0 0,1 0 0,-1 0 0,1 0 0,0 0 0,-1 0 0,1 0 0,-1 0 0,1 0 0,-1-1 0,1 1 0,-1 0 0,1 0 0,0-1 0,-1 1 0,0-1 0,1 1 0,-1 0 0,1-1 0,-1 1 0,1-1 0,0 1 0,-1-1 0,1 1 0,0-1 0,-1 1 0,1-1 0,0 1 0,-1-1 0,1 0 0,0 1 0,0-1 0,0 1 0,0-1 0,0 0 0,0 1 0,0-1 0,-1 1 0,2-1 0,-1-1 0,-2-10 0,0 10 0,1 0 0,-1 0 0,1 0 0,-1 0 0,0 0 0,0 0 0,0 0 0,0 0 0,-4-2 0,-11-11 0,5-9 0,5 18 0,0-1 0,0 1 0,-1 1 0,0-1 0,0 1 0,-1 1 0,1-1 0,-1 1 0,-18-5 0,-87-20 0,109 27 0,-11-1 0,0 1 0,0 0 0,0 1 0,0 1 0,-20 2 0,-18 0 0,39-2 0,0 0 0,0 1 0,0 1 0,-16 3 0,23-2 0,1-1 0,0 1 0,0 1 0,0-1 0,0 1 0,0 1 0,1-1 0,0 1 0,-7 6 0,3-2 0,1 0 0,0 0 0,0 1 0,1 0 0,-13 21 0,14-21 0,0 0 0,-1 0 0,-13 12 0,-3 4 0,-42 55 0,63-78 7,0-1-1,1 1 1,-1 1 0,1-1-1,-1 0 1,1 1 0,0-1 0,1 1-1,-1-1 1,1 1 0,-1 0-1,1 0 1,0 0 0,0 5-1,-1 21-5919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48.06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414 342 1425,'-253'0'10460,"248"0"-8910,10 2-819,8 3-556,-1-1 0,1-1 0,0 0-1,0-1 1,0 0 0,27-1 0,-8 1-99,166 0 52,13 0-136,509 76-144,-644-76 165,-63-1 83,-20-1-36,-28-3-45,-3-5 3,-137-24-4,-333-8-76,374 38 74,-149 6 3,-42 37 25,306-32 32,18-9-70,1 0 0,0 0 0,0 0 0,-1 1-1,1-1 1,0 0 0,0 0 0,0 0 0,-1 1 0,1-1 0,0 0 0,0 0 0,0 1 0,0-1 0,0 0-1,-1 0 1,1 1 0,0-1 0,0 0 0,0 1 0,0-1 0,0 0 0,0 0 0,0 1 0,0-1 0,0 0 0,0 1-1,0-1 1,0 0 0,0 0 0,0 1 0,0-1 0,1 0 0,-1 1 0,0-1 0,0 0 0,0 0 0,0 1-1,0-1 1,1 0 0,-1 0 0,0 1 0,0-1 0,0 0 0,1 0 0,-1 0 0,0 0 0,0 1 0,1-1-1,-1 0 1,0 0 0,1 0 0,-1 0 0,0 0 0,0 0 0,1 0 0,-1 0 0,0 0 0,1 0 0,-1 0-1,0 0 1,1 0 0,21 3 12,0-1 0,0-1 0,0-1 0,43-6 0,794-83-41,-467 63-42,-271 10 52,50-3-44,-144 17 61,-12 2 2,0-1 1,1 0-1,-2-1 0,1-1 0,17-6 1,-18 5 7,-3 1-8,1-1 0,-1 0 0,11-6 1,-20 9-5,-1 1 0,0-1 1,0 1-1,0-1 0,0 1 1,0-1-1,0 0 0,0 1 1,0-1-1,0 0 0,0 0 1,0 0-1,0 0 0,0 0 1,-1 0-1,1 0 0,0 0 1,-1 0-1,1 0 0,-1-1 1,1 1-1,-1 0 0,1 0 1,-1 0-1,0-1 0,0 1 1,0 0-1,0 0 0,0-1 1,0 1-1,0 0 0,0 0 1,0-1-1,0 1 0,-1 0 1,0-2-1,0 2 2,1 0 1,-1 0-1,0 0 0,0 0 1,0 1-1,0-1 0,1 0 1,-1 1-1,0-1 0,-1 0 1,1 1-1,0-1 1,0 1-1,0 0 0,0-1 1,0 1-1,0 0 0,0 0 1,-1-1-1,1 1 0,-2 1 1,-53-8 21,-218-14-17,211 21-3,-169 4 57,-251 52 48,415-47-81,-174 28-33,176-24-63,-103 36 1,153-44 59,-13 4 1,28-9 8,0 0 0,0 0 0,1 1 0,-1-1 0,0 0 0,0 1 0,1-1 0,-1 1 0,0-1 1,1 1-1,-1-1 0,0 1 0,1 0 0,-1-1 0,0 1 0,1 0 0,-1-1 0,1 1 0,0 0 0,-1 0 0,1-1 0,-1 3 1,1-3-2,0 1 1,1-1 0,-1 1-1,0-1 1,1 1 0,-1-1-1,0 1 1,1-1-1,-1 1 1,0-1 0,1 1-1,-1-1 1,1 0 0,-1 1-1,1-1 1,-1 0 0,1 1-1,-1-1 1,1 0 0,-1 1-1,1-1 1,-1 0 0,1 0-1,0 0 1,-1 0 0,1 0-1,-1 0 1,1 0 0,0 0-1,0 0 1,30 2-128,-29-2 123,12 0-36,359-11-1692,190-34-244,-129 12 1306,-316 20 596,166-40 0,-239 43 105,15-3 431,84-29 1,-141 41-423,0 0-1,0 0 1,0 0 0,0 0-1,0-1 1,0 1 0,-1-1-1,1 0 1,-1 0-1,1 0 1,-1 0 0,0 0-1,1 0 1,-1-1 0,0 1-1,-1-1 1,1 1 0,2-6-1,-3 7-25,-1 1-1,0-1 1,0 1-1,1-1 1,-1 1-1,0 0 1,0-1-1,0 1 1,0-1-1,0 1 1,0-1-1,0 1 1,0-1-1,0 1 1,0-1-1,0 1 1,0-1-1,0 1 0,0-1 1,0 1-1,0-1 1,-1 1-1,1 0 1,0-1-1,0 1 1,0-1-1,-1 1 1,1-1-1,0 1 1,-1 0-1,1-1 1,0 1-1,-1 0 1,1-1-1,0 1 1,-1 0-1,1 0 1,-1-1-1,-12-6 133,1 1 0,-1 0 1,-1 0-1,1 2 0,-1-1 0,-14-1 0,-37-9 81,0 3 1,-94-4-1,-139 9-13,-111 33-134,225-6 7,-168 29 70,120 16-214,220-61 59,-8 1 5,-37 15 0,54-18-5,-1-1 0,0 1 0,1 0 1,-1 0-1,1 1 0,0-1 0,0 1 1,-1-1-1,2 1 0,-1 0 0,0 0 0,1 1 1,-1-1-1,1 0 0,-4 8 0,6-10-2,0 0 1,-1 0-1,1 0 0,0 0 0,0 0 0,0 1 0,0-1 1,0 0-1,0 0 0,0 0 0,0 0 0,0 1 0,0-1 0,1 0 1,-1 0-1,1 0 0,-1 0 0,1 0 0,-1 0 0,1 0 1,-1 0-1,1 0 0,0 0 0,-1 0 0,1 0 0,0 0 0,0 0 1,0-1-1,1 2 0,33 15-60,-18-12 5,0 0 0,0-2 0,1 0 0,-1-1 1,0-1-1,33-2 0,-19 1-20,994 0-1083,-702-15 1061,-171 8 44,-93 5 64,-1-1 1,65-13-1,67-11 645,-113 16 73,-71 10-639,0 0 0,0-1 0,0 0 1,-1 0-1,1 0 0,-1-1 0,0 0 0,1 0 0,6-5 1,-12 8-85,0 0 1,1-1 0,-1 1 0,0 0 0,0 0 0,0 0 0,1-1 0,-1 1 0,0 0 0,0 0 0,0-1 0,0 1 0,1 0 0,-1 0-1,0-1 1,0 1 0,0 0 0,0-1 0,0 1 0,0 0 0,0 0 0,0-1 0,0 1 0,0 0 0,0-1 0,0 1 0,0 0 0,0-1-1,0 1 1,0 0 0,0 0 0,0-1 0,0 1 0,-1 0 0,1-1 0,0 1 0,0 0 0,0 0 0,0-1 0,-1 1 0,1 0 0,0 0-1,0 0 1,-1-1 0,1 1 0,-5-4 18,0 1 0,0 0 1,0 0-1,0 0 0,-1 0 0,1 1 0,-1 0 0,1 0 0,-12-2 0,-57-5 69,-241 5 90,186 5-166,-360 29 22,393-21-23,85-8-15,-86 8 48,-166 36 0,-10 22-107,250-62 57,0 1 0,1 1 0,0 1-1,0 1 1,-27 16 0,47-24 0,0 1 0,0-1 0,0 1 0,0 0 0,0-1 0,0 1 0,0 0 0,0 0 0,1 0 0,-1 1 0,1-1 0,0 0 0,0 1 0,-2 2 0,3-3-3,0-1 1,-1 1-1,1-1 0,0 1 1,0-1-1,0 0 0,0 1 0,1-1 1,-1 1-1,0-1 0,0 1 1,1-1-1,-1 0 0,1 1 0,0-1 1,-1 0-1,1 1 0,1 1 1,1 0-10,0 0 1,0 0-1,0-1 0,0 1 1,0-1-1,0 0 1,1 0-1,-1 0 1,1 0-1,-1 0 1,1-1-1,0 0 1,0 0-1,0 0 0,0 0 1,4 0-1,214 2-826,-112-4 392,458-25-1823,-340 11 1554,131-13 162,-268 17 487,380-56 755,-328 32 1178,-122 29-936,42-17 1,-62 22-895,0 0 0,-1 1-1,1-1 1,0 0 0,0 0 0,-1 0-1,1 0 1,0 0 0,-1 1 0,1-1-1,-1 0 1,0 0 0,1 0 0,-1-1-1,0 1 1,1 0 0,-1 0 0,0 0 0,0 0-1,0 0 1,0 0 0,0 0 0,0 0-1,0 0 1,-1-2 0,1 1-7,0 0 1,-1 0 0,1 0 0,-1 0-1,0 0 1,1 0 0,-1 1-1,0-1 1,0 0 0,-2-2-1,-3 1 33,0 1-1,0-1 0,0 2 0,0-1 0,-1 1 1,1-1-1,-1 2 0,1-1 0,0 1 0,-12 1 1,-17-3 143,-374-8 584,8 36-530,-163 55-84,485-65-209,1-2-461,-126 43 0,203-57 484,-6 2-97,1 1 0,0-1-1,0 1 1,-9 6 0,14-8 66,0-1-1,0 1 1,1 0 0,-1 0 0,0 0 0,0 0-1,0 0 1,1 0 0,-1 0 0,0 0-1,1 0 1,-1 0 0,1 0 0,0 0-1,-1 0 1,1 1 0,0-1 0,-1 0-1,1 0 1,0 0 0,0 1 0,0-1-1,0 0 1,0 0 0,0 1 0,1-1 0,-1 0-1,1 2 1,0-1-17,-1 0 0,1-1 1,0 1-1,0-1 0,-1 1 0,1-1 0,0 1 0,1-1 1,-1 0-1,0 1 0,0-1 0,1 0 0,-1 0 0,0 0 0,1 0 1,-1 0-1,1 0 0,0 0 0,-1 0 0,4 0 0,17 4-271,0-1-1,0-1 1,1-1-1,0 0 1,32-4-1,-13 2 56,142 0-588,513-7-1146,-7-53 2193,-425 8 1016,-131 24-179,-79 15 535,99-39 0,-85 27-9,-66 24-1489,-1 0 0,1 0 0,0 0 0,0 0 0,0 0 0,-1-1 0,1 1 0,-1-1 0,1 0 0,-1 0 0,0 0 0,0 0 0,0 0 1,0 0-1,0-1 0,0 1 0,3-5 0,-5 6-51,0 1 0,0-1 0,1 1 0,-1-1 1,0 1-1,0 0 0,0-1 0,0 1 0,0-1 0,1 1 0,-1-1 0,0 1 1,0-1-1,0 1 0,0-1 0,0 1 0,0-1 0,-1 1 0,1 0 1,0-1-1,0 1 0,0-1 0,0 1 0,0-1 0,-1 1 0,1 0 1,0-1-1,0 1 0,-1-1 0,1 1 0,0 0 0,-1-1 0,1 1 0,0 0 1,-1-1-1,1 1 0,-1 0 0,1 0 0,-1-1 0,-14-5 68,0 1 0,0 0 0,-32-5 0,-2 4-37,-1 1 0,-88 4 0,47 2-14,-431 35 27,405-17-378,1 5 0,-157 52 0,267-74 264,-1 1-1,0-1 1,1 1-1,0 1 1,0-1 0,-8 6-1,14-9 52,-1 1 1,1-1-1,-1 1 0,1-1 1,-1 1-1,1-1 0,-1 1 0,1-1 1,0 1-1,-1 0 0,1-1 1,0 1-1,-1-1 0,1 1 0,0 0 1,0-1-1,0 1 0,0 0 1,-1-1-1,1 1 0,0 0 0,0-1 1,0 1-1,0 0 0,1-1 0,-1 1 1,0 0-1,0-1 0,0 1 1,0 0-1,1-1 0,-1 1 0,0-1 1,1 1-1,-1 0 0,0-1 1,1 1-1,-1-1 0,1 1 0,-1-1 1,1 1-1,0 0 0,7 5-125,0-1-1,0 0 0,0-1 1,0 1-1,1-1 1,0-1-1,0 0 0,0 0 1,0-1-1,0 0 1,16 1-1,23 2-385,50-3-1,-82-2 423,78 0-585,5 2-281,0-4 0,169-26 0,-192 14 816,-16 4 131,-2-2 1,113-39-1,-71 18 488,-70 25 166,0-2 1,0-1 0,37-20 0,-39 7 363,-14 10-644,-34 11-49,7 3-275,-36 0 13,0 1 1,-93 16 0,-25 14 26,87-18-40,-96 30 1,126-28-39,6-2-180,0 1 0,-45 23 0,88-36 160,-1-1 0,0 1 0,0 0 0,1 0 0,-1 0 0,0 0-1,1 0 1,-1 0 0,1 1 0,0-1 0,-1 0 0,1 1 0,0-1 0,0 1 0,-2 2 0,3-3 10,0 0 1,0-1-1,0 1 1,0 0-1,0-1 1,0 1-1,0-1 1,0 1-1,1 0 0,-1-1 1,0 1-1,0-1 1,1 1-1,-1 0 1,1-1-1,-1 1 0,0-1 1,1 1-1,-1-1 1,1 1-1,-1-1 1,1 0-1,-1 1 1,1-1-1,-1 0 0,1 1 1,-1-1-1,2 1 1,5 2-134,1-1 0,-1 1 1,1-1-1,-1 0 1,14 1-1,35 1-796,74-4-1,-35-2 306,22-2 658,0-6 0,206-45 1,-136 17 3046,-49 0 988,-109 30-2268,1-2-1,40-19 0,-50 20-884,0 1 0,1 0 0,0 1 0,25-4 0,-33 9-261,0 0 1,0-1-1,0-1 1,0 0 0,-1-1-1,0 0 1,19-11 0,-31 16-630,0 0 1,0 0-1,-1-1 0,1 1 1,0 0-1,0 0 1,0 0-1,0 0 1,0 0-1,0 0 1,0 0-1,0 0 1,0 0-1,0 0 1,0-1-1,0 1 0,0 0 1,0 0-1,0 0 1,-1 0-1,1 0 1,0 0-1,0 0 1,0 0-1,0-1 1,0 1-1,0 0 0,0 0 1,0 0-1,1 0 1,-1 0-1,0 0 1,0 0-1,0 0 1,0-1-1,0 1 1,0 0-1,0 0 1,0 0-1,0 0 0,0 0 1,0 0-1,0 0 1,0 0-1,0 0 1,0 0-1,1 0 1,-1-1-1,-14-2 37,1 0-1,-1 1 0,1 1 1,-1 0-1,0 1 0,-16 1 1,1 0-6,-106-2 129,-221 5-1362,278 1-839,-1 3 1,-108 26-1,154-26-244,0-1 0,-47 3 0,12-8-3504,22-2 1057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5:02.12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1728 620 896,'5'-9'394,"0"-1"0,0 1 0,1 0 0,0 0 0,11-12 0,-14 19-256,-1-1 0,-1 1-1,1-1 1,0 0 0,-1 0-1,0 0 1,1 0 0,0-5 0,7-14 853,-1 9 313,1 0 1,20-23-1,-29 35-1261,1 1-1,-1 0 1,1-1-1,-1 1 1,1-1-1,-1 1 1,0 0-1,1-1 1,-1 1 0,0-1-1,1 1 1,-1-1-1,0 1 1,0-1-1,0 1 1,1-1-1,-1 1 1,0-1-1,0 0 1,0 1-1,0-1 1,0 1-1,0-1 1,0 1-1,0-1 1,0 0-1,0 1 1,0-1-1,0 1 1,-1-1 0,1 1-1,0-2 419,-1 4-431,1 0-1,0 0 1,-1-1-1,1 1 1,-1 0-1,0-1 1,1 1-1,-1 0 0,0-1 1,0 1-1,0-1 1,0 1-1,0-1 1,0 0-1,-2 2 1,-6 9 181,-3 15 321,10-23-471,1 0 0,-1 1-1,0-1 1,0-1 0,-1 1-1,1 0 1,-1 0 0,-4 3-1,-2 4 91,0-1 0,0 1 0,1 0 0,0 1 0,1-1 0,-9 21 0,14-28-99,-248 537 2999,157-293-2932,71-186-78,8-23-67,-38 72 1,47-104 22,1 1-1,1-1 1,-1 1-1,1 0 1,0 1 0,1-1-1,0 0 1,0 1-1,1 0 1,-1 11 0,2-16 1,0-1 1,-1 1-1,1-1 1,-1 1-1,0-1 1,0 0 0,0 1-1,0-1 1,-3 4-1,3-4-1,0-1 1,0 1-1,0-1 0,0 1 0,0 0 0,0-1 0,1 1 0,-1 5 1,1-6-100,0-6-250,2-11-2,0 1 0,2-1-1,-1 1 1,2 0 0,0 0 0,1 0-1,0 1 1,13-20 0,16-42-1079,34-121-1189,77-158 18,-95 205 2227,-36 98 285,27-60 1,34-73 822,-58 142-102,6-9 233,-19 36 202,-5 17-975,0 0 0,-1-1 0,1 1 0,0-1-1,-1 1 1,1-1 0,-1 1 0,0-1 0,0 1-1,1-1 1,-1 1 0,0-1 0,0 0 0,-2 2-1,-9 16 605,2 23 307,-4 18 145,-17 5-15,-6 17 40,10 21-121,-12 4-268,21-52-492,-40 112 321,27-88-439,-35 77 61,45-116-197,-18 39 24,18-3 7,10-35-34,-5 5-28,-3-1 0,-1 0-1,-2-2 1,-42 61 0,48-77-47,-19 42 0,-6 10-386,41-78 395,-16 30-86,15-29 64,0 0 1,0 0-1,1-1 1,-1 1-1,1 0 1,-1 0-1,1 0 0,0 0 1,0 0-1,0 0 1,0 0-1,0 0 1,0 0-1,0 0 0,2 3 1,18-39-1941,4-12 996,52-132-2014,15-37 873,20-49 1346,-23 60 747,-9 40 423,-12 26 189,-48 95-462,-18 42-92,0-1 0,-1 1 1,1-1-1,-1 1 0,0 0 0,1-1 0,-1 1 1,0-1-1,0 1 0,0-1 0,0 1 0,0-1 1,0-1-1,0 3 23,-2 7 120,1 1 0,-1-1 0,-1 1 0,1-1 0,-1 0 0,-1 0 0,1 0 0,-6 7 0,-7 17 297,-14 31 837,-59 93 0,52-97-767,-38 86-1,-15 28-76,14-32-297,32-51-141,21-46 3,-28 77 1,44-99-172,-1 0 0,0-1 0,-15 22 1,23-40 99,-16 29-249,15-30 211,0 1 0,0 0 0,1 0-1,-1 0 1,1 0 0,-1-1 0,1 1 0,0 0 0,0 0 0,0 0 0,0 0-1,0 0 1,0 0 0,0 0 0,2 4 0,1-11-1038,15-24-115,-1-2 1,16-41 0,6-11 371,34-43 112,-36 64 821,41-94 1,-62 114 210,-9 22 174,19-37-1,-23 52-278,0 0 0,-1 0 0,1 0 0,-1-1 0,0 1 0,-1-1 0,0 0-1,1 1 1,-1-11 0,-2 20-71,1 1 1,-2-1-1,1 1 0,0-1 0,-1 0 0,0 0 1,0 1-1,0-1 0,-1-1 0,1 1 1,-1 0-1,0 0 0,0-1 0,0 0 0,-5 4 1,-15 20 233,16-15-190,1 0 0,0 1 0,1 0 0,0-1 0,-3 16 1,-9 25 275,3-21-109,-1-2 0,-22 33 0,19-34-38,1 0-1,-20 49 1,34-68-214,-59 150 465,17-40-304,15-34 26,25-71-134,0 0 1,2 0 0,0 0-1,1 0 1,0 0 0,1 1-1,2 21 1,-1-22 32,0-11-75,0-21-192,0 11 62,1 1-1,0 0 1,0-1-1,0 1 1,1 0 0,-1-1-1,1 1 1,1 0-1,-1 0 1,1 1 0,4-7-1,13-27-523,-6 5-224,38-62 0,-27 49 255,38-97 1,-35 74 424,14-24 46,34-91 485,-56 130-2,-24 65 397,-4 13-406,-2-1 1,-14 26-1,-14 16 182,9 13-61,-23 17-57,9-19-191,16-23-115,-84 151 107,95-177-232,1 1 0,-20 51-1,25-59-44,0 0 1,-2 0-1,0-1 0,-23 27 1,19-26-52,12-15-442,10-13 158,11-15-149,-8-13-153,-8 30 539,0-1 1,1 1-1,0-1 1,0 1-1,0 0 0,1 0 1,4-7-1,36-54-935,-8-17 109,0 2 430,100-155 755,-122 212 106,1 1 1,32-42-1,-41 60-216,-2 0-1,1 0 1,0-1-1,-1 1 1,0-1-1,3-11 1,-4 12 11,0 0 1,0 1 0,1-1-1,-1 0 1,5-5 0,-2 3 113,-10 11 6,-12 16 11,-52 74 550,58-75-673,-69 104 651,44-70-382,-39 72 1,-9 16-131,1-2 196,27-40 368,38-69-496,-14 36 1,-9 14-18,22-52-244,16-24-71,0 0 0,0 1-1,0 0 1,0 0 0,1 0 0,0 0-1,-1 0 1,2 0 0,-1 1 0,-1 5 0,3-10-13,0 0 1,0 0 0,0 0 0,0 0 0,0 0 0,0 1 0,0-1 0,0 0 0,0 0-1,0 0 1,0 0 0,0 0 0,0 0 0,0 0 0,0 1 0,0-1 0,0 0-1,0 0 1,0 0 0,0 0 0,1 0 0,-1 0 0,0 0 0,0 0 0,0 0 0,0 1-1,0-1 1,0 0 0,0 0 0,0 0 0,1 0 0,-1 0 0,0 0 0,0 0 0,0 0-1,0 0 1,0 0 0,0 0 0,0 0 0,1 0 0,-1 0 0,0 0 0,0 0 0,0 0-1,0 0 1,0 0 0,0 0 0,1 0 0,-1 0 0,0 0 0,0 0 0,0 0-1,0-1 1,0 1 0,3 0-53,-1 0 0,1-1 0,-1 0 0,1 1 0,-1-1 0,0 0 1,1 0-1,-1 0 0,0 0 0,0-1 0,0 1 0,0 0 0,0-1 0,0 0 0,0 1 0,0-1 0,-1 0 0,1 0 0,-1 0 0,1 0 0,-1 0 0,2-4 0,4-9-527,0-1-1,8-24 0,0-1-450,-2 16 328,2 0-1,29-39 1,-5 9 43,131-235-582,-131 199 1380,-29 63 119,2 0 1,1 1-1,20-31 1,-24 45 37,0 1 0,-1-1 0,12-27 0,-20 39-267,0-1 0,1 1 0,-1 0 1,0-1-1,1 1 0,0 0 0,-1-1 0,1 1 0,0 0 0,-1 0 0,1 0 0,0 0 0,0 0 0,0 0 0,0 0 0,0 0 0,0 0 0,0 0 1,0 0-1,1 0 0,-1 1 0,2-2 0,3 0 71,-2-1 182,-8 7 248,-4 5-244,2 0 1,-1 0-1,1 0 0,0 1 1,1 0-1,-6 14 0,-12 22 602,-22 31 433,-45 83 601,1-11-886,13-25-561,40-60-333,14-27-44,-32 78-1,46-97-99,-1 0 0,-1 0 1,0-1-1,-22 26 0,26-34-214,0 0-1,0 1 1,2-1-1,-8 18 1,0 2-931,12-82-8002,3 41 8622,1 1 0,0 0-1,1 0 1,0 0 0,12-17-1,9-22-616,2-26-66,-22 54 990,2 1 0,0 0 1,17-31-1,40-44-48,1-23 475,10-17 1167,-48 95-561,-16 25-112,-1 0 0,-1-1 0,-1 0 0,10-23 0,-13 12 678,-6 21-332,-6 20-79,-1 2-595,0 0 0,-1 0 1,0 0-1,-2-1 0,-10 13 0,-9 13 308,-21 37 260,-15 4-118,-100 181 857,135-221-1524,-55 87 207,38-54-226,27-44 43,-31 63 0,33-57-58,14-29-91,0 0-1,0 1 1,1-1 0,0 1 0,0 0 0,1 0 0,0 0 0,0 0 0,-1 15-1,3-22 10,5-5-142,7-10-297,-1 0 0,0 0-1,13-25 1,5-6-521,132-192-2205,-106 145 2853,-12 30 169,-14 21 77,-3 0-1,33-66 1,-30 32 39,-19 47 138,1 0-1,1 1 1,22-35 0,12-16 446,-47 78-578,0 0 0,0 0-1,0 0 1,0 0 0,0 0 0,0 0 0,-1 0 0,1 1-1,0-1 1,0 0 0,0 1 0,0-1 0,0 1 0,0-1 0,1 1-1,-1-1 1,0 1 0,-1 0 0,-12 11 300,-1 0 0,2 1 0,0 1 0,1 0 0,0 1 1,-12 19-1,-54 75 1561,6-10-784,-50 96-99,-19 44-586,40-61-357,86-155-106,9-15-6,1-1-1,1 1 1,0 1 0,0-1-1,-4 13 1,2-7-110,4-10 78,1-1-1,-1 1 1,1 0 0,0 0-1,0 0 1,0 6 0,1-6-687,44-70-3388,-30 44 3088,1 0 1,26-27-1,10-15 147,8-22 396,66-86 469,-117 162 130,10-11 335,28-41 0,-44 58-328,1 0 0,0 0 0,1 1 0,-1-1 0,0 1 0,7-4 0,-9 6-47,1 0 1,-1 0-1,0 0 1,1 0-1,-1 0 1,0 0-1,0 0 1,0 0-1,0-1 1,0 1-1,0 0 1,0-1-1,0 1 1,0-1-1,-1 1 1,1-1-1,0-2 1,-1 2 139,-2 3-114,-1 0 0,0 0 1,1 0-1,-1 0 1,1 1-1,0 0 0,-1-1 1,1 1-1,0 0 1,0 0-1,0 0 0,0 0 1,1 0-1,-1 0 0,1 1 1,-1-1-1,1 1 1,-2 4-1,-7 8 189,-1-2-36,-1 0 0,-18 15 0,-12 13 254,20-16-85,1 2 0,1 0-1,1 1 1,-16 34 0,19-36-34,-26 33 0,-15 22 59,49-68-363,-1 0 1,-21 22-1,20-24-24,0 1-1,-16 24 0,-2 1 43,23-32-56,1-1-1,0 1 0,0 0 1,0 0-1,1 0 1,0 1-1,0-1 1,0 1-1,1 0 1,-1 0-1,1 0 1,1 0-1,-2 7 1,3 8 23,0-17 94,4-4-100,0-1-1,1 0 0,-1 0 1,0 0-1,0-1 0,0 1 0,0-1 1,0 0-1,-1 0 0,1-1 1,-1 1-1,1-1 0,-1 1 0,5-6 1,40-48-95,-43 50 76,67-84-350,-66 82 295,1-1 1,-2 1-1,1-1 1,-1-1-1,-1 1 1,4-11-1,-4 11 25,0-1 0,1 1 0,0 0 0,8-11 0,4 0-20,7-12 15,-22 28 42,-1 1 1,1-1-1,0 1 0,0-1 1,0 1-1,0 0 1,0 0-1,1 0 0,5-5 1,-8 7-2,5-3-37,-10 8 60,-5 10 34,1 0 0,0 0 0,-10 21 0,-1 2 197,1-3 108,-15 42 0,-7 11 179,37-77-496,0 0 0,0 0 0,0 0 0,2 0-1,-1 0 1,-1 20 0,1 65 98,4-62-169,-1-28-152,2-9 20,0 1 1,0 0-1,0 1 1,1-1-1,0 0 1,-1 1-1,1-1 0,4-2 1,-4 3-3,1-1 1,-1 0-1,1-1 1,-1 1-1,0 0 1,4-7-1,19-32-954,-8 14 512,-2-1 0,16-36 0,-25 50 510,-1 1 0,2-1 1,0 2-1,1-1 0,16-19 0,-20 25 137,0 1 0,0-1 0,-1 0 0,0 0 0,-1 0 1,1 0-1,2-16 0,4-8 147,-7 11-82,-3 17-2,-3 6 69,-11 13 91,0 1-1,1 0 1,1 1-1,-12 20 1,-3 4 118,20-30-257,1 0 0,0 0 0,0 1-1,-5 18 1,-7 14 204,-21 28 299,27-53-451,1 1 0,0 0 0,2 1 0,0 0 0,-11 44-1,12-16 24,-2-24-111,8-20-63,0 0-1,0 0 0,0 0 1,1 0-1,0 0 1,0 0-1,0 0 1,0 0-1,1 6 0,0-11-25,0 1 0,0-1 0,0 0 0,-1 1 0,1-1 0,0 0 0,0 1 0,0-1 0,0 1 0,1-1 0,-1 0 0,0 1 0,0-1 0,0 0 0,0 1 0,0-1 0,0 0 0,0 0 0,1 1 0,-1-1 0,0 0 0,0 1 0,0-1 0,1 0 0,-1 0 0,0 1 0,0-1 0,1 0 0,-1 0 0,0 0 0,0 1-1,1-1 1,-1 0 0,0 0 0,1 0 0,0 0 0,12-7-59,15-25-424,-5-6-691,-3 0 0,31-80 0,-1 1 530,-46 109 628,-1 0 1,0 0-1,0 0 1,-1 0-1,0 0 0,-1 0 1,0 0-1,0-1 1,-1-10-1,0 18 13,0 1 1,1-1-1,-1 1 0,0-1 0,0 1 0,0-1 0,0 1 0,0 0 0,-1-1 0,1 1 1,0-1-1,0 1 0,0-1 0,0 1 0,0 0 0,-1-1 0,1 1 0,0-1 1,0 1-1,0 0 0,-1-1 0,1 1 0,0 0 0,-1-1 0,1 1 0,0 0 0,-1 0 1,1-1-1,0 1 0,-1 0 0,0-1 0,-13 6 3,-10 15-2,3 4 79,-13 13 194,2 1 0,-48 75 0,-81 201 1004,138-271-1126,14-29-103,1 1 0,1-1 1,-10 31-1,8 5 50,-1-24-61,7-21-15,1 0-1,0 0 0,1 0 0,-1 0 0,1 0 0,0 0 0,0 1 0,1 5 1,4-14 70,7-7-123,-1-1 1,0 0-1,-1 0 0,0-1 0,-1 0 1,9-16-1,38-66-750,23-39-345,-49 75 885,35-67-86,-55 112 316,-2 1 0,0-2 0,0 1 0,-1-1 0,-1 0 0,0 0 0,-1-1 0,3-22 0,-4 25 34,-1 0 0,2 1 0,9-22 0,-9 25-1,-1 1 0,0-1-1,0 0 1,-1 0-1,0-1 1,0 1 0,0-9-1,-2 16-22,0 1 0,0-1 0,0 0-1,0 0 1,-1 1 0,1-1 0,0 0 0,0 1 0,-1-1-1,1 0 1,0 0 0,-1 1 0,1-1 0,-1 1 0,1-1 0,-1 0-1,1 1 1,-1-1 0,1 1 0,-1-1 0,1 1 0,-1 0-1,0-1 1,1 1 0,-1-1 0,0 1 0,1 0 0,-1 0-1,0-1 1,1 1 0,-1 0 0,0 0 0,0 0 0,-1 0-1,0 0 7,0 0-1,0 0 0,-1 0 1,1 0-1,0 0 1,0 1-1,-1-1 0,1 1 1,0 0-1,0-1 0,-4 3 1,-1 2 47,0 1-1,0 1 1,0-1 0,1 1 0,-1 0-1,2 0 1,-1 1 0,1-1 0,0 1-1,-6 14 1,-35 91 551,4-18 34,28-68-404,1 1 0,-10 33 0,12-22-69,-12 38 67,-35 81 0,53-146-251,1 0-1,0 0 1,0 1-1,1-1 0,1 0 1,0 1-1,1 0 1,0 20-1,1-35-25,1 1 0,-1-1 0,0 0 0,1 0 0,0 1-1,-1-1 1,1 0 0,0 1 0,0-1 0,0 0 0,0 1 0,0-1 0,0 1-1,0 0 1,3-3 0,7-9-316,40-82-1867,-34 59 1479,-1 0 0,12-41-1,18-42-158,-27 78 733,-1-1 0,17-62 0,-33 97 172,9-38 209,23-59-1,-28 92-75,-1-1-1,-1 0 1,-1-1 0,0 1-1,0 0 1,-1-1 0,0-21 0,-2 34-121,0 0 0,0 1 1,0-1-1,0 0 1,0 1-1,0-1 0,0 0 1,0 1-1,0-1 0,0 0 1,-1 1-1,1-1 1,0 0-1,-1 1 0,1-1 1,0 1-1,-1-1 0,1 1 1,0-1-1,-1 1 1,1-1-1,-1 1 0,1-1 1,-1 1-1,1-1 0,-1 1 1,1 0-1,-1-1 1,0 1-1,1 0 0,-1 0 1,0-1-1,1 1 0,-1 0 1,1 0-1,-1 0 1,0 0-1,1 0 0,-1 0 1,0 0-1,1 0 0,-1 0 1,0 0-1,1 0 1,-2 0-1,-1 0 35,-6 5 233,-11 13 36,12-12-181,0 1 0,0 1 1,1 0-1,0 0 1,0 0-1,1 1 1,0 0-1,-6 12 1,-55 86 1035,1 21 190,56-109-1133,1 2 0,2-1 0,-7 27 0,3-11-60,5-20-105,1 1 0,1 0 0,0 0 0,1 1 0,-1 27 0,4 87-103,0-129-72,23-20-485,-11-9 77,22-14-304,-6-23-256,33-49-729,-37 72 1200,21-47 0,28-66 137,-67 139 477,0 1-1,-2-1 0,0 1 1,0-1-1,-1 0 1,-1-1-1,0 1 0,-1 0 1,-1-1-1,-1-17 1,1 21 9,0 11-10,0 0 1,0 0 0,0 0-1,0 0 1,0 0-1,0 1 1,0-1 0,0 0-1,0 0 1,0 0-1,-1 0 1,1 0 0,0 0-1,0 0 1,0 0 0,0 0-1,0 0 1,0 0-1,0 0 1,0 1 0,0-1-1,0 0 1,0 0-1,-1 0 1,1 0 0,0 0-1,0 0 1,0 0-1,0 0 1,0 0 0,0 0-1,0 0 1,0 0 0,-1 0-1,1 0 1,0 0-1,0 0 1,0 0 0,0 0-1,0 0 1,0 0-1,0 0 1,0 0 0,-1-1-1,1 1 1,0 0-1,0 0 1,0 0 0,0 0-1,0 0 1,0 0-1,0 0 1,0 0 0,0 0-1,0 0 1,0 0 0,0-1-1,0 1 1,0 0-1,-1 0 1,1 0 0,0 0-1,-14 7 99,1 2 0,-1-1 0,2 2 0,-1 0 0,1 0 0,1 1 0,0 1 0,0 0 0,1 0 0,1 1 0,0 0-1,-14 28 1,16-27 47,-1 0-1,0 0 0,-14 17 0,10-15 72,1 0 0,-13 25-1,14-19-80,-26 45 236,33-63-360,0 0 1,1 0-1,-1 0 1,1 0-1,0 0 1,0 1-1,0-1 1,0 1-1,1-1 1,0 1-1,0 0 1,0 0-1,0-1 1,1 1-1,0 8 1,0-13-12,0 1 0,0 0 0,0-1 0,0 1 0,0 0 0,0-1 0,0 1 0,0 0 0,0-1 0,0 1 1,-1-1-1,1 1 0,0 0 0,0-1 0,-1 1 0,1-1 0,0 1 0,-1 0 0,1-1 0,-1 1 0,1-1 0,-1 1 0,1-1 0,-1 0 0,1 1 0,-1-1 0,1 1 0,-1-1 0,0 0 0,1 0 0,-1 1 0,1-1 1,-1 0-1,0 0 0,1 0 0,-1 0 0,0 1 0,1-1 0,-1 0 0,0 0 0,1 0 0,-1-1 0,0 1 0,1 0 0,-2 0 0,-1 0 0,-1 0 3,8-5-87,11-11-238,-1-1-1,-1-1 1,-1 0 0,0-1 0,-2 0 0,0 0 0,-1-2 0,13-39-1,-15 42 145,1 0-1,1 1 1,1 0-1,23-30 0,-30 43 168,-1 0 0,1 0-1,-1 0 1,0-1 0,0 1 0,0-1-1,-1 0 1,1 1 0,0-10-1,5-13 85,1 7 12,-5 16-52,-1 1 0,-1-1 0,1-1 0,0 1 0,-1 0 0,0 0 0,0 0 0,0-1 0,0-4 0,-2 8-30,1 1-1,0-1 1,0 0-1,0 1 1,-1-1-1,1 1 0,0-1 1,0 1-1,-1-1 1,1 1-1,0-1 1,-1 1-1,1-1 1,-1 1-1,1-1 1,-1 1-1,1-1 1,-1 1-1,1 0 1,-1-1-1,1 1 1,-1 0-1,0-1 1,1 1-1,-1 0 1,1 0-1,-1 0 1,0 0-1,1 0 1,-1-1-1,1 1 0,-1 0 1,0 0-1,1 0 1,-1 1-1,0-1 1,1 0-1,-1 0 1,1 0-1,-2 1 1,0-1 22,1 0-23,1 0 0,0 0 0,-1 0 0,1 0 0,0 0-1,0 0 1,-1 0 0,1 0 0,0 0 0,-1 0 0,1 0 0,0 0 0,0 0 0,-1 0 0,1 0 0,0 0 0,0 1-1,-1-1 1,1 0 0,0 0 0,0 0 0,-1 0 0,1 1 0,0-1 0,0 0 0,0 0 0,0 1 0,-1-1 0,1 0-1,0 0 1,0 1 0,-5 5 52,0 0-1,-1 0 1,0-1-1,0 1 1,-7 3-1,6-4 15,0 1-1,1-1 1,0 1-1,0 0 1,-8 11-1,1 1 87,-25 33 120,32-44-220,-1 0 0,1 1-1,1-1 1,0 1 0,0 1-1,1-1 1,-5 13 0,-10 10 155,16-28-191,1 1 1,-1-1-1,1 1 0,0 0 1,0-1-1,1 1 0,-1 0 1,1 0-1,-1 0 1,1 0-1,1 0 0,-1 0 1,0 9-1,2-2 103,-2 21 842,7-31-956,0-1 0,0 0 0,-1 0 0,1 0 0,7-1 0,-9 1-143,-4-3 96,-1 0 0,1 0 0,0 0 0,0 0 0,0 0-1,0 0 1,0 0 0,1 0 0,-1 0 0,1 0 0,0 0-1,2-4 1,3-2 0,-4 7 19,-1 0 1,1 0-1,0 0 0,-1 0 1,0-1-1,1 1 1,-1-1-1,0 1 0,0-1 1,-1 1-1,1-1 0,0 1 1,-1-1-1,0 0 1,1-2-1,0-2-22,0 1 0,0 0 0,1-1 0,0 1 0,0 0 1,0 0-1,1 0 0,6-9 0,1 7 47,-9 7-5,0 1-1,-1-1 1,1 1-1,0-1 1,0 1 0,-1-1-1,1 1 1,0-1 0,-1 1-1,1-1 1,-1 0 0,1 0-1,-1 1 1,1-1-1,-1 0 1,1 0 0,-1 1-1,0-1 1,1 0 0,-1 0-1,0 0 1,0 0 0,1-1-1,-1 0-29,-5 6-219,3-2 252,-3 2 20,1 0 1,0 1-1,-1-1 1,1 1-1,1 0 1,-1 0-1,-3 8 1,-19 52 255,24-60-261,0 1 0,1-1 1,0 1-1,0-1 0,0 1 0,1-1 0,-1 1 1,2 0-1,-1-1 0,1 7 0,1 17-22,-2 18 56,0-43 110,7-4-173,-1 0 0,1 0 0,-1-1 0,1 0 0,-1-1 0,1 1 0,-1-1 0,0 0 0,0-1 0,0 0 0,0 0 1,0 0-1,-1 0 0,1-1 0,-1 0 0,0 0 0,0-1 0,5-5 0,81-80-1206,-63 65 787,-2-1 0,36-45 0,-33 23 165,0 25 197,-25 21 65,0-1 1,-1 0-1,1 1 0,-1-1 0,1 0 1,-1 0-1,0-1 0,4-6 0,13-37 32,-17 43-20,-3 5-4,-1 1 3,0 0 0,0-1 0,1 1-1,-1 0 1,0-1 0,-1 1-1,1-1 1,0 1 0,0-1-1,-1 0 1,-1 2 0,-2 1 14,-34 47 475,1 2-1,3 1 1,-28 60 0,2-7-115,37-41-361,15-53-6,8-11-12,-1 0 0,1 0 0,-1 0 0,1 0 0,0 0 0,0 1 0,0-1 0,0 0 0,0 1 0,1-1 0,-1 0 0,1 1 0,-1-1 0,1 1 0,0 4 0,-2 9-104,9-34-270,-4 11 264,1-1-103,0 1 0,0-1 0,-1 0 0,0 0 0,2-9-1,3-5-254,1 1 0,1 0 0,1 1-1,1 0 1,17-22 0,-21 31 419,62-82-187,-69 92 238,0 0 1,-1 0 0,1 0-1,0 0 1,-1-1 0,0 1-1,1 0 1,-1 0 0,0 0 0,1-1-1,-1 1 1,0 0 0,0-1-1,0 1 1,0 0 0,0 0-1,-1-3 1,1 4 51,-1 14 175,-2 0 0,1 0-1,-2 0 1,0 0 0,0 0-1,-1-1 1,-1 0 0,0 0-1,-8 12 1,3-6 112,2 0 1,0 1-1,-10 36 1,13-17 13,5-27-217,-1-1 0,0 0 1,0 0-1,-9 21 0,5-17-42,1 1-1,1 0 1,0 0 0,1 0 0,1 0 0,0 0 0,1 0 0,2 23 0,-1-34-74,2 0-145,-3-7-554,1 0 601,-1 1 0,1 0 0,0-1-1,0 1 1,0 0 0,0-1 0,1 1 0,-1-1-1,0 1 1,0 0 0,1 0 0,-1-1-1,1 1 1,1-2 0,13-26-735,58-122-2561,1-16 1447,-68 154 1884,0-1 0,5-24-1,7-16 160,-17 51-109,0 0 0,0 0-1,-1 0 1,1-1-1,-1 1 1,0 0-1,0-1 1,0-4 0,-1 2-47,1 3 45,0 8 61,1 0-41,-1-2-6,0 0 1,1-1-1,-1 1 0,-1 0 0,1 0 0,0 0 0,-1 0 1,1-1-1,-3 6 0,-14 28 575,-1-2 1,-36 51-1,42-66-431,0 1-1,1 0 1,1 1 0,1 0 0,1 1 0,-6 24 0,12-42-159,1 0 1,-1 0 0,0 0-1,0-1 1,0 1-1,-1 0 1,-4 4 0,5-5-2,0-1 0,-1 1 0,2-1 1,-1 1-1,0 0 0,0 0 1,1 0-1,0 0 0,-1 0 0,1 0 1,0 0-1,1 1 0,-1-1 1,0 6-1,1 2-2,-1 15 14,1-25-20,0-1 0,0 1 0,0 0 0,0-1-1,-1 1 1,1-1 0,0 1 0,0-1 0,-1 1 0,1 0-1,0-1 1,-1 1 0,1-1 0,-1 0 0,1 1 0,0-1-1,-1 1 1,1-1 0,-1 0 0,1 1 0,-1-1 0,0 0-1,1 1 1,-1-1 0,1 0 0,-1 0 0,1 0 0,-1 1-1,0-1 1,1 0 0,-1 0 0,0 0 0,-2 0 780,3-10-1249,0 9 448,0 0 0,-1 0 0,1 0 0,0 0 0,0 0 1,0 1-1,0-1 0,0 0 0,1 0 0,-1 0 0,0 0 0,0 0 0,1 0 0,-1 1 0,0-1 0,1 0 0,0-1 0,0 1 19,0-1-11,1 0 0,-1 0-1,1 0 1,-1 0-1,0-1 1,0 1 0,0 0-1,0-1 1,0 1 0,-1 0-1,1-1 1,-1 1-1,1-1 1,-1-2 0,0 3-18,0 6 6,-1 3 68,-1-1 0,1 0-1,-1 1 1,-1-1 0,1 0 0,-1 0-1,0 0 1,0 0 0,-1-1-1,0 1 1,0-1 0,-8 9 0,10-13-22,0 1 0,1-1 0,-1 0 0,1 1 0,0-1 0,-1 0 0,1 1 0,0 0 0,0-1 0,0 1 1,0 0-1,0 0 0,1-1 0,-1 1 0,0 0 0,1 0 0,-1 0 0,1 3 0,-5 11 119,-6 2 99,9-16-184,0 1 0,0 1-1,0-1 1,0 0 0,1 0-1,0 1 1,-2 4 0,-1 5 105,0 1 1,2 1 0,-1-1 0,2 0 0,0 20 0,1 12 717,0-33-373,0-39-1008,2-2-235,2-1 0,1 1 0,1 0 1,12-32-1,-4 14 64,-10 30 522,-1 8 71,-1-1 0,0 0 1,0 1-1,-1-1 0,0-12 0,-1 18 344,0 15-98,-3 20 242,-35 48 603,18-15-416,17-42-327,3-21-244,0 0 0,0 0-1,0 0 1,0 0 0,0 0-1,-1 0 1,1 0 0,-1 0-1,1 0 1,-1 0 0,-1 3-1,-7 5 124,8-9-133,0 0 0,0 1 0,-1-1 1,1 1-1,0-1 0,0 1 0,0-1 0,0 1 1,1 0-1,-1-1 0,0 1 0,1 0 0,-1 0 1,1 0-1,-1-1 0,1 1 0,0 0 0,0 3 1,0-2 12,0-1 0,0 0 1,0 1-1,-1-1 0,1 0 1,-1 1-1,1-1 0,-1 0 1,0 0-1,0 0 0,0 1 1,0-1-1,0 0 0,0 0 1,-1 0-1,1-1 0,-1 1 1,1 0-1,-1-1 0,0 1 1,1-1-1,-1 1 0,-3 1 1,-9 9 129,9 6 175,5-14-37,0-13-239,-1-8-103,1 11 36,-1 1 1,1 0 0,0 0 0,0 0 0,0 0 0,1-1-1,0 1 1,0 0 0,3-7 0,0 3-49,1 0 1,-1 0-1,0 0 0,-1 0 0,3-13 1,29-96-486,-12 48 255,-20 34 183,-3 32 76,0-1 1,0 1-1,0-1 0,1 1 0,0 0 0,2-8 1,15-19-265,-10 2 54,-7 23 191,1 0 0,0 0 0,0 0 0,0 0 0,6-10 1,3-2-63,-6 9 48,1 1 1,-1-1-1,-1 1 0,6-16 0,-2 1-217,1 0 0,1 0 0,15-25 0,-2 5-32,-16 31 220,0 0 0,17-20 0,-17 24 79,-1 0 0,0-1 0,7-13 0,-5 0 7,-7 19 1,0 0 0,0 0 0,0 0 1,1 0-1,-1 0 0,1 1 0,-1-1 1,1 0-1,3-2 0,2-5-1,1 1 0,-2-1 1,1 0-1,6-17 0,-12 25 9,0 0 1,0 0 0,0 1 0,1-1-1,-1 0 1,0 1 0,1-1-1,-1 0 1,1 1 0,0 0-1,1-2 1,-2 3-5,0-1 0,0 0 0,0 1 1,0-1-1,-1 1 0,1-1 0,0 0 0,-1 0 0,1 1 1,0-1-1,-1 0 0,1 0 0,-1 0 0,1 0 0,-1 0 1,0 0-1,1 0 0,-1 0 0,0 0 0,1 0 0,-1 0 1,0 0-1,0-1 0,0 1 1,0 1 0,0-1 0,0 1 0,0-1 0,0 1 0,0-1 0,0 1 1,0 0-1,0-1 0,0 1 0,1-1 0,-1 1 0,0-1 0,0 1 0,0-1 0,1 1 0,-1 0 0,0-1 0,1 1 1,-1 0-1,0-1 0,1 1 0,-1 0 0,0-1 0,1 1 0,-1 0 0,1 0 0,-1-1 0,0 1 0,1 0 1,-1 0-1,1 0 0,0-1 0,-1 1 1,1 0 0,-1 0 0,1 0 0,-1 0 0,1-1 0,-1 1 0,1 0 0,-1 0 0,1-1 0,-1 1 0,0 0 0,1-1 0,-1 1 0,0 0 0,1-1 0,-1 1 0,0-1 0,1 1 0,-1 0 0,0-1 0,0 1 0,1-1 0,-1 1 0,0-1 0,0 1 0,0-1 0,0 1 0,0-1 0,0 1 0,0-1 0,0 1 0,0-1 0,0 0 0,0 0 5,0 0-1,0 0 1,1 0-1,-1 0 1,0 0-1,0 0 1,0 0-1,1 0 1,-1 1 0,1-1-1,-1 0 1,0 0-1,1 0 1,0 0-1,-1 1 1,1-1-1,-1 0 1,1 0-1,0 1 1,0-1-1,-1 0 1,1 1-1,0-1 1,0 1 0,0-1-1,0 1 1,-1 0-1,1-1 1,0 1-1,0 0 1,1-1-1,2 0 29,1-2 54,-4 3-84,0 0-1,0 0 1,-1-1-1,1 1 1,0 0 0,0 0-1,0-1 1,0 1 0,-1-1-1,1 1 1,0-1-1,0 1 1,-1-1 0,1 0-1,0 1 1,-1-1-1,1 0 1,-1 1 0,1-1-1,-1 0 1,1 0 0,-1 0-1,1 1 1,-1-1-1,0 0 1,1 0 0,-1 0-1,0 0 1,0 0-1,0 0 1,0 0 0,0 0-1,0 1 1,0-1 0,0 0-1,0 0 1,0 0-1,0 0 1,-1-1 0,1 1-2,0 0 0,0 0-1,0 0 1,0 0 0,0 0 0,0 0 0,0 0 0,0 0 0,0 0 0,1 0 0,-1 0 0,0 0 0,1 0 0,-1 0 0,1 0 0,-1 0 0,1 0 0,-1 0 0,2-1 0,16 0 35,-13 2 62,-6-2-87,1 0 0,0 1 1,0-1-1,0 1 0,0-1 0,0 1 0,0-1 0,0 0 1,0 1-1,1-1 0,-1 1 0,1-1 0,-1 1 0,1-1 0,0 1 1,-1 0-1,1-1 0,0 1 0,0 0 0,0-1 0,0 1 1,0 0-1,0 0 0,0 0 0,0 0 0,2-1 0,5-12-22,10 2 31,-11 4 18,-5 2-46,17-6 15,-19 12-8,0 0 0,1 0 1,-1 0-1,0 0 0,0 0 0,1 0 0,-1-1 0,0 1 1,1 0-1,-1 0 0,0 0 0,0 0 0,0-1 1,1 1-1,-1 0 0,0 0 0,0-1 0,0 1 1,1 0-1,-1 0 0,0-1 0,0 1 0,0 0 0,0 0 1,0-1-1,0 1 0,1 0 0,-1 0 0,0-1 1,0 1-1,0 0 0,0-1 0,0 1 0,0-1 1,1-2-3,6 0 10,-7 3-7,1 0 0,-1 0 0,1 0 0,-1 0-1,0 0 1,1-1 0,-1 1 0,1 0 0,-1 0 0,1-1 0,-1 1 0,0 0 0,1-1 0,-1 1 0,0 0 0,1-1 0,-1 1 0,0-1 0,0 1 0,1 0 0,-1-1 0,0 1 0,0-1 0,0 1 0,1-1 0,-1 1-1,0-1 1,0 1 0,0-1 0,0 1 0,0 0 0,0-1 0,0 1 0,0-1 0,0 1 0,0-1 0,0 0-2,0 1 0,0-1 1,0 1-1,0-1 0,0 1 0,0-1 0,0 1 1,0-1-1,0 1 0,1-1 0,-1 1 1,0-1-1,0 1 0,0 0 0,1-1 0,-1 1 1,0-1-1,1 1 0,-1 0 0,0-1 0,1 1 1,-1 0-1,1-1 0,-1 1 0,0 0 1,1 0-1,-1-1 0,1 1 0,-1 0 0,1 0 1,-1 0-1,1 0 0,-1 0 0,1-1 1,-1 1-1,1 0 0,-1 0 0,1 0 0,0 1 1,-1-1-1,1 0 0,0 0 0,-1 0 1,1 0-1,-1 0 0,1 0 0,-1-1 1,1 1-1,-1 0 0,1 0 1,-1 0-1,1 0 0,-1-1 0,1 1 1,-1 0-1,1 0 0,-1-1 0,1 1 1,-1 0-1,1-1 0,-1 1 1,0-1-1,1 1 0,-1 0 0,0-1 1,1 1-1,-1-1 0,0 1 0,0-1 1,1 1-1,-1-1 0,0 1 0,0-1 1,0 1-1,0-1 0,0 1 1,0-1-1,0 0 0,0 1 0,0-1 1,0-1 3,0 0 0,0 0 0,0 0 1,0 0-1,0 1 0,0-1 0,1 0 1,-1 0-1,0 0 0,1 1 0,0-1 1,-1 0-1,1 1 0,0-1 0,0 0 1,0 1-1,0-1 0,0 1 0,0-1 1,0 1-1,1 0 0,1-2 0,4-12-51,2 3 29,-5 9 14,-1-1-1,0 1 0,0-1 0,0 0 1,-1 0-1,0 0 0,1 0 1,-1 0-1,-1-1 0,1 1 1,0-1-1,-1 1 0,1-6 1,2 9 21,-2 1-15,-1 0-1,0 0 0,-1 0 1,1 0-1,0 0 0,-1 0 1,1 0-1,0 0 0,-1 0 0,1 0 1,0 0-1,-1 0 0,1 0 1,0 0-1,-1 0 0,1-1 0,0 1 1,-1 0-1,1-1 0,0 1 1,-1 0-1,1-1 0,-1 1 0,1 0 1,-1-1-1,1 1 0,-1-1 1,1 1-1,-1-1 0,1 0 0,-1 1 1,0-1-1,1 1 0,-1-1 1,0 0-1,0 1 0,1-1 0,-1 0 1,0 1-1,0-1 0,0 0 1,0 0-1,0 0 0,0 0 1,0 0-1,0 1 0,0-1 1,0 0-1,0 0 0,1 0 1,-1 0-1,0 1 0,0-1 1,1 0-1,-1 0 0,0 1 1,1-1-1,-1 0 0,1 0 1,-1 1-1,1-1 0,-1 1 1,1-1-1,-1 0 0,1 1 1,1-2-1,-1 2 6,0-1 0,-1 1 0,1-1 1,0 0-1,-1 1 0,1-1 0,0 0 0,-1 0 0,1 1 0,-1-1 0,0 0 0,1 0 1,-1 0-1,1 0 0,-1 1 0,0-1 0,0 0 0,1 0 0,-1 0 0,0 0 0,0 0 0,0 0 1,0-2-1,-1 2 3,1-1 1,0 0 0,0 1-1,0-1 1,1 1 0,-1-1-1,0 0 1,1 1 0,-1-1-1,1 1 1,-1-1 0,2-2 0,-1 4-2,0-1 0,-1 1 1,1-1-1,0 1 1,0-1-1,0 1 0,0-1 1,-1 1-1,1 0 1,0-1-1,0 1 0,0 0 1,0 0-1,0 0 1,0 0-1,0 0 0,0 0 1,2 0-1,-3 0-2,0 0 0,0 0 0,0 0 0,0 0-1,1 0 1,-1 0 0,0 0 0,0 0 0,0 0 0,0 0-1,1 0 1,-1 0 0,0 0 0,0 0 0,0 0 0,0 0-1,1 0 1,-1-1 0,0 1 0,0 0 0,0 0 0,0 0 0,0 0-1,1 0 1,-1 0 0,0 0 0,0-1 0,0 1 0,0 0-1,0 0 1,0 0 0,0 0 0,0 0 0,0-1 0,1 1-1,-1 0 1,0 0 0,0 0 0,0 0 0,0-1 0,0 1-1,0 0 1,0 0 0,0 0 0,0 0 0,0-1 0,0 1 0,0 0-1,0 0 1,-1 0 0,1 0 0,0-1 0,0 1 7,0 0 1,0 0-1,0 0 1,0 0-1,0-1 0,0 1 1,0 0-1,0 0 1,0 0-1,0 0 1,0 0-1,0 0 0,0-1 1,0 1-1,0 0 1,0 0-1,0 0 1,0 0-1,0 0 1,0 0-1,0-1 0,0 1 1,0 0-1,0 0 1,0 0-1,0 0 1,0 0-1,0 0 1,0-1-1,1 1 0,-1 0 1,0 0-1,0 0 1,0 0-1,0 0 1,0 0-1,0 0 0,0 0 1,1 0-1,-1 0 1,0 0-1,0 0 1,0 0-1,0 0 1,0-1-1,0 1 0,1 0 1,-1 0-1,0 0 1,0 0-1,0 0 1,1 1-11,-1-1 1,1 0-1,-1 0 1,1 0-1,-1 0 1,1 0-1,0 0 1,-1 0-1,1 0 1,-1 0-1,1-1 1,-1 1-1,1 0 1,-1 0-1,1 0 1,-1-1-1,1 1 0,-1 0 1,0-1-1,1 1 1,-1 0-1,1-1 1,-1 1-1,0 0 1,1-1-1,-1 1 1,0-1-1,1 1 1,-1-1-1,0 1 1,1 0-1,-1-1 1,0 0-1,0 1 1,0-1-1,0 1 1,0-1-1,0 1 1,1-1-1,-1 1 1,0-1-1,0-2-37,-1 3 34,1-1 0,0 1 0,0 0 0,0 0 0,0-1 0,0 1 0,-1 0 1,1-1-1,0 1 0,0 0 0,0 0 0,0-1 0,0 1 0,0 0 0,0-1 1,0 1-1,0 0 0,0-1 0,0 1 0,0 0 0,1 0 0,-1-1 0,0 1 0,0 0 1,0-1-1,0 1 0,0 0 0,0 0 0,1-1 0,-1 1 0,0 0 0,0 0 0,1-1 1,-1 1-1,0 0 0,0 0 0,1 0 0,-1 0 0,0-1 0,0 1 0,1 0 1,-1 0-1,0 0 0,0 0 0,1 0 0,18-12 19,-15 9-27,-4 1 2,-1-1 0,1 1 1,0 0-1,0-1 0,0 1 0,0 0 1,1-1-1,-1 1 0,1 0 0,-1-1 1,1 1-1,0 0 0,0 0 1,0 0-1,0 0 0,0 0 0,0 0 1,1 0-1,-1 0 0,3-3 1,4-9-158,-2 10 142,-5 4 19,0-1 1,0 1-1,0-1 1,0 1-1,0-1 0,0 1 1,0-1-1,0 0 1,0 0-1,0 1 0,-1-1 1,1 0-1,0 0 1,-1 0-1,1 0 0,0 0 1,-1 0-1,0 0 1,1 0-1,-1 0 0,1-2 1,-1 1 38,0 15 9,0-11-41,0-1 1,0 1 0,0 0 0,-1-1 0,1 1 0,-1-1 0,1 1 0,-1 0 0,1-1 0,-1 0 0,0 1 0,0-1 0,0 1 0,0-1 0,0 0 0,0 0 0,-2 3 0,-7 8 68,7-8-27,0 1 0,0 0 0,1 0 0,-1 0 0,1 0 0,0 1 0,1-1 0,-1 1 0,0 6 0,2-9-32,0-1 1,-1 0 0,1 1-1,-1-1 1,0 0 0,1 1 0,-1-1-1,0 0 1,0 0 0,-1 0 0,1 0-1,0 0 1,-1 0 0,1 0 0,-1 0-1,1-1 1,-1 1 0,-2 1 0,2-1 4,0 0 0,0-1 1,0 1-1,0 0 0,1 0 1,-1 0-1,1 0 0,-1 0 1,1 1-1,0-1 0,0 0 1,0 1-1,0-1 0,0 1 1,1-1-1,-1 1 0,1-1 1,-1 4-1,1-4-16,0-1-1,0 0 1,0 1-1,-1-1 1,1 0-1,0 1 1,-1-1-1,1 0 1,-1 1 0,1-1-1,-1 0 1,0 0-1,1 0 1,-1 0-1,0 0 1,0 0-1,0 0 1,0 0-1,0 0 1,0 0-1,-1 1 1,1-2 8,0 1-1,0 0 1,0 0 0,0-1-1,0 1 1,0 0 0,1 0-1,-1 0 1,0 0 0,0 0-1,1 0 1,-1 0 0,1 0-1,-1 0 1,1 1 0,0-1-1,-1 0 1,1 0 0,0 0-1,0 3 1,0-3 21,0 0 0,-1 0-1,1 0 1,0 0 0,0 0 0,0 0 0,-1 0-1,1 0 1,-1 0 0,1 0 0,0 0-1,-1 0 1,0 0 0,1 0 0,-1-1 0,0 1-1,1 0 1,-2 1 0,-5 7 150,4 22 206,3-28-352,0-1 0,0 1-1,0 0 1,0-1-1,0 1 1,-1 0-1,1-1 1,-1 1-1,-1 4 1,-9 2 86,10-9-115,1 1 0,-1-1 0,0 1 1,0-1-1,1 1 0,-1-1 1,0 1-1,0 0 0,1 0 0,-1-1 1,1 1-1,-1 0 0,1 0 1,-1-1-1,1 1 0,-1 0 1,1 0-1,0 0 0,-1 0 0,1 0 1,0 0-1,0 0 0,0 0 1,0 0-1,0-1 0,0 3 1,0-1 1,-1 0 0,1 0 1,0-1-1,-1 1 0,1 0 1,-1 0-1,0 0 0,1-1 1,-1 1-1,0 0 1,0-1-1,-2 3 0,2-2-2,0-1-1,0 1 0,0-1 0,0 1 1,1-1-1,-1 1 0,0 0 1,1-1-1,-1 1 0,1 0 0,0 0 1,-1 2-1,1-2-8,0-1 0,-1 1 1,1 0-1,-1-1 0,1 1 0,-1 0 1,0-1-1,1 1 0,-1-1 0,0 0 1,0 1-1,0-1 0,0 0 1,0 1-1,-1-1 0,1 0 0,0 0 1,-1 0-1,1 0 0,0 0 0,-3 1 1,3-1 6,-1 0-1,0 0 1,1 0 0,-1 0 0,1 0 0,0 0 0,-1 0 0,1 1 0,0-1 0,0 1 0,-1-1 0,1 1 0,1-1 0,-1 1 0,0 0 0,0 0 0,0-1 0,1 1 0,-1 0 0,1 0 0,-1 3 0,1-5-8,0 1 0,0-1 0,0 1 0,0-1 0,0 1 1,0-1-1,0 1 0,0-1 0,0 1 0,-1-1 0,1 1 1,0-1-1,0 1 0,-1-1 0,1 1 0,0-1 0,-1 0 1,1 1-1,0-1 0,-1 1 0,1-1 0,0 0 0,-1 1 0,1-1 1,-1 0-1,1 0 0,-1 1 0,1-1 0,-1 0 0,1 0 1,-1 0-1,1 0 0,-1 0 0,1 1 0,-1-1 0,1 0 1,-1 0-1,0 0 0,-9 2 15,9 0-17,1-1 0,-1 1 0,0 0 0,0 0 0,1-1 0,-1 1 0,1 0 0,0 0 0,-1 0 1,1 0-1,0-1 0,0 1 0,0 0 0,1 0 0,-1 3 0,1 2 62,-17-5-50,9 19-22,-3-17 20,0 1 23,7 16 27,3-19-32,0-1 1,0 0-1,0 0 1,0 0-1,0 1 1,0-1-1,-1 0 1,1 0-1,0 0 1,-1 1-1,1-1 0,0 0 1,-1 0-1,0 0 1,1 0-1,-1 0 1,0 0-1,1 0 1,-1 0-1,0 0 1,0 0-1,0 0 0,0-1 1,0 1-1,-2 1 1,-5 5 105,6-6-92,0 0-1,0 1 1,0 0 0,1-1 0,-1 1 0,1 0 0,-1 0 0,1 0 0,0 0 0,-1 0-1,1 0 1,0 0 0,0 0 0,1 0 0,-1 1 0,0-1 0,1 0 0,-1 1-1,1-1 1,0 0 0,0 1 0,0-1 0,0 0 0,1 5 0,-1-7-36,0 1 1,0-1-1,0 1 1,0-1-1,0 0 1,0 1-1,0-1 0,0 1 1,0-1-1,0 0 1,-1 1-1,1-1 1,0 1-1,0-1 1,0 0-1,0 1 0,-1-1 1,1 1-1,0-1 1,0 0-1,-1 1 1,1-1-1,0 0 1,-1 0-1,1 1 1,0-1-1,-1 0 0,1 0 1,-1 1-1,1-1 1,0 0-1,-1 0 1,1 0-1,-1 0 1,1 0-1,0 0 1,-1 0-1,1 0 0,-1 1 1,1-1-1,-1-1 1,1 1-1,-1 0 1,0 0-2,1 0 1,-1 0 0,0 0-1,1 0 1,-1 0 0,0 0-1,1 1 1,-1-1-1,1 0 1,-1 0 0,0 0-1,1 1 1,-1-1 0,1 0-1,-1 1 1,1-1-1,-1 0 1,1 1 0,-1-1-1,1 1 1,-1-1 0,1 1-1,-1-1 1,1 1 0,0-1-1,-1 1 1,1-1-1,0 1 1,-1 0 0,1-1-1,0 1 1,0-1 0,0 1-1,0 0 1,0-1 0,-1 1-1,1 0 1,0-1-1,0 1 1,1 0 0,-1-1-1,0 1 1,0-1 0,0 2-1,0 3 13,1-3-8,-1-1 0,0 1 0,0 0 1,0-1-1,0 1 0,0-1 0,0 1 0,0 0 0,0-1 0,-1 1 0,1 0 0,-1-1 0,1 1 0,-1-1 0,1 1 0,-1-1 0,0 0 0,0 1 0,0-1 1,0 1-1,0-1 0,0 0 0,0 0 0,0 0 0,-1 0 0,1 0 0,0 0 0,-1 0 0,1 0 0,-1 0 0,-1 0 0,0 0 6,1 1-1,-1-1 0,0 1 0,1 0 0,-1 0 1,1 0-1,-1 0 0,1 0 0,0 0 0,0 1 1,0-1-1,0 1 0,0-1 0,1 1 0,-1 0 1,1 0-1,0 0 0,0 0 0,-1 3 0,2-5-7,0 0-1,0 0 0,0-1 0,0 1 1,0 0-1,-1 0 0,1 0 0,0 0 1,0 0-1,-1-1 0,1 1 1,0 0-1,-1 0 0,1-1 0,-1 1 1,1 0-1,-1-1 0,1 1 0,-1 0 1,0-1-1,1 1 0,-1-1 0,0 1 1,1-1-1,-1 1 0,0-1 0,-1 1 1,1-1 1,0 1 1,0-1 0,0 1-1,0-1 1,1 1 0,-1 0 0,0-1-1,0 1 1,1 0 0,-1-1-1,0 1 1,1 0 0,-1 0-1,1 0 1,-1-1 0,1 1 0,-1 0-1,1 0 1,-1 0 0,1 0-1,0 0 1,0 0 0,-1 0-1,1 0 1,0 0 0,0 0-1,0 2 1,0 0 14,0-1 0,0 0 0,-1 1 0,1-1 0,-1 1 0,0-1 0,0 1 0,0-1 0,0 0 0,-1 3 0,0-2-12,1-1 1,0 1-1,0-1 0,0 1 1,0 0-1,0-1 1,0 1-1,1 0 0,-1 0 1,1 4-1,0-6-6,0 0 0,0 0 0,0 1 0,-1-1 0,1 0-1,0 0 1,-1 0 0,1 0 0,0 0 0,-1 0 0,1 0 0,-1 0-1,0 0 1,1 0 0,-1 0 0,0 0 0,0 0 0,1 0 0,-1 0-1,0-1 1,0 1 0,-1 1 0,1-2-1,-1 1 0,1 0 0,0 0 0,1-1 0,-1 1 0,0 0-1,0 0 1,0 0 0,0 0 0,1 0 0,-1 1 0,0-1 0,1 0 0,-1 0 0,1 0 0,0 0 0,-1 1 0,1-1 0,0 0 0,0 1-1,-1-1 1,1 2 0,1 1 3,-1-1-1,-1 1 0,1 0 0,0-1 1,-1 1-1,0-1 0,0 1 0,0 0 1,0-1-1,0 0 0,-1 1 0,1-1 0,-5 6 1,5-6-7,0 0 0,0 1 0,0-1 0,0 0 0,1 1 0,-1-1 0,1 0 0,0 1 0,0-1 0,0 1 0,1-1 0,0 5 0,0 8 23,-1-15-18,0-1 0,1 1 0,-1 0 0,0 0 0,0-1 0,0 1 0,0 0 0,0 0 0,0-1 0,0 1 0,0 0 0,0 0 0,0-1 0,-1 1 0,1 0 0,0 0 0,0-1 0,-1 1 0,1 0 0,-1-1 0,1 1-1,0 0 1,-1-1 0,1 1 0,-1 0 0,0-1 0,1 1 0,-1-1 0,1 1 0,-1-1 0,0 0 0,1 1 0,-1-1 0,0 0 0,1 1 0,-1-1 0,-1 0 0,-8 4-2,9-2-2,0 1 0,0-1 1,0 0-1,0 0 0,1 0 0,-1 1 1,1-1-1,0 0 0,-1 1 0,1-1 1,0 0-1,0 1 0,1-1 0,-1 0 1,1 3-1,-1 8-16,0-12 20,0 1 0,-1-1 0,1 1 0,-1-1 0,1 0 0,-1 1 0,0-1-1,0 0 1,1 0 0,-1 0 0,0 1 0,0-1 0,0 0 0,0 0 0,0 0-1,-1 0 1,1-1 0,0 1 0,0 0 0,0 0 0,-3 0 0,2 0-1,2-1 1,0 0-1,0 0 1,0 0 0,-1 0-1,1 0 1,0 0-1,0 0 1,-1 0 0,1 0-1,0 0 1,0 1 0,0-1-1,-1 0 1,1 0-1,0 0 1,0 0 0,0 0-1,-1 1 1,1-1 0,0 0-1,0 0 1,0 0 0,0 0-1,0 1 1,-1-1-1,1 0 1,0 0 0,0 1-1,0-1 1,0 0 0,0 0-1,0 0 1,0 1-1,0-1 1,0 0 0,0 0-1,0 1 1,0-1 0,0 0-1,0 0 1,0 1-1,-2 9 30,0-8-35,1 0 14,-1 0 0,1 0 0,-1 1 0,1-1 0,0 0 0,0 1 0,0-1 0,0 1 0,0-1 0,1 1 0,-1 0 0,1-1 0,-1 4 0,1-5-9,0-1 1,0 1-1,0 0 1,0-1-1,0 1 1,0 0-1,0-1 1,-1 1-1,1-1 1,0 1-1,0 0 1,-1-1-1,1 1 0,-1-1 1,1 1-1,0-1 1,-1 1-1,1-1 1,-1 1-1,1-1 1,-1 1-1,1-1 1,-1 0-1,0 1 1,1-1-1,-1 0 1,1 1-1,-1-1 1,-1 0-1,1 1 1,0-1 1,1 0-1,-1 0 0,0 1 0,0-1 1,0 1-1,1-1 0,-1 1 1,0-1-1,1 1 0,-1-1 0,0 1 1,1 0-1,-1-1 0,1 1 0,-1 0 1,1 0-1,-1-1 0,1 1 1,-1 0-1,1 0 0,0 0 0,0-1 1,-1 1-1,1 0 0,0 0 0,0 0 1,0 0-1,0 0 0,0 1 1,0 1 8,1 0-10,-1 0-1,1 0 0,-1 0 1,0-1-1,0 1 0,0 0 1,-1 0-1,1 0 0,-1-1 1,1 1-1,-1 0 0,-1 3 1,0-4 9,1 0-1,-1 0 0,1 0 0,-1 0-1,1 1 1,0-1 0,0 0 0,0 1 0,0-1 0,1 0-1,-1 1 1,0-1 0,1 5 0,-1-5 7,1-1-1,0 1 1,0-1 0,-1 1-1,1-1 1,-1 1 0,1-1-1,-1 1 1,1-1 0,-1 1-1,0-1 1,0 0 0,0 0-1,0 1 1,0-1 0,0 0-1,0 0 1,0 0 0,-2 2-1,-4 4 51,4-4-52,0 0 0,1 0 1,0 1-1,0-1 0,0 1 1,0-1-1,1 1 0,-1 0 0,1 0 1,0 0-1,0 0 0,0 0 0,1 0 1,0 0-1,-1 0 0,2 5 1,-1-8-13,0-1 1,0 1-1,-1 0 1,1 0-1,0 0 1,0 0-1,0-1 1,0 1-1,-1 0 1,1 0-1,0 0 1,-1-1 0,1 1-1,-1 0 1,1 0-1,-1-1 1,1 1-1,-1 0 1,1-1-1,-1 1 1,0-1-1,1 1 1,-1-1-1,0 1 1,0-1-1,1 1 1,-2 0 0,1-1 4,0 0 1,0 1-1,0-1 1,0 1-1,0-1 1,0 1 0,1 0-1,-1-1 1,0 1-1,1 0 1,-1 0-1,0-1 1,1 1-1,-1 0 1,1 0 0,-1 0-1,1 0 1,-1 0-1,1 0 1,0 0-1,-1 0 1,1 0 0,0 0-1,0 0 1,0 0-1,0 0 1,0 2-1,1 10 278,-2 12-171,0-24-82,1-1 0,0 1 0,-1 0 0,1-1 0,0 1 0,-1 0 0,1-1 1,0 1-1,-1-1 0,1 1 0,-1-1 0,1 1 0,-1-1 0,0 1 0,1-1 0,-1 0 0,1 1 0,-1-1 0,0 0 0,1 1 0,-1-1 0,0 0 1,1 0-1,-1 0 0,0 1 0,0-1 0,1 0 0,-1 0 0,0 0 0,0 0 0,1-18 93,-1 6-104,1 3-33,0 0 1,0 0-1,1 0 1,2-9-1,17-56-273,-2 41 146,-10 1 14,-7 23 65,1 0-1,0 0 1,0 1-1,7-15 1,1 0-207,-2 0 0,0-1 1,-2 0-1,4-25 0,-3 0-98,3 21 200,7-26-68,-14 43 225,0 1-1,1 0 1,10-19-1,0 0 19,13-35-82,-22 34-28,-2 2 67,0 22 29,-1 0 0,1 1 0,0-1 0,8-10 0,13-24-16,14-10 30,-25 13 20,-12 32-36,1 0 1,-1 0 0,1 0-1,0 0 1,5-9 0,11-6-42,-16 19 32,0-1-1,-1 1 1,1-1-1,0 0 0,0 0 1,-1 0-1,1 0 1,-1 0-1,0-1 0,0 1 1,0 0-1,0-1 1,0 1-1,0-1 1,0 1-1,-1-1 0,1 1 1,-1-1-1,0 1 1,0-4-1,0 5 9,0-1 1,0 0-1,0 0 0,1 1 0,-1-1 0,0 0 1,1 1-1,-1-1 0,1 0 0,0 1 1,-1-1-1,1 1 0,0-1 0,0 1 0,0-1 1,0 1-1,0-1 0,0 1 0,1 0 1,-1 0-1,3-2 0,1-2 4,-4 4 3,-1 1 0,1-1-1,-1 0 1,1 1 0,-1-1 0,1 0-1,-1 0 1,0 1 0,1-1 0,-1 0-1,0 0 1,1 0 0,-1 1 0,0-1-1,0 0 1,0 0 0,0 0 0,0 0-1,0 0 1,2-12-14,4 5 8,-5 7 5,0-1 0,0 1 0,0 0 1,-1-1-1,1 1 0,0-1 0,-1 1 1,1-1-1,0 1 0,-1-1 0,0 1 1,1-1-1,-1 0 0,0 1 0,0-4 1,0 4-1,0 0 0,0 1 0,0-1 0,0 0 0,1 0 0,-1 0 0,0 0 0,0 1-1,1-1 1,-1 0 0,0 0 0,1 1 0,-1-1 0,0 0 0,1 0 0,-1 1 0,1-1 0,0 0 0,-1 1 0,1-1 0,-1 1 0,1-1 0,0 1 0,0-1 0,-1 1 0,1-1 0,0 1 0,1-1 0,-1 1 1,0 0 0,-1-1 0,1 1 0,0 0 0,0-1 0,-1 1 0,1-1 0,0 1 0,-1-1 0,1 1 0,0-1 0,-1 0 0,1 1 0,-1-1 0,1 0 0,-1 1 0,0-1 0,1 0 0,-1 0 0,1 1 0,-1-1 0,0 0 0,0 0 0,0 0 0,1 0 0,-1 1 0,0-1 0,0-1 0,0 0 1,0 1-1,0 0 0,0 0 0,0 0 1,1 0-1,-1 0 0,0 1 0,1-1 1,-1 0-1,1 0 0,-1 0 0,1 0 1,-1 0-1,1 0 0,0 1 0,-1-1 1,1 0-1,0 0 0,-1 1 0,1-1 1,0 1-1,0-1 0,0 0 1,1 0-1,7-6-7,11-32 31,-17 26-35,-3 12 11,0 0-1,0 1 1,0-1 0,0 1 0,0-1-1,0 0 1,0 1 0,0-1 0,1 1 0,-1-1-1,0 1 1,0-1 0,0 0 0,1 1 0,-1-1-1,0 1 1,1-1 0,-1 1 0,0-1 0,1 0-1,5-4 0,-4 4 3,0-1-1,0 0 1,-1 0-1,1 0 1,0 0-1,-1 0 1,0 0-1,1 0 1,-1-1-1,0 1 1,0 0-1,1-6 1,3-3 12,1 0 1,0 1-1,0 0 1,10-12-1,-14 19-11,0 0-1,0 0 1,0 0-1,0 0 0,-1 0 1,1-1-1,1-6 1,1 1-4,-4 8 1,1-1 0,0 0-1,-1 0 1,1 1 0,-1-1 0,1 0 0,-1 0 0,0 0 0,0 1 0,0-1 0,0-2 0,3-12 6,10-4-31,-9 17 32,-1-1 1,0 0-1,-1 0 0,1-1 0,-1 1 0,0-1 0,0 1 1,0-1-1,0 1 0,-1-1 0,2-7 0,-3 12-5,-1-1 0,1 1 0,1-1 0,-1 1 0,0-1 0,0 0 0,0 1 0,0-1 0,0 1 0,0-1 0,0 1 0,1-1 0,-1 1 0,0-1 0,0 1 0,1-1 0,-1 1 0,0 0 0,1-1 0,-1 1 0,1-1 0,-1 1-1,0 0 1,1-1 0,-1 1 0,1 0 0,-1 0 0,1-1 0,-1 1 0,1 0 0,-1 0 0,1 0 0,-1-1 0,1 1 0,-1 0 0,1 0 0,0 0 0,-1 0 0,1 0 0,0 0 0,-1 0 1,1 0 0,-1 0-1,1 1 1,-1-1 0,1-1 0,-1 1 0,1 0 0,-1 0 0,1 0 0,-1 0 0,1 0 0,-1 0 0,1-1 0,-1 1 0,1 0 0,-1 0-1,0 0 1,1-1 0,-1 1 0,0 0 0,1-1 0,-1 1 0,1 0 0,-1-1 0,0 1 0,0-1 0,1 1 0,-1 0 0,0-1 0,0 1-1,0-1 1,1 1 0,-1-1 0,0 1 0,0-1 0,0 1 0,0-1 0,0 1 0,0-2 0,0-4-2,-1 4 6,1 0 0,0 0 0,0-1-1,0 1 1,0 0 0,0 0 0,0 0-1,0-1 1,1 1 0,-1 0 0,1 0-1,-1 0 1,2-2 0,4 1 10,-5 3-14,-1 0-1,1 0 0,-1 0 1,1-1-1,-1 1 1,1 0-1,-1 0 1,1 0-1,-1-1 0,0 1 1,1 0-1,-1-1 1,0 1-1,1 0 0,-1-1 1,0 1-1,1 0 1,-1-1-1,0 1 1,1-1-1,-1 1 0,0-1 1,0 1-1,0 0 1,0-1-1,1 1 0,-1-1 1,0 1-1,0-1 1,0 1-1,0-1 1,0 1-1,0-1 0,0 1 1,0-1-1,0 0 1,-1 0 2,1 1 0,1-1-1,-1 0 1,0 0 0,0 1 0,0-1 0,0 0 0,0 0 0,1 1 0,-1-1 0,0 0 0,1 0 0,-1 1 0,0-1 0,1 0 0,-1 1 0,1-1 0,-1 1 0,1-1 0,-1 0 0,1 1 0,0-1 0,-1 1 0,1 0 0,0-1 0,-1 1 0,1-1 0,0 1 0,-1 0 0,2-1 0,-1 1-1,0 0 1,0 0-1,-1-1 0,1 1 1,0 0-1,-1-1 1,1 1-1,0-1 0,-1 1 1,1-1-1,0 1 1,-1-1-1,1 1 0,-1-1 1,1 1-1,-1-1 1,0 0-1,1 1 0,-1-1 1,1 0-1,-1 0 1,0 1-1,0-1 0,1 0 1,-1 0-1,0 1 1,0-1-1,0 0 1,0 0-1,0-1 0,0 1-9,0-1 0,0 0-1,1 0 1,-1 1 0,0-1-1,1 0 1,0 1 0,-1-1-1,1 0 1,0 1 0,-1-1-1,1 1 1,0-1 0,2-1-1,-2 2 8,0 0-1,0 0 0,-1-1 1,1 1-1,0-1 1,0 1-1,-1 0 1,1-1-1,-1 1 1,1-1-1,-1 1 0,0-1 1,0 0-1,0-1 1,5-1 86,-3 3-79,-1 0 1,0 1 0,1-1 0,-1 0-1,0 0 1,1 0 0,-1 0-1,0-1 1,0 1 0,0 0-1,0 0 1,0-1 0,0 1 0,1-3-1,2-33 174,-4 36-179,1 0 0,-1-1 1,1 1-1,-1 0 0,1 0 0,-1 0 0,1 0 1,0 0-1,-1 0 0,1 0 0,0 0 0,0 0 1,0 1-1,0-1 0,0 0 0,0 0 1,0 1-1,0-1 0,0 1 0,0-1 0,0 1 1,2-1-1,0-1 6,-2 2-11,-1-1 0,1 1 0,-1-1 1,1 0-1,0 0 0,-1 1 1,0-1-1,1 0 0,-1 0 1,1 1-1,-1-1 0,0 0 0,0 0 1,1 0-1,-1 1 0,0-1 1,0 0-1,0 0 0,0 0 0,0 0 1,0 0-1,0-1 0,1-6-9,5 1 12,-5 6 0,0 0-1,-1 1 1,1-1 0,0 0 0,-1 0 0,1 1 0,-1-1-1,1 0 1,-1 0 0,1 0 0,-1 0 0,1 0-1,-1 0 1,0 0 0,1 0 0,-1 0 0,0-1 0,5-3-37,-4 5 37,0 0 0,0-1 0,1 1 0,-1-1 0,0 1 0,0-1 0,0 1 1,0-1-1,0 0 0,0 1 0,0-1 0,0 0 0,0 0 0,0 0 0,0 0 0,0 0 0,-1 0 0,1 0 0,0 0 0,-1 0 0,1 0 1,-1 0-1,1-1 0,-1 1 0,0 0 0,1 0 0,-1-1 0,0 1 0,0 0 0,0 0 0,0-1 0,0 1 0,0 0 0,0 0 1,0-2-1,-1 2-1,1 1 1,0-1-1,0 1 1,0-1-1,0 1 1,0-1-1,0 1 1,1-1-1,-1 1 1,0-1 0,0 1-1,0-1 1,0 1-1,1-1 1,-1 1-1,0-1 1,0 1-1,1-1 1,-1 1-1,0-1 1,1 1 0,-1 0-1,1-1 1,-1 1-1,0-1 1,1 1-1,-1 0 1,1 0-1,-1-1 1,1 1-1,-1 0 1,1 0-1,-1 0 1,1-1 0,-1 1-1,1 0 1,-1 0-1,1 0 1,-1 0-1,1 0 1,0 0-1,-1 0 1,1 0-1,0 0 1,0-1-3,-1-1 1,1 1 0,-1-1-1,1 1 1,-1-1-1,0 0 1,1 1-1,-1-1 1,0 0-1,0 1 1,0-1-1,0 0 1,-1-1-1,1 2 0,0-3 1,0 1-1,0 0 1,0 0 0,0 0 0,0 0-1,1-1 1,0 1 0,0-3-1,0 5 1,0 0 0,0 0 0,0 0 0,1 0-1,-1 0 1,0 0 0,0 1 0,0-1 0,1 0 0,-1 1-1,0-1 1,1 1 0,-1-1 0,2 0 0,-3 1-1,1 0 1,-1-1 0,1 1 0,-1-1 0,1 1-1,-1-1 1,0 1 0,1-1 0,-1 1 0,0-1-1,1 0 1,-1 1 0,0-1 0,0 1 0,0-1-1,1 0 1,-1 1 0,0-1 0,0 1 0,0-1-1,0 0 1,0 1 0,0-1 0,0 0 0,-1 1-1,1-1 1,0 0 0,3-18-24,1 14 24,-3 4 4,0 1 0,0-1-1,0 0 1,0 0 0,-1 0 0,1 0-1,0 0 1,-1 0 0,1 0-1,-1 0 1,1-1 0,-1 1-1,1 0 1,-1 0 0,0 0 0,1-1-1,-1-1 1,0 2-6,0 0 0,0 0 1,1 0-1,-1 0 0,0 0 0,1 0 0,-1 0 1,1 0-1,-1 0 0,1 0 0,-1 0 0,1 0 1,-1 0-1,1 1 0,0-1 0,0 0 0,-1 0 0,1 1 1,0-1-1,0 0 0,0 1 0,0-1 0,0 1 1,0-1-1,0 1 0,0 0 0,0-1 0,2 1 1,-1-1 0,-1 0 2,-1 1 1,1-1 0,-1 0 0,1 0 0,-1 0 0,1 1-1,-1-1 1,1 0 0,-1 0 0,0 0 0,1 0-1,-1 0 1,0 0 0,0 0 0,0 0 0,0 0 0,0 0-1,0 0 1,0 0 0,0 0 0,0 0 0,0 0 0,0 1-1,-1-3 1,1-3-10,-1-2-12,1 3 26,-1 1 0,1-1-1,0 0 1,0 0 0,1 1 0,0-1 0,2-8 0,-2 11-5,1-1 1,0 1 0,0-1-1,-1 0 1,0 0 0,0 0-1,1 0 1,-2 0 0,1 0-1,0 0 1,-1 0 0,1 0-1,-1 0 1,0-1 0,0-3-1,0 6-2,0 0-1,0 0 1,0 0 0,1 0-1,-1 0 1,0 0-1,0 0 1,1 0-1,-1 0 1,1 0 0,-1 0-1,1 0 1,-1 0-1,1 1 1,0-1-1,-1 0 1,1 0 0,0 1-1,0-1 1,-1 0-1,1 1 1,0-1-1,0 1 1,1-1-1,7-7 4,-8 4 1,1 0-1,-1 0 1,0-1 0,-1 1 0,1 0 0,-1-1 0,0 1 0,0-1 0,-1-7-1,0-1 2,1 12-3,0 1 1,0-1-1,0 1 0,0-1 1,0 1-1,0 0 1,0-1-1,0 1 0,1-1 1,-1 1-1,0-1 1,0 1-1,0 0 1,0-1-1,0 1 0,1-1 1,-1 1-1,0 0 1,0-1-1,1 1 1,-1 0-1,0-1 0,1 1 1,-1 0-1,0 0 1,1-1-1,-1 1 1,0 0-1,1 0 0,-1-1 1,1 1-1,-1 0 1,0 0-1,1 0 1,0 0-1,-1-1 2,1 1 0,0 0 0,-1 0 0,1 0 0,-1-1 1,1 1-1,-1 0 0,1 0 0,-1-1 0,1 1 0,-1 0 0,0-1 0,1 1 0,-1-1 0,1 1 0,-1-1 1,0 1-1,0-1 0,1 1 0,-1-1 0,0 1 0,0-1 0,1 1 0,-1-1 0,0 1 0,0-1 1,0 1-1,0-1 0,0 0 0,0 1 0,0-1 0,0 1 0,0-1 0,0 1 0,0-2 0,0-59 67,0 60-71,0 0 1,0 0 0,0 0-1,0 0 1,0 0-1,1 0 1,-1 0 0,0 0-1,0 0 1,1 1-1,-1-1 1,1 0 0,-1 0-1,1 0 1,-1 0-1,1 1 1,0-1 0,-1 0-1,1 0 1,0 1-1,-1-1 1,1 1 0,0-1-1,1 0 1,-1 0-4,0 0 0,0 1 1,0-1-1,1 0 1,-1 0-1,-1 0 0,1-1 1,0 1-1,0 0 0,0 0 1,0 0-1,-1-1 0,1 1 1,-1 0-1,1-1 0,-1 1 1,1 0-1,-1-1 0,0 1 1,0-1-1,1 1 0,-1 0 1,0-1-1,-1-1 0,0-14-3,1 11 30,-1 1-1,0-1 0,1 1 1,0-1-1,1 0 0,-1 1 1,1-1-1,0 1 0,2-8 1,4 6-7,-6 5-13,0 1 0,0 0-1,0-1 1,-1 1 0,1 0 0,0-1-1,0 1 1,-1-1 0,1 1 0,-1-1 0,1 1-1,-1-1 1,0 1 0,0-1 0,0 0-1,0 1 1,0-1 0,0 1 0,0-3 0,0 3-1,0 0 0,0 0 0,0 0 1,0 0-1,0 0 0,1 0 1,-1 0-1,0 1 0,1-1 0,-1 0 1,1 0-1,-1 0 0,1 1 1,-1-1-1,1 0 0,-1 0 1,1 1-1,0-1 0,-1 1 0,1-1 1,0 0-1,-1 1 0,2-1 1,-1 0 1,1 0 1,-1 0-1,0 0 1,0 0-1,0 0 0,0 0 1,0 0-1,0 0 1,0 0-1,0-1 1,-1 1-1,1 0 1,0-1-1,-1 1 1,1 0-1,-1-1 1,1 1-1,-1-1 1,0 1-1,0-1 1,1 1-1,-1-1 1,-1-2-1,1 3-2,0 0-1,1 0 0,-1 1 0,0-1 1,0 0-1,0 0 0,1 0 1,-1 0-1,0 1 0,1-1 0,-1 0 1,1 0-1,-1 1 0,1-1 1,-1 0-1,1 0 0,0 1 1,-1-1-1,1 1 0,0-1 0,-1 1 1,1-1-1,0 1 0,0-1 1,1 0-1,-1 1 2,-1 0-1,1-1 1,0 1 0,0-1-1,0 1 1,0-1 0,-1 0 0,1 1-1,0-1 1,-1 0 0,1 1-1,0-1 1,-1 0 0,1 0 0,-1 0-1,1 1 1,-1-1 0,0 0-1,1 0 1,-1 0 0,0 0 0,0 0-1,1 0 1,-1 0 0,0-2-1,0 2 2,0-1 0,1 0 0,-1 0 0,0 1 0,1-1 0,-1 0 0,1 0 0,0 1 0,0-1 0,-1 1 0,1-1 0,2-2 0,-2 3-3,0-1 1,0 1-1,0-1 1,0 1 0,0-1-1,-1 0 1,1 0-1,0 1 1,-1-1 0,1 0-1,-1 0 1,0-3-1,0 4 3,0 1 0,0-1-1,0 0 1,0 0-1,0 0 1,0 0 0,0 0-1,1 0 1,-1 1 0,0-1-1,0 0 1,1 0-1,-1 0 1,0 1 0,1-1-1,-1 0 1,1 0-1,-1 1 1,1-1 0,-1 0-1,1 1 1,0-1 0,-1 1-1,1-1 1,0 0-1,-1 1 1,1 0 0,0-1-1,0 1 1,1-1-1,-1 1 1,0-1-1,0 1 0,-1 0 0,1-1 0,0 1 1,0-1-1,-1 1 0,1-1 0,0 1 0,-1-1 0,1 0 1,-1 1-1,1-1 0,0 0 0,-1 1 0,0-1 1,1 0-1,-1 0 0,1 0 0,-1 1 0,0-1 0,0 0 1,1 0-1,-1 0 0,0 0 0,0 1 0,0-1 1,0 0-1,0 0 0,0-2 0,1-4 1,0 0 0,0 1 0,0-1 1,1 0-1,0 0 0,1 1 0,0-1 0,6-11 0,-5 12 3,-1 0 0,0 0 0,-1 0 0,1-1-1,-1 1 1,0-1 0,-1 1 0,2-14 0,-3 15-10,1-1 0,0 1 1,0-1-1,0 1 0,1-1 1,0 1-1,0 0 0,0 0 1,0 0-1,1 0 0,3-5 1,12-26-4,-8-6-33,-9 34 40,0 0-1,1 0 1,0 1 0,0-1-1,1 1 1,4-8 0,31-66 25,-35 66-25,-3 14 1,0 1-1,0-1 0,0 1 0,0-1 1,0 1-1,0-1 0,0 0 0,1 1 0,-1-1 1,0 1-1,0-1 0,0 1 0,1-1 1,-1 0-1,0 1 0,1-1 0,-1 1 0,0-1 1,1 1-1,0-1 0,8-6 31,-8 6-33,0 1 0,0-1 0,0 0 0,0 0 0,0 1 1,0-1-1,-1 0 0,1 0 0,0 0 0,0 0 0,-1 0 1,1 0-1,-1-1 0,1 1 0,-1 0 0,1 0 0,-1 0 1,1 0-1,-1-1 0,0 1 0,0 0 0,0 0 0,0-1 1,0 1-1,0 0 0,0 0 0,0-2 0,-1-7-5,1 6 8,-1 1-1,1-1 1,0 0 0,0 0-1,0 1 1,1-1 0,-1 0-1,1 1 1,2-7 0,1 6 8,5-7 6,-7-14-29,-2-13-78,0 38 90,0-1-1,0 0 1,0 1-1,0-1 1,0 1-1,0-1 0,0 1 1,0-1-1,0 1 1,1-1-1,-1 1 1,0-1-1,0 1 1,0-1-1,1 1 0,-1-1 1,0 1-1,1 0 1,-1-1-1,0 1 1,1-1-1,-1 1 0,0 0 1,1-1-1,-1 1 1,1 0-1,-1 0 1,1-1-1,-1 1 0,1 0 1,-1 0-1,1-1 1,-1 1-1,1 0 1,-1 0-1,1 0 0,-1 0 1,1 0-1,-1 0 1,1 0-1,0 0 1,-1 0 2,1 0 1,0 0-1,-1 0 1,1 0 0,-1 0-1,1 0 1,-1 0 0,1 0-1,-1 0 1,1 0 0,-1 0-1,1-1 1,-1 1-1,1 0 1,-1 0 0,0-1-1,1 1 1,-1 0 0,1-1-1,-1 1 1,0 0 0,1-1-1,-1 1 1,0-1-1,1 1 1,-1 0 0,0-1-1,1 1 1,-1-1 0,0 1-1,0-1 1,0 1-1,0-1 1,1 1 0,-1-1-1,0 1 1,0-1 0,0 1-1,0-1 1,0 1 0,0-2-1,-1-10 78,0 8-76,1 0 1,-1 1-1,1-1 1,0 0 0,0 0-1,0 1 1,1-1 0,-1 0-1,1 0 1,0 1-1,0-1 1,2-4 0,7 4 13,0-2-83,-7-14 117,-3 19-51,0 1-1,0 0 1,0-1-1,0 1 1,0 0 0,0-1-1,1 1 1,-1 0-1,0-1 1,0 1-1,0 0 1,0-1-1,0 1 1,1 0 0,-1-1-1,0 1 1,0 0-1,0 0 1,1-1-1,-1 1 1,0 0-1,0 0 1,1-1 0,-1 1-1,0 0 1,1 0-1,-1 0 1,0-1-1,1 1 1,-1 0-1,0 0 1,1 0 0,-1 0-1,1 0 1,-1 0 3,1 0 0,0-1 0,-1 1-1,1 0 1,-1 0 0,1-1 0,-1 1 0,1 0 0,-1-1 0,1 1 0,-1 0 0,1-1 0,-1 1 0,1-1 0,-1 1 0,0-1 0,1 1 0,-1-1 0,0 1 0,1-1 0,-1 1 0,0-1 0,0 1 0,0-1 0,1 0 0,-1 1 0,0-1-1,0 1 1,0-1 0,0 0 0,0 1 0,0-1 0,0 1 0,0-2 0,0 2-2,0-1 0,0 1 0,0-1 0,0 1 0,0-1 0,0 1 0,0 0 0,1-1 0,-1 1 0,0-1 0,0 1 0,1 0 0,-1-1 0,0 1 0,0 0 0,1-1 0,-1 1 0,0 0 0,1 0 0,-1-1 0,1 1 0,-1 0 0,0 0 0,1 0 0,-1-1 0,0 1 0,1 0 0,-1 0 0,1 0 0,-1 0 0,1 0 0,-1 0 0,0 0 0,1 0 0,-1 0 0,1 0 0,0 0 0,-1 0-2,1 0 1,-1 0-1,1 0 1,0 0-1,-1 0 1,1 0-1,-1 0 1,1 0-1,0 0 1,-1-1-1,1 1 1,-1 0-1,1 0 1,-1-1 0,1 1-1,-1 0 1,1-1-1,-1 1 1,1 0-1,-1-1 1,1 1-1,-1-1 1,0 1-1,1 0 1,-1-1-1,0 1 1,1-1-1,-1 1 1,0-1-1,0 0 1,1 1-1,-1-1 1,0 1-1,0-1 1,0 1-1,0-1 1,0 0-1,0 0 1,0-2 2,0 1-1,0 0 1,1-1 0,-1 1-1,1-1 1,-1 1 0,1 0-1,0 0 1,0-1 0,0 1 0,0 0-1,1-2 1,0 2-1,-1 0-1,0 0 1,0-1 0,0 1 0,0 0 0,-1 0-1,1-1 1,0 1 0,-1 0 0,0-1-1,0 1 1,1-3 0,-1 4-4,-1 1 1,1-1-1,0 1 1,1-1-1,-1 0 0,0 1 1,0-1-1,0 1 1,0-1-1,0 0 0,1 1 1,-1-1-1,0 1 1,0-1-1,1 1 0,-1-1 1,0 1-1,1-1 1,-1 1-1,0-1 0,1 1 1,-1-1-1,1 1 1,-1 0-1,1-1 0,-1 1 1,1 0-1,-1 0 1,1-1-1,0 1 0,-1 0 1,1 0-1,0-1 1,0 1 5,0 0 1,0 0-1,0-1 1,0 1-1,0-1 1,-1 1-1,1-1 1,0 1-1,0-1 1,-1 1-1,1-1 1,0 0-1,-1 1 1,1-1-1,0 0 1,-1 1-1,1-1 1,-1 0-1,1 0 1,-1 0-1,0 0 1,1 1-1,-1-1 1,0 0-1,0 0 1,1 0-1,-1 0 1,0 0 0,0 0-1,0 0 1,0 0-1,0 0 1,0 1-1,-1-2 1,1 1-3,0 1 0,0-1 1,0 1-1,0-1 1,0 1-1,0-1 1,0 1-1,0-1 1,0 1-1,1-1 1,-1 1-1,0-1 0,0 1 1,0-1-1,1 1 1,-1-1-1,0 1 1,0-1-1,1 1 1,-1 0-1,0-1 0,1 1 1,-1 0-1,1-1 1,-1 1-1,0 0 1,1 0-1,-1-1 1,1 1-1,-1 0 0,1 0 1,-1 0-1,2-1 1,-2 1 0,0 0 1,1 0-1,-1 0 1,1 0-1,-1-1 1,1 1-1,-1 0 1,1 0-1,-1-1 1,0 1-1,1 0 1,-1-1-1,0 1 0,1 0 1,-1-1-1,0 1 1,1 0-1,-1-1 1,0 1-1,0-1 1,1 1-1,-1 0 1,0-1-1,0 1 1,0-1-1,0 1 1,0-1-1,1 1 1,-1-1-1,0 1 1,0-1-1,0 1 1,0-1-1,-1 0-1,1 0-1,0 0 1,0 1-1,0-1 1,-1 0 0,1 0-1,0 1 1,0-1-1,0 0 1,1 0 0,-1 1-1,0-1 1,0 0 0,0 0-1,0 1 1,1-1-1,-1 0 1,0 0 0,1 1-1,-1-1 1,1 0-1,-1 1 1,0-1 0,1 1-1,0-1 1,-1 0 0,1 1-1,-1-1 1,1 1-1,0 0 1,-1-1 0,1 1-1,0-1 1,-1 1-1,1 0 1,0 0 0,1-1-1,8-3-31,-10 3 33,1 0 0,-1 1 0,1-1 0,-1 0 1,1 0-1,-1 0 0,1 0 0,-1 0 0,0 0 0,1 0 0,-1-1 0,0 1 0,0 0 1,0 0-1,0 0 0,0 0 0,0 0 0,0 0 0,0 0 0,-1 0 0,1-2 0,-1 2 0,1 0 0,0 0 0,-1 0 0,1 0-1,0 0 1,0 0 0,0 0 0,0 0-1,0 0 1,0 0 0,0 0 0,1 0-1,-1 0 1,0 0 0,0 0 0,1 0 0,-1 0-1,1 0 1,-1 0 0,1 0 0,0-1-1,6-2-17,0-2-7,-6-13 108,-1 18-81,0-1 1,0 0-1,0 0 0,0 0 1,1 1-1,-1-1 1,0 0-1,1 0 1,-1 0-1,1 1 0,-1-1 1,2-1-1,-1 2-4,0 0-1,-1 1 1,1-1-1,0 1 1,0-1-1,0 1 1,-1-1-1,1 1 1,0 0-1,0 0 1,0-1-1,0 1 1,0 0-1,0 0 1,0 0-1,0 0 1,0 0-1,1 0 1,-1 0 0,-1 0 0,1 0 1,-1-1-1,0 1 0,1 0 1,-1-1-1,0 1 0,1 0 1,-1 0-1,0-1 0,0 1 1,1 0-1,-1-1 0,0 1 1,0-1-1,0 1 0,1 0 1,-1-1-1,0 1 0,0-1 1,0 1-1,0-1 0,0 1 1,0 0-1,0-1 0,0 1 1,0-1-1,0 1 0,0-1 1,0 1-1,0 0 0,0-1 1,0 1-1,-1-1 0,1 0-3,0 0 0,0 1 0,0-1 0,0 0 0,0 1 0,0-1 0,0 0 0,0 1 0,0-1 0,0 0 0,0 1 1,0-1-1,1 0 0,-1 1 0,0-1 0,0 0 0,1 1 0,-1-1 0,1 0 0,0 0 4,0 1 1,0-1 0,0 1-1,0-1 1,0 1-1,0-1 1,-1 0 0,1 0-1,0 1 1,0-1-1,-1 0 1,1 0 0,-1 0-1,1 1 1,0-1-1,-1 0 1,0 0 0,1 0-1,-1 0 1,1 0-1,-1 0 1,0 0 0,0 0-1,0-2 1,5-1 48,13-3-76,-17 7 25,-1-1 0,1 1 0,-1 0 1,0 0-1,1-1 0,-1 1 0,0 0 1,1 0-1,-1-1 0,0 1 0,1 0 1,-1-1-1,0 1 0,0-1 0,0 1 1,1 0-1,-1-1 0,0 1 0,0-1 1,0 1-1,0 0 0,0-1 0,0 1 1,0-1-1,1 1 0,-1-1 0,-1 1 1,1 0-1,0-1 0,0 1 0,0-1 1,0 1-1,0-1 0,0 1 0,0 0 1,-1-1-1,1 0-1,0 0 1,0 1-1,-1-1 0,1 1 1,0-1-1,0 0 0,0 1 1,0-1-1,0 0 0,0 1 1,0-1-1,0 0 0,0 1 1,1-1-1,-1 1 0,0-1 1,0 0-1,0 1 0,1-1 1,-1 1-1,0-1 0,1 0 1,-1 1-1,1-1 0,19-23 98,-19 25-95,0-1-1,-1 0 0,1 0 0,0 0 0,0 0 0,0-1 1,0 1-1,-1 0 0,1 0 0,0 0 0,0-1 0,0 1 1,-1 0-1,1-1 0,0 1 0,0 0 0,-1-1 0,1 1 1,0-1-1,-1 0 0,1 1 0,-1-1 0,1 1 0,-1-1 0,1 0 1,-1 1-1,1-1 0,0-1 0,1-29 3,-2 19-21,0 10 7,6 2 0,-6 0 10,1 0 0,0 0 1,-1 1-1,1-1 0,0 0 0,-1 0 1,1 0-1,0 0 0,0 0 1,-1 0-1,1 0 0,0 0 0,-1 0 1,1 0-1,0 0 0,-1-1 0,1 1 1,0 0-1,-1 0 0,1-1 1,0 1-1,-1 0 0,1-1 0,-1 1 1,1-1-1,-1 1 0,1-1 1,-1 1-1,1-1 0,-1 1 0,1-1 1,-1 1-1,1-1 0,-1 0 0,1 0 1,-1-1-16,-1 0 21,1 0 1,0 0-1,0 0 1,0 0 0,0 0-1,0 0 1,0 1-1,1-1 1,-1 0-1,1 0 1,1-3-1,-1 2-6,1 1 0,0 0 0,-1-1 0,0 1 0,1-1 0,-1 1 0,0-1 0,0 1 0,0-1 0,-1 0 0,1 1 0,0-6 0,-1 5 12,0 31-345,0 361 3757,0-387-3321,0 28 26,0 178 2179,0-204-2287,-1-1 1,1 0-1,-1 0 0,1 0 0,-1 0 0,0 0 0,0 0 0,-3 5 0,2-6 7,1 1 0,0 0 0,0 0-1,0 0 1,0 1 0,0-1-1,0 0 1,1 6 0,1 7 160,-1-14-177,1 0-1,-1 0 1,0 1-1,0-1 1,0 0-1,0 0 0,0 1 1,0-1-1,-1 0 1,1 0-1,-1 0 1,0 1-1,1-1 1,-1 0-1,-2 3 1,-43 58 142,45-61-141,0 0 0,0-1 0,0 1 0,1 0 0,-1 0 1,0 0-1,1 0 0,-1 0 0,1 0 0,0 0 0,0 0 0,0 0 1,0 0-1,0 0 0,1 3 0,-3 13-10,1-16-2,0 0 0,0 0 0,-1 0 1,1 0-1,-1 0 0,0 0 0,1 0 1,-1 0-1,0-1 0,-3 3 1,3-3-1,0 1-1,0 0 1,0 0 0,0 0 0,0 0 0,0 0 0,0 0 0,1 1 0,-1-1 0,1 1 0,0-1 0,-1 1 0,1-1 0,-1 4-1,-36 56 13,34-55-15,1 0-1,0 0 1,0 1-1,1-1 1,-1 0-1,2 1 1,-1 0 0,1-1-1,0 1 1,1 0-1,0 15 1,0-23 2,0 1 1,0 0 0,0 0-1,0 0 1,0 0 0,0-1-1,-1 1 1,1 0-1,0 0 1,-1 0 0,1-1-1,0 1 1,-1 0-1,1 0 1,-1-1 0,1 1-1,-1 0 1,1-1 0,-1 1-1,0-1 1,1 1-1,-1 0 1,0-1 0,1 0-1,-1 1 1,0-1 0,0 1-1,-1-1 1,2 1 1,-1-1 1,0 0-1,0 1 1,0-1-1,1 0 1,-1 1-1,0-1 0,1 1 1,-1 0-1,0-1 1,1 1-1,-1-1 1,1 1-1,-1 0 1,1-1-1,-1 1 1,1 0-1,-1 0 1,1-1-1,0 1 0,-1 0 1,1 0-1,0 0 1,0-1-1,0 1 1,0 0-1,0 0 1,0 1-1,0 0 4,0-1-1,-1 1 1,1 0-1,0-1 1,0 1-1,-1-1 1,1 1-1,-1 0 1,1-1-1,-1 1 1,0-1-1,1 0 0,-1 1 1,0-1-1,-1 2 1,-5 8 17,-7 20-56,11-27 31,1 0 0,0 0 0,1 0 1,-1 0-1,0 0 0,1 0 0,0 0 0,0 1 1,0-1-1,1 6 0,0-7 11,0 0-1,0 1 1,0-1 0,-1 0-1,1 0 1,-1 0 0,1 0-1,-1 0 1,0 0 0,0 0-1,-1 0 1,1 0 0,-1 0 0,1-1-1,-4 5 1,4-19-807,-1 0 1,2 0-1,-1 0 1,2 0-1,2-20 1,0 21 322,1 1 1,0 0-1,8-15 1,4-10-542,-6-10-386,-8 38 1168,-1-1-1,1 1 1,0 0 0,5-11 0,26-64-1379,-25 57 1410,-5 17 171,1 0 0,-1 1 0,1-1 0,8-10-1,-12 17 36,2-1 32,-2-1 1,1 1 0,0-1 0,0 1 0,-1-1 0,1 1 0,-1-1 0,0 1 0,0-1 0,0 0 0,0 1 0,-1-3 0,1 0 23,0 2 21,0 7 141,0 3-59,1-2-59,-1-1 0,0 0 0,0 0 0,-1 0 0,1 1 0,-1-1 0,0 0 0,-2 5 0,-5 12 574,-10 38 0,15-50-425,0 1 0,-1-1 0,0 0-1,-7 11 1,-5 12 348,2 2-56,-4 11 168,-2-1 1,-37 59-1,42-78-488,1 1-1,1 1 1,-16 48 0,16-40 204,-27 52 0,36-81-393,1 1-1,0-1 1,0 1-1,0 0 1,1 0-1,0 0 1,0 0-1,1 1 1,0-1-1,-1 14 1,2-20-30,0-1 1,1 1-1,-1-1 1,0 1-1,0-1 0,0 0 1,0 1-1,0-1 1,0 1-1,-1-1 1,1 1-1,0-1 1,0 1-1,0-1 0,0 0 1,0 1-1,-1-1 1,1 1-1,0-1 1,0 0-1,-1 1 1,1-1-1,0 0 0,0 1 1,-1-1-1,1 0 1,0 1-1,-1-1 1,1 0-1,-1 0 1,1 1-1,0-1 1,-1 0-1,1 0 0,-1 0 1,1 0-1,-1 1 1,1-1-1,0 0 1,-1 0-1,1 0 1,-1 0-1,1 0 0,-1 0 1,1 0-1,-1 0 1,0-1-1,-1 1 8,-1 0 282,3-1-498,0-2 46,0 0-1,0 0 1,1 0 0,-1 1 0,1-1 0,0 0 0,0 1-1,0-1 1,2-4 0,4-11-602,7-37-2410,21-57 0,-20 73 2350,2 0 0,25-40 1,-32 63 772,-8 14 52,0 0 0,0 0 1,-1 0-1,1-1 1,-1 1-1,0-1 0,0 1 1,0-1-1,0 1 1,0-1-1,0 1 0,-1-1 1,1 0-1,-1 0 1,0 1-1,0-4 0,0-14 178,0 20-177,0-1 0,0 1 0,1-1 0,-1 1 0,0-1 0,0 1-1,0 0 1,0-1 0,1 1 0,-1-1 0,0 1 0,0-1 0,1 1 0,-1 0 0,0-1 0,1 1 0,-1 0 0,0-1 0,1 1 0,-1 0 0,1-1 0,-1 1 0,1 0 0,-1 0-1,1-1 1,-1 1 0,0 0 0,1 0 0,-1 0 0,1 0 0,-1 0 0,1 0 0,-1 0 0,1 0 0,0 0 0,5-3 420,-7 13-104,-1 0 0,0 0 1,0 0-1,-1 0 1,0-1-1,-1 0 0,0 1 1,0-1-1,-1-1 0,-9 14 1,-14 30 705,-54 165 3130,72-185-3872,-1-6 124,-25 47-1,23-49-179,-19 49 0,15-22-62,7-18-113,-1 0 1,-19 34 0,-19 21-23,48-86-46,0 1 1,0-1-1,0 0 1,0 0-1,1 1 0,-1-1 1,1 1-1,-1-1 0,1 0 1,0 1-1,0 3 1,2-3-633,-1-20-159,-2 10 527,1 0 0,0 0 0,0 1 1,1-1-1,0 0 0,0 1 0,0-1 0,1 1 1,0-1-1,0 1 0,1 0 0,0-1 0,0 2 0,6-10 1,-8 14 265,6-9-425,-1-1-1,0 0 0,0 0 0,-1 0 0,-1-1 0,4-14 1,-4 6 61,1-1 1,1 1-1,8-21 1,11-50-87,-15 74 414,-9 15 53,1 0 0,-1 0 0,1 0 0,-1 0-1,0-1 1,0 1 0,0 0 0,-1-1 0,1 1 0,0-1 0,-1 1 0,1-5 0,-1 4 30,1 0-1,-1 1 1,1-1 0,0 1-1,0-1 1,0 1-1,0-1 1,0 1 0,0 0-1,1-1 1,1-1 0,3 1 515,-10 20 18,0-7-321,0-1-1,0-1 0,-1 1 1,-10 12-1,-16 29 1073,-41 107 1685,5-19-1496,-30 51-498,87-172-999,1 2 0,0-1 1,1 1-1,-6 24 0,12-39-10,1 0 0,-1 0 0,0-1 0,-1 1-1,1 0 1,-1-1 0,1 0 0,-1 1 0,0-1 0,-6 4 0,7-5 1,-1 0 0,1 0 0,0 0 1,0 0-1,0 0 0,0 0 1,0 1-1,1-1 0,-1 1 1,0-1-1,1 1 0,0-1 1,0 1-1,0 0 0,0 0 1,0-1-1,1 1 0,-1 4 0,1-6 4,0 0-1,0 0 0,-1 1 1,1-1-1,0 0 0,0 0 1,-1 0-1,1 0 0,0 0 1,-1 0-1,1 0 0,-1 0 1,0 0-1,1 0 1,-1 0-1,0 0 0,1 0 1,-1 0-1,0 0 0,0-1 1,0 1-1,0 0 0,0 0 1,0-1-1,0 1 0,0-1 1,0 1-1,0-1 0,0 0 1,0 1-1,0-1 0,0 0 1,-1 0-1,1 1 0,-2-1 1,8-12-857,0 8 640,-4 3 165,1 0 0,-1-1 0,0 1 0,1 0 0,-1 0 0,0-1-1,0 1 1,0 0 0,0-1 0,0 1 0,0-1 0,-1 0 0,1 1 0,0-1 0,-1 0 0,1 1-1,-1-1 1,0 0 0,0 1 0,1-1 0,-1-3 0,0 2 6,0 1 1,0 0-1,0-1 1,1 1-1,-1-1 1,1 1-1,0-1 1,-1 1-1,1 0 1,0 0-1,0-1 1,1 1-1,-1 0 1,0 0-1,3-2 1,-3 2-7,0 1-3,-1 0 0,1 0 0,-1 0 0,1-1 0,-1 1 0,1 0 0,-1 0 0,0-1 0,0 1 0,1 0 0,-1-1 0,0 1 0,0 0 0,0-1 0,-1 1 0,1 0 0,0-1 0,-1-1 0,1 2 30,-1 0 0,1 0 1,0 0-1,-1 0 0,1 0 0,0 0 0,0 0 1,0 0-1,0 0 0,0 0 0,0 0 1,0 0-1,1 0 0,-1 0 0,0 0 1,0 0-1,1 0 0,-1 0 0,1 0 0,-1 0 1,1 0-1,-1 1 0,1-1 0,1-1 1,-1 1-4,0-1 0,0 1 1,0 0-1,1 1 0,-1-1 0,0 0 1,1 0-1,-1 0 0,1 1 1,-1-1-1,1 1 0,-1-1 1,1 1-1,2-1 0,-4 6 193,0-3-147,0 1 0,1-1 0,-1 1 0,0-1 0,0 1 0,-1-1 0,1 1 0,0-1 0,-1 1 0,0-1 0,1 1 0,-1-1 0,0 0 0,0 1 0,0-1 0,-1 0 0,1 0 0,0 0 0,-1 0 0,1 0 0,-1 0 0,0 0 0,0-1 0,0 1 0,-3 2 0,3-3 0,0 1-1,1-1 1,0 1 0,-1 0-1,1-1 1,0 1-1,0 0 1,0 0-1,0 0 1,0-1 0,0 1-1,0 0 1,1 0-1,-1 3 1,-7 16 257,-20 33 530,22-46-661,4-6-121,1-1 0,-1 1 0,1 0-1,-1 0 1,1 0 0,0 0 0,0 0 0,0 0 0,0 0 0,0 1 0,1-1-1,-1 0 1,0 0 0,1 1 0,0-1 0,0 0 0,-1 4 0,2-4-13,-1-1-1,0 1 1,0 0-1,-1 0 1,1 0 0,0 0-1,-1 0 1,1 0 0,-1 0-1,0-1 1,1 1 0,-1 0-1,0 0 1,0-1 0,0 1-1,-2 1 1,2-2-10,1 0 0,-1 0 0,0 0 0,0 1-1,1-1 1,-1 0 0,0 1 0,1-1 0,-1 0 0,1 1 0,0-1 0,-1 1-1,1-1 1,0 0 0,0 4 0,0-4 1,0 0 0,0 0-1,-1 0 1,1 0 0,0 0 0,-1 0 0,1 0-1,-1 0 1,1 0 0,-1 0 0,1 0 0,-1 0-1,0 0 1,1 0 0,-1-1 0,0 1-1,0 0 1,0 0 0,0-1 0,0 1 0,0 0-1,0-1 1,0 1 0,0-1 0,0 0 0,-2 1-1,0 1 8,-1 0 69,3-13-1228,1 4 648,0 0 1,0 0-1,1 0 1,-1 1-1,4-13 1,5-1-690,-5 13 773,-1 1 0,-1-1 0,1 0 0,-1 0 1,1-7-1,35-119-3952,-31 108 3760,-3 11 175,0 0-1,12-26 0,-13 33 328,0-1 0,-1 1 0,0-1 0,2-8 0,7-25-236,0 12 204,-5 16 82,-1-1 0,-1 1 0,1-1 0,-2 0-1,0 0 1,1-19 0,-4 29 57,1 1 0,-1-1-1,1 0 1,0 1-1,-1-1 1,2 1 0,-1-1-1,0 1 1,1 0 0,0-1-1,2-3 1,12-25-29,-10 20 13,-5 10 14,0 0 0,0 0 0,0 0 0,0 1 0,0-1 0,0 0 0,-1 0 0,1 0 1,-1 0-1,1 0 0,-1-1 0,0 1 0,0 0 0,0 0 0,0-2 0,1-4 9,0 1 0,0 0-1,1-1 1,0 1 0,1 0 0,0 0-1,5-10 1,-4 9 10,0 0 1,-1-1-1,0 1 0,0-1 1,-1 0-1,0 0 0,2-17 1,-5 10 31,1 11-29,-1 0-1,1 0 1,0 0 0,0 0 0,0 0-1,1 0 1,0 0 0,0 0 0,2-8-1,9 6 13,-12 7-33,1 0 0,0-1 0,0 1 0,-1 0 0,1-1 0,0 1 0,-1-1 0,1 1 0,-1-1 0,1 1 0,0-1 0,-1 1 0,1-1 0,-1 1 0,0-1 0,1 0 0,-1 1 0,1-1 0,-1 0 0,0 1 0,1-1 0,-1 0 0,0 0 0,0 1 0,0-1 0,0 0 0,0 0 0,0 0 0,0 1 0,0-1 0,0 0 0,0 0 0,0 1 0,0-1 0,-1-1 0,1-63-16,0 62 648,-4 19-427,-9-5-11,11-9-154,-1 0 1,1 0 0,-1 0 0,1 0-1,0 1 1,0-1 0,0 1 0,0-1-1,0 1 1,-1 4 0,2-5-21,0 1 0,1-1 0,-1 0 0,0 0 0,0 1 1,0-1-1,-1 0 0,1 0 0,0 0 0,-1 0 0,1-1 0,-1 1 1,0 0-1,1 0 0,-1-1 0,-4 3 0,2-1-8,3-1-11,-1-1 0,0 1 1,0 0-1,1 0 0,-1 0 1,1 0-1,0 0 0,0 0 0,0 1 1,0-1-1,0 0 0,0 1 0,0-1 1,1 1-1,-1-1 0,1 1 1,0-1-1,-1 1 0,2 2 0,-1-3 0,-1 0 0,1 0 0,0-1 0,0 1 0,-1 0 0,1 0 0,-1-1 0,1 1 0,-1 0 0,0 0 0,0-1-1,0 1 1,0-1 0,0 1 0,0-1 0,0 1 0,0-1 0,-3 2 0,-3 6 33,4-6 49,0 1-1,1 0 0,-1 0 1,1 0-1,0 1 1,0-1-1,1 1 0,-1-1 1,1 1-1,0-1 0,0 1 1,1 0-1,-1-1 1,1 1-1,1 7 0,-6-8 243,-13 7 3,12-2 256,7-17-664,-1 7 19,-1-1-1,1 0 1,0 0 0,0 0-1,0 0 1,0 0 0,0 0-1,1 0 1,-1 0 0,1 0-1,-1 0 1,1 0 0,0 0-1,-1 0 1,1 1 0,0-1-1,0 0 1,0 1 0,1-1-1,-1 0 1,0 1 0,3-3-1,7-8-312,-9 9 272,0 0 0,0 0 0,0-1 0,0 1-1,-1-1 1,0 0 0,1 1 0,-1-1 0,-1 0 0,2-5-1,6-21-527,11 0 110,-17 28 482,0-1 0,0 1 0,0-1 0,0 1 0,0-1 0,-1 0 0,1 1 0,-1-1 0,0 0 0,0 0 0,0 0-1,0 0 1,0 0 0,-1 0 0,1-7 0,-1 9 28,0-1 0,0 0 0,0 0 0,1 0 0,-1 0 0,1 1 0,-1-1 0,1 0 0,-1 0 0,1 1 0,0-1-1,0 0 1,0 1 0,0-1 0,0 1 0,0-1 0,2-1 0,-1 2 3,-1-1 0,0 1 0,1-1 0,-1 0 0,0 0 0,0 1 0,0-1 0,0 0 0,0 0 0,-1 0-1,1 0 1,-1 0 0,1 0 0,-1-1 0,0 1 0,0 0 0,1-3 0,-1 0 62,0 9 315,-5 16 221,-38 55 771,35-65-1206,6-8-117,1-1 0,-1 2 0,0-1 0,1 0 0,-1 0 0,1 0 0,0 1 0,0-1 0,0 1 0,0-1 0,0 1 0,1-1 0,-1 1 0,1-1 0,-1 1 0,1 3 0,0 0 43,-1 0 0,0 0 0,0 0 0,0 1 0,-1-2 0,-2 8 0,-1 3 78,3-11-115,1 0 0,-1 0 1,0 0-1,0 0 1,-1 0-1,1 0 1,-6 5-1,4-3-19,2-3-1,1-1 0,0 1-1,0-1 1,0 1 0,0-1 0,1 1 0,-1 0 0,1-1 0,0 1 0,0 0 0,0 0-1,2 6 1,-1 2 61,-1-10-81,0 0 0,1-1 0,-1 1 0,0-1 0,-1 1 1,1-1-1,0 1 0,0-1 0,-1 1 0,1-1 0,0 1 1,-1-1-1,0 1 0,1-1 0,-1 0 0,0 1 0,0-1 1,0 0-1,-1 2 0,-7 10 146,7-5-79,4-16-182,-2 4 68,0 1 0,0 0 1,1 0-1,0 0 0,-1 0 0,1 0 0,0 1 0,0-1 1,3-4-1,-3 4 10,1 0 0,-1 1 0,0-1 0,0 0 0,0 0 0,-1 0 0,1 1 0,-1-1 0,1-5 0,-1-2-52,2-20-162,-1 29 241,-1 1 1,1-1-1,-1 0 1,0 1-1,1-1 1,-1 0-1,1 1 1,-1-1-1,1 0 1,0 1-1,-1-1 1,1 1-1,0-1 1,-1 1-1,1 0 1,0-1-1,0 1 1,-1-1-1,1 1 1,0 0-1,0 0 1,0 0-1,-1-1 1,1 1-1,0 0 1,0 0-1,0 0 1,1 1-1,3-1-62,-5 0-144,0 1 212,0-1 0,0 1 0,0-1 0,0 1 0,0-1 0,0 1 0,0-1 0,-1 1 0,1-1 0,0 0 0,0 1 0,0-1 0,0 1 0,-1-1 0,1 1 0,0-1 0,0 0 0,-1 1 0,1-1 0,0 0 0,-1 1 0,1-1 0,-1 1 0,-4 3 25,3-3-20,1 1 1,0-1-1,-1 0 0,1 0 0,0 0 0,0 1 0,0-1 0,0 1 0,0-1 0,0 1 0,0-1 1,0 1-1,1-1 0,-1 1 0,1 0 0,-1-1 0,1 1 0,-1 0 0,1-1 0,0 1 1,0 3-1,0-1 22,-1 0 1,0 0-1,1 0 1,-1 0 0,-1-1-1,1 1 1,-1 0 0,1-1-1,-1 1 1,0-1-1,0 1 1,-1-1 0,1 0-1,-1 0 1,1 0-1,-1 0 1,0 0 0,-5 3-1,4-2 14,-1 0-1,1 0 1,0 1-1,0 0 0,-5 8 1,0 8 92,9-18-112,-1 0 1,-1 0-1,1 0 0,0 0 1,-1 0-1,1 0 0,-1 0 1,-3 3-1,2-3 10,1-1 0,-1 1 0,1-1-1,0 1 1,0 0 0,0 0 0,1 0 0,-1 0-1,1 0 1,-1 0 0,1 0 0,0 1 0,0-1 0,0 0-1,1 1 1,-1-1 0,1 0 0,0 1 0,0-1-1,1 5 1,-1-6-25,0 0 0,0 0-1,-1 0 1,1 0 0,0 0-1,-1 0 1,1 0 0,-1 0-1,0 0 1,1 0 0,-1 0-1,0-1 1,0 1 0,0 0 0,0-1-1,-1 1 1,1 0 0,-3 1-1,4-3-6,0 1-1,-1-1 0,1 0 1,0 0-1,0 1 0,-1-1 0,1 0 1,0 1-1,0-1 0,-1 0 1,1 0-1,0 1 0,0-1 1,0 0-1,0 1 0,-1-1 1,1 0-1,0 1 0,0-1 0,0 1 1,0-1-1,0 0 0,0 1 1,0-1-1,0 0 0,0 1 1,0-1-1,0 0 0,0 1 1,1-1-1,-1 1 0,0-1 0,0 0 10,0-1-46,0 0-1,1 0 0,-1 0 0,0 0 0,1 0 0,-1 1 1,0-1-1,1 0 0,-1 0 0,1 0 0,-1 0 1,1 0-1,0 0 0,-1 1 0,2-2 0,5-8-299,39-108-2283,-43 112 2582,-1 0-1,1-1 1,0 1-1,0 0 1,1 0-1,4-6 1,-7 11 36,0 0 0,0 0 0,0 0 0,-1 0 1,1 0-1,-1 0 0,1 0 0,-1 0 0,1-1 0,-1 1 0,1 0 0,-1 0 0,0 0 1,0-1-1,0 1 0,0 0 0,0-1 0,0 1 0,0 0 0,0-2 0,2-11 13,-1 13-14,0-1-1,0 1 0,0 0 1,1 0-1,-1 0 0,0 0 1,1 0-1,-1 1 0,1-1 1,-1 0-1,3 0 0,1-1 81,-5 3-63,0-1-1,0 1 1,0 0-1,0 0 0,0-1 1,0 1-1,-1 0 1,1-1-1,0 1 0,0 0 1,0-1-1,-1 1 1,1 0-1,0-1 0,-1 1 1,1-1-1,0 1 1,-1 0-1,0 0 0,-4 7 65,-3 2 108,1 0 0,0 1-1,1-1 1,0 2 0,0-1 0,2 1-1,-1-1 1,1 1 0,1 0 0,0 1-1,1-1 1,-1 14 0,3-24-174,0-1 0,0 1 0,0-1 0,0 1 0,0-1 0,0 1 0,-1-1 0,1 1 0,0-1 0,-1 0 0,1 1 0,-1-1 0,0 1 0,1-1 0,-1 0 0,0 0 0,0 0 0,0 1 1,0-1-1,0 0 0,0 0 0,0 0 0,0 0 0,0-1 0,-1 1 0,1 0 0,0 0 0,-1-1 0,-1 2 0,3-2-12,-1 0 1,1 0-1,0 0 0,-1 1 1,1-1-1,0 0 0,-1 0 1,1 1-1,0-1 0,0 0 1,-1 0-1,1 1 0,0-1 1,0 0-1,0 1 0,-1-1 1,1 1-1,0-1 0,0 0 1,0 1-1,0-1 0,0 0 1,0 1-1,0-1 0,-1 1 1,1-1-1,1 1 0,0 4 304,-1-6-323,0-1 0,0 1 0,0-1-1,0 1 1,1-1 0,-1 0 0,1 1 0,-1 0 0,1-1-1,-1 1 1,1-1 0,0 1 0,0 0 0,0-1-1,0 1 1,0 0 0,1-2 0,1 0-64,-1 1 1,1-1-1,-1 0 0,0-1 1,0 1-1,-1 0 0,3-6 1,6-22-432,-8 20 399,1 1-1,1-1 1,0 1 0,0 0 0,1 1-1,6-11 1,-3 7 8,-1-1 0,0 0 0,-1 0 0,-1-1 0,5-20 0,-9 30 97,1 1 1,-1-1-1,1 0 0,0 0 1,0 1-1,1-1 1,-1 1-1,7-8 1,-7 10 6,-1 0 3,0 0-1,0 1 1,0-1 0,-1 1 0,1-1-1,0 0 1,-1 0 0,1 1 0,-1-1-1,0 0 1,0 0 0,0 0-1,0 0 1,0 1 0,0-1 0,0 0-1,-1-3 1,1 4-1,-1 1-1,1-1 1,0 1-1,0-1 1,0 1-1,-1-1 1,1 0 0,0 1-1,0-1 1,0 1-1,0-1 1,0 1-1,0-1 1,0 1-1,0-1 1,0 1 0,0-1-1,0 0 1,0 1-1,1-1 1,-1 1-1,0-1 1,0 1 0,1-1-1,-1 1 1,0-1-1,0 1 1,1 0-1,-1-1 1,1 1-1,-1-1 1,0 1 0,1 0-1,-1-1 1,1 1-1,-1 0 1,1-1-1,-1 1 1,1 0 0,-1 0-1,1-1 1,-1 1-1,1 0 1,-1 0-1,1 0 1,-1 0-1,1 0 1,-1 0 0,1 0-1,0 0 1,-1 0-1,1 0 1,0 0-1,2 0 18,-3 5 8,0 95 682,0-100-708,0 1 0,0-1-1,0 1 1,0-1 0,0 1-1,0-1 1,0 1 0,0-1-1,0 1 1,0-1 0,0 1-1,-1 0 1,1-1 0,0 1-1,0-1 1,-1 0 0,1 1-1,0-1 1,0 1-1,-1-1 1,1 1 0,-1-1-1,1 0 1,0 1 0,-1-1-1,1 0 1,-1 1 0,1-1-1,-1 0 1,1 0 0,-1 1-1,1-1 1,-1 0 0,1 0-1,-1 0 1,1 0 0,-1 1-1,1-1 1,-1 0 0,1 0-1,-1 0 1,0 0-1,1-1 1,-1 1 0,-2 0-57,2-3-317,0 1 314,1-1 1,0 0 0,-1 0 0,1 1-1,0-1 1,0 0 0,1 0 0,-1 0-1,1 1 1,-1-1 0,1 0 0,0 0-1,0 1 1,0-1 0,0 1 0,1-1-1,1-2 1,3-8-73,-3-10 52,-3 20 73,-1 1-1,2-1 1,-1 1-1,0-1 1,0 1-1,1-1 1,-1 1-1,1 0 1,2-5-1,13-10-6,-13 15 13,-1-1 0,1 1 1,-1-1-1,1 1 0,-1-1 1,0 0-1,3-5 0,3-11 87,1 0 1,20-30-1,-24 40 380,-10 21 5,-9 16-148,0-1-1,-21 29 1,30-48-282,0 1 0,1 0 1,0 0-1,1 0 0,-4 11 0,-14 36 81,12-45-77,8-10-40,0 0 1,-1 1 0,1-1-1,0 0 1,0 1-1,0-1 1,0 1 0,0-1-1,1 1 1,-1 0-1,0-1 1,1 1-1,-1 0 1,1 0 0,0-1-1,-1 1 1,1 0-1,0 2 1,0-3-4,0 0 0,0 0 0,0 0 0,0 1 0,-1-1 0,1 0 0,0 0 0,-1 0 0,1 0 0,0 0 0,-1 0 0,0 0 0,1 0 0,-1 0 0,0 0 0,1 0-1,-1 0 1,0 0 0,-1 1 0,1-2 1,0 1 0,1 0-1,-1-1 1,1 1 0,-1-1 0,0 1-1,1 0 1,0-1 0,-1 1-1,1 0 1,-1-1 0,1 1-1,0 0 1,-1 0 0,1 0-1,0-1 1,0 1 0,0 0 0,0 1-1,0 0 85,0-2-312,0-1 195,1 0-1,-1 1 0,0-1 1,1 0-1,-1 0 1,0 1-1,0-1 1,0 0-1,0 0 1,1 0-1,-1 1 1,0-1-1,-1 0 1,1 0-1,0 0 1,0 1-1,0-1 1,0 0-1,-1-1 1,0 1-18,1-1 0,0 0 0,-1 1 0,1-1 0,0 1 1,0-1-1,0 0 0,0 1 0,0-1 0,0 0 0,0 1 0,1-1 0,-1 1 1,1-1-1,-1 1 0,2-3 0,5-19-331,-4 12 196,1-1 0,1 0 0,0 1-1,12-21 1,-13 25 150,0 0-1,-1 0 0,0 0 0,0-1 0,2-12 0,-3 12 29,0 1-1,0 0 0,1 0 1,0 0-1,0 1 1,6-11-1,-1 7 28,-1 0 1,-1-1-1,1 0 0,7-20 1,-5 11 24,-3 9 36,-5 9-64,0 0 0,0 0 0,0-1 0,0 1 0,0 0-1,0 0 1,-1 0 0,1-1 0,-1 1 0,1 0 0,-1-5 0,-1 6 312,-1 6-162,-15 34 80,-63 102 1007,22-35-425,35-71-634,18-28-141,-1 1 0,1 0 0,0 0 0,0 0 0,1 1 0,1 0 1,-1 0-1,1-1 0,1 2 0,-1-1 0,2 0 0,-2 11 0,3-19-50,0 1 0,0 0 0,0-1 1,0 1-1,0 0 0,-1 0 0,1-1 1,-1 1-1,1 0 0,-1-1 1,0 1-1,1-1 0,-1 1 0,0-1 1,0 1-1,0-1 0,0 1 1,0-1-1,-3 2 0,3-2 0,0 0-1,0 1 0,-1-1 0,1 0 1,0 1-1,0-1 0,1 1 1,-1-1-1,0 1 0,0 0 1,1-1-1,-1 1 0,1 0 1,-1-1-1,1 1 0,0 0 1,0-1-1,-1 1 0,2 3 1,-2 3 22,1-16-291,5-18-388,17 8-17,-8-2 107,-1 0 1,0-1 0,-1 0 0,9-26 0,12-36-551,26-54 261,-16 45 9,-42 91 785,-1 0-1,1 0 1,-1 0 0,1 0-1,-1 0 1,1 0 0,-1 0-1,0 0 1,1-1 0,-1 1-1,0 0 1,0 0 0,0 0-1,0 0 1,0-2 0,3-7-661,3 3 111,-5 7 498,-1-1 0,1 0 0,0 1-1,-1-1 1,1 0 0,0 0-1,-1 0 1,1 0 0,-1 1 0,1-1-1,-1 0 1,0 0 0,1 0-1,-1 0 1,0 0 0,1 0 0,-1 0-1,0 0 1,0-2 0,0 2 4,0 0 1,0 0-1,1 0 1,-1 0 0,0 0-1,0 0 1,1 0-1,-1 0 1,1 0-1,-1 0 1,1 0-1,0 0 1,-1 0 0,1 1-1,0-1 1,-1 0-1,1 0 1,0 0-1,0 1 1,0-1 0,0 1-1,0-1 1,0 1-1,0-1 1,1 0-1,4-3-552,-2-7-1258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5:13.85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396 560 176,'0'-1'17,"0"1"0,0-1 0,0 1 0,0-1 0,0 1-1,1-1 1,-1 1 0,0-1 0,0 1 0,1-1 0,-1 1 0,0-1 0,1 1 0,-1-1 0,1 1 0,-1 0-1,1-1 1,-1 1 0,1 0 0,-1-1 0,1 1 0,-1 0 0,1-1 0,-1 1 0,1 0 0,-1 0-1,1 0 1,-1 0 0,1 0 0,-1-1 0,1 1 0,0 0 0,-1 0 0,1 0 0,0 1 0,7-3 193,19-22 1316,-19 18-1330,10-14 502,-14 16-494,1 0-1,0 1 1,-1-1-1,1 1 1,10-5 0,5-4 722,-19 12-892,-1 0 1,0 0-1,1-1 1,-1 1-1,0 0 1,1 0-1,-1-1 1,0 1 0,0 0-1,1 0 1,-1-1-1,0 1 1,0 0-1,0-1 1,1 1-1,-1-1 1,0 1 0,0 0-1,0-1 1,0 1-1,0 0 1,0-1-1,0 1 1,0-1-1,0 1 1,0 0 0,0-1-1,0 0 1,3-4 174,15 2 290,-13 3 424,-5 3-243,-1 1-520,1 1 0,-1-1-1,-1 1 1,1-1 0,0 1 0,-1-1 0,0 0-1,0 0 1,0 0 0,-1 0 0,0 0 0,1-1-1,-1 1 1,0-1 0,-1 1 0,1-1 0,0 0-1,-7 3 1,8-4-72,0 0-1,0 0 1,0 0 0,-1 0-1,2 1 1,-1-1 0,0 0-1,0 1 1,1 0 0,0-1-1,-1 1 1,1 0 0,0-1-1,-1 6 1,0-2 95,0-1 0,0 1 0,0 0-1,-1-1 1,-5 9 0,3-6 49,1 0-1,0 0 1,1 0-1,-5 18 1,5-15 35,0-1 1,-1 0-1,-8 16 1,-80 157 993,83-169-1234,3-4 25,-1 1-1,1 0 0,-8 22 1,13-28-46,0 0 1,-1 0 0,0 0 0,0-1 0,0 1 0,0-1-1,-1 1 1,-6 7 0,7-10-2,1-1-22,1 1 0,-1-1 0,0 1 0,0-1 0,1 1 0,-1-1 0,1 1 0,0-1 0,-1 1 0,1-1-1,0 1 1,0 2 0,1-2-748,0-15-153,-1 10 724,0-1-1,1 1 1,-1 0-1,1-1 1,0 1-1,0 0 1,1 0-1,-1-1 1,4-4-1,6-17-632,-5-11-12,-5 29 696,0 0 0,0 0 0,1 0 0,0 0 0,0 0 0,0 0 0,1 1 0,4-9 0,17-19-343,-14 21 295,0-1 0,14-28 0,-16 23 99,-5 10 57,1 0 0,0 0 0,1 1 1,0-1-1,0 1 0,11-13 0,12-7 14,-15 16 142,0 0 0,-1-2 0,-1 1 0,16-25 0,-26 36-85,1 0 0,-1 0 0,0 0 0,1 0 0,-1 1 0,1-1 0,-1 0 0,1 1 0,0 0 0,2-2 0,-3 2-28,0 1 1,-1-1 0,1 1-1,0-1 1,0 1 0,-1-1-1,1 1 1,-1-1-1,1 1 1,0-1 0,-1 0-1,1 0 1,-1 1 0,1-1-1,-1 0 1,0 0 0,1 1-1,-1-1 1,0 0 0,0 0-1,1 0 1,-1 0-1,0 0 1,0-1 263,0 6 198,0 0-366,0-1 0,-1 0 1,1 1-1,-1-1 0,0 0 0,0 1 1,0-1-1,0 0 0,-1 0 0,-2 5 1,0-1 122,1-1 1,0 1 0,0 0 0,-3 14 0,-1 1 73,-1-1 0,-1 0 0,-13 21-1,6-10 7,8-17-105,-1-1 0,-17 22 0,18-25-125,-1 1-1,2-1 1,0 1-1,0 0 0,-4 14 1,2-7 12,-1 0 0,-16 26 1,12-23-19,-19 42 1,28-55-63,1 1 1,-2-1 0,1-1 0,-1 1-1,-1-1 1,1 0 0,-1 0 0,-16 13 0,20-19-16,1-1 0,0 1 0,0 0 0,0-1 0,0 1 1,0 0-1,0 0 0,1 0 0,-1 1 0,1-1 1,-1 0-1,1 1 0,0-1 0,0 1 0,0-1 0,0 1 1,0-1-1,0 1 0,1 0 0,0-1 0,-1 4 0,1-5-15,1-1 0,-1 1-1,0-1 1,0 1 0,0-1-1,0 1 1,0 0 0,0-1-1,0 1 1,0-1 0,0 1-1,0 0 1,-1-1 0,1 1-1,0-1 1,0 1 0,0-1-1,-1 1 1,1-1 0,0 1-1,-1-1 1,1 1 0,0-1-1,-1 1 1,1-1 0,-1 1-1,1-1 1,0 1 0,-1-1-1,1 0 1,-1 0 0,0 1-1,1-1 1,-1 0-1,1 0 1,-1 1 0,1-1-1,-1 0 1,1 0 0,-1 0-1,0 0 1,1 0 0,-1 0-1,1 0 1,-1 0 0,0 0-1,1 0 1,-1 0 0,1 0-1,-1 0 1,0-1 0,1-3-836,0-3 610,1 1 0,0-1 0,0 1 0,1-1 0,0 1 0,0 0 0,1 0 0,-1 0 0,7-10 0,37-51-1208,-26 41 976,3-7-9,-3 5 46,33-59 0,-30 48 417,46-60 0,-63 93 43,-1-1 1,0 0 0,0 0-1,3-9 1,-1 7 36,-6 8-41,0 0-1,0 1 0,-1-1 0,1 0 1,-1 0-1,1 1 0,-1-1 0,1 0 0,-1 0 1,1 0-1,-1 0 0,0 0 0,1 0 1,-1 0-1,0 1 0,0-1 0,0-2 0,0 1 81,-3 19 439,1-12-439,-6 15 363,-1 0 0,-1-1 0,-1 0 0,-1 0 0,-28 33 0,-64 66 955,48-42-1100,53-73-307,1 0 0,0 0 0,0 0 0,0 1 0,1-1 0,-1 0 0,1 1 0,0-1 0,0 1 0,0-1 0,0 1 0,0 0 0,1-1 0,0 5 0,0-7-4,0-1 0,0 1 1,0 0-1,0-1 0,0 1 1,0-1-1,0 1 1,0-1-1,-1 1 0,1-1 1,0 1-1,0 0 0,0-1 1,-1 1-1,1-1 1,0 1-1,0-1 0,-1 0 1,1 1-1,-1-1 0,1 1 1,0-1-1,-1 1 1,1-1-1,-1 0 0,1 1 1,-1-1-1,1 0 0,-1 0 1,1 1-1,-1-1 1,1 0-1,-1 0 0,1 0 1,-1 0-1,0 0 0,1 0 1,-1 1-1,1-1 1,-1 0-1,0-1 0,1 1 4,-1 0 0,1 0 0,-1 0 0,1 0 0,-1 0-1,1 0 1,-1 0 0,1 0 0,-1 1 0,1-1 0,-1 0-1,1 0 1,0 0 0,-1 0 0,1 1 0,-1-1 0,1 0-1,-1 0 1,1 1 0,0-1 0,-1 0 0,1 1 0,0-1-1,-1 0 1,1 1 0,0-1 0,0 0 0,-1 1 0,1-1-1,0 1 1,0-1 0,0 1 0,0-1 0,-1 0 0,1 1-1,0-1 1,0 1 0,0-1 0,0 1 0,0 0 0,0-4-16,1 0 1,-1 0 0,1 0 0,0 0 0,0 0-1,0 0 1,0 0 0,0 0 0,1 0 0,-1 1-1,1-1 1,2-3 0,30-31-90,-10 12 10,52-81-943,-63 91 805,-2 1-1,0-2 0,17-30 0,-20 32 63,1 0 0,0 0 0,12-14 0,24-35-168,-30 42 285,-10 14 36,0 0 1,-1 0-1,0 0 1,4-10-1,9-13 74,-16 28-55,1 0 0,-1 0-1,1 0 1,-1-1-1,0 1 1,1-1 0,-2 1-1,1-1 1,0 1-1,0-1 1,0-4-1,-1 3 228,-1 11-47,1 0 0,-2 0 0,1 0 0,-1 0 0,0-1 0,0 1 0,-1-1 0,0 1 0,0-1 0,-6 10 0,-11 20 249,11-17-198,-1-1 1,-13 19 0,11-20 46,1 0 0,-15 37 1,13-26-46,-29 45 0,5-8-69,31-55-152,-1 0 1,1-1-1,-2 0 1,1 0-1,-12 10 1,10-10-5,1-1 0,0 1 1,-12 20-1,8-9 33,6-9-49,0-1 0,0-1 1,-15 18-1,4-10-16,14-15 18,-1 1-1,1 0 0,-1 0 1,1 1-1,0-1 0,0 1 1,0-1-1,1 1 1,-1 0-1,1 0 0,0 0 1,0 0-1,1 1 0,-1-1 1,1 0-1,0 1 0,-1 5 1,2-10-1,0 0 1,0 1-1,0-1 1,0 0 0,0 0-1,0 0 1,0 1-1,0-1 1,0 0-1,0 0 1,0 0-1,0 1 1,0-1 0,0 0-1,0 0 1,0 0-1,0 0 1,-1 1-1,1-1 1,0 0-1,0 0 1,0 0 0,0 0-1,0 1 1,0-1-1,-1 0 1,1 0-1,0 0 1,0 0-1,0 0 1,0 0 0,-1 1-1,1-1 1,0 0-1,0 0 1,0 0-1,-1 0 1,1 0-1,0 0 1,0 0 0,-1 0-1,-16 12 42,12-9 212,4-18-405,1 12 76,1 1 0,-1-1 1,1 1-1,-1 0 0,1-1 1,0 1-1,0 0 0,0-1 1,0 1-1,1 0 1,-1 0-1,0 0 0,1 0 1,0 0-1,-1 0 0,1 0 1,3-2-1,-3 2-28,1 0 0,-1-1-1,0 1 1,0-1 0,0 1 0,0-1-1,0 0 1,1-4 0,6-14-370,1 0 1,0 0 0,1 1-1,2 1 1,0 0 0,18-19-1,-29 34 458,1 1 0,0 0 0,-1-1 0,0 1 0,0-1-1,0 0 1,0 0 0,0 1 0,-1-1 0,0 0 0,0-1-1,0 1 1,0 0 0,0 0 0,-1 0 0,0-1 0,0-5-1,0 7 92,0 8 32,0 1-56,0-3-23,1 0 0,-1 1-1,0-1 1,-1 0 0,1 0 0,0 1 0,-1-1 0,0 0 0,0 0 0,-1 4-1,-26 28 270,20-25-182,0-1 1,-12 22-1,9-2 68,10-26-158,0 1 0,0 0 0,-1-1 0,1 1 0,-1 0 0,-4 5 0,-1 1 62,1 1 0,0-1 0,0 2 0,1-1 1,-6 19-1,6-17 40,-1 0 0,0-1 0,-1 1 0,-15 20 0,21-32-91,1 1-1,-1-1 1,0 0 0,1 1 0,0-1-1,-1 1 1,1-1 0,0 0 0,0 1 0,0-1-1,0 1 1,0-1 0,0 1 0,0-1-1,0 1 1,1 1 0,-1-5-37,0-2-17,-1-1 0,1 0-1,1 0 1,-1 1 0,1-1 0,0 1-1,0-1 1,0 0 0,1 1 0,-1 0-1,1-1 1,0 1 0,0 0-1,5-6 1,19-27-260,-9 12 66,27-29 1,-39 48 190,0 1 1,0-1 0,-1 0 0,1 0 0,-1 0 0,-1-1 0,1 1 0,-1-1-1,0 0 1,2-10 0,-2 4-7,-3 11 23,0 0 0,0 0 0,1 0 0,-1 0 0,1 0 0,0 0 0,-1 0 0,1 0 0,0 0 0,0 0 0,0 0 0,1 1 0,-1-1-1,0 0 1,1 1 0,-1-1 0,1 1 0,-1-1 0,1 1 0,0 0 0,0 0 0,3-2 0,-3 2-2,0-1 0,-1 1-1,1 0 1,0-1 0,0 1 0,-1-1-1,1 1 1,-1-1 0,1 0 0,-1 0 0,0 0-1,1 0 1,-1 0 0,0 0 0,0 0-1,-1 0 1,1 0 0,0 0 0,-1-1 0,1 1-1,-1 0 1,0 0 0,0-4 0,0 5-42,0 14-16,0-10 84,-1 1 1,0-1-1,0 0 1,0 1-1,0-1 0,0 0 1,-1 0-1,1 1 1,-1-1-1,0 0 1,0-1-1,0 1 1,-1 0-1,1 0 1,0-1-1,-5 3 1,-15 22 170,-22 50 368,33-55-406,-1-1 0,-18 25 1,18-30-95,1-4-16,1 1 0,1 1 1,-12 21-1,5-5 1,12-24-41,0-1-1,1 1 1,0 0 0,0 0 0,1 1 0,0-1-1,0 1 1,0-1 0,-1 14 0,3-19-3,0 0 0,0 0 0,0 0 0,0 0 0,0 0 0,0 0 0,-1 0 0,1 0 0,0 0 0,-1 0 0,1 0 0,0 0 0,-1 0 0,1 0 0,-1 0 0,0 0 0,1 0 0,-1 0 0,0-1 0,1 1 0,-1 0 0,0 0 0,0-1 0,0 1 0,0 0 0,0-1 0,0 1 0,0-1 0,1 0 0,-2 1 0,-1 0 0,0 0 2,-2 2 367,5-44-1103,0 39 706,1 1-1,-1-1 1,0 0-1,0 0 1,1 1 0,-1-1-1,1 0 1,0 1-1,-1-1 1,1 0-1,0 1 1,0-1 0,0 1-1,0-1 1,0 1-1,1 0 1,1-2 0,5-8-112,17-53-815,94-177-409,-54 102 1266,-42 103 40,-18 29 58,-1 1 0,1-1 0,-1 0-1,4-10 1,-1-11-3,-7 23 0,1 0 0,0 1 1,1-1-1,-1 1 1,1 0-1,0-1 1,0 1-1,4-7 1,1 1 8,-2 1 1,1-1 0,6-17 0,0 1-8,-9 20-2,0 1 0,0 0 0,1-1-1,0 1 1,9-8 0,10-14 41,-11 16 16,-9 8-27,1 1-1,-1-1 0,0 0 0,-1 0 0,1-1 1,0 1-1,2-6 0,16-23 285,-8 14-123,-11 15-171,-1 1-9,0 0 0,1 0 0,-1 0 0,1-1 1,0 2-1,0-1 0,-1 0 0,5-3 1,-4 5-9,1-1 1,-1 0 0,0 0 0,0 0-1,1 0 1,-1 0 0,0 0 0,0 0 0,0-1-1,-1 1 1,1-1 0,0 0 0,0 1-1,-1-1 1,1 0 0,-1 0 0,0 0 0,1 0-1,-1 0 1,0 0 0,0-1 0,0 1-1,0-3 1,4 0 23,10-7-14,-13 10-10,-1 0 0,1 0 0,-1 1 0,1-1 0,0 1 0,0-1 0,0 1 0,0 0 0,0-1 0,0 1 0,0 0 0,0 0 1,1 1-1,-1-1 0,0 0 0,0 1 0,4-1 0,-6 1 0,0 0 1,1 0 0,0 0 0,-1 0-1,1 0 1,-1 0 0,1 0 0,-1 0 0,1 0 0,-1 0 0,1 0 0,0 0-1,-1 0 1,1 0 0,-1-1 0,1 1 0,-1 0 0,1 0 0,-1-1 0,1 1-1,-1 0 1,0-1 0,1 1 0,-1 0 0,1-1 0,-1 1 0,0-1-1,1 1 1,-1-1 0,0 1 0,1-1 0,-1 1 0,0-1 0,0 1 0,0-1-1,0 1 1,1-1 0,-1 1 0,0-1 0,0 1 0,0-1 0,0 0 0,0 1-1,0-1 1,0 1 0,0-1 0,0 1 0,-1-1 0,1 0 0,0 0-2,1 1 1,-1-1 0,0 0 0,1 1 0,-1-1 0,1 1 0,-1-1-1,1 1 1,-1-1 0,1 1 0,-1-1 0,1 1 0,-1-1-1,1 1 1,0 0 0,-1-1 0,1 1 0,0 0 0,-1 0-1,1 0 1,0-1 0,0 1 0,-1 0 0,1 0 0,0 0 0,-1 0-1,1 0 1,0 0 0,0 0 0,-1 0 0,1 1 0,1-1-1,0 0-7,3 0-8,-5-1 24,0-1-1,0 1 1,0-1-1,0 1 0,1 0 1,-1-1-1,0 1 1,1-1-1,-1 1 1,1 0-1,0 0 0,0-1 1,-1 1-1,1 0 1,0 0-1,0 0 0,0 0 1,0 0-1,0 0 1,2-2-1,-2 3-3,6-11 23,-4 10-21,21-13 327,-24 14-312,0-1 0,0 1 0,1 0 0,-1-1 0,0 1-1,1 0 1,-1 0 0,0 0 0,1-1 0,-1 1 0,0 0 0,1 0 0,-1 0 0,0 0 0,1 0 0,-1 0 0,1-1 0,-1 1 0,0 0 0,1 0 0,-1 0-1,1 0 1,-1 1 0,0-1 0,1 0 0,-1 0 0,1 0 0,-1 0 0,0 0 0,1 0 0,-1 1 0,0-1 0,1 0 0,-1 0 0,0 0 0,1 1-1,-1-1 1,0 0 0,1 0 0,-1 1 0,0-1 0,0 0 0,1 1 0,-1-1 0,0 0 0,0 1 0,0-1 0,0 1 0,1-1 0,-1 0 0,0 1 0,0-1-1,0 1 1,0-1 0,0 0 0,0 1 0,0-1 0,0 1 0,0-1 0,0 0 0,0 1 0,0-1 0,-1 1 0,1 35-185,0-28 292,0-4-119,0-1-1,0 1 1,0-1-1,0 0 1,0 1-1,-1-1 1,1 1-1,-1-1 0,0 0 1,0 0-1,-1 1 1,1-1-1,-1 0 1,1 0-1,-1 0 1,0 0-1,-4 4 1,-5 5 18,8-9-18,0-1 0,0 1-1,1 0 1,-1 0 0,1 0 0,-1 0 0,1 0 0,0 1 0,1-1-1,-1 1 1,1-1 0,-1 1 0,1 0 0,0-1 0,0 1 0,1 0-1,-1 7 1,0-8 0,1 0 0,0 0 0,-1 0 0,1 1 0,-1-1 0,0 0 0,0 0 0,-1 0 0,1 0 0,0 0 0,-1 0 0,0-1 0,1 1 0,-1-1 0,-3 3 0,3-1 2,1-2 0,0 0 0,0 1-1,0-1 1,0 0 0,1 0 0,0 1-1,-1-1 1,1 0 0,0 5 0,0 1 92,1-15 292,-1 3-420,0 1 0,0-1 0,0 1 0,0-1 1,1 1-1,-1 0 0,1-1 0,0 1 0,0 0 1,1-1-1,-1 1 0,0 0 0,1 0 0,0 0 0,0 0 1,0 0-1,0 1 0,0-1 0,4-3 0,-4 4 13,0 0-1,0 0 0,0-1 0,-1 1 0,1-1 0,-1 0 0,1 1 0,-1-1 0,0 0 0,0 0 1,0 0-1,-1 1 0,1-1 0,-1 0 0,1 0 0,-1 0 0,0-3 0,0 3-4,0 0 1,0 1-1,1-1 0,-1 1 0,1-1 0,-1 1 0,1 0 0,0-1 0,0 1 1,0 0-1,0-1 0,1 1 0,-1 0 0,2-2 0,-1 2 3,0-1-1,-1 1 1,0 0-1,1-1 1,-1 1 0,0-1-1,0 1 1,0-1-1,0 1 1,-1-1-1,1 0 1,-1 1 0,0-1-1,0-3 1,1 6 9,-1-1 0,0 1 1,0-1-1,0 1 0,0-1 1,0 1-1,1-1 0,-1 1 1,0-1-1,0 1 0,0-1 0,0 1 1,-1-1-1,1 1 0,0 0 1,0-1-1,0 1 0,0-1 1,0 1-1,-1-1 0,1 1 0,0-1 1,0 1-1,-1 0 0,1-1 1,0 1-1,-1-1 0,1 1 1,0 0-1,-1-1 0,1 1 1,0 0-1,-1 0 0,1-1 0,-1 1 1,1 0-1,-1 0 0,1 0 1,-1-1-1,1 1 0,-1 0 1,1 0-1,0 0 0,-1 0 0,1 0 1,-1 0-1,1 0 0,-1 0 1,1 0-1,-1 0 0,1 0 1,-1 0-1,1 1 0,-1-1 1,1 0-1,-1 0 0,1 0 0,-1 1 1,1-1-1,0 0 0,-1 1 1,1-1-1,0 0 0,-1 1 1,-2 1 10,0 0 1,0 1 0,1-1 0,-1 1 0,1-1-1,-1 1 1,-2 6 0,-3 12 76,-10 0-49,10 1 20,7-19-40,0 1 0,0 0 0,0 0 0,-1-1 0,1 1-1,-1-1 1,0 1 0,-4 5 0,1-2 32,-1 1 0,1 0 1,-7 18-1,-12 19 177,22-41-204,0 0 0,0 0 0,0 0 0,0 0 0,1 0 0,-2 7 0,-8 22 67,-27 55 29,36-68-66,2-20-48,0 1 0,0 0-1,0-1 1,0 1 0,0 0 0,0-1-1,0 1 1,0 0 0,0-1 0,0 1-1,0 0 1,0-1 0,0 1-1,0-1 1,-1 1 0,1 0 0,0-1-1,0 1 1,-1-1 0,1 1 0,-1-1-1,1 1 1,0-1 0,-1 1 0,1-1-1,-2 2 1,-4-1-19,5-1 19,1 0 1,-1 0 0,1 0-1,-1 0 1,0 0 0,1 0 0,-1 0-1,1 0 1,-1 0 0,0 0-1,1 0 1,-1 1 0,1-1 0,-1 0-1,1 0 1,-1 1 0,0-1-1,1 0 1,-1 1 0,1-1 0,0 1-1,-1-1 1,1 0 0,-1 1-1,1-1 1,0 1 0,-1-1 0,1 1-1,0-1 1,-1 1 0,1 0-1,0-1 1,0 1 0,0-1 0,0 1-1,-1 0 1,1-1 0,0 1-1,0-1 1,0 1 0,0 1 0,-18 0-96,18 1 97,-1 0 1,0 0-1,0 0 0,0-1 0,0 1 1,0 0-1,0 0 0,-1 0 0,1-1 1,-1 1-1,0-1 0,0 1 0,0-1 1,0 0-1,-5 4 0,-9 12-10,15-14 21,0-1-1,0 1 0,1-1 0,-1 1 0,1 0 0,-1-1 0,1 1 1,0 0-1,1-1 0,0 5 0,-1 1 1363,0-38-765,1 20-552,-1 18-126,1-7 64,-1 0-1,0 0 0,-1 0 1,1 0-1,0 0 1,0 1-1,-1-1 1,0 0-1,1 0 1,-1 0-1,-1 3 0,-6 0 11,7-5-1,0 1 1,0-1-1,0 1 0,0-1 0,0 1 0,1-1 1,-1 1-1,0-1 0,0 1 0,1 0 0,-1 0 1,0-1-1,1 1 0,-1 0 0,1 0 1,-1 0-1,1-1 0,-1 1 0,1 0 0,0 0 1,-1 0-1,1 0 0,0 0 0,0 0 0,0 0 1,0 0-1,-1 0 0,2 1 0,-1 17 132,1-11 0,-1 0 0,0 0 0,0 0 0,-1 0 0,-2 12 0,-2-2 15,1 0-1,1 1 1,1 0-1,0 20 1,2-36 506,0-6-587,0-1-72,0 0 1,0 1-1,0-1 0,0 0 1,1 0-1,0 0 0,0 0 1,0 0-1,0 0 0,0 1 1,1-1-1,0 0 0,-1 1 1,1-1-1,5-5 0,0-2-53,-1 0 0,0 0 0,-1 0 0,0-1 0,-1 0 0,4-22 0,-4 19 14,1-1 0,13-28 0,-17 40 38,0 1 0,0 0 0,-1 0-1,1-1 1,-1 1 0,1 0 0,-1-1 0,0-4 0,2-15 16,2 12-26,-1 0-1,0 0 0,-1 0 0,-1 0 0,1 0 1,-2-13-1,0-6-54,0 28-67,0 20 132,1-8 39,-1 1 0,-1-1 0,1 1 0,-2-1 0,0 1 0,0-1 0,-7 18 0,8-22 25,-1 0 0,1 0 0,0 0 0,0 0 0,1 0 0,0 0 0,0 0 0,2 10 0,-1 2 26,-1-15-1,0-3-79,0 0-1,0 1 1,0-1-1,-1 0 0,1 1 1,0-1-1,0 0 1,0 1-1,0-1 1,0 0-1,0 1 1,0-1-1,0 0 1,0 1-1,0-1 1,0 0-1,1 1 1,-1-1-1,0 0 1,0 0-1,0 1 1,0-1-1,0 0 0,1 1 1,-1-1-1,0 0 1,0 0-1,0 1 1,1-1-1,-1 0 1,0 0-1,0 1 1,1-1-1,0 0-7,-1 0 0,0 0-1,1 1 1,-1-1 0,0 0 0,1 0-1,-1 0 1,0 0 0,1 0 0,-1 0-1,1 0 1,-1 0 0,0 0 0,1 0-1,-1 0 1,0 0 0,1-1 0,-1 1-1,1 0 1,-1 0 0,0 0 0,1 0-1,-1-1 1,0 1 0,0 0 0,1 0-1,-1-1 1,0 1 0,1 0 0,-1 0-1,0-1 1,0 1 0,0 0 0,1-1-1,-1 1 1,0 0 0,0-1 0,0 1-1,0 0 1,0-1 0,1 1 0,-1-1-1,0 1 1,0 0 0,0-1 0,0 0-1,0 0 1,0 0-1,0 1 1,0-1 0,0 0-1,0 0 1,1 0-1,-1 0 1,0 0-1,1 0 1,-1 0 0,1 1-1,-1-1 1,1 0-1,-1 0 1,1 1-1,-1-1 1,2-1 0,7-4-1,-9 6 0,1 0 0,0-1 0,0 1 0,0-1-1,0 1 1,-1-1 0,1 1 0,0-1 0,0 0 0,-1 1 0,1-1-1,-1 0 1,1 0 0,0 1 0,-1-1 0,1 0 0,-1 0 0,0 0 0,1 0-1,-1 1 1,0-1 0,1 0 0,-1-2 0,0 0 16,0 3-19,0 0 0,0-1 0,0 1 0,-1 0 0,1-1 0,0 1 0,0 0-1,0 0 1,0-1 0,0 1 0,0 0 0,0-1 0,0 1 0,0 0 0,0-1 0,0 1 0,0 0 0,1-1 0,-1 1 0,0 0 0,0-1 0,0 1 0,0 0-1,0-1 1,1 1 0,-1 0 0,0 0 0,0-1 0,1 1 0,-1 0 0,0 0 0,0 0 0,1-1 0,0 1-1,1 0 1,-1-1-1,0 1 0,1 0 1,-1-1-1,0 1 1,1-1-1,-1 1 0,0-1 1,0 0-1,0 1 0,2-2 1,-2 1 0,1 0 0,-1 0 0,0 0 0,0 0 0,1 1 0,-1-1 0,0 1 0,1-1 0,-1 1 0,1-1 0,-1 1 0,3-1 1,-3 1 1,-1 0 1,0 0 0,0 0-1,1 0 1,-1 0 0,0 0-1,0 0 1,1 0 0,-1 0-1,0 0 1,0 0 0,0-1-1,1 1 1,-1 0 0,0 0-1,0 0 1,0 0 0,1 0-1,-1-1 1,0 1 0,0 0-1,0 0 1,0-1 0,0 1-1,0 0 1,1 0 0,-1 0-1,0-1 1,0 1 0,0 0 0,0 0-1,0-1 1,0 1 0,0 0-1,0 0 1,0-1 0,0 1-1,0 0 1,0 0 0,0-1-1,0 1 1,0 0 0,-1 0-1,1-1 1,0 1 0,0 0 1,0 0 0,0-1-1,0 1 1,0 0 0,0 0 0,0 0 0,-1 0 0,1-1 0,0 1 0,0 0 0,0 0 0,0 0-1,0-1 1,0 1 0,0 0 0,0 0 0,0 0 0,0-1 0,1 1 0,-1 0 0,0 0 0,0 0-1,0-1 1,0 1 0,0 0 0,0 0 0,0 0 0,0 0 0,1-1 0,-1 1 0,0 0 0,0 0-1,0 0 1,0 0 0,0 0 0,1 0 0,-1-1 0,0 1 0,0 0 0,0 0 0,1 0 0,-1 0 0,2 0-2,-2 0 2,1 0 0,-1 0 0,1 0 0,-1 1 0,0-1 0,1 0 0,-1 0 0,1 0 0,-1 0-1,1 0 1,-1 0 0,0-1 0,1 1 0,-1 0 0,1 0 0,-1 0 0,1 0 0,-1 0 0,0-1 0,1 1 0,-1 0-1,0 0 1,1-1 0,-1 1 0,0 0 0,1 0 0,-1-1 0,0 1 0,1 0 0,-1-1 0,0 1 0,0-1 0,0 1-1,1 0 1,-1-1 0,0 1 0,0-1 0,0 1 0,0 0 0,0-2 0,0 1 34,0-38-51,0 7-274,0 31 122,0 2 32,0 15 108,0-13 348,1-6-317,0 1 0,-1-1-1,1 1 1,-1-1 0,0 1-1,0-1 1,0 1 0,0-1-1,0 1 1,-1-4 0,1 3-6,-1 0 0,1 1-1,0-1 1,0 0 0,0 0 0,0 0 0,0 1 0,1-1 0,-1 0-1,1 1 1,1-4 0,6-8-38,-6 11 19,0 0-1,0 0 1,-1-1-1,1 1 1,-1-1 0,0 1-1,0-1 1,0 0-1,0 1 1,0-1 0,-1 0-1,0 1 1,0-7-1,0-132-196,0 141 220,0-1 0,0 1-1,1 0 1,-1 0-1,0 0 1,1 0-1,-1 0 1,1 0-1,-1 0 1,1 0 0,-1 0-1,1 0 1,0 0-1,0 1 1,-1-1-1,1 0 1,0 0-1,0 1 1,0-1-1,0 0 1,0 1 0,0-1-1,0 1 1,0-1-1,0 1 1,2-1-1,0 0-1,-2 0-5,-1 1 0,1-1 0,-1 1 0,1-1 0,-1 0 0,1 1 0,-1-1-1,0 1 1,1-1 0,-1 0 0,1 1 0,-1-1 0,0 0 0,0 0 0,0 1 0,1-1 0,-1 0 0,0 1 0,0-1 0,0 0 0,0 0 0,0 1 0,0-1 0,0 0 0,0 0 0,-1 1 0,1-1 0,0 0-1,0 0 1,-1 0 0,1 1 4,0-1-1,-1 1 1,1-1-1,0 0 1,0 1-1,0-1 1,0 1-1,0-1 0,0 1 1,0-1-1,0 1 1,0-1-1,0 0 1,0 1-1,0-1 1,0 1-1,0-1 1,0 1-1,1-1 0,-1 1 1,0-1-1,0 1 1,1-1-1,-1 1 1,0-1-1,1 1 1,0-2-1,5 0-21,-6 2 23,1 0 0,-1-1 0,1 1-1,-1 0 1,1 0 0,-1 0 0,0 0 0,1-1-1,-1 1 1,1 0 0,-1 0 0,0-1-1,1 1 1,-1 0 0,0-1 0,1 1-1,-1 0 1,0-1 0,0 1 0,1 0 0,-1-1-1,0 1 1,0-1 0,0 1 0,1 0-1,-1-1 1,0 1 0,0-1 0,0 1-1,0-1 1,0 1 0,0-1 0,0 1 0,0-1-1,0-2 2,0-5-48,0 6 49,0 1 1,-1 0 0,1-1-1,0 1 1,0 0 0,0-1-1,0 1 1,0-1 0,1 1-1,-1 0 1,0-1 0,1 1-1,-1 0 1,1-1 0,-1 1-1,1 0 1,1-2 0,-1 2-4,0 1 0,1 0 0,-1-1 0,0 1 0,1-1 0,-1 0 0,0 1 0,1-1 0,-1 0 0,0 0 0,0 0 1,0 0-1,0 0 0,1-1 0,-1-1 2,0 0 0,0 0 0,-1 0 0,1 0 0,-1-1-1,0 1 1,0 0 0,0-3 0,0-7-32,0 10 70,0-10-84,-1 6 78,3-15-16,-2 22-17,0-1 0,0 1 0,0-1 0,1 1 0,-1-1 0,0 1 0,1-1 0,-1 1 0,0-1 0,1 1 1,-1-1-1,0 1 0,1 0 0,-1-1 0,1 1 0,-1 0 0,1-1 0,-1 1 0,1 0 0,-1 0 0,1-1 0,-1 1 0,1 0 0,-1 0 1,1 0-1,0 0 0,-1-1 0,1 1 0,-1 0 0,2 0 0,1 0 33,-3-49-61,0 47-11,0-11 34,0-23-333,0 33 230,0-25-195,0-9 328,0 35-27,0-11-58,0 12 59,0 1 0,0-1 0,0 1 0,0-1 0,0 1 1,0-1-1,0 1 0,1-1 0,-1 1 0,0-1 0,0 1 0,0-1 0,1 1 1,-1-1-1,0 1 0,1-1 0,-1 1 0,0-1 0,1 1 0,-1 0 0,1-1 0,-1 1 1,1 0-1,-1-1 0,1 1 0,-1 0 0,0 0 0,1 0 0,0-1 0,-1 1 0,1 0 1,-1 0-1,1 0 0,-1 0 0,1 0 0,-1 0 0,1 0 0,-1 0 0,2 0 0,6-2-5,-7 1 11,-1 0 1,1-1-1,0 1 0,-1 0 0,1-1 0,-1 1 1,1-1-1,-1 1 0,1-1 0,-1 1 0,0-1 0,0 1 1,0-1-1,0 1 0,0-1 0,0 1 0,-1-1 1,1-1-1,-1-5 31,1-69-158,0 74 89,-1 3-278,0 1 315,-1-1 0,1 0-1,-1 1 1,1-1 0,0 1 0,-1-1 0,1 1 0,0 0 0,0-1 0,-1 1 0,0 1 0,-6 3 12,-9 4-64,15 5-34,2-11 76,0-3 6,0 0 0,0 0 0,0 0 0,0 0 0,0 1-1,0-1 1,0 0 0,-1 0 0,1 0 0,0 0 0,0 0-1,0 0 1,0 1 0,0-1 0,0 0 0,0 0 0,0 0-1,0 0 1,0 0 0,0 0 0,0 0 0,0 0 0,0 0-1,-1 1 1,1-1 0,0 0 0,0 0 0,0 0 0,0 0-1,0 0 1,0 0 0,0 0 0,0 0 0,-1 0 0,1 0-1,0 0 1,0 0 0,0 0 0,0 0 0,0 0 0,0 0-1,-1 0 1,1 0 0,0 0 0,0 0 0,0 0 0,0 0-1,0 0 1,0 0 0,0 0 0,-1 0 0,1 0 0,0 0-1,0-1 1,-1 1 1,1 0-1,-1 0 1,0 0-1,0 0 1,1 0-1,-1 0 1,0 0-1,0 0 1,1 0-1,-1 0 1,0 0-1,0 0 1,1 0-1,-1 0 1,0 0 0,1 1-1,-1-1 1,0 0-1,1 1 1,-1-1-1,0 0 1,1 1-1,-1-1 1,0 1-1,1-1 1,-1 1-1,1-1 1,-1 1-1,1 0 1,-1-1-1,1 1 1,0-1 0,-1 1-1,1 0 1,0-1-1,0 1 1,-1 0-1,1 0 1,-15 4 10,14-4 5,1-1-1,-1 1 0,1 0 0,-1 0 0,1 0 1,0 0-1,0 0 0,0 0 0,-1 0 1,1 0-1,0 0 0,0 0 0,0 0 1,0 0-1,0 0 0,1 0 0,-1 0 0,0 0 1,0 0-1,1 0 0,-1 0 0,1 0 1,0 1-1,1-3-13,1 0 0,-1 0 0,0 0 0,1 0 1,-1 0-1,0 0 0,0-1 0,0 1 0,0-1 0,0 1 1,0-1-1,0 0 0,0 0 0,-1 0 0,1 0 0,-1 0 1,1 0-1,-1-1 0,2-3 0,22-26 77,-6 20-99,-19 12 20,0 0 1,1 0 0,-1 0-1,0 0 1,0 0 0,0 0-1,1-1 1,-1 1 0,0 0-1,0 0 1,0 0-1,1 0 1,-1 0 0,0 0-1,0 0 1,0 0 0,1-1-1,-1 1 1,0 0 0,0 0-1,0 0 1,0 0-1,0-1 1,1 1 0,-1 0-1,0 0 1,0 0 0,0-1-1,0 1 1,0 0 0,0 0-1,0 0 1,0-1-1,0 1 1,0 0 0,0 0-1,0-1 1,0 1 0,0 0-1,0 0 1,0-1 0,0 1-1,0 0 1,0 0 0,0 0-1,0-1 1,0 1-1,-1 0-1,1 0 1,0-1 0,0 1-1,0 0 1,0 0 0,0-1 0,0 1-1,0 0 1,0 0 0,0-1 0,0 1-1,0 0 1,0 0 0,0 0-1,0-1 1,0 1 0,0 0 0,0 0-1,0-1 1,0 1 0,0 0-1,1 0 1,-1 0 0,0-1 0,0 1-1,0 0 1,0 0 0,0 0 0,1-1-1,-1 1 1,0 0 0,0 0-1,0 0 1,0 0 0,1 0 0,-1-1-1,1 1 1,7-8-41,-6 6 49,-1 1 0,0 0 0,0 0 1,0 0-1,0 0 0,1 0 0,-1 0 0,0 0 0,1 0 0,-1 1 0,1-1 1,-1 0-1,1 1 0,-1-1 0,1 1 0,-1 0 0,1-1 0,3 1 1,-5-1-10,1 0 0,0 0 1,-1 1-1,1-1 0,-1 0 1,1 0-1,-1 0 0,0 0 1,1 0-1,-1 0 1,0 0-1,0 0 0,0 0 1,0 0-1,1 0 0,-1 0 1,-1 0-1,1 0 1,0-1-1,-1-15-155,1 26 188,-1-3 7,0 0-1,1 0 1,-1 0 0,1-1 0,1 1-1,-1 0 1,1 0 0,0 0 0,2 6-1,0-9-27,-2 0-1,1 0 0,0 1 1,-1-1-1,1 0 0,-1 1 1,0-1-1,0 1 0,0 0 1,-1-1-1,1 1 0,-1 0 1,0 4-1,0 81 634,0-87-592,0 25-9,0 303 4982,0-317-4875,0-13-147,0 0 0,0 1 0,0 0-1,0-1 1,0 1 0,0-1 0,0 1-1,0-1 1,0 0 0,0 1 0,-1-1 0,1 1-1,0-1 1,0 1 0,0-1 0,-1 1-1,1-1 1,0 1 0,-1-1 0,1 0-1,0 1 1,-1-1 0,1 0 0,0 1-1,-1-1 1,1 0 0,-1 1 0,1-1-1,-1 0 1,1 0 0,0 0 0,-1 1-1,1-1 1,-1 0 0,1 0 0,-1 0 0,1 0-1,-1 0 1,1 0 0,-1 0 0,1 0-1,-1 0 1,1 0 0,-1 0 0,1 0-1,-2-1 1,-1 1 110,10-23-9999,-6 20 9250,1 0 1,0 0-1,0 1 1,4-5-1,20-19-3485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6:21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184 341 288,'0'-155'8455,"5"153"-6844,-5 2-1599,2-1 191,-1 0 0,1 0 1,-1 0-1,1 0 0,-1 0 0,0 0 1,1 0-1,-1 0 0,0 0 0,0-1 1,0 1-1,1-3 0,3-20 5368,-5 23-5389,0-1 0,0 0-1,1 1 1,-1-1 0,1 1-1,-1-1 1,1 1 0,-1-1 0,1 1-1,0-1 1,0 1 0,-1-1-1,3-1 1,3-6 566,10-18 1553,-14 25-2136,0-1 0,-1 1 1,0 0-1,1-1 1,-1 1-1,0 0 0,0-1 1,0 0-1,0 1 0,-1-1 1,1 0-1,-1 1 0,1-1 1,-1 0-1,0-4 1,3-14 568,-3 20-570,0 0 1,0 0 0,1 0-1,-1 0 1,0 1 0,0-1 0,1 0-1,-1 0 1,0 1 0,1-1 0,-1 0-1,1 0 1,-1 1 0,1-1 0,-1 1-1,1-1 1,0 0 0,-1 1-1,1-1 1,0 1 0,-1-1 0,1 1-1,0 0 1,0-1 0,-1 1 0,1 0-1,1-1 1,-2 6 334,1 48-414,1-21-82,-2-1 0,-1 1 1,-2-1-1,0 0 0,-13 45 0,14-69-3,-9 25 0,2 1 0,-10 66 0,19-97 0,-6 59 0,-19 88 0,-5-18 0,-16 155 0,41-253 0,-12 43 0,0-1 0,-2 78 0,15-91 0,4-50 0,0-1 0,-1 0 0,-2 14 0,-7 8 0,7-26 0,1 1 0,-1-1 0,2 1 0,-1 0 0,1 0 0,0 7 0,1 99 0,0-111 0,0 1 0,-1-1 0,1 0 0,-1 0 0,0 1 0,0-1 0,0 0 0,0 0 0,-3 4 0,3-5 0,0 1 0,0 0 0,-1 0 0,2 0 0,-1 0 0,0 0 0,0 0 0,1 0 0,0 3 0,0 98 0,0-89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6:22.3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231 1 32767,'0'2'0,"0"1"0,-1 0 0,1 0 0,-1-1 0,1 1 0,-1 0 0,0 0 0,0-1 0,0 1 0,-2 2 0,1-3 0,1 1 0,0-1 0,0 1 0,0-1 0,0 1 0,0-1 0,1 1 0,-1-1 0,1 1 0,0 3 0,0-6 0,0 1 0,0-1 0,0 1 0,0-1 0,0 1 0,0-1 0,-1 1 0,1-1 0,0 1 0,0 0 0,0-1 0,0 1 0,-1-1 0,1 1 0,0-1 0,-1 0 0,1 1 0,0-1 0,-1 1 0,1-1 0,0 1 0,-1-1 0,1 0 0,-1 1 0,1-1 0,-1 0 0,1 0 0,-1 1 0,1-1 0,-1 0 0,1 0 0,-1 0 0,1 1 0,-1-1 0,1 0 0,-2 0 0,-8 4 0,7 0 0,0-1 0,1 1 0,0-1 0,0 1 0,0 0 0,0 0 0,1 0 0,-1 0 0,1 0 0,0 0 0,0 0 0,0 0 0,1 5 0,0-8 0,0-1 0,0 1 0,0-1 0,0 1 0,0-1 0,0 1 0,0 0 0,-1-1 0,1 1 0,0-1 0,0 1 0,0-1 0,-1 1 0,1-1 0,0 1 0,0-1 0,-1 1 0,1-1 0,0 0 0,-1 1 0,1-1 0,-1 1 0,1-1 0,0 0 0,-1 1 0,1-1 0,-1 0 0,1 0 0,-1 1 0,1-1 0,-1 0 0,1 0 0,-1 0 0,0 1 0,1-1 0,-1 0 0,1 0 0,-1 0 0,0 0 0,0 0 0,1 0 0,-1 0 0,1 0 0,-1 0 0,1 0 0,-1 0 0,0 0 0,1 0 0,-1 0 0,1 1 0,-1-1 0,1 0 0,-1 0 0,1 1 0,-1-1 0,1 0 0,0 1 0,-1-1 0,1 0 0,-1 1 0,1-1 0,0 1 0,-1-1 0,1 1 0,0-1 0,-1 1 0,1-1 0,0 1 0,0-1 0,0 1 0,-1-1 0,1 1 0,0-1 0,0 1 0,0-1 0,0 1 0,0-1 0,0 1 0,0 0 0,0 1 0,0-1 0,0 1 0,-1 0 0,1-1 0,0 1 0,-1-1 0,0 0 0,1 1 0,-1-1 0,0 1 0,1-1 0,-1 0 0,0 1 0,0-1 0,0 0 0,0 0 0,0 0 0,0 0 0,-3 2 0,-3 4 0,-10 21 0,13-22 0,1 0 0,-1 0 0,0 0 0,0-1 0,-6 6 0,10-11 0,-1 1 0,1-1 0,-1 1 0,1 0 0,-1-1 0,1 1 0,0-1 0,-1 1 0,1 0 0,0-1 0,-1 1 0,1 0 0,0 0 0,0-1 0,0 1 0,0 0 0,0-1 0,0 1 0,0 0 0,0 1 0,-3 7 0,-3-7 0,6-2 0,-1 1 0,1-1 0,-1 0 0,1 0 0,0 0 0,-1 0 0,1 0 0,-1 0 0,1 0 0,0 1 0,-1-1 0,1 0 0,0 0 0,-1 0 0,1 1 0,0-1 0,-1 0 0,1 1 0,0-1 0,0 0 0,-1 0 0,1 1 0,0-1 0,0 0 0,0 1 0,0-1 0,-1 1 0,1-1 0,0 0 0,0 1 0,0-1 0,0 1 0,0-1 0,0 0 0,0 1 0,0-1 0,0 1 0,0-1 0,0 1 0,0 0 0,0 0 0,0-1 0,0 1 0,0 0 0,0 0 0,-1 0 0,1 0 0,0 0 0,0 0 0,-1 0 0,1-1 0,-1 1 0,1 0 0,-1 0 0,1 0 0,-1-1 0,0 1 0,1 0 0,-1-1 0,0 1 0,1 0 0,-1-1 0,0 1 0,0-1 0,1 1 0,-3 0 0,2-1 0,1 0 0,-1 1 0,0-1 0,0 1 0,0-1 0,1 1 0,-1-1 0,0 1 0,1-1 0,-1 1 0,0 0 0,1 0 0,-1-1 0,1 1 0,-1 0 0,1 0 0,-1 0 0,1-1 0,0 1 0,-1 0 0,1 0 0,0 0 0,0 0 0,0 0 0,0 0 0,0 1 0,0-1 3,0-1 1,0 1-1,0-1 1,0 1-1,0-1 1,0 1-1,0-1 1,-1 1-1,1-1 1,0 1-1,0-1 1,0 1-1,0-1 1,-1 1-1,1-1 1,0 1-1,0-1 1,-1 1-1,1-1 1,0 0-1,-1 1 1,1-1-1,-1 1 1,1-1-1,0 0 1,-1 0-1,1 1 1,-1-1-1,1 0 1,-1 0-1,1 1 1,-2-1-1,2 0-45,-1 0 0,1-1 0,-1 1 0,1 0 0,-1 0 0,1-1-1,-1 1 1,1 0 0,-1-1 0,1 1 0,-1 0 0,1-1 0,0 1 0,-1-1 0,1 1 0,0-1 0,-1 1 0,1-1-1,0 1 1,0-1 0,-1 1 0,1-1 0,0 1 0,0-1 0,0 1 0,0-1 0,0 0 0,0 1 0,0-1 0,0 1-1,0-1 1,0 1 0,0-1 0,0-1 0,0-26-7135,0-19-2905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6:23.8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1273 1233,'0'0'1422,"-3"0"133,-12 0 11384,18 0-10797,53-1 3107,-16 0-2283,70 6 1,-73 0-1820,69 3 0,55 0-1147,94-4 0,-141-6 0,-79 0 0,0-1 0,40-9 0,-37 5 0,0 1 0,49 0 0,-76 6 0,6 0 0,0 0 0,0-1 0,0 0 0,0-2 0,22-5 0,-29 5 0,1 0 0,0 1 0,0 0 0,18-1 0,-28 3 0,0 0 0,0 0 0,0 0 0,0 0 0,0 0 0,0 0 0,0 0 0,0 0 0,0 0 0,0-1 0,0 1 0,0 0 0,0-1 0,0 1 0,0-1 0,0 1 0,0-1 0,0 1 0,0-1 0,-1 0 0,1 1 0,0-1 0,0 0 0,-1 0 0,1 0 0,0 0 0,0-2 0,0 0 0,-1 0 0,1 0 0,-1 0 0,0 0 0,0 0 0,0 0 0,0-3 0,-1-9 0,2-19 0,1 0 0,10-52 0,-9 69 0,-1-1 0,-1 1 0,0-1 0,-3-20 0,1-14 0,1-287 0,0 323 0,2-1 0,0 1 0,7-26 0,-5 26 0,0-1 0,-2 0 0,2-27 0,-4 20 0,2 1 0,0 0 0,9-37 0,-9 46 0,0 1 0,-1 0 0,-2-25 0,0 6 0,1 31 0,0 0 0,0 1 0,0-1 0,0 0 0,0 0 0,0 0 0,0 0 0,0 1 0,0-1 0,0 0 0,1 0 0,-1 0 0,0 1 0,1-1 0,-1 0 0,0 0 0,1 1 0,-1-1 0,1 0 0,-1 1 0,1-1 0,-1 0 0,1 1 0,-1-1 0,1 1 0,0-1 0,-1 1 0,1-1 0,0 1 0,0-1 0,-1 1 0,1 0 0,0-1 0,0 1 0,-1 0 0,1 0 0,1-1 0,4-1 0,-5 2 0,-1-1 0,1 1 0,-1 0 0,1-1 0,-1 1 0,1-1 0,-1 1 0,0-1 0,1 1 0,-1-1 0,0 1 0,0-1 0,1 0 0,-1 1 0,0-1 0,0 1 0,0-1 0,0 0 0,0 1 0,0-1 0,0 1 0,0-1 0,0-1 0,2-10 0,2 4 0,-2 5 0,0-1 0,-1 1 0,0 0 0,1-1 0,-1 1 0,-1-1 0,1 1 0,0-1 0,-1 1 0,0-5 0,1 18 0,0 37 0,-6 70 0,-16 9 0,-16 115 0,30-151 0,-32 158 0,32-172 0,-12-7 0,10-4 0,-1-31 0,7-24 0,0-1 0,1 1 0,0 0 0,1 0 0,-1 13 0,1-12 0,0 1 0,0 0 0,-5 15 0,3-14 0,1-1 0,0 1 0,0 19 0,3-3 0,0-16 0,0 0 0,-1 0 0,-1 0 0,0 0 0,-5 23 0,-3-14 0,7-17 0,0 0 0,0 1 0,0-1 0,0 1 0,1-1 0,0 1 0,-1 10 0,2-8 0,-1 0 0,0-1 0,0 1 0,0 0 0,-5 11 0,4-13 0,0 0 0,1 0 0,0 1 0,0-1 0,0 10 0,1 120 0,0-134 0,-1 1 0,1 0 0,0-1 0,-1 1 0,0 0 0,1-1 0,-1 1 0,0-1 0,0 1 0,-1-1 0,1 0 0,0 1 0,-1-1 0,1 0 0,-4 4 0,0 0 0,4-5 0,0 1 0,0-1 0,0 0 0,1 1 0,-1-1 0,1 1 0,-1-1 0,1 1 0,0-1 0,-1 1 0,1 0 0,0-1 0,0 1 0,0-1 0,0 1 0,0 0 0,0-1 0,1 3 0,0 4 0,0 8 0,0-12 0,0 1 0,-1-1 0,0 0 0,0 0 0,0 0 0,0 0 0,-1 1 0,1-1 0,-1 0 0,-3 7 0,1-4 0,1-1 0,-1 0 0,1 1 0,1 0 0,-1-1 0,1 1 0,0 0 0,1 0 0,0 7 0,0-13 0,0 1 0,-1 0 0,1 0 0,0 0 0,-1-1 0,1 1 0,-1 0 0,1 0 0,-1-1 0,0 1 0,0 0 0,1-1 0,-1 1 0,0-1 0,-1 1 0,1-1 0,0 0 0,-3 3 0,-3 4 0,3-2 0,1 0 0,0 0 0,0 0 0,1 0 0,0 0 0,0 1 0,0-1 0,1 1 0,0 0 0,0-1 0,1 1 0,0 0 0,1 10 0,-1-14 0,0 8 0,1-10 0,-1 1 0,0 0 0,0 0 0,0 0 0,0 0 0,0 0 0,0 0 0,0-1 0,-1 1 0,1 0 0,0 0 0,-1 0 0,0-1 0,1 1 0,-3 3 0,-3 0 0,5-4 0,0 0 0,-1 0 0,1 0 0,0 0 0,0 0 0,0 1 0,0-1 0,0 0 0,0 1 0,0-1 0,0 0 0,1 1 0,-1-1 0,0 1 0,1-1 0,-1 1 0,1 0 0,0-1 0,-1 1 0,1-1 0,0 1 0,0 1 0,0-2 0,0-1 0,1 1 0,-1-1 0,0 1 0,0-1 0,0 0 0,0 1 0,0-1 0,0 1 0,0-1 0,0 1 0,0-1 0,0 1 0,0-1 0,-1 0 0,1 1 0,0-1 0,0 1 0,0-1 0,-1 0 0,1 1 0,0-1 0,0 1 0,-1-1 0,1 0 0,0 1 0,-1-1 0,1 0 0,0 0 0,-1 1 0,1-1 0,0 0 0,-1 0 0,1 1 0,-1-1 0,1 0 0,0 0 0,-1 0 0,0 0 0,-6 5 0,6 0 0,-1 0 0,2 0 0,-1 1 0,1-1 0,-1 0 0,1 1 0,1 5 0,0 3 0,-1-13 0,0 0 0,-1 0 0,1 0 0,0 0 0,0 0 0,-1 0 0,1 0 0,-1 0 0,1 0 0,-1 0 0,1 0 0,-1 0 0,0 0 0,1-1 0,-1 1 0,0 0 0,1 0 0,-1-1 0,0 1 0,0 0 0,0-1 0,0 1 0,0-1 0,0 1 0,-1 0 0,-4 2 0,1 5 0,5-8 0,0-9 0,0-30-1435,0 9-2268,0-33-8095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6:35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32767,'0'-25'0,"0"-17"-9556,0-9-817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0:28.85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1 280 1056,'0'26'897,"0"-16"2881,18-36-3266,-18 1-192,28-12-160,-10 6-96,-18-5-144,28-5-304,-10 5-304,10 10-177,-28 10 97,18-10-1,-18 11-303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7:32.2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26 3298,'18'10'29469,"-18"-46"-51447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30.0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170 565 592,'-93'11'2876,"90"-11"-2814,0 0-1,0 0 1,0 0-1,1 1 1,-1-1 0,0 1-1,0 0 1,1 0-1,-1 0 1,0 0-1,1 0 1,-1 0-1,-3 3 1,3-1 440,-20-3 410,19 0 1268,8 0-1596,21 0 356,-9 1-648,1-1 0,-1-1 0,0 0 1,0-1-1,0-1 0,28-8 0,-25 4-105,-4 1 54,0 1-1,1 0 1,-1 1 0,23-2-1,-9 3 167,6 1 254,51-12 0,-24-2-32,130-26 983,-136 32-1206,-42 8-306,-1-1 0,0 2 0,21-1 0,-19 2-216,-27 0 45,-45 0-12,35 0 22,5 1 55,0 1 0,0 0 1,1 1-1,-1 1 0,1 0 0,-28 12 1,-21 7 29,-164 39-80,207-57 48,0 0 1,-40 3-1,4-1-17,53-5 40,-1-1 1,1 0-1,0 0 0,0-1 0,-1 0 1,-9 0-1,-13-2 83,9 2 81,15 0 1011,8 0-691,17 0-365,0-1 1,-1-2-1,1 0 1,-1-1 0,1 0-1,21-9 1,-35 10-106,208-56 1214,-190 53-1131,4 0 69,1-1-1,34-14 1,82-28 502,-37 14-30,-89 27-431,-20 7-222,0 1 1,0 0-1,1-1 1,-1 1-1,0 0 0,1-1 1,-1 1-1,0 0 1,0-1-1,0 1 0,1-1 1,-1 1-1,0 0 1,0-1-1,0 1 1,0-1-1,0 1 0,0-1 1,0 1-1,0 0 1,0-1-1,0 1 1,0-1-1,0 1 0,0-1 1,0 1-1,0-1 1,-1 1-1,1 0 1,0-1-1,0 1 0,0 0 1,-1-1-1,1 1 1,0-1-1,-1 1 0,1-1 1,-26-3-61,21 2 54,-1 1 1,1 0-1,-1 0 1,0 0-1,-8 1 0,-28 0 12,-113 2-128,125 1 101,0 0-1,0 2 0,-34 9 1,-93 45-462,148-55 337,0-1 0,1-1 0,-1 1 0,0-1-1,0-1 1,0 0 0,-18 0 0,26 0 131,1-1 0,0 0-1,-1 1 1,1-1 0,0 0-1,0 1 1,-1-1 0,1 0 0,0 1-1,0-1 1,0 1 0,0-1-1,-1 0 1,1 1 0,0-1-1,0 1 1,0-1 0,0 1 0,0-1-1,0 1 1,0-1 0,0 0-1,0 1 1,0-1 0,0 1-1,1-1 1,-1 1 0,0-1-1,0 0 1,0 1 0,0-1 0,1 1-1,-1-1 1,0 0 0,0 1-1,1-1 1,0 1 0,18-1-13,-5 1 85,0-2 1,23-2-1,46-14 476,22-5 601,-7 1 91,-10 4-401,-21 0-159,99-29 3294,-165 45-3887,0 1 1,0 0 0,0-1-1,0 1 1,1-1 0,-1 1-1,0-1 1,0 0 0,0 1-1,0-1 1,0 0 0,0 0-1,0 0 1,-1 0-1,2-1 1,0-1 83,2 1 126,-24 2-63,-9-1-161,2 1-81,0 0-1,0 2 0,0 1 0,-31 7 0,-37 11-214,-125 34-653,198-49 712,0-1 0,-36 4 0,-7 1-284,22-1 191,38-9 181,10 0-37,18 0 139,4 1 127,1-2 0,-1 0 0,47-9 0,-43 2 7,1 2 0,0 1 0,0 1 0,37 2 0,-31 2 104,-33 0-233,-5-1-82,0 0 53,-1 0 1,1 0 0,0 1-1,0-1 1,-1 0-1,1 0 1,0 1-1,-1-1 1,1 0 0,-1 0-1,1 1 1,-1-1-1,1 1 1,-1-1 0,0 0-1,1 1 1,-1-1-1,0 1 1,1 0-1,-1-1 1,0 1 0,1-1-1,-1 1 1,0 0-1,0 0 1,0-1 0,1 1-1,-1 0 1,0 0-1,0 0 1,0 0-1,-1 0 1,-36 0-30,23 1-14,-146-1-136,141 1 160,-1 1 0,1 1 0,-23 6 1,-7 0 3,-5 2 35,47-10-30,1 1 0,0-1 1,-1 0-1,-10 0 0,17 0 16,1 0 0,-1 0-1,1 0 1,-1 0 0,1 1-1,-1-1 1,1 0-1,-1 0 1,1 0 0,0 0-1,0 0 1,-1 1 0,1-1-1,0 0 1,0 0-1,0 0 1,0 0 0,1 1-1,-1-1 1,0 1-1,1-1 1,-1 0 7,0 0 0,0 0 0,0 0 1,1-1-1,-1 1 0,0 0 0,1 0 0,-1-1 1,1 1-1,-1 0 0,1-1 0,-1 1 0,1 0 1,-1-1-1,1 1 0,0-1 0,-1 1 0,1-1 1,0 1-1,-1-1 0,1 1 0,0-1 0,0 0 1,-1 1-1,1-1 0,0 0 0,0 0 0,0 0 1,-1 0-1,1 1 0,0-1 0,1-1 0,37 1 16,-25 0-14,193-16 171,-179 15-162,1-2 0,-1 0 0,43-13 0,35-4 145,-97 19-109,0-1-1,1-1 0,-1 1 1,-1-1-1,1-1 0,0 0 1,15-10-1,-18 11 56,-1 0 0,1 0 0,0 1 0,0 0 0,0 0 0,12-3 0,3 0 136,-17 3-93,-8 2-81,-66-1-67,-110 4-133,159 0 114,-1 1 0,1 0 0,0 2-1,1 1 1,-26 12 0,2-2-27,26-10-2,1 0 0,-1 1 0,1 1 0,-24 18-1,24-17-82,-32 17 0,20-12-25,26-13 139,1 0 0,0 1 0,-1-1 0,1 0 0,1 1 0,-1-1 0,0 1 0,0 0 0,1 0 0,0 0 0,-1 0 0,1-1 0,0 1 0,1 1 0,-1-1-1,0 0 1,1 0 0,0 6 0,-1-6 7,1 0 0,0 0 0,1 0 0,-1 0 0,0 0 0,1-1 0,0 1 0,1 5 0,-2-8 13,1 1-1,-1 0 1,0 0 0,1-1-1,-1 1 1,1 0 0,-1 0-1,1-1 1,-1 1 0,1-1-1,0 1 1,-1 0 0,1-1-1,0 1 1,0-1 0,-1 1-1,1-1 1,0 0 0,0 1 0,-1-1-1,1 0 1,0 0 0,0 1-1,0-1 1,1 0 0,12-1 35,1-1 0,-1 0 0,0-1 0,0-1 1,17-6-1,36-9 319,70-25 1552,-91 27-1368,-45 17-535,32-11 36,0-1 0,-1-2 1,35-20-1,-19 10-39,-25 15 0,-2-2 0,32-20 0,-41 24 0,-6 3 0,1 0 0,0 0 0,-1 0 0,9-9 0,-14 12 0,0 0 0,0 1 0,0-1 0,0 0 0,-1-1 0,1 1 0,0 0 0,0 0 0,-1 0 0,1 0 0,-1-1 0,1 1 0,-1 0 0,1 0 0,-1-1 0,0 1 0,0 0 0,1-1 0,-1 1 0,0-1 0,0 1 0,-1 0 0,1-1 0,0 1 0,0 0 0,-1-1 0,1 1 0,0 0 0,-1 0 0,1-1 0,-1 1 0,0 0 0,0-2 0,-1 2 0,0-1 0,0 0 0,-1 1 0,1-1 0,0 1 0,0 0 0,-1 0 0,1 0 0,-1 0 0,1 0 0,-1 0 0,1 1 0,-1-1 0,1 1 0,-1-1 0,-4 1 0,-55 1 0,34 1 0,4 0 0,0 1 0,0 1 0,1 1 0,0 1 0,-32 12 0,-30 8 0,67-21 0,-7 0 0,1 2 0,0 0 0,-45 21 0,46-16 0,18-10 0,0 1 0,0-1 0,0 1 0,1 0 0,-6 5 0,9-6 0,-1 0 0,1-1 0,0 1 0,0 0 0,0-1 0,0 1 0,0 0 0,0 0 0,1 0 0,-1 0 0,1 0 0,-1 0 0,1 0 0,0 0 0,-1 0 0,2 4 0,-1-6 0,0 1 0,0 0 0,0-1 0,0 1 0,0-1 0,0 1 0,0-1 0,1 0 0,-1 1 0,0-1 0,0 1 0,1-1 0,-1 1 0,0-1 0,1 1 0,-1-1 0,0 0 0,1 1 0,-1-1 0,1 0 0,-1 1 0,0-1 0,1 0 0,-1 0 0,1 1 0,-1-1 0,1 0 0,-1 0 0,1 0 0,-1 0 0,1 0 0,-1 0 0,2 0 0,22 1 0,-11-2 0,10 2 0,1-1 0,0-1 0,-1-1 0,1-2 0,-1 0 0,42-13 0,41-22 0,-89 33 0,0 0 0,32-16 0,-11 4 0,-32 15 0,1 0 0,-1 0 0,0 0 0,-1-1 0,1 0 0,7-7 0,15-10 0,-27 21 0,0-1 0,1 0 0,-1 1 0,0-1 0,0 0 0,0 0 0,1 0 0,-1 0 0,0 0 0,0 0 0,-1 0 0,1-1 0,0 1 0,1-2 0,-2 3 0,0-1 0,0 1 0,0-1 0,0 1 0,0-1 0,0 0 0,0 1 0,0-1 0,0 1 0,0-1 0,0 1 0,0-1 0,0 1 0,-1-1 0,1 1 0,0-1 0,0 1 0,-1-1 0,1 1 0,0-1 0,0 1 0,-1-1 0,1 1 0,-1 0 0,0-1 0,-1-1 0,0 1 0,0-1 0,-1 1 0,1 0 0,0 0 0,-1 0 0,0 0 0,1 0 0,-1 1 0,1-1 0,-1 1 0,0-1 0,-3 1 0,-49-1 0,39-1 0,0 2 0,1 0 0,-1 1 0,0 0 0,0 1 0,0 1 0,1 0 0,-19 7 0,-50 22 0,-293 120 0,367-147 0,0 1 0,1 0 0,0 0 0,0 1 0,0 0 0,1 1 0,0 0 0,-12 15 0,19-22 0,1 0 0,-1 0 0,0 0 0,0 0 0,1 0 0,-1 0 0,1 0 0,-1 0 0,1 0 0,-1 0 0,1 1 0,0-1 0,-1 0 0,1 0 0,0 1 0,0-1 0,0 2 0,0-2 0,1 0 0,-1-1 0,0 1 0,1 0 0,-1-1 0,0 1 0,1 0 0,-1-1 0,1 1 0,-1-1 0,1 1 0,-1-1 0,1 1 0,0-1 0,-1 1 0,1-1 0,0 0 0,-1 1 0,1-1 0,1 1 0,2 0 0,0 0 0,0 0 0,0 0 0,1-1 0,-1 0 0,5 1 0,-8-1 0,20-2 0,1-1 0,0-1 0,-1-1 0,0 0 0,0-2 0,0 0 0,-1-2 0,22-11 0,172-76 0,-33 5 0,-167 84 0,0-1 0,21-17 0,-23 16 0,1 0 0,22-11 0,-34 19 0,1 1 0,0-1 0,-1 0 0,1 0 0,-1 0 0,1 0 0,-1 0 0,1 0 0,-1-1 0,0 1 0,1 0 0,-1-1 0,0 1 0,0-1 0,0 1 0,0-1 0,0 1 0,0-3 0,-1 3 0,0 1 0,0-1 0,0 1 0,0-1 0,0 1 0,0-1 0,0 1 0,0-1 0,0 1 0,0 0 0,0-1 0,0 1 0,-1-1 0,1 1 0,0 0 0,0-1 0,-1 1 0,1-1 0,0 1 0,0 0 0,-1-1 0,1 1 0,0 0 0,-1 0 0,0-1 0,-19-4 0,-20 5 0,24-1 0,0 1 0,-1 0 0,1 1 0,0 1 0,0 1 0,0 0 0,-20 7 0,15-3 0,-233 87 0,236-85 0,1 1 0,-24 17 0,9-6 0,31-20 0,1-1 0,-1 1 0,0 0 0,0 0 0,1 0 0,-1 0 0,0 0 0,1 0 0,-1 0 0,1 0 0,0 1 0,-1-1 0,1 0 0,0 0 0,0 0 0,-1 0 0,1 1 0,0-1 0,0 0 0,0 0 0,0 0 0,1 1 0,-1-1 0,0 0 0,0 0 0,1 0 0,-1 0 0,1 0 0,-1 1 0,2 0 0,1-1 0,1 0 0,-1 0 0,1 0 0,0-1 0,-1 0 0,1 1 0,0-1 0,0-1 0,-1 1 0,5-1 0,9 0 0,1 1 0,0 0 0,0-1 0,1-1 0,-2-1 0,1 0 0,0-2 0,26-9 0,-3-1 0,53-17 0,-73 26 0,0 1 0,0-1 0,37-16 0,6-4 0,-36 15 0,41-20 0,-58 25 0,-8 5 0,-1 1 0,0-1 0,0 0 0,0 0 0,0 0 0,0 0 0,-1 0 0,1-1 0,0 1 0,0 0 0,-1-1 0,1 0 0,-1 1 0,1-1 0,-1 0 0,0 1 0,0-1 0,1 0 0,-1 0 0,0 0 0,0-3 0,-1 4 0,-1 0 0,1 0 0,-1 0 0,0 1 0,1-1 0,-1 0 0,0 0 0,0 0 0,0 1 0,1-1 0,-1 0 0,0 1 0,0-1 0,0 0 0,0 1 0,0 0 0,0-1 0,0 1 0,-2-1 0,-29-9 0,17 8 0,1 1 0,0 0 0,-26 2 0,8 0 0,-2 0 0,0 2 0,0 2 0,0 1 0,1 1 0,0 2 0,0 1 0,-36 18 0,-45 36 0,112-63 0,0 0 0,1-1 0,-1 1 0,1 0 0,-1 0 0,1 0 0,0 1 0,-1-1 0,1 0 0,0 0 0,0 1 0,0-1 0,0 1 0,0-1 0,0 1 0,0-1 0,1 1 0,-1-1 0,0 1 0,1 0 0,-1-1 0,1 1 0,0 0 0,-1 3 0,1-4 0,0 0 0,0 0 0,0 0 0,0 0 0,0 0 0,0 0 0,1 0 0,-1 0 0,0 0 0,0 0 0,1 0 0,-1 0 0,1-1 0,-1 1 0,1 0 0,-1 0 0,1 0 0,-1 0 0,1-1 0,0 1 0,-1 0 0,1 0 0,0-1 0,0 1 0,0-1 0,-1 1 0,1-1 0,0 1 0,0-1 0,0 1 0,0-1 0,0 0 0,0 0 0,0 1 0,0-1 0,1 0 0,1 0 0,40 1 0,-1-3 0,57-8 0,-41-5 0,-1-2 0,-1-3 0,97-49 0,-143 63 0,0-1 0,-1 0 0,1-1 0,-1 0 0,15-18 0,-24 26 0,1-1 0,0 0 0,-1 0 0,1 0 0,0 0 0,-1 1 0,1-1 0,-1 0 0,1 0 0,-1 0 0,0 0 0,1 0 0,-1 0 0,0 0 0,0 0 0,0 0 0,0 0 0,0 0 0,0 0 0,0 0 0,0 0 0,0 0 0,0 0 0,0 0 0,-1 0 0,1 0 0,0 0 0,-1 0 0,1 0 0,-1 0 0,1 0 0,-1 0 0,1 0 0,-1 0 0,0 1 0,1-1 0,-1 0 0,0 0 0,0 1 0,0-1 0,1 1 0,-2-1 0,-2-2 0,0 1 0,0 0 0,0 1 0,0-1 0,0 1 0,-6-1 0,-7-1 0,0 1 0,0 1 0,0 0 0,-24 3 0,2 0 0,6 0 0,1 1 0,-46 11 0,35-6 0,17-1 0,-1 1 0,1 1 0,1 1 0,0 2 0,-42 25 0,52-28 0,1-1 0,0 1 0,-17 13 0,29-20 0,-1 0 0,0 0 0,1 0 0,0 1 0,-1-1 0,1 1 0,0 0 0,0 0 0,0-1 0,1 1 0,-1 0 0,1 1 0,-1-1 0,1 0 0,0 0 0,0 1 0,0 3 0,1-3 0,0-1 0,0 1 0,1 0 0,-1 0 0,1-1 0,0 1 0,0 0 0,0-1 0,3 6 0,-3-7 0,0-1 0,0 1 0,0-1 0,0 0 0,0 1 0,1-1 0,-1 0 0,0 0 0,1 0 0,-1 0 0,1 0 0,-1 0 0,1 0 0,0-1 0,-1 1 0,1-1 0,0 1 0,0-1 0,-1 1 0,1-1 0,0 0 0,0 0 0,3 0 0,20 0 0,0-1 0,1 0 0,-1-3 0,0 0 0,0-1 0,0-1 0,-1-2 0,36-15 0,50-26 0,-72 33 0,-36 15 0,0 0 0,0 1 0,1-1 0,-1 0 0,0-1 0,0 1 0,0 0 0,0 0 0,0-1 0,0 0 0,0 1 0,-1-1 0,1 0 0,-1 0 0,1 1 0,-1-1 0,3-5 0,1 1 0,-4 5 0,1 0 0,-1-1 0,0 1 0,1-1 0,-1 1 0,0-1 0,0 1 0,0-1 0,0 0 0,0 1 0,0-1 0,-1 0 0,1 0 0,-1 1 0,1-1 0,-1 0 0,0 0 0,1 0 0,-1 0 0,0 0 0,0 0 0,0 1 0,-1-1 0,1 0 0,0 0 0,-1 0 0,1 0 0,-2-2 0,-8-5 0,0 0 0,-1 1 0,1 0 0,-21-10 0,24 15 0,0 0 0,-1 0 0,1 0 0,-1 1 0,1 1 0,-1-1 0,-16 0 0,-61 2 0,39 2 0,33-1 0,0 1 0,1 0 0,-1 1 0,0 0 0,1 1 0,0 1 0,-1 0 0,-18 11 0,9-5 0,1-1 0,-32 23 0,1-1 0,42-26 0,8-5 0,-1 0 0,1 0 0,0 1 0,0-1 0,-1 1 0,1-1 0,0 1 0,0 0 0,0 0 0,-2 3 0,2-1 0,1-1 0,0 1 0,0 0 0,0 0 0,1-1 0,-1 1 0,1 0 0,0 0 0,0 6 0,0-9 0,0-1 0,0 1 0,0-1 0,0 1 0,0-1 0,0 1 0,0-1 0,0 1 0,0-1 0,0 1 0,0-1 0,0 0 0,0 1 0,0-1 0,1 1 0,-1-1 0,0 1 0,0-1 0,1 1 0,-1-1 0,0 0 0,0 1 0,1-1 0,-1 0 0,0 1 0,1-1 0,-1 0 0,1 1 0,-1-1 0,0 0 0,1 0 0,-1 0 0,1 1 0,-1-1 0,1 0 0,-1 0 0,1 0 0,20-8 0,17-23 0,-37 30 0,1 0 0,0-1 0,0 0 0,0 0 0,-1 0 0,1 0 0,0 0 0,-1 0 0,0 0 0,1-1 0,-1 1 0,0 0 0,0-1 0,0 1 0,-1-1 0,1 1 0,0-5 0,-1 6 0,0 0 0,0 0 0,0 0 0,1 0 0,-1 0 0,0 0 0,1 0 0,-1 0 0,0 0 0,1 0 0,-1 0 0,1 1 0,0-1 0,-1 0 0,1 0 0,-1 0 0,1 1 0,0-1 0,0 0 0,0 1 0,-1-1 0,1 1 0,0-1 0,1 0 0,7-6 0,-7 2 0,-1-1 0,0 1 0,0 0 0,0 0 0,-1-1 0,1 1 0,-1 0 0,0-1 0,-2-6 0,2-3 0,0 14 0,0 1 0,0 0 0,0 0 0,0-1 0,0 1 0,0 0 0,0 0 0,0-1 0,0 1 0,-1 0 0,1-1 0,0 1 0,0 0 0,0 0 0,0-1 0,0 1 0,0 0 0,0 0 0,-1 0 0,1-1 0,0 1 0,0 0 0,0 0 0,-1 0 0,1-1 0,0 1 0,0 0 0,0 0 0,-1 0 0,1 0 0,0 0 0,0 0 0,-1 0 0,1-1 0,0 1 0,-1 0 0,-12 4 0,-16 16 0,-20 29-197,48-48 195,1 0 1,-1 0-1,0 0 1,1 0 0,-1 0-1,0 0 1,1 1-1,-1-1 1,1 0 0,0 0-1,0 0 1,-1 1 0,1-1-1,0 0 1,0 0-1,0 0 1,0 1 0,0 1-1,-1 8-6,-2-2 23,1-6-24,0 1-1,0 0 0,1 0 1,0 0-1,0 0 0,0-1 1,0 1-1,1 1 0,-1-1 1,1 4-1,0-5 210,0-18-77,0 12-123,1 0 0,-1 0 0,0 0 0,1 0 0,0 0 0,0 0 0,0 0 0,0 0 0,2-4 0,-1 5 0,-1-1 0,0 0 0,0 0 0,0 0 0,0 0 0,0 0 0,0 0 0,-1-1 0,0-3 0,0-137 0,0 141 0,0 6 0,0 13 0,0-11 0,0 0 0,0 0 0,1 0 0,-1 0 0,1 0 0,2 5 0,6 0 0,-8-9 0,0 0 0,0 0 0,0 0 0,0 0 0,0 0 0,0 0 0,0 0 0,0 1 0,0-1 0,-1 0 0,1 1 0,0-1 0,-1 1 0,1-1 0,-1 0 0,0 1 0,1-1 0,-1 1 0,0-1 0,0 3 0,0-2 0,0 0 0,0 0 0,1-1 0,-1 1 0,1 0 0,-1 0 0,1-1 0,-1 1 0,1 0 0,0-1 0,0 1 0,0-1 0,0 1 0,0-1 0,0 1 0,0-1 0,1 0 0,-1 0 0,0 1 0,2 0 0,2 2 0,-4-3 0,-1 0 0,1 0 0,0 0 0,-1 0 0,1 0 0,-1 0 0,1 0 0,-1 0 0,1 0 0,-1 0 0,0 0 0,0 0 0,0 0 0,1 2 0,2 7 0,12-14 0,-13 2 0,0 0 0,0 0 0,0 0 0,0-1 0,0 1 0,0 0 0,0-1 0,-1 1 0,1-1 0,-1 1 0,1-1 0,-1 0 0,0 0 0,0 1 0,-1-1 0,1 0 0,0 0 0,-1 0 0,0-4 0,1-12 0,-2-39 0,0 26 0,1-41 0,0 65 0,0 45 0,0 28 0,0-64-15,-1 0 1,1-1-1,0 1 0,0 0 0,1-1 1,-1 1-1,0 0 0,0-1 0,0 1 1,0 0-1,1-1 0,-1 1 0,0 0 1,0-1-1,1 1 0,-1-1 0,1 1 1,-1 0-1,0-1 0,1 1 0,-1-1 1,1 0-1,-1 1 0,1-1 0,0 1 1,-1-1-1,1 0 0,-1 1 0,1-1 1,0 1-1,21-1-6753,-13 0 3599,-9 0 2977,1 0 0,-1 0 1,0 0-1,0 0 0,1 0 0,-1 0 0,0 0 1,0 0-1,1 0 0,-1-1 0,0 1 1,1 0-1,-1 0 0,0 0 0,0 0 0,1 0 1,-1 0-1,0 0 0,0-1 0,2-1-2109,-2 1 2109,0 1 0,1-1 1,14-24-5882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48.8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76 20 432,'3'-16'5870,"12"12"-2636,-15 13-1185,0 3-1730,0 729 9478,0-1164-17676,-1 401 7705,0 1 0,-7-29-1,5 31 127,0 0 0,1-23 0,2-66 2233,0 327 3773,0 113-1490,1-302-4208,7 37-1,-4-37-127,1 39-1,-5-19 11,0-48-145,0-29-1566,0-102-1605,0-100-356,0 1 3693,0 226 434,0 6-293,0 328 4788,0-92-4704,0-293-2106,0-181-2596,0-120 3322,0 352 1344,1 10 108,1-1 1,0 1-1,0-1 1,5 12-1,-5-13-280,1 0-1,-1 0 1,0 0-1,-1 0 0,0 0 1,0 0-1,0 13 0,1 4 749,6 38 0,-5-38-282,3 38 1,-6 434 2831,0-493-3510,0-4-517,0 1 510,0 0 1,0 0 0,0 0-1,1 1 1,-1-1-1,0 0 1,0 0 0,1 0-1,-1 1 1,0-1-1,1 0 1,-1 1 0,1-1-1,-1 0 1,1 1-1,0-1 1,-1 1 0,1-1-1,-1 0 1,1 1-1,0 0 1,1-2 0,10-10-525,-10 3 202,0-1 0,-1 0 0,0 0 0,0 0 0,-1 1 0,-2-20 0,1 2-263,3-47-834,0 31 400,-2 1 1,-8-61-1,-11 24-47,8-4 1116,4-1-1,2-87 1,5 466 9287,10-175-7339,-1-14-594,-9 314 1012,1-474-2822,0 20-631,-1 0 1,-5-37 0,0 43 477,1 6-42,-3-46 0,7 60 579,0-1 1,-1 1 0,-1-1-1,1 1 1,-1-1-1,-1 1 1,0 0 0,-4-10-1,3 10 37,-1-39-252,6 33 280,-1 25 553,-2 55 681,0-34-572,1 1 0,2 0 1,7 48-1,1-48-238,-5-20-204,-1 0 0,0 0 0,-1 0 0,0 23 0,-2 262 157,0-282-407,0-43 89,0-54-1447,0-7-1320,0-142-2559,0 80 4556,0 145 918,-2 287 6910,4-141-5112,-2-39-1358,0-95-647,0 1 0,-1-1 0,-1 0-1,1 0 1,-1 0 0,0 0 0,-4 8 0,3-9-4,1-1 0,0 1-1,0 0 1,1 0 0,0 0 0,0 0-1,0 7 1,1 86 0,-7-124-528,5 19 260,0 1-1,0 0 0,0-1 0,1 1 0,0 0 1,0-9-1,1-18-888,1 16 679,-1 0 0,0 0 1,-1 1-1,-4-20 0,-6 10 181,9 22 265,1 0 0,-1 0 0,1 0 0,0-1-1,-1 1 1,1 0 0,1-1 0,-1 1 0,1-1 0,-1-4-1,1-30-157,0 32 483,0 24 263,0-14-421,0 216 5090,0 0-4638,0-312-1553,0 89 910,0 1 0,0-1 0,1 1 0,-1-1-1,1 1 1,-1-1 0,1 1 0,0-1 0,0 1-1,0 0 1,1-1 0,-1 1 0,0 0 0,2-2 0,-1 2 44,0 0 1,-1-1 0,1 1 0,-1 0-1,0-1 1,0 1 0,0-1 0,0 0-1,0 1 1,-1-1 0,1 1 0,-1-1 0,0 0-1,1-3 1,-1-14 912,0 38-220,0 34-286,0 286-395,0-488-577,0-213-6778,-1 353 7272,0 1-1,0-1 1,0 0-1,-1 0 1,-7-17-1,6 18 19,1 0 0,-1 0 0,1-1 0,1 1 0,-1-18 0,2-65-3347,-4 92 813,-7 0 1772,7-6-3553,4 5 3912,0-1 0,0 0 0,-1 1 0,1-1 0,-1 1 0,1-1-1,-1 1 1,1-1 0,-1 1 0,0-1 0,0 1 0,0 0 0,-1-2 0,-11-8-700,12 10 1017,0 0 0,0 1 0,1-1 0,-1-1 0,1 1 0,-1 0 0,1 0 0,0 0 0,-1 0 0,1 0 0,0 0-1,0 0 1,-1-1 0,1 1 0,0 0 0,0 0 0,0 0 0,1-1 0,-1 1 0,0 0 0,1-2 0,-1 2-189,0-10-954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44.2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1058 224 1297,'0'0'1165,"3"26"12244,10-31-2150,-11-4-4460,-2 0-8306,0 7 502,0 1 1009,0 1-1,0 0 1,0-1 0,0 1 0,0-1-1,0 1 1,0-1 0,0 1-1,0-1 1,0 1 0,-1-1-1,1 1 1,0-1 0,0 1 0,0 0-1,-1-1 1,1 1 0,0-1-1,-1 1 1,1 0 0,0-1-1,-1 1 1,1 0 0,0-1 0,-1 1-1,1 0 1,-1 0 0,1-1-1,0 1 1,-1 0 0,1 0-1,-1 0 1,0-1 0,1 1-3,-1 0 0,1 0 0,-1 0 0,1 0-1,-1 0 1,1-1 0,-1 1 0,1 0 0,-1-1 0,1 1 0,0 0 0,-1 0 0,1-1 0,-1 1 0,1-1 0,0 1 0,0 0 0,-1-1 0,1 1-1,0-1 1,0 1 0,-1-1 0,1 1 0,0-1 0,0 1 0,0-1 0,0 1 0,0-1 0,0 1 0,-1-1 0,1 1 0,0-1 0,1 0-1,-2 0 2,1-1 0,0 1 0,-1 0 0,1 0 0,-1-1-1,1 1 1,-1 0 0,1 0 0,-1 0 0,0 0 0,0 0-1,0 0 1,0 0 0,1 0 0,-1 0 0,0 0 0,-1 0-1,1 0 1,0 1 0,0-1 0,0 0 0,0 1-1,-1-1 1,1 1 0,-2-1 0,-16-12 14,17 10-26,0 0 0,-1 0-1,1 0 1,0 1-1,-1-1 1,0 0-1,0 1 1,1 0-1,-1 0 1,-1 0 0,1 0-1,0 0 1,0 1-1,-1-1 1,1 1-1,-1 0 1,1 0-1,-1 0 1,0 0 0,1 1-1,-1 0 1,0-1-1,-5 2 1,-28-2-64,23-1 67,-1 2-1,1-1 1,-1 2-1,1 0 1,0 1-1,-1 0 0,1 1 1,-15 5-1,-116 72-26,131-72 51,1 1 0,-1 1 0,-17 17 0,-6 3-19,15-13-308,-28 26-1,50-43 308,-1 0 0,1 0 0,-1 0 0,1 1 0,-1-1 0,1 0 0,-1 0 0,1 1 0,0-1 1,-1 0-1,1 1 0,0-1 0,-1 1 0,1-1 0,0 0 0,-1 1 0,1-1 0,0 1 0,0-1 0,0 1 0,-1-1 1,1 1-1,0-1 0,0 1 0,0-1 0,0 1 0,0-1 0,0 1 0,0-1 0,0 1 0,0-1 0,0 1 0,0-1 1,0 1-1,0-1 0,1 1 0,-1-1 0,0 1 0,0-1 0,0 1 0,1-1 0,-1 0 0,0 1 0,1-1 0,-1 1 1,0-1-1,1 0 0,-1 1 0,0-1 0,1 0 0,-1 1 0,1-1 0,-1 0 0,1 1 0,21 3-44,18-4 61,-1-1 0,63-12 0,23-22-60,-14 5 71,261-38-489,-229 30 162,-81 24 276,-36 7 45,0 1-1,47-4 1,-73 10-15,1 0 1,-1-1 0,0 1 0,1 0 0,-1 0-1,0-1 1,1 1 0,-1 0 0,0-1-1,1 1 1,-1 0 0,0-1 0,0 1 0,1 0-1,-1-1 1,0 1 0,0-1 0,0 1-1,0-1 1,1 1 0,-1 0 0,0-1-1,0 1 1,0-1 0,0 1 0,0-1 0,0 1-1,0 0 1,0-1 0,0 1 0,0-1-1,-1 1 1,1-1 0,0 1 0,0-1 0,-5-15 25,2 14-30,0 0 0,0 1 0,-1 0-1,1-1 1,0 1 0,-1 0-1,1 1 1,0-1 0,-1 0 0,1 1-1,-1 0 1,-4 0 0,-13-2-21,-24-6 6,16 2 12,0 2 0,-58-1 0,30 5 15,0 2-1,0 2 0,-68 16 1,-250 100-12,338-104-28,1 2 1,-44 29 0,20-11 13,34-22-1,1 1-1,-39 31 1,61-43 11,-4 4-26,0-1 0,0 0 0,-1 0 0,-10 6 0,16-11 37,1-1 1,0 1-1,0-1 1,0 1 0,0-1-1,0 1 1,0 0-1,0 0 1,0 0 0,1-1-1,-1 1 1,0 0-1,0 0 1,1 0 0,-1 0-1,1 0 1,-1 1-1,1-1 1,-1 0 0,1 0-1,-1 0 1,1 0-1,0 0 1,0 1-1,0-1 1,0 0 0,-1 0-1,2 0 1,-1 1-1,0-1 1,0 0 0,0 0-1,0 0 1,1 1-1,-1-1 1,1 0 0,-1 0-1,1 0 1,-1 0-1,1 0 1,0 0 0,-1 0-1,1 0 1,0 0-1,0 0 1,0 0 0,0-1-1,-1 1 1,1 0-1,0-1 1,0 1 0,1 0-1,-1-1 1,0 1-1,0-1 1,0 1 0,0-1-1,3 1 1,13 1 60,1 0-1,0-1 1,-1 0 0,1-2 0,0 0 0,18-3 0,131-34 54,-61 11-90,150-25 35,229-56-187,-446 97 67,0 2-1,47-6 1,-68 14 33,-2 0 22,0-1 1,-1 0-1,1-1 1,23-7-1,-39 10-3,1-1 0,-1 1-1,0-1 1,1 1 0,-1-1 0,1 0 0,-1 1-1,0-1 1,1 1 0,-1-1 0,0 0 0,0 1 0,0-1-1,0 0 1,1 1 0,-1-1 0,0 0 0,0 0-1,0 1 1,0-1 0,0 0 0,-1 1 0,1-1 0,0 0-1,0 1 1,0-1 0,-1 0 0,1 1 0,0-1-1,0 1 1,-1-1 0,1 0 0,-1 1 0,1-1-1,-1 0 1,-6-5 0,1 0-1,-1 1 0,0 0 0,0 0 1,0 1-1,-1 0 0,1 0 1,-1 0-1,0 1 0,-12-3 1,-63-14 47,-69-13-100,56 20 98,-109 1 0,137 11 193,1 3 1,-122 20-1,130-10-10,-1 2 0,-80 30-1,98-29-161,-62 25 62,93-35-110,0 1 0,0 0 1,0 1-1,1 0 0,0 0 0,-12 13 0,-24 35-102,45-54 91,0 1 0,0-1 0,0 1 0,1-1 0,-1 1-1,1-1 1,-1 1 0,1 0 0,0-1 0,-1 1 0,1 0 0,0-1 0,0 1 0,0 0 0,1-1-1,-1 1 1,0 1 0,1 4 27,7-3 9,12 1-10,0-1 0,1-1 0,-1 0 0,32-2-1,92-6-32,80-29 106,-33 4-274,107-16-550,-244 37 587,130-29-223,-18 2 384,-146 30-12,-17-9-106,-3 8 28,0 6 60,0 0 1,-1 1-1,1-1 0,0 0 1,0 0-1,0 0 0,-1 1 1,1-1-1,0 0 0,-1 0 1,1 1-1,0-1 0,-1 0 1,1 1-1,-1-1 0,1 0 1,-1 1-1,0-1 0,1 1 1,-1-1-1,1 1 0,-1-1 1,0 1-1,0-1 0,1 1 1,-1 0-1,-1-1 0,-25-4 21,22 5-18,-54-4 5,-72 4 0,40 2-21,20 0 38,0 4 1,-113 22 0,42 8-33,-226 90 0,341-115-43,1 1-1,1 0 1,0 2-1,1 1 0,-39 32 1,49-36 10,12-10 36,0 0 0,0 1 0,0-1 0,0 1 0,0 0-1,0-1 1,0 1 0,1 0 0,-1 0 0,1 0-1,-1 0 1,1 0 0,0 1 0,0-1 0,0 0-1,0 1 1,0-1 0,0 0 0,1 1 0,-1 3-1,1-6 4,1 1 0,-1 0 0,1 0 0,0 0 0,0-1 0,-1 1 0,1 0 0,0-1 0,0 1 0,0-1 0,0 1 0,0-1 0,0 1 0,0-1 0,0 0 0,0 1-1,0-1 1,0 0 0,0 0 0,0 0 0,0 1 0,1-1 0,0 0 1,18 2 15,0 0-1,1-2 0,-1 0 1,1-1-1,-1-1 1,24-6-1,117-36 23,-90 21-11,301-83-526,316-88-716,-676 191 1316,0 0 0,1-1 0,-2-1 0,1 0 0,0 0 0,-1-1 0,0-1 0,17-13 0,-27 19-90,0 1-1,-1-1 0,1 0 1,-1 1-1,1-1 1,-1 0-1,1 0 1,-1 1-1,0-1 1,1 0-1,-1 0 1,0 0-1,0 0 1,1 0-1,-1 1 0,0-1 1,0 0-1,0 0 1,0 0-1,0 0 1,0 0-1,-1 0 1,1 1-1,0-1 1,0 0-1,-1 0 1,1 0-1,0 0 1,-1 1-1,1-1 0,-1 0 1,1 0-1,-1 1 1,1-1-1,-1 0 1,-1 0-1,-23-19 82,6 12-63,0 1-1,0 0 1,-1 2 0,-22-4-1,-85-7 76,56 13-3,0 2-1,0 4 1,0 3 0,-73 16 0,-272 81 252,379-93-333,0 2 0,1 2 0,-61 31 0,23 3-10,28-24-9,15-8-10,-36 24-1,17-7-41,-34 24 101,82-56-39,1 0-1,0 0 0,-1 0 1,1 0-1,0 0 1,0 0-1,-1 0 1,1 0-1,0 1 0,0-1 1,1 0-1,-1 1 1,0-1-1,0 0 1,1 1-1,-1-1 0,0 1 1,1-1-1,0 1 1,-1 0-1,1-1 1,0 1-1,0-1 0,0 3 1,0 0 351,3-4 187,24-2-526,0-2 1,0-1-1,0-1 1,-1-1-1,45-19 1,1 1-15,59-9-7,166-21 0,-192 38 0,53-11 0,158-24 0,-212 40 0,113 1 0,-151 11 0,-52 0 0,-12 0 0,-4 0 0,-41 0 0,10 0 0,-135-1 0,-228 29 0,391-27 0,-409 77 0,88 12 0,206-47 0,24-6 0,82-32 0,0 1 0,0 0 0,0 2 0,-22 15 0,2-7-8,34-16 2,-1 0 1,1 0-1,0 1 1,-1-1-1,1 0 1,-1 0-1,1 0 0,-1 0 1,1 1-1,-1-1 1,1 0-1,0 0 1,-1 1-1,1-1 0,-1 0 1,1 1-1,0-1 1,-1 0-1,1 1 1,0-1-1,0 1 0,-1-1 1,1 0-1,0 1 1,0-1-1,0 1 1,-1-1-1,1 1 1,0-1-1,0 1 0,0-1 1,0 1-1,0-1 1,0 1-1,0-1 1,0 1-1,0-1 0,0 1 1,0-1-1,0 0 1,1 1-1,-1-1 1,0 1-1,0-1 0,0 1 1,1-1-1,-1 1 1,0-1-1,1 1 1,0 0-15,0 0 0,1 0 0,-1-1-1,0 1 1,0 0 0,1-1 0,-1 1 0,0-1 0,1 1 0,-1-1 0,1 0 0,2 1 0,38 0-24,0-2-1,0-2 1,1-2-1,-2-1 1,81-24-1,134-45-1124,18-6-1434,10 0 399,108-20 1457,-388 100 757,3 0 90,-1 0 0,1-1 0,0 0 0,-1 0 0,7-4 0,-12 5-62,1 0 0,-1 0 0,0 0 1,0 0-1,1 0 0,-1 0 1,0 0-1,0-1 0,0 1 1,0 0-1,0-1 0,-1 1 1,1-1-1,0 1 0,-1-1 0,1 1 1,-1-1-1,1 1 0,-1-1 1,0 0-1,1 1 0,-1-1 1,0-3-1,0 4-4,-1 0 1,1-1-1,0 1 0,0 0 1,-1-1-1,1 1 0,-1 0 1,1-1-1,-1 1 1,0 0-1,1 0 0,-1-1 1,0 1-1,0 0 0,0 0 1,1 0-1,-1 0 1,-1 0-1,1 0 0,0 1 1,0-1-1,0 0 0,0 0 1,0 1-1,-2-1 0,-38-11 461,34 10-421,-60-12 217,0 4 0,-1 2 1,0 3-1,0 3 0,-85 8 0,53 8 282,0 5 0,-159 50 0,218-54-433,-64 34 1,56-25-92,-38 18-9,-51 49-32,114-74 0,-26 24 0,31-24 3,12-11-1,1 0 0,0 0 0,0 1 0,0 0 0,-5 10 0,10-15-2,0 0 0,0-1 0,0 1-1,0 0 1,1-1 0,-1 1 0,1 0 0,-1 0-1,1 0 1,0 0 0,0-1 0,0 1-1,0 2 1,0-3 5,0 0 0,1 0 0,-1 0 0,0 0 0,1 0 0,-1-1 0,1 1 0,0 0 0,-1 0 0,1 0 0,-1-1 0,1 1 0,0 0 0,0-1 0,-1 1 0,1-1 0,0 1 0,0-1 0,0 1 0,0-1 0,0 0 0,-1 1 0,1-1 0,0 0 0,0 0 0,2 1 0,18 2 16,1-1-1,0-1 0,-1-1 0,33-4 0,-30 2-14,8-2-14,0-1 0,0-2 0,52-18 0,-3 1 0,682-147 0,-605 136 0,-157 35 0,1 0 0,-1 0 0,0 0 0,1 0 0,-1 0 0,0 0 0,1 0 0,-1-1 0,0 1 0,0 0 0,0-1 0,1 0 0,-1 1 0,0-1 0,0 1 0,0-1 0,0 0 0,0 0 0,0 0 0,0 0 0,0 1 0,1-3 0,-3 2 0,0 0 0,0 0 0,-1-1 0,1 1 0,0 0 0,0 0 0,-1 0 0,1 0 0,-1 0 0,1 0 0,-1 0 0,1 1 0,-1-1 0,1 1 0,-1-1 0,0 1 0,1-1 0,-1 1 0,-2 0 0,-27-8 0,0 2 0,-62-4 0,-71 8 0,91 3 0,-272-1 0,257 4 0,-168 30 0,254-33 0,-39 7 0,0 2 0,0 2 0,1 2 0,1 2 0,0 1 0,2 2 0,-39 25 0,58-33 0,-19 13 0,36-23 0,-1 1 0,1-1 0,-1 1 0,1-1 0,-1 1 0,1-1 0,0 1 0,0 0 0,0 0 0,0 0 0,0 0 0,0 0 0,1 0 0,-1 0 0,1 0 0,-1 0 0,1 4 0,0-2 0,0 1 0,0-1 0,0 0 0,1 1 0,0-1 0,0 1 0,0-1 0,2 6 0,-2-8 0,1 0 0,-1 0 0,0 0 0,1-1 0,-1 1 0,1 0 0,0 0 0,0-1 0,0 1 0,-1-1 0,1 0 0,1 1 0,-1-1 0,0 0 0,0 0 0,0 0 0,1-1 0,-1 1 0,0 0 0,0-1 0,1 0 0,3 1 0,48 2 0,1-3 0,-1-2 0,0-2 0,81-17 0,437-96 0,-424 85-41,129-31-718,-93 10 390,-113 31 490,-65 20-94,0 0 15,-1 1-1,1-1 1,0 0 0,-1-1-1,0 1 1,8-6-1,-11 7-14,-1-1 0,1 0-1,-1 1 1,1-1-1,-1 0 1,0 0 0,0 0-1,0 0 1,0 0 0,0 0-1,0 0 1,-1-1-1,1 1 1,-1 0 0,1 0-1,-1-1 1,0 1-1,0 0 1,0-4 0,0-1 28,0 6-51,0 0 0,0-1 0,0 1 0,0 0 0,0-1 0,0 1 0,0 0 0,-1-1-1,1 1 1,0 0 0,-1-1 0,1 1 0,-1 0 0,1 0 0,-1-1 0,0 1 0,1 0 0,-1 0 0,0 0 0,0 0 0,0 0 0,0 0 0,0 0 0,0 0 0,0 1 0,0-1-1,0 0 1,-1 0 0,1 1 0,0-1 0,0 1 0,-1-1 0,1 1 0,0 0 0,-3-1 0,-10-5-4,-6-2 0,0 1 0,0 1 0,-24-5 0,-20 0 0,0 3 0,-1 2 0,0 4 0,-91 7 0,-7 21 0,95-13 0,24-4 0,0 2 0,-75 30 0,-74 47 0,158-71 0,8-3 0,1 1 0,-32 24 0,24-15 0,10-8 0,1 1 0,-24 23 0,42-35 0,0-1 0,1 1 0,0-1 0,0 1 0,0 1 0,0-1 0,1 0 0,0 1 0,0 0 0,0 0 0,1 0 0,0 0 0,0 0 0,1 0 0,-2 12 0,3-16 0,0 0 0,0 1 0,1-1 0,-1 1 0,1-1 0,0 1 0,-1-1 0,1 0 0,0 1 0,0-1 0,0 0 0,1 0 0,-1 0 0,0 0 0,1 0 0,0 0 0,-1 0 0,1 0 0,3 2 0,0-1 0,0 0 0,0 0 0,0 0 0,1 0 0,-1-1 0,1 0 0,11 3 0,5-1 0,0-1 0,0-1 0,27-1 0,3-3 0,83-13 0,-62 5 0,470-104 0,-421 84 0,86-35 0,-177 54 0,-27 10 0,1-1 0,-1 0 0,0 0 0,0 0 0,1 0 0,-1-1 0,-1 0 0,1 0 0,0 0 0,-1 0 0,0 0 0,1-1 0,-1 0 0,-1 1 0,4-6 0,-5 7 0,0 0 0,0-1 0,0 1 0,-1 0 0,1-1 0,-1 1 0,0-1 0,1 1 0,-1-1 0,0 1 0,0-1 0,-1 1 0,1-1 0,0 1 0,-1 0 0,0-1 0,1 1 0,-1-1 0,0 1 0,0 0 0,0 0 0,-1 0 0,1 0 0,0-1 0,-1 2 0,1-1 0,-1 0 0,0 0 0,-2-2 0,-7-6 0,-1 1 0,1 0 0,-2 0 0,1 2 0,-27-14 0,-76-20 0,70 27 0,7 3 0,-1 1 0,0 2 0,0 2 0,-1 2 0,0 2 0,-46 2 0,-4 7 0,-145 28 0,209-28 0,1 0 0,-1 1 0,-35 19 0,27-13 0,-45 19 0,20 10 0,20-21 0,29-17 0,0 0 0,0 1 0,1 0 0,-1 1 0,-13 13 0,-14 13 0,32-29 0,0 0 0,0 0 0,0 0 0,0 1 0,1 0 0,0 0 0,0 0 0,0 0 0,1 1 0,-1-1 0,-3 11 0,5-10 0,1-1 0,-1 0 0,0 0 0,0 0 0,-1 0 0,1-1 0,-6 7 0,4-4 0,3-5 0,0 1 0,0-1 0,0 1 0,0-1 0,1 0 0,-1 1 0,1 0 0,0-1 0,0 1 0,0-1 0,0 1 0,0-1 0,0 1 0,1-1 0,-1 1 0,1-1 0,0 1 0,2 4 0,3-6 0,1 0 0,-1 0 0,1-1 0,0 0 0,9-1 0,4 0 0,23 1-260,1-3 0,65-12-1,-80 9-1433,0-2-1,35-14 1,12-8-3137,152-67-7925,-182 73 9971,-16 7 48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52.9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52 192,'0'0'1897,"0"-13"488,0-26 12243,0 42-13539,0 101 7655,0 1-5123,1-93-3575,0-1 0,0 1 0,1-1-1,7 19 1,-6-18-49,0 0-1,0 0 0,-1 0 1,1 22-1,6 41 4,-6-54 0,3 41 0,-7-40 0,1-14 0,-1 1 0,1-1 0,1 0 0,-1 0 0,1 0 0,4 13 0,2-2 0,-4-12 0,0 0 0,-1 0 0,0 1 0,0 0 0,-1-1 0,2 14 0,-3-15 0,0 1 0,1-1 0,0 0 0,0 0 0,0 0 0,4 8 0,-3-8 0,0 0 0,-1-1 0,1 1 0,-1 0 0,-1 0 0,1 8 0,-1 148 0,0-196-2877,0-23-6637,0 36 6557,0-31-4233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55.1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48 438 208,'-16'-9'13123,"15"0"-7809,-5 0-8312,-12-3 3049,17 11-49,0 1 1,1-1-1,-1 0 1,1 0-1,-1 0 0,1 0 1,-1 0-1,1 0 1,-1 0-1,1 0 0,0 0 1,0 0-1,-1 0 1,1 0-1,0 0 1,0 0-1,0 0 0,0 0 1,0 0-1,1 0 1,-1 0-1,0 0 1,1-1-1,-1-3 7,0-107 4389,0 64 2539,5 47-6651,90-21 818,-91 21-1054,0 0-1,0 0 0,1 0 0,-1 1 1,1-1-1,-1 1 0,0 0 0,9 1 1,6 1 75,115-11 848,-84 9-779,-45 0-180,0 1-1,0-1 1,0 0 0,0 0 0,1-1 0,-1 1-1,0-1 1,7-2 0,-4 0 46,-2 1-48,0 0-1,0 0 1,0 1-1,0 0 1,0 0-1,0 0 0,11 1 1,-16 0-12,46 0 68,0-1 1,65-11-1,-80 1-87,-28 9 18,0 0 1,1 0-1,-1 1 0,0-1 0,1 1 0,-1 0 0,1 0 1,8 1-1,0-1 2,0-1-1,0 0 1,17-5 0,-15 3 14,0 0 1,1 2-1,24-2 0,-35 3-10,1 0 1,-1 0-1,1 0 1,-1 0 0,1-1-1,8-4 1,-9 4 9,1-1 0,-1 1 0,1 1 0,0-1 0,0 1 0,11-1 0,-15 2-13,2 0-8,-1 1 0,1-1 0,0 0 1,-1 0-1,1 0 0,0-1 0,-1 1 0,1-1 1,-1 0-1,1 0 0,-1 0 0,1-1 0,-1 1 1,0-1-1,4-2 0,-6 3 5,1 1-1,-1-1 0,0 1 1,0-1-1,0 1 1,0-1-1,0 1 0,1 0 1,-1-1-1,0 1 1,0 0-1,1 0 0,-1 0 1,0 0-1,0 0 1,0 0-1,1 1 0,-1-1 1,2 1-1,1-1-9,-1 0 8,0 0 0,0 0 0,0 0 0,0-1 0,0 0 0,0 0 0,0 1 0,0-2 0,3 0 0,-3 0 6,0 1-1,0 0 1,0 0-1,0 0 1,0 0-1,0 1 1,0-1-1,0 1 1,4 0-1,629 0 105,-595-11-70,-40 12-39,0-1 0,1 0 0,-1 0 0,0-1 0,0 1-1,1 0 1,-1 0 0,0 0 0,0-1 0,0 1 0,0-1 0,1 1 0,-1-1 0,0 1-1,0-1 1,0 0 0,1 0 0,-1-1 2,0 1-1,1 1 0,-1-1 1,1 0-1,-1 0 1,1 0-1,0 1 0,-1-1 1,1 1-1,0-1 1,-1 1-1,1 0 0,0 0 1,-1 0-1,1 0 1,3 0-1,14 0 47,11 1-30,0-2 0,50-8 0,-67 7-25,-1 1 0,0 0 0,1 1 1,16 1-1,1 1-14,-27-2 9,48 0 57,-47 0 99,12 1 447,-9 23 99,1-18-539,-6-5-137,-1 0 0,0 0 0,0 0 0,0 0 0,0 0 0,0 0-1,0 0 1,0 1 0,0-1 0,-1 0 0,1 1 0,0-1 0,-1 0-1,1 1 1,-1-1 0,1 0 0,-1 1 0,0-1 0,1 1 0,-1-1 0,0 1-1,0-1 1,0 1 0,-1 2 0,1 86-12,0-89 0,1 1 0,-1 0 0,0 0 0,1-1 0,-1 1 0,1 0 0,-1 0 0,1-1 0,0 1 0,0-1 0,0 1 0,1 2 0,-1-3 0,1 1 0,-1-1 0,0 1 0,-1-1 0,1 1 0,0 0 0,0 0 0,-1-1 0,1 1 0,-1 0 0,0 0 0,1 3 0,-2 5 0,0-8 0,1 0 0,0 0 0,0-1 0,-1 1 0,1 0 0,0 0 0,1-1 0,-1 1 0,0 0 0,0-1 0,1 1 0,-1 0 0,1-1 0,-1 1 0,1 0 0,0-1 0,1 4 0,4-2 0,-5-2 0,0-1 0,0 0 0,0 1 0,0-1 0,0 1 0,0 0 0,0-1 0,0 1 0,-1 0 0,1-1 0,0 1 0,0 0 0,-1 0 0,1 0 0,0 0 0,-1 0 0,1-1 0,-1 1 0,0 0 0,1 0 0,-1 0 0,1 1 0,-1-1 0,0 0 0,0 0 0,0 0 0,0 1 0,-1 11 0,0-8 0,1 1 0,-1-1 0,1 1 0,0-1 0,0 1 0,1-1 0,0 1 0,0-1 0,2 9 0,-1-11 0,0 0 0,0 0 0,0 0 0,-1 0 0,1 0 0,-1 0 0,0 1 0,0-1 0,0 0 0,-1 1 0,1-1 0,-1 1 0,0-1 0,0 1 0,0 5 0,-1-1 0,0-4 0,1 0 0,-1-1 0,1 1 0,0-1 0,0 1 0,0 0 0,1-1 0,-1 1 0,1-1 0,0 1 0,0-1 0,2 7 0,2-6 0,-4-3 0,1 0 0,-1 0 0,0 1 0,1-1 0,-1 0 0,0 1 0,0-1 0,0 0 0,0 1 0,0 0 0,0-1 0,0 1 0,-1-1 0,1 1 0,0 0 0,-1 0 0,0-1 0,1 1 0,-1 0 0,0 2 0,0-3 0,0 0 0,0 0 0,0 0 0,0 0 0,1 1 0,-1-1 0,0 0 0,0 0 0,1 0 0,-1 0 0,1 0 0,-1 0 0,1 0 0,-1 0 0,1 0 0,0 0 0,-1-1 0,1 1 0,1 1 0,5 7 0,-5 20 0,-2-27 0,0 1 0,-1-1 0,1 1 0,1-1 0,-1 1 0,0-1 0,1 1 0,-1-1 0,1 1 0,-1-1 0,3 5 0,7 4 0,-9-9 0,1-1 0,-1 1 0,0 0 0,0-1 0,0 1 0,0 0 0,0 0 0,0 0 0,0-1 0,0 1 0,-1 0 0,1 0 0,-1 0 0,0 0 0,1 0 0,-1 1 0,0-1 0,0 0 0,0 0 0,-1 2 0,1-1 0,0-1 0,1 1 0,-1-1 0,1 0 0,-1 1 0,1-1 0,0 0 0,-1 1 0,1-1 0,3 4 0,-3-4 0,1 1 0,-1 0 0,0-1 0,0 1 0,0 0 0,0 0 0,-1 0 0,1 0 0,-1 0 0,1 6 0,-2-8 0,1 0 0,0 0 0,0 0 0,0 0 0,0 0 0,0 0 0,0 0 0,1 0 0,-1 0 0,0 0 0,0 0 0,1 0 0,-1 0 0,1 0 0,-1 0 0,1 0 0,-1 0 0,1 0 0,-1-1 0,1 1 0,0 0 0,-1 0 0,1-1 0,0 1 0,0 0 0,0-1 0,0 1 0,-1-1 0,1 1 0,0-1 0,0 1 0,0-1 0,0 1 0,0-1 0,0 0 0,2 0 0,-1 1 0,-1 2 0,0-1 0,0 1 0,0-1 0,-1 1 0,1 0 0,-1-1 0,1 1 0,-1 0 0,0 0 0,0 0 0,0-1 0,0 1 0,-1 4 0,0 0 0,1 136 0,0-140 0,0 0 0,1 0 0,-1 0 0,1 0 0,0 0 0,0 0 0,0 0 0,0-1 0,0 1 0,2 3 0,-2-4 0,0 0 0,1 0 0,-2 1 0,1-1 0,0 0 0,0 1 0,-1-1 0,1 1 0,0 4 0,-1 4-1008,-1 54 3247,0-41-4848,-16-55-18151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55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369 11 2273,'23'0'1675,"-23"0"-1457,1 0 0,-1-1-1,0 1 1,1 0 0,-1-1-1,0 1 1,1 0 0,-1-1-1,0 1 1,0 0 0,1-1-1,-1 1 1,0 0 0,0-1-1,0 1 1,1-1 0,-1 1-1,0 0 1,0-1-1,0 1 1,0-4 2978,-1 17-3028,1-10-5,0 0 0,-1 0 0,0 1 0,1-1 1,-1 0-1,-1 0 0,1 0 0,0 0 0,-1 0 0,1 0 0,-1-1 1,0 1-1,0-1 0,0 1 0,0-1 0,-4 3 0,-15 22 922,-46 52 571,37-27-1186,-8-8-258,29-35-177,0 0-1,0 0 0,1 1 1,-9 16-1,-11 38 43,1-20-38,18-30-43,1 0-1,0 0 1,-7 17 0,-31 98-642,41-113-134,1 0 0,0 1 0,1-1 0,1 1 0,0-1 0,1 1 0,2 19 0,-1-16-1096,3-9-674,13-9 122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56.1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469 37 1713,'22'-19'3542,"2"2"4286,-24 21-7334,-1 1 0,0 0 0,0 0 0,0-1 0,-1 1 0,1-1 0,-1 1 0,0-1 0,0 0 0,-5 7 0,-35 43 1204,15-20-903,-53 78 801,-54 88-799,90-126-780,13-25-602,3 1-1,-36 92 0,54-115-26,3-10-470,1 0 1,0 0-1,1 1 0,1 0 1,-3 33-1,7-8-4675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56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700 37 2465,'32'-16'2266,"-28"13"-1759,0 0 1,0 1-1,1 0 1,-1 0-1,1 0 1,-1 1-1,1-1 1,0 1-1,-1 0 1,1 0-1,6 0 1,-14 13 1632,-8 1-1377,-1 0 1,0-1-1,-24 19 1,19-17-116,-30 32 1,-40 60 731,-61 69-498,109-133-816,-14 14-284,-84 117-1,97-105-492,-17 24-1176,38-63 308,2 1 0,0 1 1,-17 48-1,33-77 1324,0 1 1,0-1-1,0 1 0,1 0 0,-1-1 0,1 1 1,0 0-1,0 0 0,0 3 0,0 1-1017,5-10-548,18-19-269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56.7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516 29 3137,'31'-11'2713,"-28"10"-2439,0 0 1,0 0-1,0 1 0,0-2 0,0 1 1,0 0-1,-1 0 0,5-4 0,-6 5-160,0-1-1,0 1 0,0-1 0,0 1 1,0-1-1,0 1 0,0 0 0,0-1 1,1 1-1,-1 0 0,0 0 0,0 0 0,0 0 1,0 0-1,1 0 0,-1 0 0,0 0 1,0 0-1,0 1 0,2 0 0,-2-1 159,-1 0-206,1 0 1,-1 0-1,0 0 1,1 1-1,-1-1 1,0 0-1,1 0 1,-1 1-1,0-1 1,0 0-1,1 0 1,-1 1-1,0-1 1,0 0-1,1 1 1,-1-1-1,0 0 1,0 1-1,0-1 1,0 1-1,0-1 1,1 0-1,-1 1 1,0-1-1,0 0 1,0 1-1,0-1 1,0 1-1,0-1 1,0 0-1,0 1 1,-1-1-1,1 1 1,0-1-1,-5 17 1043,-36 37 420,-140 179 986,1-2-2017,148-190-489,-15 25-2324,-48 89-1,86-140 1344,7-12 462,0 0 0,0 1-1,0-1 1,1 1-1,-1-1 1,1 1 0,0 0-1,-1 0 1,2 0 0,-1-1-1,0 1 1,1 7 0,4-9-1977,19-2-1712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45.59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517 211 2417,'0'-58'12918,"0"35"-11010,0 22-1856,0-1 0,0 1 1,0 0-1,0 0 1,0 0-1,-1 0 1,1 0-1,0 0 1,-1 0-1,1 0 0,-1 0 1,0 0-1,1 0 1,-1 0-1,1 0 1,-1 0-1,0 1 1,0-1-1,-1-1 0,-3-3 204,3 3-123,0 1 1,0-1-1,0 1 0,0 0 0,0 0 1,0 0-1,-1 0 0,1 0 1,0 0-1,-1 1 0,1-1 0,0 1 1,-1 0-1,1-1 0,-5 1 0,-51 2 1669,34-1-1048,6-2-261,6 1-198,0 0 0,0 1 0,-17 3 0,23-3-246,1 1-1,-1 0 0,1 0 0,-1 1 0,1 0 1,0 0-1,0 0 0,1 0 0,-9 8 0,-30 23 213,31-26-173,0 1-1,1 0 0,0 1 1,0 0-1,1 0 1,1 2-1,-13 17 1,-45 91 1174,62-112-1136,2 0 1,-1 0 0,1 0-1,0 1 1,0-1 0,1 1-1,1 0 1,-1-1-1,1 1 1,1 0 0,-1 0-1,3 14 1,-2-16-53,-1 28 223,0-18-134,0 0-1,2 0 0,0 0 0,4 23 0,21 63 307,-22-90-436,0-1-1,1 0 1,0 0 0,1-1-1,0 0 1,1 0 0,0 0-1,1-1 1,12 13 0,-6-5-24,0-1-10,0-1-1,1 0 1,1 0-1,20 14 0,-27-24-7,-1 0 0,2-1-1,-1 1 1,1-2-1,-1 1 1,1-1-1,0-1 1,1 0-1,-1 0 1,18 1-1,25-1-51,70-6 0,-113 2 62,1-1 1,-1 0 0,-1-1 0,1 0-1,0-1 1,-1 0 0,0-1 0,16-9 0,-10 5 3,14-9 171,-2-1 1,0-1-1,-2-2 1,0 0-1,-1-2 1,31-39-1,-52 59-135,-1 0 1,1 0-1,-1 0 0,1 0 0,-1-1 1,-1 1-1,1-1 0,0 0 0,-1 1 1,0-1-1,0-6 0,0-54-53,-2 31 28,1 22-16,0-3 0,1 0 0,-2 0 0,0 0 0,-1 0 0,-1 1 0,0-1 0,-8-23 0,-4 2 0,6 12 0,-1 1 0,-1 0 0,-19-30 0,-9 1 0,26 30 0,-2 0 0,-33-38 0,14 22 0,12 12 0,-31-27 0,27 27 0,24 22 0,-1 1 0,0-1 0,0 1 0,0 0 0,0 0 0,-1 0 0,1 1 0,-1-1 0,1 1 0,-1 0 0,0 0 0,0 0 0,-7-2 0,5 3 13,0 1 0,0 0 1,-1 0-1,1 0 0,0 1 0,0 0 1,-1 0-1,1 0 0,0 1 0,0 0 0,0 0 1,-8 5-1,6-3-432,0 0-1,1 1 1,0 0 0,-1 0 0,2 1-1,-1-1 1,1 2 0,-9 9-1,-53 68-18033,42-57 13135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57.1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446 1 2081,'16'0'1729,"-13"0"-158,-3 4-125,0 1-994,0 0 1,0 0-1,0 0 0,-1 0 0,0 0 0,1 0 1,-2 0-1,1-1 0,-1 1 0,1 0 0,-1-1 1,-1 1-1,-4 7 0,-25 37 1498,21-29-1010,-23 28 1,16-27-504,3-5-127,2 1 0,-13 20-1,-63 87 469,1 0-526,16-20-1023,69-100 569,0 0 0,1 0 0,-1 0 1,1 0-1,0 1 0,0-1 0,1 0 0,0 1 1,-1 0-1,1-1 0,1 1 0,-1 0 0,1 7 1,0-11 97,0 0 0,0 0 0,0 0 0,0 0 0,0 0 0,0 0 0,0 0 0,0 0 0,0 0 0,0 0 0,-1 0 0,1 0 0,0 0 0,-1 0 0,1 0 0,0-1 0,-1 1 0,1 0 0,-1 0 0,0 0 0,1-1 0,-1 1 0,0 0 0,1 0 0,-1-1 0,0 1 0,0-1 0,0 1 0,1-1 0,-1 1 0,-2 0 0,-5 4-6464,31-26 3892</inkml:trace>
  <inkml:trace contextRef="#ctx0" brushRef="#br0" timeOffset="1">649 352 1249,'99'0'11496,"-33"0"4898,-66 5-13353,-3 19-2454,-8-8-587,0 0 0,-1-1 0,-28 27 0,4-3 0,-19 22-2598,24-29-2356,-1 11-3427,3-7 2405,-14-8 785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33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16 1985,'-1'0'218,"-18"-1"1767,19 1-1891,-1-1 1,1 1 0,-1 0 0,1 0 0,0 0-1,-1-1 1,1 1 0,0 0 0,-1 0-1,1-1 1,-1 1 0,1 0 0,0-1 0,0 1-1,-1 0 1,1-1 0,0 1 0,0-1 0,-1 1-1,1 0 1,0-1 0,0 1 0,0-1-1,0 1 1,0-1 0,-1 1 0,1-1 0,0 1-1,0-1 1,0 0 0,0-1 2125,5 2 226,0 1-1979,0 0-1,-1 0 1,1 1-1,-1 0 1,1 0-1,-1 0 1,0 0-1,1 1 1,-1-1-1,0 1 1,-1 0 0,7 6-1,2 2 416,-1 1 0,19 24 0,-16-15-237,-2 0 0,13 27 0,-4-5-112,-9-19-309,3 5 148,25 37 0,-36-62-329,-1 1 0,0 0 0,-1 0 0,1 0-1,-1 1 1,0-1 0,0 0 0,-1 1 0,1 0 0,-1-1 0,0 11 0,0-4 7750,0-23-6556,-1 7-1308,0 1-1,0-1 0,0 1 0,0-1 1,-1 1-1,0 0 0,0-1 0,0 1 1,-1-4-1,-10-4 72,9 8-1,-1 0 0,1 1 0,0-1 0,0 0 0,1-1 0,-1 1 0,-3-6 0,-1-7-126,-2 0 0,-20-28-1,28 42 108,0 1 0,1 0 0,-1 0-1,1-1 1,-1 1 0,1 0 0,0-1-1,-1 1 1,1-1 0,0 1 0,0 0-1,0-1 1,0-1 0,-3-14-158,-16 6 2,19 10 169,0 1 0,-1 0 0,1 0 0,0 0-1,0-1 1,-1 1 0,1 0 0,0 0 0,-1 0 0,1-1 0,0 1 0,0 0 0,0-1 0,-1 1 0,1 0 0,0-1 0,0 1-1,0 0 1,0-1 0,-1 1 0,1 0 0,0-1 0,0 1 0,0 0 0,0-1 0,0 1 0,0 0 0,0-1 0,0 1-1,0 0 1,0-1 0,0 1 0,0-1 0,1 1 0,-1-1 0,0 1-14,0 0 0,0 0 0,0 0 0,0 0 0,0 0 0,0-1 0,0 1 0,0 0 0,1 0 0,-1 0 0,0 0 0,0-1 0,0 1 0,0 0 0,0 0 0,0 0 0,0 0 0,0-1 0,0 1 0,-1 0 0,1 0 0,0 0 0,0 0 0,0-1 0,0 1 0,0 0 0,0 0 0,0 0 0,0 0 0,0 0 0,0-1 0,-1 1 0,1 0 0,0 0 0,0 0 0,0 0 0,0 0 0,0 0 0,0 0 0,-1 0 0,1 0 1,0-1-1,0 1 0,0 0 0,0 0 0,-1 0 0,1 0 0,0 0 0,-2 0 1,2 0 20,-1 1-1,1-1 1,-1 0 0,1 0 0,-1 0-1,1 0 1,0 0 0,-1 0 0,1 0-1,-1 0 1,1 0 0,-1 0 0,1 0 0,0 0-1,-1-1 1,1 1 0,-1 0 0,1 0-1,0 0 1,-1-1 0,1 1 0,0 0-1,-1 0 1,1-1 0,0 1 0,-1 0 0,1 0-1,0-1 1,-1 1 0,1 0 0,0-1-1,0 1 1,-1-1 0,1 1 0,0 0-1,0-1 1,0 1 0,0-1 0,0 1 0,0-1-1,-5-1 15,-61 2-97,58-29 219,-1 26-168,8 2 50,1 1-1,-1 0 1,0 0 0,0-1 0,1 1-1,-1 0 1,0-1 0,1 1 0,-1-1-1,0 1 1,1-1 0,-1 1 0,1-1-1,-1 1 1,0-1 0,1 0-1,0 1 1,-1-1 0,1 0 0,-1 0-1,1 1 1,0-1 0,-1 0 0,1 0-1,0 1 1,0-1 0,0 0 0,0 0-1,0 0 1,0 1 0,0-1 0,0 0-1,0 0 1,0 0 0,0 1-1,0-2 1,1-10 751,0 9-701,-1 1-1,0-1 1,0 0 0,0 1 0,0-1-1,0 0 1,0 1 0,0-1-1,-1 0 1,0 1 0,1-1-1,-3-3 1,0 4-68,0 0 0,0 1 0,0-1 0,-1 1 0,1 0 0,0-1 0,-1 2 0,1-1 0,-1 0 0,0 1 0,-4-1 0,-52 1 0,32 1 0,-5 3 0,32-3 0,1-1 0,-1 0 0,0 1 0,0-1 0,0 1 0,1-1 0,-1 1 0,0-1 0,0 1 0,1-1 0,-1 1 0,1 0 0,-1-1 0,0 1 0,1 0 0,-1 0 0,1-1 0,0 1 0,-1 0 0,1 0 0,0 0 0,-1 0 0,1-1 0,0 1 0,0 0 0,0 0 0,0 0 0,0 1 0,0-1 0,0 0 0,-1 0 0,1 0 0,0 0 0,0 0 0,0 0 0,-1 0 0,1 0 0,-1 0 0,1 0 0,0 0 0,-1 0 0,0 0 0,1 0 0,-1 0 0,0 0 0,1 0 0,-2 0 0,-5 8 0,6 4 0,1-12 0,0 1 0,0-1 0,0 1 0,0-1 0,0 1 0,0-1 0,0 0 0,0 1 0,-1-1 0,1 1 0,-1-1 0,1 0 0,-1 1 0,0-1 0,1 0 0,-2 2 0,-8 11 0,5-8 0,1 0 0,-1 0 0,2 0 0,-1 0 0,0 1 0,1 0 0,0-1 0,1 1 0,0 0 0,0 1 0,-2 13 0,4 161 0,1-175 0,-1 0 0,2 0 0,-1 0 0,1 0 0,0-1 0,0 1 0,6 10 0,-3-4 0,14 27 0,-14-31 0,-1 0 0,0 0 0,0 0 0,-1 0 0,0 1 0,0 0 0,-1-1 0,2 20 0,-4-26 0,0-1 0,1 1 0,0 0 0,-1 0 0,1 0 0,0 0 0,1-1 0,-1 1 0,0-1 0,1 1 0,-1-1 0,1 1 0,0-1 0,0 0 0,0 1 0,0-1 0,0 0 0,1-1 0,-1 1 0,4 2 0,7 7 0,-10-9 0,0 1 0,0-1 0,0-1 0,0 1 0,0 0 0,1-1 0,-1 0 0,0 0 0,1 0 0,-1 0 0,1 0 0,4 0 0,51-1 0,-24-2 0,31-5 0,-46 4 0,36-2 0,-18 4 0,40 0 0,-73 2 0,0-1 0,0 1 0,0 0 0,0 0 0,0 0 0,0 1 0,0 0 0,0-1 0,0 2 0,-1-1 0,6 4 0,19 25 0,-18-22 0,-4-4 0,0 1 0,0 0 0,0 0 0,-1 1 0,0-1 0,0 1 0,0 1 0,-1-1 0,0 1 0,-1 0 0,1 0 0,3 13 0,-5-5 0,-1 0 0,0 1 0,-2-1 0,-1 26 0,0-7 0,0-24 0,1 0 0,-2 0 0,1 0 0,-2 0 0,-5 19 0,-8 29 0,13-50 0,0-1 0,0 1 0,-1-1 0,0 0 0,-1 0 0,0 0 0,0-1 0,0 0 0,-12 12 0,7-7 0,-6 5 0,0 0 0,-1-1 0,-32 23 0,33-27 0,9-7 0,-1-1 0,0 0 0,0 0 0,0-1 0,0 0 0,-1 0 0,1-1 0,-1 0 0,1-1 0,-1 0 0,0 0 0,0-1 0,0 0 0,-13-2 0,-4 1 0,6 0 0,0-1 0,1-1 0,-1-1 0,1 0 0,-1-2 0,-26-11 0,-8-12 0,41 25 0,11 4 0,0-1 0,0 1 0,0-1 0,0 1 0,0-1 0,1 0 0,-1 0 0,0 0 0,0 0 0,1 0 0,-1 0 0,1-1 0,-1 1 0,1 0 0,0-1 0,-1 1 0,1-1 0,-1-2 0,-2 1-29,1 0 0,0 1 1,-1-1-1,0 1 0,0-1 0,-7-2 0,5 2-420,0-6-5137,12-8 871,16 3-2424,-2 0 867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3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63 1969,'-2'-29'9643,"2"28"-9299,0-1 0,0 1-1,-1-1 1,1 1-1,0 0 1,-1-1 0,0 1-1,1-1 1,-1 1-1,0 0 1,0 0 0,1-1-1,-1 1 1,0 0-1,0 0 1,-2-2 0,1 2-59,0 0 0,-1 0 0,1 0-1,0 0 1,-1 0 0,1 1 0,-1-1 0,1 1 0,0 0 0,-5-1 0,-25 0 4547,21 1-4234,2 0 56,1 0-1,-1 0 1,0 0 0,1 1 0,-1 1 0,1-1 0,-1 1 0,1 1-1,-12 4 1,-2 7-542,-38 34-1,-3 1-123,55-44 12,1 1 0,0 0 0,1 0 0,-1 0 0,1 1 0,0 0 0,1 0 0,-5 9 0,-3 7 0,-14 35 0,15-32 0,8-18 0,0-1 0,1 1 0,0 0 0,0 0 0,1 0 0,-1 1 0,2-1 0,-1 1 0,1-1 0,1 1 0,0-1 0,0 1 0,0-1 0,1 1 0,3 12 0,-1-13 0,0 1 0,1-1 0,0 0 0,0-1 0,1 1 0,0-1 0,0 0 0,1 0 0,-1 0 0,2-1 0,-1 0 0,1 0 0,0 0 0,0-1 0,0 0 0,1-1 0,11 6 0,-3-4 0,1 0 0,0-1 0,0-1 0,0 0 0,0-1 0,1-1 0,30-1 0,142-1 0,-175 0 0,0-1 0,0-1 0,0 0 0,0-1 0,-1-1 0,1 0 0,-1-1 0,0 0 0,0-2 0,24-13 0,8-8-528,4-1-8729,-9-1-5401,-40 29 14446,-1 1 1,1-1-1,-1 0 1,1 1-1,-1-1 1,0 0 0,1 1-1,-1-1 1,0 0-1,1 0 1,-1 1-1,0-1 1,0 0-1,0 0 1,0 1-1,0-1 1,0 0-1,0-1 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3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350 115 2161,'0'-45'5479,"0"-22"11490,-20 65-13653,16 2-3142,0 0-1,0 0 1,0 0 0,0 0 0,0 0 0,0 1-1,1 0 1,-1 0 0,0 0 0,0 0 0,0 0 0,1 1-1,-1 0 1,1 0 0,-1 0 0,1 0 0,0 0-1,0 1 1,-3 2 0,-79 49 1192,9 21-1366,63-63 0,1 0 0,1 0 0,-15 22 0,22-29 0,0 1 0,1 0 0,0 0 0,0 0 0,0 0 0,1 1 0,0-1 0,0 1 0,1-1 0,-1 1 0,1 10 0,1 38 0,0-54 0,0 0 0,0 0 0,0 0 0,0 0 0,1 1 0,-1-1 0,0 0 0,1 0 0,-1 0 0,1 0 0,-1 0 0,1 0 0,0 0 0,-1 0 0,1 0 0,0-1 0,0 1 0,0 0 0,-1 0 0,1-1 0,0 1 0,0 0 0,0-1 0,0 1 0,0-1 0,0 1 0,0-1 0,0 1 0,0-1 0,1 0 0,0 0 0,42 3 0,-35-3 0,1 1 0,0-2 0,0 1 0,0-1 0,0-1 0,0 0 0,0 0 0,0-1 0,-1 0 0,0 0 0,1-1 0,-1-1 0,-1 0 0,1 0 0,15-12 0,-18 12 0,1 0 0,-1 1 0,1 0 0,0 0 0,0 1 0,8-3 0,-5 2 0,-1 0 0,1-1 0,-1 0 0,0 0 0,9-8 0,-7 5 0,-5 3 0,0 0 0,0 0 0,0 0 0,0-1 0,-1 0 0,0 0 0,0 0 0,-1-1 0,0 0 0,4-7 0,-4 7 0,-3 5 0,1 0 0,-1 0 0,0 0 0,0 0 0,0-1 0,0 1 0,0 0 0,-1-1 0,1 1 0,-1 0 0,1-1 0,-1-2 0,0 5 0,0-1 0,0 1 0,0-1 0,0 1 0,0-1 0,0 1 0,0-1 0,0 0 0,0 1 0,0-1 0,1 1 0,-1-1 0,0 1 0,0-1 0,1 1 0,-1-1 0,0 1 0,1-1 0,-1 1 0,0 0 0,1-1 0,-1 1 0,1-1 0,-1 1 0,0 0 0,1-1 0,-1 1 0,1 0 0,-1 0 0,1-1 0,-1 1 0,1 0 0,-1 0 0,1 0 0,0 0 0,-1 0 0,1-1 0,-1 1 0,1 0 0,-1 0 0,2 1 0,-2-1 0,1 0 0,-1 0 0,0 0 0,1 0 0,-1 0 0,1 0 0,-1 0 0,1 0 0,-1-1 0,1 1 0,-1 0 0,1 0 0,-1 0 0,1 0 0,-1-1 0,0 1 0,1 0 0,-1 0 0,1-1 0,-1 1 0,0 0 0,1-1 0,-1 1 0,0 0 0,1-1 0,-1 1 0,0-1 0,0 1 0,1 0 0,-1-1 0,0 1 0,0-1 0,0 1 0,0-1 0,0 1 0,0-1 0,1 1 0,-1-1 0,0 1 0,0-1 0,0 0 0,0 0 0,0 1 0,0-1 0,0 0 0,1 0 0,-1 1 0,0-1 0,0 0 0,1 1 0,-1-1 0,1 0 0,-1 1 0,0-1 0,1 1 0,-1-1 0,1 1 0,0-1 0,-1 1 0,1-1 0,-1 1 0,1-1 0,0 1 0,-1 0 0,1-1 0,0 1 0,-1 0 0,1 0 0,0 0 0,0-1 0,-1 1 0,2 0 0,0 0 0,-1 0 0,0 0 0,1-1 0,-1 1 0,1 1 0,-1-1 0,0 0 0,1 0 0,-1 0 0,0 1 0,1-1 0,-1 1 0,0-1 0,0 1 0,1-1 0,1 2 0,-2 0 0,0 0 0,0 0 0,-1 0 0,1 0 0,-1-1 0,1 1 0,-1 0 0,1 0 0,-1 0 0,0 0 0,0 0 0,0 0 0,0 3 0,2 17 0,4-6 0,-5-13 0,1 0 0,-1 1 0,0 0 0,0-1 0,0 1 0,0 0 0,-1-1 0,1 7 0,-1-5 0,0-1 0,1 0 0,0 1 0,0-1 0,0 0 0,0 0 0,0 0 0,1 1 0,3 4 0,-3-4 0,0-1 0,0 1 0,0 0 0,0 0 0,-1-1 0,0 1 0,0 0 0,0 0 0,-1 9 0,0-9 0,0 0 0,1 0 0,-1 0 0,1 1 0,0-1 0,0 0 0,0 0 0,1 0 0,0 0 0,0-1 0,0 1 0,5 8 0,0-4 0,-1 1 0,-1 0 0,6 14 0,9 16 0,-14-22 86,-3-10-3266,13-8-3109,-14-1 5679,0 1 1,0-1-1,-1 1 0,1-1 0,0 0 1,0 0-1,-1 0 0,1 0 1,0 0-1,-1 0 0,1 0 0,1-3 1,17-32-6317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3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26 2177,'-4'-1'2897,"-15"-6"33,15 3 459,8-10 4429,35 14-5536,-32 5-1138,4 5 75,0 2 0,-1-1 1,-1 1-1,15 23 0,0 52 2498,-15-63-3659,-1 1 0,-1 1-1,-1-1 1,-1 1 0,2 33 0,-4 137-116,-4-117 86,2-78-28,-1-1 0,0 1 0,0-1 0,0 1 0,0-1 0,0 1 0,-1-1 0,1 1 0,0-1 0,0 1 0,0-1 0,0 1 0,-1-1 0,1 1 0,0-1 0,0 1 0,-1-1 0,1 1 0,0-1 0,-1 0 0,1 1 0,0-1 0,-1 1 0,1-1 0,-1 0 0,1 1 0,-1-1 0,1 0 0,0 0 0,-1 0 0,1 1 0,-2-1 0,2 0 0,-1 0 0,1 0 0,-1-1 0,1 1 0,-1 0 0,1-1 0,-1 1 0,1 0 0,-1-1 0,1 1 0,-1 0 0,1-1 0,0 1 0,-1-1 0,1 1 0,0-1 0,-1 1 0,1-1 0,0 1 0,-1-1 0,1 1 0,0-1 0,0 1 0,0-1 0,0 1 0,0-1 0,0 1 0,-1-1 0,1 0 0,0 1 0,1-1 0,-1 1 0,0-1 0,0 0 0,0-3 0,1 0 0,-1 1 0,1-1 0,0 1 0,0-1 0,0 1 0,2-5 0,4-12 0,-2 0 0,-3 12 0,0 0 0,0 0 0,1 1 0,0-1 0,0 0 0,8-11 0,4-1 0,2 1 0,22-21 0,8-10 0,-44 46 0,0 0 0,0 1 0,0 0 0,0 0 0,1 0 0,-1 0 0,1 1 0,0-1 0,0 1 0,0 0 0,0 0 0,7-2 0,-6 2 0,0 0 0,1-1 0,-1 1 0,0-1 0,8-6 0,-4 1 0,-7 7 0,-1-1 0,1 1 0,0-1 0,-1 1 0,1 0 0,0 0 0,0 0 0,0 0 0,0 0 0,0 0 0,0 1 0,0-1 0,0 0 0,0 1 0,0 0 0,1 0 0,-1-1 0,0 1 0,2 1 0,65-1 0,-67 0 0,-1 0 0,0 1 0,1-1 0,-1 0 0,0 1 0,1 0 0,-1-1 0,0 1 0,0 0 0,0-1 0,0 1 0,0 0 0,0 0 0,0 0 0,0 0 0,0 0 0,0 0 0,1 2 0,14 26 0,-12-22 0,21 60 0,-21-58 0,1 1 0,-2-1 0,1 1 0,-1 0 0,-1 0 0,0 1 0,0-1 0,-1 0 0,0 1 0,-1-1 0,-1 16 0,1-21 0,1 32 0,1-26 0,-2-1 0,0 1 0,0 0 0,0 0 0,-2 0 0,-4 20 0,-3-10 0,7-18 0,0 1 0,0 0 0,0 0 0,1 0 0,0 0 0,0 0 0,0 0 0,0 0 0,0 7 0,1 24-341,5-33-2330,-2-2 1892,-2 0 210,0 0 0,0 0-1,0 0 1,1 0 0,-1 0 0,0-1 0,0 1 0,0 0-1,0-1 1,1 1 0,-1-1 0,0 1 0,0-1 0,0 0-1,1-1 1,6-2-3720,31-11-1975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36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819 135 2897,'0'-94'13212,"0"92"-13074,-1 0 0,1 1 0,-1-1 0,0 0 0,0 1 0,0-1 1,0 0-1,0 1 0,0-1 0,0 1 0,0 0 0,0-1 0,-1 1 0,1 0 0,0 0 1,-1 0-1,1 0 0,-1 0 0,0 0 0,1 0 0,-1 0 0,0 1 0,1-1 1,-1 1-1,0-1 0,-2 0 0,-5-1 53,1 0 0,-1 1 0,1 0 0,-11-1 1,10 3 21,0-1 0,0 1 0,0 1 1,0 0-1,0 0 0,1 1 1,-1 0-1,1 0 0,-1 1 0,1 0 1,0 0-1,-8 7 0,-9 4 680,-24 17 1265,2 3 0,-50 48-1,86-74-1952,-22 24 199,1 2 0,1 1 0,-46 72 1,36-48-392,16-25-13,2 2 0,2 0 0,1 1 0,-23 65 0,35-79 0,1 0 0,1 1 0,1-1 0,1 1 0,2 1 0,0-1 0,2 0 0,5 50 0,0-45 0,1 0 0,2 0 0,19 48 0,-22-68 0,1-1 0,0 0 0,1 0 0,0-1 0,0 0 0,1 0 0,0 0 0,1-1 0,-1-1 0,1 1 0,18 8 0,-19-10 0,11 7 0,0 0 0,43 17 0,-53-26 0,1 0 0,-1-1 0,1 0 0,0 0 0,-1-1 0,1 0 0,0-1 0,0 0 0,17-2 0,12-6 0,1-2 0,-2-1 0,0-2 0,0-1 0,68-39 0,-62 28 0,-1-3 0,-1-2 0,-1-1 0,43-45 0,-74 65 0,-1 0 0,0-1 0,-1 0 0,0-1 0,-1 0 0,0 0 0,-1-1 0,-1 1 0,0-2 0,5-21 0,1-1 0,-5 13 0,-1 0 0,0 0 0,-2-1 0,-1 1 0,-1-1 0,-1 1 0,-2-1 0,0 1 0,-1 0 0,-12-44 0,7 44 0,1-1 0,-1 0 0,-1 0 0,-1 1 0,-1 0 0,-26-40 0,18 39 0,0 0 0,-1 1 0,-1 1 0,-46-38 0,24 22 0,37 32 0,-1 1 0,0-1 0,0 1 0,0 0 0,-1 1 0,0 0 0,0 0 0,0 0 0,0 1 0,-13-4 0,18 8 0,0-1 0,0 1 0,-1 0 0,1 0 0,0 0 0,0 0 0,-1 1 0,1-1 0,0 1 0,0 0 0,0 0 0,0 0 0,0 0 0,0 0 0,0 1 0,0-1 0,0 1 0,1 0 0,-1 0 0,1 0 0,-1 0 0,1 0 0,-4 5 0,2-1 0,0-1 0,0 1 0,0 0 0,1 0 0,0 1 0,0-1 0,0 1 0,1-1 0,-3 13 0,-7 42 0,6-36 0,2 1 0,0 0 0,0 33 0,4-13 0,1 1 0,3-1 0,17 78 0,-15-101 0,4 22 0,25 64 0,-27-91 0,1 0 0,1 0 0,0-1 0,1 0 0,1-1 0,19 21 0,-6-11 0,32 26 0,-45-43 0,0 1 0,1-2 0,-1 0 0,2-1 0,22 10 0,-12-10 0,0-1 0,0 0 0,47 2 0,75-4 0,-135-4 0,-7 0-142,-1 0 0,0-1 0,1 1 0,-1-1 0,0 0 0,1 0 0,5-2 1,3-6-4647,-8-16-12532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3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165 326 4066,'-2'-3'540,"-1"0"0,0 1 0,1-1 0,0 0 0,0 0 0,0 0 1,0 0-1,-3-7 0,2-2 4583,2-1 4723,-7 46-3415,1-5-4546,5-13-1688,0 0-1,2 21 1,-4 29-232,-2-31 35,0-4 0,1 1 0,-1 46 0,3 10 0,-17 113 0,2-121 0,10-52 0,-4 38 0,10-15 0,3-38 0,-1-1 0,0 0 0,-1 0 0,-1 0 0,-2 11 0,-6 4 0,8-21 0,0 1 0,0-1 0,0 0 0,1 0 0,-1 1 0,1-1 0,0 10 0,1 18 0,0-48 0,0-58 0,2 48 0,0 0 0,7-29 0,-3 27 0,-2 0 0,1-33 0,23-303 0,-7 174 0,-14 133 0,4 0 0,2 0 0,2 1 0,26-61 0,-38 107 0,1 1 0,0 1 0,0-1 0,1 0 0,0 1 0,0 0 0,1 0 0,0 1 0,0-1 0,1 1 0,0 1 0,0-1 0,0 1 0,0 0 0,1 1 0,0 0 0,0 0 0,0 0 0,0 1 0,1 1 0,-1-1 0,1 1 0,9-1 0,-12 3 0,1-1 0,-1 1 0,1 0 0,-1 0 0,1 1 0,-1 0 0,0 0 0,1 1 0,-1-1 0,0 1 0,0 1 0,0-1 0,0 1 0,0 0 0,5 4 0,-2-1 0,-1 1 0,1 0 0,-1 0 0,-1 1 0,1-1 0,-1 2 0,11 16 0,11 28 0,-18-38 0,-7-9 0,1-1 0,-2 1 0,1-1 0,-1 1 0,1 0 0,-2 1 0,1-1 0,-1 0 0,0 1 0,0 0 0,-1-1 0,1 1 0,-2 0 0,1 10 0,1 34 0,-1-20 0,-3 43 0,1-65 0,0-1 0,-1 1 0,0 0 0,0 0 0,-1-1 0,0 1 0,0-1 0,-1 0 0,-6 10 0,-127 162 0,135-177 0,0 0 0,-1 0 0,1 1 0,-1-2 0,0 1 0,0 0 0,0 0 0,0-1 0,0 0 0,0 1 0,-1-1 0,1 0 0,-1-1 0,0 1 0,1-1 0,-1 0 0,0 1 0,0-2 0,0 1 0,0 0 0,0-1 0,0 0 0,0 0 0,-8-1 0,10 1 0,0 0 0,0-1 0,0 1 0,0-1 0,-1 0 0,1 0 0,0 0 0,0 0 0,0 0 0,1 0 0,-1-1 0,0 1 0,0-1 0,1 1 0,-1-1 0,1 1 0,-1-1 0,1 0 0,0 0 0,0 0 0,0 0 0,0 0 0,0 0 0,0 0 0,0 0 0,1 0 0,-1 0 0,1 0 0,-1-1 0,1 1 0,0 0 0,0-5 0,0-17 0,0 24 0,0 0 0,0 0 0,0 0 0,0 0 0,0-1 0,0 1 0,0 0 0,0 0 0,0 0 0,0 0 0,0 0 0,0-1 0,0 1 0,0 0 0,0 0 0,0 0 0,0 0 0,0 0 0,0 0 0,1 0 0,-1-1 0,0 1 0,0 0 0,0 0 0,0 0 0,0 0 0,0 0 0,0 0 0,0 0 0,1 0 0,-1 0 0,0 0 0,0 0 0,0 0 0,0 0 0,0 0 0,0-1 0,1 1 0,-1 0 0,0 0 0,0 0 0,0 0 0,0 0 0,0 0 0,0 0 0,1 1 0,-1-1 0,0 0 0,0 0 0,0 0 0,0 0 0,0 0 0,0 0 0,1 0 0,-1 0 0,0 0 0,0 0 0,0 0 0,0 0 0,0 0 0,0 1 0,13 10 0,13 21 0,-14-16 0,-1-1 0,2 0 0,17 16 0,-15-14 0,0 0 0,21 35 0,18 20 0,72 56 0,-41-46 0,-59-47 0,-20-27 0,0 1 0,0-1 0,0 0 0,15 12 0,48 32 0,-68-51 19,1 1 0,-1-1-1,1 1 1,0-1 0,0 1 0,0-1-1,0 0 1,0 0 0,0 0 0,0 0 0,0-1-1,0 1 1,4 0 0,-6-1-171,1 0 1,-1 0-1,1 0 0,-1 0 0,1 0 1,-1 0-1,1-1 0,-1 1 0,1 0 1,-1 0-1,1-1 0,-1 1 0,0 0 1,1-1-1,-1 1 0,1 0 0,-1-1 1,0 1-1,1 0 0,-1-1 0,0 1 1,0-1-1,1 0 0,3-22-12410,-4-13 4252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4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166 244 1681,'0'-72'6721,"0"25"5180,-4 51-8540,-1 2-2675,1-1-1,0 1 1,0 0 0,1 0-1,0 1 1,0-1-1,0 1 1,1-1 0,0 1-1,-2 9 1,-12 83 921,15-92-1653,-20 145 46,3-33 0,-4 170 0,23-244 0,0-18 0,-1 0 0,-7 46 0,-1-31 0,3-22 0,1 0 0,-2 40 0,6 99 0,-3-153 0,-3-14 0,4 4 0,1 0 0,0 0 0,-1 0 0,1 0 0,1 0 0,-1 0 0,0-6 0,1-497 0,10 358 0,-5 101 0,3-44 0,10 11 0,-7-11 0,-9 66 0,1 1 0,0 0 0,2 0 0,1 0 0,13-35 0,-15 51 0,1 1 0,-1 0 0,2 0 0,-1 0 0,1 0 0,0 1 0,13-13 0,21-22 0,-36 38 0,0 1 0,1 0 0,-1 0 0,1 0 0,-1 0 0,1 1 0,0 0 0,0 0 0,0 0 0,0 1 0,0-1 0,1 1 0,-1 0 0,0 1 0,0-1 0,1 1 0,-1 0 0,0 1 0,1-1 0,7 3 0,-3-2 0,-1 1 0,1 0 0,-1 0 0,1 1 0,-1 1 0,0-1 0,0 2 0,0-1 0,-1 1 0,14 10 0,51 58 0,-69-69-114,0-1 0,-1 1-1,0 0 1,0 0 0,0 1 0,0-1-1,0 1 1,-1-1 0,0 1 0,0 0-1,0 0 1,0 0 0,0 7 0,6 14-5085,-5 2-2708,-3 11 522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4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4994,'-11'0'2200,"1"0"0,0 1 0,0 0 0,-23 7 9535,38 6-6347,9-6-3377,23-3-2559,-19-3 935,25 4-1306,78 1 0,-47-6-3257,-25 0-1268,59-6 1,-69 0 2733,-7 1-268,36 0 1,3 2 29,-5-6 792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4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11 1233,'19'-10'17877,"-27"16"-11601,-4 4-4639,-55 56 3771,39-19-5072,4-12-336,14-22 0,1 1 0,-15 28 0,13-18 0,2-7 0,0 1 0,2 1 0,0-1 0,1 1 0,1 1 0,1-1 0,0 1 0,0 31 0,2-21 0,1-14 0,0 0 0,1 0 0,3 27 0,-2-40 0,-1 0 0,0-1 0,1 1 0,0 0 0,0 0 0,0-1 0,0 1 0,0 0 0,0-1 0,1 1 0,-1-1 0,1 0 0,0 1 0,-1-1 0,1 0 0,0 0 0,0 0 0,1 0 0,-1 0 0,0-1 0,1 1 0,-1-1 0,1 1 0,-1-1 0,1 0 0,5 1 0,4 1 0,0-2 0,0 0 0,0 0 0,1-1 0,-1 0 0,0-1 0,0-1 0,1 0 0,-1-1 0,-1 0 0,1 0 0,0-1 0,11-7 0,32-15 0,1-2 0,-33 3 0,-14 12 0,5-4 0,-3 5 0,-1-1 0,0 0 0,12-22 0,-13 18 0,0-1 0,-1 0 0,10-28 0,-17 40 0,1 0 0,-1-1 0,0 1 0,-1-1 0,0 1 0,1-1 0,-2 1 0,1 0 0,-1-1 0,0 1 0,-3-8 0,-34-62 0,36 72 1,1 0 1,-1 1-1,-1-1 1,1 0-1,0 1 1,-1 0-1,0-1 1,0 1-1,0 0 1,0 0-1,0 1 1,0-1-1,-1 1 1,1-1-1,-1 1 1,0 0-1,0 1 1,0-1-1,0 0 0,0 1 1,0 0-1,0 0 1,-8 0-1,-4-1-88,0 1-1,-1 1 0,1 1 1,-30 4-1,31-1-1710,0 0-1,0 1 1,1 1-1,-24 11 1,1 1-4342,12-6 209,-1 2 745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46.8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417 77 1265,'5'0'1507,"-3"0"-1169,-1 0-246,-1 0 0,1 1 0,0-1 0,-1 0 0,1 0-1,0 0 1,0 0 0,-1 0 0,1 0 0,0 0 0,-1 0 0,1 0-1,0-1 1,-1 1 0,1 0 0,0 0 0,-1 0 0,1-1 0,0 1-1,-1-1 1,1 1 0,0 0 0,-1-1 0,1 1 0,-1-1 0,4-5 5681,-4 1-3730,0 4-1896,0 0 0,0 0-1,1 0 1,-1 0 0,0-1 0,0 1-1,0 0 1,0 0 0,0 0 0,-1 0-1,1 0 1,0 0 0,0 0 0,-1 0-1,1 0 1,0 0 0,-1 0 0,1 0-1,-1 0 1,0 0 0,0-1 0,-7-2-34,0 0 0,-1 1 0,1 0 0,-1 1 0,1-1 1,-1 2-1,0-1 0,0 1 0,0 0 0,0 1 0,-9 1 1,7-1-93,0 0 1,0 0 0,-19 5 0,25-4-20,0 1 1,0 0-1,1 0 0,-1 0 0,1 1 0,-1 0 0,1 0 1,0 0-1,-6 5 0,-38 27 63,40-31-22,1 0 0,0 1 0,0 0 1,0 1-1,1 0 0,-1 0 0,1 0 0,1 0 0,-6 9 0,10-14-34,-14 20 195,1 0 0,1 1 0,-12 29 0,18-23-7,1 1 1,1 0 0,1 0 0,2 0-1,1 0 1,3 32 0,-2-4-67,1-42-104,1 1 1,0-1 0,1 0-1,0-1 1,9 26-1,-9-35-28,1 0-1,-1 0 0,1-1 0,0 1 0,0-1 1,0 1-1,1-2 0,-1 1 0,8 5 1,6 5 5,-11-7 1,0-1 0,1 0 0,0 0 0,1 0 0,-1-1-1,1 0 1,0-1 0,0 0 0,0 0 0,1-1 0,13 3 0,3-3-23,0 0 0,53-2-1,-41-1-22,-5-2 4,0-1 0,0-2 1,51-14-1,-62 11 53,-1 0 0,0-2 0,0-1 1,28-19-1,6-4 20,-37 24 31,0-1-1,27-24 1,-39 31 1,-1-1-1,0 0 1,0 0 0,0-1 0,-1 0 0,0 1 0,0-2 0,0 1-1,-1 0 1,0-1 0,3-6 0,9-31 1129,-12 39-1042,-1-1 0,1 0 0,-2 0 1,1 0-1,-1 0 0,1 0 0,-2 0 0,1-9 0,-5-53 1188,3 62-1242,0 1 0,-1-1 0,1 1-1,-1-1 1,-1 1 0,1 0-1,-1 0 1,0 0 0,-5-7 0,7 11-82,-13-16 481,1 0 0,1-1 0,-11-22 0,18 32-274,0 0 0,0 0-1,-1 0 1,0 1 0,-1 0 0,-9-8-1,-3-4 223,8 7-175,5 6-100,1-1 0,-1 1 0,-1 1 0,1-1 0,-1 1 0,0 0 0,-15-8 0,-21-10 4,32 17-178,0 0 0,0 0 0,-23-7 0,24 10 1,0 0 0,0 1 0,-1 0 0,1 0 0,0 1 0,-1 1 0,1 0 0,-1 0 0,1 1 0,-1 0 0,1 1 0,-1 0 0,1 1 0,-10 4 0,5-1-22,5-2-36,0 0-1,1 1 0,-1 0 1,-8 8-1,-1 0-2762,0-1 1,-35 18-1,8-6-4887,24-15 2335,-4-7 451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44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65 569 1377,'-13'-1'1404,"-21"1"252,34 0-1567,-1 0-1,0 0 1,0 0-1,1 0 1,-1 0-1,0 0 1,1 0-1,-1 1 1,0-1-1,1 0 1,-1 0-1,1 0 1,-1 1-1,0-1 1,1 0-1,-1 1 1,1-1-1,-1 1 1,1-1-1,-1 0 1,1 1-1,-1-1 1,1 1-1,-1 0 1,1-1-1,-1 1 1,1-1-1,0 1 1,0 0-1,-1-1 1,1 1 0,0 0-1,-1 3 712,1 1 0,0-1 0,0 0 0,1 1-1,-1-1 1,1 0 0,0 0 0,0 1 0,1-1 0,-1 0 0,3 5-1,-2-7-443,0 0 0,0 0-1,1 0 1,-1 0 0,0-1-1,1 1 1,-1-1-1,1 0 1,-1 0 0,1 1-1,0-2 1,-1 1 0,1 0-1,0 0 1,0-1-1,-1 0 1,1 1 0,0-1-1,0 0 1,5-1 0,16 1 1522,-7 1-975,-1 0 0,1-2-1,0 0 1,-1-1 0,1-1 0,19-5 0,-13-1-851,-1 0 0,26-17 1,-40 21-55,-1 0 1,0 0 0,0-1 0,-1 0-1,0 0 1,0 0 0,0-1 0,-1 0-1,8-12 1,-5 5 1,6-11 0,13-32 0,-23 47 0,-1 0 0,0 0 0,-1-1 0,0 1 0,0 0 0,-1-19 0,-3-19 0,-11-73 0,12 113 0,0 0 0,0 0 0,-1 0 0,0 0 0,-1 0 0,0 0 0,0 0 0,0 1 0,-1 0 0,0-1 0,-1 1 0,1 1 0,-11-12 0,11 13 0,0 1 0,-1-1 0,1 1 0,-1-1 0,0 1 0,-1 1 0,1-1 0,-1 1 0,1 0 0,-1 0 0,0 1 0,0-1 0,0 1 0,0 1 0,-1-1 0,1 1 0,0 0 0,-11 0 0,13 2 0,-1 0 0,1 0 0,0 1 0,-1 0 0,1-1 0,0 1 0,0 1 0,0-1 0,0 0 0,0 1 0,1 0 0,-1 0 0,1 0 0,0 0 0,0 1 0,0-1 0,0 1 0,-3 5 0,-2 4 0,0-1 0,0 2 0,1-1 0,-6 17 0,12-26 0,0 1 0,0 0 0,1-1 0,-1 1 0,1 0 0,0-1 0,0 1 0,0 0 0,1 0 0,-1-1 0,1 1 0,1 0 0,-1-1 0,0 1 0,1-1 0,0 0 0,0 0 0,5 8 0,-4-7 0,1 0 0,-1-1 0,1 1 0,0-1 0,0 0 0,0 0 0,1 0 0,-1-1 0,1 0 0,0 0 0,0 0 0,0 0 0,0-1 0,9 3 0,12-1 0,0-1 0,0-1 0,0-2 0,47-5 0,-60 4 0,10-1 0,0-2 0,0 0 0,-1-2 0,1 0 0,-1-2 0,-1 0 0,31-17 0,1-9 0,-26 22 0,0 2 0,1 0 0,0 2 0,43-7 0,-65 14 0,-1 1 0,1-1 0,0 1 0,-1 0 0,1 0 0,6 1 0,-11-1 0,1 0 0,-1 1 0,0-1 0,0 0 0,1 1 0,-1-1 0,0 0 0,0 1 0,0 0 0,0-1 0,0 1 0,0 0 0,0-1 0,0 1 0,0 0 0,0 0 0,0 0 0,0 0 0,0 0 0,-1 0 0,1 0 0,0 0 0,-1 0 0,1 0 0,-1 0 0,1 0 0,-1 1 0,1-1 0,-1 0 0,0 0 0,0 1 0,1 1 0,-1 26 0,1-14 0,-1 0 0,0 0 0,-1 1 0,-4 20 0,-5-5 0,-26 53 0,24-58 0,0 1 0,-10 40 0,2 28 0,18-85 0,1-1 0,0 1 0,1 0 0,1 11 0,-1-5 0,0-14 62,0 0 0,0 1 0,0-1 0,1 1 0,-1-1 0,1 0 0,-1 1 0,1-1 0,0 0 0,1 2 0,-1-2-308,-1-1 0,1 0 0,0 0 0,0 0 0,0 0 1,0-1-1,0 1 0,0 0 0,0 0 0,0 0 0,0-1 0,0 1 0,1-1 0,-1 1 0,0-1 0,0 1 0,1-1 0,-1 0 0,0 1 0,1-1 0,1 0 0,3 0-1119,0-1 0,0 0 0,1 0-1,-1 0 1,-1-1 0,1 0 0,0 0-1,6-4 1,34-18-5742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46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213 157 1953,'0'-62'5634,"0"-27"7508,0 88-13024,0 1 0,0 0-1,0-1 1,-1 1 0,1 0-1,0-1 1,-1 1-1,1 0 1,0 0 0,-1-1-1,1 1 1,0 0-1,-1 0 1,1-1 0,0 1-1,-1 0 1,1 0-1,-1 0 1,1 0 0,0 0-1,-1-1 1,1 1 0,-1 0-1,1 0 1,0 0-1,-1 0 1,1 0 0,-1 0-1,1 1 1,-1-1-1,1 0 1,0 0 0,-1 0-1,1 0 1,-1 0-1,1 0 1,0 1 0,-1-1-1,1 0 1,0 0-1,-1 1 1,1-1 0,0 0-1,-1 1 1,1-1 0,0 0-1,0 1 1,-1-1-1,1 0 1,0 1 0,0-1-1,0 0 1,0 1-1,-1-1 1,1 1 0,0-1-1,0 0 1,0 1-1,0 0 1,-2 16 861,0 0 0,-2 0 0,0 0 1,-10 26-1,-7 27-894,-7 45-85,5 2 0,5 0 0,-4 183 0,8-103 0,1 1 0,13 197 0,0-394 0,0 0 0,0 0 0,0 0 0,0 0 0,0 0 0,0 0 0,-1 1 0,1-1 0,0 0 0,0 0 0,-1 0 0,1 0 0,-1 0 0,1 0 0,-2 1 0,2-2 0,0 0 0,-1 0 0,1 0 0,0 1 0,0-1 0,-1 0 0,1 0 0,0 0 0,-1 0 0,1 0 0,0 0 0,-1 0 0,1 0 0,0 0 0,-1 0 0,1-1 0,0 1 0,0 0 0,-1 0 0,1 0 0,0 0 0,0 0 0,-1 0 0,1-1 0,0 1 0,0 0 0,-1 0 0,1 0 0,0-1 0,0 1 0,0 0 0,-1 0 0,1-1 0,0 1 0,-2-3 0,0 0 0,1 0 0,-1 0 0,1 0 0,0 0 0,0 0 0,0 0 0,0-1 0,0 1 0,1 0 0,-1-1 0,1-4 0,-2-118 0,9-197 0,11 185 0,-17 130 0,50-388 0,-5 161 0,-40 213 0,1 1 0,0 0 0,2 0 0,0 1 0,2 0 0,0 0 0,1 1 0,1 1 0,20-22 0,-29 35 0,0 0 0,1 1 0,0-1 0,0 1 0,0 1 0,0-1 0,0 1 0,1 0 0,-1 0 0,1 0 0,0 1 0,10-3 0,-2 2 0,1 1 0,-1 0 0,27 2 0,-34 0 0,1 0 0,0 1 0,-1 0 0,1 0 0,-1 1 0,1 0 0,-1 1 0,0-1 0,0 1 0,0 1 0,0-1 0,-1 1 0,8 5 0,2 5 0,-1 0 0,-1 0 0,18 23 0,-29-33 0,1 0 0,3 4 0,1 0 0,-2 0 0,1 0 0,-1 1 0,-1 0 0,0 0 0,0 1 0,-1 0 0,0-1 0,4 17 0,-5-6 0,-1 0 0,-1 1 0,-1-1 0,-1 0 0,-1 1 0,0-1 0,-2 0 0,0 0 0,-12 32 0,-4 8 0,14-37 0,-1-1 0,-2 1 0,0-2 0,-1 1 0,-21 30 0,11-20 0,12-19 0,0-1 0,0 0 0,-1-1 0,-14 14 0,13-16 0,1-1 0,-1 0 0,-21 13 0,27-19 0,1-1 0,0 1 0,0-1 0,-1 0 0,1 0 0,0 0 0,-1 0 0,1 0 0,-1-1 0,1 0 0,-1 0 0,1 0 0,-1 0 0,0 0 0,1-1 0,-1 1 0,1-1 0,0 0 0,-7-3 0,7 3 0,0 0 0,0-1 0,1 1 0,-1-1 0,0 0 0,1 0 0,-1 0 0,1 0 0,0 0 0,0-1 0,0 1 0,0-1 0,0 1 0,0-1 0,1 0 0,-1 1 0,1-1 0,0 0 0,0 0 0,0 0 0,0 0 0,0 0 0,0-6 0,1 9 0,0-1 0,0 1 0,0 0 0,0-1 0,0 1 0,0-1 0,0 1 0,0 0 0,0-1 0,0 1 0,0 0 0,0-1 0,0 1 0,1-1 0,-1 1 0,0 0 0,0-1 0,0 1 0,1 0 0,-1-1 0,0 1 0,0 0 0,1 0 0,-1-1 0,0 1 0,1 0 0,-1 0 0,0-1 0,1 1 0,-1 0 0,0 0 0,1 0 0,-1 0 0,1-1 0,-1 1 0,0 0 0,1 0 0,-1 0 0,1 0 0,-1 0 0,0 0 0,1 0 0,-1 0 0,0 0 0,1 0 0,-1 0 0,1 1 0,-1-1 0,0 0 0,1 0 0,-1 0 0,0 0 0,1 1 0,-1-1 0,0 0 0,1 0 0,-1 1 0,27 17 0,-20-13 0,19 15 0,29 30 0,-20-17 0,-23-20 0,-1 0 0,-1 0 0,0 1 0,-1 1 0,-1-1 0,0 2 0,-1-1 0,10 33 0,3 2 0,-9-22-89,-6-14-54,1-1 1,0 1 0,0-1-1,2-1 1,-1 1 0,19 22-1,-16-25-1133,25 26-4164,-32-34 4571,0 1 0,0-1-1,-1-1 1,1 1 0,1 0 0,-1-1-1,0 1 1,0-1 0,0 0-1,1 0 1,-1 0 0,1-1 0,4 1-1,33-3-3844,5-6 971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46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0 267 368,'4'-5'270,"0"-1"0,-1 1 0,0-1 0,-1 0 0,1 0 0,2-10 1,-2-25 9370,-3 41-9556,0 1 0,0-1 0,0 1 1,0-1-1,0 1 0,0-1 0,0 1 1,0-1-1,0 1 0,1-1 0,-1 1 0,0-1 1,0 0-1,0 1 0,0-1 0,1 1 1,-1-1-1,0 1 0,0-1 0,1 0 0,-1 1 1,0-1-1,1 1 0,40 25 6812,-36-23-6018,0 1 1,0-1-1,1 0 1,-1-1-1,0 1 1,1-1-1,0 0 1,-1-1-1,1 1 1,7 0-1,4 0 13,0-2 0,20 0 0,-9-1-1317,-9 0 425,0 0 0,1-1 0,-1-1 0,0-1 0,-1-1 0,1-1 0,-1 0 0,0-2 0,0 0 0,-1 0 0,0-2 0,-1 0 0,24-20 0,-37 28 0,-1 0 0,0 0 0,1 0 0,-1 0 0,0-1 0,0 1 0,-1-1 0,1 0 0,0 1 0,-1-1 0,0 0 0,0 0 0,0 0 0,0 0 0,0 0 0,0 0 0,-1 0 0,1-1 0,-1 1 0,0 0 0,0 0 0,0 0 0,-1-5 0,1-2 0,-1 8 0,1 0 0,-1 0 0,0 0 0,0 1 0,0-1 0,0 0 0,0 0 0,0 0 0,0 1 0,-1-1 0,1 0 0,0 1 0,-1-1 0,0 1 0,1 0 0,-4-2 0,-25-17 0,29 20 0,-2-2 0,0 1 0,1 0 0,-1 0 0,0 0 0,0 1 0,0-1 0,-1 1 0,1-1 0,0 1 0,0 0 0,0 0 0,0 1 0,-4 0 0,-17 0 0,15-1 0,1 1 0,0 0 0,0 0 0,0 1 0,0 0 0,0 0 0,0 1 0,0 0 0,1 0 0,-9 6 0,2-1 0,1 2 0,0 0 0,0 0 0,-19 23 0,20-19 0,0 1 0,2 0 0,-1 1 0,2 0 0,0 1 0,1 0 0,1 0 0,1 1 0,-5 19 0,3-3 0,2 1 0,2-1 0,-1 42 0,5-56 0,-1-9 0,1 0 0,0-1 0,1 1 0,4 17 0,-4-25 0,0 1 0,1-1 0,-1 1 0,1-1 0,0 1 0,0-1 0,0 0 0,0 0 0,1 0 0,-1 0 0,1-1 0,0 1 0,-1-1 0,1 1 0,0-1 0,7 3 0,-2-1 5,0-1 0,0 0-1,0-1 1,0 0 0,0 0 0,1-1 0,-1 0 0,0 0-1,1-1 1,12-1 0,6-1-364,47-11 1,-46 6-3261,0-1 0,0-2 0,34-16 0,-20 7-370,30-16-1477,-6-6 1312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47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287 182 1377,'18'-14'1788,"0"-1"0,-1-1 0,24-28 0,-25 25 1,-13 17-667,-1 0 1,1-1-1,-1 1 1,0-1-1,0 1 1,0-1-1,0 0 0,-1 0 1,1 1-1,-1-1 1,0-1-1,0 1 1,0 0-1,0 0 1,0 0-1,-1 0 1,1-1-1,-1 1 1,0-5-1,0 8-1122,0-1 0,0 1 0,0-1 0,0 1 0,-1-1 0,1 1 0,0-1 0,0 1 0,0-1 0,-1 1 0,1-1 0,0 1 0,0-1 0,-1 1 0,1-1 0,0 1 0,-1 0 0,1-1 0,-1 1 0,1 0 0,-1-1 0,1 1 0,0 0 0,-1-1 0,1 1 0,-1 0 0,1 0 0,-1 0 0,1 0 0,-1-1 0,1 1 0,-1 0 0,0 0 0,1 0 0,-1 0 0,1 0 0,-1 0 0,1 0 0,-1 0 0,1 1 0,-1-1 0,1 0 0,-1 0 0,1 0 0,-1 1 0,0-1 0,-24 12 0,-18 20 0,22-17 0,1 0 0,1 1 0,0 1 0,-26 33 0,-136 206 0,176-246 0,0 0 0,1 0 0,0 0 0,0 1 0,1 0 0,1-1 0,0 1 0,0 0 0,1 0 0,1 0 0,0 0 0,1 11 0,-1 3 0,0-21 0,0 0 0,0 1 0,1-1 0,0 0 0,-1 1 0,1-1 0,1 0 0,-1 0 0,1 1 0,-1-1 0,1-1 0,0 1 0,1 0 0,-1 0 0,1-1 0,-1 1 0,1-1 0,0 0 0,1 0 0,-1 0 0,0 0 0,1 0 0,-1-1 0,1 0 0,0 0 0,0 0 0,0 0 0,0 0 0,0-1 0,0 0 0,1 0 0,-1 0 0,0 0 0,1-1 0,7 1 0,24-1 0,-10 1 0,0-1 0,0-1 0,-1-2 0,37-7 0,-10-7 0,0-2 0,62-33 0,-49 21 0,-48 23 0,-1 0 0,0-2 0,0 1 0,-1-2 0,-1 0 0,0-1 0,0 0 0,-1-1 0,13-18 0,6-13 0,-20 28 0,0-1 0,-1 0 0,17-36 0,-24 42 0,0 0 0,-2 0 0,4-20 0,3-13 0,6-5 0,-9 34 0,-1-1 0,-1 0 0,0 0 0,-1-1 0,1-24 0,-4 619-203,5-560-1204,8-10-3281,-11-8 4201,-1 0-1,1 0 1,0 0 0,-1 0 0,1 0 0,0 0 0,-1-1 0,1 1 0,0 0 0,-1-1 0,1 0 0,-1 1 0,1-1-1,-1 0 1,1 0 0,-1 0 0,0 0 0,1 0 0,-1 0 0,0 0 0,0 0 0,2-2 0,21-35-5303,18-12 1324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4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0 280 2961,'0'-83'2882,"0"31"735,0 1 769,0 25 1169,0 0 1024,0 0-368,0 10-5635,0 42-5842,0 0-2114,0-10 241,0 10 1056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47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213 135 1569,'-17'-1'1011,"-25"4"4160,40-3-4763,0 1 0,0-1 0,1 1 0,-1 0 0,0 0 0,1 0 0,-1 0 0,1 0 0,-1 0 0,1 0 0,-1 0 0,1 1 0,0-1 0,0 0 0,0 1 0,-1-1 0,1 1 0,1 0 0,-3 2 0,-4 18 3925,0-13-2506,5-8-1528,0 1-1,1 0 1,0 0 0,-1 0-1,1 0 1,0 0 0,0 0-1,0 0 1,0 0 0,0 0-1,1 1 1,-1-1 0,0 0 0,1 1-1,0-1 1,0 0 0,0 1-1,0 1 1,0 11 1367,-1-2-811,1-1 0,1 1 0,4 23 0,-4-32-859,0-1 0,0 1 1,1-1-1,-1 0 1,1 1-1,0-1 0,0 0 1,0 0-1,0 0 1,0 0-1,1-1 1,0 1-1,-1-1 0,1 1 1,0-1-1,0 0 1,4 2-1,-5-3 4,1 0 0,-1 0 0,0 0 0,1-1 0,-1 1 0,1-1 0,-1 1 0,1-1 0,-1 0 0,1 0 0,3-1 0,12 1 0,-2 0 0,-6 0 0,1 1 0,-1-2 0,0 0 0,0 0 0,0 0 0,0-2 0,0 1 0,11-5 0,-1-2 0,0 0 0,-1-2 0,32-23 0,-49 33 0,0-1 0,-1 1 0,1-1 0,0 0 0,-1 1 0,0-1 0,1 0 0,-1 0 0,0 0-1,0 0 1,0 0 0,0 0 0,0 0 0,0-1 0,0-3 0,6-14-28,0 5-24,-4 11 23,-1 1 0,-1-1 0,1 0 0,0 0 0,-1 0 0,0 0 0,0 0 0,0 0 0,0 0 0,-1 0 0,1-5-1,-1-65-127,-1 70 184,1 0 0,-1-1-1,0 1 1,0 0 0,0 0-1,-1 0 1,1-1 0,-1 1 0,0 1-1,0-1 1,-1 0 0,1 0 0,-1 1-1,1-1 1,-1 1 0,0 0 0,-1 0-1,1 0 1,0 0 0,-6-2-1,4 1-23,-2 0-1,1 1 0,0 0 0,0 0 0,-1 0 0,0 1 0,0 0 0,1 0 1,-1 1-1,0 0 0,-8-1 0,6 3-2,0 0 0,0 1 0,0 0 0,0 0 0,0 1 0,1 0 0,-1 0 0,1 1 0,0 0 0,0 1 0,0-1 0,0 2 0,1-1 0,-8 8 0,-21 14 0,24-18 0,-1 1 0,2 1 0,-1 0 0,2 0 0,-1 2 0,1-1 0,1 1 0,1 0 0,0 1 0,-10 22 0,10-17 0,0 1 0,2 1 0,0-1 0,1 1 0,1 0 0,1 0 0,0 32 0,2-20 0,1-13 0,3 39 0,-2-52 0,0 0 0,1 0 0,0 0 0,0 0 0,1 0 0,0 0 0,0-1 0,0 0 0,5 8 0,5 3 0,29 40 0,-38-52 0,1-1 0,-1 0 0,1 1 0,0-1 0,0-1 0,0 1 0,0-1 0,1 0 0,7 3 0,3-2 39,-1 0 0,1-1 0,-1-1 0,1-1 0,0 0 0,0-1 0,0 0-1,0-2 1,-1 0 0,1 0 0,16-6 0,-3 0-643,44-18 0,19-19-5680,45-34-9776,-71 38 6426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48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4018,'4'-37'22474,"-1"41"-21942,0 0 0,0 0-1,0 0 1,-1 1 0,0-1 0,0 0 0,0 1-1,0 0 1,-1-1 0,2 9 0,14 37-107,-11-37-425,-2 1 0,1-1 0,-2 1 0,4 19 0,-5-17 0,2 1 0,0-1 0,7 16 0,63 139 0,13 9 0,-86-179 0,-1 1 0,1-1 0,0 0 0,0 0 0,-1 0 0,1 0 0,0 0 0,0 0 0,0 0 0,0 0 0,0 0 0,1-1 0,-1 1 0,0 0 0,0-1 0,1 1 0,-1-1 0,0 1 0,0-1 0,1 0 0,-1 1 0,0-1 0,1 0 0,-1 0 0,1 0 0,-1 0 0,0 0 0,1 0 0,-1 0 0,0-1 0,1 1 0,-1 0 0,0-1 0,1 1 0,-1-1 0,0 0 0,2 0 0,3-2 0,0 0 0,-1 0 0,1-1 0,-1 0 0,0 0 0,0 0 0,7-8 0,109-140 0,-102 125 0,-2-2 0,-1 0 0,23-61 0,-29 63 0,-1 4 0,-1 0 0,6-35 0,-5 11 0,21-63 0,-23 86 0,-5 19 0,-1 1 0,1 0 0,0 0 0,0 0 0,6-8 0,-6 10 0,-1 0 0,0 0 0,1 0 0,-1 0 0,0 0 0,0 0 0,0-1 0,0 1 0,0 0 0,-1-1 0,1 1 0,-1 0 0,1-5 0,1-7-98,5 11-2178,14 16-6227,-4-2-98,9-9 2867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48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14 2753,'0'-13'24097,"0"28"-17071,-1 1-3616,-3 3-7929,-11 14 4519,11-26 0,0 1 0,0 0 0,1 1 0,0-1 0,-2 14 0,-3 40 0,-2-28 0,7-24 0,1-1 0,-1 1 0,1 0 0,1 0 0,-1 13 0,1-9 0,0 1 0,-1-1 0,-8 28 0,6-28 0,1 0 0,1-1 0,-2 29 0,4-12-134,0-19-6591,3-24-926,11-4 2742,-4 6 2355,18-28-2958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49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28 249 2049,'0'-68'3506,"0"17"1248,-27 9 976,27 16 769,0 1 384,0 14-3537,0-4-3346,0 4 0,0 37 0,0-15-6627,0 14-1489,0 1 961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49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2161,'0'-12'1167,"0"9"-809,-1 0 1,1-1-1,0 1 1,0 0-1,1-1 0,-1 1 1,1 0-1,0-1 0,0 1 1,1-4-1,6-6 932,-6 11-965,0 0-1,-1 0 1,1 0 0,-1-1-1,0 1 1,0 0 0,0-1-1,0 1 1,0-1 0,-1 1-1,1-1 1,-1 1 0,1-1-1,-1-2 1,1 0 332,-1 1 0,1-1 0,0 1-1,1 0 1,-1 0 0,1 0 0,0 0 0,0 0-1,0 0 1,1 0 0,-1 0 0,1 1 0,0-1 0,3-3-1,-2 3 109,0 0 0,0 0 0,1 1-1,-1-1 1,1 1 0,0 0 0,0 0-1,0 0 1,0 1 0,8-3 0,-11 4-725,0 1 0,-1 0 0,1 0 0,0 0 0,0 0 0,-1 0 0,1 0 0,0 0 0,0 0 0,-1 1 0,1-1 0,0 1 0,-1-1 0,1 1 0,-1 0 0,1 0 0,-1-1 0,1 1 0,-1 0 0,1 0 0,-1 1 0,0-1 0,1 0 0,-1 0 0,0 1 1,0-1-1,0 0 0,1 2 0,2 5-75,0 0 0,-1-1 0,0 1 0,4 13 0,-2-5 121,1 0-86,-3-8 0,0 0 0,0 0 0,-1 1 0,0-1 0,-1 1 0,1-1 0,-1 10 0,-1 390 0,-1-429 0,0-66 0,1 78 0,1 0 0,0 0 0,1 0 0,0 1 0,0-1 0,1 0 0,0 1 0,5-11 0,5-4 0,2 0 0,34-41 0,-44 59 0,0 0 0,0 0 0,0 0 0,1 0 0,-1 1 0,1 0 0,0 0 0,1 1 0,-1-1 0,0 1 0,1 1 0,0-1 0,0 1 0,0 1 0,0-1 0,13-1 0,-14 3 0,-1 0 0,1 0 0,0 0 0,-1 1 0,1 0 0,-1 0 0,1 0 0,-1 0 0,0 1 0,1 0 0,-1 0 0,0 1 0,0-1 0,7 6 0,-11-7 0,1 0 0,-1 0 0,1 1 0,-1-1 0,0 0 0,1 1 0,-1 0 0,0-1 0,0 1 0,0-1 0,0 1 0,0 0 0,0 0 0,-1 0 0,1 0 0,-1-1 0,1 1 0,0 4 0,3 11 0,6 3 0,-8-16 0,-1 0 0,1 0 0,0-1 0,-1 1 0,0 0 0,0 0 0,0 1 0,0-1 0,0 0 0,-1 8 0,0 273-232,0-282-1988,26-21-12261,-6-6 7851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50.13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1 104 384,'4'-11'24617,"3"12"-24132,0 0-1,0 0 1,0 1 0,0 0 0,-1 0 0,12 5 0,-8-2-60,0-2 1,0 1-1,19 3 0,13-4 747,73-3-1,-45-2-843,-38 0-328,1-2 0,-1-1 0,35-11 0,-24 6 0,-12 2 0,36-15 0,0 1 0,-57 20 0,0 0 0,0 1 0,-1 0 0,1 1 0,0 0 0,10 2 0,18-1 0,322-1 0,-230-10 0,-38 10 0,-87 0 0,0 0 0,0-1 0,0 0 0,-1 1 0,1-2 0,0 1 0,5-3 0,-6 3 0,-1 0 0,1 0 0,-1 0 0,1 0 0,0 0 0,6 1 0,150-11 0,425 11 0,-539 11 0,-43-11 0,0 0 0,0 0 0,0 0 0,0 1 0,0 0 0,0-1 0,0 1 0,0 0 0,4 2 0,-5-1 0,1-1 0,0 0 0,0 0 0,0 0 0,0-1 0,0 1 0,0-1 0,0 1 0,4-1 0,159 0 0,-152 2-81,-14-2 84,0 0 0,0 0-1,0 0 1,1 0 0,-1 0 0,0 0 0,0 0 0,0 0-1,0 0 1,0 0 0,0 0 0,0 0 0,0 0-1,0 0 1,0 0 0,0 0 0,0 0 0,0 0 0,0 0-1,0 1 1,0-1 0,0 0 0,1 0 0,-1 0 0,0 0-1,0 0 1,0 0 0,0 0 0,0 0 0,0 0-1,0 0 1,0 0 0,0 1 0,0-1 0,0 0 0,0 0-1,0 0 1,0 0 0,0 0 0,0 0 0,-1 0 0,1 0-1,0 0 1,0 0 0,0 0 0,0 0 0,0 1-1,0-1 1,0 0 0,0 0 0,0 0 0,0 0 0,0 0-1,0 0 1,0 0 0,0 0 0,0 0 0,0 0 0,-1 0-1,1 0 1,0 0 0,0 0 0,0 0 0,0 0-1,0 0 1,0 0 0,0 0 0,0 0 0,0 0 0,-5 2-266,1-1 1,0 0 0,-1-1 0,1 1 0,-1-1 0,-7 0 0,-77 0-14254,36 0 6723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49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608 107 2513,'5'-7'1473,"0"1"-1,0-1 0,0 1 1,6-13-1,0 1 2577,-6-1 6049,-10-1-1993,4 19-8076,-1 0-1,0 1 1,1-1 0,-1 1 0,0 0 0,0-1 0,0 1-1,1 0 1,-1 0 0,0 0 0,0 0 0,0 0 0,1 1-1,-1-1 1,0 0 0,0 1 0,1-1 0,-1 1 0,0 0-1,1 0 1,-1 0 0,1-1 0,-3 3 0,-38 32-121,19-14 132,-10 5-40,2 1 0,2 2 0,0 1 0,2 1 0,1 1 0,-32 53 0,54-77 0,1-1 0,0 1 0,0 0 0,1 0 0,0 0 0,-2 15 0,-3 14 0,0-11 0,3-15 0,1 0 0,0 0 0,1 0 0,0 1 0,0 14 0,2-25 0,0 1 0,0-1 0,0 0 0,0 1 0,0-1 0,1 0 0,-1 1 0,0-1 0,1 0 0,-1 1 0,1-1 0,-1 0 0,1 0 0,0 1 0,-1-1 0,1 0 0,0 0 0,0 0 0,0 0 0,0 0 0,0 0 0,0 0 0,0 0 0,0 0 0,0-1 0,1 1 0,-1 0 0,0-1 0,0 1 0,1-1 0,-1 1 0,0-1 0,1 0 0,-1 0 0,0 1 0,1-1 0,1 0 0,3 0 0,1-1 0,-1 1 0,0-1 0,0 0 0,0-1 0,1 1 0,8-5 0,-2 0 0,0-2 0,-1 1 0,0-1 0,0-1 0,-1 0 0,0-1 0,-1 0 0,13-15 0,0 1 0,-3 0 0,33-48 0,-12 14 0,-26 37 0,0-1 0,-2 0 0,-1-1 0,9-24 0,-17 38 0,4-1 0,-4 15 0,-4 23 0,-37 98 0,21-76 0,-15 77 0,23-56 0,5-39 0,-10 48 0,-107 348 0,112-406 0,-1 0 0,-1 0 0,-14 22 0,-17 34 0,37-70 0,0-1 0,-1 0 0,-1 0 0,1 0 0,-1 0 0,0-1 0,0 0 0,-1 0 0,1-1 0,-1 0 0,-1 0 0,-14 7 0,1 2 0,14-11 0,0 0 0,-1 0 0,1 0 0,0-1 0,-1 0 0,0-1 0,1 0 0,-1 0 0,0 0 0,0-1 0,0 0 0,1-1 0,-1 0 0,0 0 0,0 0 0,1-1 0,-1 0 0,1-1 0,0 0 0,-8-3 0,3-3 0,-1 0 0,1-1 0,-16-17 0,24 24 0,1-1 0,1 0 0,-1 0 0,1 0 0,-1 0 0,1 0 0,0-1 0,1 1 0,-1-1 0,1 1 0,-2-9 0,0-56 0,3 56 0,0 3 0,1 0 0,1 0 0,-1 0 0,2 0 0,-1 0 0,1 1 0,1-1 0,0 1 0,0 0 0,1 0 0,0 1 0,0-1 0,1 1 0,0 0 0,10-10 0,10-7 0,1 1 0,58-40 0,-79 60 0,47-32 0,2 2 0,0 3 0,3 2 0,75-26 0,192-77 0,-26-10 0,-160 74 0,-128 62 8,-1 0 0,0-1 1,0 0-1,12-11 0,-19 14-57,1 1 0,0 0 0,0-1 0,0 1 0,0 1 0,0-1 0,0 1 0,1-1 0,0 1 0,-1 0 0,8-1 0,-8 18-11644,-4-4 3268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51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24 2241,'0'-23'18225,"0"33"-13399,-3 10-529,-6 7-2020,-2 4-1608,8-14-609,1 0 0,0 1 0,2 24-1,-1 21-66,-14 228 7,16-200 0,1-28 0,-10 106 0,-1-115 0,4-27 0,1 1 0,-1 35 0,5 147 0,0-207-24,0 0 1,0 1-1,-1-1 0,1 1 1,-1-1-1,0 0 1,0 1-1,0-1 0,0 0 1,0 0-1,-1 0 0,1 0 1,-4 5-1,2-33-10541,6-18 2564,0 30 5800,0 0 0,8-21 0,15-20-5050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52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3 188 2209,'-1'-30'1240,"0"20"-698,0 0-1,1 0 1,0-1 0,1 1-1,0 0 1,5-16 0,12-2 1376,-17 25-1639,0 0 0,1 0 1,0 1-1,-1-1 0,1 0 0,0 1 1,0 0-1,0-1 0,0 1 0,1 0 1,-1 0-1,5-3 0,-2 4 203,0-1 0,0 1 0,0 0 0,0 0 1,0 1-1,0-1 0,1 1 0,5 0 0,6 0 790,-5 0-208,-1-1 0,0 2-1,0 0 1,0 0-1,0 1 1,0 0 0,0 1-1,21 7 1,-18-2 213,0 0 0,23 17 0,54 54-293,-86-74-1005,3 3 21,1 1 0,-2 0 0,1 1 0,-1-1 0,-1 2 0,1-1 0,-2 1 0,0 0 0,0 0 0,-1 0 0,0 0 0,4 23 0,-3 4 0,-1 0 0,-3 64 0,-1-68 0,0-23 0,0 0 0,-1 0 0,-1 1 0,0-1 0,-1 0 0,0 0 0,0-1 0,-1 1 0,0-1 0,-1 1 0,-1-1 0,-11 17 0,5-14 0,-1-1 0,0-1 0,-1 0 0,0-1 0,-1-1 0,0 0 0,0 0 0,-32 11 0,42-19 0,0 1 0,0-1 0,0 0 0,0 0 0,0 0 0,-1-1 0,1 0 0,0 0 0,0 0 0,0 0 0,-1-1 0,1 0 0,0 0 0,0-1 0,0 1 0,0-1 0,-8-4 0,6 3-44,2 1-5,0 1 0,0-1-1,1 0 1,-1-1-1,1 1 1,-1-1 0,1 0-1,0 0 1,0 0 0,0-1-1,1 1 1,-5-6-1,0-2-1912,1-1 0,0 0 0,1 0 0,-8-19-1,12 24 1011,1 1 0,-1 0 0,1-1 0,0 1 0,1-1 0,0 1-1,0-1 1,0 1 0,0-1 0,1 0 0,0 1 0,3-8 0,19-36-3899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52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397 307 2449,'7'-7'1121,"1"1"0,0-1 0,0 1 0,1 0 0,-1 1 0,1 0 0,0 1 0,1-1 1,10-2-1,-3-10 3514,-14 12-3588,0 3 1216,-3 6 95,-3 49 3492,2-48-5591,0 0 1,-1 1-1,0-1 1,1 0-1,-2 0 1,1 0-1,-1 0 1,-3 5-1,-11 11 53,-28 27 0,28-32-314,1 1 1,-26 36-1,-8 22 2,43-68 0,1 0 0,-1 0 0,0 0 0,-1-1 0,0 0 0,-13 9 0,9-9 0,-1 0 0,1 0 0,-1-1 0,0-1 0,0 0 0,-1-1 0,1 0 0,-1-1 0,0-1 0,-22 0 0,33-1-30,0 0 1,1 1-1,-1-2 1,0 1-1,1 0 1,-1 0-1,0-1 0,1 0 1,-1 1-1,1-1 1,-1 0-1,1 0 1,-1-1-1,1 1 0,0 0 1,0-1-1,-1 1 1,1-1-1,0 0 1,0 0-1,1 0 0,-1 0 1,0 0-1,1 0 1,-1 0-1,1 0 1,0-1-1,-2-4 0,0-2-206,1-1-1,0 0 0,1 0 0,1 0 1,-1 0-1,2-13 0,0 1 97,1-4 48,1 0-1,2 0 0,0 0 1,2 1-1,1 0 0,15-33 1,-4 6 370,-15 39-61,1 0-1,0 0 1,1 0 0,1 0 0,0 1 0,0 0 0,2 0 0,-1 1 0,1 0 0,1 1 0,0 0 0,22-17 0,-2 1-25,-25 21-190,1 0-1,-1 0 0,1 0 0,0 1 0,0-1 0,1 1 0,-1 1 0,1-1 0,0 1 0,0 1 0,7-3 0,-8 4-1,0-1 0,1 1 0,-1 1 0,0-1 0,1 1 0,-1 1 0,0-1 0,1 1 0,-1 0 0,0 0 0,0 1 0,0-1 0,0 1 0,0 1 0,0-1 0,0 1 0,-1 0 0,7 5 0,-2-2 0,-1 1 0,0 0 0,-1 0 0,1 1 0,-2 0 0,1 1 0,-1-1 0,0 1 0,-1 1 0,0-1 0,-1 1 0,0 0 0,0 0 0,-1 1 0,0-1 0,-1 1 0,0 0 0,2 19 0,10 186 0,-15-182 0,-1-18 0,1 1 0,0 0 0,6 29 0,20 46 0,-25-89-74,0 0 0,0 0 0,0-1 0,0 1 0,0-1 0,1 1 0,-1-1 0,1 1 0,0-1 0,-1 0 0,1 0 0,0 1 0,1-1 0,-1-1 0,0 1 0,1 0 0,-1-1 0,0 1 0,1-1 0,4 2 0,-3-2-534,-1 0 1,1-1 0,-1 1 0,1-1 0,-1 0 0,1 0 0,-1 0-1,1 0 1,-1-1 0,1 1 0,-1-1 0,1 0 0,-1 0 0,0 0-1,1-1 1,-1 1 0,3-3 0,45-31-6911,18-2 1283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52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91 1905,'3'-6'1035,"0"-1"0,-1 1-1,0-1 1,0 0 0,2-11 0,-2 0 5011,-2-1 3672,-8 19-5148,-1-1-3127,5 1-1204,0-1 1,1 1 0,-1 0 0,0 0-1,0 0 1,0 0 0,1 1-1,-1-1 1,0 1 0,0 0-1,-6 3 1,-26 13-240,1 2 0,0 2 0,2 1 0,-58 50 0,84-66 0,1 1 0,-1 0 0,1 0 0,1 1 0,-1 0 0,1 0 0,1 0 0,-7 16 0,-5 9 0,-9 6 0,19-30 0,0 0 0,1 0 0,0 0 0,1 0 0,-1 1 0,-4 16 0,6-7 0,1 0 0,-1 22 0,3-33 0,0 0 0,0 0 0,1 0 0,0-1 0,0 1 0,1 0 0,5 13 0,-3-14 0,0-1 0,0 1 0,1-1 0,0 0 0,1 0 0,-1 0 0,1-1 0,0 0 0,1 0 0,-1 0 0,1-1 0,0 0 0,0 0 0,0-1 0,1 0 0,-1 0 0,1-1 0,11 3 0,7-2-4,0-1-1,0-1 1,0-1 0,0-1 0,0-1-1,0-2 1,-1 0 0,1-2 0,25-9-1,20-16-1374,-5-7-5718,-12-8-319,10 4 1269,-13 5 1209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53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93 2625,'1'-19'1972,"-1"11"-933,0 0 0,0 0-1,0 0 1,-3-8 0,3 14-471,-1 1 1,1-1-1,-1 0 1,1 0-1,-1 0 1,0 1-1,0-1 1,0 1-1,0-1 1,0 1-1,-1-1 1,-2-2 399,4 4-834,0 0-1,0 0 0,0 0 1,0-1-1,-1 1 0,1 0 1,0 0-1,0 0 0,0 0 1,-1 0-1,1 0 0,0 0 1,0 0-1,0 0 0,-1 0 1,1 0-1,0 0 1,0 0-1,0 0 0,-1 0 1,1 0-1,0 0 0,0 0 1,0 0-1,0 0 0,-2 2 1201,2-2-1201,0 0 1,0 0-1,0 0 0,-1 1 1,1-1-1,0 0 0,0 0 1,0 0-1,0 0 0,0 1 1,0-1-1,0 0 0,0 0 1,0 0-1,0 1 0,0-1 1,0 0-1,0 0 0,0 1 1,-22 37 6363,19-31-6252,0 1-1,0-1 0,1 1 0,-3 12 0,-2 20-244,-15 52 0,16-65 0,1 0 0,1-1 0,1 2 0,2 46 0,-5 60 0,-12-6 0,9 0 0,0-60 0,-5 101 0,4-3 0,1-5 0,9-96-2156,20-78-14275,6-11 9678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53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13 3938,'7'-5'983,"14"-3"8994,-26 22-7288,-8 5 1039,-27 28 1,-23 14 121,-74 46-900,119-95-2675,0-1-1,-26 10 1,29-13-219,-21 4-11,34-12-46,1 0 1,-1 0 0,1 0 0,-1 1 0,1-1 0,-1 0 0,1 1 0,-1-1 0,1 1 0,0 0 0,-1-1 0,1 1 0,0 0 0,0 0 0,-1 0 0,1 0 0,0 0 0,0 0 0,0 0 0,0 0 0,0 1 0,0-1 0,0 0 0,1 1 0,-1-1-1,0 0 1,1 1 0,-1-1 0,1 1 0,-1-1 0,1 1 0,0-1 0,0 1 0,0-1 0,0 1 0,0-1 0,0 1 0,0-1 0,1 4 0,-2 0 0,1 0 0,0 0 0,1 0 0,-1 0 0,1 0 0,0 0 0,0 0 0,1-1 0,-1 1 0,1 0 0,0-1 0,1 1 0,-1-1 0,1 1 0,-1-1 0,1 0 0,1 0 0,-1 0 0,0-1 0,1 1 0,8 5 0,107 84 0,-110-85 0,1-1 0,0-1 0,12 7 0,-10-6 0,0 0 0,-1 1 0,12 9 0,-19-14 36,-1 0-1,1 0 1,1-1 0,-1 1-1,0-1 1,0 0 0,1-1-1,-1 1 1,1-1 0,0 0-1,6 1 1,29 1-1234,-13-3-3321,-8 0-1795,1 0-2732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53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443 52 1889,'0'-3'273,"-1"0"1,0 0-1,0 1 0,-1-1 1,1 0-1,0 1 0,-1-1 1,0 1-1,1 0 0,-1-1 1,0 1-1,0 0 0,0 0 1,-1 0-1,1 1 0,0-1 1,-1 0-1,1 1 0,-1 0 1,0-1-1,1 1 1,-1 0-1,-3 0 0,-3 0 285,0 0 0,-1 1 0,1 0 0,0 1-1,-1 0 1,1 0 0,0 1 0,0 0 0,0 1 0,-9 3 0,10-3-69,-1 0 1,1 1-1,1 0 1,-1 0-1,1 1 1,-1 0-1,1 0 1,0 1-1,1 0 1,0 0-1,-6 7 1,-5 13 930,11-16-804,0-1 1,-1 0-1,1 0 0,-2-1 0,-13 13 0,13-14-162,1 0-1,0 0 1,0 1-1,0 0 1,1 0-1,0 0 1,0 1-1,1 0 1,1 0-1,-6 15 1,3-7 440,-2 1-621,2 0 0,1 1 0,0 0 0,-5 34 0,11-49-281,-1-1 1,1 1 0,0 0 0,0-1 0,1 1 0,-1-1 0,1 1 0,0 0 0,-1-1 0,2 1 0,-1-1 0,0 0 0,1 1 0,2 3 0,-2-5 9,0 0 0,0 0 1,1 0-1,-1 0 0,0 0 1,1 0-1,0-1 0,-1 0 0,1 1 1,0-1-1,0 0 0,-1 0 1,1 0-1,0-1 0,0 1 1,0-1-1,0 1 0,0-1 0,0 0 1,4-1-1,-1 2-2,0-1 0,0-1 0,0 1 0,0-1 0,0 0 0,0-1 0,0 1 0,0-1 0,0-1 0,0 1 0,-1-1 0,1 0 0,7-5 0,6-10 0,-11 11 0,0 0 0,0 1 0,0-1 0,10-4 0,-8 6 0,0 0 0,0-1 0,-1 1 0,0-2 0,0 0 0,-1 0 0,1 0 0,-2-1 0,1 0 0,-1-1 0,0 1 0,8-15 0,-9 11 0,14-25 0,1 14 0,-17 19 0,1-1 0,-1 1 0,0-1 0,0 0 0,0 0 0,-1 0 0,0-1 0,0 1 0,0-1 0,-1 0 0,2-7 0,-1 0 0,0 0 0,0 0 0,1 0 0,1 0 0,0 0 0,1 1 0,11-18 0,-12 10 0,-6 18 0,0 14 0,1 535-29,0-542-251,0-1 0,0 0 1,1 0-1,-1 1 1,1-1-1,0 0 0,0 0 1,3 6-1,-3-8-144,-1-1-1,1 1 1,0-1 0,0 0-1,0 1 1,0-1-1,1 0 1,-1 0 0,0 0-1,0 0 1,3 1-1,-2-1-526,0 0 0,1 0-1,-1 0 1,0 0 0,1-1-1,-1 1 1,1-1 0,-1 0-1,5 1 1,34-1-5844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54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470 211 2081,'3'-4'583,"-1"0"0,1 0 0,-1 0 0,-1-1 0,1 1 0,0 0 0,-1-1 0,0 0 0,0 1 0,0-9 0,-1-27 8938,0 17 2926,-3 25-10459,-12 9-1953,0 1 0,1 0 0,0 1 1,1 1-1,1 0 0,0 1 0,1 0 1,-13 24-1,-27 77-35,45-102 0,1 1 0,1-1 0,0 1 0,1 0 0,0 0 0,1 0 0,1 0 0,0 0 0,2 19 0,-1-23 0,0-10 0,0 0 0,1 0 0,-1 0 0,0 0 0,0 1 0,0-1 0,1 0 0,-1 0 0,0 0 0,1 0 0,-1 0 0,1 0 0,0 0 0,-1 0 0,1 0 0,0 0 0,-1 0 0,1 0 0,0 0 0,0-1 0,0 1 0,0 0 0,0-1 0,1 2 0,1-1 0,0 0 0,0 0 0,0 0 0,0 0 0,0-1 0,1 1 0,-1-1 0,0 0 0,4 0 0,1 0 0,-1-1 0,1 0 0,-1 0 0,1-1 0,-1 0 0,0 0 0,11-6 0,0-2 0,0-2 0,-1 0 0,0-1 0,-1-1 0,0 0 0,-1-1 0,-1-1 0,-1 0 0,0-1 0,15-26 0,-6 2 0,-15 31 0,0-1 0,-1 0 0,-1-1 0,0 1 0,0-1 0,-1 0 0,-1-1 0,0 1 0,2-23 0,-5-30 0,0 48 0,0 43 0,0 1 0,-1 0 0,-1-1 0,-2 0 0,0 1 0,-2-1 0,-1-1 0,-18 45 0,6-28 0,3 2 0,-18 64 0,15-12 0,-32 121 0,-24-42 0,40-100 0,25-52 0,-9 18 0,-50 39 0,67-77 0,0 0 0,0-1 0,0 1 0,0 0 0,0-1 0,0 0 0,-1 1 0,1-1 0,-1 0 0,0 0 0,0 0 0,1-1 0,-1 1 0,0-1 0,0 1 0,-1-1 0,1 0 0,0 0 0,0-1 0,0 1 0,-1-1 0,1 1 0,0-1 0,-1 0 0,1 0 0,0-1 0,-1 1 0,1-1 0,0 1 0,0-1 0,-4-1 0,0-1 0,0 0 0,0-1 0,0 1 0,1-1 0,0 0 0,-1-1 0,2 1 0,-1-1 0,0 0 0,1-1 0,0 0 0,0 1 0,-5-11 0,-36-74 0,41 80 0,1 1 0,0-1 0,1 0 0,0 0 0,0 0 0,1-1 0,1 1 0,0 0 0,0-1 0,1 1 0,1-14 0,-2 3 0,0 12 0,1 0 0,0-1 0,1 1 0,0 0 0,3-17 0,3 10 0,0-1 0,1 1 0,1 1 0,0 0 0,1 0 0,0 1 0,1 0 0,1 1 0,0 0 0,1 1 0,1 0 0,28-19 0,-13 17-368,53-17 1,-17 7-3388,26-13-5590,34-4 1445,42-19 1575,-76 25 4395,85-48 256,-54 24 2535,-113 55-600,-1 1 0,0-1 0,0-1 0,0 1 0,-1-1 0,0 0 0,9-9 1,-12 11 4,1 0 0,0-1 0,0 1 1,0 1-1,0-1 0,0 1 0,6-2 1,-2-3 5080,-9 15-1182,-1 12 1847,1 24 2950,0-42-8885,0-1 1,0 0-1,0 0 1,1 0 0,-1 1-1,0-1 1,1 0 0,-1 0-1,1 0 1,-1 0-1,1 0 1,0 0 0,0 0-1,-1 0 1,1 0-1,0 0 1,0 0 0,0 0-1,0 0 1,0-1 0,0 1-1,0 0 1,0-1-1,0 1 1,0-1 0,2 2-1,-1-2-76,0 0-1,0 1 0,0-1 0,0 0 0,-1 1 0,1 0 1,0 0-1,-1-1 0,1 1 0,0 0 0,-1 0 1,1 0-1,2 3 0,-1-2 0,-1-1 0,0 0 0,1 0 0,0-1 0,-1 1 0,1-1 0,-1 0 0,1 0 0,-1 0 0,1 0 0,4-1 0,7 1 0,-2 0 0,0-1 0,0 0 0,1-1 0,-1 0 0,0 0 0,-1-2 0,1 1 0,22-11 0,-5-13 0,13 1 0,-33 22 0,0-1 0,0-1 0,0 0 0,0 0 0,-1-1 0,12-12 0,-10 8 0,0 0 0,-1-2 0,13-22 0,-18 28 0,-1 0 0,0-1 0,0 0 0,-1 1 0,0-1 0,-1 0 0,0 0 0,0 0 0,0-10 0,-1-16 0,0 33 0,0-1 0,0 0 0,0 1 0,-1-1 0,1 1 0,0-1 0,-1 1 0,1-1 0,-1 1 0,1-1 0,-1 1 0,0-1 0,1 1 0,-1 0 0,0-1 0,0 1 0,0 0 0,0 0 0,0-1 0,0 1 0,-1 0 0,1 0 0,0 0 0,-3-1 0,-2-2 0,3 2 0,1 0 0,-1 0 0,1 1 0,-1-1 0,0 1 0,0 0 0,0 0 0,0 0 0,1 0 0,-1 0 0,0 0 0,-1 1 0,1 0 0,0 0 0,0-1 0,0 2 0,0-1 0,0 0 0,0 1 0,0-1 0,0 1 0,-5 2 0,0 0 0,0 0 0,0 1 0,0 0 0,0 1 0,0 0 0,-12 10 0,-5 9 0,0 1 0,1 1 0,-29 44 0,20-22 0,-33 67 0,45-73 0,3 1 0,-15 54 0,32-93 0,0 0 0,1 0 0,-1 0 0,1 0 0,0-1 0,1 1 0,-1 0 0,0 0 0,1 0 0,0 0 0,0-1 0,0 1 0,1 0 0,-1-1 0,1 1 0,0-1 0,0 1 0,0-1 0,5 6 0,-4-5 0,1 0 0,0 1 0,0-2 0,0 1 0,1 0 0,0-1 0,-1 0 0,1 0 0,0 0 0,0 0 0,1-1 0,-1 0 0,7 2 0,2-2 0,-1 0 0,1-1 0,-1-1 0,1 0 0,21-3 0,69-18 0,-65 11 0,-1-2 0,0-1 0,62-32 0,2-13-976,-46 25-7572,-32 18 272,2-8 1249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1:55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1 384,'0'0'15463,"4"0"-13166,87 0 8439,-89 0-10716,-1 0 0,0 1-1,0-1 1,0 0 0,0 1 0,0-1 0,0 1 0,0 0-1,0-1 1,0 1 0,-1 0 0,1 0 0,0-1 0,0 1-1,-1 0 1,1 0 0,0 0 0,-1 0 0,1 0 0,-1 0 0,1 1-1,15 34-19,-3-6-684,-6-17-8,-5-10 248,0 0 1,0 0-1,0 1 1,-1-1-1,1 0 1,-1 1 0,0-1-1,0 1 1,0 0-1,-1-1 1,1 6-1,-1-7-53,0 0 0,0 0 0,0 0 0,0 0 0,0 0 0,1 0 0,-1 0 0,1 0 0,-1-1 0,1 1 0,0 0 0,0 0 0,0 0 0,0-1 0,0 1 0,0 0 0,0-1 0,0 1 0,1-1 0,-1 1 0,1-1-1,2 2 1,22 10-5118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5:58.6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426 129 192,'0'-9'825,"0"-6"4582,0 19-5328,0 0 0,-1 0 0,1 0 0,-1 0 0,0 0 0,0 0 0,-1 0 0,1-1 0,-1 1 0,-3 5 0,-4 10 170,-1 10 199,-10 17 259,17-40-610,0 0 0,0 1 0,1-1 0,0 0 0,0 1-1,0-1 1,0 12 0,-4 11 161,-13 13 128,16-35-311,-1-1 1,1 1 0,1-1 0,-1 1-1,-1 9 1,-3 18 208,-1 0-1,-1-1 1,-18 39-1,22-59-216,-4 10 173,1 0 0,1 0 0,-5 26 0,9-27 25,-1-1 0,0 0 0,-14 36-1,10-35 83,-6 38 0,10-40-172,-1 1 0,-10 25 1,-28 81 229,15-62-314,27-63-90,0 0 1,0 1-1,0-1 1,0 0-1,1 1 1,-1-1-1,1 0 1,-1 1-1,1-1 1,0 1-1,0-1 1,0 1-1,0-1 1,0 1-1,1 2 1,1 13 22,-2-1-161,0-17 241,-1 1 0,1 0 0,0-1-1,0 1 1,0 0 0,0-1 0,0 1 0,0 0 0,0-1 0,0 1-1,1 0 1,-1-1 0,0 1 0,0 0 0,1-1 0,-1 1 0,0-1-1,0 1 1,1 0 0,-1-1 0,1 1 0,-1-1 0,1 1 0,3-2-101,-1-1 0,0-1 0,0 1 0,-1 0 0,1-1 0,0 1 0,-1-1 1,0 0-1,1 0 0,1-4 0,13-15-48,-15 20 39,0-1-1,0 1 1,-1-1 0,1 0-1,-1 0 1,1 0 0,-1 1-1,0-1 1,1-6 0,7-19-83,5 0-4,-9 20 45,0 0 0,-1 0 0,-1 0-1,4-11 1,3-23-228,14-72-528,-21 98 587,1 1 0,9-27 0,5-15-445,-8-4 24,-8 42 427,1-1-1,7-23 1,27-56-742,-23 65 523,-2 0 1,12-49 0,-20 66 371,0 0 1,2 0-1,0 1 1,0-1 0,12-17-1,12-34 56,3 1 7,-6 22-6,-23 39 16,0 1-1,0 0 1,0-1 0,-1 0 0,0 0 0,0 0-1,-1 0 1,1 0 0,2-13 0,-1 14 81,15-1 48,-15 4 69,-4-50 737,-4 56-891,-8 9 227,1 1-1,1 0 1,0 0 0,-10 20-1,-31 69 1382,-47 194 743,55-150-1643,35-126-589,-19 39-1,-2 3 2,18-9 15,10-44-140,-1 0 0,0 0 0,-1 1 0,-6 15 0,-3-1 27,6-11-49,0-1 0,0 1-1,-5 22 1,8-23 29,-1 0-1,0 1 1,-11 22 0,15-35-59,-1 2 11,0-1-1,0 1 0,1 0 0,-1-1 0,1 1 1,0 0-1,0 0 0,0 0 0,0-1 1,1 6-1,-1-6 5,0 0 0,1 1 1,-1-1-1,0 0 0,0 0 0,0 0 1,-1 1-1,1-1 0,0 0 0,-1 0 1,0 0-1,1 0 0,-3 4 1,-1 1-17,2-5 58,1 0-1,0 0 1,0 0 0,0 1 0,0-1 0,0 0-1,0 0 1,0 1 0,1-1 0,-1 0-1,1 1 1,0-1 0,0 1 0,0 4 0,0-5-25,1-1-19,-1 1-1,0-1 1,1 1 0,-1-1 0,0 1 0,0-1 0,0 1-1,0-1 1,0 1 0,-1-1 0,1 1 0,0-1 0,-1 1-1,1-1 1,-1 1 0,1-1 0,-1 0 0,0 1 0,-1 0-1,-4 2 70,5-3-68,0-1 0,0 1 0,0-1 0,0 1 0,0 0 0,0-1 1,0 1-1,0 0 0,1-1 0,-1 1 0,0 0 0,0 0 0,1 0 0,-1 0 0,0 0 0,1 0 1,-1 0-1,1 0 0,0 0 0,-1 0 0,0 2 0,1-2 213,0 49 1431,1-39-1294,0-9-326,-1 0 1,0-1 0,0 1-1,1 0 1,-1-1-1,0 1 1,0 0-1,-1 0 1,1-1 0,0 1-1,-1 0 1,1 0-1,-1-1 1,1 1 0,-1-1-1,0 1 1,-1 2-1,-2 0-19,0 1 0,0-1 0,0 1-1,1-1 1,0 1 0,0 0 0,0 0-1,1 1 1,0-1 0,0 0 0,0 1-1,0-1 1,1 1 0,0 0 0,0 0-1,1-1 1,-1 9 0,-3-12 32,1-2-41,2 0-9,0-1 0,1 1 0,-1 0-1,0 0 1,1 0 0,-1 0 0,0 0-1,1 0 1,-1 0 0,0 0 0,1 0-1,-1 1 1,0-1 0,1 0 0,-1 0-1,1 0 1,-1 1 0,0-1 0,1 0-1,-1 1 1,1-1 0,-1 1 0,1-1-1,-1 0 1,1 1 0,-1-1 0,1 1-1,-1-1 1,1 1 0,0 0 0,-1-1-1,1 1 1,0-1 0,0 1 0,-1 0-1,1-1 1,0 1 0,0 0 0,0-1-1,0 1 1,0 0 0,0-1 0,0 1-1,0 0 1,0 0 0,0 0 0,0-1 0,-1 1 0,1-1 0,0 1 0,0-1 0,0 0 0,-1 1 0,1-1 1,0 1-1,0-1 0,-1 0 0,1 1 0,0-1 0,-1 1 0,1-1 0,-1 0 0,1 0 0,0 1 0,-1-1 0,1 0 0,-1 0 0,1 1 1,-1-1-1,1 0 0,-1 0 0,1 0 0,-1 0 0,1 0 0,-1 0 0,1 0 0,-1 0 0,1 0 0,-1 0 0,1 0 0,-1 0 0,1 0 0,-5 0 3590,5-4-4898,-1 1 22,0-1 0,1 1 0,0-1-1,0 0 1,0 1 0,0-1 0,1-5 0,0-7-2560,-1-18-2538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50.84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20 336,'0'-20'5002,"0"33"-881,0 38-675,0 453 8161,0-3-8781,0-661-13756,0-3 3315,0-166-599,0 289 7651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2:3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6210 1857,'0'0'6806,"-4"0"-5078,-19 0 16179,23-3-17042,0 2-830,1-1 1,-1 1 0,1 0-1,-1 0 1,1-1 0,0 1-1,-1 0 1,1 0 0,0 0-1,0-1 1,0 1 0,0 0-1,0 0 1,0 1 0,0-1-1,1 0 1,-1 0 0,0 0-1,0 1 1,1-1 0,-1 1-1,0-1 1,1 1 0,1-1-1,-1 0-2,0 0-1,1 0 1,-1 0-1,0 0 1,0-1-1,0 1 1,0-1-1,0 1 1,3-4-1,20-48 374,-3 18-363,-2-1 0,28-64 0,20-85 21,-42 110-25,-16 50-74,26-48 0,-23 51 69,-2-1 0,17-45 0,85-285 206,-104 329-151,26-45 0,-23 46-57,0 1 1,12-38-1,-14 26-45,-4 12 10,1 0 0,1 1 1,11-23-1,24-23 43,-13 11-4,11-18 27,-24 50-53,24-37-29,36-67 1,-59 90 22,-5 10 14,32-49 0,-16 36 5,-11 13-18,1 1 0,1 2 0,2 0 0,0 1 0,37-30 0,-37 36 13,-1-1 0,0-1 0,30-38 0,-9 8 87,2 2 0,76-63 0,-113 104-107,0 0-1,-1 0 1,0 0-1,8-12 1,24-29 19,2 12 30,-16 16 14,23-26-1,-5-6 22,-28 33-75,1 1 0,1 1 0,0 0 1,23-18-1,-14 18-1,-9 6-1,0-1-1,-1 0 1,0-1 0,13-16-1,-12 9 10,-3 4 3,0 1 1,1 0-1,27-21 0,0 8 32,-22 16 29,35-28 0,45-42-48,32-31-33,-111 95 3,34-25 0,-33 27 0,31-29 0,132-136 0,-46 50 0,-15 11 0,-57 59 0,-13 15 0,31-20 0,-56 33 0,10 3 0,85-73 0,-71 66 0,-25 20 0,-2-2 0,32-27 0,-44 33 0,1 0 0,0 1 0,1 1 0,24-14 0,11-7 0,-36 22 0,88-58 0,9-9 0,128-67 0,-201 121 0,61-27 0,-7 3 0,193-96 0,-147 91 0,-104 38 0,63-16 0,-63 21 0,59-24 0,-75 23 0,-14 8 0,1 0 0,0-1 0,0 1 0,0 1 0,0-1 0,0 1 0,0 0 0,7-1 0,20-5 0,-1-2 0,44-17 0,21-7 0,-56 21 0,58-27 0,-90 36 0,1 0 0,-1 1 0,1 0 0,9-1 0,19-5 0,-7-6 0,-26 11 0,1 1 0,0 0 0,0 0 0,1 0 0,-1 0 0,0 1 0,6-1 0,2 0 0,-2 1 0,-1 0 0,0 0 0,1-2 0,-1 1 0,17-7 0,-12 2 0,-5 2 0,-1 1 0,1 0 0,0 0 0,0 1 0,18-3 0,-6 3-1,0 0 0,0-2 0,0-1 0,-1 0 0,0-2 0,0 0 0,35-20 0,-48 23-43,1 0 1,0 1-1,0 1 1,0-1-1,0 1 1,1 1-1,18-3 1,20-7-52,73-23-142,69-21-756,-153 47 940,130-35-195,-150 38 245,-1 0 0,2 2 1,-1 0-1,33-3 0,-34 6-2,0-1 0,-1 0 0,1-1 0,17-6-1,9-2-26,1-1-12,-37 10 24,1 0 1,-1 0-1,0 0 1,0 1-1,1 0 1,-1 0-1,8 0 1,0 1 1,0-1 1,0-1-1,0-1 1,-1 0-1,1 0 0,21-10 1,-24 11 16,1-1 1,-1 1-1,17 0 0,14-2 15,-6-3-4,-20 4-8,0 0 0,23-9 0,-27 9-8,1 0 0,-1 1 0,1 0 1,17 0-1,25-3-3,-13-1 12,-10 1-19,32-8 0,-41 7 12,1 1 1,45-3-1,-20 4-14,83 1 46,-83 4-11,-46-1-33,2 0 29,13 0-50,-13 0 24,-2 0 50,55 0-56,-55 0 179,-3-2-423,1 0 207,-1 0 1,0 0 0,0-1-1,0 1 1,0 0 0,-1 0-1,1 0 1,-1 0 0,1 0-1,-2-3 1,0 3-8,-1 0 0,1 1 0,-1 0-1,1-1 1,-1 1 0,0 0 0,0 1 0,-5-2 0,-26-11-978,28 11 900,-1-1 0,0 0 1,1 1-1,-1 0 0,0 1 0,0 0 0,-11-1 0,10 1 17,0 1 0,1-2 0,-1 1 0,-9-4 0,11 2 17,1 1 1,-1 1-1,1-1 0,-1 1 1,0 0-1,-9 0 1,11 1 50,0-1 0,0 1 0,0-1 0,0 0 0,0 0 0,0 0 1,0-1-1,0 1 0,0-1 0,-5-3 0,-3-1-57,0 0 1,0 1-1,-20-6 0,29 11 93,-1-1 0,1 0 0,-1 0 0,0-1-1,1 1 1,0-1 0,-1 1 0,1-1 0,0 0 0,0 0-1,-4-4 1,-19-12-42,-5-5 74,25 17-12,0 1-1,-1 0 1,1 1 0,-10-5 0,13 7 2,0 1 0,0-1 0,1 0 1,-1 0-1,1-1 0,-1 1 1,-2-4-1,-19-14 57,12 13-63,-1 0 0,0 0 0,0 1 0,0 1 0,-1 0 0,0 1 0,0 1 0,0 0 0,-1 1 0,1 0 0,-23 1 0,-62 1-89,55 0 3982,49 11-1458,2-7-2130,0-1 0,0 1 0,1-1 1,-1-1-1,1 1 0,0-1 0,9 1 0,4 2-362,10 5 62,0-2 0,0-1 0,1-2 0,40 3 1,125-7-3,-102-3 1,-60 2 0,0 1 0,65 11 0,-61-9 0,-30-2 0,0-1 0,-1 1 0,1 0 0,-1 1 0,1 0 0,15 5 0,38 18 0,84 22 0,-115-46 0,-27-1 0,0 0 0,0-1 0,0 2 0,0-1 0,0 0 0,0 1 0,4 1 0,-7-2 0,-1 1 0,0-1 0,1 0 0,-1 0 0,0 1 0,0-1 0,0 0 0,1 1 0,-1-1 0,0 0 0,0 1 0,0-1 0,1 0 0,-1 1 0,0-1 0,0 0 0,0 1 0,0-1 0,0 0 0,0 1 0,0-1 0,0 0 0,0 1 0,0-1 0,0 1 0,0-1 0,0 0 0,0 1 0,0-1 0,-1 0 0,1 1 0,0-1 0,0 0 0,0 1 0,0-1 0,-1 0 0,1 1 0,0-1 0,0 0 0,-1 0 0,1 1 0,0-1 0,-1 0 0,1 0 0,0 0 0,0 1 0,-1-1 0,1 0 0,-1 0 0,-17 12 0,17-11 0,-51 28 0,-55 22 0,84-41 0,0 2 0,-34 24 0,-9 5 0,-141 66 0,-45 35 0,132-75 0,94-44 0,25-21 0,-1 0 0,1-1 0,-1 1 0,0 0 0,1-1 0,-1 0 0,0 1 0,0-1 0,0 0 0,1 0 0,-4 1 0,4-2 4,1 0 0,-1 1 0,0-1 0,1 0 0,-1 0 0,0 1 0,1-1 0,-1 0 0,0 0 0,0 0 0,1 0 0,-1 0 0,0 0 0,0 0 0,1 0 0,-1 0 0,0-1 0,0 1 0,1 0 0,-2-1 0,1-10-1257,18-17-5795,9 2-3047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04.8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88 208,'-5'0'422,"-13"0"215,13 0 999,5 1-1607,1-1 1,-1 1 0,0-1 0,0 1-1,0-1 1,0 1 0,0-1 0,0 1-1,0-1 1,0 1 0,0-1 0,0 1 0,0-1-1,0 1 1,-1-1 0,1 1 0,0-1-1,0 1 1,0-1 0,-1 1 0,1-1-1,0 1 1,-1-1 0,1 0 0,-1 1-1,-6 3 241,6-4-253,1 1 1,-1-1-1,1 0 1,0 0-1,-1 0 1,1 0-1,-1 1 0,1-1 1,0 0-1,-1 0 1,1 1-1,0-1 0,-1 0 1,1 1-1,0-1 1,0 0-1,-1 1 0,1-1 1,0 0-1,0 1 1,0-1-1,-1 0 1,1 1-1,0-1 0,0 1 1,0-1-1,0 1 1,0-1-1,0 0 0,0 1 1,0 3 3686,-23-4-2196,23 0-1308,-1 1 0,1-1 0,0 0 0,-1 0 0,1 0 0,0 0 0,-1 0 0,1 1 0,0-1 0,0 0 0,-1 0 0,1 1 0,0-1 0,0 0 0,-1 0 0,1 1 0,0-1 0,0 0 0,0 0 0,-1 1 1,1-1-1,0 0 0,0 1 0,0-1 0,0 0 0,0 1 0,0-1 0,0 0 0,0 1 0,0-1 0,0 1 0,0-1 0,0 0 0,0 1 0,0-1 0,0 0 0,0 1 0,0-1 0,0 0 0,1 1 0,-1-1 0,0 0 0,3 10 4409,-1-7-6225,36 11 3137,-36-12-1416,-1-1 1,1 0-1,0 1 1,-1-1-1,1 0 0,0 0 1,0 0-1,0 0 0,0-1 1,0 1-1,0 0 0,0-1 1,0 1-1,0-1 1,0 0-1,0 0 0,0 0 1,1 0-1,-1 0 0,0 0 1,2-1-1,2 1 96,297 0 6375,-302 0-6571,1 0 0,-1 0 1,1 0-1,-1 0 0,1-1 0,-1 1 1,0 0-1,1-1 0,-1 1 0,0-1 0,1 0 1,-1 1-1,0-1 0,0 0 0,2-1 1,-2 1 0,0 1 1,0-1-1,0 0 1,1 0 0,-1 1-1,0-1 1,1 0-1,-1 1 1,1 0 0,-1-1-1,0 1 1,1 0 0,-1 0-1,1-1 1,1 2-1,368-1 48,-364-1-48,1-1 0,0 1 0,-1-1 0,1 0 0,-1-1 0,0 1 0,14-9 0,-19 10-5,0 0 0,1 0 0,-1 1 0,0-1 0,0 1 0,0-1 0,1 1 0,-1 0 0,0-1 0,1 1 0,-1 0 0,0 1 0,0-1 0,4 1 0,11 1-11,-5-2-25,-9 0 6,2 0 82,67 0-47,43 0 20,-93-5-108,-19 4 71,-1 0 1,0 0-1,1 0 0,-1 1 0,1-1 1,-1 1-1,1-1 0,-1 1 1,4 0-1,32-2-189,-29-6 94,-9 8 102,0-1 0,1 1 0,-1 0 0,0-1 0,1 1 0,-1 0 0,0-1 0,1 1 0,-1 0 0,1-1 0,-1 1 0,1 0 0,-1 0 0,0-1 0,1 1 0,-1 0 0,1 0 0,-1 0 0,1 0 0,-1 0 0,1 0 0,-1 0 0,1 0 0,0 0 0,0 0 2,0 0-1,-1 0 0,1 0 0,0 0 0,0 0 0,-1 0 0,1 0 0,0 0 0,-1 0 0,1-1 0,0 1 0,-1 0 0,1 0 0,0-1 0,-1 1 0,1 0 0,-1-1 0,1 1 0,0-1 1,-1 1-1,1-1 0,-1 1 0,1-1 0,-1 1 0,0-1 0,1 0 0,0 0 6,-1 1 0,0-1 0,1 1 0,-1-1 0,1 1 0,-1-1 0,1 1 0,-1-1-1,1 1 1,0 0 0,-1-1 0,1 1 0,-1 0 0,1-1 0,0 1 0,-1 0 0,1 0 0,0-1 0,-1 1 0,1 0 0,0 0 0,0 0 0,-1 0 0,1 0 0,0 0 0,0 0-1,108-10-559,-107 10 545,1 0-1,-1-1 1,1 1-1,-1-1 1,1 1 0,-1-1-1,0 0 1,1 0 0,-1 0-1,0 0 1,0 0 0,3-3-1,-2 2 3,-1 1 0,1-1 0,0 1 0,0-1 0,0 1 0,0 0 0,0 0 0,0 0 0,0 1 0,0-1 0,0 1 0,5-1 0,64 1 53,-68 0-57,1-1 0,-1 0 0,-1 0 0,1 0 0,0-1 0,0 1 0,7-5 0,-9 5-8,0 0-1,0 0 1,1 1 0,-1-1 0,0 1 0,0-1 0,1 1-1,-1 0 1,0 0 0,1 0 0,-1 0 0,1 0 0,2 1 0,9-1-23,0-3-49,1 0-1,23 0 1,380 3 67,-415 0 59,2 0-53,13 0-24,-13 0 31,-2 0 44,9 0-46,-9 0 109,2 0-152,33 0-18,-35 0 117,2 0-107,59 0 219,-59 0-189,-2 0 77,-3 0-40,1 1 0,-1-1 0,1 0 0,-1 0 0,1 0 0,-1 0 0,1 0 0,-1 0 0,1 0 0,-1 0 0,1 0 0,-1 0 0,1 0 0,-1-1 0,1 1 0,-1 0 0,1 0 0,-1 0 0,1-1 0,-1 1 0,0 0 0,1 0 0,-1-1 0,1 1 0,-1 0 0,0-1 0,1 1 0,-1 0 0,0-1 0,1 1 0,-1-1 0,0 1 0,0-1 0,1 1 0,-1-1 0,0 1 0,0 0 0,0-1 0,0 1 0,0-1 0,0 1 0,0-1 0,0 1 0,0-1 0,0 1 0,0-2 0,0 0-5,0-1 11,0 3-5,0 0 0,0 0-1,0 0 1,0-1-1,0 1 1,0 0 0,0 0-1,0 0 1,-1-1 0,1 1-1,0 0 1,0 0-1,0-1 1,0 1 0,0 0-1,0 0 1,1 0 0,-1-1-1,0 1 1,0 0-1,0 0 1,0-1 0,0 1-1,0 0 1,0 0 0,0 0-1,0 0 1,1-1 0,-1 1-1,0 0 1,0 0-1,0 0 1,0 0 0,1-1-1,-1 1 1,0 0 0,0 0-1,0 0 1,0 0-1,1 0 1,-1 0 0,0 0-1,0 0 1,1-1 0,-1 1-1,0 0 1,0 0-1,1 0 1,17 0 34,-13 0 109,-5 32 168,0-31-310,0-1-1,0 0 1,0 0-1,0 1 1,0-1-1,0 0 1,0 0-1,0 0 1,0 1 0,0-1-1,0 0 1,0 0-1,0 1 1,-1-1-1,1 0 1,0 0-1,0 1 1,0-1 0,0 0-1,0 0 1,0 0-1,-1 1 1,1-1-1,0 0 1,0 0-1,0 0 1,-1 0 0,1 0-1,0 1 1,0-1-1,0 0 1,-1 0-1,1 0 1,0 0 0,-1 0-1,-1 1 23,1 1-1,-1-1 1,1 0 0,-1 1-1,1-1 1,-1 1 0,1 0 0,0-1-1,-1 1 1,1 0 0,0 0-1,0 0 1,0-1 0,1 1-1,-1 0 1,0 0 0,1 0-1,0 1 1,-1 1 0,0 50 1114,1-28-688,0-23-447,0 0 0,-1 0 0,1 0 0,-1 0 0,0 0 0,0 0 0,0 0 0,0 0 0,-2 2-1,2-2-2,-1 0 0,1 0 0,0 0-1,0 0 1,0 0 0,0 0 0,1 0-1,-1 1 1,1 3 0,0 319 0,0-324 0,0-1 0,0 1 0,0-1 0,1 1 0,-1-1 0,1 1 0,-1-1 0,1 0 0,-1 1 0,1-1 0,0 0 0,-1 1 0,1-1 0,1 1 0,-1 0 0,0 0 0,1-1 0,-1 1 0,-1 0 0,1-1 0,0 1 0,0 0 0,-1 0 0,1 0 0,-1 0 0,1-1 0,-1 1 0,0 0 0,0 3 0,0 626 0,0-631 0,0 1 0,0-1 0,0 1 0,0-1 0,0 1 0,0 0 0,0-1 0,1 1 0,-1-1 0,0 1 0,0-1 0,0 1 0,1-1 0,-1 1 0,0-1 0,0 1 0,1-1 0,-1 0 0,0 1 0,1-1 0,-1 1 0,1-1 0,-1 0 0,1 1 0,-1-1 0,0 0 0,1 0 0,-1 1 0,1-1 0,-1 0 0,1 0 0,0 0 0,-1 0 0,1 1 0,-1-1 0,1 0 0,-1 0 0,1 0 0,-1 0 0,2 0 0,-2 0 0,1-1 0,-1 1 0,1 0 0,-1 0 0,1 0 0,-1 1 0,0-1 0,1 0 0,-1 0 0,1 0 0,-1 0 0,1 0 0,-1 0 0,1 1 0,-1-1 0,1 0 0,-1 0 0,0 1 0,1-1 0,-1 0 0,0 1 0,1-1 0,-1 0 0,0 1 0,1-1 0,-1 1 0,0-1 0,1 0 0,-1 1 0,0-1 0,0 1 0,0-1 0,0 1 0,1-1 0,-1 1 0,0-1 0,0 1 0,0-1 0,0 2 0,-1 10 0,1-8 0,-1 0 0,1 0 0,0 0 0,0 0 0,0 0 0,1 0 0,0 1 0,-1-1 0,1 0 0,2 5 0,9-1 0,-3 2 0,-7 16 0,-2-25 0,0 0 0,0 0 0,0 0 0,0 0 0,1 0 0,-1 0 0,0-1 0,0 1 0,0 0 0,1 0 0,-1 0 0,0-1 0,1 1 0,-1 0 0,1 0 0,-1-1 0,1 1 0,-1 0 0,1-1 0,0 1 0,-1 0 0,1-1 0,1 1 0,-2 0 0,1-1 0,0 1 0,-1 0 0,1-1 0,0 1 0,-1-1 0,1 1 0,-1 0 0,1 0 0,-1-1 0,1 1 0,-1 0 0,0 0 0,1-1 0,-1 1 0,0 0 0,0 0 0,1 0 0,-1 0 0,0 0 0,0 0 0,0-1 0,0 2 0,-1 1 0,1 0 0,0 0 0,0 0 0,1 0 0,-1 0 0,1 0 0,-1 0 0,2 4 0,-1-6 0,0 0 0,0 0 0,0 0 0,0 0 0,1 0 0,-1 0 0,0-1 0,0 1 0,1 0 0,-1-1 0,0 1 0,1-1 0,2 2 0,-3 0 0,0 1 0,0 0 0,0 0 0,0 0 0,-1 0 0,1 0 0,-1 0 0,0 0 0,0 0 0,0 0 0,0 0 0,0 0 0,-1 3 0,0-2 0,1 643 0,0-636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06.4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2289 86 32767,'0'-1'0,"0"-1"0,0 1 0,0 0 0,0 0 0,-1-1 0,1 1 0,-1 0 0,1 0 0,0 0 0,-1 0 0,0-1 0,1 1 0,-1 0 0,0 0 0,0 0 0,1 0 0,-1 1 0,0-1 0,0 0 0,0 0 0,0 0 0,0 1 0,0-1 0,0 0 0,-1 1 0,1-1 0,0 1 0,-2-1 0,1 0 0,0 0 0,0 0 0,0 0 0,1 0 0,-1 0 0,0 0 0,1 0 0,-1-1 0,0 1 0,-1-2 0,1 0 0,0 1 0,0-1 0,-1 1 0,1 0 0,-1 0 0,0 0 0,0 1 0,0-1 0,1 1 0,-8-3 0,-16-10 0,23 12 0,0 1 0,0 1 0,-1-1 0,1 0 0,0 1 0,0 0 0,-1-1 0,1 1 0,0 1 0,-1-1 0,-4 1 0,-11 0 0,-9-2 0,15 0 0,0 0 0,1 1 0,-1 1 0,-24 4 0,21-1 0,12-3 0,-1 0 0,1 0 0,-1 1 0,1-1 0,-1 1 0,1 0 0,0 0 0,0 0 0,-4 4 0,7-5 0,0 1 0,-1-1 0,1 0 0,0 0 0,-1 1 0,1-1 0,-1 0 0,1 0 0,-1-1 0,0 1 0,1 0 0,-1 0 0,0-1 0,0 1 0,0-1 0,1 0 0,-1 1 0,0-1 0,0 0 0,0 0 0,0 0 0,1 0 0,-1 0 0,-3-1 0,-8 0 0,9 1 0,4 0 0,0 0 0,-1 0 0,1 0 0,-1 0 0,1-1 0,-1 1 0,1 0 0,-1 0 0,1 0 0,-1 0 0,1 0 0,-1 0 0,1 0 0,-1 1 0,1-1 0,-1 0 0,1 0 0,-1 0 0,1 0 0,0 0 0,-1 1 0,1-1 0,-1 0 0,1 0 0,0 1 0,-1-1 0,1 0 0,-1 1 0,1-1 0,0 1 0,0-1 0,-1 0 0,1 1 0,0-1 0,0 1 0,-1-1 0,1 0 0,0 1 0,0-1 0,0 1 0,0-1 0,0 1 0,0-1 0,-1 1 0,1-1 0,1 2 0,-1-2 0,0 1 0,0-1 0,0 1 0,0 0 0,-1-1 0,1 1 0,0-1 0,0 1 0,0-1 0,0 1 0,-1-1 0,1 1 0,0-1 0,0 1 0,-1-1 0,1 1 0,0-1 0,-1 1 0,1-1 0,-1 1 0,1-1 0,0 0 0,-1 1 0,1-1 0,-1 0 0,1 1 0,-1-1 0,1 0 0,-1 0 0,1 1 0,-1-1 0,0 0 0,1 0 0,-1 0 0,1 0 0,-1 0 0,-1 0 0,-6 3 0,0 4 0,8-7 0,-1 1 0,1-1 0,-1 1 0,1-1 0,-1 1 0,1-1 0,-1 1 0,0-1 0,1 0 0,-1 1 0,1-1 0,-1 0 0,0 0 0,1 1 0,-1-1 0,0 0 0,1 0 0,-1 0 0,0 0 0,1 0 0,-1 0 0,0 0 0,1 0 0,-1 0 0,-1 0 0,-18-1 0,11 1 0,0-1 0,0 1 0,0 0 0,-1 1 0,1 0 0,0 1 0,0 0 0,-14 5 0,15-3 0,0-1 0,0 0 0,-1-1 0,1 0 0,-17 3 0,20-5 0,0 1 0,-1 0 0,1 0 0,0 0 0,0 1 0,-1 0 0,1 0 0,0 0 0,-6 5 0,7-6 0,1 0 0,0 0 0,0 0 0,0-1 0,-1 1 0,1-1 0,0 0 0,-1 0 0,1 0 0,0 0 0,-5-2 0,-11 1 0,-422 1 0,431 1 0,1 0 0,0 0 0,0 1 0,-1 0 0,-11 4 0,12 0 0,-12 3 0,-25 13 0,34-19 0,1 0 0,-1-1 0,1 0 0,-1-1 0,-22 1 0,29-2 0,0 0 0,0 1 0,0 0 0,0 0 0,0 1 0,1-1 0,-1 1 0,-5 3 0,6-3 0,0 0 0,0 0 0,0-1 0,-1 1 0,1-1 0,-1 0 0,1-1 0,-5 1 0,-5-1 0,12 0 0,1 0 0,-1-1 0,0 1 0,1 0 0,-1 0 0,1 0 0,-1 1 0,1-1 0,-1 0 0,1 0 0,-1 1 0,1-1 0,-1 1 0,1 0 0,-1-1 0,1 1 0,0 0 0,-1 0 0,1 0 0,0-1 0,0 2 0,0-1 0,0 0 0,0 0 0,0 0 0,-1 2 0,-1-1 0,0 0 0,0 0 0,0 0 0,0-1 0,0 1 0,0-1 0,-1 0 0,1 0 0,0 0 0,-1 0 0,1-1 0,-7 1 0,7 0 0,-1-1 0,1 0 0,-1 1 0,1 0 0,0 0 0,0 0 0,-1 0 0,1 1 0,-4 1 0,-16 11 0,20-13 0,-21 20 0,7-16 0,0-2 0,0-1 0,-1 0 0,-30-1 0,44 0 0,-1-1 0,0 1 0,1-1 0,-1 1 0,0 0 0,-7 4 0,9-4 0,-1 0 0,0 1 0,0-1 0,0-1 0,0 1 0,-6 0 0,-339-1 0,329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08.1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184 2331 32767,'-1'0'0,"0"-1"0,0 1 0,0-1 0,0 1 0,0-1 0,0 0 0,0 1 0,0-1 0,0 0 0,0 0 0,0 1 0,0-1 0,0 0 0,1 0 0,-1 0 0,0 0 0,1 0 0,-1 0 0,0 0 0,1 0 0,0-1 0,-1 1 0,1 0 0,0 0 0,-1 0 0,1 0 0,0-1 0,0 1 0,0 0 0,0 0 0,0-2 0,1-53 0,0 38 0,-1-364 0,0 381 0,0 0 0,0 0 0,0 0 0,0 0 0,1 0 0,-1 0 0,0 0 0,1 0 0,-1 0 0,0 0 0,1 0 0,-1 0 0,1 0 0,0 0 0,-1 0 0,1 0 0,0 1 0,0-2 0,0 1 0,0 0 0,0 0 0,0 0 0,0 0 0,-1 0 0,1 0 0,0 0 0,-1 0 0,1 0 0,-1 0 0,1-1 0,-1 1 0,0 0 0,1 0 0,-1-1 0,0 1 0,0 0 0,0-2 0,0-322 0,0 324 0,0-1 0,0 1 0,0-1 0,-1 1 0,1-1 0,0 1 0,-1-1 0,0 1 0,1 0 0,-1-1 0,0 1 0,1 0 0,-1-1 0,-1 0 0,1 0 0,0 1 0,-1-1 0,2 0 0,-1 1 0,0-1 0,0 0 0,0 0 0,1 1 0,-1-1 0,1 0 0,-1 0 0,1 0 0,0 0 0,0-3 0,0-102 0,0 107 0,0-1 0,0 1 0,0 0 0,0-1 0,0 1 0,0-1 0,-1 1 0,1-1 0,0 1 0,0-1 0,0 1 0,0-1 0,-1 1 0,1-1 0,0 1 0,-1 0 0,1-1 0,0 1 0,-1 0 0,1-1 0,0 1 0,-1 0 0,1-1 0,0 1 0,-1 0 0,1 0 0,-1-1 0,1 1 0,-1 0 0,1 0 0,-1 0 0,1 0 0,-1-1 0,1 1 0,-1 0 0,1 0 0,0 0 0,-1 0 0,0 1 0,0-1 0,0 0 0,1 0 0,-1 0 0,1 0 0,-1 0 0,1 0 0,-1-1 0,1 1 0,-1 0 0,1 0 0,-1 0 0,1 0 0,-1-1 0,1 1 0,-1 0 0,1 0 0,-1-1 0,1 1 0,-1 0 0,1-1 0,0 1 0,-1-1 0,1 1 0,0 0 0,-1-1 0,1 1 0,0-1 0,-1 1 0,1-1 0,0 1 0,0-1 0,0 1 0,0-1 0,-1 1 0,1-1 0,0 1 0,0-1 0,0 0 0,0 1 0,0-1 0,-2-25 0,-8 15 0,7 8 0,2-1 0,-1 0 0,2 0 0,-1 0 0,0 0 0,1 0 0,-1 0 0,1 0 0,0-1 0,1 1 0,0-5 0,0-6 0,-1-104 0,0 119 0,0-1 0,0 0 0,0 0 0,0 0 0,0 0 0,-1 0 0,1 1 0,0-1 0,0 0 0,-1 0 0,1 0 0,0 0 0,-1 1 0,1-1 0,-1 0 0,1 1 0,-1-1 0,1 0 0,-1 1 0,0-1 0,1 0 0,-1 1 0,0-1 0,1 1 0,-1-1 0,0 1 0,0 0 0,1-1 0,-2 1 0,1-1 0,0 1 0,0 0 0,1-1 0,-1 1 0,0 0 0,1-1 0,-1 1 0,0-1 0,1 1 0,-1-1 0,0 0 0,1 1 0,-1-1 0,1 0 0,-1 1 0,1-1 0,0 0 0,-1 1 0,1-1 0,-1 0 0,1 0 0,0 1 0,0-1 0,0 0 0,-1 0 0,1 0 0,0 0 0,0 1 0,0-2 0,0 1 0,0 0 0,0 0 0,0 0 0,0 1 0,0-1 0,0 0 0,0 0 0,0 0 0,-1 0 0,1 0 0,0 1 0,-1-1 0,1 0 0,-1 0 0,1 1 0,-1-1 0,1 0 0,-1 1 0,1-1 0,-1 0 0,0 1 0,1-1 0,-2 0 0,1 1 0,1-1 0,-1 0 0,0 1 0,1-1 0,-1 1 0,0-1 0,1 0 0,-1 1 0,1-1 0,-1 0 0,1 0 0,0 1 0,-1-1 0,1 0 0,0 0 0,-1 0 0,1 0 0,0 0 0,0 1 0,0-1 0,0 0 0,0 0 0,0-1 0,0-5 0,1 5 0,-1 0 0,0 0 0,0 0 0,0 0 0,0 0 0,0 0 0,0 0 0,0 0 0,-1 0 0,1 0 0,-1 0 0,0 0 0,1 0 0,-3-3 0,-6-1 0,8 5 0,0 0 0,0 1 0,0-1 0,0 0 0,0 0 0,1 0 0,-1 0 0,0 0 0,0 0 0,0 0 0,1 0 0,-1 0 0,1 0 0,-1 0 0,1 0 0,-1-1 0,1 1 0,-1 0 0,1 0 0,0 0 0,0-1 0,0 1 0,0 0 0,0 0 0,0-1 0,0 1 0,0-2 0,1-3 0,-1 4 0,0 0 0,1 0 0,-1 0 0,0-1 0,0 1 0,0 0 0,0 0 0,-1 0 0,1-1 0,-1 1 0,1 0 0,-1 0 0,-1-2 0,1 3 0,0 1 0,0-1 0,0 1 0,1-1 0,-1 0 0,0 1 0,0-1 0,0 0 0,0 0 0,1 1 0,-1-1 0,0 0 0,1 0 0,-1 0 0,1 0 0,-1-1 0,-1-23 0,2 21 0,0-126 0,0 129 0,0 0 0,0 0 0,0 0 0,0 0 0,-1 0 0,1 0 0,0 0 0,0 0 0,-1 0 0,1 0 0,-1 0 0,1 0 0,-1 0 0,1 0 0,-1 1 0,1-1 0,-1 0 0,0 0 0,1 1 0,-1-1 0,0 0 0,0 1 0,-1-2 0,1 2 0,0-1 0,-1 0 0,1 0 0,0 0 0,0 0 0,0 0 0,0 0 0,0 0 0,1-1 0,-1 1 0,0 0 0,0 0 0,1-1 0,-1 1 0,1 0 0,-1-1 0,1 1 0,0-1 0,-1 1 0,1-1 0,0 1 0,0 0 0,0-1 0,0-1 0,0-285 0,0 288 0,0-1 0,0 1 0,0-1 0,0 1 0,0-1 0,0 1 0,1-1 0,-1 0 0,0 1 0,0-1 0,0 1 0,0-1 0,1 1 0,-1-1 0,0 1 0,1 0 0,-1-1 0,0 1 0,1-1 0,-1 1 0,0-1 0,1 1 0,-1 0 0,1-1 0,-1 1 0,1 0 0,-1 0 0,1-1 0,-1 1 0,1 0 0,-1 0 0,1 0 0,-1 0 0,1-1 0,-1 1 0,1 0 0,-1 0 0,1 0 0,-1 0 0,2 0 0,-2 0 0,1 1 0,-1-1 0,1 0 0,-1 0 0,1 0 0,-1 0 0,1-1 0,-1 1 0,1 0 0,-1 0 0,1 0 0,-1 0 0,0 0 0,1-1 0,-1 1 0,1 0 0,-1 0 0,1-1 0,-1 1 0,0 0 0,1-1 0,-1 1 0,0 0 0,1-1 0,-1 1 0,0-1 0,0 1 0,1 0 0,-1-1 0,0 1 0,0-1 0,0 1 0,1-1 0,-1 1 0,0-1 0,0 1 0,0-1 0,0 1 0,0-2 0,0-130 0,0 131 0,0 0 0,0 0 0,0 0 0,0 0 0,0 1 0,0-1 0,0 0 0,1 0 0,-1 0 0,0 0 0,1 0 0,-1 1 0,0-1 0,1 0 0,-1 0 0,1 1 0,-1-1 0,1 0 0,0 1 0,-1-1 0,1 0 0,0 1 0,0-1 0,0 0 0,0 1 0,-1-1 0,1 1 0,0-1 0,-1 0 0,1 1 0,-1-1 0,1 0 0,-1 1 0,1-1 0,-1 0 0,1 0 0,-1 1 0,0-1 0,1 0 0,-1 0 0,0 0 0,0 0 0,0 0 0,0 1 0,0-1 0,0 0 0,0-1 0,0-7 0,-1 6 0,1 1 0,-1-1 0,1 0 0,0 1 0,0-1 0,0 0 0,0 1 0,1-1 0,-1 0 0,1 1 0,-1-1 0,1 1 0,0-1 0,2-3 0,2 2 0,-4 3 0,1-1 0,-1 1 0,1-1 0,-1 1 0,1-1 0,-1 0 0,0 1 0,0-1 0,0 0 0,0 0 0,0 0 0,0 0 0,-1 0 0,1 0 0,0 0 0,-1 0 0,0 0 0,1 0 0,-1 0 0,0 0 0,0 0 0,0 0 0,-1-4 0,1 4 0,0 0 0,1 0 0,-1 0 0,1 0 0,-1-1 0,1 1 0,0 0 0,0 0 0,0 0 0,2-3 0,-2 3 0,0 0 0,0 0 0,0 0 0,0 0 0,0-1 0,0 1 0,0 0 0,-1-1 0,1 1 0,-1-5 0,0 7 2,1 0 1,-1-1-1,0 1 1,0 0-1,1-1 1,-1 1-1,0 0 1,0 0-1,1-1 0,-1 1 1,0 0-1,1 0 1,-1-1-1,0 1 1,1 0-1,-1 0 0,0 0 1,1 0-1,-1 0 1,0-1-1,1 1 1,-1 0-1,1 0 1,-1 0-1,0 0 0,1 0 1,-1 0-1,0 0 1,1 0-1,-1 0 1,1 1-1,-1-1 1,0 0-1,1 0 0,-1 0 1,0 0-1,1 0 1,-1 1-1,0-1 1,1 0-1,0 1-52,0-1 1,-1 0-1,1 0 0,0 1 1,0-1-1,-1 1 0,1-1 1,0 0-1,-1 1 0,1-1 1,-1 1-1,1 0 0,0-1 1,-1 1-1,1-1 0,-1 1 1,0 0-1,1 0 0,-1-1 1,1 1-1,-1 0 0,0-1 0,0 1 1,1 1-1,17 1-13537,10-3 3745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08.8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836 48 864,'-1'-2'241,"1"1"0,0 0 0,0 0-1,0 0 1,0-1 0,0 1-1,0 0 1,0 0 0,0 0 0,0 0-1,1-1 1,-1 1 0,0 0-1,1 0 1,-1 0 0,1 0 0,-1 0-1,1 0 1,0 0 0,-1 0-1,1 0 1,0 0 0,0 0 0,-1 0-1,1 1 1,0-1 0,0 0-1,0 1 1,0-1 0,0 0 0,0 1-1,0-1 1,0 1 0,1 0 0,0-1-1,1 0-480,-3 1 299,0 0 1,1 0 0,-1-1 0,0 1 0,0 0-1,1 0 1,-1 0 0,0 0 0,1-1 0,-1 1-1,0 0 1,0 0 0,1-1 0,-1 1 0,0 0-1,0-1 1,0 1 0,1 0 0,-1-1-1,0 1 1,0 0 0,0-1 0,0 1 0,0 0-1,0-1 1,0 1 0,0 0 0,0-1 0,0 1-1,0 0 1,0-1 0,0 1 0,0-1 0,0 1-1,0 0 1,-5-3 4580,-29 31-3128,22-19-818,0 1 0,0 1-1,-18 22 1,14-15 437,-28 25 0,0 0 382,4 1-7,14-14-231,-31 27 0,-197 181 3123,164-151-4229,64-61-168,-37 51-1,44-52-8,-39 41-1,48-60 395,2-7-3403,8 1 2770,0-1 0,-1 1-1,1 0 1,0-1-1,0 1 1,-1 0 0,1-1-1,0 1 1,0 0-1,-1-1 1,1 1 0,0-1-1,0 1 1,0 0-1,0-1 1,0 1-1,-1-1 1,1 1 0,0-1-1,0 1 1,0 0-1,0-1 1,0 1 0,0-1-1,1 1 1,-1-1-1,0 1 1,0 0 0,0-1-1,0 1 1,0-1-1,1 1 1,-1-1 0,9-15-2845,1 0 1,17-22-1,-1 7-201,40-36 0,-5 15 470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09.2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966 120 912,'102'-60'4296,"-1"1"13925,-104 74-12613,3-4-4324,-8 4-1026,0 0 1,-1-1 0,0 1-1,-1-2 1,-1 0 0,0 0-1,-1 0 1,-18 14 0,-13 15-141,-24 33-118,-65 63 0,26-34 0,-40 37 0,46-55 0,-96 90 0,163-143 0,1 2 0,1 2 0,-35 56 0,53-73 0,-1-1 0,0 0 0,-19 18 0,30-34-19,0 1 0,0-1 0,0 1 0,1-1 0,-1 1 0,1 0 1,0 0-1,0 0 0,0 1 0,1-1 0,-1 0 0,1 1 0,0-1 0,0 0 0,1 1 0,-1-1 0,1 1 0,0 0 0,0-1 0,1 5 0,-1-9-22,0 0-1,0 0 0,1 0 0,-1 0 1,0 0-1,0 0 0,0 0 0,0 0 1,0 0-1,0-1 0,0 1 0,0 0 1,0 0-1,0 0 0,0 0 0,0 0 1,0 0-1,0 0 0,1 0 0,-1 0 1,0 0-1,0 0 0,0 0 0,0 0 1,0 0-1,0 0 0,0 0 0,0 0 1,0 0-1,1-1 0,-1 1 0,0 0 1,0 0-1,0 1 0,0-1 0,0 0 1,0 0-1,0 0 0,0 0 0,1 0 1,-1 0-1,0 0 0,0 0 0,0 0 1,0 0-1,0 0 0,0 0 0,0 0 1,0 0-1,0 0 0,0 0 0,1 0 0,-1 0 1,0 1-1,0-1 0,0 0 0,0 0 1,0 0-1,0 0 0,0 0 0,0 0 1,0 0-1,8-5-1845,0-1 1,0 0 0,-1-1-1,0 1 1,7-11-1,34-29-4034,14-3 1690,10-2 1133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09.7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818 98 2689,'123'-53'6715,"-86"34"-4326,-31 15-1741,1 0 1,0 1 0,0-1-1,0 1 1,9-2 0,-14 5-573,14-2 2459,-14 14-393,-2-5-2224,0-1 372,-1 0 0,1 0 0,-1 0 0,-1 0 1,1-1-1,-1 1 0,0 0 0,0-1 0,0 1 0,-1-1 0,0 0 1,0 0-1,0 0 0,-1 0 0,0-1 0,-4 5 0,-12 18 1026,-17 32 1296,-10 2-836,-84 87-1,-11-21-1775,30-30 0,32-24 0,-74 75 0,13-17 0,129-121 0,1 0 0,1 1 0,0 1 0,0 0 0,-8 13 0,13-18-21,-1-1 1,-1 0-1,1-1 1,-1 0-1,1 0 1,-2 0-1,-11 6 1,16-9-51,-2 0-1740,5-16-6336,0 11 6711,0-4-74,0 1 0,1-1 0,-1 0 0,4-12 0,-2 15 1087,-1 0 1,1 0-1,0 0 0,0 0 0,1 0 0,-1 0 1,1 1-1,6-7 0,14-14-783,1 1 0,2 1 0,0 2 1,1 0-1,32-17 0,71-43-1078,-99 61 2219,1 1 0,0 1 0,41-15 0,43-21 138,-103 46-50,5-4 157,1 0 1,0 2-1,25-8 1,-4 4 534,-9 3 684,47-9 0,-71 17-1004,1 0 0,-1-1-1,1 1 1,9-7 0,-11 6 356,0 0 1,0 0-1,0 1 1,0 0-1,0 0 1,1 0 0,-1 1-1,10-1 1,0 2 1295,-6 0 4019,-10 4-3289,0 0-1942,-1 0 0,1 1 0,0-1 0,-1 0 0,0 1 0,0-1 0,0 0 0,-4 7 0,3-8-701,0 1 0,0-1 0,0 0 0,0-1 1,0 1-1,-1 0 0,-3 2 0,-7 7-80,0-1 0,1 1 0,-16 22 0,13-18-54,0-1 0,-1 0 0,-36 24 0,-6 6 0,30-17 0,-28 35 0,-3 4 0,-56 62 0,104-117 0,0 0 0,-16 25 0,19-26 0,0 0 0,0 0 0,-17 14 0,-45 42 0,68-66 4,1 0 0,-1 0-1,0 1 1,0-1 0,0 0 0,0 0-1,0-1 1,0 1 0,0 0 0,0-1-1,0 1 1,0-1 0,0 0 0,0 1-1,0-1 1,-3-1 0,5 1-45,-1 0 1,0 0-1,1 0 1,-1-1-1,0 1 0,1 0 1,-1-1-1,1 1 1,-1-1-1,1 1 0,-1-1 1,1 1-1,-1-1 1,1 1-1,-1-1 0,1 1 1,0-1-1,-1 0 1,1 1-1,0-1 0,-1 1 1,1-1-1,0 0 1,0 1-1,0-1 0,0 0 1,-1 1-1,1-1 1,0 0-1,0 0 0,1 1 1,-1-1-1,0 0 1,0 1-1,0-1 0,0 0 1,0 1-1,1-1 1,-1 0-1,0 1 0,1-1 1,-1 1-1,0-1 1,1 0-1,0 0 1,6-14-4643,-2 0 1,9-31 0,-13 41 3883,1 0-1,0 0 1,0 0 0,0 0-1,0 1 1,1-1 0,3-4-1,35-41-4392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3:55.2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138 93 64,'0'0'299,"0"-28"2681,0 27-2762,0 1 0,0-1-1,0 1 1,0 0 0,0-1 0,0 1 0,0-1 0,0 1 0,0-1 0,0 1-1,0-1 1,0 1 0,-1-1 0,1 1 0,0 0 0,0-1 0,0 1 0,-1-1-1,1 1 1,0 0 0,0-1 0,-1 1 0,1 0 0,-1-1 0,-9 4 1554,-15 21-2845,15-14 1535,-2-3-459,6 2-1,6-8-1,-1 0 0,0 0 0,1-1-1,-1 1 1,0 0 0,1 0 0,-1 0-1,0 0 1,0-1 0,0 1 0,0 0-1,0-1 1,0 1 0,0-1 0,0 1-1,0-1 1,0 1 0,0-1 0,0 0-1,0 0 1,0 1 0,0-1 0,0 0-1,-1 0 1,1 0-2,-1 1 1,1-1-1,0 0 0,0 1 0,0-1 1,0 1-1,1 0 0,-1-1 0,0 1 1,0 0-1,0-1 0,0 1 0,1 0 1,-1 0-1,0 0 0,0 0 0,1 0 1,-1 0-1,1 0 0,-1 0 0,1 0 1,-1 2-1,0 4 112,1-10 516,0 1-629,0 0 0,1 0 0,-1 0 0,1 0 0,0 0 0,-1 0 0,1 1 0,0-1 0,0 0 0,0 0 0,1 1 0,-1-1 0,0 1 0,1-1 0,-1 1 0,0-1 0,1 1 0,0 0 0,2-2 0,-2 2 0,0 0-1,-1 0 1,1 0 0,-1-1-1,1 1 1,-1 0-1,0-1 1,0 1-1,1-1 1,-1 1 0,0-1-1,0 0 1,0 1-1,-1-1 1,1 0-1,0 0 1,-1 1-1,1-1 1,0-3 0,-1 5 0,0-1 1,0 1 0,0 0 0,0-1 0,0 1 0,0 0 0,0-1 0,0 1 0,0 0 0,0-1 0,0 1-1,1 0 1,-1-1 0,0 1 0,0 0 0,0-1 0,1 1 0,-1 0 0,0 0 0,0-1 0,1 1-1,-1 0 1,0 0 0,0-1 0,1 1 0,-1 0 0,0 0 0,1 0 0,-1 0 0,0-1 0,1 1 0,-1 0-1,0 0 1,1 0 0,0 0 0,-1 0 0,1 0 0,0-1 0,-1 1 0,1 0 0,-1 0 1,1-1-1,-1 1 0,1 0 0,-1-1 0,1 1 0,-1-1 0,1 1 0,-1 0 0,0-1 0,1 1 0,-1-1 0,0 1 0,1-1 0,-1 1 0,0-1 0,1 0 0,-1 1 0,0-1 0,0 1 0,0-1 0,0 0 0,0 1 0,0-1 0,0 1 0,0-1 0,0 0 0,0 1 0,0-2 0,1 27-109,-5 17 170,-15-17-19,17-22-37,0-1-1,0 1 1,-1-1 0,2 1-1,-1 0 1,0 0 0,0 0 0,1 0-1,0 0 1,-1 0 0,1 0-1,1 0 1,-1 0 0,0 1-1,1-1 1,-1 6 0,1-8-7,0 1 0,0-1-1,-1 1 1,1 0 0,0-1 0,-1 1 0,0-1 0,1 1-1,-1-1 1,0 1 0,0-1 0,1 1 0,-3 1 0,2-2 6,0 0 1,0 1-1,0 0 1,0-1-1,1 1 1,-1 0-1,0-1 1,1 1-1,-1 0 1,1 0 0,-1-1-1,1 1 1,0 3-1,-5-1-27,-13 6 11,13-7 747,5-42-710,0 38-31,0-1 0,0 1 0,1-1 1,-1 0-1,0 1 0,1-1 0,-1 1 1,1 0-1,-1-1 0,1 1 0,0-1 1,-1 1-1,1 0 0,0-1 0,0 1 1,0 0-1,0 0 0,0 0 1,0 0-1,1 0 0,0-1 0,5-5-39,-4 3 12,-1 0 1,0-1 0,0 1-1,0-1 1,0 1 0,1-8-1,9-17-63,-4 22 68,-7 6 24,0 1 1,0-1-1,0 1 1,0-1-1,0 1 1,0-1-1,-1 0 1,1 0-1,0 1 1,-1-1-1,1 0 1,0 0-1,-1 0 1,1 0-1,-1 1 0,1-1 1,-1 0-1,0 0 1,1 0-1,-1 0 1,0 0-1,0 0 1,1 0-1,-1 0 1,0-2-1,0-1-1,1 1-1,0-1 1,0 0 0,0 1-1,0 0 1,1-1-1,-1 1 1,1 0 0,0 0-1,0 0 1,0 0-1,0 0 1,1 0 0,-1 0-1,1 1 1,0-1-1,-1 1 1,1 0 0,4-2-1,-7 4 6,1-1 0,-1 1-1,0 0 1,1 0 0,-1 0-1,0 0 1,0-1 0,1 1-1,-1 0 1,0 0 0,0-1 0,0 1-1,1 0 1,-1 0 0,0-1-1,0 1 1,0 0 0,0-1-1,1 1 1,-1 0 0,0-1 0,0 1-1,0 0 1,0-1 0,0 1-1,0 0 1,0-1 0,0 1-1,0 0 1,0-1 0,0 1 0,0-1-1,0 1 1,0 0 0,-1 0 0,1 0 0,0 0 0,0 0 0,0 0 0,0 0 0,0-1-1,0 1 1,0 0 0,0 0 0,0 0 0,0 0 0,0 0 0,0 0 0,0 0 0,0-1 0,0 1 0,0 0-1,0 0 1,0 0 0,1 0 0,-1 0 0,0 0 0,0 0 0,0 0 0,0 0 0,0-1 0,0 1 0,0 0-1,0 0 1,0 0 0,0 0 0,0 0 0,0 0 0,1 0 0,-1 0 0,0 0 0,0 0 0,0 0-1,0 0 1,0 0 0,0 0 0,0 0 0,1 0 0,-1 0 0,0 0 0,0 0 0,0 0 0,0 0 0,0 0-1,0 0 1,0 0 0,0 0 0,1 0 0,-1 0 1,0 0 0,1-1 0,-1 1 0,1 0 0,-1 0 0,0 0-1,1 0 1,-1 0 0,0 0 0,1 0 0,-1 0 0,1 0 0,-1 0 0,0 1 0,1-1 0,-1 0-1,0 0 1,1 0 0,-1 0 0,0 0 0,1 1 0,-1-1 0,0 0 0,1 0 0,-1 1 0,0-1-1,1 0 1,-1 0 0,0 1 0,0-1 0,0 0 0,1 1 0,-1-1 0,0 0 0,0 1 0,0-1-1,0 1 1,0-1 0,1 0 0,-1 1 0,0-1 0,0 1 0,-8 17-3,4-10 5,-20 30 104,21-35-89,0 0 0,1 0-1,0 0 1,0 1-1,0-1 1,0 1 0,0-1-1,1 1 1,-1 0-1,1 0 1,0-1-1,0 1 1,0 5 0,1-8-15,0 1 0,-1-1 0,1 0 0,0 0 0,0 0 0,0 0 0,-1 0 0,1 0 0,-1 0 0,1 0 0,-1 0 0,1 0 0,-1 0 0,1 0 1,-1-1-1,0 1 0,0 0 0,1 0 0,-1 0 0,0-1 0,0 1 0,0-1 0,0 1 0,0 0 0,0-1 0,0 0 0,0 1 0,0-1 0,-1 1 0,-1 0 9,2 0 0,0 0 0,1 0 1,-1 0-1,0 1 1,1-1-1,-1 0 0,1 0 1,0 0-1,-1 0 1,1 1-1,0-1 0,0 0 1,0 0-1,0 1 1,0 1-1,1 3 264,-1-16-193,0 10-81,0-1 1,0 1 0,0-1-1,0 1 1,0-1 0,0 1-1,0-1 1,0 1 0,1-1-1,-1 1 1,0-1 0,0 0-1,0 1 1,1 0 0,-1-1-1,0 1 1,1-1 0,-1 1-1,0-1 1,1 1 0,-1 0-1,0-1 1,1 1 0,-1-1-1,1 1 1,-1 0 0,1 0-1,-1-1 1,1 1 0,-1 0-1,1 0 1,-1 0 0,1-1-1,-1 1 1,1 0 0,1 0-1,8-4 28,18-46-37,-12 32 25,34-28 0,-24 23 8,-16 15-29,3-3-7,-13 11 14,0-1 0,1 1 1,-1 0-1,0 0 0,0-1 0,0 1 0,0 0 0,1 0 0,-1-1 1,0 1-1,0 0 0,0-1 0,0 1 0,0 0 0,0-1 0,0 1 1,0 0-1,0-1 0,0 1 0,0 0 0,0 0 0,0-1 0,0 1 1,0 0-1,0-1 0,0 1 0,-1 0 0,1-1 0,0 1 0,0 0 0,0 0 1,0-1-1,-1 1 0,1 0 0,0 0 0,0-1 0,-20 1-77,16 0 75,1 0 0,-1 0-1,1 1 1,0-1 0,-1 1 0,1 0 0,0 0 0,0 0 0,-1 0 0,1 0 0,0 1 0,0 0 0,-3 2 0,-18 13 11,22-16-15,-1 1 0,1-1 0,-1 1-1,1 0 1,0 0 0,-1 0 0,-2 4 0,-4 7-25,9-11 30,-1 0 1,0 0-1,0-1 1,0 1-1,0 0 1,0-1-1,0 1 1,0-1-1,0 1 1,-1-1-1,1 0 1,0 0-1,-1 1 1,0-1-1,1 0 1,-1 0-1,1 0 1,-1 0-1,0-1 1,0 1-1,0 0 1,1-1-1,-1 1 1,-3-1-1,6 0-1,0 0 0,1 0-1,-1 0 1,0 0 0,1-1-1,-1 1 1,0-1 0,1 1-1,-1-1 1,0 1 0,0-1-1,0 1 1,1-1 0,-1 0-1,0 0 1,0 0 0,0 0-1,0 0 1,0 0 0,-1 0-1,1 0 1,0 0 0,0 0-1,-1 0 1,2-2 0,15-18-21,-11 18 132,1 1 1,0 0-1,-1 1 0,1 0 1,0 0-1,14 0 1,-22 1 194,-16 0-238,13 0-66,1 1 1,-1 0-1,1 0 1,0 0-1,-1 0 1,1 1-1,0-1 1,0 1 0,0 0-1,0 0 1,0 0-1,-2 3 1,-14 8-98,16-11-237,-2-2-1705,-13 0 94,17 0 1872,1 0-1,0 0 0,0 0 1,-1 0-1,1 0 0,0 0 1,-1 0-1,1 0 1,0 0-1,0 0 0,-1 0 1,1 0-1,0-1 1,0 1-1,-1 0 0,1 0 1,0 0-1,0 0 0,-1 0 1,1-1-1,0 1 1,0 0-1,-1 0 0,1 0 1,0-1-1,0 1 1,0 0-1,0 0 0,-1-1 1,1 1-1,0-1 0,-15-20-1868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3:57.1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4 296 160,'0'32'708,"0"-19"580,0-18 2505,0 4-3791,0 0-1,0 1 0,0-1 1,0 0-1,0 0 0,0 0 1,0 0-1,1 1 0,-1-1 1,0 0-1,1 0 0,-1 1 1,0-1-1,1 0 0,-1 0 1,1 1-1,0-1 0,-1 0 1,1 1-1,-1-1 0,1 1 1,0-1-1,-1 1 0,1-1 1,0 1-1,0 0 0,-1-1 1,2 0-1,-1 1 0,0 0 0,0-1-1,0 1 1,-1 0 0,1-1-1,0 1 1,-1-1 0,1 1-1,0-1 1,-1 1 0,1-1-1,0 0 1,-1 1 0,1-1-1,-1 0 1,1 1 0,-1-1 0,0 0-1,1 0 1,-1 1 0,0-1-1,1 0 1,-1 0 0,0 0-1,0 1 1,0-1 0,0 0-1,0-1 1,1-1-1,-1 1 0,0 0-1,1 0 1,0 0 0,-1-1 0,1 1-1,0 0 1,0 0 0,0 0 0,0 0 0,1 1-1,-1-1 1,0 0 0,1 0 0,-1 1-1,1-1 1,0 1 0,2-2 0,34-21-6,-30 20 5,10-1-21,-28 7 7,8-1 16,1-1 1,0 0-1,-1 0 0,1 0 1,0 1-1,-1-1 0,1 1 1,0-1-1,-1 1 0,1-1 1,0 1-1,0 0 0,-1 0 1,1-1-1,0 1 0,0 0 0,-1 1 1,0 0-2,2-2 0,-1 0 0,1 0 0,0 0 0,0 0-1,-1 1 1,1-1 0,0 0 0,0 0 0,0 0 0,-1 0 0,1 0-1,0 0 1,0 0 0,0 0 0,-1 0 0,1 1 0,0-1 0,0 0-1,0 0 1,0 0 0,0 0 0,-1 1 0,1-1 0,0 0 0,0 0-1,0 0 1,0 1 0,0-1 0,0 0 0,0 0 0,0 0 0,0 1-1,0-1 1,-1 0 0,1 0 0,0 1 0,0-1 0,0 0 0,1 0 0,-1 0-1,0 1 1,0-1 0,0 0 0,0 0 0,0 0 0,0 1 0,0-1-1,0 0 2,0 1 0,1-1-1,-1 0 1,0 0 0,0 0-1,0 1 1,0-1 0,0 0-1,0 0 1,0 0-1,0 1 1,0-1 0,0 0-1,0 0 1,0 1 0,0-1-1,0 0 1,0 0 0,0 0-1,0 1 1,-1-1-1,1 0 1,0 0 0,0 0-1,0 1 1,0-1 0,0 0-1,0 0 1,0 0 0,-1 1-1,1-1 1,0 0-1,0 0 1,0 0 0,-1 0-1,1 0 1,0 0 0,0 0-1,0 1 1,-1-1 0,1 0-1,0 0 1,0 0 0,0 0-1,-1 0 1,1 0-1,0 0 1,-2 1-1,0 1-1,0 0 0,0-1 1,0 1-1,0 0 1,1 0-1,-1 0 1,1 0-1,-1 0 0,1 0 1,0 0-1,0 1 1,-1 2-1,0-1 28,0 0-1,0 0 0,0 0 1,0 0-1,-1 0 0,0-1 1,-4 5-1,3-4-25,3-3 17,-1 0 1,1 0-1,-1 1 0,1-1 1,-1 0-1,1 1 0,0 0 1,0-1-1,0 1 0,0 0 1,0-1-1,0 1 1,0 0-1,1 0 0,-1 0 1,1 0-1,-1-1 0,1 1 1,0 2-1,0-1 385,0-7-387,-1-6-36,0 6 9,0 0 1,1 0-1,0 0 0,0 0 0,0 1 0,0-1 1,1 0-1,-1 0 0,1 0 0,0 1 0,0-1 1,2-5-1,-2 8 7,4-6-62,-1 0-1,0 0 1,0-1-1,4-12 1,-5 15 46,-1 0 0,1 1 0,0-1 0,0 1 1,0 0-1,1 0 0,-1 0 0,1 0 0,6-4 0,21-25-110,-12-7 16,-16 33 90,-1 1-1,1-1 1,0 1-1,1 0 1,-1 0-1,6-7 1,34-27 13,-42 38 27,0 0-1,0 0 1,-1 0-1,1 0 1,0 0-1,-1 0 1,0 0-1,1 0 1,-1 0-1,0 0 1,0 0-1,0 0 1,0 0-1,-1-3 0,1 9 13,1-3-18,-1 1 1,0-1-1,0 1 0,1-1 0,-1 1 0,0-1 0,0 1 0,-1 0 0,1-1 0,0 1 0,0-1 0,-1 1 0,1-1 0,-1 1 0,1-1 0,-1 1 0,0-1 0,-1 3 0,-23 23 118,19-21-30,0 0 0,1-1 0,-1 2 0,1-1 0,1 1 0,-1 0 1,-5 12-1,9-16-52,-1 0 0,1 0 1,-1 0-1,0-1 0,0 1 1,0-1-1,0 1 0,-4 2 1,4-3-14,0-1 1,0 1 0,1 0-1,-1 0 1,0 0-1,1 0 1,-1 0 0,1 0-1,0 0 1,0 0-1,0 1 1,0-1 0,0 0-1,0 1 1,1-1-1,-1 1 1,0 3-1,1-5-27,1 0 0,-1 0-1,0-1 1,0 1 0,0 0-1,0 0 1,0 0 0,0 0-1,-1 0 1,1-1-1,0 1 1,0 0 0,0 0-1,-1 0 1,1-1 0,-1 1-1,1 0 1,0 0-1,-1-1 1,1 1 0,-1 0-1,0-1 1,1 1 0,-1 0-1,1-1 1,-1 1 0,0-1-1,0 1 1,1-1-1,-1 0 1,0 1 0,0-1-1,1 0 1,-1 1 0,0-1-1,0 0 1,0 0-1,0 0 1,1 0 0,-1 1-1,0-1 1,0 0 0,0-1-1,-1 1 1,-2 0 77,3 0-75,1 0 1,0 1 0,0-1 0,0 0 0,0 0 0,0 0 0,0 0-1,-1 1 1,1-1 0,0 0 0,0 0 0,0 0 0,0 0 0,0 1 0,0-1-1,0 0 1,0 0 0,0 0 0,0 1 0,0-1 0,0 0 0,0 0-1,0 0 1,0 1 0,0-1 0,0 0 0,0 0 0,0 0 0,0 1-1,0-1 1,0 0 0,1 0 0,-1 0 0,0 1 0,0-1 0,0 0-1,0 0 1,0 0 0,0 0 0,1 0 0,-1 1 0,0-1 0,0 0-1,0 0 1,0 0 0,1 0 0,-1 0 0,0 0 0,0 0 0,0 0 0,1 0-1,-1 0 1,0 0 0,0 0 0,0 0 0,1 0 0,-1 0 0,0 0-1,0 0 1,0 0 0,1 0 0,-1 0 0,0 0 0,0 0 0,18-4 677,-13 2-879,-3 2 193,0-1 0,0 1 0,-1 0 0,1-1-1,0 1 1,0-1 0,-1 0 0,1 0 0,0 0-1,-1 0 1,1 0 0,-1 0 0,1 0-1,1-2 1,18-13-18,25-23-41,-17 16 21,-18 15 281,-22 27 9,-14 4 124,24-22-360,-1 0-1,0 0 1,1 0-1,-1 0 0,1 0 1,-1 1-1,1-1 1,0 0-1,-1 1 0,1-1 1,0 1-1,0 0 1,0-1-1,0 1 0,0 0 1,1-1-1,-1 1 1,0 0-1,1 0 0,0 0 1,-1 0-1,1 3 1,0-4-14,0-1 1,0 1 0,0-1-1,0 1 1,0 0 0,0-1 0,0 1-1,0-1 1,0 1 0,0 0-1,-1-1 1,1 1 0,0-1-1,0 1 1,0-1 0,-1 1 0,1-1-1,0 1 1,-1-1 0,1 1-1,-1-1 1,1 1 0,0-1 0,-1 1-1,1-1 1,-1 0 0,1 1-1,-1-1 1,1 0 0,-1 1 0,1-1-1,-1 0 1,0 0 0,1 0-1,-1 1 1,1-1 0,-1 0-1,0 0 1,1 0 0,-1 0 0,1 0-1,-2 0 1,2 0-5,-1 0 0,1 0 1,0 0-1,-1 0 0,1 0 0,-1 0 0,1 0 0,-1 0 1,1 0-1,0 0 0,-1 0 0,1 0 0,-1 0 1,1 0-1,0 1 0,-1-1 0,1 0 0,-1 0 0,1 1 1,0-1-1,-1 0 0,1 0 0,0 1 0,-1-1 1,1 0-1,0 1 0,0-1 0,-1 1 0,1-1 0,0 0 1,0 1-1,0-1 0,0 1 0,-1-1 0,1 0 1,0 1-1,0-1 0,0 1 0,0-1 0,0 1 0,0-1 1,5 0-50,-4 1 38,0-1 1,1-1-1,-1 1 1,0 0-1,0 0 1,1 0-1,-1-1 1,0 1-1,0-1 1,1 1-1,-1-1 1,0 1-1,0-1 1,0 0-1,0 1 1,0-1-1,0 0 1,0 0-1,0 0 1,0 0-1,0 0 1,0 0-1,-1 0 1,2-2-1,16-18-146,-5 13 140,-11 7 20,-1 1 0,1-1 0,0 0-1,-1 0 1,1 0 0,-1 1 0,1-2 0,-1 1 0,0 0 0,1 0 0,-1 0 0,0-1 0,0 1 0,0 0 0,0-1 0,0 1 0,0-1 0,0 1 0,0-1 0,-1 0 0,1 1-1,0-4 1,-1 4 0,0 1 0,0-1 0,1 0-1,-1 1 1,0-1 0,0 1-1,1-1 1,-1 0 0,0 1-1,1-1 1,-1 1 0,0-1 0,1 1-1,-1-1 1,1 1 0,-1 0-1,1-1 1,-1 1 0,1-1 0,-1 1-1,1 0 1,-1 0 0,1-1-1,0 1 1,-1 0 0,1 0 0,0 0-1,-1-1 1,1 1 0,-1 0-1,1 0 1,0 0 0,-1 0 0,1 0-1,0 0 1,-1 0 0,1 1-1,-1-1 1,1 0 0,0 0 0,2 1-4,2-1-29,-10 0 72,1 0-28,1 0 0,-1 1 1,0 0-1,0 0 0,1 0 0,-1 0 0,1 1 0,-1-1 0,1 1 1,0 0-1,-1 0 0,1 0 0,0 0 0,0 1 0,1-1 1,-1 1-1,-4 5 0,0 4 69,6-11-72,0 0 0,1 1 0,-1-1 0,0 0-1,0 0 1,0 0 0,0 0 0,0 0 0,0 0-1,0 0 1,0 0 0,-1 0 0,1 0-1,-3 0 1,2 1-4,0-1 0,1 0 0,-1 1 0,0-1 0,0 1-1,1 0 1,-1-1 0,1 1 0,0 0 0,-1 0 0,1 0-1,-1 3 1,1-3 6,-1 1-1,1-1 0,0 0 1,-1 0-1,1 0 0,-1 0 1,1 0-1,-1 0 0,0-1 1,0 1-1,0-1 0,-4 3 1,-20 11 50,25-5-870,2-20-674,-1-33-2164,0 8 1895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3:58.2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47 205 272,'-3'0'13,"3"-1"20,-1 1 1,1 0-1,-1 0 0,1 0 1,-1 0-1,0 0 0,1 0 0,-1 0 1,1 0-1,-1 0 0,1 0 1,-1 0-1,1 0 0,-1 0 1,1 0-1,-1 0 0,1 1 1,-1-1-1,1 0 0,0 0 0,-1 1 1,1-1-1,-1 0 0,1 1 1,-1-1-1,1 0 0,0 1 1,-1-1-1,1 0 0,0 1 0,-1-1 1,1 1-1,0-1 0,0 1 1,0-1-1,-1 1 0,1-1 1,0 1-1,0-1 0,0 1 1,0-1-1,0 1 0,0-1 0,0 1 1,0-1-1,0 1 0,0-1 1,0 1-1,1 1 1854,-6-2-1660,-13 0 11,13 0 2806,5-28-2631,0 27-413,0 0-1,0 0 1,0 1 0,0-1-1,0 0 1,1 1 0,-1-1-1,0 0 1,0 0-1,1 1 1,-1-1 0,0 0-1,1 1 1,-1-1 0,0 1-1,1-1 1,-1 0-1,1 1 1,-1-1 0,1 1-1,0-1 1,-1 1 0,1 0-1,-1-1 1,1 1-1,0 0 1,-1-1 0,2 1-1,-1-1 1,0 1 1,0-1-1,0 1 0,0 0 0,0-1 0,-1 1 1,1-1-1,0 0 0,0 1 0,-1-1 0,1 0 1,0 1-1,-1-1 0,1 0 0,-1 0 0,1 0 0,-1 1 1,1-1-1,-1 0 0,0 0 0,1 0 0,-1 0 1,0 0-1,0 0 0,1 0 0,-1 0 0,0 0 0,0 0 1,0-1-1,-1 0 2,1-1 0,1 1 0,-1-1 1,0 1-1,1 0 0,-1-1 0,1 1 0,-1 0 1,1-1-1,0 1 0,0 0 0,0 0 0,1 0 0,-1 0 1,0 0-1,1 0 0,-1 0 0,1 0 0,0 1 1,0-1-1,2-1 0,-3 2-8,1 1 4,0-1 1,0 1-1,0-1 0,0 0 0,0 0 0,0 0 1,0 0-1,0 0 0,-1 0 0,1 0 0,0-1 1,0 1-1,-1-1 0,1 1 0,-1-1 0,0 0 1,1 0-1,-1 1 0,0-1 0,0 0 0,0 0 1,0 0-1,-1 0 0,1 0 0,0 0 0,-1-1 1,1-2-1,-1 3 1,-1 0 0,1 0 0,0 0 0,0 1 0,0-1 0,0 0 0,1 0 0,-1 0 0,0 0 0,1 0 0,-1 0 0,1 1 0,0-1 1,0 0-1,0 0 0,-1 1 0,2-1 0,-1 1 0,0-1 0,0 1 0,0-1 0,1 1 0,-1 0 0,1-1 0,-1 1 0,1 0 0,2-1 0,0-1 41,-2-4-29,-4 17 0,3-9-10,-1 0 0,0 0 0,0 1 0,-1-1 0,1 0 0,0 0 0,0 1 0,-1-1 0,1 0 0,0 0 1,-1 0-1,0 0 0,1 0 0,-1 1 0,1-1 0,-1 0 0,0 0 0,0-1 0,0 1 0,1 0 0,-1 0 0,0 0 1,0 0-1,0-1 0,0 1 0,-1 0 0,1-1 0,-2 1 0,1 0 1,0 0-1,1 0 1,-1 0-1,0 1 1,0-1-1,1 0 1,-1 1 0,1-1-1,-1 1 1,1-1-1,-1 1 1,1 0-1,-1 2 1,0 7 5,2-9-26,0 0-1,0-1 1,0 1-1,0 0 1,0-1-1,0 1 1,-1 0-1,1-1 1,-1 1-1,1-1 0,-1 1 1,0-1-1,1 1 1,-2 1-1,-21-1-1498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51.92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46 161 96,'1'-1'29,"-1"0"0,0 0 0,0-1 0,1 1 1,-1 0-1,0 0 0,0 0 0,0 0 0,0 0 0,0 0 0,-1-1 0,1 1 0,0 0 1,-1 0-1,1 0 0,0 0 0,-1 0 0,1 0 0,-1 0 0,1 0 0,-1 0 0,0 0 1,0 0-1,1 0 0,-1 1 0,0-1 0,0 0 0,0 0 0,0 1 0,0-1 0,0 1 1,0-1-1,-1 0 0,1-1 177,0 0-1,1 0 1,-1 0 0,1 0-1,-1 0 1,1-1 0,0 1-1,0 0 1,0 0 0,0 0-1,1-4 1,-1 0-174,-1-24 676,2-32 1697,-6 62-1922,-18 0 6862,28 0-6454,-4-1-824,0 2 0,0-1 0,1 0 0,-1 0 0,0 0 0,0 0 0,0 1 0,0-1 0,0 0 0,0 1 1,0-1-1,0 1 0,0 0 0,0-1 0,2 2 0,-2-1 62,1 1 0,0-1 0,1 0 0,-1 0 0,0 0 0,0 0 0,0 0 0,1-1 0,-1 1 0,4 0 0,224 20 2416,-175-16-1820,91-5 1,-67-2-238,-24 2-174,-10 2 79,0-3-1,-1-1 0,49-10 1,-73 10-300,0 1 0,23 1 1,-8 0-99,34 0-89,-69 5 142,0-5-38,0 1 0,-1-1 0,1 0 0,0 1 1,0-1-1,0 0 0,0 1 0,0-1 0,0 0 1,0 1-1,0-1 0,0 0 0,0 1 0,0-1 1,0 0-1,0 1 0,0-1 0,0 1 0,1-1 1,-1 0-1,0 1 0,0-1 0,0 0 0,0 0 1,1 1-1,-1-1 0,0 0 0,0 1 1,1-1-1,-1 0 0,0 0 0,1 1 0,15 3 65,-13-3-77,-1 0 1,1 0-1,-1 0 0,1 0 1,0-1-1,-1 1 1,1-1-1,0 0 1,3 0-1,32 3-41,-27 6 52,6 3 49,-7-10-33,0 0 1,1-1-1,-1-1 0,0 0 0,18-1 1,9-1 369,8 2 603,-45 17-705,0-10-147,1-6-73,-1 1 0,0 0-1,0-1 1,0 1 0,0 0 0,0 0-1,0-1 1,0 1 0,0 0 0,-1-1-1,1 1 1,0 0 0,-1-1 0,0 1-1,-1 2 1,0-1 155,0 1 0,0 0 1,0 0-1,1 0 0,-1 0 0,1 0 0,0 0 0,0 0 0,1 1 0,-1-1 0,1 0 0,0 0 1,0 8-1,0-10-153,0 1 1,0-1 0,0 0-1,-1 0 1,1 0 0,-1 0-1,0 0 1,1 0 0,-1 0-1,0 0 1,0 0 0,0 0-1,0-1 1,-1 1 0,-2 3-1,3-3-58,-1-1 0,1 1 0,0 0 0,0-1 0,0 1 0,0 0 0,0 0-1,0 0 1,0 0 0,1 0 0,-1 0 0,1 0 0,-1 0 0,1 0-1,0 4 1,-1 1-13,0 0-1,0-1 0,0 1 1,0 0-1,-4 7 1,3-8-5,0 0 1,1 0 0,-1 0 0,1 0-1,0 7 1,2 20 0,0-25 0,-1 0 0,1 0 0,-2 1 0,1-1 0,-1 0 0,-4 16 0,-4-3 0,6-16 0,1 0 0,0 1 0,0-1 0,1 1 0,0-1 0,-1 1 0,2-1 0,-1 9 0,1 486 0,0-500-40,0 0 0,0 0-1,0 0 1,0 1 0,0-1 0,0 0-1,0 0 1,0 0 0,0 0 0,0 1-1,0-1 1,0 0 0,0 0 0,0 0 0,-1 0-1,1 1 1,0-1 0,0 0 0,0 0-1,0 0 1,0 0 0,0 0 0,0 0-1,0 1 1,0-1 0,-1 0 0,1 0-1,0 0 1,0 0 0,0 0 0,0 0 0,0 0-1,-1 0 1,1 0 0,0 0 0,0 1-1,0-1 1,0 0 0,-1 0 0,1 0-1,0 0 1,0 0 0,0 0 0,0 0 0,-1 0-1,1 0 1,0 0 0,0-1 0,0 1-1,0 0 1,0 0 0,-1 0 0,1 0-1,-13-8-4983,-10-16-4251,14 3 3854,-14 3 678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4:40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488 184 3249,'-17'-20'2643,"13"16"-2012,1 0 0,-1-1-1,1 1 1,0-1 0,-4-7-1,1-10 1230,5 18-1549,1 1-1,-1 0 1,0-1-1,0 1 1,0 0 0,-1-1-1,1 1 1,-1 0-1,0 0 1,1 0-1,-5-4 1,-5-3 1827,0-1-1,-2 1 1,-25-16 0,31 24-1648,0 0 1,0 1 0,0 0 0,0 0 0,0 1 0,-1 0 0,1 0-1,-9 2 1,2-2-210,9 1-145,1-1 1,0 1-1,0 0 1,0 0 0,0 0-1,0 1 1,1-1-1,-1 1 1,0 0 0,1 0-1,-1 0 1,1 1-1,0-1 1,-1 1 0,1 0-1,-3 4 1,-7 7 220,1 1 1,-13 22 0,15-22-192,-6 8-27,0 2-1,2-1 0,1 2 0,-18 51 0,20-47-137,2 0-1,2 0 1,0 1-1,2 0 1,-1 38-1,6-55 0,-1 10 0,1 0 0,2 0 0,0 0 0,1 0 0,9 29 0,-10-46 0,0-1 0,1 0 0,0 0 0,0 0 0,0 0 0,1 0 0,0 0 0,0-1 0,1 0 0,-1 0 0,1 0 0,0 0 0,1-1 0,-1 0 0,1 0 0,0 0 0,0-1 0,0 0 0,0 0 0,0 0 0,1-1 0,-1 0 0,12 2 0,-7-2 0,0 0 0,0 0 0,0-2 0,0 1 0,0-1 0,1-1 0,-1 0 0,0 0 0,0-1 0,0-1 0,0 1 0,0-2 0,-1 0 0,19-9 0,10-8 0,-21 12 0,1-1 0,-1 0 0,-1-1 0,0-1 0,-1-1 0,29-29 0,-38 33 0,8-7 0,-1 0 0,-1-2 0,0 1 0,-1-2 0,-1 0 0,16-37 0,-22 38 0,0 1 0,0-1 0,-2 0 0,0 0 0,-1 0 0,-1 0 0,-1 0 0,-3-34 0,1 40 0,0 0 0,-1 0 0,0 0 0,-1 1 0,0-1 0,-1 1 0,0 0 0,-1 0 0,0 1 0,-1 0 0,0 0 0,0 0 0,-1 1 0,-10-10 0,4 7 1,-1 0 0,0 0-1,-19-10 1,27 18-5,0 1 1,0 0-1,0 0 0,-1 0 0,1 1 0,-1 0 1,0 0-1,1 1 0,-15 0 0,-23 1-203,2 5-4313,37-5 3205,0 2 1,0-1 0,1 0-1,-1 1 1,1 0-1,-1 1 1,1-1 0,-1 1-1,1 0 1,0 0 0,-7 7-1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4:43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837 161 880,'3'-2'289,"-1"-1"-1,1 1 0,-1-1 1,0 0-1,0 0 0,0 0 0,0 0 1,0 0-1,-1 0 0,0-1 1,1 1-1,-1 0 0,0-1 1,-1 1-1,2-9 2401,-7 17-1200,-13 17-22,16-17-1250,-1 0-1,0 0 0,0 0 1,0-1-1,0 1 0,-1-1 1,1 0-1,-1 0 0,0 0 1,-8 6-1,8-7-112,-12 12 475,1 0 1,0 1-1,-16 23 0,-17 20 482,-58 48 666,-63 72 950,101-99-1669,-20 23 172,30-11-100,25-43-550,-57 94 1088,81-125-1416,0 1 0,2-1 0,0 1 0,0 1 0,2-1 0,-4 29 0,6 62 372,3-78-398,0-26-155,0-1-1,0 1 1,1-1 0,0 1 0,0-1 0,1 0 0,-1 1-1,1-1 1,0 0 0,1 0 0,-1 0 0,1 0 0,0 0-1,0-1 1,1 1 0,-1-1 0,1 0 0,0 0 0,0 0-1,0-1 1,1 1 0,-1-1 0,1 0 0,0 0 0,7 3-1,1-1-2,0 0-1,1-1 0,-1-1 0,1 0 0,0 0 0,0-2 0,0 0 0,0 0 0,18-2 0,0-2-15,0-2-1,0-1 0,0-1 1,-1-2-1,0-1 1,-1-1-1,0-2 0,48-28 1,-47 22 4,-1-1 0,0-2 0,-2-1 0,-1-1 0,-1-2 0,-1 0 0,36-51 0,-40 47 90,-2 0-1,-1 0 0,-2-2 0,-1 0 0,-1-1 0,-2 0 0,8-36 0,0-25 644,11-125 0,-25 159-455,4-95 359,-10 135-621,-1-1 0,-1 0 0,0 0 0,-2 1 0,-8-27 0,5 23-22,3 11 0,0-1 0,-1 1 0,0 0 0,-1 0 0,0 0 0,-1 1 0,-1-1 0,-15-18 0,20 28-51,-2-3-9,1 1 1,-1 0 0,0 0-1,0 0 1,0 1 0,-1 0 0,0 0-1,0 0 1,0 1 0,0 0 0,0 0-1,-1 0 1,1 1 0,-1 0-1,1 0 1,-13-1 0,-24 8-2272,32-3 1141,0 1 0,0 0-1,0 1 1,0 1 0,1 0 0,-1 0-1,1 1 1,1 0 0,-1 1-1,1 0 1,0 0 0,1 1-1,-1 0 1,-11 15 0,-10 33-3146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4:43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1214 431 2977,'0'-75'4098,"0"70"-3812,-1-1-1,0 1 0,0 0 1,0 0-1,-1 0 1,0 0-1,1 0 0,-2 0 1,1 0-1,-1 1 0,1-1 1,-1 1-1,-1 0 1,1 0-1,0 0 0,-1 0 1,0 0-1,0 1 0,0 0 1,0-1-1,-1 2 1,-7-5-1,-2 0 535,0 0-1,-1 1 1,1 0 0,-1 2-1,-1 0 1,-23-4 0,31 7-517,0 1 1,0 0-1,0 0 1,0 1-1,0 0 1,0 1-1,1-1 1,-1 1-1,0 1 1,-12 5-1,-8 6 990,-40 27 0,32-18-465,-47 35 1019,4 3 0,-84 84 1,126-110-1496,2 2 1,-47 64 0,-46 101-315,125-197-38,-22 37 0,1 2 0,3 0 0,1 2 0,-17 60 0,22-50 0,3 1 0,3 1 0,2-1 0,0 89 0,8-122 0,2 0 0,0 0 0,1 0 0,2 0 0,13 37 0,-13-45 0,1-1 0,1 0 0,1 0 0,0-1 0,0 0 0,2-1 0,-1 0 0,2 0 0,13 11 0,-6-9 0,0 0 0,1-1 0,1-1 0,0-1 0,1-1 0,0-1 0,25 8 0,-28-11 0,1-2 0,0-1 0,-1 0 0,1-1 0,0-2 0,1 0 0,-1 0 0,37-6 0,-24-2 0,-1-1 0,0-1 0,0-2 0,38-19 0,-15 2 0,68-45 0,-77 41 0,-1-1 0,-2-3 0,-2-1 0,-1-2 0,-2-1 0,-1-3 0,-3-1 0,-1-1 0,-3-1 0,-1-2 0,42-101 0,-60 121 0,89-254 0,-85 228 0,-2 0 0,-2-1 0,5-70 0,-12-168 0,-5 178 0,1 90 0,-1 0 0,0 0 0,-2 0 0,-10-41 0,11 58 0,-1 1 0,0-1 0,0 1 0,0 0 0,-1 0 0,0 0 0,-1 0 0,1 1 0,-1 0 0,0 0 0,-1 0 0,1 1 0,-1-1 0,0 1 0,-1 1 0,1-1 0,-1 1 0,-12-6 0,9 7-121,1 0 1,-1 0-1,1 1 1,-1 0-1,0 0 1,0 2-1,0-1 0,0 1 1,0 0-1,0 1 1,0 0-1,0 1 1,1 0-1,-17 5 0,-6 6-3127,0 0-1,-54 33 1,78-42 2524,-15 9-2864,-42 31 0,43-25 421,-33 39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4:48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2472 2279 2033,'-4'-1'1654,"0"-1"-1330,0 1 1,0-1-1,0 0 0,1 0 1,-1 0-1,1 0 0,-1-1 0,-4-5 1,4 5-120,0-1 1,0 1 0,0 0-1,0 0 1,0 0 0,0 1 0,-1-1-1,1 1 1,-1 0 0,-9-3-1,-58-13 972,33 12-639,-1 2-1,-66 3 1,82 1-441,-12 2 44,0 1 0,1 2 0,-56 16 0,77-18-110,-311 96 825,209-60-541,40-14-111,2 4 1,0 3-1,2 3 1,2 3 0,-71 52-1,75-41 49,1 4 0,-78 82 1,112-102-87,3 2 1,1 1 0,1 1 0,2 1 0,2 1 0,-18 44-1,22-39 44,2 2 0,2 0 1,2 0-1,2 1 0,2 1 0,2 0 0,2 0 0,3 0 0,1 0 0,8 50 0,-4-68-147,1 1 0,1-1-1,2-1 1,2 1 0,0-1-1,2-1 1,1 0 0,1-1-1,1 0 1,2-1 0,1-1-1,0 0 1,2-2 0,1 0-1,1-1 1,45 35 0,-23-28-27,0-3 1,2-1 0,50 20 0,146 40 21,-185-70-44,1-2 0,112 10 0,113-22 34,-242-3-67,0-2 0,58-13 0,-93 15 6,0 1 0,0 0 0,0-1 0,-1 0 0,1-1 0,0 1 0,-1-1 0,0 0-1,0 0 1,0-1 0,0 1 0,0-1 0,-1 0 0,9-9 0,-13 11 9,1 1 1,0 0-1,-1 0 0,1 0 0,0 0 1,-1 0-1,1-1 0,-1 1 1,0 0-1,1-1 0,-1 1 1,0 0-1,0 0 0,0-1 1,0 1-1,0 0 0,0-1 1,0 1-1,0 0 0,-1-1 1,1 1-1,-1-2 0,-19-23-42,11 17 41,-1 1-1,0 1 0,-1 0 1,0 1-1,0-1 1,0 2-1,-1 0 0,1 0 1,-22-4-1,-10-2-8,-67-7 0,71 15 10,-1 1 1,0 2-1,0 2 0,0 2 1,-55 12-1,20 2-5,-133 51 0,122-33 21,1 4-1,3 4 1,1 3-1,3 4 1,2 4 0,-69 63-1,109-84-5,1 2 1,2 1-1,-43 64 0,28-28 35,-44 95-1,67-115-24,3 1-1,2 0 0,2 2 1,3 0-1,2 1 0,3 1 1,-5 103-1,13 52 15,46 394-1,-36-541-45,28 103 0,-28-140 9,3 0 1,0-1 0,2 0 0,0 0 0,29 40 0,-19-37 22,1 0 1,1-2 0,1-1-1,39 31 1,-47-44-13,2-1 1,0 0 0,0-2-1,1 0 1,0-1 0,1-1-1,1-1 1,24 6 0,3-7 12,0-2 0,1-2 0,63-3 0,-83-1-16,-6-1 20,-1 0 0,1-1 0,-1-2-1,0-1 1,0 0 0,40-16-1,-58 20 11,0 0 0,0 0-1,0 1 1,12 0 0,-11 0 20,-3 0 116,-8 0-8,-4 1-153,1 0 0,-1 1 0,0-1 0,1 1 0,0 1 0,-1-1 0,1 1 0,0 1 1,1-1-1,-1 1 0,0 0 0,-7 7 0,-12 10 50,-34 37 0,58-57-55,-4 5 1,0 1-1,1 0 0,-1 0 0,1 0 1,1 1-1,-1-1 0,1 1 0,1 0 0,-4 10 1,3-3 1,1 0 1,0 0 0,2 0 0,-1 0-1,2 15 1,0-19-24,6 159 393,-3-148-249,0-1 1,2 1-1,0-1 0,1 0 1,18 39-1,31 33 177,-43-73-255,0-1 0,2 0 0,0-1 0,1 0 0,0-1 0,2-1 0,33 26 0,-14-16 0,0-1 0,2-2-1,48 22 1,-57-33-23,1-1 1,0-1-1,1-2 1,0-1-1,42 4 0,47-4 23,135-11 0,-172-5-35,0-3 1,93-27-1,199-69-14,-347 97 0,-1-1 1,47-28 0,-44 23 21,-8 3-15,-19 12-5,0-1 0,1 1 0,-1 0 0,0 0 0,1 0 0,0 1 0,-1-1 0,1 1 0,0 0 0,0 0 0,7-1 0,-6 2-83,10 13-109,11 41 187,-14-6-3,-4-33 16,1-1 0,0 0 0,19 23 1,3 2-13,-8-10 56,1-1 0,1 0 0,2-2 0,0-1 0,40 27 0,5-3 164,85 43 0,-93-61-198,1-3-1,1-2 0,135 32 1,-138-46 15,2-3 0,-1-3 0,128-4 0,-105-3-13,409-27 150,-3-34-23,-487 61-144,389-41-32,-110 31-68,-232 11 34,-47 0 57,3-1-1,0 2 0,0-1 0,0 1 0,10 2-1,-16-2 5,1 1-1,0-1 0,-1 1 0,1-1 0,-1 1 0,1 0 0,-1 1 0,0-1 0,0 0 0,0 1 0,0 0 0,0 0 0,2 3 1,14 15 7,26 23 1,-28-29 97,-1 1-1,28 35 1,-16 3 480,30 33 678,-29-45-559,-11-18-301,1 0 0,1-1 0,1-1 0,1 0 1,1-2-1,1-1 0,33 21 0,-35-26-295,1-2 0,0 0 0,1-2-1,0 0 1,1-2 0,-1 0 0,2-2 0,-1-1 0,28 3 0,43-6-34,-1-3 0,178-26 0,-233 20-94,-1-1 0,55-20 0,77-43-179,-161 67 188,28-13-174,-2-1 0,0-2-1,61-44 1,63-73-806,28-21 489,-139 121 427,-12 7 21,78-45-1,-101 67 68,1 1-1,0 1 0,0 0 0,1 1 0,-1 1 0,1 0 0,0 1 0,0 1 1,25 0-1,-15 1 0,-12 0 14,0 1 0,0 0 1,-1 1-1,19 4 0,71 26 179,4 3 143,-65-25-133,1-2 0,79 3 0,94-15 478,-25-19-405,-113 12-194,37-7-8,150-45 0,-225 54-62,-2-3 1,1-1 0,-2-1 0,0-2 0,-1-2 0,0-2 0,-2-1 0,38-31 0,-40 27-23,-15 12-1,1-1-1,-2 0 1,0-1-1,22-28 1,-30 28-20,0-1 0,-2 1 1,1-1-1,-2-1 1,6-33-1,-3 17 5,60-264-957,-39 127 702,-27 157 252,2 1 1,-1-1 0,11-23-1,1-4 13,-14 37 11,2-6-5,-1 1 0,1-1 1,1 1-1,0 0 0,0 0 1,1 1-1,0-1 0,0 1 1,11-13-1,-3 4 18,-12 15-17,1-1 0,-1 0 1,1 1-1,-1 0 0,1-1 0,0 1 0,0 0 1,0 0-1,1 0 0,-1 0 0,0 0 0,1 1 0,-1-1 1,1 1-1,0-1 0,-1 1 0,1 0 0,0 0 1,0 0-1,0 1 0,-1-1 0,7 0 0,12 1-16,-14 1 23,1-1 1,-1 0-1,0-1 1,1 0-1,-1 0 1,0-1-1,0 1 0,10-5 1,43-9-136,-50 14 131,-1-1 0,1 0-1,0-1 1,-1 0 0,1-1-1,-1 0 1,0 0-1,0-1 1,9-5 0,25-24-182,-1-1 0,-1-2 0,-2-2 1,-2-2-1,62-87 0,84-173-94,-143 224 238,60-162-1,-62 129 54,63-211 1,-87 265-21,-3-1 0,-2-1 0,2-101 0,-9 98-21,0 34 46,-2 0 0,0 0 1,-7-38-1,6 59-21,-1 0-1,-1-1 1,1 1 0,-1 0 0,0 0 0,0 0 0,0 1 0,-8-9 0,7 7 10,-1 1 1,1-1-1,-1 0 1,-4-14 0,7 17 27,0-1 0,0 1 0,0 0 0,-1 0 0,1 0 0,-1 0 0,0 0 0,-6-5 0,-9-12 384,17 18-388,0-1 0,0 0-1,0 1 1,0-1 0,1 0 0,-1 0 0,1 1-1,0-1 1,0 0 0,0 0 0,2-5 0,-1-7-10,-1 4 2,-1 2-12,1 0 1,1 1 0,-1-1 0,2 0-1,-1 0 1,1 0 0,1 1 0,0-1-1,6-13 1,18-50 11,-14 33 31,22-41 1,-1 10 122,45-128 1,-67 158-11,-1 0 1,-2-1-1,-2 0 1,3-85-1,-9 91-116,0-1-9,-1 1 0,-2-1 0,-2 0 0,-1 1 1,-16-62-1,-18-14-47,32 84 12,-1 1 0,-2 0 0,-1 1 0,-1 0 0,-19-30 0,7 20-18,-39-46 0,54 72 4,0 0 1,-1 1-1,-1 0 0,1 0 1,-1 1-1,-1 1 0,1 0 1,-21-9-1,-117-28-36,111 34 33,4 2 0,1 3 0,-1 0 0,0 3 0,-1 0 0,-40 5 0,-4-2-37,61 0 24,0 1-1,-20 4 0,-25 1-37,62-7 57,1 0 0,0 0-1,0 0 1,0 0 0,0 0-1,0 0 1,0 0 0,0 0-1,-1 0 1,1 0 0,0 0-1,0 0 1,0 0 0,0 0-1,0 0 1,0 0-1,0 0 1,-1 0 0,1 0-1,0 0 1,0 0 0,0-1-1,0 1 1,0 0 0,0 0-1,0 0 1,0 0 0,0 0-1,-1 0 1,1 0 0,0 0-1,0 0 1,0-1 0,0 1-1,0 0 1,0 0 0,0 0-1,0 0 1,0 0 0,0 0-1,0 0 1,0-1-1,0 1 1,0 0 0,0 0-1,0 0 1,0 0 0,0 0-1,0 0 1,0-1 0,0 1-1,0 0 1,0 0 0,0 0-1,0 0 1,1 0 0,-1-6-2,2 1 0,-1-1 0,1 1 0,0 0 0,0-1 0,0 1 0,1 0 0,-1 0 0,1 1 0,6-9 0,7-11 36,35-79-102,-43 88 76,1 0-1,-2-1 1,0 1-1,-1-2 1,0 1 0,-1-1-1,-1 0 1,2-18-1,-3 11-11,-1 0 1,-1 0-1,-1 0 0,-3-26 0,2 36-7,-1 1 0,-1 0 0,0 0 1,-1 1-1,0-1 0,-1 1 1,0-1-1,-1 2 0,-10-16 0,0 6 26,-1 2-1,0 0 0,-2 1 1,0 0-1,-29-20 0,-115-63-43,112 74 19,-1 3 1,-104-34-1,41 14-58,-46-14-69,-11 14 81,136 36-9,0 2-1,-66-3 1,99 9 64,0 0 1,0 0 0,1 1-1,-1-1 1,0 1 0,0 0-1,0 0 1,0 0-1,1 0 1,-1 0 0,0 1-1,1-1 1,-3 3-1,3-3 0,0 1-1,0-1 0,0 0 0,-1 0 0,1 0 0,0 0 0,0 0 0,-1 0 1,1-1-1,0 1 0,-1-1 0,-4 1 0,7-1 4,-1 0-1,0 0 0,0 0 1,1 0-1,-1 0 1,0 0-1,1 0 0,-1 0 1,0 0-1,1 0 1,-1 0-1,0 0 0,1 0 1,-1-1-1,0 1 1,1 0-1,-1-1 0,1 1 1,-1 0-1,0-1 1,1 1-1,-1-1 0,1 1 1,-1-1-1,1 1 1,-1-1-1,1 1 0,0-1 1,-1 1-1,1-1 1,0 1-1,-1-1 0,1 0 1,0 1-1,0-1 1,-1 0-1,1 1 0,0-1 1,0 0-1,0 0 1,9-30 174,-2 14-130,-5-1-42,0 0 0,0 0 0,-2 1 0,-2-26-1,1-3 15,1 13-13,1 17 0,-1 0 1,0 1-1,-1-1 1,-1 1-1,-4-18 1,-1 14-2,-1 0 0,-1 1 1,-20-31-1,-2-4-21,19 31-4,-2 1 0,0 1 0,-1 0 0,-22-23 0,-86-66-192,100 91 189,-2 0 0,0 2 1,-52-24-1,-93-24-19,165 62 40,-27-9-6,-49-10-1,-68 6-12,87 10-9,-159 2-123,143 4 266,77-2-104,1 0 0,-1 0-1,1 0 1,-1 0 0,0 0-1,1 0 1,0 0-1,-1 0 1,1 0 0,0 0-1,-1 0 1,1 0 0,0-1-1,0 1 1,0 0-1,0 0 1,0 0 0,0 0-1,0 0 1,1 0-1,-1-2 1,0 0-6,2-62 13,-1 21-21,-7-69-1,3 87-54,-3-32-115,-3 0 0,-2 1 0,-33-97-1,-20-1 42,52 131 109,0 1 0,-2 0 1,-1 1-1,-27-32 0,13 22-53,-1 2 0,-1 0 0,-2 3 1,0 0-1,-2 2 0,-73-38 0,65 43 29,-1 1-1,-1 3 0,0 2 0,-1 2 0,0 2 0,-63-6 0,59 10 46,1 3 0,0 2 1,-1 1-1,1 4 0,0 1 0,-51 12 0,59-7-12,0 3-1,1 1 0,0 1 0,1 3 0,1 1 1,-69 46-1,69-38 19,-96 73-4,117-86-4,1 2 1,1 0-1,0 0 0,1 2 0,-17 27 0,-15 42 86,38-59-26,8-27-52,0 0 0,0 0 0,0 0 0,0 0 1,1 0-1,-1-1 0,0 1 0,0 0 0,1 0 0,-1 0 0,0-1 0,1 1 0,-1 0 1,1 0-1,-1-1 0,1 1 0,-1 0 0,2 0 0,1 1 4,-1-1-1,1 0 1,0 1 0,0-1 0,0-1-1,0 1 1,0 0 0,0-1-1,0 1 1,0-1 0,0 0 0,6-1-1,-4 0 8,0 0-1,-1 0 0,1 0 1,0-1-1,-1 0 0,1 0 1,-1 0-1,1-1 0,-1 0 1,0 0-1,0 0 0,5-5 1,1 0 7,-1-1 0,0 0 0,13-19-1,-21 26-39,0 1 0,0-1 0,-1 0 0,1 0 0,0 0 0,-1 0 0,0 0 0,1 0-1,-1 0 1,0 0 0,0 0 0,0 0 0,0 0 0,0 0 0,-1 0 0,1 0-1,-1 0 1,1 0 0,-1 0 0,0 0 0,0 0 0,0 0 0,0 1 0,0-1 0,-2-3-1,-1 0-36,1 0 0,-2 0 0,1 1 0,-1-1 0,1 1 0,-1 0 0,-6-4 0,5 5 23,-1 0-1,0 0 1,0 1-1,0 0 1,0 1 0,0-1-1,-1 1 1,1 0-1,0 1 1,-1 0-1,-9 1 1,-9-1-32,0 1 0,0 1 0,0 1 1,0 1-1,0 2 0,1 0 0,0 2 0,-46 20 1,-26 18-4,48-24 33,1 3 0,-61 40 0,3 15-33,-112 111 0,203-176 61,-1 1 0,2 0 0,0 1 0,-22 37 0,8-20 15,21-28-6,1 0 1,0 1-1,1 0 0,-7 10 0,3 7 10,-10-5-57,14-6 20,5-12 28,0-1-1,-1 1 0,1-1 1,0 1-1,0-1 1,0 1-1,0-1 0,-1 1 1,1-1-1,0 1 0,0-1 1,-1 1-1,1-1 1,0 0-1,-1 1 0,1-1 1,-1 1-1,1-1 1,0 0-1,-1 1 0,1-1 1,-1 0-1,1 0 1,-1 1-1,1-1 0,-1 0 1,1 0-1,-1 0 1,1 0-1,-1 1 0,0-1 1,1 0-1,-1 0 1,1 0-1,-1 0 0,-3 0 141,0 0-86,-44-2-62,32 0-6,1 1 1,-1 1-1,1 1 1,-1 1 0,-22 4-1,-20 8 86,21-4-79,1-2 0,-61 6 0,48-7-7,1 2 1,1 2-1,-1 2 1,2 2-1,-84 41 0,112-46 14,0 0-1,0 2 0,-17 14 0,-2 1 10,20-14-8,0 1-1,0 0 0,-19 23 1,7-7 19,-6 3 48,18-18 20,1 0 1,0 2 0,-15 20 0,-2 11 114,10-14-11,-1-1 0,-34 35 0,39-49-138,8-8-18,0 0 1,-17 23-1,25-29-10,0 0 0,0-1-1,1 1 1,0 0 0,0 0 0,0 0 0,1 1 0,-1-1 0,1 0 0,0 1-1,1-1 1,-1 6 0,-3-14 50,0 0-108,1 0 1,-1-1 0,1 1 0,0-1 0,0 0 0,0 0 0,1 0-1,-1 0 1,1 0 0,0 0 0,0-1 0,1 1 0,-2-8-1,0 5-107,0-1-1,-1 1 0,0 0 0,0 0 0,0 0 0,-1 0 1,0 1-1,0-1 0,0 1 0,-1 1 0,-8-7 0,-27-32-654,36 38 696,1 1-1,-1-1 1,-1 1-1,1 0 1,-1 0-1,-12-7 1,1 0 11,14 10 73,-6-5-26,0 0-1,0 1 1,-1 1-1,1-1 0,-1 1 1,-1 1-1,-11-4 0,4 3 19,-78-18-49,87 21 64,-1 1 0,0 1-1,0-1 1,1 2 0,-1-1 0,0 1 0,-16 4 0,12 0 10,0 1-1,0 0 1,-23 15 0,-5 1 10,24-14-11,1-1 0,0 2-1,0 0 1,1 1-1,0 1 1,0 0-1,2 1 1,-18 17-1,30-26-2,-6 8-14,0-1 0,-1-1 0,-1 1 0,-18 14 0,2-5 27,19-13 44,0-1 1,0 0 0,0 0-1,-11 5 1,17-10-46,1 0 0,0 0-1,-1 0 1,1 1 0,0-1 0,-1 0-1,1 0 1,0 1 0,0-1 0,-1 0-1,1 0 1,0 1 0,0-1 0,-1 0-1,1 1 1,0-1 0,0 0 0,0 1-1,0-1 1,0 0 0,-1 1-1,1-1 1,0 0 0,0 1 0,0-1-1,0 0 1,0 1 0,0-1 0,0 0-1,0 1 1,0-1 0,0 0 0,0 1-1,1-1 1,-1 1 0,0-1 5,0 0 1,0 0-1,0 0 1,0 1-1,0-1 1,0 0-1,0 0 1,1 0-1,-1 0 0,0 1 1,0-1-1,0 0 1,0 0-1,0 0 1,0 0-1,0 1 1,0-1-1,0 0 1,0 0-1,0 0 1,-1 0-1,1 1 0,0-1 1,0 0-1,0 0 1,0 0-1,0 0 1,0 0-1,0 1 1,0-1-1,0 0 1,0 0-1,-1 0 1,1 0-1,0 0 0,0 0 1,0 0-1,0 1 1,0-1-1,-1 0 1,1 0-1,0 0 1,0 0-1,0 0 1,0 0-1,-1 0 1,1 0-1,0 0 1,-2 0 32,0 0-1,0 0 1,0 0 0,0 0 0,1-1 0,-1 1 0,0-1 0,0 1 0,0-1 0,0 0 0,1 1 0,-1-1 0,0 0 0,1 0 0,-1 0 0,1-1 0,-1 1 0,1 0 0,0 0 0,-1-1 0,1 1 0,-1-3 0,-22-16 6,-10-6-22,26 23-45,0 0 1,0 0-1,0 1 0,-1 1 0,1-1 0,-1 1 1,1 1-1,-1-1 0,0 2 0,-15 1 1,6 0-7,0 1 0,1 1 0,0 0 0,-25 10 0,22-5 32,0 0-1,1 0 1,0 2-1,-18 14 1,-43 44 363,57-47 83,0 0 1,2 2-1,0 0 1,-24 38 0,44-60-392,0-1 0,0 0 0,1 0 0,-1 0 0,-1 0 0,1 0 0,0 0 0,0 0 0,0 0 1,0-1-1,-1 1 0,1 0 0,0-1 0,0 1 0,-1-1 0,1 1 0,-3 0 0,4-1-62,-1 0-1,1 0 0,0 0 1,-1 0-1,1 0 0,0 0 1,-1 0-1,1 0 0,-1 0 0,1 0 1,0 0-1,-1 1 0,1-1 1,0 0-1,-1 0 0,1 0 1,0 1-1,0-1 0,-1 0 1,1 0-1,0 1 0,0-1 1,-1 0-1,1 1 0,0-1 1,0 0-1,0 1 0,-1-1 0,1 0 1,0 1-1,0-1 0,0 1 1,0-1-1,0 0 0,0 1 1,0 0-1,-1-3-8,1 0 0,-1 1 0,1-1 0,-1 1 0,0-1 0,0 1 0,0-1 0,0 1 0,0-1 0,0 1 0,0 0 0,0 0 0,-1 0 0,1 0 0,0 0 0,-1 0 0,1 0 0,-1 0 0,1 0 0,-1 0 0,1 1 0,-1-1 0,0 1 0,1-1 0,-1 1 0,-3-1 0,-4-1 0,-1 0 0,0 1 0,-16-1 0,25 3 0,0-1 0,0 1 0,0-1 0,0 1 0,-1-1 0,1 1 0,0-1 0,0 1 0,0 0 0,0 0 0,0 0 0,0 0 0,1-1 0,-1 1 0,0 0 0,0 0 0,1 1 0,-1-1 0,1 0 0,-1 0 0,1 0 0,-1 0 0,1 0 0,-1 1 0,1-1 0,0 0 0,0 0 0,0 1 0,0-1 0,0 0 0,0 3 0,0 57 0,1-37 0,0-23 36,-1 0-1,0 0 1,0-1-1,0 1 1,-1 0 0,1-1-1,0 1 1,0 0-1,0-1 1,0 1 0,-1 0-1,1-1 1,0 1-1,-1 0 1,1-1 0,-1 1-1,1-1 1,0 1-1,-1 0 1,1-1 0,-1 1-1,1-1 1,-1 0-1,0 1 1,1-1 0,-1 1-1,1-1 1,-1 0-1,0 1 1,1-1 0,-2 0-1,-5 1-2600,26-34-15634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8:26.1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1872 592,'-10'2'2002,"3"6"-3304,6 21 22839,1-32-21426,0 1 1,0 0-1,1 0 0,-1-1 0,0 1 1,1 0-1,0 0 0,0 0 0,0 0 0,0 0 1,0 0-1,0 0 0,0 0 0,0 0 1,1 0-1,-1 1 0,1-1 0,-1 1 1,1-1-1,0 1 0,0-1 0,0 1 0,-1 0 1,1 0-1,0 0 0,0 0 0,5-1 1,-1-2 68,45-31 1674,53-34 702,-74 41-1520,-5 2-245,-7 11-583,-10 8-168,1 0-1,-1-1 1,-1 1-1,12-16 1,-12 14-40,1 1 0,0-1 0,14-10 0,-11 10 0,0-1 0,14-16 0,-18 18 0,1 0 0,0 0 0,1 1 0,12-8 0,-15 11 0,1 0 0,-1-1 0,0 0 0,0 0 0,0-1 0,-1 0 0,0 1 0,8-13 0,-4-4 0,-8 19 0,0 0 0,0 0 0,0 0 0,1 0 0,-1 0 0,1 0 0,0 1 0,3-5 0,68-60 0,-63 56 0,0 0 0,1 1 0,0 0 0,0 1 0,1 0 0,15-8 0,-15 11 0,-10 5 0,1 0 0,0 0 0,-1-1 0,1 1 0,-1-1 0,1 1 0,-1-1 0,0 0 0,0 0 0,4-4 0,11-14 0,-8 13 0,92-84 0,-86 82 0,8-8 0,23-36 0,0 1 0,-24 34 0,-19 16 0,0 0 0,-1 0 0,1 0 0,0 0 0,-1-1 0,1 1 0,2-4 0,8-13 0,8-13 0,-20 30 0,0 0 0,0 0 0,1 1 0,-1-1 0,1 1 0,-1-1 0,1 1 0,0-1 0,0 1 0,-1 0 0,1 0 0,0 0 0,3-1 0,8-6 0,-6 3 0,-6 4 0,0 0 0,1 0 0,-1 0 0,0 0 0,0 0 0,0 0 0,0 0 0,0-1 0,0 1 0,0 0 0,0 0 0,-1-1 0,1 1 0,0-1 0,0-1 0,-1 2 0,0 1 0,0-1 0,0 0 0,0 0 0,1 0 0,-1 0 0,0 0 0,1 0 0,-1 0 0,0 0 0,1 1 0,-1-1 0,1 0 0,0 0 0,-1 0 0,1 1 0,-1-1 0,1 0 0,0 1 0,0-1 0,-1 1 0,1-1 0,0 1 0,0-1 0,0 1 0,1-1 0,6-4 0,47-47 0,-41 42 0,-12 9 0,0 0 0,-1 0 0,1 0 0,0-1 0,0 1 0,0 0 0,-1-1 0,1 1 0,-1-1 0,1 0 0,-1 0 0,0 1 0,0-1 0,1 0 0,-1 0 0,0 0 0,0-3 0,-1 4 0,1-1 0,-1 1 0,0 0 0,1-1 0,-1 1 0,1-1 0,-1 1 0,1 0 0,0-1 0,-1 1 0,1 0 0,0 0 0,0-1 0,0 1 0,0 0 0,0 0 0,0 0 0,0 0 0,3-1 0,10-12 0,-12 12 0,-1 0 0,1 0 0,0 1 0,0-1 0,0 0 0,0 1 0,0-1 0,4-1 0,-4 2 0,1-1 0,0 1 0,-1-1 0,0 0 0,1 0 0,-1 0 0,0 0 0,0 0 0,2-3 0,42-47 0,-23 36 0,-8 6 0,3-8 0,-9 10 0,-1-1 0,1 2 0,0-1 0,15-9 0,22-22 0,-40 36 0,-1 0 0,1 0 0,-1-1 0,0 1 0,1-1 0,-2 0 0,1-1 0,0 1 0,-1-1 0,8-10 0,21-25 0,-31 37 0,0 2 0,0-1 0,0 0 0,0 0 0,1 1 0,-1-1 0,0 1 0,1-1 0,-1 1 0,5-1 0,-4 1 0,-1 0 0,1 0 0,-1-1 0,1 1 0,-1 0 0,1-1 0,-1 0 0,0 1 0,0-1 0,3-3 0,-4 4 0,-1 0 0,1 0 0,0 0 0,-1 0 0,1 0 0,0 0 0,-1 0 0,1 1 0,0-1 0,0 0 0,0 1 0,0-1 0,-1 0 0,1 1 0,0-1 0,0 1 0,0-1 0,0 1 0,0 0 0,1-1 0,-1 1 0,2 0 0,5-2 0,-8 2 0,1 0 0,0 0 0,0 0 0,0-1 0,0 1 0,-1 0 0,1-1 0,0 1 0,0-1 0,0 1 0,-1-1 0,1 1 0,0-1 0,-1 1 0,1-1 0,-1 1 0,1-1 0,0 0 0,-1 0 0,1 1 0,-1-1 0,1-1 0,7-9 0,13-2 0,-18 12 0,0-1 0,0 1 0,0-1 0,-1 0 0,1 1 0,0-1 0,-1-1 0,1 1 0,-1 0 0,4-5 0,-5 4 0,1 1 0,0-1 0,0 1 0,0 0 0,0-1 0,0 1 0,0 0 0,1 0 0,-1 0 0,1 0 0,0 1 0,-1-1 0,1 1 0,4-2 0,17-20 0,22-15 0,-36 33 0,-6 4 0,-1-1 0,1 0 0,-1 0 0,1 0 0,-1-1 0,0 1 0,5-5 0,-5 4 0,0-1 0,1 1 0,-1 0 0,1 0 0,0 0 0,-1 0 0,1 1 0,1-1 0,-1 1 0,0 0 0,1 1 0,5-3 0,-5 3 0,0-1 0,0 0 0,-1 0 0,1-1 0,7-4 0,-9-5 0,-4 11 0,1 1 0,0-1 0,0 0 0,0 1 0,0-1 0,0 1 0,0-1 0,1 0 0,-1 1 0,0-1 0,0 0 0,0 1 0,0-1 0,1 1 0,-1-1 0,0 1 0,1-1 0,-1 0 0,0 1 0,1-1 0,-1 1 0,1-1 0,19-7 0,-17 8 0,-1-1 0,0 1 0,1-1 0,-1 0 0,0 0 0,0 0 0,0 0 0,0-1 0,0 1 0,0 0 0,0-1 0,0 1 0,0-1 0,2-3 0,-4 5 0,0 0 0,0-1 0,0 1 0,0 0 0,0 0 0,1-1 0,-1 1 0,0 0 0,0 0 0,0-1 0,0 1 0,1 0 0,-1 0 0,0-1 0,0 1 0,0 0 0,1 0 0,-1 0 0,0-1 0,0 1 0,1 0 0,-1 0 0,0 0 0,0 0 0,1 0 0,-1 0 0,0 0 0,1-1 0,-1 1 0,0 0 0,0 0 0,1 0 0,-1 0 0,0 0 0,1 0 0,-1 0 0,0 1 0,1-1 0,-1 0 0,0 0 0,0 0 0,1 0 0,-1 0 0,5 18 0,-4 38 0,-2-41 0,1 428 0,0-439 0,0 0 0,-1 1 0,0-1 0,0 0 0,0 0 0,0 0 0,-3 6 0,2-6 0,1 0 0,-1 0 0,1 0 0,0 0 0,0 0 0,1 1 0,-1 4 0,1 3 0,1-8 0,-1 0 0,0 0 0,0 0 0,-1 0 0,1 0 0,-1 0 0,1 0 0,-4 7 0,0-1 0,0-3 0,1 1 0,1-1 0,-1 1 0,1 0 0,1-1 0,-1 1 0,1 0 0,0 14 0,1 11 0,0-31 0,0-1 0,0 1 0,0-1 0,0 1 0,0 0 0,0-1 0,-1 1 0,1-1 0,-1 0 0,1 1 0,-1-1 0,1 1 0,-1-1 0,0 0 0,0 1 0,0-1 0,0 0 0,0 0 0,0 1 0,0-1 0,-2 2 0,-6 6 0,8-5 0,-1 1 0,1 0 0,-1 0 0,1 0 0,1 0 0,-1 0 0,1 0 0,0 0 0,0 0 0,0 0 0,2 7 0,0 15 0,-3-17 0,0 0 0,0 0 0,-5 18 0,3-18 0,1 1 0,0-1 0,-1 20 0,3 745 0,1-768 0,0 1 0,0-1 0,1 0 0,3 12 0,4 23 0,-9 431 0,0-471 0,0 0 0,0 1 0,1-1 0,-1 0 0,1 0 0,0 0 0,0 1 0,0-1 0,0 0 0,0 0 0,0 0 0,0 0 0,0-1 0,3 4 0,-3-4 0,1 1 0,-1 0 0,0-1 0,0 1 0,0 0 0,0 0 0,0 0 0,0 0 0,0 0 0,0 0 0,-1 0 0,1 0 0,-1 0 0,0 3 0,0-2 0,0-1 0,0 1 0,0-1 0,1 1 0,-1-1 0,1 0 0,-1 1 0,1-1 0,0 0 0,0 1 0,0-1 0,0 0 0,0 0 0,1 0 0,-1 0 0,0 0 0,4 4 0,1 1 0,-5-5 0,1 1 0,-1-1 0,-1 0 0,1 1 0,0-1 0,-1 1 0,1-1 0,-1 1 0,0 0 0,1-1 0,-2 1 0,1-1 0,0 1 0,-1 4 0,0 7 0,1-9 0,-1-1 0,2 1 0,-1-1 0,0 1 0,1-1 0,0 1 0,0-1 0,0 1 0,1-1 0,-1 0 0,1 1 0,4 6 0,-4-6 0,-1 0 0,0 1 0,0-1 0,0 1 0,-1-1 0,0 1 0,0-1 0,0 1 0,-2 8 0,1-2 0,1 175 0,0-186 0,1 1 0,-1 0 0,0 0 0,1 0 0,-1 0 0,1 0 0,-1 0 0,1-1 0,0 1 0,0 0 0,0-1 0,0 1 0,0 0 0,0-1 0,2 2 0,-1-1 0,-1 0 0,1-1 0,-1 1 0,0 0 0,0 0 0,0 0 0,0 0 0,0 0 0,0 0 0,0 0 0,-1 0 0,1 0 0,-1 0 0,0 1 0,1 2 0,-1 125 0,0-125 0,1 0 0,-1 0 0,1 0 0,1 0 0,-1-1 0,3 7 0,-2-6 0,0 0 0,-1 0 0,0 0 0,0 0 0,0 0 0,0 7 0,-1 172 0,0-182 0,1-1 0,-1 1 0,0 0 0,1 0 0,-1 0 0,1 0 0,-1 0 0,1 0 0,0-1 0,0 1 0,0 0 0,0-1 0,0 1 0,0-1 0,2 3 0,-1-3 0,-1 1 0,1 0 0,-1-1 0,0 1 0,0 0 0,0 0 0,0 0 0,0 0 0,0 0 0,0 0 0,-1 0 0,1 0 0,-1 1 0,0-1 0,1 3 0,-1 261 0,0-264 0,0 1 0,1-1 0,-1 0 0,1 1 0,-1-1 0,1 1 0,0-1 0,0 0 0,2 5 0,-1-5 0,-1 1 0,0-1 0,1 1 0,-1 0 0,-1-1 0,1 1 0,0 0 0,-1 0 0,1 0 0,-1 3 0,0 99 0,0-104 0,0 0 0,0 1 0,0-1 0,0 0 0,0 0 0,1 1 0,-1-1 0,0 0 0,1 0 0,-1 0 0,0 0 0,1 1 0,-1-1 0,1 0 0,0 0 0,-1 0 0,1 0 0,0 0 0,0 0 0,0-1 0,0 1 0,0 0 0,0 0 0,1 0 0,-1 0 0,0 0 0,0-1 0,0 1 0,0 0 0,0 0 0,0 0 0,-1 0 0,1 0 0,0 0 0,0 0 0,-1 0 0,1 0 0,-1 1 0,1-1 0,-1 0 0,1 0 0,-1 0 0,0 1 0,1-1 0,-1 0 0,0 1 0,0-1 0,0 0 0,0 2 0,0 113 0,0-113 0,0 0 0,1 0 0,-1 0 0,1 0 0,0-1 0,0 1 0,0 0 0,0 0 0,2 3 0,-1-3 0,-1-1 0,0 0 0,0 1 0,0-1 0,0 1 0,-1 0 0,1-1 0,-1 1 0,1 3 0,-2 19 0,1-18 0,-1-1 0,1 1 0,0 0 0,0-1 0,1 1 0,0-1 0,0 1 0,3 7 0,7 0 0,-10-12 0,0-1 0,0 0 0,0 0 0,0 1 0,0-1 0,0 0 0,0 1 0,-1-1 0,1 1 0,0 0 0,-1-1 0,1 1 0,-1-1 0,0 1 0,0 0 0,1-1 0,-1 1 0,0 2 0,-1 18 0,0-14 0,0-1 0,1 1 0,0 0 0,1-1 0,-1 1 0,2-1 0,1 8 0,0-9 0,-1-3 0,-1 0 0,1 0 0,-1 1 0,1-1 0,-1 1 0,0-1 0,-1 1 0,1-1 0,0 1 0,-1-1 0,0 8 0,0 358 0,0-366 0,1 0 0,-1-1 0,0 1 0,1 0 0,0-1 0,0 1 0,0 0 0,0-1 0,0 1 0,0-1 0,1 0 0,2 4 0,-2-4 0,-1 1 0,1-1 0,-1 0 0,0 1 0,0-1 0,0 1 0,0-1 0,0 1 0,0 0 0,0-1 0,-1 1 0,1 4 0,-1 267 0,0-257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8:27.31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1774 0 32767,'0'2'0,"0"0"0,0-1 0,0 1 0,0 0 0,0-1 0,-1 1 0,1 0 0,-1-1 0,1 1 0,-1-1 0,1 1 0,-1-1 0,0 1 0,0-1 0,0 1 0,0-1 0,0 0 0,0 0 0,-2 3 0,-29 10 0,27-13 0,0 1 0,0 0 0,0 0 0,1 0 0,-1 0 0,1 1 0,-8 5 0,8-4 0,0-1 0,0 1 0,0-1 0,-1-1 0,1 1 0,-1-1 0,0 1 0,1-1 0,-1 0 0,0-1 0,0 1 0,-9 0 0,13-2 0,0 0 0,0 0 0,0 0 0,0 0 0,0 1 0,0-1 0,0 0 0,0 0 0,0 1 0,0-1 0,0 1 0,0-1 0,0 1 0,0-1 0,0 1 0,0 0 0,0-1 0,0 1 0,0 0 0,1 0 0,-1-1 0,0 1 0,1 0 0,-1 0 0,1 0 0,-1 0 0,1 0 0,-1 0 0,1 0 0,-1 2 0,-2 3 0,2-4 0,-1-1 0,1 1 0,-1 0 0,1-1 0,-1 1 0,0-1 0,1 0 0,-1 0 0,0 0 0,0 0 0,0 0 0,0 0 0,0 0 0,0 0 0,0-1 0,-1 1 0,1-1 0,0 0 0,-4 1 0,-22 6 0,5 8 0,1 0 0,-25 22 0,26-20 0,0 0 0,-29 15 0,26-8 0,15-21 0,8-3 0,0 0 0,0 0 0,0 0 0,1 1 0,-1-1 0,0 0 0,0 0 0,0 1 0,1-1 0,-1 1 0,0-1 0,0 1 0,1-1 0,-1 1 0,0-1 0,1 1 0,-1-1 0,0 1 0,1 0 0,-1 0 0,1-1 0,-1 2 0,-1 1 0,-1-1 0,1 0 0,0 1 0,-1-1 0,0 0 0,1 0 0,-1-1 0,0 1 0,0 0 0,0-1 0,-6 2 0,-22 13 0,9 3 0,21-17 0,-1 0 0,1 0 0,-1 0 0,0 0 0,0-1 0,0 1 0,0-1 0,0 0 0,0 1 0,-4 0 0,-12 4 0,15-6 0,1 1 0,0-1 0,-1 1 0,1-1 0,0 1 0,-1 0 0,1 0 0,0 0 0,0 0 0,0 1 0,0-1 0,0 0 0,0 1 0,0 0 0,1-1 0,-1 1 0,1 0 0,-1 0 0,1 0 0,-1 0 0,-1 3 0,3-3 0,0-1 0,-1 0 0,1 0 0,-1 0 0,1 0 0,-1 0 0,1 0 0,-1 0 0,0 0 0,1 0 0,-1 0 0,0 0 0,0 0 0,0 0 0,0-1 0,0 1 0,0 0 0,0-1 0,0 1 0,0 0 0,0-1 0,0 1 0,0-1 0,0 0 0,-1 1 0,1-1 0,0 0 0,-1 0 0,0 0 0,1 1 0,-1-1 0,1 0 0,-1 1 0,1-1 0,-1 1 0,1-1 0,0 1 0,-1-1 0,1 1 0,0 0 0,-3 2 0,-13 16 0,14-15 0,0-1 0,0 1 0,0-1 0,-1 1 0,1-1 0,-1 0 0,-6 4 0,-36 27 0,26-15 0,17-16 0,1 0 0,-1-1 0,0 1 0,1 0 0,-1-1 0,0 0 0,-1 0 0,-5 4 0,7-6 0,0 1 0,1-1 0,-1 1 0,1 0 0,-1 0 0,1-1 0,-1 1 0,1 0 0,-1 1 0,1-1 0,0 0 0,0 0 0,-1 0 0,0 3 0,1-3 0,0 0 0,0 0 0,0 0 0,0 0 0,0 0 0,0 0 0,0 0 0,0 0 0,0-1 0,0 1 0,-1 0 0,1-1 0,0 1 0,-1-1 0,1 1 0,0-1 0,-3 1 0,-1 0 0,1 0 0,0 1 0,0 0 0,0 0 0,0 0 0,0 0 0,1 0 0,-1 1 0,1-1 0,-1 1 0,1 0 0,0 0 0,0 1 0,0-1 0,1 1 0,-4 4 0,4-4 0,1-1 0,-1 0 0,0 0 0,0 0 0,-1 0 0,1-1 0,-3 4 0,-10 10 0,13-14 0,0 0 0,0 0 0,0 0 0,0 0 0,0-1 0,-1 1 0,1-1 0,0 1 0,-1-1 0,-4 1 0,4-1 0,1 0 0,-1 0 0,1 1 0,-1-1 0,1 0 0,0 1 0,-1-1 0,1 1 0,0 0 0,-3 3 0,4-2 0,-1-1 0,0 0 0,0 0 0,1 1 0,-1-1 0,0-1 0,-1 1 0,1 0 0,0 0 0,0-1 0,-1 1 0,-2 0 0,4-1 0,-1 0 0,1 0 0,0 0 0,0 0 0,-1 0 0,1 0 0,0 0 0,0 0 0,0 1 0,0-1 0,1 0 0,-1 1 0,0-1 0,0 1 0,1-1 0,-1 3 0,-7 9 0,-10-4 0,17-9 0,-1 0 0,1 1 0,-1-1 0,1 0 0,-1 1 0,1-1 0,-1 1 0,1 0 0,0-1 0,-1 1 0,1 0 0,0 0 0,0 0 0,-1 0 0,1 0 0,0 0 0,0 0 0,0 1 0,0-1 0,0 0 0,1 1 0,-1-1 0,0 0 0,0 1 0,1-1 0,-1 1 0,1-1 0,0 1 0,-1-1 0,1 3 0,0-4 0,0 1 0,0-1 0,0 1 0,0-1 0,0 1 0,0-1 0,0 0 0,0 1 0,0-1 0,0 1 0,0-1 0,0 1 0,-1-1 0,1 1 0,0-1 0,0 0 0,0 1 0,-1-1 0,1 1 0,0-1 0,0 0 0,-1 1 0,1-1 0,0 0 0,-1 1 0,1-1 0,-1 0 0,1 0 0,0 1 0,-1-1 0,1 0 0,-1 1 0,-7 5 0,0 14 0,-2-11 0,9-8 0,-1 0 0,1 1 0,-1-1 0,1 0 0,0 1 0,-1-1 0,1 1 0,0-1 0,0 1 0,0 0 0,-1 3 0,-5 5 0,0 0 0,0-1 0,-1 1 0,-14 13 0,14-16 0,0 1 0,1 0 0,-1 1 0,2 0 0,-10 16 0,13-21 0,1 0 0,-1 1 0,1-2 0,-1 1 0,0 0 0,-1 0 0,-5 4 0,-8 10 0,-2 12 0,14-22 0,1 0 0,-1-1 0,-1 0 0,-9 11 0,5-8 0,-4 2 0,1 0 0,-16 21 0,-4 17 0,31-47 0,-1 1 0,1-1 0,0 0 0,-1 0 0,0-1 0,-5 6 0,-8 8 0,-4 23 0,18-21 0,2-17 0,0 0 0,0 0 0,0 0 0,0 0 0,0 0 0,0 0 0,0 0 0,0-1 0,0 1 0,0 0 0,0 0 0,-1 0 0,1 0 0,0 0 0,-1 0 0,1-1 0,-1 1 0,1 0 0,-1 0 0,1 0 0,-1 0 0,-6 0 0,6-1 0,0 0 0,1 0 0,-1 0 0,1 0 0,-1 0 0,1 0 0,-1 0 0,0 0 0,1 1 0,-1-1 0,1 0 0,-1 0 0,1 0 0,-1 0 0,1 1 0,-1-1 0,1 0 0,-1 1 0,1-1 0,-1 0 0,1 1 0,-1-1 0,1 1 0,0-1 0,-1 1 0,1-1 0,0 1 0,-1-1 0,1 1 0,0-1 0,0 1 0,-1-1 0,1 1 0,0-1 0,0 1 0,0-1 0,0 2 0,-1 0 0,1 0 0,-1 0 0,0 1 0,0-1 0,0 0 0,0 0 0,0 0 0,0 0 0,0 0 0,-1 0 0,1 0 0,-1-1 0,1 1 0,-1-1 0,0 1 0,0-1 0,1 1 0,-1-1 0,0 0 0,0 0 0,0 0 0,-1 0 0,1 0 0,0 0 0,-3 0 0,5 0 0,-1 0 0,0 0 0,1 0 0,-1 0 0,0 0 0,1 0 0,0 0 0,-1 0 0,1 0 0,0 0 0,-1 0 0,1 0 0,0 1 0,0-1 0,0 0 0,0 0 0,0 0 0,0 0 0,0 0 0,0 1 0,1 1 0,-1-2 0,1 1 0,-1-1 0,0 0 0,0 1 0,0-1 0,0 0 0,0 1 0,0-1 0,-1 0 0,1 1 0,0-1 0,-1 0 0,1 1 0,-1 0 0,-12 7 0,11-8 0,0 0 0,0 0 0,0 0 0,1 1 0,-1-1 0,0 0 0,0 1 0,1 0 0,-1-1 0,1 1 0,0 0 0,-1-1 0,1 1 0,0 0 0,0 0 0,0 0 0,0 0 0,0 0 0,1 0 0,-1 0 0,1 1 0,-1-1 0,1 0 0,0 4 0,-1-5 0,1 0 0,0 0 0,-1 0 0,1 0 0,-1 1 0,1-1 0,-1 0 0,0 0 0,1 0 0,-1 0 0,0 0 0,0 0 0,0 0 0,0-1 0,0 1 0,0 0 0,0 0 0,0-1 0,0 1 0,0-1 0,0 1 0,0-1 0,0 1 0,-1-1 0,1 1 0,0-1 0,0 0 0,0 0 0,-2 0 0,-11 5 0,5 5 0,-14-7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8:29.3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717 5016 32767,'0'-13'0,"1"10"0,-1 0 0,0-1 0,0 1 0,0 0 0,0-1 0,-1 1 0,1 0 0,-3-6 0,-5 0 0,8 9 0,-1-1 0,0 1 0,1-1 0,-1 0 0,1 1 0,-1-1 0,1 0 0,-1 0 0,1 1 0,-1-1 0,1 0 0,0 0 0,-1 0 0,1 1 0,0-1 0,0 0 0,0 0 0,0 0 0,-1 0 0,1 0 0,1 0 0,-1 1 0,0-2 0,1-26 0,0 21 0,0 0 0,-1 0 0,0 0 0,0 0 0,-1 0 0,1 1 0,-2-1 0,-3-14 0,-4 10 0,7 10 0,1 0 0,0-1 0,0 1 0,0 0 0,0-1 0,0 1 0,0 0 0,0-1 0,1 1 0,-1-1 0,0 0 0,1 1 0,-1-1 0,1 1 0,0-1 0,-1 0 0,1 1 0,0-1 0,0-2 0,1-16 0,0 13 0,-1 0 0,0 1 0,0-1 0,-1 0 0,1 1 0,-4-11 0,0 3 0,1 1 0,0 0 0,1-1 0,0 0 0,1 1 0,1-25 0,0 26 0,1 9 0,-1 0 0,0-1 0,0 1 0,0-1 0,-1 1 0,1 0 0,-1-1 0,1 1 0,-1 0 0,-2-4 0,-5-4 0,6 10 0,1-1 0,0 1 0,0 0 0,-1-1 0,1 1 0,0-1 0,1 1 0,-1-1 0,0 1 0,0-1 0,1 0 0,-1 1 0,1-1 0,-1 0 0,1 0 0,0 1 0,-1-1 0,1-2 0,0-126 0,-8 89 0,5 34 0,1 0 0,1-1 0,-1 1 0,0-14 0,2 17 0,-1 1 0,1-1 0,-1 0 0,0 0 0,0 0 0,0 1 0,-1-1 0,1 0 0,-1 1 0,0-1 0,-2-2 0,-11-24 0,12 22 0,0-1 0,1 1 0,0-1 0,0 1 0,1-1 0,0 1 0,0-12 0,1 6 0,1 9 0,-1 0 0,0-1 0,0 1 0,-1-1 0,1 1 0,-1 0 0,-3-8 0,-5-3 0,7 14 0,1-1 0,-1 1 0,1 0 0,0 0 0,0-1 0,0 1 0,0-1 0,0 1 0,0-1 0,1 1 0,-1-1 0,1 1 0,0-1 0,-1-3 0,1-162 0,0 163 0,0 0 0,-1 0 0,0-1 0,0 2 0,-1-1 0,-2-7 0,2 7 0,1 1 0,-1-1 0,1 0 0,0 0 0,0 1 0,0-8 0,1-120 0,0 129 0,0 1 0,-1-1 0,1 0 0,-1 0 0,0 1 0,0-1 0,0 1 0,0-1 0,0 1 0,0-1 0,-1 1 0,-2-4 0,3 4 0,-1 0 0,1-1 0,-1 1 0,1-1 0,0 1 0,0-1 0,0 1 0,0-1 0,0 0 0,1 1 0,-1-1 0,0-4 0,2-16 0,0 17 0,-1-1 0,0 1 0,0-1 0,0 1 0,-1-1 0,-3-10 0,-1 3 0,3 9 0,0 0 0,1-1 0,-1 1 0,1 0 0,0-1 0,0 1 0,1-1 0,0-10 0,0 13 0,0-1 0,-1 0 0,0 1 0,0-1 0,0 1 0,0-1 0,0 1 0,0-1 0,-4-4 0,3 3 0,-1 1 0,1-1 0,0 0 0,1 0 0,-1 0 0,1 0 0,0 0 0,0-1 0,1 1 0,0-5 0,0-41 0,0 49 0,0 1 0,0 0 0,0 0 0,0-1 0,-1 1 0,1 0 0,0 0 0,0-1 0,-1 1 0,1 0 0,-1 0 0,1 0 0,-1 0 0,1-1 0,-1 1 0,0 0 0,1 0 0,-1 0 0,0 0 0,0 0 0,0 1 0,0-1 0,0 0 0,-1-1 0,1 2 0,0-1 0,0 0 0,0 0 0,0 0 0,0 1 0,0-1 0,0 0 0,0 0 0,1 0 0,-1 0 0,0-1 0,1 1 0,-1 0 0,1 0 0,-1 0 0,1 0 0,0-1 0,-1 1 0,1 0 0,0 0 0,0-1 0,0 1 0,0 0 0,0-2 0,0-19 0,1 9 0,-1-1 0,0 1 0,-4-24 0,-24-32 0,18 45 0,8 19 0,1 0 0,0 0 0,0 0 0,0 0 0,0 0 0,1 0 0,0 0 0,0 0 0,2-8 0,-2 9 0,1-1 0,-1 0 0,0 0 0,0 0 0,0 0 0,-1 0 0,0 1 0,-1-6 0,-2-1 0,1 1 0,1-1 0,-1 1 0,2-1 0,0 0 0,0-18 0,1 28 0,0 0 0,0-1 0,0 1 0,-1 0 0,1-1 0,0 1 0,0 0 0,-1-1 0,1 1 0,-1 0 0,1-1 0,-1 1 0,1 0 0,-1 0 0,0 0 0,0-1 0,1 1 0,-1 0 0,0 0 0,0 0 0,0 0 0,0 1 0,-2-2 0,2 1 0,0 0 0,0 1 0,0-1 0,0 0 0,0 1 0,1-1 0,-1 0 0,0 0 0,1 0 0,-1 1 0,0-1 0,1 0 0,-1 0 0,1 0 0,0 0 0,-1 0 0,1 0 0,0 0 0,-1 0 0,1 0 0,0 0 0,0-1 0,0 0 0,0-257 0,0 256 0,0 0 0,0 0 0,-1 0 0,1 1 0,-1-1 0,0 0 0,0 0 0,0 0 0,0 0 0,-3-5 0,3 6 0,0 0 0,0 0 0,0-1 0,0 1 0,0 0 0,0-1 0,1 1 0,-1-1 0,1 0 0,0-4 0,0-178 0,0 182 0,-1 1 0,1-1 0,0 1 0,-1-1 0,1 1 0,-1-1 0,0 1 0,0-1 0,0 1 0,0 0 0,0-1 0,-1 1 0,-2-4 0,3 4 0,-1 0 0,0-1 0,1 1 0,0-1 0,0 1 0,-1-1 0,1 0 0,1 0 0,-1 1 0,0-1 0,1 0 0,-1 0 0,1-5 0,0-176 0,0 177 0,-1 0 0,0 0 0,-1 0 0,1 0 0,-4-7 0,-3-24 0,9-3 0,0 31 0,0-1 0,-1 1 0,0 0 0,-1 0 0,0-1 0,-5-18 0,-4 11 0,8 16 0,1 0 0,0 0 0,-1-1 0,1 1 0,0 0 0,0-1 0,0 1 0,0-1 0,1 1 0,-1-1 0,1 1 0,-1-1 0,1 1 0,0-4 0,1-8 0,-1 7 0,1 1 0,-1 0 0,-1-1 0,1 1 0,-1 0 0,-2-9 0,-1-2 0,0 0 0,1 0 0,1-1 0,0-30 0,3 29 0,-1 14 0,1 0 0,-1 0 0,0 0 0,0 0 0,0 0 0,-1 0 0,0 0 0,0 0 0,-3-8 0,-5 2 0,8 9 0,0 1 0,0 0 0,-1-1 0,1 1 0,0 0 0,0-1 0,0 1 0,1-1 0,-1 0 0,0 1 0,0-1 0,1 0 0,-1 1 0,1-1 0,0 0 0,-1 0 0,1 1 0,0-3 0,1-2 0,-1 1 0,0-1 0,0 1 0,-1 0 0,1-1 0,-1 1 0,-1 0 0,1-1 0,-1 1 0,1 0 0,-1 0 0,-4-6 0,5 7 0,-1 1 0,1 0 0,1-1 0,-1 1 0,0-1 0,1 1 0,0-1 0,0 0 0,0 1 0,0-1 0,0 1 0,2-4 0,-1-5 0,-1-73 0,0 83 0,0 1 0,0-1 0,-1 0 0,1 0 0,0 0 0,-1 1 0,1-1 0,-1 0 0,0 1 0,0-1 0,1 1 0,-1-1 0,0 1 0,0-1 0,0 1 0,-1-1 0,1 1 0,-1-2 0,0 2 0,1 0 0,0 0 0,0 0 0,0 0 0,0-1 0,0 1 0,0-1 0,0 1 0,1 0 0,-1-1 0,0 1 0,1-1 0,-1 0 0,1 1 0,0-1 0,0 1 0,-1-4 0,2-9 0,0 11 0,-1 1 0,0-1 0,1 1 0,-1 0 0,0-1 0,0 1 0,0 0 0,-1-1 0,1 1 0,0-1 0,-1 1 0,0 0 0,1 0 0,-1-1 0,0 1 0,-1-2 0,-8 0 0,9 4 0,0 0 0,1-1 0,-1 1 0,0 0 0,0-1 0,1 1 0,-1 0 0,0-1 0,1 1 0,-1-1 0,1 1 0,-1-1 0,0 1 0,1-1 0,-1 1 0,1-1 0,0 0 0,-1 1 0,1-1 0,-1 0 0,1 1 0,0-1 0,-1 0 0,1 0 0,0 1 0,0-1 0,0 0 0,0 0 0,0 1 0,0-1 0,0 0 0,0 0 0,0 1 0,0-1 0,0 0 0,0 0 0,1-1 0,-1-1 0,0 0 0,0 0 0,0 0 0,0 0 0,-1 0 0,1 0 0,-1 0 0,0 0 0,0 0 0,0 1 0,0-1 0,0 0 0,0 0 0,-1 1 0,1-1 0,-4-3 0,4 3 0,0 0 0,0-1 0,0 1 0,0 0 0,1-1 0,0 1 0,-1-1 0,1 1 0,0-1 0,1 1 0,0-7 0,0-6 0,-1-51 0,0 65 0,0 1 0,0 0 0,0 0 0,0 0 0,0 0 0,-1 0 0,1 0 0,0 0 0,-1 0 0,1 0 0,-1 1 0,1-1 0,-1 0 0,1 0 0,-1 0 0,0 0 0,1 0 0,-1 1 0,0-1 0,0 0 0,1 1 0,-1-1 0,-1 0 0,1 0 0,0 0 0,-1 1 0,1-1 0,0 0 0,0 0 0,0 0 0,1 0 0,-1 0 0,0-1 0,0 1 0,0 0 0,1 0 0,-1-1 0,1 1 0,-1 0 0,1 0 0,-1-1 0,1 1 0,0-1 0,0 1 0,0 0 0,0-1 0,0-1 0,0 0 0,0-1 0,0 1 0,0 0 0,-1 0 0,1 0 0,-1 0 0,1 0 0,-1 0 0,0 0 0,0 0 0,-1 0 0,1 0 0,-1 0 0,1 0 0,-4-3 0,4 1 0,-1-1 0,1 1 0,0 0 0,1-1 0,-1 1 0,1-1 0,0 1 0,0-1 0,2-8 0,-1-4 0,-1-34 0,0 52 0,0-1 0,0 0 0,0 0 0,0 0 0,0 0 0,-1 0 0,1 0 0,0 1 0,0-1 0,-1 0 0,1 0 0,-1 0 0,1 1 0,-1-1 0,1 0 0,-1 1 0,1-1 0,-1 0 0,0 1 0,1-1 0,-1 1 0,0-1 0,0 1 0,1-1 0,-1 1 0,0-1 0,0 1 0,0 0 0,0-1 0,-1 1 0,1 0 0,1-1 0,-1 1 0,0 0 0,1-1 0,-1 1 0,1-1 0,-1 1 0,1-1 0,-1 1 0,1-1 0,-1 1 0,1-1 0,-1 0 0,1 1 0,0-1 0,-1 1 0,1-1 0,0 0 0,-1 1 0,1-1 0,0 0 0,0 0 0,0 1 0,0-1 0,0 0 0,0 1 0,0-3 0,0-64 0,0 67 0,0-1 0,0 1 0,0-1 0,0 1 0,0-1 0,0 1 0,0-1 0,0 1 0,-1-1 0,1 1 0,0-1 0,0 1 0,0-1 0,0 1 0,-1-1 0,1 1 0,0 0 0,-1-1 0,1 1 0,0-1 0,-1 1 0,1 0 0,0-1 0,-1 1 0,1 0 0,-1-1 0,1 1 0,0 0 0,-1 0 0,1 0 0,-1-1 0,1 1 0,-2 0 0,2 0 0,-1 0 0,1 0 0,-1-1 0,1 1 0,0 0 0,-1 0 0,1 0 0,-1-1 0,1 1 0,0 0 0,-1 0 0,1-1 0,-1 1 0,1 0 0,0-1 0,0 1 0,-1-1 0,1 1 0,0 0 0,-1-1 0,1 1 0,0-1 0,0 1 0,0-1 0,0 1 0,-1 0 0,1-1 0,0 1 0,0-1 0,0 1 0,0-1 0,0 1 0,0-2 0,0-63 0,1 64 0,-1 0 0,0 0 0,1 0 0,-1 0 0,0 0 0,1 0 0,0 0 0,-1 0 0,1 0 0,-1 0 0,1 0 0,0 0 0,0 0 0,0 1 0,-1-1 0,1 0 0,0 1 0,0-1 0,0 1 0,0-1 0,0 1 0,1-1 0,26-7 0,-27 8 0,1 0 0,-1 0 0,1 0 0,-1 0 0,1 0 0,-1-1 0,0 1 0,1-1 0,-1 1 0,1-1 0,-1 1 0,0-1 0,0 0 0,1 0 0,0-1 0,-1 1 0,0 1 0,1-1 0,-1 0 0,0 0 0,0 1 0,1-1 0,-1 1 0,0-1 0,1 1 0,-1-1 0,1 1 0,-1 0 0,0 0 0,1 0 0,1 0 0,6-1 0,0 1 0,1-1 0,-1-1 0,0 0 0,0 0 0,12-5 0,22-6 0,3-8 0,-40 19 0,-1-1 0,1 1 0,-1-1 0,0 0 0,0 0 0,0-1 0,-1 1 0,1-1 0,-1 0 0,0-1 0,0 1 0,0-1 0,5-6 0,21-19 0,-23 24 0,0 0 0,0 0 0,9-13 0,26-49-1939,-35 55-872,-1 0 0,-1 0 1,5-19-1,-8 22 444,0 0 0,-1 0 0,-1-16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8:31.5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255 0 176,'0'0'843,"3"0"-112,12 0 3484,-15 5-3993,1 2-102,-1-4-30,1 1 0,-1-1 0,0 0-1,0 1 1,0-1 0,0 0 0,0 1 0,-1-1-1,0 0 1,0 0 0,-1 5 0,-10 14 283,4-15-101,4-6-221,0 1 0,0 0-1,1-1 1,-1 1 0,0 1-1,1-1 1,-1 1 0,-4 4 0,7-6-21,0 1 0,0-1 0,-1 0 0,1 0 0,0 0 0,0 0 0,-1 0 0,1-1 0,0 1 0,-1 0 0,1-1 0,-1 1 0,1-1 0,-1 1 0,-2 0 0,3-1-12,-1 0 0,1 0 0,-1 1-1,1-1 1,-1 1 0,1 0 0,0-1 0,-1 1 0,1 0-1,0-1 1,0 1 0,-1 0 0,1 0 0,0 0-1,-1 2 1,1-2-7,1 0-1,-1-1 0,1 1 1,-1 0-1,1-1 1,-1 1-1,0 0 1,1-1-1,-1 1 0,0-1 1,0 1-1,1-1 1,-1 1-1,0-1 1,0 1-1,0-1 0,0 0 1,1 0-1,-1 1 1,-1-1-1,-8 4 57,1 14 53,-7-11-1,14-7-100,0 0-1,1 1 1,-1-1-1,1 1 1,-1 0-1,0-1 1,1 1-1,-1 0 1,1 0-1,0 0 1,-1 0 0,1 0-1,-2 2 1,-1 1 54,0 0 0,0-1 1,0 1-1,-1-1 0,1 0 0,-7 3 1,8-5-20,0 0 0,1 1 0,-1-1 1,0 0-1,1 1 0,0 0 0,-1 0 0,1-1 1,0 1-1,0 1 0,0-1 0,0 0 0,0 0 0,1 1 1,-1-1-1,1 1 0,-2 3 0,2-6 20,1 1 1,0-1-1,-1 0 0,1 1 0,-1-1 0,1 0 1,-1 0-1,1 0 0,-1 1 0,1-1 0,0 0 1,-1 0-1,1 0 0,-1 0 0,1 0 0,-1 0 1,1 0-1,-1 0 0,1 0 0,-1 0 0,1 0 1,-1 0-1,1 0 0,-1-1 0,1 1 0,-1 0 1,1 0-1,-1 0 0,1-1 0,0 1 1,-2-1-1,16-8-65,-11 7-33,0 0 1,0 1-1,-1-1 1,1-1 0,-1 1-1,1 0 1,-1-1-1,1 1 1,-1-1-1,0 0 1,2-4 0,-1 2-25,0 1 1,1 0 0,-1 0 0,1 0 0,0 1 0,0-1 0,0 1 0,0 0 0,1 0-1,-1 0 1,1 1 0,0-1 0,9-2 0,-5 1-10,1-1 1,-1 0-1,12-9 1,42-33-24,-59 45 78,-1-1 0,1 1 0,-1-1 0,1 0 0,-1 0 1,5-7-1,9-5 103,-14 13 75,2 2 3,13 0 2016,-22 1-2020,0-1 0,0 2-1,0-1 1,1 0 0,-1 1 0,0 0-1,1 0 1,-1 0 0,1 0-1,-1 0 1,1 1 0,0-1 0,-3 5-1,-45 46 825,42-42-927,6-8-54,0 0 1,0 0 0,-1 0 0,1 0 0,0-1 0,-1 1-1,0-1 1,0 0 0,1 0 0,-1 0 0,-6 1 0,6-2-23,0 1 0,0-1 1,0 1-1,0 0 0,1 0 0,-1 1 1,0-1-1,1 1 0,0 0 0,0 0 1,-4 4-1,-4 6-139,10-10-189,0-1 0,-1 0-1,1 0 1,-1 0 0,1 0-1,-1 0 1,0-1 0,0 1-1,0 0 1,0-1 0,0 1-1,0-1 1,0 0 0,-5 2-1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9:1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1 253 272,'0'50'2671,"0"-48"-2172,0 7 6066,3-12-6280,0 1 0,0 0 0,0 0 0,0 0 0,0 0 0,0 0 0,1 1 0,-1 0 0,6-2 0,-5 1-181,21-16 968,-24 17-1035,1 0 1,-1 0 0,1 0 0,-1 0 0,0 0 0,1 0 0,0 0 0,-1 0 0,1 0 0,-1 1 0,1-1 0,0 1 0,2-1 0,42-8 661,-43 9-629,1-1 0,-1 0 0,0 0 0,0 0 0,0 0 0,0 0 0,-1-1 0,1 1 0,0-1 0,-1 0 0,4-2 0,-2 1-37,-1 0 0,0 1 0,1 0 0,0 0 0,0 0 0,-1 0 0,1 0 0,0 1 0,1-1 1,-1 1-1,0 0 0,6 0 0,-5 1-13,0-1 1,0 1-1,0-1 0,0-1 0,0 1 1,0-1-1,-1 0 0,1 0 1,0 0-1,-1 0 0,1-1 1,6-5-1,-9 6-15,0 0-1,0-1 1,0 1 0,0 0-1,1 0 1,-1 1 0,1-1-1,-1 0 1,1 1 0,0-1-1,0 1 1,-1 0 0,7-1-1,0-1 16,19-15 98,-26 16-72,1 0 0,-1 0 0,0 0 0,1 0 0,0 0 0,-1 1 0,1-1-1,0 1 1,0 0 0,0 0 0,0 0 0,0 0 0,4 0 0,-5 1-11,-1 0-27,0 1 0,-1-1-1,1 0 1,0 0 0,0 0 0,-1 0-1,1 0 1,0 0 0,-1 0 0,1 0-1,0 0 1,0 0 0,-1 0-1,1-1 1,0 1 0,-1 0 0,1 0-1,0-1 1,-1 1 0,1 0 0,-1-1-1,1 1 1,0-1 0,-1 1 0,1-1-1,-1 1 1,1-1 0,-1 1 0,1-1-1,-1 1 1,0-1 0,1-1 0,14-2 154,-12-5-132,-3 9-28,-1-1-1,1 1 1,0-1-1,0 1 1,0-1 0,0 1-1,1-1 1,-1 1-1,0-1 1,0 1-1,0-1 1,0 0-1,0 1 1,1-1-1,-1 1 1,0 0-1,1-1 1,-1 1-1,0-1 1,1 1-1,-1-1 1,0 1-1,1 0 1,-1-1-1,1 1 1,17-2 8,-13 2-20,-5-1 13,0 1 0,0 0 0,1-1 0,-1 1 0,0-1 0,0 1 0,1 0 0,-1-1 0,0 1 0,0 0 0,1-1 0,-1 1 0,0 0 0,1-1 0,-1 1 0,0 0 0,1 0 0,-1-1 0,1 1 0,-1 0 0,0 0 0,1 0 0,-1-1 0,1 1 0,-1 0 1,1 0-1,0 0 0,-1 0 0,1 0 0,-1 0 0,0 0 1,1 0-1,-1-1 0,1 1 0,-1 0 0,1 0 0,-1 0 1,0-1-1,1 1 0,-1 0 0,0-1 0,1 1 1,-1 0-1,0 0 0,1-1 0,-1 1 0,0-1 1,0 1-1,1 0 0,-1-1 0,0 1 0,0-1 1,0 0-1,5 1 77,13 0 88,-13 0-3,0 0-61,-3 1-87,-1-1-15,0 0 1,-1 0-1,1 0 0,-1 0 1,1 1-1,0-1 1,-1 0-1,1 0 0,0 0 1,-1 0-1,1 0 1,-1 0-1,1-1 0,0 1 1,-1 0-1,1 0 1,0 0-1,-1-1 0,1 1 1,-1 0-1,1 0 1,-1-1-1,1 1 0,-1-1 1,1 1-1,-1 0 1,1-1-1,-1 1 0,1-1 1,-1 1-1,0-1 0,1 1 1,-1-1-1,0 0 1,1 1-1,-1-1 0,0 1 1,0-1-1,0 0 1,1 0-1,-1 0 3,1-1 0,-1 1 0,1 0 1,0 0-1,0-1 0,-1 1 0,1 0 0,0 0 0,0 0 1,0 0-1,0 0 0,0 0 0,1 0 0,-1 0 0,0 1 0,0-1 1,1 0-1,-1 1 0,0-1 0,1 1 0,-1-1 0,0 1 1,3-1-1,10-4 28,-9 2-22,7-3 107,-12 5-291,1 1 0,-1 0 1,0-1-1,1 1 0,-1 0 1,0-1-1,1 1 0,-1 0 1,0-1-1,1 1 0,-1-1 1,0 1-1,0-1 0,0 1 1,1-1-1,-1 1 0,0-1 1,0 1-1,0-1 0,0 1 1,0-1-1,0 1 0,0-1 0,0 1 1,0-1-1,0 1 0,0-1 1,0 1-1,0-1 0,-1 1 1,1-1-1,0 1 0,0-1 1,-1 1-1,1-1 0,-15-2-4634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9:16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96,'0'0'752,"3"0"-31,12 0 7109,-15 3-6651,0-2-1113,1 0-1,-1 0 0,0 0 1,0 0-1,0 0 1,1 0-1,-1 0 0,0-1 1,1 1-1,-1 0 1,1 0-1,-1 0 0,1 0 1,-1-1-1,1 1 1,0 0-1,-1 0 0,1-1 1,0 1-1,-1-1 1,1 1-1,1 0 0,-1 0 21,1 0 0,-1 0-1,0 0 1,0 0 0,0 0 0,0 0-1,0 0 1,0 0 0,0 0 0,-1 0-1,1 1 1,0-1 0,-1 0 0,1 1-1,-1-1 1,1 0 0,-1 1-1,0-1 1,1 1 0,-1-1 0,0 0-1,0 1 1,0 1 0,-1 6 422,1-6-423,-1-1 1,1 1 0,0-1-1,0 1 1,0 0 0,0-1-1,0 1 1,0 0 0,1-1-1,-1 1 1,1 0 0,0-1-1,0 1 1,2 3 0,3-1 72,-5-4-82,1 1 0,-1-1 1,1 1-1,-1-1 1,0 1-1,1 0 0,-1-1 1,0 1-1,0 0 0,0 0 1,-1 0-1,1 0 1,0 0-1,-1 0 0,1 0 1,-1 0-1,1 0 1,-1 0-1,0 0 0,0 0 1,0 0-1,0 0 0,-1 1 1,1 1-1,0 58 1749,0-60-1789,0-1 0,0 1 0,0 0 0,0-1 0,1 1 0,-1 0 0,0-1 0,1 1 1,0-1-1,-1 1 0,1-1 0,0 1 0,0-1 0,1 3 0,0-3 12,-1 1 0,0-1 0,0 1 0,-1-1 0,1 1 0,0 0 0,0-1 0,-1 1 1,1 0-1,-1 0 0,0 0 0,1-1 0,-1 1 0,0 3 0,0 5 163,3 32 443,-3-40-631,0 0 0,1-1 0,0 1-1,-1-1 1,1 1 0,0 0-1,0-1 1,0 1 0,0-1-1,0 0 1,0 1 0,0-1-1,0 0 1,1 1 0,-1-1 0,0 0-1,1 0 1,1 1 0,-2-1 21,-1-1 0,1 1 0,0 0 0,-1 0 1,1 1-1,-1-1 0,1 0 0,-1 0 0,0 0 1,1 0-1,-1 0 0,0 0 0,0 1 0,0-1 0,0 0 1,0 0-1,0 0 0,0 1 0,0-1 0,0 0 1,-1 2-1,1-2 53,0 89 2958,0-89-3030,0 0 0,0 0 0,0 0-1,0 0 1,0 0 0,0 0 0,1 0 0,-1 0-1,1 0 1,-1 0 0,0 0 0,1 0 0,0-1-1,-1 1 1,1 0 0,-1 0 0,1 0 0,1 0-1,-1 0 41,0 0 0,0 0-1,0 0 1,-1 0 0,1 0-1,0 1 1,-1-1 0,1 0-1,0 0 1,-1 0-1,0 1 1,1-1 0,-1 0-1,0 0 1,1 1 0,-1-1-1,0 0 1,0 3 0,0 30 460,0-29-287,0-1 1375,0 0 814,0-13-2671,0-135 244,0 141 3,-1-1-1,1 1 1,-1 0-1,1 0 1,-1 0 0,0 0-1,0 0 1,-3-6-1,2 7-37,1-1 0,0 0 0,0-1 0,0 1-1,0 0 1,0 0 0,0 0 0,1-6 0,-1 5-397,1 0 0,-1 0 0,1 0 0,-1 0 0,0 1 0,-1-1 0,1 0 0,-1 1 0,1-1 0,-1 1 0,-3-4 0,-9-23-5808,8 17 3561,5 9 1824,-1 1 1,1-1 0,0 1 0,0-1-1,0 0 1,0 0 0,0 1 0,1-7-1,0-15-3120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52.87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0 156 240,'0'0'11395,"0"2"-10157,0-1-1174,0 0 1,1 0 0,-1 0-1,0 0 1,0-1-1,0 1 1,1 0 0,-1 0-1,0 0 1,1-1 0,-1 1-1,0 0 1,1-1 0,-1 1-1,1 0 1,-1-1 0,1 1-1,0 0 1,-1-1 0,1 1-1,-1-1 1,1 1 0,0-1-1,0 0 1,-1 1-1,1-1 1,0 1 0,0-1-1,0 0 1,-1 0 0,1 0-1,0 1 1,0-1 0,0 0-1,-1 0 1,1 0 0,2-1-1,17 8 1345,-18-5-1294,-1-1-1,1 0 0,0 1 1,0-1-1,-1 0 0,1 0 1,0 0-1,0 0 0,0 0 0,0-1 1,0 1-1,0-1 0,0 1 1,0-1-1,0 0 0,0 0 1,1 0-1,-1 0 0,0 0 1,0 0-1,2-1 0,2 1 87,273 0 3097,-274 0-3247,0 0-1,1 0 1,-1-1 0,1 0 0,-1 0 0,10-3 0,7-2 62,18 1 78,15-3 136,-40 2-150,1 1 1,0 1 0,1 0-1,-1 1 1,1 1 0,33 1-1,-36 0-143,0-1 1,0 0-1,-1-1 0,1 0 0,13-6 0,-12 4-28,0 0-1,1 2 0,-1-1 1,0 2-1,19-1 1,-24 3-22,-1-1 0,0-1 1,1 0-1,-1 0 0,0 0 1,0-1-1,15-8 0,-19 9 10,0 1-1,0 0 0,1 1 1,-1-1-1,0 1 1,0 0-1,0 0 0,11 1 1,-2 0 49,1-1-43,0-1 0,0-1-1,0 0 1,0-1 0,-1-1 0,1 0 0,14-7-1,3 0 54,-24 9-47,0 1 1,0 0-1,0 0 0,0 1 1,0 0-1,9 1 0,5 0-82,-19-1 86,-2-3-2511,-1 3 2333,0-1 0,0 1 0,0 0 0,0-1 0,0 1 0,0-1 0,0 1 0,0 0 0,0-1 0,0 1 0,0 0 0,-1-1 0,1 1 0,0 0 0,0-1 0,0 1 0,-1 0 0,1-1 0,0 1 0,0 0 0,-1-1 0,1 1 0,-1 0 0,-15-14-4741,-10 3-352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9:21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332 1 224,'0'0'3276,"0"28"-1811,0 132 1077,0-159-2527,0 0 0,0 1 0,0-1 0,0 0-1,0 1 1,1-1 0,-1 0 0,0 1-1,1-1 1,-1 0 0,1 0 0,-1 0-1,1 1 1,0-1 0,0 0 0,0 0 0,1 1-1,-1-1-6,0 0 0,-1 0 0,1 0-1,0 1 1,0-1 0,-1 0 0,1 0-1,0 1 1,-1-1 0,1 0 0,-1 1-1,0-1 1,1 0 0,-1 1 0,0-1-1,0 1 1,0 1 0,5 1 13,13 7-13,-17-10 2,-1-1-1,1 1 0,0 0 0,-1 1 1,1-1-1,-1 0 0,1 0 1,-1 0-1,0 0 0,1 0 0,-1 0 1,0 0-1,0 1 0,0-1 1,0 0-1,0 0 0,0 0 0,0 1 1,0-1-1,0 0 0,-1 2 1,1-2 23,-1 12 186,3 13 602,-2-25-805,1 0 0,-1 0-1,1 0 1,-1 0 0,1 0 0,0 0 0,-1 0 0,1 0 0,0-1 0,-1 1 0,1 0-1,0 0 1,0 0 0,0-1 0,0 1 0,0-1 0,1 1 0,-1 3 49,0 1 0,0-1 0,0 0 0,-1 0 0,0 0 0,1 0 0,-2 0 0,1 1 1,-1 4-1,1-8-55,0 1 105,0-1-107,-1 0 0,1-1 0,0 1 0,0-1 0,0 1 0,0 0 0,0-1 0,0 1 0,0-1 0,0 1 0,0 0 0,0-1 0,0 1 0,0 0 0,0-1 0,0 1 0,1-1 0,-1 1 0,0-1 0,0 1 0,1 0 0,-1-1 0,0 1 0,1-1 0,-1 1 0,1-1 0,-1 0 0,0 1 0,2 0 0,16 6 96,-17-6-84,-1 0-1,1 0 1,0 0 0,-1 0-1,1 1 1,0-1-1,-1 0 1,0 0-1,1 1 1,-1-1 0,0 0-1,0 1 1,0-1-1,0 0 1,0 1 0,0-1-1,0 2 1,-1 24 123,1-27-132,-1 1-4,1 0 1,0 0-1,0 0 1,0 0-1,0 0 0,0 0 1,0 0-1,1 0 0,-1 0 1,0 0-1,0 0 0,1 0 1,-1 0-1,0-1 0,1 1 1,-1 0-1,1 0 0,0 0 1,-1 0-1,1-1 0,-1 1 1,1 0-1,0-1 1,0 1-1,-1 0 0,1-1 1,0 1-1,0-1 0,1 1 1,0 0-5,-2 0 3,1 0 0,-1-1 0,1 1-1,-1 0 1,1 0 0,-1 0 0,0 0 0,1-1 0,-1 1-1,0 0 1,0 0 0,0 0 0,0 0 0,1 0 0,-1 0-1,-1 0 1,1 0 0,0-1 0,0 1 0,0 0-1,0 0 1,-1 2 0,0-3 9,1 1-1,0 0 1,0 0 0,-1 0-1,1 0 1,0-1 0,0 1-1,0 0 1,0 0 0,0 0-1,0 0 1,0-1 0,0 1-1,0 0 1,0 0 0,1 0-1,-1 0 1,0-1 0,1 1-1,-1 0 1,0 0 0,1-1-1,-1 1 1,1 0-1,-1 0 1,1-1 0,0 2-1,18 5 77,-15-5-5,-4 9-101,0-7 88,-1 0-1,1-1 1,0 1-1,0 0 1,0 0-1,1 0 1,-1 0 0,1 0-1,0 0 1,0-1-1,0 1 1,0 0-1,1-1 1,0 1 0,-1-1-1,5 6 1,-3-7 100,-3 13 59,0 19-80,0-31 110,0 10 31,0-12-293,0 0-1,-1 0 0,1 0 1,0-1-1,-1 1 0,1 0 1,0 0-1,-1 0 1,1 0-1,-1-1 0,1 1 1,-1 0-1,1 0 0,-1-1 1,0 1-1,1 0 0,-1-1 1,0 1-1,0-1 1,0 1-1,1-1 0,-1 1 1,0-1-1,0 0 0,-1 1 1,-24 4-16,22-5 30,0 0 2,-15 3 2,1 7-36,17-9 16,0-1 0,1 1 1,-1 0-1,1-1 1,0 1-1,-1 0 1,1-1-1,0 1 0,-1 0 1,1 0-1,0-1 1,0 1-1,0 0 1,-1 0-1,1 0 1,0-1-1,0 1 0,0 0 1,0 0-1,0-1 1,1 3-1,-1-3 2,0 0-1,0 1 1,0-1-1,1 0 1,-1 1-1,0-1 1,0 1-1,0-1 1,0 0-1,0 1 1,0-1-1,0 0 1,0 1-1,0-1 1,0 0-1,-1 1 1,1-1-1,0 0 1,0 1-1,0-1 1,0 0-1,0 1 1,-1-1-1,1 0 1,0 1-1,0-1 1,0 0-1,-1 0 1,1 1-1,0-1 1,-1 0-1,1 1 1,-1-1 0,-1 0 0,1 0 0,0 0 0,-1 1 0,1-1 0,0 1 1,-1-1-1,1 1 0,0-1 0,0 1 0,0 0 0,-2 1 0,2-1-3,-1 0 1,1 0-1,0-1 0,0 1 0,-1 0 1,1-1-1,0 1 0,-1-1 0,1 1 1,-1-1-1,1 1 0,-3-1 0,-1 0 11,-15 2 24,-1 5-24,20-7-9,1 0 0,-1 0 0,1 0 0,0 1 0,-1-1 0,1 0 0,-1 1 0,1-1 0,0 0 0,0 0 0,-1 1 0,1-1 0,0 1 0,-1-1 0,1 0 0,0 1 0,0-1 0,0 1-1,-1-1 1,1 0 0,0 1 0,0-1 0,0 1 0,0-1 0,0 1 0,0-1 0,0 1 0,0 0 0,-1 2-25,-6 0 9,7-3 19,0 0-1,-1 0 0,1 0 1,-1 0-1,1 0 0,0 0 0,-1 0 1,1 1-1,-1-1 0,1 0 1,0 0-1,-1 0 0,1 1 0,0-1 1,-1 0-1,1 0 0,0 1 1,-1-1-1,1 0 0,0 1 0,0-1 1,-1 1-1,1-1 0,0 0 1,0 1-1,0-1 0,0 0 0,-1 1 1,1-1-1,0 1 0,0-1 1,0 1-1,0-1 0,0 0 1,0 1-1,0-1 0,0 1 0,0-1 1,0 1-1,0-1 0,1 1 1,-2 0-3,1-1 1,0 1-1,0 0 1,0-1-1,-1 1 1,1 0 0,-1-1-1,1 1 1,0 0-1,-1-1 1,1 1 0,-1-1-1,1 1 1,-1-1-1,1 1 1,-1-1-1,0 1 1,1-1 0,-1 1-1,0-1 1,1 0-1,-1 0 1,0 1 0,1-1-1,-1 0 1,0 0-1,0 0 1,1 1-1,-1-1 1,0 0 0,0 0-1,1 0 1,-1 0-1,0-1 1,0 1 0,1 0-1,-2 0 1,2 0 0,-1 0-1,1 0 1,0 0 0,0 0-1,0 0 1,0 0 0,-1 0 0,1 0-1,0 0 1,0 0 0,0 0 0,0 0-1,-1 0 1,1 0 0,0 0 0,0 0-1,0 0 1,0 0 0,-1 0-1,1 0 1,0 0 0,0 0 0,0 0-1,0 1 1,0-1 0,0 0 0,-1 0-1,1 0 1,0 0 0,0 0-1,0 1 1,0-1 0,0 0 0,0 0-1,0 0 1,0 0 0,0 0 0,0 1-1,0-1 1,0 0 0,0 0 0,0 0-1,0 1 1,0-1 0,0 0-1,0 0 1,0 0 0,0 0 0,0 1-1,0-1 1,0 0 0,0 0 0,0 0-1,0 1 1,0-1-1,0 0 1,0 0-1,0 0 0,0 0 1,0 0-1,0 0 1,0 0-1,0 1 0,1-1 1,-1 0-1,0 0 1,0 0-1,0 0 0,0 0 1,-1 1-1,1-1 1,0 0-1,0 0 0,0 0 1,0 0-1,0 0 1,0 0-1,0 1 0,0-1 1,0 0-1,0 0 1,0 0-1,0 0 0,0 0 1,0 0-1,-1 0 1,1 0-1,0 1 0,0-1 1,0 0-1,0 0 1,0 0-1,0 0 0,0 0 1,-1 0-1,1 0 1,0 0-1,0 0 0,0 0 1,0 0-1,0 0 1,0 0-1,-1 0 0,1 0 1,0 0-1,-43 0-39,43 4 22,0-4 19,0 1 0,0-1-1,1 0 1,-1 1 0,0-1 0,0 1 0,0-1 0,0 1 0,0-1-1,0 0 1,0 1 0,0-1 0,0 1 0,0-1 0,0 1-1,0-1 1,0 0 0,-1 1 0,1-1 0,0 1 0,0-1 0,0 0-1,-1 1 1,1-1 0,0 1 0,0-1 0,-1 0 0,1 1 0,0-1-1,-1 0 1,1 0 0,0 1 0,-1-1 0,-18 7 4,19-7-6,-1 1 0,1-1 0,-1 0 0,1 0 0,0 0 0,-1 1 0,1-1 0,0 0 0,-1 1 0,1-1 0,0 0 0,-1 1 0,1-1 0,0 0 0,0 1 0,-1-1 0,1 1 0,0-1 0,0 1 0,0-1 0,0 0 0,0 1 0,-1-1 0,1 1 0,0-1 0,0 1 0,0-1-1,0 1 1,-1 3 7,-6-1-1,7-3-5,0 0 0,-1 0 0,1 0-1,0 0 1,-1 0 0,1 0 0,0 0 0,-1 0 0,1 0 0,0 0 0,-1 0-1,1 0 1,0 1 0,0-1 0,-1 0 0,1 0 0,0 0 0,0 1 0,-1-1-1,1 0 1,0 0 0,0 1 0,-1-1 0,1 0 0,0 1 0,0-1 0,0 0-1,0 0 1,0 1 0,-1-1 0,1 0 0,0 1 0,0-1 0,0 0 0,0 1-1,0-1 1,0 1 0,0 1 30,-23-2-44,23 0 14,0 0 0,-1 0 0,1 0 0,0 0-1,0 0 1,-1 0 0,1 0 0,0 0 0,0 0 0,0 1-1,-1-1 1,1 0 0,0 0 0,0 0 0,0 0-1,-1 0 1,1 1 0,0-1 0,0 0 0,0 0 0,0 0-1,0 1 1,-1-1 0,1 0 0,0 0 0,0 0 0,0 1-1,0-1 1,0 0 0,0 0 0,0 1 0,0-1 0,0 0-1,0 0 1,0 1 0,0-1 0,0 0 0,0 0 0,0 1-1,0-1 1,0 0 0,0 0 0,0 1 0,0-1 0,1 0-1,-1 0 1,0 1-1,0-1 0,0 0 1,0 0-1,0 0 0,0 1 1,0-1-1,0 0 0,0 0 1,0 0-1,0 1 0,0-1 0,0 0 1,0 0-1,0 0 0,0 1 1,0-1-1,0 0 0,0 0 1,0 0-1,0 0 0,0 1 1,0-1-1,0 0 0,0 0 1,-1 0-1,1 1 0,0-1 0,0 0 1,0 0-1,0 0 0,0 0 1,-1 0-1,1 1 0,0-1 1,0 0-1,0 0 0,0 0 1,-1 0-1,1 0 0,0 0 1,0 0-1,-1 0 2,1 0-1,-1 0 1,1 0 0,-1 0 0,1 0-1,-1 0 1,1 0 0,-1 0-1,1 0 1,-1 0 0,1 0 0,-1 0-1,1 0 1,-1 0 0,1 0 0,-1 0-1,1 1 1,-1-1 0,1 0 0,-1 0-1,1 1 1,0-1 0,-1 0 0,1 1-1,-1-1 1,1 0 0,0 1 0,-1-1-1,1 0 1,0 1 0,0-1-1,-1 1 1,1-1 0,0 1 0,0-1-1,0 1 1,-1-1 0,1 1 0,0-1-1,0 1 1,0-1 0,0 1 0,0-1-1,0 1 1,0-1 0,0 1 0,-4 4 25,-35 16 17,36-18 178,-1-3-135,-15 0 39,15 0 1100,4 0-1186,0 1-1,0-1 1,0 1 0,0-1 0,0 1 0,0-1 0,0 1 0,0-1 0,0 1 0,0-1-1,0 1 1,0-1 0,0 1 0,0-1 0,0 1 0,0-1 0,-1 1 0,1-1 0,0 1-1,0-1 1,-1 1 0,1-1 0,0 0 0,-1 1 0,1 0 0,-20 22 1396,19-23-1433,0 0-1,1-1 0,-1 1-1,0 0 1,0 0 0,1 0 0,-1 0 0,0 0-1,0 0 1,1 0 0,-1 0 0,0 0-1,0 0 1,1 1 0,-1-1 0,0 0 0,1 0-1,-1 1 1,0-1 0,1 0 0,-1 1 0,0-1-1,1 1 1,-1-1 0,1 1 0,-1-1 0,1 1-1,-1-1 1,1 1 0,-1 0 0,1-1 0,0 1-1,-1-1 1,1 1 0,0 0 0,-1 0 0,1-1-1,0 2 1,0 0 805,4-4-2924,-2 1 1721,0-1 1,0 1-1,-1 0 1,1-1 0,0 0-1,-1 1 1,0-1-1,1 0 1,-1 1 0,0-1-1,0 0 1,0 0 0,0 0-1,1-2 1,2-5-1398,12-4-1626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9:32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64,'0'7'4,"1"-3"-2,-1 1 0,0-1 0,0 1 0,0 0 0,0-1-1,-1 1 1,0-1 0,0 1 0,0-1 0,-1 1 0,1-1 0,-1 0-1,0 1 1,-3 4 0,4-6-4,0 0-1,0 0 1,0 1 0,1-1 0,-1 0-1,1 0 1,0 1 0,0-1-1,0 0 1,1 5 0,0 1-16,-1-7 90,0 24-24,0-23-49,0-1 0,0 0-1,0 1 1,1-1 0,-1 0-1,1 1 1,0-1-1,-1 0 1,1 0 0,0 0-1,0 0 1,1 0 0,1 3-1,1 2-16,-1 8-54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9:37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304 188 64,'0'-29'2444,"0"29"-2218,0-1 0,0 0 0,0 0 1,0 1-1,0-1 0,0 0 0,0 0 1,0 0-1,0 1 0,0-1 0,0 0 0,0 0 1,0 1-1,-1-1 0,1 0 0,0 0 0,-1 1 1,1-1-1,-1 0 0,1 1 0,-1-1 1,1 0-1,-1 1 0,1-1 0,-1 1 0,1-1 1,-1 1-1,0-1 0,1 1 0,-1-1 0,0 1 1,-1-1-1,-9 0-619,10 1 407,1 0-1,0 0 0,0 0 0,0 0 1,-1 0-1,1 0 0,0 0 0,0 0 0,-1 0 1,1-1-1,0 1 0,0 0 0,0 0 1,-1 0-1,1 0 0,0 0 0,0-1 0,0 1 1,-1 0-1,1 0 0,0 0 0,0-1 1,0 1-1,0 0 0,0 0 0,0 0 0,0-1 1,0 1-1,-1 0 0,1 0 0,0-1 1,0 1-1,0 0 0,0 0 0,0-1 0,0 1 1,0 0-1,0 0 0,0-1 0,1 1 1,-1 0-1,0 0 0,0-1 0,0 1 0,0 0 1,0 0-8,0-1 1,0 1-1,0 0 1,1 0-1,-1 0 1,0-1-1,0 1 1,0 0-1,0 0 1,0 0-1,0-1 1,0 1-1,0 0 1,0 0-1,0 0 1,0-1-1,0 1 1,0 0-1,0 0 1,0 0-1,-1-1 1,1 1-1,0 0 1,0 0 0,0 0-1,0 0 1,0-1-1,0 1 1,0 0-1,0 0 1,-1 0-1,1 0 1,0 0-1,0-1 1,0 1-1,0 0 1,-1 0-1,1 0 1,0 0-1,0 0 1,0 0-1,-1 0 1,-83 0 718,79 0-452,-10 14-116,-1 3 18,14-16-155,1 0-1,-1 1 1,1-1 0,-1 0-1,1 1 1,0 0-1,-1-1 1,1 1-1,0 0 1,0-1-1,0 1 1,-1 4 0,-1 3 166,0 0 0,0 1 0,1-1 0,0 1 0,1 0 0,0-1 0,1 14 0,0 85 647,0-106-829,0-1 1,0 1 0,0 0-1,0-1 1,1 1 0,-1-1 0,1 1-1,-1 0 1,1-1 0,-1 1-1,1-1 1,0 0 0,0 1-1,0-1 1,2 3 0,2 4 16,-3-5-18,-1-1 0,0 0 0,1 0 0,0 0 0,0-1 0,-1 1 0,1 0 0,0-1 1,0 1-1,0-1 0,1 0 0,-1 0 0,0 1 0,0-1 0,1-1 0,-1 1 0,1 0 1,-1-1-1,0 1 0,1-1 0,3 1 0,9 0 5,0-1 1,22-1-1,-15 0-32,-17 1-2,0 0 0,0-1 0,0 0 0,0 1 0,-1-2 0,1 1 0,0 0 1,-1-1-1,1 0 0,-1 0 0,1-1 0,6-4 0,0-2-53,0 0 1,-1-1 0,9-12-1,-14 17 74,0-1-12,0 1 1,-1 0 0,0-1 0,0 0-1,-1 0 1,1 0 0,4-13-1,-6 9 5,0 0 0,0 0 0,-1-1 0,0 1 0,-1-12 0,1-7 43,0-43-8,-1 68-26,0 0-1,-1 0 1,1 0-1,-1 1 0,0-1 1,0 0-1,0 1 0,-1-1 1,1 0-1,-1 1 0,0 0 1,0-1-1,0 1 1,-4-5-1,0 3 13,0 0 0,0-1 0,1 0 1,0 0-1,0 0 0,-4-8 0,9 13-7,-1 0 0,1 0 1,-1 0-1,0-1 0,0 1 0,1 0 1,-1 1-1,0-1 0,0 0 0,0 0 0,0 0 1,0 0-1,0 1 0,0-1 0,0 0 1,0 1-1,-1-1 0,1 1 0,0-1 1,0 1-1,-2-1 0,-32 1 28,11 1 22,15 0 4,1 0 0,-1 1 0,0 0 1,1 1-1,0 0 0,0 0 0,-1 1 0,2 0 1,-1 0-1,0 1 0,1 0 0,0 0 0,0 1 1,-6 6-1,-15 16 333,-46 55 1,69-76-378,1 0 0,-1 0 0,1 0 0,0 1 0,1-1 0,0 1 0,0 0 0,1 0 0,0 0 0,-2 10 0,1 10 34,1 51 0,2-65-25,0-9-15,0 1-1,1-1 1,0 0-1,0 1 0,0-1 1,0 0-1,1 0 1,0 0-1,3 6 1,-4-9-2,0 0 1,1 1 0,-1-1 0,1 0 0,0 0 0,-1 0 0,1-1-1,0 1 1,0 0 0,0-1 0,1 1 0,-1-1 0,0 1-1,0-1 1,1 0 0,-1 0 0,1 0 0,-1-1 0,1 1 0,-1-1-1,1 1 1,0-1 0,4 0 0,19 1 59,31-3-32,-52 2-35,-1-1-1,0 0 0,0 0 0,0 0 0,0-1 1,0 0-1,-1 1 0,1-1 0,0-1 0,-1 1 0,6-5 1,41-31-12,-37 30 34,0-2 0,0 0 0,17-18 0,-27 25-22,-1 0 0,1-1 0,-1 1 0,0 0 0,0-1 0,0 1 1,0-1-1,-1 0 0,0 1 0,2-7 0,0-44 10,-3 46 2,0-40 15,-4 46-69,-108 2 250,104 5-149,-8 13 33,0 1 0,-16 27 0,30-40-83,0-1 0,1 1 0,0-1 0,0 1 1,0-1-1,1 1 0,0 0 0,0-1 0,0 1 0,2 6 0,-1 16 4,-1 8-68,0-36 58,0 0 1,0 1-1,0-1 1,0 0-1,0 0 1,0 0-1,0 0 1,0 0-1,0 0 1,0 0-1,0 1 1,0-1 0,0 0-1,0 0 1,1 0-1,-1 0 1,0 0-1,0 0 1,0 0-1,0 1 1,0-1-1,0 0 1,0 0-1,0 0 1,0 0-1,0 0 1,1 0-1,-1 0 1,0 0 0,0 0-1,0 0 1,0 0-1,0 0 1,0 0-1,0 0 1,1 0-1,-1 0 1,0 0-1,0 0 1,0 0-1,0 0 1,0 0-1,0 0 1,1 0 0,-1 0-1,0 0 1,0 0-1,0 0 1,0 0-1,0 0 1,0 0-1,0 0 1,1 0-1,-1 0 1,13 0 40,-8 1-39,-1-1 0,0 0-1,1 1 1,-1-2 0,0 1-1,1 0 1,-1-1-1,0 0 1,1 0 0,-1 0-1,0-1 1,0 1 0,0-1-1,0 0 1,0 0 0,4-4-1,65-56-219,-46 42 102,-24 18 108,0 0 1,0 0-1,0 0 0,0 0 1,-1 0-1,1 0 1,-1-1-1,1 1 0,-1-1 1,0 0-1,0 0 0,0 0 1,0 0-1,0 0 0,-1 0 1,1-1-1,-1 1 1,0 0-1,0-1 0,0 1 1,-1-1-1,1 1 0,-1-5 1,1-10-92,0 12 92,0 0 0,-1-1 0,0 1 0,0 0 0,0 0 0,-1 0 0,0 0 0,0 0 1,-3-9-1,-22-2 7,21 16-5,-1 0 0,1 0 0,0 0 0,0 1 0,0 0 1,-1 0-1,1 0 0,0 1 0,0 0 0,-6 1 0,6 0 17,1 0 0,0 0 0,0 0 0,0 1-1,0 0 1,1-1 0,-1 1 0,1 1 0,-1-1 0,1 0 0,0 1-1,0 0 1,1 0 0,-1-1 0,1 1 0,0 1 0,-2 4-1,-12 18 19,6-14-22,9-12-5,-1 1 0,1 0 0,0 0 0,0-1 0,0 1 0,0 0 0,0 0 0,0 0 0,0 1 0,0-1 1,1 0-1,-1 0 0,1 0 0,0 0 0,0 1 0,-1-1 0,2 0 0,-1 0 0,0 3 0,0 35-27,0-39 24,0-1-1,0 1 0,0-1 0,0 0 0,0 1 0,0-1 1,0 0-1,1 1 0,-1-1 0,0 0 0,0 1 1,0-1-1,0 0 0,0 1 0,1-1 0,-1 0 0,0 1 1,0-1-1,1 0 0,-1 1 0,0-1 0,0 0 0,1 0 1,-1 0-1,0 1 0,1-1 0,-1 0 0,0 0 1,1 0-1,-1 0 0,0 1 0,1-1 0,-1 0 0,1 0 1,-1 0-1,0 0 0,1 0 0,-1 0 0,1 0 0,21-6-217,20-17-286,5-24-147,-38 39 584,0-1 1,0 0-1,-1 0 0,0-1 0,-1 0 0,0 0 0,-1-1 0,0 0 0,-1 0 0,9-23 0,-13 32 77,0 0 0,0-1 0,0 1 0,0-1 0,-1 1 0,1-1 0,-1 1 0,1-1 0,-1 0 0,0 1 1,0-1-1,0 1 0,0-1 0,-1 0 0,1 1 0,-1-1 0,1 1 0,-1-1 0,0 1 0,0-1 0,0 1 0,0 0 0,-1-1 0,1 1 0,-1 0 0,1 0 0,-1 0 0,-3-4 0,0 4 48,0-1 0,1 1 0,-1-1 0,0 1 0,0 1 0,-1-1 1,1 1-1,0 0 0,-1 0 0,1 0 0,0 1 0,-9 0 0,11 0-6,0 1-1,-1-1 1,1 1 0,0 0-1,0 0 1,0 0 0,0 0-1,0 0 1,0 1 0,0-1-1,0 1 1,1 0 0,-1 0-1,0 0 1,-2 3 0,-23 15 361,19-14-285,-1 0-1,1 0 0,1 1 0,-1 0 0,1 0 0,-12 15 0,16-17-85,1 1 1,-1-1-1,1 0 0,0 1 0,0 0 0,0-1 1,1 1-1,0 0 0,0 1 0,0-1 1,1 0-1,0 0 0,0 10 0,-1 23 81,1-28-105,0 0 0,1 0 0,0 0 0,1 0-1,0 0 1,4 17 0,-4-27-14,-1 0 0,1 0 0,0 0 0,0 0 0,0 0 0,0 0 0,0 0 0,0-1 0,0 1 0,0 0 0,0-1 0,1 1 0,-1 0 0,0-1 0,0 1 0,1-1 0,-1 0 0,0 1 0,1-1 0,-1 0 0,2 0 0,34-2 124,-33 1-128,1-1 0,0 1 0,-1-1 0,0 0 0,1 0-1,-1 0 1,0-1 0,0 1 0,0-1 0,0 0-1,-1 0 1,1 0 0,5-8 0,-2 1-9,1-1-1,-2-1 1,9-18 0,5-10-13,-14 30 10,-3 7 7,-1-1 1,0 1 0,0-1 0,0 0 0,0 0 0,0 0-1,-1 0 1,0 0 0,0 0 0,0-1 0,0 1-1,-1-7 1,0-118 82,0 128-80,0 0 0,0-1 0,0 1 1,-1 0-1,1-1 0,0 1 0,-1 0 1,1 0-1,-1-1 0,1 1 0,-1 0 0,0 0 1,1 0-1,-1 0 0,0 0 0,0 0 1,0 0-1,0 0 0,0 0 0,0 0 1,0 1-1,0-1 0,0 0 0,0 1 1,-1-1-1,1 1 0,0-1 0,0 1 0,-1-1 1,1 1-1,0 0 0,0 0 0,-1 0 1,1-1-1,0 1 0,-1 0 0,1 1 1,0-1-1,-1 0 0,1 0 0,0 1 1,-2 0-1,-2-1 2,0 1 0,1 1-1,-1-1 1,1 0 0,0 1 0,0 0 0,-1 0 0,1 0 0,0 1 0,1-1 0,-1 1-1,-3 3 1,-34 37 54,30-34 8,1 1 0,0 0 0,1 0 0,0 1-1,0 1 1,2-1 0,-1 1 0,1 1 0,-7 18 0,-6 60 180,19-85-226,-1 0-1,2 1 1,-1-1-1,1 0 1,0 1-1,1 5 1,-1-9-13,0-1 1,1 1 0,-1 0-1,1-1 1,0 1-1,0-1 1,0 1-1,0-1 1,0 0-1,0 1 1,1-1 0,-1 0-1,1 0 1,0 0-1,3 3 1,-3-2 1,1-1 1,-1 0-1,1 1 1,0-1 0,0 0-1,0-1 1,0 1-1,0-1 1,0 1-1,0-1 1,1 0-1,-1 0 1,0 0 0,1 0-1,-1-1 1,0 0-1,1 1 1,-1-1-1,1 0 1,-1-1 0,1 1-1,-1-1 1,1 1-1,-1-1 1,0 0-1,0 0 1,1 0-1,-1-1 1,0 1 0,0-1-1,0 0 1,0 0-1,0 0 1,-1 0-1,5-5 1,6-4 15,-1-1 1,17-22-1,-9 11-2,-13 15-13,-1 0 1,0 0 0,0-1-1,0 0 1,-1 0 0,-1 0-1,1-1 1,4-16 0,-5 9-13,-1 0 0,-1 0 1,0 0-1,-1-24 1,-2 40 3,1-1 0,0 1 1,-1-1-1,1 1 1,-1-1-1,1 1 0,-1 0 1,0-1-1,1 1 1,-1 0-1,0-1 0,0 1 1,0 0-1,0 0 1,0 0-1,0 0 1,-1 0-1,1 0 0,0 0 1,0 0-1,-1 1 1,1-1-1,0 0 0,-1 1 1,1-1-1,-1 1 1,1 0-1,-1-1 0,1 1 1,-1 0-1,1 0 1,-1 0-1,1 0 0,-1 0 1,-1 0-1,-1 0-2,-1 0 1,1 0-1,0 1 0,0-1 0,-1 1 0,1 0 1,0 0-1,0 0 0,0 1 0,0 0 1,0-1-1,-5 4 0,2 1 6,-1-1 11,2 1 1,-1-1-1,0 1 1,1 1-1,1-1 0,-1 1 1,-6 10-1,3-1 28,4-6-19,-1 0 0,0 0-1,0-1 1,-13 14 0,14-17-7,0-2-8,0 0 1,1 1 0,-1 0-1,1 0 1,0 0 0,0 0-1,1 1 1,-1-1-1,1 1 1,1 0 0,-1 0-1,1 0 1,0 1-1,0-1 1,1 0 0,0 1-1,-1 12 1,2 108 96,0-126-100,0 0 0,0-1-1,0 1 1,0 0 0,0 0 0,0-1 0,1 1 0,-1 0 0,0 0 0,0-1 0,1 1 0,-1 0-1,0-1 1,1 1 0,-1 0 0,1-1 0,-1 1 0,1-1 0,-1 1 0,1-1 0,-1 1-1,1-1 1,0 1 0,-1-1 0,1 1 0,0-1 0,-1 0 0,1 1 0,0-1 0,0 0 0,-1 0-1,2 1 1,0-1 3,0 0-1,0 0 1,0 0-1,0 0 1,0 0-1,0-1 0,0 1 1,0 0-1,0-1 1,0 0-1,0 1 1,0-1-1,1-1 1,60-37-13,-57 35 4,-1 0 0,0 0-1,1-1 1,-2 1 0,1-1-1,-1 0 1,1-1 0,5-9-1,17-20 54,-23 31-48,42-49-15,-43 50 12,-1-1 1,1 0 0,-1 0-1,0 0 1,0 0 0,0-1-1,0 1 1,-1 0 0,0-1 0,0 1-1,0-1 1,0-4 0,0-15-39,0 18 38,0 0 0,-1 0 0,0 0 0,0 0 0,0 0 0,-1 0 0,0 0 0,0 0 0,-3-9 0,2 12 4,0 1 0,0 0-1,0 0 1,0 0-1,0 0 1,0 0 0,-1 1-1,1-1 1,0 1 0,-1-1-1,0 1 1,1 0 0,-1 0-1,0 0 1,1 0 0,-1 1-1,0-1 1,0 1-1,0-1 1,0 1 0,1 0-1,-1 0 1,-5 1 0,1 0 19,0 0 0,0 1 0,-1 0 0,1 0 1,0 1-1,1 0 0,-1 0 0,-10 7 0,9-4 83,0 1 1,1 0-1,-1 0 0,2 1 0,-1 0 0,1 0 0,0 1 0,-8 17 0,-11 14 191,22-35-284,0 0 0,0 0 0,1 0 0,-1 0 0,1 1 0,1 0 0,-1-1 0,1 1 0,0 0 0,0-1 0,1 1 0,0 0 0,0 0 0,0 0 0,1 6 0,0 13 40,-1-23-50,0 0 0,0-1 0,0 1 0,0 0 0,0 0 0,0-1 0,1 1 0,-1 0 0,1-1 0,-1 1-1,1 0 1,0-1 0,0 1 0,0-1 0,0 1 0,0-1 0,0 0 0,0 1 0,0-1 0,0 0 0,3 3 0,-2-3 4,1 0 0,-1 0 0,1 0 1,-1 0-1,1-1 0,-1 1 0,1-1 0,-1 0 0,1 1 0,-1-1 1,1 0-1,0 0 0,2-1 0,6-1 4,-1 0 0,0-1 0,0 0 0,0 0 1,-1-1-1,13-7 0,-16 7-11,-1 0-1,1 0 1,-1 0 0,0-1 0,-1 0 0,1 0-1,-1 0 1,5-8 0,16-17 10,-23 28-8,0 0 0,0-1 0,0 1 1,0-1-1,0 0 0,-1 0 0,1 1 0,-1-1 0,0 0 1,1-1-1,-1 1 0,-1 0 0,1 0 0,0 0 1,-1 0-1,0-1 0,0 1 0,0 0 0,0 0 1,0-1-1,-2-4 0,2-15 9,-1 19-14,1 0 1,0 1 0,-1-1 0,0 0 0,0 1 0,0-1 0,0 1-1,-1 0 1,0-1 0,1 1 0,-1 0 0,0 0 0,0 0 0,-1 0 0,1 0-1,-1 1 1,1-1 0,-1 1 0,0-1 0,0 1 0,0 0 0,0 0-1,0 0 1,0 1 0,-1-1 0,1 1 0,-1 0 0,1 0 0,-7-2 0,5 3-9,0 0 1,0 1 0,0-1 0,0 1 0,1 0 0,-1 0 0,0 0-1,0 0 1,1 1 0,-1 0 0,1 0 0,-5 3 0,2 0 26,1 1 0,0 0 0,0 0 0,1 0 1,0 0-1,-8 12 0,6-7 22,3-6-24,0 0 0,0 1-1,0 0 1,1-1 0,0 1 0,0 0 0,1 1 0,-1-1 0,1 0-1,1 1 1,-1-1 0,1 1 0,0 8 0,1 129 15,0-142-27,0-1 0,0 0 0,1 1 0,-1-1 0,0 0 0,1 1 0,-1-1 0,1 0 0,-1 0 0,1 0 0,0 1 0,0-1 0,-1 0 0,1 0 0,0 0 0,0 0 0,0 0 0,0 0 0,0-1 0,0 1 0,2 1 0,1 0 2,0 0 0,-1 0 0,1-1 1,0 1-1,0-1 0,0 0 0,8 1 0,-8-1 3,1-1 1,0 1 0,-1-1-1,1 0 1,0 0-1,-1-1 1,1 1-1,0-1 1,-1 0 0,1-1-1,-1 1 1,1-1-1,-1 1 1,0-1 0,0-1-1,5-2 1,23-22-29,-14 12 21,27-29-1,-32 32 1,-10 10 0,0 0-1,-1 0 0,1-1 0,-1 1 1,1-1-1,-1 1 0,0-1 1,0 0-1,0 0 0,3-6 0,-3-7-10,0 0-1,-2 0 1,-1-29-1,1 15 32,0 28-22,0 1 0,0-1 1,0 0-1,0 1 0,0-1 1,0 1-1,-1-1 0,1 0 1,-1 1-1,1-1 0,-1 1 1,1-1-1,-1 1 0,0-1 1,1 1-1,-1 0 0,0-1 1,0 1-1,0 0 0,0-1 1,-1 1-1,1 0 0,0 0 1,0 0-1,-1 0 0,1 0 1,-1 1-1,1-1 0,0 0 1,-3 0-1,-19-14-104,19 13 107,0 0-1,1 0 0,-1 1 1,0-1-1,0 1 0,0 0 1,0 0-1,0 0 1,0 1-1,0-1 0,0 1 1,0 0-1,0 0 0,0 0 1,0 1-1,0 0 1,0-1-1,0 1 0,0 1 1,0-1-1,0 1 0,1-1 1,-1 1-1,0 0 0,1 0 1,0 1-1,-1-1 1,-3 5-1,5-6 2,-18 22 21,0 0-1,-30 49 0,33-45-14,13-22-8,1 0 0,-1 0 0,1 0 0,1 0 0,-1 0 0,1 1 0,0-1 0,0 1 0,0 0 0,1-1 0,0 1 0,-1 7 0,2 79 6,0-90-6,0-1 0,0 1 1,0-1-1,0 1 0,0-1 1,1 1-1,-1-1 0,0 0 1,1 1-1,-1-1 0,1 1 0,-1-1 1,1 0-1,0 1 0,0-1 1,-1 0-1,1 0 0,0 1 1,0-1-1,0 0 0,0 0 1,0 0-1,1 0 0,-1 0 1,0-1-1,0 1 0,1 0 1,1 0-1,2 1 23,1-1 1,0 0 0,0 0-1,-1 0 1,1-1-1,7-1 1,-10 1-30,1 0 6,0-1 0,-1 1 1,1-1-1,-1 0 1,1 0-1,-1-1 0,0 1 1,1-1-1,-1 0 0,0 0 1,0 0-1,0 0 0,0 0 1,3-4-1,39-43-62,-29 30 76,11-4 26,-23 20-40,0 1 0,0-1 0,0 0 0,-1 0 0,1-1 0,-1 1 0,0-1 0,0 1 0,0-1 0,4-8 0,6-20 35,-10 26-36,-1 0 0,1 0 0,-1 0 1,0 0-1,-1-1 0,1 1 0,-1 0 0,0-1 1,-1-6-1,-3-21 55,2 32-53,-1 0-1,1 0 1,0 0 0,-1 0-1,0 1 1,1-1-1,-1 1 1,0-1 0,-3-1-1,1 0-7,-10-18-7,13 20 14,1-1 0,-1 0 1,0 1-1,1-1 1,-1 1-1,0-1 1,0 1-1,0-1 0,0 1 1,0 0-1,-1 0 1,1-1-1,0 1 0,-1 0 1,1 0-1,-1 0 1,1 0-1,-1 1 1,1-1-1,-1 0 0,1 1 1,-1-1-1,0 1 1,1-1-1,-1 1 1,0 0-1,-2-1 0,-13 1 5,-34 0-91,47 0 85,0 0-1,1 1 1,-1-1-1,0 1 0,1 0 1,-1 0-1,0 0 1,1 1-1,0-1 0,-6 4 1,2 1 40,0-1-1,0 1 1,0 1 0,1-1 0,0 1 0,1 0 0,-1 0-1,-6 14 1,-6 11 19,17-30-58,0 0-1,-1 0 0,1 0 1,0 0-1,0 0 0,0 1 1,0-1-1,0 0 1,0 1-1,1-1 0,-1 0 1,1 1-1,0-1 0,-1 0 1,1 4-1,-1 12 8,1-14 1,-1 1 1,1 0 0,0 0-1,0-1 1,0 1 0,1 0-1,-1 0 1,1-1-1,1 1 1,1 5 0,22 11 35,-12-11-11,-11-9-26,-1 0-1,1 1 1,0-1-1,-1 0 1,1 0-1,0 0 1,0 0 0,0 0-1,0 0 1,0-1-1,0 1 1,0 0-1,0-1 1,0 0 0,0 0-1,0 1 1,1-1-1,-1 0 1,0-1-1,0 1 1,2-1-1,2 1 15,3-1-16,0 0-1,0-1 1,0-1-1,0 0 1,15-6-1,-6 2 12,-12 4-13,0-1-1,-1 1 1,1-1 0,-1 0-1,0 0 1,0 0 0,0-1-1,-1 0 1,0 0 0,0 0-1,0 0 1,0-1 0,-1 0-1,5-9 1,-1-12-6,2 15 6,-7 10-3,-1 0 0,1 0 0,-1 1 0,0-1 0,0 0 0,0-1 0,0 1 0,0 0 0,0 0 0,0 0 0,-1 0 0,1-1 0,-1 1 0,0 0 0,0 0 0,0-5 0,0-99-56,0 103 57,0 0 1,-1 0-1,1 0 1,-1 0-1,0 0 1,0 1-1,0-1 0,0 0 1,0 0-1,-1 1 1,1-1-1,-1 1 0,0-1 1,1 1-1,-1 0 1,-4-4-1,-14-21 12,19 25-19,0 0-1,0 1 0,0-1 1,0 0-1,0 1 0,0-1 0,-1 1 1,1-1-1,-1 1 0,1 0 1,-1 0-1,0-1 0,1 1 0,-1 0 1,0 1-1,0-1 0,0 0 1,0 0-1,0 1 0,-3-1 1,-44-1-32,31 3 46,14-1-6,1 1 0,-1-1 1,1 1-1,-1 0 0,1 0 1,-1 1-1,1-1 0,0 1 1,0 0-1,0 0 0,0 0 0,0 0 1,0 0-1,0 0 0,-3 5 1,-31 39-24,24-27 22,-25 42 55,35-55-49,1 0 0,0 0 0,0 0 0,0 1 0,1-1 0,0 1 0,0-1 0,0 11 0,1 137-21,0-151 19,0-1-1,0 0 0,1 0 0,-1 1 0,1-1 0,-1 0 0,1 1 0,0-1 1,0 0-1,0 0 0,0 0 0,0 0 0,0 0 0,3 3 0,-2-2-2,-2-3-2,0 1 0,1-1 0,-1 0 0,0 0 0,0 1-1,0-1 1,0 0 0,1 0 0,-1 0 0,0 1 0,0-1-1,0 0 1,1 0 0,-1 0 0,0 0 0,0 1 0,1-1-1,-1 0 1,0 0 0,0 0 0,1 0 0,-1 0 0,0 0-1,0 0 1,1 0 0,-1 0 0,0 0 0,1 0 0,-1 0-1,0 0 1,1 0 0,66 0 37,-64 0-32,-1 0 0,0 0-1,1 0 1,-1-1 0,0 1-1,0-1 1,0 1 0,1-1-1,-1 0 1,0 0 0,0 0-1,0 0 1,0 0-1,0-1 1,0 1 0,-1 0-1,1-1 1,0 0 0,2-2-1,23-19-11,-15 15 7,1 0 1,-2-1-1,1-1 0,-1 0 1,-1 0-1,16-20 0,-18 18 2,0 0 0,-1 0 0,0-1 0,-1 1 0,0-2 0,-1 1 0,0-1 0,-2 1 0,1-1 0,-2 0-1,1 0 1,-2-1 0,0-27 0,-1 40-6,0 0-1,0 0 1,1 0 0,-1 0-1,-1 0 1,1 0-1,0 0 1,0 0 0,-1 0-1,1 0 1,-1 0-1,0 0 1,1 0 0,-1 0-1,0 0 1,0 0-1,0 1 1,0-1 0,-1 0-1,1 1 1,-2-3-1,-1 3-7,-1-1 0,1 1 1,-1 0-1,1 0 0,-1 0 0,1 1 0,-1 0 0,1 0 0,-8 0 0,1 0 16,8 0-7,-1-1 0,0 1 0,0 0 0,1 1 0,-1-1 0,0 0 0,1 1 0,-1 0-1,-4 2 1,-17 16 17,5-10-25,15-8 9,1 1-1,0 0 1,0 0 0,0 0 0,0 1 0,0-1 0,0 1 0,0 0-1,1 0 1,-4 4 0,-85 114-19,89-115 24,-1 0 1,2 0-1,-1 0 1,1 0 0,0 1-1,0-1 1,1 1-1,0-1 1,-1 12 0,2 70-11,2-41 114,-2-45-106,0 0 1,0 0-1,0 0 0,1 0 1,-1 0-1,1 0 1,-1 0-1,1 0 1,-1 0-1,1-1 0,0 1 1,0 0-1,0 0 1,0-1-1,0 1 1,1-1-1,-1 1 0,0-1 1,1 1-1,1 0 1,0 0 2,0 0 1,1 0-1,-1 0 1,1-1-1,0 1 1,-1-1-1,1 0 0,0 0 1,7 1-1,-1-2 3,-1 1-1,1-1 1,0-1 0,-1 0-1,1 0 1,-1-1-1,1 0 1,13-5-1,-10 0 0,1 0 0,-1-1 0,-1-1 0,0 1 0,0-2 1,-1 0-1,0 0 0,0-1 0,-1-1 0,12-17 0,-15 19-13,11-17-6,24-26 1,-39 49 12,0 0-1,0 0 1,-1 0 0,0 0-1,1 0 1,-2 0 0,1-1 0,0 1-1,-1-1 1,0 1 0,1-9-1,0-55-42,-3 35 71,1 31-29,0-1-1,0 1 1,0 0-1,0-1 1,-1 1-1,1 0 1,-1-1-1,0 1 1,0 0-1,0-1 1,0 1-1,0 0 1,0 0-1,0 0 1,-1 0-1,-1-2 1,-13-21 10,14 22-16,1 1-1,-1 0 0,1-1 1,-1 1-1,0 0 0,0 0 1,0 0-1,0 0 0,0 0 1,0 1-1,-1-1 1,1 1-1,0-1 0,-1 1 1,-4-2-1,1 1-6,0 1 0,-1-1 0,1 1 0,-1 1 1,-12-1-1,16 1 14,-1 1 0,0 0 0,1-1 0,-1 1 0,0 1 0,1-1 0,0 0 0,-1 1 0,1 0 0,0 0 0,0 0 0,0 0 0,0 0 0,0 1 0,-3 2 0,-16 13 29,8-7 6,0 1-1,1 1 1,1 0-1,0 0 1,1 2-1,0-1 1,1 1-1,1 1 0,0 0 1,1 0-1,1 0 1,0 1-1,-6 28 1,11-30-24,0 0 0,1 0 1,0 1-1,3 18 0,-1 0-3,-1-33 0,0 0-1,1 0 1,-1 0 0,0 0-1,1 0 1,-1 0 0,1 0-1,-1 0 1,1 0 0,-1 0 0,1 0-1,0 0 1,-1 0 0,1 0-1,0 0 1,0-1 0,0 1-1,0 0 1,0-1 0,0 1-1,0 0 1,0-1 0,1 1-1,25 6 65,-16-7-65,0-1 1,0-1-1,0 0 1,0-1-1,0 0 0,16-7 1,-11 5 7,-4-1-23,-1 0 1,0 0 0,-1-1-1,1 0 1,-1-1-1,-1 0 1,1-1 0,9-11-1,-17 17 11,0 0 0,0 1 0,-1-1 0,1 0 0,0 0-1,-1-1 1,0 1 0,2-6 0,5-12-26,3 10-10,-10 10 31,0 0 1,0 0 0,0 0 0,0 0-1,0 0 1,0 0 0,-1 0 0,1 0 0,0 0-1,-1 0 1,1-1 0,-1 1 0,1 0-1,-1 0 1,1 0 0,-1-1 0,0 1 0,0 0-1,0-1 1,0 1 0,0 0 0,0-2-1,0-18 4,1 12-10,-1 0 1,0 0-1,-1 1 1,0-1-1,-2-11 1,1 17 10,1 0 1,-1-1-1,1 1 0,-1 0 1,0 0-1,0 0 0,0 0 1,0 0-1,-1 0 0,1 1 1,-1-1-1,0 1 0,0 0 1,0-1-1,0 1 0,-4-2 1,-28-20-61,31 20 53,0 0 0,0 0-1,-1 1 1,0 0-1,0 0 1,0 0-1,0 1 1,0-1 0,0 1-1,-1 0 1,1 1-1,0-1 1,-1 1-1,-10-1 1,8 2-1,-1 0 0,1 1-1,0 0 1,-1 0 0,1 1 0,-9 2-1,13-2 10,0 0-1,0 0 1,0 0-1,0 0 1,1 1-1,-1 0 0,1-1 1,0 1-1,-1 0 1,1 1-1,1-1 1,-5 6-1,2-2 7,0-1 1,0 0-1,-1 0 0,0-1 0,0 0 1,-7 5-1,9-7-10,0-1-1,1 1 1,-1 0-1,1 0 1,0 0 0,-1 0-1,2 1 1,-1-1-1,0 1 1,1 0 0,-1 0-1,-2 7 1,-4 22 27,8-26-21,-1 0-1,0-1 1,0 1 0,-1-1-1,-3 7 1,3-7-4,-1 1-1,1 0 0,0 0 1,0 0-1,1 0 1,-1 0-1,2 1 1,-1-1-1,1 1 0,0-1 1,1 1-1,0 12 1,0 13 3,0-31 0,0-1-1,0 1 1,0-1 0,1 1-1,-1 0 1,0-1 0,0 1-1,1-1 1,-1 1 0,1-1-1,0 0 1,-1 1 0,1-1-1,0 1 1,0-1 0,0 0-1,0 0 1,0 0 0,0 1-1,0-1 1,0 0-1,2 1 1,4 5 11,-4-2-12,-2-4 2,0 1 0,0 0 0,-1-1 0,1 1 0,0-1 0,0 1 0,0-1 0,1 1 0,-1-1 0,0 0 0,0 1 0,1-1 0,-1 0 0,1 0 0,-1 0 0,1 0 0,-1 0 0,1-1 0,0 1 0,-1 0-1,1-1 1,0 1 0,0-1 0,0 1 0,-1-1 0,1 0 0,0 0 0,0 0 0,0 0 0,1 0 0,-1 0-4,6 0 14,1 0 1,0 0 0,0-1 0,0 0 0,-1 0 0,1-1 0,0 0 0,-1-1 0,9-3 0,-4 1-20,0-1 0,0-1 0,-1 0 0,0 0-1,12-11 1,-18 14 4,-1-1-1,0 0 1,-1 0-1,1 0 1,-1 0-1,0-1 1,0 0-1,0 1 1,2-8-1,-1 3-39,-1 5 39,-1-1 1,0 0-1,-1 0 1,1 0 0,-1 0-1,0-1 1,-1 1 0,1-1-1,-1 1 1,-1-1-1,1 1 1,-2-13 0,3-2-26,-1 11 48,-1-1 0,0 1 0,-2-19 0,2 27-24,0 1 1,0-1-1,0 1 0,-1 0 0,1-1 0,0 1 1,-1-1-1,0 1 0,1 0 0,-1 0 0,0-1 0,1 1 1,-1 0-1,0 0 0,0 0 0,0 0 0,0 0 1,0 0-1,0 0 0,0 0 0,-1 0 0,1 0 1,0 0-1,0 1 0,-1-1 0,1 1 0,0-1 0,-1 1 1,1-1-1,-1 1 0,1 0 0,-1 0 0,-1-1 1,-7 1-38,4-1 23,0 1 1,0 0-1,1 0 0,-1 0 1,0 1-1,0 0 1,-10 3-1,1 6 29,2 0 0,-1 1-1,1 1 1,1 0 0,-17 22 0,11-14 50,15-16-62,0 1 1,0-1-1,0 1 1,1 0-1,-1 0 0,1 0 1,1 0-1,-1 0 1,0 0-1,1 0 1,0 1-1,1-1 1,-1 1-1,1-1 1,0 0-1,0 1 1,1 5-1,-1 1 10,0 37 28,0-49-36,1 1 0,-1 0 0,0-1 0,0 1 0,0-1 0,1 1 1,-1-1-1,0 1 0,1-1 0,-1 1 0,0-1 0,1 1 0,-1-1 0,0 1 1,1-1-1,-1 0 0,1 1 0,-1-1 0,1 0 0,-1 1 0,1-1 0,-1 0 0,1 0 1,0 0-1,-1 1 0,1-1 0,-1 0 0,2 0 0,25 3 98,22-6-43,-46 3-56,-1-1 1,1 1-1,-1-1 0,1 0 1,-1 0-1,0 0 1,1 0-1,-1 0 0,0-1 1,0 1-1,0 0 1,0-1-1,0 0 0,2-2 1,14-10-4,3 2 22,-10 5-24,0 0 1,0-1-1,0 0 0,19-19 0,-12 8 7,-14 16-12,0-1 0,0 0 0,0 0 0,-1 0 0,1 0 0,-1 0 0,0-1 1,0 0-1,0 1 0,-1-1 0,0 0 0,0 0 0,0-1 0,-1 1 1,1 0-1,0-7 0,-2-133 57,-1 143-52,1-1-1,0 1 0,-1 0 0,1-1 0,-1 1 1,1 0-1,-1 0 0,0 0 0,0-1 0,0 1 0,-1 0 1,1 0-1,0 0 0,-1 1 0,1-1 0,-1 0 1,0 0-1,1 1 0,-1-1 0,0 1 0,0 0 0,0-1 1,0 1-1,0 0 0,0 0 0,-4-1 0,-17-12-86,22 13 88,0 0 1,0 1-1,0-1 0,0 1 0,0-1 1,-1 1-1,1 0 0,0-1 0,0 1 1,-1 0-1,1 0 0,0 0 0,0 0 1,-1 0-1,1 0 0,0 0 0,0 0 1,-3 1-1,-1 0 7,1 0-7,0-1-1,0 1 1,0 0 0,1 1-1,-1-1 1,1 1 0,-1-1-1,1 1 1,-1 0-1,1 1 1,0-1 0,0 0-1,0 1 1,-4 5 0,-43 49 61,38-41 1,5-8-53,0 1-1,0-1 1,1 1-1,1 0 1,0 0-1,0 1 1,0 0-1,1 0 1,1 0-1,0 0 1,0 0 0,1 1-1,0-1 1,1 1-1,0 14 1,0-11-1,1-10 1,0 0 1,0 1-1,0-1 1,0 0-1,0 0 0,1 0 1,0 0-1,1 4 0,15 20 78,-17-27-82,1 0 1,0 0-1,0 0 1,0-1-1,0 1 1,-1 0-1,1 0 1,0-1 0,1 1-1,-1-1 1,0 1-1,0-1 1,0 1-1,0-1 1,0 0-1,0 1 1,1-1-1,-1 0 1,1 0-1,25 1 158,16 0 64,-41-1-220,0 0 1,-1-1 0,1 1 0,0 0 0,0-1-1,-1 1 1,1-1 0,-1 1 0,1-1 0,0 0-1,-1 1 1,1-1 0,-1 0 0,0 0-1,1 0 1,-1 0 0,2-2 0,17-11 37,-19 13-41,0 1-1,1-1 0,-1 1 1,0-1-1,0 1 0,0-1 0,1 0 1,-1 0-1,0 1 0,0-1 0,0 0 1,0 0-1,0 0 0,-1 0 1,1 0-1,0 0 0,0 0 0,-1-1 1,1 1-1,0 0 0,-1 0 0,0-1 1,1 1-1,0-3 0,-1 3-2,0 1 1,0-1-1,0 0 0,0 0 0,0 0 0,0 0 0,0 0 0,1 1 1,-1-1-1,0 0 0,1 0 0,-1 0 0,0 1 0,1-1 0,-1 0 1,1 1-1,0-1 0,-1 0 0,1 1 0,-1-1 0,1 1 1,0-1-1,-1 1 0,1-1 0,0 1 0,0-1 0,1 0 0,-1 1 5,0-1 1,-1 1-1,1 0 0,0-1 0,0 0 0,0 1 0,0-1 0,-1 0 0,1 1 0,0-1 0,-1 0 0,1 0 1,0 1-1,-1-1 0,1 0 0,-1 0 0,0 0 0,1 0 0,-1 0 0,1 0 0,-1 0 0,0 0 1,0 0-1,0 0 0,0 0 0,0 0 0,0-2 0,0-4 120,1 5-111,-1 1 0,0-1 0,0 1-1,0-1 1,0 1 0,0-1 0,-1 1 0,1-1 0,0 1 0,-1-1 0,1 1 0,-2-3 0,1 3-17,0 1 1,0-1-1,-1 0 0,1 1 1,0-1-1,-1 1 0,1-1 1,0 1-1,-1 0 1,1 0-1,0-1 0,-1 1 1,1 0-1,-1 0 1,1 0-1,-2 1 0,-2-1-325,-13 0 126,13 0-105,5-27-15012,0 10 12974,2-18-826,-2 34 3150,0 1 1,1-1-1,-1 0 1,0 0-1,1 1 1,-1-1 0,1 0-1,-1 0 1,1 1-1,-1-1 1,1 0-1,-1 1 1,1-1 0,0 1-1,-1-1 1,1 1-1,0-1 1,0 1-1,-1-1 1,1 1 0,0 0-1,0 0 1,0-1-1,-1 1 1,1 0-1,0 0 1,0 0 0,0 0-1,0 0 1,1 0-1,3 0 1555,-6-24 1088,0 16-3052,0 1 0,1-1 0,0 0 0,0 1 0,1-1 0,0 0 0,0 1 0,3-10 0,19 0-950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8:51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1 960,'0'0'25652,"0"11"-22979,0 70 809,0-80-3482,0 0 0,0 0 0,0-1 0,0 1 0,0 0 0,0 0 0,0 0 0,0 0 0,1 0 0,-1-1 0,0 1 0,1 0 0,-1 0 0,1 0 0,-1-1 0,1 1 0,-1 0 0,1-1 0,-1 1 0,1 0 0,0-1 0,-1 1 0,2 0 0,-1-1 0,-1 1 0,1-1 0,0 1 0,-1 0 0,1-1 0,0 1 0,-1 0 0,1-1 0,-1 1 0,1 0 0,-1 0 0,0-1 0,1 1 0,-1 0 0,0 0 0,1 0 0,-1 0 0,0-1 0,0 1 0,0 0 0,0 0 0,0 0 0,0 1 0,0 0 0,0-1 0,0 1 0,0 0 0,0-1 0,1 1 0,-1 0 0,1-1 0,-1 1 0,1-1 0,-1 1 0,1-1 0,0 1 0,0-1 0,0 1 0,0-1 0,0 1 0,0-1 0,0 0 0,0 0 0,0 0 0,1 0 0,0 2 0,4 2 0,-5-3 0,1 1 0,-1-1 0,0 1 0,0 0 0,-1-1 0,1 1 0,0 0 0,-1 0 0,0 0 0,0 0 0,0 0 0,0-1 0,0 1 0,-1 3 0,2 14 0,6-9 0,-6-10 0,0-1 0,-1 1 0,1 0 0,0 0 0,-1 0 0,1 0 0,-1 0 0,1 0 0,-1-1 0,1 1 0,-1 0 0,0 0 0,1 1 0,-1-1 0,0 0 0,0 0 0,0 0 0,0 0 0,0 1 0,0 7 0,-1-6 0,1 0 0,0 0 0,0 0 0,0 0 0,0 0 0,1 0 0,-1 0 0,1 0 0,-1 0 0,1 0 0,2 3 0,7 4 0,-9-9 0,0-1 0,0 1 0,0 0 0,0 0 0,0 0 0,0 0 0,-1 0 0,1 0 0,0 0 0,-1 1 0,1-1 0,0 0 0,-1 0 0,0 1 0,1-1 0,-1 0 0,0 0 0,1 1 0,-1-1 0,0 0 0,0 1 0,0 1 0,0 2 0,0-1 0,1 1 0,0-1 0,0 0 0,0 1 0,0-1 0,3 5 0,2 9 0,-4-11 0,0 0 0,0 0 0,1 0 0,0 0 0,0-1 0,1 1 0,6 9 0,-7-12 0,-1 0 0,0 0 0,1 0 0,-2 0 0,1 0 0,0 1 0,-1-1 0,0 1 0,0-1 0,0 1 0,0-1 0,-1 1 0,0 6 0,1-4 0,0 1 0,0-1 0,1 0 0,0 1 0,0-1 0,7 13 0,4 15 0,-9-23 0,1 0 0,12 21 0,-5-10 0,14 42 0,-17-38 0,-3-13 0,-5-11 0,1 1 0,-1-1 0,0 1 0,1 0 0,-2-1 0,1 1 0,0 0 0,-1 5 0,0-6 0,0-1 0,0 0 0,1 1 0,-1-1 0,0 0 0,1 1 0,0-1 0,-1 0 0,1 0 0,0 1 0,0-1 0,0 0 0,0 0 0,1 0 0,1 2 0,15 31 0,-15-27 0,0-3 0,-1 1 0,0 0 0,-1 1 0,1-1 0,-1 0 0,0 12 0,0-14 0,-1 1 0,0 0 0,1-1 0,0 1 0,0-1 0,1 1 0,-1-1 0,1 0 0,3 7 0,-3-7 0,0 1 0,0-1 0,0 0 0,-1 1 0,1 0 0,-1-1 0,0 1 0,-1 0 0,1 7 0,-1-5 0,1 0 0,0 0 0,0 0 0,1-1 0,2 8 0,-2-6 0,0 0 0,0 0 0,-1-1 0,0 1 0,0 10 0,0-14 0,-1 1 0,1-1 0,-1 0 0,1 1 0,0-1 0,1 0 0,-1 0 0,1 0 0,0 0 0,0 0 0,3 4 0,0 3 0,-4-9 0,0 1 0,0-1 0,0 1 0,-1 0 0,1-1 0,-1 1 0,0 0 0,1-1 0,-2 1 0,1 0 0,0 0 0,-1 3 0,0-3 0,1 0 0,0 0 0,0 0 0,-1 0 0,2 0 0,-1 0 0,0 0 0,1 0 0,-1 0 0,1 0 0,0 0 0,1 3 0,1-1 0,-1 0 0,0 1 0,0-1 0,0 1 0,-1-1 0,0 1 0,0 0 0,0 0 0,-1 8 0,0-12 0,0 0 0,1 0 0,-1 0 0,0 0 0,1 0 0,-1 0 0,1 0 0,-1 0 0,1 0 0,0 0 0,0 0 0,0-1 0,0 1 0,0 0 0,1-1 0,1 3 0,-2-3 0,1 1 0,-1 0 0,0 0 0,0 0 0,1 0 0,-1-1 0,0 2 0,-1-1 0,1 0 0,0 0 0,-1 0 0,1 0 0,-1 0 0,1 0 0,-1 1 0,0 2 0,8 35 0,-5-33 0,-1 0 0,-1 0 0,1 0 0,-1 0 0,0 8 0,0-10 0,-1 0 0,1 0 0,0 0 0,0-1 0,0 1 0,1 0 0,-1-1 0,5 8 0,-4-8 0,0 1 0,0 0 0,0 0 0,-1-1 0,1 1 0,-1 0 0,0 0 0,0 9 0,-1-12 0,0 0 0,0 0 0,0-1 0,0 1 0,1 0 0,-1 0 0,1 0 0,-1-1 0,1 1 0,0 0 0,-1-1 0,1 1 0,0-1 0,2 4 0,-2-4 0,0 0 0,0 1 0,0-1 0,0 1 0,0-1 0,-1 1 0,1-1 0,-1 1 0,1-1 0,-1 1 0,1 0 0,-1-1 0,0 1 0,0 2 0,0 61 0,0-64 0,0 0 0,0-1 0,0 1 0,0 0 0,0 0 0,1 0 0,-1-1 0,0 1 0,0 0 0,1-1 0,-1 1 0,0 0 0,1 0 0,-1-1 0,1 1 0,-1 0 0,0-1 0,1 1 0,0-1 0,-1 1 0,1-1 0,-1 1 0,1-1 0,0 1 0,-1-1 0,1 1 0,0-1 0,-1 0 0,1 0 0,1 1 0,-1-1 0,0 0 0,-1 1 0,1-1 0,0 0 0,-1 1 0,1-1 0,0 0 0,-1 1 0,1-1 0,0 1 0,-1-1 0,1 1 0,-1 0 0,1-1 0,-1 1 0,1-1 0,-1 1 0,1 0 0,-1-1 0,0 1 0,1 0 0,-1 0 0,0-1 0,0 1 0,0 0 0,1 0 0,-1-1 0,0 1 0,0 0 0,0 1 0,0 17 22,0-36-200,-5-42-4418,-16-7-5272,1-19 621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8:53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1459 208,'0'0'6022,"5"0"-5377,-2 0-429,-1-1 1,1 1-1,0 0 0,0-1 1,-1 0-1,1 1 0,0-1 1,-1 0-1,1-1 0,-1 1 0,1 0 1,6-6 5551,-8 7-5746,0 0 0,0 0 1,1 0-1,-1 0 0,0-1 0,0 1 1,0 0-1,0-1 0,0 1 0,0-1 1,0 1-1,0-1 0,0 1 0,0-1 1,0 0-1,0 0 0,-1 1 0,1-1 0,0 0 1,0 0-1,-1 0 0,1 0 0,1-1 1,5-7 115,-6 9-90,10-5 24,-11 5-61,0 0 0,0 0 0,1 0 0,-1 0 0,0 0 0,0 0 0,0 0 0,1-1 0,-1 1 0,0 0 0,0 0 0,0 0 0,1 0 0,-1 0 0,0 0 0,0-1 0,0 1 0,0 0-1,0 0 1,1 0 0,-1-1 0,0 1 0,0 0 0,0 0 0,0 0 0,0-1 0,0 1 0,0 0 0,0 0 0,0 0 0,0-1 0,0 1 0,0 0 0,0 0 0,0-1 0,0 1 0,0 0 0,0 0 0,0 0 0,0-1 0,0 1-1,0 0 1,0 0 0,0 0 0,-1-1 0,1 1 0,2 0 36,0 1-1,0-1 1,-1 0 0,1 0-1,0 0 1,0 0-1,0 0 1,0 0-1,0 0 1,2-1-1,-3 1-30,0 0-1,-1 0 0,1 0 0,0 0 1,0 0-1,-1 0 0,1-1 0,0 1 0,0 0 1,-1 0-1,1-1 0,0 1 0,-1 0 1,1-1-1,0 1 0,-1-1 0,1 1 0,-1-1 1,1 1-1,-1-1 0,1 1 0,-1-1 0,1 1 1,-1-1-1,1 0 0,-1 1 0,0-1 1,1 0-1,-1 0 0,0 0 0,10-10 276,36-15 1196,-38 23-1289,-7 3-157,0 0 0,0 0 0,0-1 0,0 1 0,0-1 0,0 1 0,0-1 0,0 1 0,0-1 0,0 0 0,0 1 0,-1-1-1,1 0 1,0 0 0,0 0 0,-1 0 0,1 0 0,1-1 0,-1-1-7,1 1 0,1 1 0,-1-1 0,0 0 0,0 0-1,1 1 1,-1-1 0,0 1 0,1 0 0,0 0 0,-1 0 0,1 0 0,0 0 0,-1 1 0,4-1 0,22-8 151,39-40 360,-39 35-397,-18 9-91,1 0 0,-1 0 1,1-2-1,-2 1 0,1-1 0,-1 0 0,14-14 0,-2 3 27,-19 17-75,1 0 0,-1-1 0,0 0 0,0 1-1,0-1 1,0 0 0,0 0 0,0 0 0,0 0 0,2-4 0,1-1 2,1 0 0,0 1 1,0-1-1,0 1 0,1 1 1,0-1-1,0 1 0,11-6 1,26-21 62,-24 15 93,-15 14-133,0-1 0,-1 1 0,1-1 1,-1 0-1,0 0 0,0-1 0,-1 1 1,1-1-1,4-8 0,-4 1-9,-4 11-22,0 0-1,1 0 0,-1-1 1,0 1-1,1 0 0,-1 0 1,1 0-1,0 0 0,-1 0 1,1-1-1,0 1 1,0 0-1,0 0 0,-1 1 1,1-1-1,0 0 0,0 0 1,0 0-1,1 1 0,-1-1 1,0 0-1,0 1 0,0-1 1,0 1-1,1-1 0,-1 1 1,2 0-1,-2-1 0,1 0 0,0 1 1,-1-1-1,1 0 0,0 0 0,-1 0 1,1 0-1,-1 0 0,0 0 0,1 0 0,-1 0 1,0 0-1,0-1 0,0 1 0,1-1 1,-1 1-1,-1-1 0,1 1 0,1-4 0,-1 3 3,1 0-1,-1-1 0,0 1 0,1 0 0,-1 0 0,1 0 0,0 0 0,0 0 0,0 0 0,0 1 0,3-3 0,1 1 1,-5 3-5,-1 0 1,1 0-1,-1 0 0,1 0 0,-1-1 1,1 1-1,-1 0 0,1 0 0,-1-1 1,0 1-1,1 0 0,-1 0 0,0-1 0,1 1 1,-1 0-1,0-1 0,1 1 0,-1-1 1,0 1-1,1 0 0,-1-1 0,0 1 0,0-1 1,0 1-1,0-1 0,1 1 0,-1-1 1,0 1-1,0-1 0,0 1 0,0-1 1,0 1-1,0-1 0,0 1 0,0-1 0,0 0 1,0 0-1,0 0 0,0 0 0,1 0 1,-1 0-1,0 0 0,1-1 1,-1 1-1,1 0 0,-1 0 0,1 0 1,0 0-1,-1 0 0,1 0 1,0 1-1,0-1 0,0 0 0,0 0 1,0 1-1,0-1 0,0 0 0,0 1 1,0-1-1,0 1 0,0-1 1,0 1-1,2-1 0,-2 1 7,0-1 1,1 1-1,-1-1 1,0 0-1,1 1 0,-1-1 1,0 0-1,0 0 0,0 0 1,1 1-1,-1-1 0,0-1 1,0 1-1,-1 0 0,1 0 1,0 0-1,0 0 0,0-1 1,-1 1-1,1 0 1,-1-1-1,1 1 0,-1 0 1,1-1-1,-1 1 0,0-1 1,1-1-1,-1 2 2,0 0 0,1 0 0,-1 0 0,1-1 0,-1 1 0,1 0 0,-1 0 0,1 0 0,0 0 0,0 0 0,0 1 0,-1-1 0,1 0 1,0 0-1,0 0 0,0 1 0,0-1 0,0 0 0,0 1 0,0-1 0,1 1 0,1-1 0,0 0 21,-3 0-27,0 1 1,1 0 0,-1 0 0,1-1 0,-1 1-1,0 0 1,1-1 0,-1 1 0,1 0 0,-1-1-1,0 1 1,0 0 0,1-1 0,-1 1 0,0-1-1,0 1 1,1-1 0,-1 1 0,0-1 0,0 1-1,0-1 1,0 1 0,0-1 0,0 1 0,1-1-1,1-6 8,6 2 4,-7 4-13,0 1 0,0-1 0,0 1 1,-1 0-1,1-1 0,0 0 0,0 1 1,-1-1-1,1 1 0,0-1 1,-1 0-1,1 1 0,0-1 0,-1 0 1,1 0-1,-1 0 0,1 0 1,-1 1-1,0-1 0,1 0 0,-1 0 1,0 0-1,1-2 0,-1 2 2,1 0-1,-1 0 1,1 0-1,0 1 1,-1-1-1,1 0 1,0 0 0,-1 0-1,1 1 1,0-1-1,0 0 1,0 1-1,0-1 1,0 1-1,1-1 1,0-1 3,24-23 28,-24 18-8,4-3-22,14-13-37,-12 17 39,-7 6-7,0 0 0,-1-1 0,1 1 1,0-1-1,0 1 0,0-1 0,-1 1 1,1-1-1,0 1 0,0-1 0,-1 0 1,1 0-1,-1 1 0,1-1 0,-1 0 1,1 0-1,-1 0 0,1 1 0,-1-1 1,0 0-1,1 0 0,-1 0 0,0 0 1,0 0-1,0 0 0,1-1 0,-1 1 2,0 0 0,0 0 0,0 0-1,0-1 1,1 1 0,-1 0 0,0 0-1,1 0 1,-1 0 0,1 0 0,-1 0-1,1 0 1,-1 0 0,1 0 0,0 0-1,0 1 1,-1-1 0,1 0 0,0 0-1,0 1 1,2-2 0,-1 0-9,-2 2 4,1-1 0,-1 1 0,0 0 0,1 0-1,-1-1 1,0 1 0,1-1 0,-1 1 0,0 0 0,1-1-1,-1 1 1,0-1 0,0 1 0,0 0 0,1-1 0,-1 1-1,0-1 1,0 1 0,0-1 0,0 1 0,0-1-1,0 1 1,0-1 0,3-6-33,15-3 52,-18 10-12,1 0 1,-1-1-1,1 1 0,-1 0 0,1-1 0,-1 1 1,1-1-1,-1 1 0,0 0 0,1-1 0,-1 1 1,0-1-1,1 1 0,-1-1 0,0 1 0,0-1 0,0 0 1,1 1-1,-1-1 0,0 1 0,0-1 0,0 1 1,0-1-1,0-1 0,1-1 17,4-4-16,1 0 0,0 0 0,1 0-1,-1 1 1,1 0 0,14-8 0,-14-10-37,12 15 19,-19 9 11,1 0 1,-1-1-1,1 1 1,-1 0-1,0 0 0,1-1 1,-1 1-1,0 0 1,1-1-1,-1 1 1,0 0-1,1-1 0,-1 1 1,0 0-1,0-1 1,1 1-1,-1-1 0,0 1 1,0 0-1,0-1 1,0 1-1,0-1 0,1 1 1,-1-1-1,0 1 1,0-1-1,0 1 0,0-1 1,1-3 4,5-1 24,-5 5-26,0-1-1,-1 1 1,1-1-1,0 1 0,-1-1 1,1 1-1,-1-1 1,1 1-1,-1-1 1,1 0-1,-1 1 1,0-1-1,1 0 1,-1 1-1,0-1 0,1 0 1,-1 0-1,0 1 1,0-1-1,0 0 1,0 0-1,1 0 1,-1 1-1,0-1 0,0 0 1,-1 0-1,1 1 1,0-3-1,4-2 51,15-7-59,-19 11 9,1 0 1,0 0-1,0 1 1,-1-1-1,1 0 1,0 0-1,0 1 0,0-1 1,0 0-1,0 1 1,0-1-1,0 1 1,0 0-1,0-1 0,0 1 1,0 0-1,0-1 1,0 1-1,0 0 0,0 0 1,1 0-1,0 0 1,2 0 0,1 0 51,-5 0-36,-1-1 0,1 1 1,0-1-1,0 1 0,0 0 0,0-1 1,-1 1-1,1-1 0,0 1 0,0 0 0,0-1 1,0 1-1,0-1 0,0 1 0,0-1 0,0 1 1,0-1-1,0 1 0,0 0 0,0-1 0,1 1 1,-1-1-1,0 1 0,0 0 0,0-1 0,0 1 1,1-1-1,-1 1 0,0 0 0,0-1 1,1 1-1,-1 0 0,1-1 0,11-10 177,-11 9-191,45-49 173,-45 50-169,0 0-1,-1 0 1,1 0 0,0 0 0,0 0-1,0 0 1,0 0 0,0 0 0,0 1-1,0-1 1,0 1 0,0-1 0,0 0 0,0 1-1,2-1 1,-2 1 6,0-1-1,0 1 1,0-1-1,1 1 1,-1-1 0,0 0-1,0 1 1,0-1-1,0 0 1,0 0-1,0 0 1,0 0 0,0 0-1,-1 0 1,2-1-1,18-15 333,-17 15-288,0 0 0,-1 1 0,1-1 0,-1 0 0,0 0 0,1-1 0,-1 1 0,0 0 0,2-4 0,-4 5-9,2-1 130,-1-1 0,1 0 0,-1 0 0,1 1 0,0-1 0,0 1 0,0 0-1,0-1 1,0 1 0,0 0 0,1 0 0,-1 1 0,1-1 0,0 0 0,-1 1 0,1-1 0,0 1 0,4-1 0,-5 1-29,1 1 1,-1-1 0,0 0 0,0 0 0,0 0 0,1 0 0,-1-1-1,0 1 1,0 0 0,0-1 0,-1 0 0,1 1 0,0-1-1,-1 0 1,1 0 0,1-2 0,25-22 312,-25 24-462,-1 0 0,1 0 0,0 0 0,-1 0 0,1-1 0,-1 1 0,0-1 0,4-5 0,-4 5 0,0 0 0,0 1 0,0-1 0,0 1 0,1-1 0,-1 1 0,1 0 0,5-4 0,-3 3 0,-1 1 0,0 0 0,0 0 0,0 0 0,-1 0 0,1-1 0,-1 0 0,0 0 0,0 0 0,0 0 0,0 0 0,4-7 0,-5 8 0,0 0 0,0 0 0,0 0 0,1 1 0,-1-1 0,0 0 0,1 1 0,-1 0 0,1 0 0,4-2 0,-5 2 0,1 0 0,-1 0 0,1 0 0,-1-1 0,1 1 0,-1-1 0,0 1 0,0-1 0,0 0 0,4-3 0,-5 3 0,0 1 0,1-1 0,-1 1 0,1-1 0,-1 1 0,1 0 0,0 0 0,-1-1 0,1 1 0,0 1 0,0-1 0,0 0 0,3-1 0,14-8 0,5-3 0,-21 12 0,4-9 0,8-4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8:57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19 208,'0'0'296,"4"0"142,-3 0-417,0 0 11,-1 0 0,1 1 0,0-1 0,-1 0 0,1 0 0,0 0 0,0 0 0,-1 0 0,1 0 0,0 0 0,0 0 0,-1-1 0,1 1 0,0 0 0,0 0 0,-1-1 0,1 1 0,0 0 0,-1-1 0,1 1 0,-1 0 0,1-1 0,0 1 0,-1-1 0,1 1 0,-1-1 0,1 1 0,-1-1 0,1 0 0,-1 1 0,0-1 1,1 0-1,-1 1 0,0-1 0,1 0 0,-1 1 0,0-2 0,1 2-5,-1-1 0,1 1 1,-1 0-1,1-1 0,-1 1 1,1 0-1,0 0 0,-1-1 1,1 1-1,0 0 0,-1 0 1,1 0-1,-1 0 1,1 0-1,0 0 0,-1 0 1,1 0-1,0 0 0,6 3 5731,-7 46 2118,72-50-2151,-60-2-5322,-3 1-144,-1 0 0,0 0 0,1-1 0,-1 0 1,0 0-1,8-5 0,22-4 117,-24 0-225,-7 8-172,-5 25-23,-3-14 113,1-1-1,-1 1 1,-1 0 0,1-1 0,-1 1 0,-1-1-1,1 1 1,-1-1 0,0 0 0,0 0 0,-1 0 0,0 0-1,0-1 1,-7 8 0,8-10-37,1 0 0,1-1 1,-1 1-1,0 0 0,1 0 0,-1 0 0,1 0 0,0 1 1,0-1-1,0 0 0,0 0 0,1 1 0,0-1 1,-1 0-1,1 1 0,1 5 0,-1-5 40,0 1 0,0-1 0,-1 0 0,1 1 0,-1-1 0,0 0 0,0 0 0,-2 5 0,-6 9 313,7-14-277,0-1 0,0 1 0,1 0 0,-1 0 1,1 0-1,0 0 0,0 0 0,0 0 0,1 0 0,-1 5 0,1-3 39,0-1-1,-1 0 1,0 0-1,0 0 1,0-1-1,0 1 1,-1 0-1,0 0 0,-4 7 1,4-8-35,0 0 1,1 0-1,-1 0 0,1 0 1,0 0-1,0 0 0,0 1 1,0-1-1,0 7 0,1 320 1529,0-330-1641,0 0 0,0 0 0,0 0 0,1-1 0,-1 1 0,0 0 0,0 0 0,0-1 0,1 1 0,-1 0 0,0 0 0,0-1 0,1 1 0,-1 0 0,1-1 0,-1 1 0,1 0 0,-1-1 0,1 1 0,-1-1 0,1 1 0,0-1 0,-1 1 0,1-1 0,0 1 0,-1-1 0,1 0 0,0 1 0,-1-1 0,2 0 0,-1 1 0,0-1 0,-1 0 0,1 0 0,0 1 0,0-1 0,-1 0 0,1 1 0,0-1 0,-1 1 0,1-1 0,-1 1 0,1-1 0,0 1 0,-1 0 0,1-1 0,-1 1 0,0-1 0,1 1 0,-1 0 0,1 0 0,-1-1 0,0 1 0,0 0 0,1 0 0,-1-1 0,0 1 0,0 0 0,0 0 0,0-1 0,0 2 0,-1 6 0,1-7 0,0 1 0,-1 0 0,1 0 0,0 0 0,0 0 0,0 0 0,0-1 0,0 1 0,1 0 0,-1 0 0,0 0 0,1 0 0,-1-1 0,1 1 0,0 0 0,0-1 0,1 3 0,4 1 0,-5-4 0,1 0 0,-1 0 0,0 0 0,0 0 0,0 1 0,0-1 0,0 0 0,0 1 0,0-1 0,0 0 0,0 1 0,0-1 0,-1 1 0,1 0 0,-1-1 0,1 1 0,-1-1 0,0 1 0,1 0 0,-1-1 0,0 1 0,0 0 0,0 2 0,-1 10 0,0-8 0,0 0 0,1-1 0,0 1 0,0 0 0,0 0 0,1-1 0,0 1 0,3 9 0,-2-13 0,-1 1 0,1-1 0,-1 1 0,1-1 0,-1 1 0,0 0 0,1 0 0,-2-1 0,1 1 0,0 0 0,0 0 0,-1 0 0,0 0 0,1 0 0,-1 0 0,0 0 0,-1 3 0,1-5 0,0 0 0,0 0 0,0 0 0,0 1 0,1-1 0,-1 0 0,0 0 0,1 0 0,-1-1 0,0 1 0,1 0 0,-1 0 0,1 0 0,0 0 0,-1 0 0,1 0 0,0-1 0,-1 1 0,1 0 0,0-1 0,0 1 0,-1 0 0,2 0 0,-1 0 0,1-1 0,-1 1 0,0 0 0,0 0 0,0 0 0,0 0 0,0 0 0,0 0 0,-1 0 0,1 1 0,0-1 0,-1 0 0,1 0 0,0 1 0,-1-1 0,0 0 0,1 1 0,-1-1 0,0 0 0,0 1 0,1-1 0,-1 1 0,0 1 0,-1 2 0,1-1 0,0 0 0,0 1 0,1-1 0,-1 1 0,1-1 0,0 1 0,0-1 0,1 0 0,-1 0 0,1 1 0,0-1 0,3 5 0,-4-8 0,-1 0 0,1 0 0,-1 1 0,1-1 0,-1 0 0,0 1 0,1-1 0,-1 1 0,0-1 0,0 0 0,0 1 0,0-1 0,0 1 0,0-1 0,-1 0 0,0 3 0,1-3 0,0 1 0,-1-1 0,1 0 0,0 0 0,0 0 0,0 0 0,0 1 0,0-1 0,0 0 0,0 0 0,0 0 0,0 1 0,1-1 0,-1 0 0,0 0 0,1 0 0,-1 0 0,1 0 0,-1 0 0,1 0 0,0 0 0,1 2 0,2 1 0,-2-2 0,-1-1 0,1 0 0,-1 1 0,1-1 0,-1 1 0,0 0 0,1-1 0,-1 1 0,0 0 0,0 0 0,0 0 0,-1 0 0,1 0 0,0 0 0,-1 0 0,1 0 0,-1 0 0,0 0 0,0 0 0,0 0 0,0 0 0,0 0 0,0 4 0,0 71 0,0-75 0,0 1 0,0-1 0,1 0 0,-1 0 0,1 0 0,0 0 0,-1 0 0,1 0 0,0 0 0,2 3 0,-1-3 0,-1 0 0,0 1 0,0-1 0,0 0 0,0 0 0,0 1 0,-1-1 0,1 0 0,-1 1 0,1 3 0,-1 0 0,0-1 0,0 0 0,0 0 0,1 0 0,2 9 0,-2-11 0,0-1 0,1 0 0,-1 1 0,1-1 0,0 0 0,0 0 0,0 1 0,4 2 0,-5-2 0,1 0 0,-1 1 0,0-1 0,-1 0 0,1 1 0,0-1 0,-1 1 0,0-1 0,0 0 0,0 1 0,0-1 0,0 1 0,-2 4 0,1 6 0,1 105 0,0-119 0,0 1 0,0 0 0,0 0 0,1 0 0,-1 0 0,0 0 0,0-1 0,0 1 0,1 0 0,-1 0 0,0 0 0,1 0 0,-1-1 0,0 1 0,1 0 0,-1 0 0,1-1 0,0 1 0,-1 0 0,1-1 0,-1 1 0,1-1 0,1 1 0,-2 0 0,1-1 0,0 1 0,-1 0 0,1-1 0,0 1 0,-1 0 0,1-1 0,-1 1 0,1 0 0,-1-1 0,1 1 0,-1 0 0,0 0 0,1 0 0,-1-1 0,0 1 0,0 0 0,1 0 0,-1 0 0,0 0 0,0 0 0,0-1 0,0 2 0,0 66 0,0-68 0,0 1 0,0-1 0,0 1 0,0-1 0,0 1 0,0-1 0,0 1 0,0-1 0,0 1 0,0-1 0,0 1 0,1-1 0,-1 1 0,0-1 0,0 1 0,1-1 0,-1 1 0,0-1 0,1 0 0,-1 1 0,0-1 0,1 0 0,-1 1 0,1-1 0,-1 0 0,0 1 0,1-1 0,-1 0 0,1 0 0,-1 1 0,1-1 0,-1 0 0,1 0 0,-1 0 0,1 0 0,-1 0 0,1 0 0,-1 0 0,1 0 0,-1 0 0,2 0 0,-2 0 0,1 0 0,-1 0 0,1 0 0,-1 0 0,1 0 0,-1 0 0,1 0 0,-1 0 0,1 1 0,-1-1 0,1 0 0,-1 0 0,1 0 0,-1 1 0,1-1 0,-1 0 0,1 0 0,-1 1 0,0-1 0,1 0 0,-1 1 0,1-1 0,-1 1 0,0-1 0,0 0 0,1 1 0,-1-1 0,0 1 0,1-1 0,-1 1 0,0-1 0,0 1 0,0-1 0,0 1 0,0-1 0,0 1 0,1-1 0,-1 1 0,0-1 0,0 1 0,-1 0 0,1 12 0,-1-8 0,0 1 0,0-1 0,1 1 0,0-1 0,1 1 0,-1-1 0,1 1 0,0-1 0,2 9 0,0-10 0,-1-1 0,0 1 0,0 0 0,-1 0 0,1 0 0,-1 0 0,0 1 0,0-1 0,0 0 0,-1 0 0,1 1 0,-1-1 0,0 0 0,-1 8 0,1 260 0,0-271 0,0 0 0,0 0 0,0 0 0,0 0 0,0 0 0,1 0 0,-1 0 0,0-1 0,0 1 0,1 0 0,-1 0 0,1 0 0,-1 0 0,1-1 0,-1 1 0,1 0 0,-1 0 0,1-1 0,0 1 0,0-1 0,-1 1 0,1 0 0,0-1 0,0 1 0,-1-1 0,3 1 0,-3-1 0,1 1 0,0-1 0,0 1 0,0-1 0,0 1 0,-1-1 0,1 1 0,0-1 0,-1 1 0,1 0 0,0-1 0,-1 1 0,1 0 0,-1 0 0,1-1 0,-1 1 0,0 0 0,1 0 0,-1 0 0,0 0 0,1 0 0,-1-1 0,0 1 0,0 0 0,0 0 0,0 2 0,0 233 0,0-236 0,0 1 0,0-1 0,0 1 0,0-1 0,0 1 0,0-1 0,0 1 0,1-1 0,-1 0 0,0 1 0,0-1 0,0 1 0,0-1 0,1 1 0,-1-1 0,0 0 0,0 1 0,1-1 0,-1 1 0,0-1 0,1 0 0,-1 1 0,0-1 0,1 0 0,-1 0 0,1 1 0,-1-1 0,0 0 0,1 0 0,-1 1 0,1-1 0,-1 0 0,1 0 0,0 0 0,-1 0 0,1 1 0,-1-1 0,1 0 0,-1 0 0,1 0 0,-1 1 0,1-1 0,-1 0 0,0 0 0,1 1 0,-1-1 0,1 0 0,-1 1 0,0-1 0,1 1 0,-1-1 0,0 0 0,0 1 0,1-1 0,-1 1 0,0-1 0,0 1 0,0-1 0,1 1 0,-1-1 0,0 1 0,0-1 0,0 1 0,0-1 0,0 1 0,0-1 0,0 2 0,0 9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8:58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1498 1 32767,'-4'0'0,"-1"1"0,0-1 0,1 1 0,-1 1 0,0-1 0,1 0 0,0 1 0,-1 0 0,-5 4 0,-32 10 0,18-12 0,20-4 0,-1 0 0,1 1 0,-1-1 0,1 1 0,-1 0 0,1 0 0,0 0 0,-1 1 0,1 0 0,0-1 0,0 2 0,0-1 0,-3 3 0,2 0 0,0 0 0,0-1 0,0 1 0,0-1 0,-1 0 0,1 0 0,-1-1 0,-9 4 0,9-4 0,1 0 0,-1 0 0,1 0 0,0 0 0,0 1 0,0 0 0,1 0 0,-6 5 0,9-7 0,-1 0 0,0 0 0,-1 0 0,1 0 0,0-1 0,0 1 0,-1-1 0,1 0 0,-1 1 0,-4 0 0,5-1 0,-1 0 0,1 0 0,-1 0 0,1 1 0,-1-1 0,1 1 0,0-1 0,-1 1 0,1 0 0,-3 3 0,3-1 0,-1-1 0,0 0 0,0 0 0,0 0 0,0 0 0,0 0 0,-1-1 0,1 1 0,-1-1 0,1 0 0,-1 0 0,0 0 0,-7 2 0,8-3 0,-20 13 0,-16-1 0,31-2 0,8-10 0,-1 0 0,1 0 0,-1 0 0,1-1 0,-1 1 0,1 0 0,-1-1 0,1 1 0,-1 0 0,0-1 0,1 1 0,-1-1 0,0 1 0,1-1 0,-1 1 0,0-1 0,0 0 0,0 1 0,1-1 0,-1 0 0,0 0 0,-1 1 0,-1-1 0,0 1 0,0-1 0,0 1 0,0 0 0,0 0 0,1 0 0,-1 0 0,0 1 0,1-1 0,-1 1 0,1 0 0,0 0 0,-1-1 0,1 2 0,0-1 0,0 0 0,-3 5 0,1-4 0,1 0 0,0 0 0,-1-1 0,0 1 0,0-1 0,0 1 0,0-1 0,0-1 0,-5 3 0,4-3 0,1 1 0,-1 0 0,1 0 0,0 0 0,-1 0 0,1 1 0,0 0 0,1 0 0,-1 0 0,0 0 0,1 0 0,-5 6 0,6-6 0,0-1 0,-1 1 0,1-1 0,-1 0 0,0 0 0,1-1 0,-1 1 0,0 0 0,0-1 0,0 0 0,0 1 0,0-1 0,-1 0 0,1-1 0,-4 1 0,4 0 0,-1 0 0,0 0 0,1 0 0,-1 0 0,1 1 0,-1 0 0,1-1 0,-4 4 0,3-2 0,1 1 0,-1-1 0,0 0 0,0-1 0,0 1 0,0-1 0,0 1 0,-1-1 0,-5 1 0,-15 21 0,7-15 0,13-6 0,-1-1 0,1 1 0,0 0 0,0 1 0,0-1 0,0 1 0,0 0 0,1 0 0,0 0 0,-5 7 0,4-6 0,1 0 0,-1-1 0,0 0 0,0 0 0,-10 6 0,-11 9 0,9 0 0,16-17 0,-1 0 0,0 0 0,1 0 0,-1 0 0,0 0 0,0 0 0,0-1 0,0 1 0,-1-1 0,1 1 0,0-1 0,-3 1 0,4-2 0,1 1 0,-1-1 0,1 0 0,-1 1 0,1-1 0,0 1 0,-1-1 0,1 0 0,0 1 0,-1-1 0,1 1 0,0-1 0,0 1 0,0-1 0,-1 1 0,1-1 0,0 1 0,0-1 0,0 1 0,0-1 0,0 1 0,0 0 0,0-1 0,0 1 0,0 0 0,-2 8 0,-36 4 0,10 27 0,-16-6 0,31-25 0,1 1 0,-1 0 0,-15 18 0,27-27 0,1 0 0,-1 0 0,1 0 0,-1-1 0,1 1 0,-1 0 0,1 0 0,0 0 0,-1 0 0,1 0 0,0 0 0,0 0 0,0 0 0,0 0 0,0 2 0,0-3 0,0 0 0,0 1 0,0-1 0,0 0 0,0 1 0,0-1 0,0 1 0,0-1 0,0 0 0,0 1 0,0-1 0,0 0 0,-1 1 0,1-1 0,0 0 0,0 1 0,0-1 0,0 0 0,-1 1 0,1-1 0,0 0 0,0 0 0,-1 1 0,1-1 0,0 0 0,0 0 0,-1 1 0,1-1 0,-5 2 0,3 0 0,-1-1 0,1 0 0,0 1 0,-1-1 0,1 1 0,0 0 0,0 0 0,0 0 0,0 0 0,0 0 0,0 0 0,1 0 0,-1 1 0,1-1 0,-3 5 0,4-6 0,0 0 0,0 0 0,-1 0 0,1 0 0,-1-1 0,1 1 0,0 0 0,-1 0 0,1-1 0,-1 1 0,0 0 0,1 0 0,-1-1 0,1 1 0,-1-1 0,0 1 0,0-1 0,1 1 0,-1-1 0,0 1 0,0-1 0,0 1 0,1-1 0,-1 0 0,-1 1 0,0-1 0,1 0 0,0 0 0,0 1 0,1-1 0,-1 0 0,0 1 0,0-1 0,0 1 0,0 0 0,0-1 0,0 1 0,0-1 0,1 1 0,-1 0 0,0 0 0,1-1 0,-1 1 0,0 2 0,-2 1 0,0 1 0,-1-1 0,1 0 0,-1 0 0,1 0 0,-1-1 0,0 1 0,-1-1 0,-4 3 0,9-6 0,-1 1 0,-1-1 0,1 1 0,0-1 0,0 1 0,0-1 0,0 1 0,0 0 0,0 0 0,0-1 0,0 1 0,1 0 0,-1 0 0,0 0 0,0 0 0,1 0 0,-1 0 0,0 0 0,1 0 0,-1 0 0,1 0 0,-1 1 0,1-1 0,0 0 0,0 0 0,-1 0 0,1 2 0,0-2 0,0 0 0,0 0 0,0 0 0,0 0 0,-1 0 0,1-1 0,0 1 0,-1 0 0,1 0 0,0 0 0,-1 0 0,1 0 0,-1-1 0,1 1 0,-1 0 0,0 0 0,1-1 0,-1 1 0,0 0 0,0-1 0,1 1 0,-1-1 0,0 1 0,0-1 0,0 1 0,-1-1 0,-6 6 0,1 2 0,7-7 0,0-1 0,-1 1 0,1-1 0,-1 1 0,1-1 0,-1 1 0,1-1 0,-1 0 0,1 1 0,-1-1 0,1 0 0,-1 1 0,0-1 0,1 0 0,-1 0 0,1 1 0,-1-1 0,0 0 0,1 0 0,-1 0 0,0 0 0,1 0 0,-1 0 0,0 0 0,1 0 0,-1 0 0,0 0 0,0-1 0,0 1 0,0 0 0,-1 0 0,1 0 0,0 0 0,0 0 0,0 0 0,0 0 0,0 0 0,0 0 0,0 1 0,0-1 0,0 0 0,-1 1 0,1-1 0,0 1 0,1-1 0,-1 1 0,0-1 0,0 1 0,-1 1 0,1 0 0,0 0 0,1 1 0,-1-1 0,1 1 0,0-1 0,-1 0 0,1 1 0,0-1 0,1 4 0,-1-3 0,-1-2 0,1 1 0,0-1 0,-1 0 0,1 0 0,-1 0 0,1 0 0,-1-1 0,0 1 0,1 0 0,-1 0 0,0 0 0,0 0 0,0-1 0,1 1 0,-1 0 0,0-1 0,0 1 0,0-1 0,0 1 0,0-1 0,0 1 0,0-1 0,0 0 0,-1 1 0,1-1 0,-1 0 0,1 1 0,0-1 0,1 0 0,-1 0 0,0 1 0,1-1 0,-1 0 0,0 0 0,0 0 0,1 0 0,-1 1 0,0-1 0,0 0 0,1-1 0,-1 1 0,0 0 0,0 0 0,1 0 0,-1 0 0,0 0 0,0-1 0,1 1 0,-1 0 0,0-1 0,1 1 0,-1-1 0,0 1 0,1 0 0,-1-1 0,1 1 0,-1-1 0,1 0 0,-1 0 0,1-102 0,0 102 0,0 0 0,0-1 0,-1 1 0,1 0 0,0 0 0,0 0 0,-1 0 0,1 0 0,-1 0 0,1 0 0,-1 0 0,1 0 0,-1 0 0,0 0 0,1 0 0,-1 0 0,-1-1 0,1 1 0,0 1 0,0-1 0,0 0 0,1 0 0,-1 0 0,0 0 0,1 0 0,-1 0 0,1 0 0,-1-1 0,1 1 0,-1 0 0,1 0 0,0 0 0,0 0 0,0-1 0,-1-1 0,1-75 0,0 77 0,0-1 0,0 1 0,0 0 0,0 0 0,-1 0 0,1 0 0,-1-1 0,1 1 0,-1 0 0,1 0 0,-1 0 0,1 0 0,-1 0 0,0 0 0,0 0 0,1 0 0,-1 1 0,0-1 0,0 0 0,-2-1 0,2 1 0,0 0 0,0 1 0,0-1 0,0 0 0,0 0 0,0 0 0,0 0 0,0 0 0,1 0 0,-1-1 0,0 1 0,1 0 0,-1 0 0,1-1 0,-1 1 0,1 0 0,0 0 0,-1-1 0,1 1 0,0 0 0,0-2 0,0-3-16,-1 0 1,0 0-1,0 0 0,0 0 0,-1 1 1,1-1-1,-1 0 0,-4-6 0,4 7-480,0 1-1,0-1 1,0 0-1,1 0 1,0 0-1,0 0 1,0 1-1,0-7 1,1-43-14575,0 28 9188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9:0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28 265 864,'0'1'77,"0"-1"0,1 1 0,-1-1 0,0 1 0,0 0 0,0-1 0,0 1 0,0 0 0,0-1 0,0 1 0,0-1-1,0 1 1,0 0 0,0-1 0,0 1 0,-1-1 0,1 1 0,0 0 0,0-1 0,-1 1 0,1-1 0,0 1 0,-1-1 0,1 1-1,0-1 1,-1 1 0,1-1 0,-1 1 0,0-1 0,-22 9 5174,28-9-4582,2 0-466,-5 0-120,0 1 0,0-1 0,0 0 0,0 0 0,0-1 0,0 1 0,1 0 0,-1-1 0,0 1 0,-1-1 0,1 1 0,0-1 0,0 0 0,0 0 0,0 0 0,-1 0 0,1 0 0,2-2 0,23-15 337,-22 16-334,0-1 0,0 0 0,0 0 0,-1 0 0,1-1 0,-1 0 1,0 1-1,4-6 0,-1 3-24,0-1 1,0 1 0,1 1-1,0 0 1,0 0-1,1 0 1,-1 1-1,11-4 1,15-8 60,-21 8-78,20-7 131,-31 14-140,0 1 0,0-1 0,0 0 0,0 0 0,0 0-1,-1 0 1,1 0 0,0 0 0,0 0 0,-1 0 0,3-3 0,-3 3-7,1-1 1,-1 1-1,1 0 1,-1 0-1,1 0 1,0 0-1,-1 0 1,1 0-1,0 1 0,0-1 1,2 0-1,-3 1-4,0 0-1,0-1 0,0 1 1,0 0-1,0-1 0,0 1 1,0 0-1,0-1 0,0 1 1,0-1-1,0 1 0,0-1 1,-1 0-1,1 1 0,1-2 1,6-5 242,31-6 394,-38 13-649,1 0 0,-1 0 0,1-1 0,-1 1 0,0 0 0,1-1 0,-1 1-1,1-1 1,-1 1 0,0-1 0,1 0 0,-1 0 0,0 0 0,0 0 0,3-1 0,1-2 13,-1 0-9,1 1 0,-1 0 0,0-1 0,0 0 0,0 0 0,3-4 0,4-4 0,-11 12-12,1-1 0,-1 1 0,0-1-1,1 1 1,-1-1 0,1 0 0,-1 1-1,0-1 1,1 1 0,-1-1-1,0 0 1,0 1 0,0-1 0,1 0-1,-1 1 1,0-1 0,0 0 0,0 1-1,0-1 1,0-1 0,0 1 0,-1 1 1,1 0-1,0-1 1,0 1-1,0 0 0,0-1 1,0 1-1,0-1 1,0 1-1,1 0 1,-1-1-1,0 1 1,0 0-1,0-1 0,0 1 1,0 0-1,1-1 1,-1 1-1,0 0 1,0-1-1,0 1 1,1 0-1,-1-1 0,0 1 1,0 0-1,1 0 1,0-1-1,6 0-8,-5 1 134,0-1 1,0 1-1,0-1 0,0 1 1,-1 0-1,1-1 0,0 1 1,0 0-1,0 0 0,0 1 1,0-1-1,0 0 0,0 1 1,0-1-1,-1 1 0,3 0 1,-4 165 3057,0-164-2892,2-2-258,0 1-1,-1-1 1,1 1 0,0 0-1,-1-1 1,1 1-1,-1 0 1,1 0 0,-1 0-1,1 0 1,-1 0-1,2 2 1,-2-2 17,4 2 183,-5 64 1293,-5-65-1483,-8 1-24,12-3-22,0 0 1,-1 0-1,1 0 0,0 0 0,0 1 1,-1-1-1,1 0 0,0 1 1,0-1-1,0 1 0,-1-1 0,1 1 1,0 0-1,0-1 0,0 1 0,0 0 1,0 0-1,0 0 0,0 0 0,0 0 1,0 0-1,1 0 0,-1 0 0,0 0 1,0 2-1,-4 4 33,-2-1-34,0-1 0,-1 0 0,1 0 0,-10 4 0,16-9 0,0 1 1,0-1-1,-1 0 1,1 1-1,0-1 0,0 1 1,0-1-1,0 1 1,0 0-1,0 0 0,0-1 1,0 1-1,0 0 1,0 0-1,1 0 1,-1 0-1,0 0 0,0 0 1,1 0-1,-1 0 1,1 0-1,-1 0 1,1 0-1,-1 0 0,1 1 1,0-1-1,-1 0 1,1 0-1,0 0 0,0 1 1,0 1-1,0-2 0,0 0 0,0-1 0,0 1 0,0 0 0,-1-1 0,1 1 0,0-1-1,-1 1 1,1 0 0,0-1 0,-1 1 0,1-1 0,0 1 0,-1-1 0,1 1 0,-1-1-1,1 1 1,-1-1 0,1 1 0,-1-1 0,1 0 0,-1 1 0,0-1 0,1 0 0,-1 0 0,0 1-1,1-1 1,-1 0 0,0 0 0,1 0 0,-1 0 0,0 0 0,1 0 0,-1 0 0,0 0 0,1 0-1,-2 0 1,1 0-3,0 0 1,-1 0-1,1 0 0,-1 1 0,1-1 0,0 0 0,-1 1 0,1-1 0,0 1 0,0-1 1,-1 1-1,1 0 0,0-1 0,0 1 0,0 0 0,0 0 0,-2 1 0,1 1 1,-1 0 0,1 0-1,-1-1 1,0 1 0,0-1-1,0 0 1,0 0 0,0 0-1,-7 3 1,-1 0 30,0 0-37,10-5 8,0 0-1,0 1 1,0-1-1,0 0 0,1 0 1,-1 1-1,0-1 1,0 1-1,0-1 1,0 0-1,1 1 1,-1 0-1,0-1 0,0 1 1,1-1-1,-1 1 1,0 0-1,1 0 1,-1-1-1,1 1 1,-1 0-1,1 0 1,-1 0-1,1-1 0,0 1 1,-1 0-1,1 0 1,0 2-1,-1-2 1,1-1 1,0 1-1,0 0 0,-1 0 0,1 0 0,0 0 0,-1 0 0,1 0 0,-1 0 0,0-1 1,1 1-1,-1 0 0,1 0 0,-1-1 0,0 1 0,0 0 0,1-1 0,-1 1 1,0-1-1,0 1 0,-1 0 0,-21 9 22,18-9 7,5-1-29,-1 1 0,1-1 0,-1 1-1,1-1 1,0 1 0,-1-1 0,1 1 0,0-1 0,-1 1 0,1-1 0,0 1 0,-1-1 0,1 1 0,0 0 0,0-1 0,0 1 0,0-1 0,0 1 0,-1 0 0,1-1 0,0 1 0,1 1 0,-3 6 22,-25 3 36,23-10-55,0 0 0,0 1-1,1-1 1,-1 1 0,0 0 0,-5 3-1,6-2-55,-24-3-8,27 2 78,0-1-15,0-1 0,0 0-1,0 0 1,0 0 0,0 1-1,0-1 1,0 0 0,0 0-1,1 0 1,-1 1 0,0-1-1,0 0 1,0 0 0,0 1-1,0-1 1,0 0 0,0 0-1,-1 0 1,1 1 0,0-1-1,0 0 1,0 0 0,0 0-1,0 1 1,0-1 0,0 0-1,0 0 1,0 0 0,-1 1-1,1-1 1,0 0 0,0 0-1,0 0 1,0 0 0,-1 0 0,1 1-1,0-1 1,0 0 0,0 0-1,-1 0 1,1 0 0,0 0-1,0 0 1,0 0 0,-1 0-1,1 0 1,0 0 0,0 0-1,-1 0 1,-22 0-23,23 31 1715,0 18-969,0-46-546,0 1 267,0-2-279,-1 0-99,1-1-1,0 1 1,0-1-1,-1 1 1,1-1-1,0 1 1,0-1-1,0 1 1,1-1-1,-1 1 1,0-1-1,1 1 1,-1-1-1,0 1 1,1-1 0,0 1-1,-1-1 1,1 0-1,1 2 1,2 1-23,-2-2 50,0-1 0,-1 0 1,1 1-1,-1-1 1,0 1-1,1 0 0,-1-1 1,0 1-1,0 0 1,0 0-1,0 0 0,0 0 1,-1 0-1,1 0 1,-1 0-1,1 0 0,-1 0 1,0 0-1,1 0 1,-1 0-1,0 0 0,0 0 1,-1 4-1,0 12 321,0-12-266,1-1 0,0 0-1,0 1 1,0-1 0,0 1-1,1-1 1,0 0 0,0 1-1,2 6 1,8-2-150,-10-9 0,0-1 0,0 1 0,0 0 0,0 0 0,0 0 0,-1 0 0,1 0 0,0 0 0,0 0 0,-1 0 0,1 0 0,-1 0 0,1 0 0,-1 1 0,1-1 0,-1 0 0,0 0 0,1 1 0,-1-1 0,0 0 0,0 0 0,0 1 0,0-1 0,0 0 0,-1 2 0,1 3 0,1-1 0,-1 1 0,1 0 0,0 0 0,0-1 0,1 1 0,0-1 0,0 1 0,4 6 0,-6-11 0,1 0 0,-1 0 0,1 0 0,-1 0 0,1-1 0,-1 1 0,1 0 0,0 0 0,-1-1 0,1 1 0,0 0 0,0-1 0,-1 1 0,1-1 0,0 1 0,0-1 0,0 0 0,0 1 0,0-1 0,0 0 0,0 1 0,0-1 0,1 0 0,-2 0 0,1 0 0,-1 0 0,1 0 0,-1 0 0,1 0 0,-1 0 0,1 1 0,-1-1 0,1 0 0,-1 0 0,1 0 0,-1 1 0,0-1 0,1 0 0,-1 0 0,1 1 0,-1-1 0,0 0 0,1 1 0,-1-1 0,0 1 0,1-1 0,-1 0 0,0 1 0,1-1 0,-1 1 0,0-1 0,0 1 0,0-1 0,0 1 0,1-1 0,-1 1 0,0-1 0,0 1 0,0-1 0,0 1 0,0-1 0,0 1 0,0-1 0,0 1 0,-1 0 0,1 103 0,0-103 0,0-1 0,0 1 0,0-1 0,0 1 0,0-1 0,0 1 0,0-1 0,0 1 0,1-1 0,-1 1 0,0-1 0,0 1 0,0-1 0,1 1 0,-1-1 0,0 0 0,0 1 0,1-1 0,-1 1 0,0-1 0,1 0 0,-1 1 0,0-1 0,1 0 0,-1 1 0,1-1 0,-1 0 0,1 0 0,-1 1 0,0-1 0,1 0 0,-1 0 0,2 1 0,-2-1 0,1 0 0,-1 0 0,1 0 0,-1 0 0,0 0 0,1 1 0,-1-1 0,1 0 0,-1 0 0,0 1 0,1-1 0,-1 0 0,1 1 0,-1-1 0,0 0 0,1 1 0,-1-1 0,0 0 0,0 1 0,1-1 0,-1 1 0,0-1 0,0 1 0,0-1 0,0 0 0,1 1 0,-1-1 0,0 1 0,0-1 0,0 1 0,0-1 0,0 1 0,0 0 0,0 0 0,0-1 0,0 1 0,0-1 0,0 1 0,0-1 0,0 1 0,0-1 0,0 1 0,0-1 0,0 1 0,0-1 0,1 1 0,-1-1 0,0 0 0,0 1 0,1-1 0,-1 1 0,0-1 0,0 1 0,1-1 0,-1 0 0,1 1 0,-1-1 0,0 0 0,1 1 0,-1-1 0,1 0 0,-1 0 0,1 1 0,-1-1 0,0 0 0,2 0 0,19-3 0,-15 1 0,-1-1 0,1 0 0,-1 0 0,0 0 0,7-5 0,-6 2 0,0 0 0,1 0 0,0 0 0,0 1 0,9-6 0,-1-3 0,-6 2 0,-1 7 0,-7 5 0,0-1 0,0 1 0,0-1 0,0 1 0,0-1 0,-1 1 0,1-1 0,0 1 0,-1-1 0,1 0 0,0 1 0,-1-1 0,1 0 0,0 0 0,-1 1 0,1-1 0,-1 0 0,0 0 0,1 0 0,-1 0 0,0 0 0,1 0 0,-1 0 0,0 0 0,0 1 0,0-2 0,0 1 0,0 1 0,0-1 0,0 1 0,0-1 0,0 1 0,0-1 0,0 1 0,0-1 0,0 1 0,1 0 0,-1-1 0,0 1 0,0-1 0,0 1 0,0-1 0,1 1 0,-1 0 0,0-1 0,1 1 0,-1 0 0,0-1 0,1 1 0,-1 0 0,0-1 0,1 1 0,-1 0 0,0 0 0,1-1 0,-1 1 0,1 0 0,-1 0 0,1 0 0,-1-1 0,1 1 0,-1 0 0,1 0 0,-1 0 0,1 0 0,-1-1 0,1 1 0,-1 0 0,1 0 0,-1-1 0,1 1 0,-1 0 0,1-1 0,-1 1 0,0 0 0,1-1 0,-1 1 0,0 0 0,1-1 0,-1 1 0,0-1 0,1 1 0,-1-1 0,0 1 0,0-1 0,0 1 0,0-1 0,1 1 0,-1-1 0,0 1 0,0-1 0,0 1 0,0-1 0,0 1 0,0-1 0,0 0 0,-1 0 0,1 1 0,0-1 0,1 0 0,-1 1 0,0-1 0,0 0 0,0 1 0,0-1 0,0 0 0,1 1 0,-1-1 0,0 0 0,0 1 0,1-1 0,-1 1 0,1-1 0,-1 1 0,0-1 0,1 1 0,-1-1 0,1 1 0,-1-1 0,1 1 0,-1 0 0,1-1 0,0 1 0,-1 0 0,1-1 0,-1 1 0,1 0 0,0 0 0,-1 0 0,1-1 0,0 1 0,18-10 0,-13 6 0,-5 4 0,0 0 0,0-1 0,0 1 0,0-1 0,-1 1 0,1-1 0,0 0 0,0 1 0,0-1 0,0 0 0,-1 0 0,1 1 0,0-1 0,-1 0 0,1 0 0,0 0 0,-1 0 0,1 0 0,-1 0 0,0 0 0,1 0 0,-1 0 0,0 0 0,0 0 0,1-2 0,-1 2 0,1 0 0,-1 0 0,1 0 0,-1 0 0,1 0 0,0 0 0,0 0 0,-1 0 0,1 0 0,0 0 0,0 0 0,0 1 0,0-1 0,0 0 0,0 1 0,0-1 0,0 1 0,1-1 0,-1 1 0,0-1 0,0 1 0,0 0 0,0-1 0,1 1 0,-1 0 0,0 0 0,0 0 0,3 0 0,15-5 0,-13 3 0,-6 1 0,1 1 0,-1 0 0,1 0 0,-1 0 0,1 0 0,-1-1 0,1 1 0,-1 0 0,0 0 0,1-1 0,-1 1 0,1 0 0,-1 0 0,0-1 0,1 1 0,-1-1 0,0 1 0,0 0 0,1-1 0,-1 1 0,0-1 0,0 1 0,1-1 0,-1 1 0,0 0 0,0-1 0,0 1 0,0-1 0,0 1 0,0-1 0,0 1 0,0-1 0,0 1 0,0-1 0,0 1 0,0-1 0,0-1 0,1 1 0,-1 0 0,0 0 0,1-1 0,-1 1 0,1 0 0,-1 0 0,1-1 0,0 1 0,0 0 0,-1 0 0,1 0 0,0 0 0,0 0 0,0 0 0,0 1 0,0-1 0,0 0 0,0 0 0,1 1 0,-1-1 0,0 0 0,0 1 0,0-1 0,3 1 0,15-13 0,-12 7 0,1 1 0,0 0 0,0 0 0,1 1 0,-1 0 0,1 1 0,9-3 0,25-14 0,-19-3 0,25-6 0,-24 8 0,4 10 0,-14 9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9:03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32767,'0'8'0,"0"-6"0,-1 0 0,1 0 0,0 0 0,0 0 0,0 0 0,0 0 0,0 0 0,1 0 0,-1 0 0,0 0 0,1 0 0,0 0 0,-1-1 0,1 1 0,1 2 0,6 1 0,-7-4 0,0-1 0,0 0 0,0 1 0,-1-1 0,1 1 0,0-1 0,0 1 0,0 0 0,-1-1 0,1 1 0,0 0 0,-1-1 0,1 1 0,-1 0 0,1 0 0,-1-1 0,1 1 0,-1 0 0,0 0 0,1 0 0,-1 0 0,0 0 0,0 0 0,1 0 0,-1 0 0,0 1 0,0-1 0,0 0 0,0 0 0,0 0 0,0 0 0,1 0 0,-1 0 0,0 1 0,0-1 0,1 0 0,-1 0 0,1 0 0,-1 0 0,1 0 0,0 0 0,-1 0 0,1-1 0,0 1 0,1 1 0,-1-1 0,0 0 0,-1 0 0,1 0 0,0 0 0,0 0 0,-1 0 0,1 0 0,0 0 0,-1 0 0,1 1 0,-1-1 0,0 0 0,1 0 0,-1 1 0,0-1 0,0 0 0,0 0 0,0 3 0,0 4 0,-1-4 0,0-1 0,1 1 0,0-1 0,0 1 0,0 0 0,0-1 0,0 1 0,1-1 0,-1 1 0,1-1 0,0 1 0,3 6 0,1-6 0,-4-3 0,1 1 0,-1-1 0,1 1 0,-1-1 0,1 1 0,-1-1 0,0 1 0,0 0 0,0 0 0,0 0 0,0-1 0,0 1 0,-1 0 0,1 0 0,-1 0 0,1 0 0,-1 0 0,0 1 0,1-1 0,-1 0 0,0 0 0,0 0 0,-1 3 0,1-4 0,-1 0 0,1 0 0,0 0 0,0-1 0,0 1 0,0 0 0,0 0 0,0 0 0,0 0 0,0-1 0,0 1 0,0 0 0,1 0 0,-1 0 0,0-1 0,0 1 0,1 0 0,-1 0 0,1-1 0,-1 1 0,0 0 0,1-1 0,-1 1 0,1 0 0,0-1 0,-1 1 0,1-1 0,0 1 0,0 0 0,6 4 0,-6-1 0,1 0 0,-1 0 0,-1 0 0,1 0 0,-1 0 0,1 0 0,-1 0 0,0 0 0,-1 1 0,0 4 0,0 6 0,1-6 0,-1-6 0,1 0 0,-1-1 0,1 1 0,0 0 0,0-1 0,0 1 0,0 0 0,1-1 0,-1 1 0,1-1 0,-1 1 0,1 0 0,0-1 0,2 4 0,20 9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9:04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138 683 32767,'3'0'0,"-2"1"0,-1-1 0,1 0 0,-1 0 0,0 0 0,1 0 0,-1 0 0,1 0 0,-1 0 0,1 0 0,-1 0 0,1 0 0,-1 0 0,1 0 0,-1 0 0,1 0 0,-1 0 0,0-1 0,1 1 0,-1 0 0,1 0 0,-1 0 0,1-1 0,-1 1 0,0 0 0,1-1 0,-1 1 0,0 0 0,1-1 0,-1 1 0,0 0 0,0-1 0,1 1 0,-1 0 0,0-1 0,0 1 0,1-1 0,-1 1 0,0-1 0,0 1 0,0-1 0,0 1 0,0-1 0,0 1 0,0 0 0,0-1 0,0 0 0,1 0 0,-1 0 0,0 0 0,1 0 0,-1-1 0,1 1 0,0 0 0,-1 0 0,1 0 0,0 0 0,0 0 0,0 1 0,0-1 0,-1 0 0,1 0 0,0 1 0,0-1 0,1 0 0,-1 1 0,0-1 0,0 1 0,0-1 0,0 1 0,0 0 0,1-1 0,-1 1 0,2 0 0,14-7 0,9-18 0,-22 14 0,-4 10 0,0 1 0,0-1 0,0 1 0,0-1 0,0 1 0,0-1 0,0 1 0,0-1 0,0 1 0,0-1 0,0 1 0,1-1 0,-1 1 0,0 0 0,0-1 0,1 1 0,-1-1 0,0 1 0,0-1 0,1 1 0,-1 0 0,1-1 0,-1 1 0,0 0 0,1-1 0,0 1 0,4-2 0,0 0 0,0 0 0,-1 0 0,1-1 0,-1 1 0,6-5 0,-5 3 0,-4 3 0,0 0 0,-1 0 0,1 0 0,0 1 0,0-1 0,0 1 0,0-1 0,0 0 0,0 1 0,0 0 0,0-1 0,0 1 0,0 0 0,0-1 0,1 1 0,-1 0 0,0 0 0,0 0 0,0 0 0,0 0 0,2 0 0,1 0 0,0 0 0,-1-1 0,1 0 0,0 0 0,0 0 0,0-1 0,-1 1 0,1-1 0,-1 0 0,1 0 0,-1 0 0,3-3 0,7-2 0,-12 4 0,0 0 0,-1 0 0,1 0 0,0 0 0,-1 0 0,0 0 0,1 1 0,-1-1 0,0 0 0,-1 0 0,0-5 0,1-4 0,0-3 0,1 9 0,0 0 0,-1 1 0,0-1 0,0 0 0,0 0 0,-1 0 0,0 0 0,-2-8 0,-2 7 0,4 6 0,0-1 0,-1 0 0,1 0 0,0 0 0,0-1 0,0 1 0,1 0 0,-1 0 0,0 0 0,1-1 0,0 1 0,-1 0 0,1-4 0,0 5 0,0 0 0,0 0 0,0 1 0,0-1 0,0 0 0,0 0 0,0 1 0,-1-1 0,1 0 0,0 0 0,0 1 0,-1-1 0,1 0 0,-1 1 0,1-1 0,-1 0 0,1 1 0,-1-1 0,1 1 0,-1-1 0,1 0 0,-1 1 0,0 0 0,1-1 0,-1 1 0,0-1 0,1 1 0,-1 0 0,0-1 0,-1 1 0,2 0 0,-1-1 0,0 1 0,0 0 0,1 0 0,-1-1 0,0 1 0,1-1 0,-1 1 0,0-1 0,1 1 0,-1-1 0,1 1 0,-1-1 0,1 1 0,-1-1 0,1 0 0,-1 1 0,1-1 0,-1 0 0,1 1 0,0-1 0,0 0 0,-1 0 0,1 1 0,0-1 0,0 0 0,0 0 0,0 1 0,0-1 0,0-1 0,0-2 0,-2-20 0,1 23 0,1 0 0,-1 0 0,1 0 0,-1 0 0,1 0 0,-1 0 0,0 0 0,1 0 0,-1 1 0,0-1 0,0 0 0,0 0 0,0 1 0,0-1 0,0 1 0,-1-1 0,2 0 0,-1 0 0,1 0 0,-1 0 0,1 0 0,-1 0 0,1 0 0,-1 0 0,1 0 0,0 0 0,0 0 0,-1 0 0,1 0 0,0 0 0,0 0 0,0 0 0,0 0 0,0 0 0,1 0 0,-1 0 0,0-2 0,1 2 0,-1-1 0,0 0 0,0 1 0,0-1 0,0 0 0,0 0 0,0 1 0,0-1 0,0 0 0,-1 1 0,1-1 0,-1 0 0,1 1 0,-2-3 0,-6-4 0,7 7 0,0 0 0,-1 0 0,1 0 0,0 0 0,0-1 0,0 1 0,0 0 0,0-1 0,0 1 0,1-1 0,-1 1 0,0-1 0,1 1 0,-1-1 0,1 1 0,-1-1 0,1 0 0,0 1 0,0-1 0,0-3 0,0 2 0,0 0 0,0 0 0,0 0 0,0 0 0,-1 0 0,1 0 0,-1 0 0,0 0 0,1 0 0,-1 1 0,-1-1 0,1 0 0,0 0 0,-1 1 0,1-1 0,-4-3 0,5 6 0,-1-1 0,1 0 0,0 0 0,-1 0 0,1 0 0,0 0 0,-1 1 0,1-1 0,0 0 0,0 0 0,0 0 0,0 0 0,0 0 0,0 0 0,0 0 0,0 0 0,0 0 0,1-1 0,-1 1 0,0 1 0,0-1 0,0 0 0,1 0 0,-1 0 0,0 1 0,0-1 0,0 0 0,0 0 0,-1 0 0,1 1 0,0-1 0,0 0 0,0 0 0,-1 1 0,1-1 0,0 0 0,-1 0 0,1 1 0,0-1 0,-1 0 0,1 1 0,-1-1 0,0 0 0,-5-5 0,4 5 0,1 0 0,0 0 0,0 0 0,-1 0 0,1 0 0,0 0 0,0-1 0,0 1 0,0 0 0,0-1 0,1 1 0,-1-1 0,0 1 0,1-1 0,-1 0 0,1 1 0,-1-1 0,1 0 0,0 1 0,0-1 0,0 0 0,0-2 0,0 3 0,0 1 0,-1-1 0,1 1 0,0-1 0,0 1 0,0-1 0,-1 1 0,1-1 0,0 0 0,-1 1 0,1 0 0,0-1 0,-1 1 0,1-1 0,0 1 0,-1-1 0,1 1 0,-1 0 0,1-1 0,-1 1 0,1 0 0,-1-1 0,1 1 0,-1 0 0,1 0 0,-2-1 0,-24-4 0,-37 6 0,45 0 0,6-2 0,1 2 0,-1 0 0,0 0 0,1 1 0,0 0 0,-12 4 0,7-4-541,13-11-2019,14-17-6644,-8 19 5286,0-17-3726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53.49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506 0 960,'0'0'3189,"0"5"-2549,0 84 2287,-1-86-2851,1 0 1,-1 0 0,0 0 0,0 0-1,0 0 1,0 0 0,0 0 0,-1-1 0,1 1-1,-1-1 1,1 1 0,-1-1 0,0 1 0,0-1-1,0 0 1,-4 3 0,-12 16 434,3 4-86,10-15-268,-1-1 1,0 0-1,-12 14 0,-27 24 347,-45 64 1,26-23-252,12-19-145,-64 114 0,98-156-222,15-24 57,0 0-1,1 0 1,-1 1-1,1-1 1,0 0-1,0 1 1,0 0-1,1-1 1,-1 1-1,1 0 1,0 0-1,-1 4 0,2-5-347,3-6-988,11-5 390,13-12-843,39-66-1097,-20 43 1492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9:05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1 592,'3'0'1011,"28"6"991,-29-6-1882,-1 0 1,1 0 0,-1 1-1,1-1 1,-1 1 0,1-1 0,-1 1-1,1-1 1,-1 1 0,0 0-1,0 0 1,1 0 0,-1-1 0,0 1-1,0 0 1,0 1 0,0-1-1,0 0 1,0 0 0,0 0 0,0 1-1,0-1 1,0 2 0,-1-2-79,1 0 1,-1-1-1,0 1 1,1-1-1,-1 1 1,1 0-1,-1-1 1,1 1-1,-1-1 1,1 1-1,-1-1 1,1 0-1,-1 1 1,1-1 0,0 1-1,-1-1 1,1 0-1,-1 0 1,1 1-1,0-1 1,-1 0-1,1 0 1,0 0-1,0 0 1,-1 0-1,1 1 1,0-2-1,-1 1 1,1 0-1,0 0 1,-1 0-1,1 0 1,0 0 0,-1 0-1,2-1 1,4 1 501,-6 40 4112,0-39-4029,-1 0-522,1 0 1,0 0 0,-1 0 0,1 0 0,0 0-1,0-1 1,-1 1 0,1 0 0,0 0-1,0 0 1,0 0 0,0 0 0,0 0-1,0 0 1,1 0 0,-1 1 0,1 0-63,-1-1 0,0 0 1,0 0-1,1 0 1,-1 0-1,0 0 0,0 0 1,0 1-1,0-1 0,-1 0 1,1 0-1,0 0 0,0 0 1,-1 0-1,1 0 0,0 0 1,-1 1-1,1-1 1,-2 1-1,-10 5 107,10-6-135,0 0 0,0 0 0,0 0 0,0 0 0,0 0 0,0 1 0,0-1 0,1 0 0,-1 1 0,1-1 0,-1 1 0,1 0 0,-2 2 0,2-1-4,0 0 0,0-1 0,-1 1 0,1 0 0,-1-1 0,1 1 0,-1-1 0,0 0 0,0 1 0,0-1 0,0 0 0,-1 0 0,1 0 0,-3 1 0,-19 22-7,18-15 4,-1-1 0,0 0-1,-17 16 1,9-15-12,14-9 5,-1 0 1,0 0-1,0 0 1,0 0-1,1 0 1,-1 0-1,0 1 1,1-1-1,0 1 1,-1-1-1,1 1 1,0 0-1,-1-1 1,1 1-1,0 0 1,0 0-1,1 0 1,-1 0-1,0 0 1,1 0-1,-1 0 1,1 0-1,-1 0 1,1 0-1,0 4 1,0-4-4,1 0 0,-1-1 0,0 1 1,0 0-1,0 0 0,-1 0 0,1 0 0,0 0 1,-1 0-1,1 0 0,-1-1 0,1 1 0,-1 0 0,0 0 1,0-1-1,0 1 0,0 0 0,0-1 0,0 1 1,0-1-1,0 1 0,-1-1 0,1 0 0,-1 0 1,1 1-1,-1-1 0,-2 1 0,-1 1-22,4-4 26,0 1-1,0 0 1,-1 0 0,1-1-1,0 1 1,0 0-1,-1 0 1,1 0 0,0 0-1,0 1 1,-1-1-1,1 0 1,0 0 0,0 1-1,-1-1 1,1 1-1,-1 0 1,-16 5-36,17-4 36,0-1 0,1 0-1,-1 1 1,0-1 0,1 0 0,-1 1 0,1-1 0,0 1 0,-1-1-1,1 1 1,0-1 0,0 1 0,0-1 0,0 1 0,0-1 0,0 1 0,0-1-1,1 3 1,-1-2 3,0 181 6419,0-182-6403,0 0 0,1 0 0,-1 0 1,0 0-1,0 0 0,0 0 0,1 0 0,-1 0 0,0 0 0,1 0 0,-1 0 1,1 0-1,-1 0 0,1 0 0,0-1 0,-1 1 0,1 0 0,0 0 0,-1-1 1,1 1-1,0 0 0,0-1 0,1 1 0,-1 0-2,0 0 1,0 0-1,0 0 0,0 0 1,0 0-1,0 0 0,0 0 1,0 0-1,0 0 0,-1 0 1,1 0-1,0 1 0,-1-1 1,1 0-1,-1 1 0,1-1 1,-1 0-1,1 1 0,-1-1 1,0 0-1,0 1 0,0-1 1,0 3-1,0 38 2265,0-42-2257,0 1 1,0-1-1,0 0 0,0 1 0,0-1 1,0 0-1,0 0 0,0 1 1,1-1-1,-1 0 0,0 1 1,0-1-1,0 0 0,0 1 0,0-1 1,1 0-1,-1 0 0,0 1 1,0-1-1,1 0 0,-1 0 1,0 0-1,0 1 0,1-1 1,-1 0-1,0 0 0,1 0 0,-1 0 1,0 0-1,0 1 0,1-1 1,-1 0-1,0 0 0,1 0 1,7 5 401,-6 5-122,-2-8 23,1 0 0,-1 1 0,1-1 0,-1 0 0,0 0 0,0 1 0,0-1 0,0 0 0,0 0 0,-1 3 0,3-5-277,-1 0-1,1 1 1,-1-1 0,0 0-1,1 1 1,-1-1-1,0 1 1,1 0-1,-1-1 1,0 1 0,0 0-1,2 1 1,4 3-51,-2-4-2,-1 0 0,1 0 0,-1 0 0,1-1 0,-1 1 0,1-1 0,-1 0 0,1-1 0,-1 1 0,1-1 0,-1 0 0,5-1 0,37-28 0,0 4 0,103-49 0,-122 64-20,-16 5-1478,-28-1-3387,-4 2-4501,-5-3 796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9:07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27 1361,'4'0'1368,"-1"0"-909,-2 1-375,0-1 1,-1 0-1,1 0 1,-1 0-1,1 0 0,0 1 1,-1-1-1,1 0 1,-1 0-1,1 0 0,0 0 1,-1-1-1,1 1 1,-1 0-1,1 0 0,0 0 1,-1 0-1,1-1 1,-1 1-1,1 0 0,0 0 1,-1-1-1,1 1 1,-1 0-1,1-1 1,-1 1-1,0-1 0,1 1 1,-1-1-1,1 1 1,-1-1-1,0 1 0,1-1 1,-1 1-1,0-1 1,0 1-1,1-1 0,-1 0 1,0 1-1,0-1 1,0 1-1,0-1 0,0-1 1,10-11 7721,-24 13-6544,11 1-1169,0 0 0,0 0 0,0 0 0,0 0-1,0 1 1,0-1 0,1 1 0,-1 0 0,0 0 0,-3 4 0,-38 34 697,10-9-449,12-12-210,-2 1-41,23-19-90,0-1 1,0 0-1,0 1 0,0-1 1,0 1-1,0 0 0,0-1 0,0 1 1,0 0-1,0 0 0,0 0 1,0-1-1,0 1 0,0 0 1,1 0-1,-1 0 0,0 0 0,1 0 1,-1 1-1,1-1 0,-1 0 1,1 0-1,0 0 0,-1 0 1,1 0-1,0 1 0,0 0 0,-1 0 2,1-1-1,0 0 0,-1 1 0,1-1 0,0 1 0,-1-1 1,0 0-1,1 0 0,-1 1 0,0-1 0,0 0 1,0 0-1,1 0 0,-1 0 0,0 0 0,-1 0 0,1 0 1,0 0-1,0 0 0,0 0 0,0-1 0,-1 1 0,1 0 1,0-1-1,-1 1 0,1-1 0,-3 1 0,-19 12 54,22-12-51,0 0-2,0 0-1,0 0 0,0 0 0,0 0 0,0 0 0,0 0 0,0 0 0,0 0 0,-1-1 0,1 1 0,0-1 0,0 1 0,-1-1 1,1 1-1,0-1 0,-1 1 0,1-1 0,0 0 0,-1 0 0,0 0 0,-1 0 2,2 0-4,1 0 0,-1-1 0,0 1 0,1 0 0,-1 0 1,0 0-1,1 0 0,-1 0 0,1 0 0,-1 0 0,0 0 0,1 0 0,-1 0 0,0 0 0,1 1 0,-1-1 0,0 0 1,1 0-1,-1 1 0,1-1 0,-1 0 0,1 1 0,-1-1 0,1 0 0,-1 1 0,1-1 0,-1 1 0,1-1 0,-1 1 0,1-1 1,0 1-1,-1-1 0,1 1 0,0 0 0,-1-1 0,1 1 0,0 1 0,-16 0 4,15 4 679,-1 0-1,1 0 1,1 0 0,-1 0 0,1 0 0,0 0-1,0 1 1,2 6 0,-2-2-522,0 110 7873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9:07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94 30430,'0'-16'-6819,"0"-10"-96,19 0 544,-19 1 1264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9:41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635 1 352,'3'0'897,"13"0"7949,-20 0-8464,-11 0 386,11 0-650,-61 0 231,65 0-349,0 0-1,0 0 0,0 0 1,-1 0-1,1 0 1,0 0-1,0 0 1,0 0-1,0 0 1,-1 0-1,1 0 1,0 0-1,0 0 1,0 0-1,0 0 1,-1 0-1,1 0 1,0 0-1,0 0 1,0 0-1,0 0 1,-1 1-1,1-1 0,0 0 1,0 0-1,0 0 1,0 0-1,0 0 1,0 1-1,0-1 1,0 0-1,-1 0 1,1 0-1,0 0 1,0 0-1,0 1 1,0-1-1,0 0 1,0 0-1,0 0 1,0 0-1,0 1 1,0-1-1,0 0 0,0 0 1,0 0-1,0 0 1,0 1-1,0-1 1,0 0-1,0 0 1,1 1-1,-1-1 2,0 0-1,0 0 0,0 0 1,0 0-1,0 0 1,0 0-1,0 0 0,0 1 1,0-1-1,0 0 0,0 0 1,0 0-1,0 0 1,0 0-1,0 1 0,0-1 1,0 0-1,0 0 1,0 0-1,0 0 0,0 0 1,0 0-1,0 1 0,0-1 1,0 0-1,0 0 1,-1 0-1,1 0 0,0 0 1,0 0-1,0 0 0,0 0 1,0 1-1,0-1 1,0 0-1,0 0 0,0 0 1,-1 0-1,1 0 0,0 0 1,0 0-1,0 0 1,0 0-1,0 0 0,0 0 1,-1 0-1,1 0 0,0 0 1,0 0-1,0 0 1,0 0-1,-39 0 21,35 0 99,1 3-74,-8 4-22,9-6-16,-1 0 0,0 1 1,1 0-1,-1-1 0,1 1 0,-1 0 0,1 0 1,0 1-1,0-1 0,0 0 0,0 1 0,-2 4 1,4-5 25,-2-3-28,1 1 1,0-1-1,-1 1 0,1 0 1,0 0-1,-1 0 0,1 0 0,0 0 1,-1 0-1,1 0 0,-1 0 1,-1 1-1,0 0 11,-2-1 271,5 0-284,0 0 0,0 1-1,0-1 1,-1 1 0,1-1 0,0 0-1,0 1 1,-1-1 0,1 1 0,0-1-1,0 0 1,-1 1 0,1-1 0,0 0-1,-1 0 1,1 1 0,-1-1 0,1 0-1,0 0 1,-1 0 0,1 1 0,-1-1-1,1 0 1,0 0 0,-1 0 0,0 0-1,1 0 0,-1 0 0,1 0-1,-1 1 1,1-1-1,-1 0 1,1 0-1,-1 0 1,1 0 0,0 1-1,-1-1 1,1 0-1,0 0 1,-1 1-1,1-1 1,0 0 0,-1 1-1,1-1 1,0 0-1,-1 1 1,1-1-1,0 0 1,0 1 0,-1-1-1,1 1 1,0-1-1,0 1 1,-5 1-22,-8 7 23,12-7 2,-1-1 0,1 0 0,0 1 1,-1-1-1,1 0 0,-1 0 0,1 0 0,-1-1 0,0 1 0,1 0 0,-1 0 0,0-1 0,0 1 1,1-1-1,-1 0 0,0 1 0,0-1 0,-2 0 0,-14 0 106,13 0 310,2 0-334,1 0-64,-9 4 1,10-4-23,1 0 1,0 0-1,0 0 0,0 0 0,0 0 0,0 0 1,-1 0-1,1 0 0,0 0 0,0 0 1,0 1-1,0-1 0,0 0 0,0 0 0,-1 0 1,1 0-1,0 0 0,0 0 0,0 0 0,0 0 1,0 0-1,0 0 0,0 0 0,0 0 1,-1 1-1,1-1 0,0 0 0,0 0 0,0 0 1,0 0-1,0 0 0,0 0 0,0 0 1,0 1-1,0-1 0,0 0 0,0 0 0,0 0 1,0 0-1,0 0 0,0 1 0,0-1 0,0 0 1,0 0-1,0 0 0,0 0 0,0 0 1,0 0-1,0 1 0,0-1 0,0 0 0,0 0 1,0 0-1,0 0 0,0 0 0,1 0 1,-1 0-1,0 1 0,0-1 0,0 0 0,0 0 1,0 0-1,0 0 0,0 0 0,0 0 0,1 0 1,-1 0-1,-5 0 91,-13 0-26,13 0-43,-10 3-85,10 1 58,4-3 5,0 0-1,1 0 1,-1-1 0,0 1 0,0 0 0,0-1 0,0 1 0,0-1 0,1 1 0,-1-1 0,0 0 0,0 1 0,0-1-1,0 0 1,0 1 0,-1-1 0,1 0 0,0 0 0,0 0 0,-1 0 0,-3 0 6,2 8-51,-3-5 63,-1 4-5,5 14 38,2-21-53,-1 1 0,1 0-1,0 0 1,-1 0 0,1 0 0,-1 0-1,1 0 1,-1 0 0,0-1 0,1 1-1,-1 0 1,0 0 0,0-1-1,1 1 1,-1 0 0,0-1 0,0 1-1,0-1 1,0 1 0,0-1 0,0 0-1,0 1 1,0-1 0,0 0-1,0 0 1,0 1 0,0-1 0,0 0-1,0 0 1,0 0 0,-1-1 0,-15 6-10,14-3-30,-2-2 24,-18 0 53,23 8 24,1-7-64,-1 0 0,0 0 0,0 0-1,1 0 1,-1 0 0,0 0 0,0 0 0,0 0 0,0 0 0,0 1 0,-1-1 0,1 0-1,0 0 1,0 0 0,-1 0 0,1 0 0,0 0 0,-1 0 0,1 0 0,-1 0 0,0-1-1,0 3 1,-18 3-31,19-4 37,-1-1 1,0 0-1,0 1 1,1-1-1,-1 1 1,0-1-1,1 1 1,0-1-1,-1 1 1,1-1-1,0 1 1,0-1-1,0 1 1,0 0-1,0-1 1,0 3-1,-1 11-1,-6-6-22,6-8 24,0 0 0,0 0 0,0 0 1,1 0-1,-1 0 0,0 0 0,1 0 0,-1 1 1,1-1-1,-1 0 0,1 0 0,0 1 1,-1-1-1,1 0 0,0 1 0,0-1 0,0 0 1,0 0-1,0 3 0,0-2-4,0 26 88,0-27-88,0-1 1,0 1-1,0 0 1,0-1-1,0 1 1,-1 0-1,1-1 1,0 1-1,0-1 0,-1 1 1,1-1-1,0 1 1,-1-1-1,1 1 1,-1-1-1,1 1 0,-1-1 1,1 1-1,-1-1 1,1 1-1,-1-1 1,1 0-1,-1 1 0,1-1 1,-1 0-1,0 0 1,1 0-1,-1 1 1,1-1-1,-1 0 1,0 0-1,1 0 0,-1 0 1,0 0-1,1 0 1,-1 0-1,0 0 1,1 0-1,-1 0 0,-1-1 1,-1 1-11,-1 0 2,4 36 37,-1-35-28,1-1 0,0 1 0,-1-1 0,1 1 0,-1-1 0,1 1 0,-1-1 0,1 1 0,-1-1 0,0 0 0,1 1 0,-1-1 0,1 0 0,-1 0 0,0 1 0,1-1 0,-1 0 0,0 0 0,1 0 0,-1 0 0,0 0 0,0 0 0,0 0 0,0 1-2,1-1 0,-1 1 0,1-1 0,0 1 0,0 0-1,-1-1 1,1 1 0,0-1 0,0 1 0,-1 0 0,1-1 0,0 1-1,0 0 1,0-1 0,0 1 0,0 0 0,0-1 0,0 1 0,0 0-1,1-1 1,-1 1 0,0 0 0,1 0 4,-1 0 0,0 0-1,0 0 1,0-1 0,0 1 0,0 0-1,0 0 1,0 0 0,0 0 0,0 0-1,0 0 1,0 0 0,0-1 0,0 1-1,-1 0 1,1 0 0,0 0 0,-1 0-1,1-1 1,-1 1 0,1 0 0,-1 0 0,1-1-1,-2 2 1,-16 9-27,17-11 25,1 0-1,0 0 0,0 0 1,-1 0-1,1 0 1,0 0-1,0 0 1,-1 0-1,1 0 1,0 1-1,0-1 0,0 0 1,-1 0-1,1 0 1,0 0-1,0 1 1,0-1-1,0 0 0,0 0 1,-1 0-1,1 1 1,0-1-1,0 0 1,0 0-1,0 1 1,0-1-1,0 0 0,0 0 1,0 1-1,0-1 1,0 0-1,0 0 1,0 1-1,0-1 1,0 0-1,0 71 1185,0-68-1092,-1-3-91,0 0 0,0 0 0,1 0 1,-1 1-1,0-1 0,0 0 0,0 1 0,1-1 0,-1 0 1,0 1-1,0-1 0,1 1 0,-1-1 0,0 1 1,1 0-1,-1-1 0,1 1 0,-1 0 0,1-1 0,-1 1 1,1 0-1,-1 0 0,1-1 0,0 1 0,0 0 0,-1 0 1,1 0-1,0-1 0,0 1 0,0 0 0,0 0 0,-1 0 1,2 0-1,-1 0 0,0 1 0,0-1-1,0 0 0,0-1 0,0 1 0,0 0 0,-1 0-1,1 0 1,0 0 0,0 0 0,-1 0 0,1 0 0,0-1 0,-1 1 0,1 0 0,-1 0 0,1-1-1,-2 2 1,-16 1-14,13-3 13,5 153 1884,0-151-1802,0 2-39,0 14 13,0-18-54,0 0 0,0 0 0,0 1 0,0-1 0,0 0 0,0 0 0,0 1 0,0-1 0,0 0 0,0 0 0,0 1 0,0-1 0,0 0 0,0 0 0,0 1 0,1-1 0,-1 0 0,0 0 0,0 0 0,0 1 0,0-1 0,0 0 0,1 0 0,-1 0 0,0 0 0,0 1 0,0-1 0,1 0 0,-1 0 0,0 0 0,0 0 0,0 0 0,1 0 0,-1 0 0,1 1 0,17 9 19,-13-8 129,-2-2-126,-3 0-17,1 0 1,0 0 0,-1 0-1,1 1 1,0-1 0,-1 0-1,1 0 1,0 0 0,-1 0-1,1 1 1,-1-1 0,1 0-1,0 0 1,-1 1 0,1-1-1,-1 1 1,1-1 0,-1 0-1,1 1 1,-1-1 0,1 1-1,-1-1 1,1 1 0,-1-1-1,0 1 1,1 0 0,-1-1-1,0 1 1,0-1 0,1 1-1,-1 0 1,0-1 0,0 1-1,0 0 1,0-1 0,0 1-1,0 0 1,0-1 0,0 1-1,0 0 1,0-1 0,0 1-1,0 0 1,0-1 0,-1 1-1,1 0 1,0 1 0,0 0 536,5 0-450,13 5-4,-13-5-18,-6-2-62,1 1 0,0 0 0,0-1-1,0 1 1,0-1 0,0 1 0,0 0 0,0-1-1,0 1 1,0 0 0,0-1 0,0 1-1,0 0 1,0-1 0,0 1 0,1 0 0,-1-1-1,0 1 1,0-1 0,1 1 0,-1-1 0,1 1-1,0 0 1,5-1-3,17 0 279,-23 0-283,1 0 0,-1 0 0,1 0 0,0 0 0,-1 0 0,1 0 0,-1 0 1,1 0-1,-1 0 0,1 1 0,-1-1 0,1 0 0,-1 0 0,1 0 0,-1 1 0,1-1 1,-1 0-1,0 1 0,1-1 0,-1 0 0,1 1 0,-1-1 0,0 1 0,1-1 0,-1 0 1,0 1-1,0-1 0,1 1 0,-1-1 0,0 1 0,0 0 0,0 1 35,0-2-35,0 1 1,0-1-1,0 1 1,0-1 0,0 1-1,0-1 1,0 1-1,0-1 1,0 1 0,0-1-1,0 1 1,0-1-1,0 1 1,0-1-1,0 1 1,1-1 0,-1 1-1,0-1 1,0 1-1,0-1 1,1 0 0,-1 1-1,0-1 1,1 1-1,0-1 1,3 2-7,-4-2 5,1 0-1,-1 0 0,0 0 1,1 0-1,-1 0 0,1 0 1,-1 0-1,1 0 0,-1 0 1,0 0-1,1 1 0,-1-1 1,1 0-1,-1 0 0,0 0 1,1 1-1,-1-1 0,0 0 1,1 0-1,-1 1 0,0-1 1,1 0-1,-1 1 0,0-1 1,0 0-1,1 1 0,-1-1 1,0 0-1,0 1 0,0-1 1,0 1-1,1-1 0,-1 0 1,0 1-1,0-1 0,0 1 1,0-1-1,0 1 0,0-1 1,0 0-1,0 1 0,4-1 66,15 0-94,-19 1 26,1-1-1,-1 0 1,1 0-1,-1 0 1,0 1-1,1-1 1,-1 0-1,0 1 1,1-1-1,-1 0 1,0 1-1,1-1 1,-1 0-1,0 1 1,1-1-1,-1 1 1,0-1-1,0 1 1,0-1-1,1 0 1,-1 1-1,0 0 1,2 3-2,16-1 8,-13-3 19,36 0 51,-36 0-88,36 0 77,-36 0-91,36 0 222,-36 0 432,36 0-270,5 0-218,-41 0-107,36 0 80,-36 0-93,-1 0-30,15 0-8,-15 0 49,-4-1-31,0 1 0,0-1 0,0 1 1,0-1-1,0 1 0,0-1 0,0 1 0,0-1 1,0 0-1,0 1 0,0-1 0,0 1 0,1-1 1,-1 1-1,0-1 0,0 1 0,0-1 0,1 1 1,-1-1-1,0 1 0,1 0 0,-1-1 0,0 1 1,1-1-1,-1 1 0,1 0 0,-1-1 0,1 1 1,-1 0-1,0-1 0,1 1 0,-1 0 0,1 0 1,-1 0-1,1-1 0,0 1 0,-1 0 1,1 0-1,-1 0 0,1 0 0,-1 0 0,1 0 1,-1 0-1,1 0 0,-1 0 0,2 0 0,1 0 12,1 0 72,-3 1-86,0-1 0,0 0 0,0 0 0,-1 0 1,1 0-1,0 0 0,0 0 0,0 0 0,0 0 0,-1-1 1,1 1-1,0 0 0,0 0 0,0-1 0,-1 1 0,1-1 0,0 1 1,-1 0-1,1-1 0,0 1 0,-1-1 0,1 1 0,0-1 1,-1 0-1,1 1 0,-1-1 0,1 0 0,-1 1 0,1-1 1,-1 0-1,0 0 0,1 1 0,-1-1 0,0 0 0,0 0 0,0 0 1,1 1-1,-1-1 0,0 0 0,0 0 0,0 0 0,0 0 1,0 1-1,0-1 0,-1-1 0,17-2-16,-14 3 11,-1 0 9,0 0 0,1 0 0,-1 0 0,0 1 0,1-1 0,-1 0 1,1 1-1,-1-1 0,1 1 0,-1 0 0,1-1 0,0 1 0,-1 0 0,3 0 0,-4 0 1,1 0 0,-1-1 0,1 1 0,-1-1 0,1 1 0,-1-1 0,1 1-1,-1-1 1,0 1 0,1-1 0,-1 1 0,0-1 0,1 1 0,-1-1 0,0 1 0,0-1 0,1 0-1,-1 1 1,0-1 0,0 0 0,0 0 0,0 0 4,7-2 19,-6 3-24,-1 0-1,0 0 0,1 0 0,-1 0 0,0 0 0,1 0 1,-1 0-1,0 0 0,1-1 0,-1 1 0,1 0 1,-1 0-1,0 0 0,0-1 0,1 1 0,-1 0 1,0 0-1,1-1 0,-1 1 0,0 0 0,0-1 1,0 1-1,1 0 0,-1-1 0,0 1 0,0 0 0,0-1 1,0 1-1,0 0 0,1-1 0,-1 1 0,0 0 1,0-1-1,0 1 0,0-1 0,0 0 0,4 1-10,-3 1 9,0-1 1,0 0-1,-1 0 1,1 0-1,0 0 1,0 0-1,0 0 0,-1 0 1,1 0-1,0 0 1,0 0-1,0 0 1,-1-1-1,1 1 1,0 0-1,0-1 1,-1 1-1,1 0 1,0-1-1,-1 1 1,1-1-1,0 1 0,-1-1 1,1 1-1,-1-1 1,1 1-1,-1-1 1,1 0-1,-1 1 1,1-1-1,-1 0 1,1 1-1,-1-1 1,0 0-1,0 0 1,1 1-1,-1-1 0,0 0 1,0 0-1,0 0 1,0 1-1,0-1 1,0 0-1,0 0 1,0 0-1,0 1 1,0-1-1,0 0 1,-1-1-1,9 1-4,-7 1 5,-1 0 0,0 0 0,1 0 1,-1 0-1,1 0 0,-1 0 0,0 0 0,1 0 1,-1 0-1,0 0 0,1 0 0,-1 0 0,0 0 0,1 0 1,-1 0-1,0 0 0,1 0 0,-1 0 0,0-1 0,1 1 1,-1 0-1,0 0 0,1 0 0,-1-1 0,0 1 0,1 0 1,-1 0-1,1-1 0,-2 0 1,1 0 0,0 1 0,0-1 0,0 0 0,0 0-1,0 0 1,0 0 0,0 1 0,0-1 0,0 0 0,0 0 0,1 0 0,-1 1 0,0-1 0,0 0 0,1 0-1,-1 1 1,1-1 0,-1 0 0,0 1 0,1-1 0,-1 0 0,1 1 0,0-1 0,-1 1 0,1-1 0,-1 1-1,1-1 1,0 1 0,0-1 0,-1 1 0,1 0 0,0-1 0,0 1 0,-1 0 0,1-1 0,0 1 0,0 0-1,-1 0 1,1 0 0,0 0 0,0 0 0,0 0 0,0 0 0,-1 0 0,3 1 0,-3-3-2,1 1 1,0 0 0,-1 0-1,1-1 1,0 1 0,-1 0-1,0-1 1,1 1 0,-1 0-1,0-1 1,0 1 0,1-1-1,-1 1 1,0-1 0,0 1-1,-1-1 1,1 1 0,-1-3-1,1 0 8,0 2-9,1 1 0,-1 0 0,1-1 0,0 1 1,-1 0-1,1-1 0,0 1 0,0 0 0,-1 0 1,1-1-1,0 1 0,0 0 0,1 0 0,-1 0 0,2-1 1,-3 1 0,1 1 2,-1-1-1,1 1 1,-1-1 0,0 1-1,1-1 1,-1 1-1,0-1 1,1 0-1,-1 1 1,0-1-1,0 1 1,0-1 0,0 0-1,0 1 1,0-1-1,0 0 1,0 1-1,0-1 1,0 0 0,0 1-1,0-1 1,0 1-1,0-1 1,-1-1-1,1 2 1,0 0-1,0-1 0,0 1 0,-1-1 0,1 1 1,0 0-1,0-1 0,0 1 0,0-1 0,0 1 1,0-1-1,0 1 0,0-1 0,0 1 0,0 0 1,0-1-1,0 1 0,1-1 0,-1 1 0,0 0 1,0-1-1,0 1 0,0-1 0,1 1 0,-1 0 1,0-1-1,0 1 0,1 0 0,-1-1 0,0 1 1,1 0-1,-1-1 0,0 1 0,1 0 0,-1 0 1,1-1-1,17-6-6,-13 6 41,-5-49-64,0 48 7,3-22 84,-2 23-62,0 1 1,0-1 0,0 1-1,0-1 1,0 1 0,0-1-1,0 0 1,-1 0 0,1 1-1,0-1 1,0 0 0,-1 0-1,1 0 1,0 0 0,-1 0-1,1 0 1,-1 0 0,1 0-1,-1 0 1,0 0 0,1 0-1,-1 0 1,0 0 0,0 0-1,0 0 1,0 0 0,0 0-1,0 0 1,0-1 0,0 1-1,-1-1 1,1-1-4,0-8-82,0-12 74,0 21 22,0 1-68,0 1 58,0 0 0,0-1 0,0 1 0,0 0 0,-1-1 0,1 1 1,0-1-1,0 1 0,0 0 0,0-1 0,0 1 0,0-1 1,0 1-1,0 0 0,1-1 0,-1 1 0,0-1 0,0 1 0,0 0 1,0-1-1,0 1 0,1 0 0,-1-1 0,0 1 0,0 0 1,1-1-1,-1 1 0,0 0 0,0 0 0,1-1 0,-1 1 0,0 0 1,1 0-1,-1-1 0,1 1 0,17-3 28,-17 2-29,0-1 0,0 0 0,0 1-1,-1-1 1,1 0 0,-1 1 0,1-1-1,-1 0 1,0 0 0,1 0 0,-1 1-1,0-1 1,0 0 0,-1 0 0,1 0-1,-1-2 1,1-2-46,0-42 134,5 46-107,-4 3 19,0-1-1,-1 0 1,1 0 0,0 0 0,0 0-1,0-1 1,0 1 0,0 0-1,0 0 1,0 0 0,0-1-1,0 1 1,0-1 0,0 1-1,-1 0 1,1-1 0,0 0 0,1 0-1,-1-1 1,-1 1 1,1-1-1,0 1 0,-1-1 0,1 1 1,-1-1-1,0 1 0,1-1 0,-1 1 1,0-1-1,0 0 0,0-2 0,0 1 8,0-35 6,0-76-116,0 111 121,0 3-27,0 0 8,0 0 0,0 0 1,1 0-1,-1-1 0,0 1 0,0 0 0,0 0 0,0 0 0,0 0 0,1-1 1,-1 1-1,0 0 0,0 0 0,0 0 0,0-1 0,0 1 0,0 0 0,0 0 0,0-1 1,0 1-1,0 0 0,0 0 0,0-1 0,0 1 0,0 0 0,0 0 0,0 0 1,0-1-1,0 1 0,0 0 0,0 0 0,0-1 0,0 1 0,0 0 0,0 0 1,-1 0-1,1-1 0,0 1 0,0 0 0,0 0 0,0 0 0,-1-1 0,-11-5-53,11 6 53,0 0 1,0 0-1,0-1 1,1 1-1,-1 0 0,0-1 1,0 1-1,0 0 0,0-1 1,1 1-1,-1-1 1,0 0-1,1 1 0,-1-1 1,0 1-1,1-1 1,-1 0-1,1 0 0,-1 1 1,0-2-1,1 1 2,0 0 0,0 1 0,0-1 0,0 0 0,0 1 0,0-1 0,0 1-1,-1-1 1,1 0 0,0 1 0,0-1 0,-1 1 0,1-1 0,0 1 0,-1-1 0,1 1 0,0-1 0,-1 1 0,1-1 0,-1 1 0,1-1 0,-1 1-1,1 0 1,-1-1 0,1 1 0,-1 0 0,1-1 0,-1 1 0,1 0 0,-1 0 0,0-1 0,1 1 0,-1 0 0,1 0 0,-1 0 0,0 0-1,1 0 1,-1 0 0,0 0 0,1 0 0,-1 0 0,1 0 0,-1 0 0,0 1 0,-3-1 2,4 0-5,-1-1 0,1 1 1,-1 0-1,1 0 1,0-1-1,-1 1 0,1 0 1,0-1-1,0 1 1,-1 0-1,1-1 0,0 1 1,0 0-1,-1-1 0,1 1 1,0-1-1,0 1 1,0-1-1,0 1 0,-1 0 1,1-1-1,0 1 0,0-1 1,0 1-1,0-1 1,0 1-1,0-1 0,0 1 1,0-1-1,1 1 1,-1 0-1,0-1 0,0 1 1,0-1-1,1 0 1,-1 1-1,0 0 1,0-1-1,0 1 1,0 0-1,0-1 1,0 1-1,0-1 1,0 1-1,0 0 1,0-1-1,0 1 1,0-1-1,0 1 1,0 0-1,0-1 1,0 1-1,0-1 1,0 1-1,-1 0 1,1-1-1,0 1 1,0 0-1,0-1 1,-1 1-1,1 0 1,0-1-1,0 1 1,-1 0-1,1 0 1,-1-1-1,0 1-14,0 0 16,1 0 0,-1 0-1,1 1 1,-1-1 0,1 0 0,0 0 0,-1 0 0,1 0-1,-1 0 1,1 0 0,-1 0 0,1 0 0,0-1 0,-1 1-1,1 0 1,-1 0 0,1 0 0,0 0 0,-1 0 0,1-1-1,-1 1 1,1 0 0,0 0 0,-1-1 0,1 1 0,0 0-1,-1-1 1,1 1 0,0 0 0,0-1 0,-1 1 0,1 0-1,0-1 1,0 1 0,0-1 0,0 1 0,-1 0 0,1-1-1,0 1 1,0-2 0,-5-2-17,-2 1 20,0 1 0,0 0-1,-1 0 1,0 1 0,1 0 0,-13-1 0,16 2 113,-15-1 129,19 0-239,0 0 1,0 1-1,-1-1 1,1 1-1,0-1 1,-1 1-1,1-1 1,0 1-1,-1-1 1,1 1-1,-1-1 1,1 1-1,-1-1 1,1 1-1,-1 0 1,1-1-1,-1 1 1,1 0 0,-1-1-1,1 1 1,-1 0-1,1 0 1,-1 0-1,0-1 1,1 1-1,-1 0 1,1 0-1,-1 0 1,0 0-1,1 0 1,-1 0-1,0 0 1,1 0-1,-1 0 1,1 1-1,-1-1 1,0 0 0,0 1-1,-6-1 142,7-4-48,0 4-100,0-1 0,0 1 0,0 0 0,0-1-1,0 1 1,0-1 0,0 1 0,0 0 0,0-1 0,0 1 0,0-1 0,0 1 0,0 0 0,0-1 0,0 1 0,0-1 0,0 1-1,0 0 1,0-1 0,-1 1 0,1-1 0,0 1 0,0 0 0,0-1 0,-1 1 0,1 0 0,0-1 0,-1 1 0,1-1-1,-1 2 4,0-1-1,1 0 0,-1 0 0,1 0 1,-1 0-1,1 0 0,-1 0 0,1 0 1,-1 0-1,1 0 0,-1-1 0,1 1 0,-1 0 1,1 0-1,-1 0 0,1-1 0,-1 1 1,1 0-1,-1 0 0,1-1 0,-1 1 1,1 0-1,0-1 0,-1 1 0,1-1 0,0 1 1,-1 0-1,1-1 0,0 1 0,-1-1 1,1 1-1,0-1 0,0 1 0,0-1 1,0 1-1,-1-1 0,1 0 0,-4 1 80,-81 0 1982,82 0-502,-1 0-1403,1 1-395,-9 0 636,4-3-4291,7-8-1610,2-6-5002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9:51.99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230 1510 496,'0'0'2916,"-3"13"-2169,-35 43 443,31-42-834,6-12-300,1 0 0,-1-1 0,0 1 1,0 0-1,0 0 0,0-1 0,-1 1 0,1-1 0,0 1 0,-1-1 1,1 1-1,-1-1 0,-1 1 0,-8 8 188,0 1 0,1 0 1,1 0-1,-12 17 0,-15 18 328,15-13-96,19-28-406,0-1 1,0 0-1,-1-1 1,1 1 0,-1 0-1,0-1 1,-5 6-1,6-8 47,0 1 0,1 0 0,-1 1 0,0-1 0,1 0 0,-1 0 0,1 1 0,0-1 0,0 1 0,0-1 0,0 1 0,0-1 0,1 1-1,-1 0 1,1-1 0,0 1 0,-1 4 0,2-13-118,-1 0 0,1 0 0,0 0 0,1 0 0,-1 0 0,1 0 0,0 1 0,0-1 0,1 1 0,0-1 0,0 1 0,0 0 0,1 0 0,0 0 0,-1 1 0,2-1 0,4-4 0,30-33-226,-23 18 67,-5 7 47,1 0-1,1 1 1,14-14-1,46-55-119,14-16 53,-9 17 196,76-102 0,-152 184-2,39-47 20,-39 46 12,1 0 1,-1 1-1,1 0 1,-1 0-1,1-1 1,0 2-1,0-1 1,0 0-1,0 0 1,1 1-1,-1 0 1,0 0-1,1 0 1,-1 0 0,4 0-1,-7 14 293,0-10-312,-1 0-1,0 0 1,1 0 0,-1 1 0,0-1-1,0 0 1,-1 0 0,1 0 0,-1 0 0,1-1-1,-1 1 1,0 0 0,0-1 0,0 1-1,-5 3 1,-15 21 145,-45 55 180,45-46-301,17-27-35,-1-1 0,1 1 0,-1-1 0,-1 1 0,-12 11 0,-29 22 0,19 11-27,-55 61 22,64-83-7,-1 0 0,-1-2 0,-38 39 0,15-18 15,28-31-41,-36 33 1,45-45 8,1 0 1,0 1-1,-12 16 0,-6 5 40,22-27 72,23-21-99,2-8-73,23-39 1,6-9-247,-16 27 85,27-32-122,2 11 60,108-152-582,5 15 390,-168 197 470,-1 0 0,-1-1 1,0 0-1,10-17 0,10-17-24,42-43 45,-64 81 28,0 1 0,0-1 0,1 1-1,0 0 1,11-7 0,7-6 179,-19 10 990,-6 20-632,0-5-478,0 0 1,0 0-1,-1-1 0,0 1 0,-1-1 0,1 1 0,-1-1 0,0 0 0,-1 0 0,-5 7 0,-46 59 720,52-69-788,-77 102 480,-13 15-263,51-77-195,19-20-28,-27 32-1,-60 73-26,89-88 14,10-16 13,-3-3-12,0 0 0,-1-1 1,-31 31-1,24-27-35,-26 35 0,5 6-143,33-43-35,10-22 203,0 1 1,0 0-1,0-1 0,0 0 1,-1 1-1,1-1 1,0 1-1,0-1 1,-1 1-1,1-1 0,0 1 1,-1-1-1,1 0 1,0 1-1,-1-1 0,1 0 1,0 1-1,-1-1 1,1 0-1,-1 1 0,1-1 1,-1 0-1,1 0 1,-1 0-1,1 1 0,-1-1 1,1 0-1,-1 0 1,1 0-1,-1 0 0,1 0 1,-1 0-1,1 0 1,-1 0-1,1 0 0,-1 0 1,1 0-1,-1 0 1,1 0-1,-1-1 0,1 1 1,-1 0-1,0 0 3,1 0-8,0 0-1,0 0 1,-1 0 0,1 0 0,0 0 0,0 0 0,0 0 0,-1 0-1,1 0 1,0 0 0,0-1 0,0 1 0,0 0 0,-1 0 0,1 0-1,0 0 1,0 0 0,0 0 0,0 0 0,-1 0 0,1-1 0,0 1-1,0 0 1,0 0 0,0 0 0,0 0 0,0-1 0,0 1 0,-1 0-1,1 0 1,0 0 0,0 0 0,0-1 0,0 1 0,0 0 0,0 0-1,0 0 1,0-1 0,0 1 0,0 0 0,0 0 0,0 0 0,0-1-1,0 1 1,0 0 0,0 0 0,0 0 0,0 0 0,0-1 0,1 1-1,-1 0 1,0 0 0,0 0 0,4-8-225,9-3-148,-8 7 279,0-1 1,-1 1 0,1-1-1,-1 0 1,0 0-1,5-9 1,9-13-221,1 0 0,1 2 0,1 0 0,34-31 0,18-20-313,-9 3-12,83-103-917,63-87 431,-3 16 1363,-196 232-10,1 0 1,0 0 0,1 1-1,20-17 1,-16 17 142,-14 11-234,0 0 0,0 0 0,-1 0-1,1 0 1,0 0 0,-1-1 0,0 1-1,4-8 1,-4 7-17,5-5 404,-2 10 517,-5 0-960,1 1 0,-1-1 0,0 0 0,1 0 0,-1 1 0,0-1 0,0 0 0,0 1 0,0-1 0,0 0 0,0 1 0,-1-1 0,1 0-1,0 0 1,-1 2 0,-5 11 172,-1 0 1,0 0-1,-1-1 0,0 0 0,-1-1 0,0 0 0,-1 0 0,-14 11 0,-23 32 53,-265 316 100,93-116-681,55-82-899,105-108 516,46-49 437,-1 0 0,-18 16-1,30-30 196,-1-1-1,1 1 1,0 0 0,1 0-1,-1 0 1,0 1-1,0-1 1,1 0-1,0 1 1,-1-1-1,1 1 1,-1 2-1,2-8-862,0 0 861,0 1 0,1-1 0,0 0 0,-1 0 0,1 0-1,0 0 1,1 1 0,-1-1 0,0 0 0,1 1 0,-1-1 0,1 1 0,0 0-1,0-1 1,0 1 0,4-3 0,10-14-118,8-18-129,-14 21 144,0 0 0,20-22 0,180-209-880,-125 155 654,-43 42 183,85-94-300,72-72 78,-99 106 334,-75 85 65,36-29-1,-44 41 69,-1-1-1,0-1 0,-2 0 1,26-33-1,-31 37 73,-1 0 0,1 1 1,1 1-1,0-1 0,15-10 0,-23 19-46,-1-1 0,1 0 0,0 1 0,-1-1 0,1 0 0,-1 0 0,0 0 0,0 0 0,0 0 0,0 0 0,0 0 0,0 0 0,0 0 0,-1-1 0,1 1 0,0-3 0,-1 8-38,0 1-1,-1-1 1,1 1 0,-1-1 0,0 0 0,0 1 0,0-1-1,0 0 1,0 0 0,-1 0 0,1 0 0,-1 0 0,0 0-1,0 0 1,0 0 0,0-1 0,-1 1 0,-3 2 0,-7 10 41,-55 77 196,-93 77-37,64-68-169,4-3-22,51-61-29,11-9-27,-37 42 0,14 2 9,32-49-17,-30 25-1,35-33 4,1-1-1,0 2 0,1 0 1,1 1-1,-13 20 1,24-32 4,1 0 0,-1-1 0,0 1 0,-1-1 0,1 1 0,-1-1 0,0 0 0,0 0 0,0-1 0,-1 1 0,1-1 0,-1 0 0,0 0 0,0 0 0,-7 2 0,11-5-1,1 1 1,0-1 0,0 0 0,0 0 0,0 0 0,0 0-1,0 0 1,0 0 0,0 0 0,0 0 0,-1 0 0,1 0-1,0 0 1,0 0 0,0 0 0,0 0 0,0 0 0,0 0-1,0 0 1,-1 0 0,1 0 0,0 0 0,0 0 0,0 0-1,0 0 1,0 0 0,0 0 0,0 0 0,-1 0 0,1 0-1,0 0 1,0 0 0,0 0 0,0 0 0,0 0 0,0 0-1,0-1 1,0 1 0,0 0 0,-1 0 0,1 0 0,0 0-1,0 0 1,0 0 0,0 0 0,0 0 0,0 0 0,0-1-1,0 1 1,0 0 0,0 0 0,0 0 0,0 0 0,0 0-1,0 0 1,0-1 0,0 1 0,0 0 0,0 0 0,0 0-1,0 0 1,0 0 0,0 0 0,0 0 0,0 0 0,0-1-1,0 1 1,0 0 0,5-8 12,60-58-7,81-105-37,-5 14 18,18-4-203,-18 21-281,-117 113 387,-8 8 40,1 0-1,0 2 1,26-20-1,9-7-19,90-94 1,-124 121 248,39-26-1,-2 0 384,-54 42-521,-1 1 1,1-1-1,-1 1 1,1-1-1,-1 1 1,1-1-1,-1 1 1,1 0-1,0-1 1,-1 1-1,1 0 1,-1 0-1,1-1 0,0 1 1,-1 0-1,1 0 1,0 0-1,0 0 1,-1 0-1,1 0 1,0 0-1,-1 0 1,1 0-1,0 0 1,-1 0-1,1 0 0,0 0 1,0 1-1,0-1 235,-4 1-249,0-1 0,-1 1-1,1 0 1,0 0-1,0 0 1,0 0 0,0 0-1,0 1 1,0-1 0,-5 5-1,-33 26-11,14-10 22,-246 215 201,263-227-218,-353 371-39,329-339 46,-9 7-6,33-41-7,8-7 6,1 0-1,-1 0 1,1 0-1,0 0 1,0 0-1,-1 0 1,1 0-1,0 0 1,0 1 0,0-1-1,0 0 1,0 1-1,1-1 1,-1 1-1,0-1 1,1 1-1,-1-1 1,1 1 0,-1 0-1,1-1 1,0 1-1,-1 2 1,2-3 1,-1 0 1,0-1-1,0 1 0,0 0 1,0 0-1,0-1 1,0 1-1,0 0 0,0 0 1,0-1-1,0 1 0,0 0 1,0 0-1,0-1 1,-1 1-1,1 0 0,0-1 1,-1 1-1,1 0 1,0-1-1,-1 1 0,1 0 1,-1-1-1,1 1 1,-1-1-1,1 1 0,-1-1 1,1 1-1,-1-1 0,0 1 1,1-1-1,-1 0 1,0 1-1,1-1 0,-1 0 1,0 1-1,1-1 1,-1 0-1,0 0 0,-1 0 1,2 0-1,-1 0 1,1 0-1,0 0 1,0-1-1,0 1 1,-1 0-1,1 0 1,0 0-1,0-1 1,0 1-1,0 0 1,0-1-1,-1 1 1,1 0-1,0 0 1,0-1-1,0 1 1,0 0-1,0-1 1,0 1-1,0 0 1,0 0-1,0-1 1,0 1-1,0 0 1,0-1-1,0 1 1,0 0 0,0-1-1,1 1 1,-1 0-1,0 0 1,0-1-1,0 1 1,0 0-1,0 0 1,1-1-1,-1 1 1,0 0-1,0 0 1,1-1-1,5-8 11,6-7-10,0 0 0,0 0 0,2 1 0,23-20 0,-15 13-31,0-1 1,22-31-1,-19 22 16,46-46 0,-54 63 7,127-129-122,-75 66 59,2 3 0,4 4 0,148-109 0,-195 161 201,-1-2 1,44-45-1,-61 56-36,0 2-1,1 0 1,0 0-1,22-11 1,-22 14 57,0-1 1,-1-1-1,0 0 1,0 0-1,0-1 0,14-15 1,-16 12 94,1 1 1,0 0 0,0 0-1,18-14 1,-24 23-96,-6 2-640,-62 51-4840,26-25 3001,9 12 628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0:02.81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0 695 416,'0'0'2409,"0"-3"-2211,2-1-175,-1-1 0,1 1 1,0-1-1,0 1 1,0 0-1,1 0 0,0 0 1,5-7-1,10-17 23,-14 21-31,0 1 1,0-1-1,0 1 0,1 0 1,0 0-1,0 1 0,1 0 1,5-5-1,16-16 114,41-37 415,-62 56-499,1 0 0,0 0-1,0 1 1,16-10 0,-14 10 3,-1 0 0,1-1 0,13-13 0,7-16 200,-21 25-130,0 1 0,1 0-1,0 0 1,1 1 0,0 0 0,20-14 0,-22 19-50,-7 4-59,0-1 1,0 1 0,0 0-1,0-1 1,-1 1-1,1-1 1,0 1 0,0-1-1,0 1 1,0-1-1,-1 0 1,1 1 0,0-1-1,0 0 1,-1 0 0,1 0-1,-1 1 1,1-1-1,-1 0 1,1 0 0,-1 0-1,1 0 1,-1 0-1,0 0 1,1 0 0,-1 0-1,0 0 1,0-1-1,0 1-5,0 1 0,0 0 0,0-1 0,0 1 0,0-1 0,0 1 0,0-1 0,0 1-1,0-1 1,1 1 0,-1 0 0,0-1 0,0 1 0,0-1 0,1 1 0,-1 0 0,0-1 0,0 1-1,1 0 1,-1-1 0,0 1 0,1 0 0,-1-1 0,0 1 0,1 0 0,-1 0 0,0-1 0,1 1-1,-1 0 1,1 0 0,-1 0 0,1 0 0,-1-1 0,0 1 0,1 0 0,-1 0 0,1 0 0,-1 0-1,1 0 1,-1 0 0,0 0 0,1 0 0,-1 0 0,2 1 0,-1-1 12,3 0 1089,-8 0-1038,0 0-62,0 1 1,1-1 0,-1 1 0,0 0-1,0 0 1,0 1 0,0-1 0,1 1-1,-1 0 1,1 0 0,-6 4 0,-39 34-8,38-30 7,-31 20-27,29-22 37,0 1 1,-21 19-1,12-7-24,-33 27 0,15-15-11,24-20 279,17-18 669,33-29-375,86-59-428,11-6-130,-112 82-6,2 0 1,27-15-1,-32 21 19,-1 0 0,0 0 0,0-1 0,22-24 0,-27 25 45,0 1 1,1 1-1,0 0 0,1 0 1,17-8-1,-25 15 505,-10 4-561,-6 5 23,1 1 0,0 0 1,-10 11-1,-23 18-10,22-22-11,10-8-12,1 1 0,-20 17 0,-7 8 8,18-18 0,1 2 1,-18 19-1,22-18 0,6-6 1,-1-1 0,0 0 0,-1-1 1,0 0-1,-1 0 0,-17 12 0,16-15-15,5-2 11,0 0 1,0 1-1,0-1 0,-5 7 1,10-9 7,0-1 1,0 1 0,0 0 0,0 0 0,1 0 0,0-1 0,-1 1 0,1 1 0,0-1 0,0 0 0,1 0 0,-1 0 0,1 0-1,-1 1 1,1 2 0,0-4 7,0-3-4,0 1 0,0-1 0,0 1 0,0-1-1,0 1 1,0-1 0,0 1 0,0 0 0,0-1 0,0 1 0,1-1-1,-1 1 1,0-1 0,0 1 0,0-1 0,1 1 0,-1 0-1,0-1 1,0 1 0,1-1 0,-1 1 0,0 0 0,1-1-1,0 1 1,19-17-3,-12 10 1,-1 1 0,1-1 0,-1 0 0,-1-1 1,8-9-1,3-6-21,1 1 0,35-33 1,-33 36 20,36-29 9,57-31-8,-60 35 1,-43 35-2,0 0-1,1 0 0,0 1 0,12-7 0,-19 13 3,-1 0 0,1 0 0,-1 1-1,1-1 1,0 1 0,0 0-1,-1 0 1,1 0 0,8 0 0,-13 1-1,-1 1 0,1 0 0,0-1 0,0 1 0,0 0 0,0 0 0,0 0 0,0 0 0,0 0 0,0 0 0,0 0 0,0 0 0,1 0 0,-1 0 0,0 1 0,1-1 1,-1 0-1,1 0 0,-1 1 0,1-1 0,0 0 0,-1 1 0,1 1 0,-4 8 22,0-7-30,0 0 0,0 0-1,-1-1 1,1 0 0,-1 0 0,-9 4-1,-10 8 1,-37 49 77,48-48-62,0-2-1,-23 20 1,13-17-54,18-13 47,0-1 0,0 1 1,0 0-1,1 1 0,0-1 0,-8 10 1,8-4 21,5-20-16,-1 8-12,1 0 0,-1-1 0,0 1 0,1 0 0,0 0 0,-1-1 0,1 1 0,0 0 0,0 0 0,0 0 0,0 0 1,1 0-1,-1 0 0,0 1 0,3-3 0,28-23 0,-14 12 13,51-36 9,30-33-56,-68 63 17,-24 17 28,0 0 0,-1 0 1,1-1-1,-1 0 0,0 0 0,9-11 0,-14 15-7,0-1-1,0 0 1,1 0 0,-1 1-1,0-1 1,1 1 0,-1-1-1,1 1 1,0 0 0,0-1-1,-1 1 1,1 0 0,0 0-1,0 0 1,0 0 0,0 1-1,0-1 1,0 1 0,0-1-1,0 1 1,1 0 0,-1-1-1,4 1 1,-3 0-17,-23 2-91,16-1 115,0 1-1,1-1 1,-1 1 0,0 0-1,1 0 1,0 0-1,-1 1 1,1-1-1,0 1 1,-3 3 0,-28 20 55,18-15-44,0 0 0,1 1-1,-15 15 1,10-8-12,-41 29-1,39-34-17,-3 1 11,2 1 0,-1 1 0,-40 39 0,48-38-16,-1-1-1,-22 15 0,38-31 17,-1 0 1,0 1 0,1-1-1,-1 0 1,1 0 0,-1 1-1,1-1 1,0 1 0,0-1-1,-1 1 1,1 0 0,0-1-1,1 1 1,-1 0 0,0 0-1,0-1 1,1 1 0,-1 0-1,0 4 1,1-4 52,3-15-61,19-11 60,-2 5-58,-1-4 10,-12 14 0,0 1-1,1 0 0,-1 0 1,11-7-1,8-4-4,0-2 0,44-46 0,-54 52-8,1 0 0,21-13 0,27-23-12,-53 41 31,0 1-1,18-12 1,-25 18-6,0 0 0,0 1 1,0 0-1,0-1 1,0 2-1,1-1 0,-1 0 1,1 1-1,11-1 2479,-16 2-2466,-1 0-1,0-1 1,0 1 0,0 0-1,0 0 1,0-1 0,0 1-1,0 0 1,0-1 0,0 1-1,0-1 1,0 1 0,0 0 0,0-1-1,0 1 1,0 0 0,0 0-1,0-1 1,0 1 0,0 0-1,0-1 1,-1 1 0,1 0-1,0-1 1,0 1 0,0 0-1,-1 0 1,1-1 0,0 1-1,0 0 1,-1 0 0,1-1-1,0 1 1,0 0 0,-1 0 0,1 0-1,0 0 1,-1-1 0,1 1-1,0 0 1,-1 0 0,1 0-1,0 0 1,-1 0 0,1 0-1,0 0 1,-1 0 0,1 0-1,0 0 1,-1 0 0,1 0-1,0 0 1,-1 0 0,1 0-1,0 0 1,-1 1 0,1-1 0,0 0-1,0 0 1,-1 0 0,1 0-1,0 1 1,-1-1 0,1 0-1,-24 22-55,13-11 157,-22 13 122,-52 32 0,78-53-234,0 1 0,1 0 0,-1 1 0,-7 7 0,-16 24-1,14-22 6,-2-2 0,-24 15-1,27-19-7,1 0-1,0 1 0,0 1 0,1 0 0,-23 24 0,29-24-5,0 0-1,-1-1 1,-1 0-1,1-1 1,-19 13-1,-23 29 20,39-43-20,10-7 6,0 0 0,0 1 0,0-1 0,1 0-1,-1 1 1,0 0 0,0-1 0,0 1 0,1-1 0,-1 1 0,0 0 0,1-1-1,-1 1 1,1 0 0,-1 0 0,1 0 0,-1-1 0,1 1 0,-1 0-1,1 0 1,0 0 0,-1 0 0,1 0 0,0 1 0,0 1-21,0-6-34,0 2 53,0-1 1,0 1-1,0-1 0,1 1 1,-1-1-1,0 1 1,1-1-1,-1 1 0,1 0 1,0-1-1,-1 1 1,1-1-1,0 1 0,0 0 1,0 0-1,0 0 1,0-1-1,2 0 0,14-22-282,-11 16 128,1 0 0,-1 0 0,1 1 0,1 0-1,-1 0 1,1 0 0,11-6 0,18-15-270,-10 2 55,-11 10 84,0 1-1,1 0 1,1 2 0,25-16 0,-8 10-195,44-31 0,3-3 3171,-81 53-2626,-1 0 0,0-1-1,0 1 1,0-1 0,0 1-1,0 0 1,0-1 0,0 1 0,0-1-1,0 1 1,0 0 0,-1-1-1,1 1 1,0-1 0,0 1 0,0 0-1,0-1 1,-1 1 0,1 0-1,0-1 1,0 1 0,0 0 0,-1-1-1,1 1 1,0 0 0,-1 0-1,1-1 1,0 1 0,-1 0 0,1 0-1,0 0 1,-1-1 0,1 1-1,0 0 1,-1 0 0,1 0 0,-1 0-1,1 0 1,0 0 0,-1 0-1,1 0 1,-1 0 0,1 0 0,0 0-1,-1 0 1,1 0 0,-1 0 0,1 0-1,0 0 1,-1 0 0,1 0-1,-1 0 1,1 1 0,0-1 0,-1 0-1,-25 17-547,16-11 765,-28 11-279,4 7 18,-6-5-34,9 7 11,24-19 6,-1 0 0,0 0-1,-15 8 1,-3-1-28,12-7-14,0 0-1,1 1 1,0 1-1,0 0 1,1 0-1,-19 20 1,23-20-49,0 0 1,-1-1-1,-11 8 1,-2 3-179,-17 4-95,9-5-97,27-16 105,-2-2-147,-13 0 406,13 0 21,8-4-996,0 1 423,0-1 1,0 0 0,0 1 0,1 0 0,-1 0 0,9-5 0,-8 5 260,0 0-1,0-1 1,0 1-1,0-1 1,0 1 0,-1-1-1,5-7 1,-7 9 175,0 0 0,0 0-1,-1 0 1,1-1 0,-1 1 0,0 0 0,1 0 0,-1 0-1,0-5 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0:06.49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1398 55 256,'0'1'51,"0"0"0,0 0 0,0 0 0,0 0 0,-1 0-1,1 0 1,0 0 0,-1 0 0,1 0 0,0 0 0,-1 0 0,1 0 0,-1 0 0,1 0-1,-1 0 1,0 0 0,1 0 0,-1-1 0,0 1 0,0 0 0,0 0 0,0-1 0,1 1-1,-1-1 1,0 1 0,-1 0 0,1-1-18,1 0 0,0 1 0,-1-1 0,1 0 0,0 0 0,0 1 0,-1-1 0,1 0 1,0 1-1,0-1 0,0 0 0,0 1 0,-1-1 0,1 0 0,0 1 0,0-1 0,0 0 0,0 1 0,0-1 0,0 0 0,0 1 0,0-1 0,0 1 0,0-1 0,0 0 0,0 1 0,0-1 0,1 1 0,-1-1-7,0 0-1,0 0 0,0 1 0,0-1 0,0 0 0,0 0 1,0 0-1,0 1 0,0-1 0,0 0 0,0 0 1,0 0-1,0 1 0,0-1 0,0 0 0,0 0 0,0 0 1,0 1-1,0-1 0,0 0 0,0 0 0,0 0 0,0 1 1,0-1-1,0 0 0,-1 0 0,1 0 0,0 0 0,0 1 1,0-1-1,0 0 0,0 0 0,-1 0 0,1 0 1,0 0-1,0 0 0,0 1 0,-1-1 0,1 0 0,0 0 1,0 0-1,0 0 0,-1 0 0,1 0 0,0 0 0,0 0 1,0 0-1,-1 0 0,1 0 0,-23 0 3577,23 0-3598,-1 0 1,1-1 0,0 1-1,0 0 1,0 0 0,0-1-1,-1 1 1,1 0 0,0 0-1,0-1 1,0 1 0,0 0-1,0-1 1,0 1-1,0 0 1,0 0 0,0-1-1,0 1 1,0 0 0,0-1-1,0 1 1,0 0 0,0-1-1,0 1 1,0 0 0,0 0-1,0-1 1,0 1 0,0 0-1,1-1 1,-1 1-1,0 0 1,0 0 0,0-1-1,0 1 1,1 0 0,-1 0-1,0 0 1,0-1 0,1 1-1,-1 0 1,0 0 0,0 0-1,1 0 1,-1-1 0,0 1-1,0 0 1,1 0 0,-1 0-1,0 0 1,1 0-1,-1 0 1,0 0 0,1 0-1,18-5 9,-17 5 4,-1 0-16,0 0 0,0-1-1,-1 1 1,1 0 0,0 0-1,0-1 1,0 1 0,-1 0-1,1-1 1,0 1 0,0-1 0,-1 1-1,1-1 1,0 0 0,-1 1-1,1-1 1,-1 0 0,1 1-1,0-1 1,-1 0 0,0 1 0,1-2-1,7-9 32,-4 8-31,0 0-1,0 1 1,-1-1-1,1 1 1,0 0-1,1 1 1,-1-1-1,0 1 1,1-1-1,-1 1 1,0 0-1,8 0 1,16-4 16,-23 4-4,0-1-1,0 0 0,-1 0 1,1-1-1,-1 1 0,1-1 1,4-3-1,-8 5-1,0 0-1,0 1 1,0-1 0,0 1 0,0-1-1,0 1 1,0 0 0,0-1 0,0 1-1,1 0 1,-1 0 0,0 0-1,0 0 1,0 0 0,0 0 0,1 0-1,-1 0 1,0 1 0,0-1 0,2 1-1,-2-1 21,26 0 415,-22 0 1416,-10 0-1705,-87 0 2146,91 0-2303,0 0 1,0 0 0,0 0 0,0 1 0,0-1-1,0 0 1,0 1 0,0-1 0,0 1-1,0-1 1,0 1 0,0-1 0,0 1 0,1-1-1,-1 1 1,0 0 0,0 0 0,-1 1 0,-3 3 10,1-4-4,0 1 0,0 0 1,0-1-1,0 0 0,0 0 0,-9 1 0,11-2-1,0 0 0,0 0 0,-1 0 0,1 0 0,0 1 0,0-1 0,0 1 0,0 0 0,0 0 0,0-1 0,0 1 0,0 1 0,0-1 0,0 0 0,1 0 0,-1 1 0,-2 2 0,1-1-1,0 0-1,-1 0 1,1-1 0,-1 1 0,1-1 0,-1 1 0,0-1 0,0 0-1,-5 1 1,-13 8 3,-189 108 170,140-67-186,68-50 10,0 0 0,-1 0 0,1-1 0,-1 1 0,1-1 0,-1 0 0,1 0 0,-1 0 0,0 0 0,-4 0 0,4-1-24,5 0-83,0 0 79,0 1 1,1-1-1,-1 0 1,0 0-1,1 0 0,-1 0 1,0 0-1,1 0 1,-1-1-1,0 1 1,0 0-1,1-1 0,-1 1 1,2-2-1,-2 2-26,23-24-1149,-7 14 585,0-1 0,20-17-1,-15 12 244,-1 1 181,-17 2 132,-4 11 59,0 1 0,1 0-1,-1 0 1,0 0 0,0 0 0,1 0-1,-1 0 1,1 0 0,-1 0 0,1 0-1,-1 0 1,1 1 0,-1-1 0,1 0-1,0 0 1,-1 0 0,1 1 0,0-1-1,0 0 1,0 1 0,0-1 0,-1 0-1,1 1 1,0 0 0,0-1 0,0 1-1,0-1 1,2 1 0,15-2 387,-30 11 641,-15 10-546,-48 59 271,62-65-691,0 0 0,1 0-1,-13 22 1,20-29-41,1-1 0,-1 0-1,-1 0 1,1 0 0,-8 5-1,-14 13 31,12 10-12,-17-5-6,27-25-32,0 1 1,0-1-1,0 1 1,1 0-1,-1 1 1,1-1-1,0 0 1,1 1-1,-6 9 1,8-12-2,-1 1 0,1-1 1,-1 1-1,0-1 0,0 0 0,0 0 1,0 0-1,-2 2 0,3-3 2,0 0 1,0-1-1,0 1 0,0 0 0,0 0 1,0 0-1,1 0 0,-1 0 0,0 0 1,1 0-1,-1 0 0,1 0 1,-1 0-1,1 0 0,-1 0 0,1 0 1,-1 2-1,1-1 28,0-32-2867,1 25 2682,-1 0 1,1 1-1,0-1 1,0 1 0,0-1-1,1 1 1,0 0-1,0-1 1,0 1 0,0 0-1,0 0 1,1 0-1,0 1 1,0-1 0,4-3-1,8-13-308,8-24-27,-21 38 476,1 0-1,0 0 0,-1 0 0,2 0 0,-1 0 0,1 1 1,0 0-1,0 0 0,0 0 0,1 0 0,6-4 1,-6 5 90,0 1 0,0-1 1,0 0-1,-1 0 0,0 0 1,1 0-1,5-9 1,-10 12-60,0 0 0,1 0 1,-1 0-1,1 0 0,0 1 1,-1-1-1,1 0 1,0 0-1,-1 0 0,1 1 1,0-1-1,0 0 0,0 1 1,0-1-1,0 1 1,-1-1-1,1 1 0,0 0 1,0-1-1,0 1 0,0 0 1,0-1-1,0 1 1,0 0-1,0 0 0,1 0 1,-1 0-1,2 0 0,1 0 678,-5 4-549,0 0-1,0-1 1,0 1 0,-1 0-1,1-1 1,-1 1 0,0-1-1,0 0 1,0 0-1,-1 0 1,1 0 0,-1 0-1,0 0 1,-5 3 0,-5 9 366,-22 22 182,-25 32 63,32-22-358,13-28-206,-29 30 0,30-34-143,0-1-1,1 2 1,-22 33-1,31-42-44,-1 1 1,-1-1-1,1-1 0,-1 1 0,-1-1 0,-8 7 0,9-8-7,0 0 1,0 1-1,0 0 0,1 0 1,0 0-1,0 1 1,0 0-1,-5 12 1,-2 2-57,13-22 31,0-1 0,1 1 0,-1-1 0,0 1 0,0-1 1,0 1-1,0-1 0,0 0 0,-1 0 0,1 1 0,1-5 0,4-11-267,43-61-1348,37-70-1148,-75 130 2586,6-7-14,1 2-1,21-22 1,17-22 7,-48 56 193,1-1-1,0 2 1,0-1-1,13-10 1,19-21 87,1 5 140,-42 36-198,0 1 0,1-1 0,-1 0 0,1 0 0,0 0 0,-1 0 0,1 0 0,0 1-1,-1-1 1,1 0 0,0 1 0,0-1 0,0 0 0,0 1 0,-1-1 0,1 1 0,0-1 0,0 1 0,0 0 0,0-1 0,0 1 0,0 0 0,0 0 0,0 0-1,0 0 1,0-1 0,1 1 0,1 1 0,-3-1-4,0 0-1,0 0 1,0 0-1,0-1 1,0 1-1,1 0 1,-1 0-1,0 0 0,0 0 1,0 0-1,0 0 1,0 0-1,1 0 1,-1 0-1,0 0 1,0 0-1,0 0 1,0 0-1,0 1 1,0-1-1,1 0 1,-1 0-1,0 0 1,0 0-1,0 0 1,0 0-1,0 0 1,0 0-1,1 0 0,-1 0 1,0 0-1,0 1 1,0-1-1,0 0 1,0 0-1,0 0 1,0 0-1,0 0 1,0 0-1,0 1 1,0-1-1,0 0 1,0 0-1,1 0 1,-1 0-1,0 0 1,0 1-1,0-1 1,0 0-1,0 0 0,0 0 1,-1 0-1,1 0 1,0 1-1,0-1 1,0 0-1,0 3 51,0 0 0,0 0-1,0 0 1,0 0 0,-1 0-1,1 0 1,-1 0-1,0 0 1,0 0 0,0 0-1,0-1 1,0 1 0,-1 0-1,1-1 1,-1 1 0,0-1-1,0 1 1,0-1 0,0 0-1,-4 3 1,1-1 79,0 1 0,1-1 0,-1 1 0,1 0 1,0 0-1,0 0 0,-6 11 0,6-8 12,-1 0 1,0-1-1,-12 13 0,-26 22 331,14 8 18,5-16-246,-1-1 1,-33 31-1,-11 15-108,-23 24-77,65-74-60,17-17 7,1-1 1,0 2 0,-13 24-1,14-22-12,0-1 0,-2 0 0,-11 14 1,9-16-42,9-9 21,0-1 0,1 1 1,-1-1-1,1 1 1,-1 0-1,1 0 0,0 0 1,0 0-1,0 0 0,1 0 1,-1 1-1,1-1 1,-1 1-1,1-1 0,0 5 1,1-17-130,1 1 0,1 0 0,-1 0 0,1 0 0,1 0 0,-1 0 0,2 1 0,-1-1 0,1 1 0,8-13 1,-2 2-103,3-2-107,1 0 0,0 1 1,2 1-1,25-24 0,31-37-65,-55 60 373,33-28 0,-30 29 64,23-26 0,-26 23-24,-12 13 37,0 1-1,1 0 1,-1 1 0,2-1-1,-1 1 1,1 1-1,-1-1 1,2 1 0,12-8-1,-20 13-9,1 0-1,-1 0 1,0 0-1,1 0 1,-1 0-1,0 0 1,0 0-1,1 0 1,-1 0-1,0-1 1,0 1-1,1 0 1,-1 0-1,0 0 1,0 0-1,0-1 1,1 1-1,-1 0 1,0 0-1,0 0 1,0-1-1,1 1 1,-1 0-1,0 0 1,0-1 0,0 1-1,0 0 1,0 0-1,0-1 1,0 1-1,0 0 1,0-1-1,0 1 1,0 0-1,0 0 1,0-1-1,0 1 1,0 0-1,0-1 1,0 1-1,0 0 1,0 0-1,0-1 1,0 1-1,0 0 1,0 0-1,0-1 1,-1 1-1,1 0 1,0 0-1,0-1 1,0 1-1,-1 0 1,1 0-1,0 0 1,0-1-1,0 1 1,-1 0-1,1 0 1,0 0-1,0 0 1,-1 0-1,1 0 1,0 0-1,0-1 1,-1 1-1,1 0 1,-1 0-1,-12 14 368,0 1-1,1 0 1,-17 30-1,24-37-295,0 0-1,-1-1 1,0 1-1,0-1 1,-1 0-1,-9 7 1,-30 34 233,-73 91-51,102-119-256,-27 23 0,28-28-2,1 0 0,-23 30 0,10 3-15,9-25-37,-44 42 0,4-6-141,42-36 90,17-22 89,-1 0 0,1 0-1,-1 0 1,1 0 0,-1 0 0,0-1 0,1 1-1,-1 0 1,0 0 0,0-1 0,1 1 0,-1-1-1,0 1 1,0-1 0,0 1 0,0-1 0,0 1-1,0-1 1,0 0 0,0 1 0,0-1 0,-2 0 0,3 0 0,0 0 0,-1 0 0,1 0 1,-1 0-1,1 0 0,-1 0 1,1 1-1,0-1 0,-1 0 1,1 0-1,-1 0 0,1 0 1,-1 1-1,1-1 0,0 0 1,-1 0-1,1 1 0,0-1 1,-1 0-1,1 1 0,0-1 1,0 0-1,-1 1 0,1-1 1,0 0-1,0 1 0,-1-1 1,1 1-1,0-1 0,0 0 1,0 1-1,0-1 0,0 1 1,0-1-1,-1 1 0,1-1 1,0 0-1,0 1 0,1 0 1,-1 2-5,0-6-31,0-5-9,2 1-1,-1-1 1,1 1 0,0-1-1,1 1 1,0 0 0,0 0-1,1 0 1,7-12 0,5-10-153,-2 3-205,1 1 0,32-40 0,-5 8-211,26-49-282,30-43 337,-81 127 547,1 0 0,1 1-1,1 1 1,23-20-1,-41 40 17,-1-1 0,0 0-1,1 0 1,-1 0 0,0 0-1,0 0 1,0 0 0,0 0-1,0 0 1,0 0 0,0 0-1,0-1 1,0 1 0,0 0-1,-1-1 1,1 1 0,0 0-1,-1-1 1,0 1 0,1-1-1,-1 1 1,0-1 0,1 1-1,-1-1 1,0 1 0,0-1-1,-1-2 1,1 2 50,0 15 425,-1-8-417,0-1-1,0 0 1,-1 0-1,1 0 1,-1 0-1,0 0 1,-1 0 0,1-1-1,-1 1 1,1-1-1,-1 0 1,0 1 0,0-1-1,-1 0 1,1-1-1,-5 4 1,-9 10 59,-11 16 363,-37 58 0,-10 11-46,45-65-372,-32 52 0,39-52-45,-3-1 1,-30 33 0,-31 38-23,71-87-13,13-16 16,0 0 1,0 0-1,1 0 0,-1 0 1,0 1-1,1-1 1,0 1-1,0 0 1,0-1-1,1 1 1,-1 0-1,1 0 0,-1 6 1,-4 6 14,6-16 5,0 0 0,0 0 0,0 1 0,-1-1 0,1 0 0,0 0 0,0 1 0,-1-1 0,1 0 0,0 0 0,0 1 0,-1-1 0,1 0 0,0 0 0,-1 0 0,1 0 0,0 0 0,0 1 0,-1-1 0,1 0 0,0 0 0,-1 0 0,1 0 0,0 0 0,-1 0 0,1 0 0,0 0 0,-1 0 0,1 0 0,0 0 0,-1 0 0,1 0-1,0-1 1,-1 1 0,1 0 0,0 0 0,-1 0 0,1 0 0,0-1 0,0 1 0,-1 0 0,1 0 0,0 0 0,-1-1 0,1 0 1,-1 0-1,1 0 0,0 0 1,-1 0-1,1 0 0,0 0 0,0 0 1,0 0-1,0 0 0,0 0 1,0 0-1,0 0 0,0 0 1,0 0-1,0 0 0,0 0 1,1 0-1,-1 0 0,0 0 0,1-1 1,10-24-102,-6 16 75,-2-1-22,-3 7 5,1 1-1,0-1 1,0 1-1,0-1 1,1 1 0,-1 0-1,1-1 1,0 1 0,0 0-1,0 0 1,0 0-1,1 0 1,-1 1 0,6-6-1,9-9-261,-2-1 0,23-32 0,-4 2 10,-10 13 171,-18 24 82,1 1 0,1-1 0,9-9 1,30-39-2,-38 45 28,2 0 0,0 0-1,0 1 1,1 0 0,1 1 0,23-17-1,-33 27 83,-6 15 350,-38 39 144,14-6-282,20-31-209,-1-1 1,0-1 0,-13 16 0,-91 91 225,-59 92-261,56-70-5,113-140-11,-1 1 1,2 0-1,-1-1 1,0 1-1,0 0 1,1 0 0,0 0-1,-1 0 1,1 0-1,0 1 1,1-1-1,-1 0 1,0 0-1,1 6 1,0-15-29,1 0 1,0 0-1,0 0 0,0 1 1,1-1-1,-1 0 0,2 1 0,-1 0 1,0-1-1,1 1 0,0 0 1,6-7-1,5-5-42,0 0-1,19-15 1,12-15-31,1-11 5,72-96-117,-67 88 122,-4 9 40,-33 34 4,-11 16-2,1 1 1,0 0-1,0 0 0,8-9 0,-9 13 7,-3 19 159,-1-10-99,-1-1 0,0 1 0,0 0 0,0-1 0,-1 0 0,0 0 0,0 0 0,-1 0 0,0 0 0,0 0 1,-8 7-1,-12 21 216,-3 10-52,-19 34-102,40-68-108,0 0 0,-1-1 0,-14 16 0,-7 11 7,1 13-25,-4-13 7,23-28 8,1 0 0,0 0 0,-8 13 1,0 5 16,-29 37 1,37-54-33,-1-1 1,0 0 0,-1 0-1,0 0 1,0-1 0,-18 10 0,24-15 61,4-3-66,0 0-1,1 1 1,-1-1 0,0 0 0,0 0 0,0 0 0,0 0 0,1 0 0,-1 0 0,-1 0 0,1 0 0,1-1 0,4-9-80,-3 4-18,0 0-1,1 0 1,0 1-1,7-8 1,-3 4-81,8-9-301,-1 0 0,15-26-1,-3-17-563,-13 40 555,29-37-1,-12 19 219,7-6 36,-27 34 185,-1 1 0,15-24 1,-14 7 75,-11 26-12,1 0 1,0-1-1,-1 1 0,1 0 1,0-1-1,0 1 0,1 0 1,-1 0-1,0 0 1,1 0-1,-1 0 0,1 0 1,0 0-1,-1 1 0,1-1 1,3-2-1,-1 2 10,-1 0 20,0 0 0,-1 1 0,1-1 0,-1 0 1,0 0-1,1 0 0,-1-1 0,0 1 0,3-5 0,7-3 742,-13 11-750,0 0-1,0-1 0,0 1 0,0 0 1,0 0-1,0 0 0,1 0 0,-1 0 0,0 0 1,0 0-1,1 0 0,-1 0 0,1 0 1,-1 0-1,1 0 0,-1 1 0,1 0 0,-7 14 223,-20 14 302,5-8-177,9-6-184,0-2-1,-24 21 1,29-28-138,1 1 0,-1 1 0,1-1 0,1 1 0,0 0 0,-7 14 0,-7 8 24,-14 23 95,24-37-83,0 0 1,-1-1-1,0 0 1,-2-1-1,0 0 0,-24 20 1,-9 9 157,47-37 1664,-2-17-1206,2 6-696,-1 1 0,1-1 0,0 1 1,1-1-1,-1 1 0,1-1 0,-1 1 0,1 0 0,0 0 1,0 0-1,1 0 0,-1 0 0,1 0 0,-1 1 0,1-1 0,0 1 1,5-4-1,25-28-16,-18 9 1,-10 15-1,1 1-1,0 0 1,12-14 0,117-112 1,-119 117 3,-1-1 0,14-21 0,-16 19 2,32-35-1,-19 30 8,37-41 16,-46 46-13,0-2 0,1 0-1,30-26 1,-27 33-5,-16 12-6,0 0 0,0 0 1,0 0-1,0-1 0,-1 0 1,8-10-1,2-3 11,0 1-1,1 0 1,1 1 0,1 0-1,22-16 1,12-13-2,-27 21 17,-22 22-24,0 0 1,-1 0-1,1 0 1,-1 0 0,0 0-1,1 0 1,-1 0-1,0 0 1,0-1 0,1-3-1,7-14 10,1 11 1,-9 9-6,0-1-1,0 1 1,-1-1-1,1 1 1,0-1-1,0 1 1,-1-1-1,1 1 1,-1-1-1,1 0 1,0 1-1,-1-1 1,1 0-1,-1 0 1,1 1-1,-1-1 1,0 0-1,1 0 1,-1 0-1,0 0 1,0 1-1,1-1 1,-1-1-1,15-3 97,-11-5-76,-4 9-21,0 1 1,0-1 0,0 1 0,0-1 0,0 1 0,0 0-1,0-1 1,0 1 0,0-1 0,0 1 0,0-1 0,0 1-1,0-1 1,1 1 0,-1-1 0,0 1 0,0 0-1,1-1 1,-1 1 0,0-1 0,1 1 0,-1 0 0,1-1-1,8-2 25,-8 3-27,0 0 1,-1 0-1,1 0 1,0 0-1,0-1 1,0 1-1,0 0 1,-1-1-1,1 1 1,0 0-1,0-1 0,-1 1 1,1-1-1,0 0 1,0 1-1,-1-1 1,1 1-1,-1-1 1,1 0-1,-1 1 1,1-1-1,0-1 1,3-2 25,1-1 0,0 1 0,1 1 0,-1-1 1,7-3-1,-11 6-34,4-1 70,-1 0-14,0 0-43,0 0 1,0 0 0,0-1-1,-1 0 1,1 1-1,3-5 1,-4 3-2,1 1 1,0 0-1,0 0 1,0 0-1,0 0 1,0 1-1,7-3 0,-1 1-7,15-4 17,-24 7-11,0 1 0,-1 0 1,1-1-1,0 1 0,-1 0 1,1-1-1,0 1 0,-1-1 1,1 1-1,-1-1 1,1 1-1,-1-1 0,1 1 1,-1-1-1,1 0 0,-1 1 1,0-1-1,1 0 0,-1 1 1,0-1-1,1 0 0,-1 1 1,0-2-1,0-1-11,0 4-67,0 0 77,0 0 0,0 0 0,0 0 1,0 0-1,0 0 0,0 0 0,0 0 0,-1 0 1,1 0-1,0 0 0,-1 0 0,1 0 0,-1 0 1,1 0-1,-1 1 0,-6 5-3,0 0-1,-1 0 1,1-1-1,-1 0 1,0 0-1,-18 8 1,-15 13-10,18 0 13,19-22 0,1 0 0,-1 0-1,0 0 1,0 0 0,-8 6 0,-10 4-13,14-10-2,0 1-1,0 0 1,-13 13 0,15-13-10,1 0-1,-1-1 1,-1 0 0,1 0-1,-1 0 1,-7 3 0,-24 19-172,18-3 67,17-22 160,6-4-58,46-45 4,-33 30 21,1 1 1,1 0-1,32-22 1,-24 17-259,-21 18-429,-10 27-9277,-18-7 8199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0:16.57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42 80,'0'0'5058,"0"5"-4874,0 338 6273,0-339-6319,0 24 188,0-20-349,1 13 411,-1-20-379,0-1 1,1 1 0,-1-1-1,0 1 1,0 0 0,1-1-1,-1 0 1,0 1 0,1-1-1,-1 1 1,1-1 0,-1 1-1,0-1 1,1 0 0,-1 1-1,1-1 1,-1 0 0,1 1-1,-1-1 1,1 0 0,-1 0-1,1 1 1,-1-1 0,1 0-1,0 0 1,-1 0 0,1 0-1,-1 0 1,1 0 0,0 0-1,2 0 576,-3-1-582,0-1 0,-1 1 1,1 0-1,0-1 0,0 1 1,0 0-1,0-1 0,0 1 1,1 0-1,-1-1 1,0 1-1,0 0 0,1-1 1,-1 1-1,1 0 0,-1-1 1,1 1-1,1-2 1,5-3 8,-4 5-9,0-1-1,-1 0 1,1 0-1,-1 0 1,0 0 0,0 0-1,0-1 1,0 1-1,0 0 1,0-1-1,-1 0 1,1 1-1,-1-1 1,0 0 0,0 0-1,0 0 1,1-4-1,-2 5-3,0 1-1,1-1 1,-1 0 0,0 1-1,1-1 1,-1 1-1,1-1 1,-1 1 0,1-1-1,-1 1 1,1-1-1,0 1 1,0-1 0,0 1-1,0 0 1,0 0-1,3-3 1,5-8 5,19-50-60,-10 46 8,-8 1 36,-10 13 10,1 0-1,0 1 1,1-1-1,-1 0 1,0 0 0,0 1-1,1-1 1,-1 1-1,1-1 1,-1 1 0,1 0-1,0 0 1,2-2-1,-3 3-4,0-1-1,1 0 1,-1 0-1,0 1 1,0-1-1,0 0 1,0 0-1,0 0 0,0 0 1,0 0-1,0 0 1,0-1-1,-1 1 1,1 0-1,0 0 0,-1 0 1,1-1-1,0-1 1,5-11-63,13-5-61,1-20-93,26-13 64,-38 42 27,0 0 1,1 0-1,12-10 0,-21 19 125,1 0-1,-1 0 1,1 0-1,-1 0 0,1 0 1,-1 0-1,0 0 1,0 0-1,1-1 1,-1 1-1,0 0 1,0 0-1,0 0 0,0 0 1,0-1-1,-1 1 1,1 0-1,-1-2 1,-17-2-10189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11.98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212 117 976,'-122'0'5624,"81"-4"-2754,-7-2 18055,68 6-18590,167 0-2298,1357 0-37,-1421-11 0,-62 5 0,198 0 0,-11 1 0,60-8 0,303 13 0,-563 7 0,17 1 0,661-8 0,-588-15 0,-40 12 0,112-17 0,-137 15 0,96 5 0,-69 2 0,-54-2 0,214-9 0,-197 5 0,80 5 0,-41 1 0,59-2 0,-160 0 0,1 0 0,-1 0 0,1-1 0,-1 1 0,1 0 0,-1 0 0,1-1 0,-1 1 0,1-1 0,-1 1 0,0-1 0,1 0 0,-1 1 0,0-1 0,2-1 0,-2 1 0,0 0 0,1 0 0,-1 0 0,0 1 0,0-1 0,1 1 0,-1-1 0,0 1 0,1-1 0,-1 1 0,1 0 0,-1-1 0,0 1 0,1 0 0,1 0 0,14 0 0,6 1 0,1-2 0,-1-1 0,28-5 0,-33 5 0,0 1 0,1 0 0,28 2 0,-5 1 0,-22-2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12.38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32 32767,'18'0'0,"9"0"0,-8 0 0,8 0 0,-27 10 0,0 6 0,0-32-2497,0-25-17720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53.8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800 1 160,'15'0'363,"-12"0"261,-3 4 134,0 8-393,1-6-174,-1-1 0,1 0 1,-1 1-1,-1-1 0,1 0 1,-1 1-1,0-1 0,0 0 0,-1 0 1,1 0-1,-1 0 0,0 0 1,0 0-1,-1 0 0,-3 4 0,-17 21 842,1 1-1,1 0 1,-29 61-1,41-76-744,0-1-1,0-1 1,-2 0-1,-23 26 1,-15 19 393,-210 256 597,165-199-1250,66-77-255,-2-3-1,-62 60 1,80-85-88,-19 16-358,29-26 562,1 1 1,0-1 0,0 1 0,-1-1 0,1 1-1,0 0 1,0-1 0,0 1 0,1 0 0,-1 0-1,0 0 1,1-1 0,-1 1 0,0 4 0,1-4-1152,5-19-1545,0 10 2462,1 1 0,0 0 0,0 0 0,10-6 0,11-12-496,52-68-1152,-17 40 1075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14.38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2144 9 336,'0'0'2281,"-4"-9"4360,2 10-6396,-1 1 0,1-1 1,0 0-1,0 1 0,0-1 1,0 1-1,0 0 1,0 0-1,1 0 0,-1 0 1,1 0-1,-3 4 1,-15 17 2332,10-16-2082,8-6-357,-1 0 0,1 0 0,0 0 1,-1 0-1,1 0 0,0 1 1,0-1-1,0 1 0,0-1 0,0 0 1,0 1-1,0 0 0,0-1 0,0 3 1,-1-1 102,0 1 0,-1-1 0,1 1-1,-1-1 1,0 0 0,0 0 0,0 0 0,-4 3 0,3-4-8,1 1 0,0 0 0,-1 1 0,1-1-1,0 0 1,1 1 0,-1 0 0,-2 5 0,-2 6 375,4-7-236,-1 1 0,0-1 0,-1 1 0,0-1 0,0 0 0,-13 13 0,-10 23 1511,4-6-815,16-27-716,1-1 0,1 2-1,0-1 1,0 1 0,1-1-1,-5 18 1,7-21-93,1-2-77,-1 0 0,-1 0-1,1 0 1,-1-1-1,0 1 1,-5 4-1,5-6-114,1 0-1,-1 1 0,1-1 1,0 1-1,0 0 1,0 0-1,-3 9 0,-1 7-29,-1-1 0,-1 1 0,-18 28-1,3-4-33,6-10-4,10-20 0,0 0 0,1 0 0,1 0 0,0 1 0,-4 19 0,10-34 0,-1 11 0,-2-1 0,1 0 0,-1 0 0,-1 0 0,0 0 0,-9 18 0,-12 24 0,-20 61 0,-25 54 0,65-157 0,0-1 0,1 1 0,0 0 0,1 1 0,-3 18 0,4-23 0,0 1 0,0 1 0,-1-1 0,-1 0 0,1-1 0,-6 10 0,-6 16 0,6 7 0,7-31 0,1-1 0,-1 0 0,-1 0 0,-5 12 0,-11 18 0,5-13 0,2 0 0,-10 32 0,19-47 0,-6 22 0,-1-1 0,-20 40 0,14-39 0,-106 201 0,101-195 0,16-24 0,-1-1 0,0 1 0,-1-1 0,-15 23 0,-76 113 0,85-131 0,1 0 0,1 0 0,1 1 0,1 0 0,-11 34 0,13-37 0,0 0 0,-1 0 0,-1-1 0,0 0 0,-1-1 0,-13 16 0,-13 19 0,15-19 0,-1-1 0,-1-1 0,-31 29 0,51-54 0,0 0 0,1 1 0,-1-1 0,1 1 0,-1 0 0,1 0 0,0 0 0,-1 4 0,0-2 0,1-1 0,-1 0 0,0 0 0,0 1 0,-6 5 0,-2 1 0,7-8 0,0 0 0,1-1 0,-1 1 0,1 1 0,0-1 0,0 0 0,-3 8 0,4-7 0,0 0 0,0 0 0,-1-1 0,0 1 0,0-1 0,0 0 0,0 0 0,0 0 0,-7 5 0,-7 9 0,15-14 0,-1 0 0,0 0 0,1 0 0,0 0 0,0 0 0,0 0 0,0 0 0,-2 9 0,3-8 0,0 0 0,-1 0 0,0-1 0,0 1 0,0-1 0,0 0 0,-1 1 0,-6 6 0,-27 27 0,26-29 0,2-1 0,-1 1 0,1 0 0,0 1 0,1 0 0,0 0 0,1 0 0,-9 22 0,14-29 0,0 0 0,0-1 0,-1 1 0,1-1 0,0 1 0,-1-1 0,0 1 0,1-1 0,-4 3 0,-4 6 0,8-10 0,0 1 0,0-1 0,0 0 0,1 1 0,-1-1 0,1 1 0,-1-1 0,1 1 0,0-1 0,-1 1 0,1-1 0,0 3 0,0-3 0,0 1 0,0-1 0,0 0 0,0 1 0,-1-1 0,1 0 0,0 0 0,-1 1 0,1-1 0,-1 0 0,1 0 0,-1 0 0,0 0 0,1 1 0,-1-1 0,0 0 0,0 0 0,0 0 0,0-1 0,0 1 0,0 0 0,0 0 0,0 0 0,0-1 0,-2 2 0,1-1 0,0 1 0,0-1 0,0 1 0,0 0 0,0 0 0,0 0 0,1 0 0,-1 0 0,1 0 0,-1 0 0,1 0 0,0 1 0,0-1 0,-1 4 0,0-3 0,1 0 0,-1 1 0,1-1 0,-1 0 0,0 0 0,0 0 0,-1 0 0,-3 4 0,3-5 0,1 0 0,-1 0 0,1 0 0,0 1 0,0-1 0,0 1 0,0 0 0,0 0 0,0-1 0,1 1 0,-1 0 0,1 0 0,-2 7 0,2-8 0,0 0 0,0 0 0,0 0 0,-1 0 0,1 0 0,0 0 0,-1 0 0,1-1 0,-1 1 0,0 0 0,0-1 0,-3 3 0,3-3 0,-1 1 0,1 0 0,0 0 0,0 0 0,0 0 0,0 0 0,0 0 0,0 1 0,1-1 0,-3 5 0,-1 2 0,4-7 0,-1 0 0,1 1 0,0-1 0,0 0 0,0 0 0,0 0 0,1 1 0,-1-1 0,1 0 0,-1 1 0,1 2 0,0-4 0,-1 1 0,1-1 0,0 1 0,0-1 0,-1 1 0,1-1 0,-1 1 0,0-1 0,1 1 0,-1-1 0,0 0 0,0 1 0,0-1 0,1 0 0,-2 0 0,1 0 0,0 1 0,0-1 0,-2 1 0,-4 5 0,-41 47 0,34-36 0,-5 14 0,15-27 0,1 1 0,-1-1 0,1 0 0,-1 0 0,-1 0 0,1 0 0,-1-1 0,0 1 0,0-1 0,0-1 0,-7 5 0,12-8 0,-1 1 0,1-1 0,0 1 0,-1-1 0,1 1 0,0-1 0,-1 1 0,1 0 0,0-1 0,0 1 0,0-1 0,0 1 0,-1 0 0,1-1 0,0 1 0,0 0 0,0-1 0,0 1 0,0-1 0,0 1 0,1 0 0,-1-1 0,0 1 0,0 0 0,1 0 0,-1 0 0,0-1 0,0 1 0,0-1 0,0 1 0,1-1 0,-1 1 0,0 0 0,0-1 0,0 1 0,0-1 0,0 1 0,-1 0 0,1-1 0,0 1 0,0-1 0,0 1 0,0 0 0,-1-1 0,1 1 0,0-1 0,-1 1 0,1-1 0,0 1 0,-1-1 0,1 1 0,0-1 0,-1 0 0,1 1 0,-1 0 0,0-1-1,1 0 0,-1 1 0,0-1 0,1 0-1,-1 0 1,1 1 0,-1-1 0,1 0 0,-1 0 0,0 0 0,1 0 0,-1 0 0,0 0 0,1 0-1,-1 0 1,1 0 0,-1 0 0,0 0 0,1 0 0,-1 0 0,1-1 0,-1 1 0,0 0 0,1 0-1,-1-1 1,1-13 69,23-27-1670,20-23-6573,3-12-2993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16.31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1426 0 256,'0'0'14425,"-5"0"-13662,-13 0-157,13 0 2862,2 4-2411,-1 5-619,4-7-331,-1 0-1,0 0 1,0 0 0,0 1-1,-1-1 1,1 0 0,0 0-1,-1-1 1,0 1 0,-2 2-1,-1 2 293,1-1-1,-1 1 0,1 0 1,0 1-1,1-1 1,-1 1-1,1 0 0,-3 10 1,-9 17 1216,-4 12 33,-2 3-255,15-37-863,0 0 1,-7 22 0,11-28-428,0-1-1,0 0 1,-1 0-1,1 0 1,-7 8-1,5-8-83,0 1 0,1-1 0,0 1 0,0 0-1,0 0 1,-3 10 0,-32 63-19,30-54 0,-5 34 0,8-38 0,0 1 0,-14 38 0,-3-3 0,-14 66 0,19-60 0,-31 74 0,-15 31 0,55-146 0,0-1 0,-23 38 0,21-43 0,2 1 0,-1 0 0,2 0 0,-7 24 0,5 7 0,8-35 0,-2 0 0,0 1 0,-5 13 0,-17 32 0,12-29 0,-17 54 0,21-35 0,7-34 0,-1 1 0,-7 22 0,-14 25 0,9-26 0,-14 50 0,22-43 0,6-32 0,-1 0 0,-1 0 0,0 0 0,-5 13 0,-12 22 0,-32 53 0,47-90 0,0 1 0,1 0 0,-6 20 0,7-18 0,-1-1 0,0 0 0,-9 16 0,8-17 0,0 1 0,-6 21 0,7-21 0,0 0 0,0-1 0,-9 16 0,8-17 0,0 1 0,1 0 0,0 0 0,-4 16 0,-12 31 0,15-45 0,-1 0 0,1 1 0,1-1 0,-5 27 0,7-33 0,0 1 0,-1-1 0,0 0 0,0-1 0,0 1 0,-9 12 0,7-13 0,1 1 0,0-1 0,0 1 0,1 0 0,0 0 0,-4 15 0,0 26 0,-20 32 0,25-73 0,0-1 0,-1 1 0,0-1 0,-7 11 0,-8 17 0,9 7 0,-17 28 0,24-65 0,0 0 0,0 1 0,0-1 0,0 0 0,-1-1 0,-4 7 0,5-8 0,-1 1 0,1 0 0,0 0 0,0 0 0,0 0 0,1 1 0,-1-1 0,1 0 0,-1 1 0,1-1 0,0 1 0,1-1 0,-1 1 0,0 4 0,1-1 0,-1-1 0,0 1 0,0 0 0,-1-1 0,-4 11 0,2-2 0,-12 22 0,14-32 0,0-1 0,0 0 0,0 1 0,0-1 0,1 1 0,0-1 0,0 1 0,0 0 0,1-1 0,-1 10 0,1-11 0,0-1 0,-1 1 0,1-1 0,-1 1 0,1-1 0,-1 1 0,0-1 0,0 1 0,0-1 0,0 1 0,-1-1 0,1 0 0,0 0 0,-3 3 0,4-5 0,-1 1 0,0 0 0,1 0 0,-1 1 0,1-1 0,-1 0 0,1 0 0,0 1 0,-1-1 0,1 0 0,0 1 0,0-1 0,0 0 0,0 1 0,0-1 0,0 0 0,1 1 0,-1-1 0,1 2 0,-1-2 0,1 0 0,-1 0 0,0 0 0,0 0 0,0 0 0,1 0 0,-1 0 0,0 0 0,0 0 0,0 0 0,-1 0 0,1 0 0,0 0 0,0 0 0,0 0 0,-1 0 0,1 0 0,0 0 0,-1 0 0,1 0 0,-1 0 0,1 0 0,-1-1 0,-1 3 0,-4 2 0,-7 11 0,9 17 0,4-30 0,0-1 0,-1 1 0,1 0 0,-1 0 0,0-1 0,0 1 0,0 0 0,0-1 0,-2 4 0,2-4 0,0 1 0,-1 0 0,1 0 0,0 0 0,0 0 0,0 1 0,1-1 0,-1 0 0,1 4 0,0-5 0,0-1 0,0 0 0,0 0 0,0 1 0,0-1 0,0 0 0,0 0 0,0 1 0,-1-1 0,1 0 0,0 0 0,-1 1 0,1-1 0,-1 0 0,1 0 0,-1 0 0,0 0 0,1 0 0,-1 0 0,0 0 0,0 0 0,0 0 0,0 0 0,0 0 0,-1 0 0,-8 9 0,-10 16 0,19-21 0,-1-1 0,1 1 0,1 0 0,-1 0 0,1 0 0,0 0 0,0-1 0,1 10 0,0-2 0,-1-12 0,0 1 0,-1-1 0,1 1 0,0 0 0,0-1 0,0 1 0,-1-1 0,1 1 0,0-1 0,-1 1 0,1-1 0,0 1 0,-1-1 0,1 1 0,-1-1 0,1 0 0,0 1 0,-1-1 0,1 1 0,-1-1 0,1 0 0,-1 0 0,0 1 0,1-1 0,-1 0 0,1 0 0,-1 0 0,1 1 0,-1-1 0,0 0 0,1 0 0,-1 0 0,1 0 0,-1 0 0,0 0 0,1 0 0,-1-1 0,1 1 0,-1 0 0,0 0 0,1 0 0,-1 0 0,1-1 0,-1 1 0,1 0 0,-1-1 0,1 1 0,-1 0 0,1-1 0,-1 1 0,1-1 0,0 1 0,-1-1 0,1 1 0,-1-1 0,1 1 0,0-1 0,0 1 0,-1-1 0,1 1 0,0-1 0,0 1 0,0-1 0,-1 0 0,1 1 0,0-1 0,0 0 0,0-11-193,0 4-1252,0 1 0,0-1 0,1 1 0,0-1 0,2-8 0,20-34-9637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18.73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 13 992,'-3'0'1148,"1"-1"-671,-11-8 8940,12 9-9293,4-1 314,0 0 0,0 1 1,1 0-1,-1-1 1,0 1-1,0 0 1,0 1-1,0-1 1,0 1-1,0-1 0,0 1 1,5 2-1,18 2 1258,-5-5-845,-15 0-545,-1-1-1,1 1 1,-1 1 0,1-1 0,-1 1 0,0 0 0,8 2-1,24 2 1598,0-1-1,75-1 0,-4-1-240,136 7 833,48 6-2442,525-15-53,-810 0 0,0 0 0,1-1 0,-1 0 0,0 0 0,10-3 0,-10 2 0,1 0 0,-1 0 0,0 1 0,1 0 0,9 1 0,1956 0 0,-1941-2 0,56-9 0,-58 6 0,57-3 0,428 8 0,-403-10 0,870 10 0,-962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19.0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11 23739,'0'-10'-11029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19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37 208,'3'0'143,"0"0"0,-1 0 0,1 0-1,0 0 1,-1-1 0,1 1 0,0-1 0,-1 0-1,1 0 1,-1 0 0,1 0 0,-1 0 0,1 0 0,6-6 2710,-9-15 11233,0 183-5393,0 2-4182,0 600-4766,0-700 926,6-39-671,-6-24 0,0 1 0,0-1 0,1 0 0,-1 1 0,0-1 0,0 0 0,1 1 0,-1-1 0,0 0 0,0 1 0,1-1 0,-1 0 0,0 0 0,1 1 0,-1-1 0,0 0 0,1 0 0,-1 0 0,0 1 0,1-1 0,-1 0 0,1 0 0,-1 0 0,0 0 0,1 0 0,-1 0 0,1 0 0,-1 0 0,0 0 0,1 0 0,-1 0 0,1 0 0,-1 0 0,0 0 0,1-1 0,-1 1 0,1 0 0,-1 0 0,0 0 0,1 0 0,-1-1 0,0 1 0,1 0 0,-1 0 0,0-1 0,1 1 0,-1 0 0,0-1 0,0 1 0,0 0 0,1-1 0,-1 1 0,11-25 44,-10 20-280,0-1 0,1 2 0,0-1 0,0 0 0,1 0-1,3-5 1,32-39-7802,-7-3-1588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24.23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1 128,'3'0'235,"13"0"3121,-19 0-3012,-13 0 7940,16 4-7732,0 317 7820,3-311-8118,0-6-172,-1 1 1,0 0 0,0 0-1,0 0 1,-1 0 0,1 0-1,-1 0 1,-1 0 0,1 0 0,-1 0-1,0 1 1,0 9 0,0 139 2587,0-153-2654,0 0 0,0 1 1,0-1-1,0 0 0,0 0 0,0 1 0,1-1 0,-1 0 0,1 0 0,-1 0 0,1 0 0,-1 0 0,1 1 1,0-1-1,-1 0 0,1 0 0,0-1 0,0 1 0,0 0 0,-1 0 0,1 0 0,2 1 0,-2-1 8,0-1-1,0 1 0,0 0 0,0 0 1,0-1-1,0 1 0,0 0 0,0 0 0,-1 0 1,1 0-1,0 0 0,-1 0 0,1 1 1,-1-1-1,1 0 0,-1 0 0,0 0 1,1 0-1,-1 1 0,0-1 0,0 0 0,0 3 1,0 168 2878,0-169-2832,1-1 1,-1 1-1,1 0 0,-1-1 0,1 1 0,0-1 1,0 1-1,0-1 0,2 4 0,-2-3 75,1 0 1,-1 0-1,0 0 1,0 0-1,0 0 0,0 1 1,-1-1-1,1 0 1,0 6-1,-1 149 1389,0-267-17040,0 33 7049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26.31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2 145 112,'0'0'579,"0"0"-554,-1-1 0,1 1 0,0-1-1,0 1 1,0-1 0,0 1 0,0-1 0,0 1 0,0-1 0,0 1 0,0-1-1,0 1 1,0-1 0,0 1 0,0-1 0,0 1 0,0-1 0,0 1 0,0-1-1,1 1 1,-1-1 0,0 1 0,0 0 0,1-1 0,-1 1 0,0-1 0,0 1-1,1 0 1,-1-1 0,0 1 0,1 0 0,-1-1 0,2 1 0,16 0 311,-18 0-321,0-1 0,1 1-1,-1 0 1,0 0 0,1 0 0,-1 0 0,0 0 0,0 0-1,1 0 1,-1 0 0,0 0 0,0-1 0,1 1-1,-1 0 1,0 0 0,0 0 0,1-1 0,-1 1 0,0 0-1,0 0 1,0-1 0,0 1 0,1 0 0,-1 0 0,0-1-1,0 1 1,0 0 0,0 0 0,0-1 0,0 1 0,0-1-1,2-1 51,40 0 1832,-41-5-1677,-2 6-201,1 0-1,0 1 0,0-1 0,0 0 0,0 0 1,-1 0-1,1 0 0,1 0 0,-1 0 0,0 0 1,0 1-1,0-1 0,0 0 0,1 0 0,-1 0 1,0 0-1,1 0 0,-1 1 0,0-1 0,2-1 1,-2 2-5,1 1 0,-1-1 0,1 0 0,-1 0 1,1 0-1,-1 0 0,1 0 0,-1 0 1,1-1-1,-1 1 0,1 0 0,-1 0 1,1 0-1,-1 0 0,1-1 0,-1 1 0,1 0 1,-1 0-1,1-1 0,-1 1 0,1 0 1,-1-1-1,0 1 0,1 0 0,-1-1 1,0 1-1,1-1 0,-1 1 0,0-1 0,1 1 1,-1-1-1,0 1 0,0-1 0,0 1 1,1-1-1,-1 1 0,0-1 0,0 1 0,0-1 1,0 1-1,0-2 0,0 0 717,1 2-702,0 0 0,0-1-1,0 1 1,0 0 0,0 0 0,0-1-1,1 1 1,-1-1 0,0 1 0,0-1-1,-1 1 1,1-1 0,0 0 0,0 1-1,0-1 1,0 0 0,0 0 0,-1 1-1,1-1 1,0 0 0,-1 0-1,1 0 1,-1 0 0,1 0 0,-1 0-1,1 0 1,-1 0 0,0 0 0,1 0-1,-1 0 1,0-1 0,0 0 0,6-14 249,1 8-142,-6 7-95,0 0 1,0 0-1,0 0 1,-1 0-1,1-1 1,0 1-1,-1 0 1,1 0 0,-1-1-1,1 1 1,-1 0-1,0-1 1,1 1-1,-1 0 1,0-1-1,0 1 1,0-1-1,0 1 1,0-4 3241,0 10-2646,0 604 14146,0-607-14575,0 35 622,0-37-820,-1 1 1,1 0-1,0 0 1,-1 0-1,1 0 0,-1-1 1,1 1-1,-1 0 1,1-1-1,-1 1 1,1 0-1,-1-1 0,0 1 1,1 0-1,-1-1 1,0 1-1,0-1 0,1 1 1,-1-1-1,-1 1 1,-1 0 18,2 4 8,0 0 1,0-1-1,0 1 1,0 0-1,1 0 1,-1 0-1,1 0 1,1 0-1,0 9 1,0 6 158,0-19-180,-1 0 1,0 0-1,0 0 0,0 0 1,1 0-1,-1 0 0,0 0 1,0 0-1,-1 0 0,1 0 1,0 0-1,0 0 0,0 0 1,-1 0-1,1-1 0,0 1 1,-1 0-1,1 0 0,-1 0 1,1 0-1,-1 0 0,0 0 1,1-1-1,-1 1 0,0 0 1,1-1-1,-1 1 0,0 0 1,0-1-1,0 1 0,0-1 1,1 1-1,-1-1 0,0 1 1,0-1-1,0 0 0,-2 1 1,-2 1 5,5-1 20,-1 0 0,0 0 0,1 0-1,-1 1 1,0-1 0,1 0 0,-1 1 0,1-1 0,0 1 0,0-1 0,-1 0 0,1 1-1,0-1 1,0 1 0,0-1 0,0 1 0,1-1 0,0 3 0,-1 0 301,0-2 169,0 2-117,0 215 731,0-217-1126,0-1 0,0 1 0,0-1 0,-1 1 0,1-1 0,0 1 0,-1-1 0,1 0 0,-1 1 0,1-1 0,-1 1 0,0-1 0,0 0 0,1 0 0,-3 2 0,2-1 0,0-1 0,0 1 0,0-1 0,0 1 0,0 0 0,1-1 0,-1 1 0,0 0 0,1 0 0,-1-1 0,1 1 0,0 0 0,0 0 0,-1 0 0,1 2 0,0 101 0,1-105 0,-1 1 0,-1 0 0,1 0 0,0 0 0,0-1 0,0 1 0,0 0 0,0 0 0,-1-1 0,1 1 0,0 0 0,-1 0 0,1-1 0,0 1 0,-1 0 0,1-1 0,-1 1 0,1-1 0,-1 1 0,1-1 0,-1 1 0,0-1 0,1 1 0,-1-1 0,0 1 0,1-1 0,-1 1 0,0-1 0,1 0 0,-2 1 0,1-1 0,0 0 0,0 0 0,1 1 0,-1-1 0,0 0 0,1 1 0,-1-1 0,0 1 0,1-1 0,-1 1 0,0-1 0,1 1 0,-1-1 0,1 1 0,-1-1 0,1 1 0,0 0 0,-1-1 0,1 1 0,-1 0 0,1 0 0,0-1 0,0 1 0,-1 0 0,1 0 0,0-1 0,0 1 0,0 0 0,0 0 0,0 1 0,1 16 0,0-12 0,0-1 0,-1 1 0,0-1 0,0 1 0,0-1 0,-1 1 0,0-1 0,0 0 0,-2 9 0,1-12 0,0 1 0,0-1 0,1 1 0,-1 0 0,1 0 0,0 0 0,0 0 0,0 0 0,0 0 0,0 0 0,1 0 0,0 0 0,-1 0 0,1 1 0,1 3 0,-1-6 27,0 0-1,0 0 1,0 0 0,0 0-1,0 0 1,0 0 0,0 0-1,0 0 1,0 0 0,-1 0-1,1 0 1,0 0 0,-1 0 0,1 0-1,0 0 1,-1 0 0,1 0-1,-1 0 1,0 0 0,1-1-1,-1 1 1,0 0 0,1 0-1,-1-1 1,0 1 0,0 0-1,0-1 1,1 1 0,-1-1-1,-1 1 1,1-1-94,1 0-1,-1 0 1,1 0 0,-1 0-1,1 0 1,-1-1 0,1 1-1,0 0 1,-1 0 0,1 0-1,-1-1 1,1 1 0,0 0-1,-1-1 1,1 1 0,0 0-1,-1-1 1,1 1 0,0 0-1,-1-1 1,1 1 0,0-1-1,0 1 1,-1-1 0,-3-23-9714,4-12 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28.8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3477 336,'0'4'915,"0"12"4936,0-23-2128,0-7-4701,0 13 994,0 0 0,0 1 0,0-1 0,0 0 0,0 0 0,0 0 0,1 1 1,-1-1-1,0 0 0,0 0 0,1 1 0,-1-1 0,0 0 0,1 1 0,-1-1 0,1 0 0,-1 1 0,1-1 0,-1 0 0,1 1 0,-1-1 0,1 1 0,0-1 0,-1 1 0,1-1 0,0 1 0,-1 0 0,1-1 0,1 1 1,-1-1-5,0 1 1,0 0 0,0-1 0,-1 1 0,1-1 0,0 1 0,0-1-1,-1 1 1,1-1 0,0 0 0,-1 1 0,1-1 0,0 0 0,-1 1-1,1-1 1,-1 0 0,1 0 0,-1 0 0,0 1 0,1-1 0,-1 0-1,0 0 1,0 0 0,1 0 0,-1 0 0,0 0 0,0 0 0,0 0-1,0-1 1,0-4 23,1 0-1,1 0 1,-1 0-1,1 0 1,0 1-1,0-1 1,1 1-1,0-1 1,4-5-1,2 0 31,-7 9-45,0 0 0,0 0 0,-1-1-1,1 1 1,-1-1 0,1 1 0,-1-1 0,0 1 0,2-5 0,55-127 731,-12 30-162,-45 99-563,1 0 1,0 0 0,1 0-1,-1 0 1,1 0-1,0 0 1,0 1-1,7-8 1,-8 9-7,0 0 0,0 1-1,0-1 1,-1 0 0,1 0 0,-1 1 0,0-1-1,2-6 1,5-12 131,1 10-91,-7 10-54,-1-1 0,0 1-1,0 0 1,0-1 0,0 1 0,0-1-1,0 1 1,0-1 0,0 0 0,0 1-1,-1-1 1,1 0 0,-1 1-1,1-1 1,-1 0 0,0 0 0,0 1-1,0-3 1,2-4 18,-1 0 0,1 1 0,1-1 0,-1 1 0,1 0 0,0-1 0,1 1-1,0 1 1,0-1 0,0 0 0,1 1 0,9-10 0,4-8 211,-17 22-211,0 1-1,0-1 1,0 0-1,-1 1 0,1-1 1,-1 0-1,1 1 0,-1-1 1,0 0-1,1 0 0,-1 0 1,0 1-1,-1-4 0,3-11 118,4 3-50,-5 11-65,1 0 1,-1 0 0,0 0 0,0 0-1,-1 0 1,1 0 0,0-1 0,-1 1-1,1 0 1,-1-1 0,0-3 0,0 4-10,0 0 0,0 0 0,1 0 0,-1 0 0,0 0 0,1 1 1,-1-1-1,1 0 0,0 0 0,-1 0 0,1 1 0,0-1 1,0 0-1,0 1 0,0-1 0,2-2 0,0 1 35,0-1 0,-1 0 0,1 0 1,-1 1-1,0-2 0,2-5 0,3-9 194,1 0 0,15-29 0,-22 47-223,0-1-1,0 0 0,0 1 0,-1-1 0,1 0 0,-1 1 0,1-1 0,-1 0 0,0 0 0,0 0 0,1 1 0,-1-1 0,-1-3 0,3-11 87,9-11 194,1 0-1,2 1 1,0 1 0,33-43 0,-41 59-212,-3-9 67,-3 17-148,0 0 1,-1 0-1,1-1 1,0 1 0,0 0-1,0 0 1,1 0-1,-1 0 1,0 0 0,0 0-1,1 0 1,-1 0-1,0 0 1,1 0 0,-1 0-1,1 0 1,-1 0-1,2-1 1,6-4 39,-7 6-45,0-1-1,0 1 1,-1 0-1,1-1 1,0 1-1,0-1 1,0 0-1,-1 1 1,1-1-1,0 0 1,-1 1-1,1-1 1,0 0-1,-1 0 1,1 1-1,-1-1 1,1 0-1,-1 0 1,0 0-1,1 0 1,-1 0-1,0 0 1,0 1-1,1-1 1,-1 0-1,0-1 1,0 1-3,0 0 1,0 0-1,0 1 0,0-1 0,0 0 1,0 0-1,0 1 0,1-1 1,-1 0-1,0 0 0,0 1 1,1-1-1,-1 0 0,1 1 0,-1-1 1,1 0-1,-1 1 0,1-1 1,-1 0-1,1 1 0,-1-1 0,1 1 1,-1-1-1,1 1 0,0 0 1,0-1-1,-1 1 0,1 0 0,0-1 1,1 1-1,-2 0 5,1-1 0,0 1 0,0 0 0,-1-1 0,1 1-1,0 0 1,-1-1 0,1 1 0,0-1 0,-1 1 0,1-1 0,-1 1 0,1-1 0,-1 1-1,1-1 1,-1 0 0,1 1 0,-1-1 0,0 0 0,1 1 0,-1-1 0,0 0 0,1 0 0,-1 1-1,0-1 1,0 0 0,0 0 0,0 1 0,0-1 0,0-1 0,0 1 9,0 0-1,1-1 1,-1 1 0,0 0-1,0 0 1,1 0 0,-1 0 0,0 0-1,1 0 1,-1 0 0,1 0-1,-1 0 1,1 0 0,0 0 0,-1 0-1,1 0 1,1-1 0,-1 1-1,0 0 1,0 0 0,0 0-1,-1 0 1,1 0 0,0 0-1,-1 0 1,1 0-1,-1 0 1,1 0 0,-1 0-1,1-1 1,-1 1 0,0 0-1,0 0 1,1 0-1,-1-3 1,0 4-5,0-1-1,0 0 1,0 0 0,0 0-1,0 0 1,0 1-1,0-1 1,1 0 0,-1 0-1,0 0 1,1 1-1,-1-1 1,1 0 0,-1 0-1,0 1 1,1-1-1,0 0 1,-1 1 0,1-1-1,-1 1 1,1-1 0,0 1-1,-1-1 1,1 1-1,0-1 1,0 1 0,-1-1-1,3 1 1,-3-1 0,1 1-1,0 0 1,0-1 0,-1 1 0,1 0 0,0-1 0,0 1 0,-1-1-1,1 1 1,-1-1 0,1 0 0,0 1 0,-1-1 0,1 0 0,-1 1-1,1-1 1,-1 0 0,0 0 0,1 1 0,-1-1 0,0 0-1,1 0 1,-1 0 0,0 1 0,0-1 0,0 0 0,0 0 0,0-1-1,0 1-1,0 0-1,0 0 1,1 0-1,-1-1 1,0 1-1,0 0 1,1 0-1,-1 0 1,0 0-1,1 0 1,-1 0-1,1 1 1,-1-1-1,1 0 1,0 0-1,-1 0 1,1 0-1,1 0 1,5-9 20,-6-1-17,-2 10-9,1 0 0,0-1-1,0 1 1,0 0 0,0 0-1,0-1 1,1 1 0,-1 0-1,0 0 1,0 0 0,1-1-1,-1 1 1,1 0 0,-1 0-1,1 0 1,-1 0 0,1 0-1,1-2 1,1 0-3,0 0 1,0 0 0,0 0-1,-1-1 1,1 1 0,-1-1-1,0 0 1,0 1-1,1-6 1,-1 6 8,0 0 1,0 0-1,0 1 0,0-1 1,1 0-1,-1 1 1,5-4-1,10-12 24,-11 4-20,-6 12-15,1 0 1,0 0 0,0 1-1,-1-1 1,1 0 0,0 1-1,1-1 1,-1 1-1,0-1 1,0 1 0,1-1-1,-1 1 1,1 0 0,1-2-1,1 0 4,0 0 0,0-1 0,0 0 0,-1 0 0,0 0-1,0 0 1,0-1 0,0 1 0,-1-1 0,1 0 0,-1 1-1,0-1 1,-1 0 0,3-9 0,-5 13 0,2 0 1,-1 0-1,0-1 1,0 1-1,0 0 1,0 0-1,1 0 0,-1-1 1,0 1-1,1 0 1,-1 0-1,1 0 0,0 0 1,-1 0-1,1 0 1,0 0-1,0 0 1,-1 0-1,1 0 0,0 1 1,0-1-1,0 0 1,1 0-1,8-8 11,9-27 42,-16 26-86,-3 9 33,0 0-1,0 0 1,0 0 0,0 0 0,0 0-1,0 0 1,0 0 0,1 0-1,-1 0 1,0 0 0,1 0 0,-1 0-1,1 1 1,-1-1 0,1 0-1,0-1 1,45-48 128,-45 49-131,0-1 0,-1 1 1,1 0-1,0 0 0,-1-1 0,1 1 1,-1 0-1,1-1 0,-1 1 0,0-1 1,0 1-1,0-1 0,1 1 0,-1 0 1,-1-4-1,3-9-12,4 5 22,-5 8-7,0 1 0,0-1 0,-1 0 0,1 0 0,0 0 0,-1 0 0,1 0 0,-1 0 0,1 0 0,-1 0 0,1 0 0,-1 0-1,0 0 1,1 0 0,-1 0 0,0 0 0,0 0 0,0 0 0,0-2 0,0 1-2,0 0-1,0 1 1,1-1 0,-1 0-1,1 0 1,-1 1 0,1-1-1,-1 0 1,1 1-1,0-1 1,0 0 0,0 1-1,0-1 1,0 1 0,0 0-1,0-1 1,0 1-1,1 0 1,-1 0 0,2-2-1,2-1 14,-4 3-11,0 0 0,-1 0-1,1 0 1,0 0 0,-1 0 0,1 0 0,-1 0 0,1 0 0,-1 0 0,0 0-1,1 0 1,-1 0 0,0-1 0,0 1 0,0 0 0,0 0 0,0 0 0,0 0-1,0-1 1,0 1 0,0 0 0,0 0 0,-1-2 0,0 2-4,1-1 1,0 1 0,-1 0-1,1 0 1,0-1-1,0 1 1,0 0-1,0 0 1,0-1 0,0 1-1,1 0 1,-1 0-1,0-1 1,0 1-1,1 0 1,-1 0 0,2-2-1,4-4 1,-5 6 0,0-1 0,0 1 1,0 0-1,-1-1 0,1 1 0,0 0 0,-1-1 0,1 1 0,0-1 1,-1 1-1,0-1 0,1 1 0,-1-1 0,0 1 0,0-1 0,0 0 1,0 1-1,0-4 0,0 4-1,0 1-1,0-1 1,0 0 0,0 0 0,0 0-1,1 0 1,-1 0 0,0 1 0,0-1-1,1 0 1,-1 0 0,0 0 0,1 0-1,-1 1 1,1-1 0,-1 0 0,1 1-1,0-1 1,-1 0 0,1 1 0,0-1-1,-1 1 1,1-1 0,0 1 0,0-1 0,-1 1-1,2-1 1,-1 1 7,0-1 0,0 1 1,0-1-1,0 1 0,-1-1 0,1 1 0,0-1 1,0 0-1,-1 1 0,1-1 0,0 0 0,-1 0 1,1 1-1,-1-1 0,1 0 0,-1 0 0,1 0 1,-1 0-1,0 0 0,1 1 0,-1-1 0,0 0 1,0 0-1,0 0 0,1 0 0,-1 0 0,0-2 1,0 2-4,0 0 1,0 0-1,0 0 1,0 0-1,0 1 1,1-1 0,-1 0-1,1 0 1,-1 0-1,0 0 1,1 0-1,-1 0 1,1 1 0,0-1-1,-1 0 1,1 0-1,1 0 1,-1 0 5,0 0 0,-1 0-1,1 0 1,0 0 0,0 0 0,0 0 0,-1-1 0,1 1 0,-1 0 0,1 0 0,-1-1-1,1 1 1,-1 0 0,0-1 0,1 1 0,-1 0 0,0-3 0,0 3-7,0 1 1,0 0 0,0-1 0,0 1 0,0-1-1,1 1 1,-1-1 0,0 1 0,0 0 0,0-1-1,1 1 1,-1 0 0,0-1 0,0 1-1,1 0 1,-1-1 0,0 1 0,1 0 0,-1-1-1,0 1 1,1 0 0,-1 0 0,1 0-1,-1-1 1,0 1 0,1 0 0,-1 0 0,1 0-1,-1 0 1,0 0 0,1 0 0,-1 0 0,1 0-1,-1 0 1,1 0 0,-1 0 0,1 0-1,0 0 1,-1 0-1,1 0 1,-1 0-1,1 0 0,0 0 1,-1 0-1,1 0 0,-1 0 1,1-1-1,-1 1 0,1 0 1,-1 0-1,1 0 0,0-1 1,-1 1-1,1 0 0,-1-1 1,1 1-1,-1 0 0,0-1 1,1 1-1,-1-1 1,1 1-1,-1-1 0,0 1 1,1-1-1,-1 1 0,0-1 1,0 1-1,1-1 0,-1 1 1,0-1-1,0 1 0,0-1 1,0 0-1,0 1 0,1-1 1,-1 0-1,0-2 0,0 0-1,0 0 0,1 0 1,-1 0-1,1 0 1,0 1-1,0-1 0,0 0 1,0 1-1,1-1 1,-1 1-1,1-1 0,-1 1 1,1-1-1,0 1 1,0 0-1,0 0 0,0 0 1,0 0-1,5-2 1,3-5 21,-10 8-20,1 0-1,0 0 0,-1 0 0,1 0 0,-1 0 0,0 0 1,1 0-1,-1 0 0,0 0 0,0-1 0,0 1 0,0 0 0,0 0 1,0 0-1,0 0 0,0 0 0,0-2 0,-1 2-1,1 0-1,0 1 0,0-1 0,0 0 1,0 0-1,0 0 0,0 1 1,0-1-1,0 0 0,0 0 0,0 1 1,0-1-1,0 0 0,1 0 1,-1 1-1,0-1 0,1 0 0,-1 1 1,0-1-1,1 0 0,-1 1 1,2-2-1,4-1 6,-6 3-7,1 0 1,-1 0 0,1 0 0,-1 0 0,1 0 0,-1-1 0,0 1 0,1 0 0,-1 0 0,1-1 0,-1 1 0,0 0-1,1-1 1,-1 1 0,0 0 0,1-1 0,-1 1 0,0 0 0,1-1 0,-1 1 0,0-1 0,0 1 0,0-1 0,1 1-1,-1 0 1,0-1 0,0 1 0,0-1 0,0 1 0,0-1 0,0 1 0,0-1 0,0 1 0,0-1 0,0 1 0,0-1-1,0 0 3,0 0 0,0 0 0,0 0-1,0 1 1,0-1 0,0 0-1,0 0 1,1 1 0,-1-1-1,0 0 1,1 0 0,-1 1-1,0-1 1,1 0 0,-1 1-1,1-1 1,-1 1 0,1-1-1,-1 0 1,1 1 0,-1-1-1,1 1 1,0-1 0,-1 1-1,1 0 1,0-1 0,-1 1-1,1 0 1,0-1 0,1 1-1,-2-1-1,1 1 0,0 0 0,0 0 0,-1-1 0,1 1 0,0 0-1,-1-1 1,1 1 0,0-1 0,-1 1 0,1-1 0,-1 1 0,1-1 0,-1 1-1,1-1 1,-1 0 0,1 1 0,-1-1 0,1 0 0,-1 1 0,0-1 0,0 0-1,1 0 1,-1 1 0,0-1 0,0 0 0,0 0 0,0 0 0,0 1 0,0-2 0,1 0-2,-1-1 0,1 1 0,-1 0 0,1 0 1,0 0-1,0 0 0,0 0 0,0 0 1,0 0-1,0 1 0,1-1 0,-1 0 1,0 1-1,1-1 0,-1 1 0,1-1 1,0 1-1,3-3 0,-3 3 5,-1 0 0,1 0-1,-1 0 1,1 0 0,-1 0 0,0-1-1,1 1 1,-1 0 0,0-1 0,0 1-1,0-1 1,0 0 0,0 1-1,0-1 1,-1 0 0,1 1 0,-1-1-1,1-2 1,-1 3-1,0 0 0,0 0 0,1 1 0,-1-1 0,0 0 0,0 0 0,0 0 0,1 0 0,-1 0 0,0 0-1,1 1 1,-1-1 0,1 0 0,-1 0 0,1 0 0,-1 1 0,1-1 0,0 0 0,-1 1 0,1-1 0,0 1 0,0-1 0,-1 1 0,1-1 0,0 1 0,1-1-1,-1 0 0,0 1 0,0 0-1,-1-1 1,1 1-1,0-1 1,0 0-1,-1 1 1,1-1-1,0 1 1,-1-1-1,1 0 1,0 1-1,-1-1 1,1 0-1,-1 0 1,1 0 0,-1 1-1,0-1 1,1 0-1,-1 0 1,0 0-1,0 0 1,1 0-1,-1 0 1,0 0-1,0-1 1,0 0-5,0 1 0,0-1 0,0 0 0,0 1 0,1-1 0,-1 1-1,1-1 1,-1 0 0,1 1 0,-1-1 0,1 1 0,0 0 0,0-1 0,0 1 0,2-3 0,2-4 2,-3 4-4,0 0 0,1 0 0,-1 1 0,1-1 0,0 1 0,-1 0 0,1-1 0,4-2 0,12-14 2,15-31 54,-21 30-21,12-14-39,-23 34 11,-1 0 1,0-1-1,1 1 0,-1-1 1,0 0-1,0 1 0,0-1 1,0 0-1,0 0 1,0 0-1,-1 1 0,1-1 1,0-4-1,-1 4-4,1 0 0,-1 1 0,1-1 0,-1 0 0,1 1 0,0-1-1,-1 1 1,1-1 0,0 1 0,0-1 0,0 1 0,0-1 0,3-1 0,4-2 1,-7 4 1,0 1 0,0-1 0,-1 1 0,1-1 0,0 1 1,0-1-1,0 1 0,-1-1 0,1 0 0,0 1 0,-1-1 1,1 0-1,0 0 0,-1 1 0,1-1 0,-1 0 0,1 0 0,-1 0 1,0 0-1,1 0 0,-1 0 0,0 1 0,0-1 0,1 0 1,-1 0-1,0 0 0,0 0 0,0-2 0,0 1 3,0 1 0,0-1 0,1 0 0,-1 0 0,1 1 0,-1-1 0,1 0 0,-1 0 0,1 1 0,0-1 0,0 1 0,2-4 0,-2 4-1,0-1-1,0 1 1,0-1-1,0 1 1,0-1-1,-1 0 1,1 1-1,-1-1 0,1 0 1,-1 0-1,1 0 1,-1-3-1,0 3 1,1-1 0,-1 0 0,1 1 0,0-1-1,0 0 1,-1 1 0,2-1 0,-1 1 0,0-1 0,0 1-1,1 0 1,-1 0 0,1-1 0,0 1 0,3-3 0,-3 3 1,1-1 1,-1 1 0,0-1-1,0 0 1,0 1 0,0-1-1,-1 0 1,1-1 0,-1 1-1,1 0 1,-1 0 0,0 0-1,-1-1 1,1 1 0,0-1-1,-1-3 1,0 6-7,0-1-1,0 1 1,1 0 0,-1-1-1,0 1 1,1 0 0,-1-1-1,1 1 1,-1 0 0,1 0-1,-1 0 1,1-1 0,0 1-1,0 0 1,0 0 0,-1 0 0,1 0-1,2-1 1,-1 1 7,-1-1-1,0 1 1,1 0 0,-1-1 0,0 1 0,0-1-1,0 1 1,0-1 0,0 0 0,-1 1-1,1-1 1,0 0 0,-1 1 0,1-1-1,-1 0 1,0 0 0,1 0 0,-1 1-1,0-4 1,-1 4-1,1 0 0,0 0-1,0 0 1,0 0 0,0 0-1,-1 0 1,2 0 0,-1 0-1,0 0 1,0 0 0,0 0-1,0 0 1,0 0 0,1 0-1,-1 0 1,1 1 0,-1-1-1,0 0 1,1 0 0,-1 0 0,1 0-1,0 0 1,-1 1 0,1-1-1,0 0 1,0 0 0,-1 1-1,1-1 1,0 1 0,0-1-1,0 1 1,0-1 0,0 1-1,-1-1 1,1 1 0,0 0-1,2-1 1,2-1-10,-5 1 8,1 0 0,0 0 1,0 0-1,-1 0 0,1 0 0,-1 0 0,1 0 0,-1-1 0,0 1 1,1 0-1,-1 0 0,0-1 0,0 1 0,0 0 0,0 0 0,0-1 0,0 1 1,0 0-1,0 0 0,-1-2 0,3-20 11,5 16-9,-6 5-1,0 1-1,0 0 1,-1-1-1,1 1 0,0 0 1,0-1-1,-1 1 1,1-1-1,0 1 0,-1-1 1,0 1-1,1-1 0,-1 1 1,0-1-1,0 0 1,0 1-1,0-1 0,0 1 1,0-3-1,0 3-3,0 0 0,0 0 1,0 0-1,0 0 0,0 0 0,1 0 0,-1 0 0,0 1 0,1-1 0,-1 0 0,0 0 0,1 0 1,-1 1-1,1-1 0,0 0 0,-1 0 0,1 1 0,-1-1 0,1 1 0,0-1 0,0 0 0,-1 1 1,2-1-1,-1 0 2,1 0 0,-1 0 0,0 0 0,0 0 0,0 0 0,0 0 1,0 0-1,0 0 0,0 0 0,-1-1 0,1 1 0,0 0 0,0-1 0,-1 1 0,1 0 1,-1-1-1,0 1 0,1-1 0,-1 1 0,0-1 0,0 1 0,0-1 0,0-2 1,1 2-1,-1-1 0,0 1 1,1-1-1,0 1 1,0-1-1,0 1 0,0 0 1,0 0-1,2-4 1,3-4-5,-5 8 10,0-1 1,0 1 0,0 0-1,1 0 1,-1 0-1,1 0 1,-1 0 0,1 1-1,3-4 1,-4 4-1,0 0 0,0 0 0,0 0-1,0 0 1,0 0 0,0 0 0,0 0 0,0 0 0,-1 0 0,1-1 0,0 1 0,-1 0-1,1-1 1,-1 1 0,1 0 0,-1-1 0,0 1 0,0-1 0,0 1 0,1 0 0,-1-1-1,-1 1 1,1-2 0,0 1-8,0 1-1,1-1 1,-1 0-1,0 1 1,1-1-1,-1 1 1,1-1-1,-1 1 1,1 0-1,0-1 1,-1 1-1,1 0 1,2-3-1,-2 3 1,0-1 0,0 1 1,0-1-1,0 1 0,0-1 0,-1 0 1,1 1-1,0-1 0,-1 0 0,1 1 1,-1-1-1,0 0 0,0 0 0,1-1 1,3-2 15,-1 4-15,-2 1 2,0-1 1,1 1-1,-1-1 0,0 1 0,0 0 0,0-1 0,0 0 1,-1 1-1,1-1 0,0 0 0,0 1 0,0-1 0,0 0 1,-1 0-1,1 0 0,0 0 0,-1 1 0,1-1 0,-1 0 0,1 0 1,-1 0-1,1 0 0,-1-1 0,0 1 0,1 0 0,-1-2 1,0 2 1,0 1 0,0-1 0,0 0 0,0 0 0,0 1 1,0-1-1,1 0 0,-1 1 0,0-1 0,0 0 1,1 1-1,-1-1 0,0 0 0,1 1 0,-1-1 0,0 0 1,1 1-1,-1-1 0,1 1 0,-1-1 0,1 1 0,0-1 1,0 0-1,0 1 2,0-1 0,0 0 0,-1 0 0,1 0-1,0 1 1,0-1 0,-1 0 0,1 0 0,0 0 0,-1 0 0,1 0 0,-1 0 0,0 0 0,1 0 0,-1-1 0,0 1 0,1 0 0,-1 0 0,0 0 0,0 0-1,0 0 1,0-1 0,-1 0 0,1 1-1,0 1 0,0-1 0,0 0 0,1 1 0,-1-1 0,0 0 0,0 1 0,0-1 0,0 1 0,1-1 0,-1 0 0,0 1 0,0-1 0,1 1 0,-1-1 0,0 1 0,1-1 0,-1 1 0,1-1 0,-1 1 0,1-1 0,-1 1 0,1 0 0,-1-1 0,1 1 0,-1 0-1,1-1 1,-1 1 0,1 0 0,0 0 0,-1 0 0,1-1 0,-1 1 0,1 0 0,0 0 0,-1 0 0,1 0 0,-1 0 0,1 0 0,0 0 0,-1 0 0,1 0 0,0 1 0,0-1 0,2 0 5,2 0 40,-5-1-48,0-1 0,1 1 0,-1-1 1,1 1-1,-1 0 0,1-1 0,-1 1 1,1 0-1,0-1 0,-1 1 0,1 0 1,0 0-1,0 0 0,0 0 0,0 0 1,0 0-1,0 0 0,2-1 0,-3 1 1,4-12 28,-4 12-28,0 1-1,0-1 1,-1 1 0,1-1 0,0 1-1,0 0 1,1-1 0,-1 1-1,0-1 1,0 1 0,0 0 0,0-1-1,0 1 1,0-1 0,0 1-1,1 0 1,-1-1 0,0 1-1,0 0 1,1-1 0,-1 1 0,0 0-1,0-1 1,1 1 0,-1 0-1,1-1 1,9-3 7,-9 4-5,-1 0 0,1 0-1,0-1 1,-1 1 0,1 0-1,0-1 1,0 1 0,-1-1 0,1 1-1,-1 0 1,1-1 0,0 1 0,-1-1-1,1 0 1,-1 1 0,1-1 0,-1 1-1,1-1 1,-1 0 0,0 1 0,1-1-1,-1 0 1,0 0 0,0 1 0,1-1-1,-1 0 1,0 0 0,0 1 0,0-1-1,0 0 1,0 0 0,0 1-1,0-1 1,0 0 0,0 0 0,0 0-1,-1-1 1,1 1-6,0 0-1,0 0 1,1 0-1,-1-1 0,0 1 1,1 0-1,-1 0 1,1 0-1,-1 0 1,1-1-1,0 1 1,-1 0-1,1 0 1,0 0-1,0 1 1,0-1-1,-1 0 1,1 0-1,0 0 0,1 0 1,0-1 21,-1 2-13,-1-1-1,1 1 0,-1-1 1,1 0-1,-1 1 1,1-1-1,-1 0 1,0 1-1,1-1 1,-1 0-1,0 0 1,0 1-1,0-1 0,0 0 1,1 0-1,-1 0 1,0 1-1,0-1 1,0 0-1,-1-1 1,4-10-3,15-1 44,-17 13-46,-1-1 1,1 1 0,-1-1 0,1 1 0,-1-1 0,1 1 0,-1-1 0,1 1 0,-1-1 0,0 1 0,1-1 0,-1 0 0,0 1-1,0-1 1,1 0 0,-1 1 0,0-1 0,0 0 0,0 1 0,0-1 0,0 0 0,0 1 0,0-1 0,0 0 0,0 0 0,3-11-12,6 5 46,-8 7-16,0-1 0,0 0 0,0 1 0,0-1 0,0 0 0,0 0 0,-1 0 0,1 0 0,0 0 0,0 0 0,-1 0 0,1 0 0,-1 0 0,1 0 0,-1 0 0,1 0 0,-1 0 1,1 0-1,-1-1 0,0 1 0,0 0 0,0 0 0,0 0 0,0-1 0,0 1 0,0 0 0,0-3 0,0 3-4,0 0 0,0 0 0,0 0 0,0 0 1,0 0-1,1 0 0,-1 0 0,0 0 0,1 0 0,-1 0 0,1 0 0,-1 0 0,1 0 0,0 0 0,-1 0 0,1 1 1,0-1-1,0 0 0,-1 0 0,1 1 0,0-1 0,0 0 0,0 1 0,0-1 0,1 0 0,3-9 145,-2 4-128,5 0 42,-7 6-67,0 0 1,-1-1-1,1 1 1,0-1-1,0 1 0,0-1 1,-1 1-1,1-1 1,0 0-1,0 1 1,-1-1-1,1 0 1,-1 0-1,1 1 1,-1-1-1,1 0 1,-1 0-1,1 0 0,-1 0 1,0 1-1,1-1 1,-1 0-1,0 0 1,0 0-1,0 0 1,1-1-1,-1 1 16,0 0 0,0 0 1,0-1-1,0 1 0,0 0 0,1 0 0,-1 0 0,1 0 0,-1 0 0,1 0 0,-1 0 1,1 0-1,-1 0 0,1 0 0,0 0 0,0 0 0,-1 1 0,1-1 0,0 0 1,0 0-1,1 0 0,1-1 90,3-18 1367,-6 14-5181,-6 17-3117,-9 17 404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31.8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0 227 128,'0'0'2337,"5"0"-2019,11-4-148,-14 3-46,1 0 1,-1 0-1,1 0 1,0 0-1,-1 1 0,1-1 1,0 1-1,0 0 0,3-1 1,12 1 317,-13 0 2416,-5 0-2789,0-1 1,0 1-1,0-1 1,0 1 0,0-1-1,0 0 1,0 1-1,0-1 1,0 1 0,0-1-1,0 1 1,1-1-1,-1 1 1,0-1-1,0 1 1,1-1 0,-1 1-1,0-1 1,1 1-1,-1-1 1,1 1-1,-1 0 1,0-1 0,1 1-1,-1 0 1,1-1-1,-1 1 1,1 0-1,-1-1 1,1 1 0,-1 0-1,1 0 1,0 0-1,0-1-30,-1 1 0,0 0-1,1 0 1,-1 0 0,1 0-1,-1 0 1,0 0 0,1-1-1,-1 1 1,0 0 0,1 0-1,-1 0 1,0-1 0,0 1-1,1 0 1,-1 0 0,0-1-1,0 1 1,1 0 0,-1-1-1,0 1 1,0 0 0,0-1-1,1 1 1,-1 0 0,0-1-1,0 1 1,0-1 0,0 1-1,0 0 1,0-1 0,0 0-1,5 0 701,79 1 4656,-81 0-4429,2 0 77,33-1 403,81 3-246,-115-1-1185,-1 0-1,0-1 1,0 1-1,0 0 0,0 1 1,-1-1-1,6 3 1,17 7 40,27-3 40,1-3-1,-1-1 1,85-6 0,-43 0 217,569 2 851,-642-1-1162,0-1-1,35-8 0,5 0 10,126-3 94,-177 12-91,0 1 0,0-1-1,19-5 1,-19 4-6,0 0 1,1 0-1,19 0 0,-8 1-5,0-1 0,1-2 0,26-6 0,41-7 6,214-24 37,-290 40-37,1-1-1,-1 2 1,20 2-1,-20-1 14,1-1-1,-1 0 0,0-1 0,20-3 0,2-2 13,0 2 0,58 1 0,-57 4-11,-13 0-16,1-1 0,26-4 0,-35 3 5,37-9 5,-36 6-6,-1 1 1,1 0 0,0 1 0,0 1-1,31 1 1,-20 0 34,68-10-104,198 10 43,-284 0 27,-1-1 0,0 1 0,0-2 0,17-3 0,19-4 14,55 0-40,155 7-1,-128 4 21,-116-2 5,0 0 0,-1 0 0,1-1 1,0-1-1,-1 1 0,21-8 1,-19 7-17,0 0 1,1 1-1,-1 0 1,0 1-1,23 2 1,7 0 30,565-2-116,-600 0 91,0 1 0,0 0-1,1 1 1,-1 0 0,11 4 0,19 6-10,-12-4 3,-21-6 6,1-1 0,-1 1 0,0-1 0,1 0 0,-1 0 1,1-1-1,-1 1 0,1-1 0,4 0 0,83 10 68,-82-9-61,0 0 0,-1 0 1,1 1-1,0 0 0,11 4 0,-9-4-21,-1 0 1,0-1-1,1 0 0,-1-1 0,1 0 0,12-2 0,-2 1 47,-4 1-30,1 0-1,-1 2 0,24 4 1,-14-2 20,-25-4-25,-1 0 1,0 0-1,0 0 1,0 1-1,1-1 1,-1 1-1,0-1 0,0 1 1,0 0-1,0 0 1,0 0-1,0 0 1,0 0-1,3 2 1,-5-2 1,1-1 0,0 1 1,0-1-1,0 1 1,0-1-1,0 1 1,0-1-1,0 0 1,0 0-1,0 1 1,0-1-1,0 0 0,0 0 1,0 0-1,0 0 1,0 0-1,0 0 1,0 0-1,0 0 1,0-1-1,1 1 0,6-1 27,61 1 494,-23 0 1630,-69-3-9716,-4-10-779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35.6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422 0 1217,'-170'0'3953,"-78"0"1223,244 1-4769,8 3-24,-1-1-317,0 0-1,0-1 1,0 1 0,1-1 0,-1 0 0,1 0-1,0 0 1,-1-1 0,1 1 0,0-1 0,0 0 0,6 1-1,62 6 238,-58-7-269,321 2-24,-172-5-449,1901 2 239,-2045-2 496,-38-7 11,4 5-219,0 1 0,-1 0 0,0 1 0,0 0 0,-28 2 0,-122-2 197,-289 8-98,56 30-139,112-10 4,-428 94 0,534-83-73,176-36 24,-3 0 2,1 1 0,0 0 1,0 0-1,0 0 0,0 1 1,0 0-1,-10 7 0,17-10-5,0 0 1,-1 0-1,1 0 0,0 0 0,0 0 1,-1 1-1,1-1 0,0 0 0,0 0 0,0 0 1,-1 0-1,1 1 0,0-1 0,0 0 1,0 0-1,0 1 0,-1-1 0,1 0 1,0 0-1,0 1 0,0-1 0,0 0 0,0 1 1,0-1-1,0 0 0,0 0 0,0 1 1,0-1-1,0 0 0,0 0 0,0 1 0,0-1 1,0 0-1,0 1 0,0-1 0,0 0 1,0 0-1,0 1 0,1-1 0,-1 0 1,0 0-1,0 1 0,0-1 0,0 0 0,1 0 1,-1 0-1,0 1 0,0-1 0,0 0 1,1 0-1,-1 0 0,0 0 0,0 1 0,1-1 1,-1 0-1,0 0 0,0 0 0,1 0 1,-1 0-1,0 0 0,1 0 0,-1 0 1,0 0-1,1 0 0,22 2-34,60-1-224,144-4-476,296-34-459,384-14 372,-405 47 679,-310 5 217,41-11 1048,-257 7-659,-47-10 1,29 7-276,0 1 0,-58 0 0,57 4-124,-363-8 196,1 23-205,-429 74-50,728-78-24,77-9 9,1 2 0,0 0 0,-1 2 0,2 1 0,-52 18 0,54-9-197,22-13-223,14-2-147,2025 0-2442,-1982-1 3165,76-11 0,-107 10-22,-19 2-86,-1 0-1,1 0 1,-1 0-1,1 0 1,-1-1-1,0 0 1,1 1 0,-1-1-1,0-1 1,1 1-1,-1 0 1,5-4 0,-8 5-27,0 0 1,1-1-1,-1 1 1,0 0-1,0-1 1,1 1-1,-1 0 1,0-1-1,0 1 0,0-1 1,0 1-1,0 0 1,1-1-1,-1 1 1,0-1-1,0 1 1,0-1-1,0 1 1,0 0-1,0-1 1,0 1-1,0-1 1,-1 1-1,1-1 1,0 1-1,0 0 1,0-1-1,0 1 1,0-1-1,-1 1 1,1 0-1,0-1 1,0 1-1,-1 0 1,1-1-1,0 1 1,-1 0-1,1-1 1,0 1-1,-1 0 1,1 0-1,0-1 1,-1 1-1,-3-3 62,0 0 0,-1 0 0,1 1-1,0 0 1,-1-1 0,1 2 0,-1-1 0,0 0-1,-7-1 1,-55-6 351,48 7-326,-451-25 914,-13 30-564,-353 60-105,604-25-280,222-37-71,0 0 1,0 1-1,0 0 0,0 1 0,1 0 1,-1 0-1,1 1 0,0 0 0,0 1 0,-10 6 1,19-11-1,0 0 0,0 0 0,-1 0 0,1 0 0,0 0 0,-1 0 1,1 1-1,0-1 0,0 0 0,-1 0 0,1 0 0,0 0 0,0 0 0,0 1 1,-1-1-1,1 0 0,0 0 0,0 0 0,0 1 0,-1-1 0,1 0 1,0 0-1,0 1 0,0-1 0,0 0 0,0 0 0,0 1 0,0-1 1,-1 0-1,1 0 0,0 1 0,0-1 0,0 0 0,0 1 0,0-1 0,0 0 1,0 0-1,0 1 0,1-1 0,-1 0 0,0 0 0,0 1 0,0-1 1,0 0-1,0 0 0,0 1 0,0-1 0,1 0 0,-1 0 0,0 1 1,0-1-1,0 0 0,0 0 0,1 0 0,-1 1 0,0-1 0,0 0 0,1 0 1,-1 0-1,0 0 0,0 0 0,1 0 0,-1 1 0,22 0-425,-17-1 282,760 0-4999,-67 15 4226,224-32 2163,-881 15-671,-2-1 0,1-2 0,0-2-1,47-15 1,-75 20-327,-11 2-215,0 0 1,1 0-1,-1 0 1,0 0-1,1 0 1,-1 0-1,0-1 1,1 1-1,-1 0 1,0-1-1,0 1 1,1-1-1,-1 1 1,0-1-1,0 0 1,0 1-1,0-1 1,0 0-1,0 0 1,0 0-1,0 0 1,0 0-1,0 0 1,0 0-1,0 0 1,-1 0-1,1-1 1,0 1-1,-1 0 1,1 0-1,-1-1 1,0 1-1,1-2 1,-1 2-4,0 0 0,0 0 1,0-1-1,0 1 0,0 0 0,0 0 1,-1 0-1,1 0 0,0 0 0,-1 0 1,1 0-1,0 0 0,-1 0 0,0 0 1,1 0-1,-1 0 0,1 0 0,-1 1 1,0-1-1,0 0 0,0 0 0,1 1 1,-3-2-1,-29-8 405,26 9-365,-71-14 555,-133-7 0,-77 18-438,208 4-119,-495 29 18,442-19-75,-113 8 22,-14 20-61,103-14-170,107-18-137,0 1-1,1 3 1,0 2-1,1 2 1,-66 30-1,110-43 266,-31 19-832,33-20 845,1 1 1,-1-1-1,0 1 0,0-1 1,1 1-1,-1 0 0,0-1 1,1 1-1,-1 0 0,0 0 0,1 0 1,-1-1-1,1 1 0,0 0 1,-1 0-1,1 0 0,0 0 0,-1 0 1,1 0-1,0 0 0,0 0 1,0 0-1,0 0 0,0 0 0,0 0 1,0 0-1,0 0 0,0 0 1,1 0-1,-1 0 0,1 1 1,-1-1-38,1 0 0,0 0 0,-1 0 0,1 0 1,0 0-1,0-1 0,0 1 0,0 0 0,0-1 1,0 1-1,0 0 0,0-1 0,0 1 0,0-1 0,0 1 1,0-1-1,0 0 0,0 0 0,0 1 0,2-1 1,29 1-990,-16-2 587,73 1-1443,25 0-1569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54.2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589 1 800,'0'0'3399,"0"4"-2406,-1 2-719,-1 0 0,1 1 0,-1-1 0,0 0-1,-1 0 1,1 0 0,-1-1 0,-1 1 0,-4 7 0,-3 3 513,-27 30 1,27-34-581,3-5-53,1 1-1,0 0 0,0 0 0,1 1 1,0 0-1,-5 10 0,-9 15 96,-1-1 0,-2-1 0,-36 39 0,18-22-122,-41 59-17,44-55-168,-3-2 0,-55 54 0,95-104 34,-1 0-109,0 1-1,0 0 1,0-1-1,0 1 1,1 0 0,-1 0-1,0 0 1,1 0 0,-1 1-1,1-1 1,0 0-1,0 0 1,0 1 0,0-1-1,0 1 1,0-1 0,1 1-1,-1 0 1,1-1 0,-1 4-1,1-4-688,2-2-183,-1 1 881,1-1-1,-1 0 0,1 0 0,-1 0 1,1 0-1,-1 0 0,1 0 0,-1 0 1,1-1-1,-1 1 0,1 0 0,1-2 1,8-2-899,-6 3 856,-1 0-1,0-1 1,0 0-1,0 0 1,0 0-1,0 0 1,-1 0-1,7-6 0,19-13-720,14 8-16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35.95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89 336,'46'0'592,"-28"-11"225,-18-14-353,0 9-512,-18 6-576,-10-16-113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36.28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2528 239 944,'1'-1'174,"1"0"1,-1 0-1,0-1 0,0 1 0,1 0 0,-1 0 0,0-1 0,0 1 0,0-1 0,0 1 0,-1-1 0,1 1 0,1-3 0,-2 3-77,-1 0-1,1 0 1,0 0 0,-1 0-1,1 0 1,-1 0 0,1 0-1,-1 0 1,1 0 0,-1 0-1,1 1 1,-1-1 0,0 0-1,1 0 1,-1 1 0,0-1-1,0 0 1,0 1 0,0-1-1,0 1 1,1-1 0,-1 1-1,0 0 1,0-1 0,0 1-1,0 0 1,0 0 0,-2-1-1,-34-7 786,0 1-1,-1 1 1,1 3-1,-47 0 1,13 3-302,-371 18 998,89 15-1276,125-15-249,-103 11-56,-76 7-549,241-12-395,145-19 85,48-6-165,15 0 138,511-29-2928,311-60 1914,-608 54 1973,-208 31-25,2 0 127,58-14 0,-70 10 367,64-8 0,-89 16-357,-8 1-28,0 0 1,-1 0 0,1-1 0,0 0-1,0 0 1,-1 0 0,1-1-1,-1 0 1,1 1 0,5-5 0,12-3 936,-22 8-1019,1 1 0,-1-1-1,1 0 1,-1 1 0,1-1 0,-1 0 0,0 1 0,1-1-1,-1 0 1,0 1 0,1-1 0,-1 0 0,0 0 0,0 1-1,0-1 1,0 0 0,0 0 0,0 1 0,0-1 0,0 0 0,0 0-1,0 1 1,0-1 0,0 0 0,0 0 0,-1 1 0,1-1-1,0 0 1,0 1 0,-1-1 0,1 0 0,-1 1 0,1-1-1,-1 0 1,1 1 0,-1-1 0,1 1 0,-1-1 0,1 1 0,-1-1-1,0 0 1,-24-8 745,1 1-1,-1 1 0,0 1 1,-37-3-1,-97-3 1044,86 10-1359,-779-11 1429,680 13-1862,-481 28-2823,403-13-2344,131-6-509,111-9 2924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36.64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1787 156 480,'176'-16'1456,"48"-3"524,-176 16-987,0-2-1,81-19 1,-124 23-864,-1 0 0,0 0 0,1-1 0,-1 0 0,0 0 0,0 0 0,0 0 0,0-1 0,0 1 0,5-6 0,-9 8-122,0 0 0,0 0 0,1 0 0,-1-1 0,0 1 0,0 0 0,1-1 0,-1 1 0,0 0 0,0-1 0,0 1 0,1 0 0,-1-1 0,0 1 0,0 0 0,0-1 0,0 1-1,0-1 1,0 1 0,0 0 0,0-1 0,0 1 0,0 0 0,0-1 0,0 1 0,0 0 0,0-1 0,0 1 0,-1-1 0,1 1 0,0 0 0,0-1 0,0 1 0,0 0 0,-1-1 0,1 1 0,0 0 0,0 0 0,-1-1 0,1 1 0,-3-3 10,1 1 0,-1 0 1,1 0-1,-1 0 0,0 0 0,0 0 1,0 0-1,0 1 0,0-1 1,0 1-1,0 0 0,0 0 1,-4 0-1,-57-9 67,29 6-58,-62-4 41,-111 4 1,138 5-62,-381 28-18,346-20 5,-456 65-104,526-68 62,-210 33-667,-169 23-2273,320-59 1834,73-3 805,3-3-608,30-10-330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37.0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2124 58 432,'357'0'3711,"-349"0"-3584,-5 0-74,-1 1-1,1-1 1,-1 0 0,1 0-1,0 0 1,-1 0 0,1 0-1,-1-1 1,1 1 0,-1-1-1,1 0 1,-1 1 0,0-1 0,1 0-1,-1-1 1,0 1 0,0 0-1,1 0 1,-1-1 0,0 0-1,1-1 1,-2 3-22,-1-1-1,0 1 0,1-1 1,-1 1-1,0-1 0,1 1 1,-1-1-1,0 1 0,0-1 1,0 1-1,0-1 0,0 1 1,1-1-1,-1 1 0,0-1 1,0 1-1,0-1 1,0 1-1,0-1 0,-1 1 1,1-1-1,0 1 0,0-1 1,0 1-1,0-1 0,0 1 1,-1-1-1,1 1 0,0-1 1,-1 1-1,1-1 0,0 1 1,-1-1-1,1 1 1,0 0-1,-1-1 0,1 1 1,-1 0-1,1-1 0,0 1 1,-1 0-1,1 0 0,-1-1 1,0 1-1,-32-7 1096,21 6-779,-1-1-139,-18-3 356,-1 1 0,-35 2-1,-645 2 1678,38 39-1574,463-21-616,-135 16-913,272-25 224,10-2-1523,1 3 0,-112 32 1,145-31 346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37.3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2213 128 688,'181'-28'3194,"-180"28"-3158,0 0 1,0 0-1,0 0 1,0 0-1,0 0 1,0 0-1,0 0 0,0 0 1,0-1-1,0 1 1,0 0-1,0-1 1,0 1-1,0-1 1,0 1-1,0-1 1,0 0-1,0 1 1,0-1-1,0 0 1,-1 0-1,1 1 0,0-1 1,0 0-1,-1 0 1,1 0-1,-1 0 1,1 0-1,-1 0 1,1 0-1,-1 0 1,0 0-1,1 0 1,-1-2-1,0 1 31,-1 1 0,0-1-1,0 0 1,1 1 0,-1-1 0,0 1-1,0-1 1,-1 1 0,1-1 0,0 1 0,0 0-1,-1-1 1,1 1 0,-1 0 0,1 0-1,-1 0 1,1 0 0,-1 0 0,1 1 0,-4-2-1,-16-8 505,10 5-308,0 0 0,0 1 0,0 0 0,-24-5 1,-149-2 671,123 9-742,-613 2 450,564 6-607,-203 39 1,-103 56-1921,312-69-171,95-29 1704,0 0 0,1 1 0,0 0 0,0 0 0,0 1 0,1 0 0,-1 1 0,-7 7 0,10-8-1113</inkml:trace>
  <inkml:trace contextRef="#ctx0" brushRef="#br0" timeOffset="1">2241 195 1281,'44'-7'493,"-7"1"220,-1 0 1,46-16-1,-81 22-661,1-1 0,0 1 0,0-1 0,-1 0 0,1 0 0,0 0 0,-1 0-1,1 0 1,-1 0 0,1 0 0,-1 0 0,2-3 0,-2 4-26,-1 0 0,0-1 0,0 1-1,0-1 1,0 1 0,1-1 0,-1 1 0,0-1-1,0 1 1,0-1 0,0 1 0,0-1 0,0 1-1,0-1 1,0 1 0,0-1 0,0 1-1,0-1 1,-1 1 0,1-1 0,0 1 0,0-1-1,0 1 1,-1 0 0,1-1 0,0 1 0,-1-1-1,1 0 1,-3-1 86,0-1 0,-1 0 0,1 1 0,0 0 0,-1 0 0,0 0-1,1 0 1,-7-2 0,-6-2 259,-1 1-1,0 1 1,-1 1-1,-29-3 1,20 3-76,-623-40 2418,509 43-2489,-264 3 221,-4 27-193,319-19-229,-119 18-38,-3 20-930,206-48 847,-4 1-167,0 1-1,0 0 1,0 0-1,0 1 0,1 0 1,0 1-1,-18 10 1,9-5-267,10-7 125,0 1 1,1 1 0,-1-1-1,-7 8 1,36-10-2246,28-2 966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37.6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1968 68 432,'13'0'425,"0"-1"0,0-1-1,-1 0 1,21-6 0,-33 8-397,0 0 1,0 0-1,0-1 1,0 1-1,0 0 1,0 0-1,0-1 1,0 1-1,0 0 1,0 0-1,0-1 1,0 1-1,0 0 1,0 0-1,0 0 0,0-1 1,0 1-1,0 0 1,0 0-1,-1 0 1,1-1-1,0 1 1,0 0-1,0 0 1,0 0-1,0-1 1,-1 1-1,1 0 1,0 0-1,0 0 1,0 0-1,-1 0 1,1 0-1,0-1 1,0 1-1,0 0 1,-1 0-1,1 0 0,0 0 1,0 0-1,-1 0 1,1 0-1,0 0 1,0 0-1,-1 0 1,1 0-1,-1 0 1,-15-7 255,-9 1 113,0 0 0,0 1-1,-1 1 1,-51 0 0,28 2-94,-389-11 1372,342 13-1528,-330 7 613,334 0-549,0 3 0,-138 35-1,213-41-217,-14 4-37,0 0 1,1 2-1,0 1 0,1 1 1,-37 22-1,23-10-595,30-17 169,0 0 1,1 0 0,0 1-1,0 1 1,0 0 0,-10 12 0,-4 3-1020,-2-6-424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39.8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225 435 1553,'-36'1'1142,"0"2"-1,0 2 1,-42 10 0,47-13 215,23-2-325,23 0-398,44 0-150,283-12 192,358-38-377,-309 21-254,-252 14-66,-128 15 21,36-8 3,-46 7-4,0 1-1,0 0 1,0-1 0,0 1-1,0-1 1,0 0-1,0 1 1,0-1 0,0 0-1,0 0 1,0 0-1,-1 1 1,1-1 0,0 0-1,-1 0 1,1 0-1,0 0 1,-1 0 0,1 0-1,-1-1 1,1 1 0,-1 0-1,0 0 1,0 0-1,1 0 1,-1 0 0,0-1-1,0-1 1,0 3-1,0-1 0,0 1 0,0-1 0,0 1 0,0-1 0,0 0 0,0 1 0,0-1 0,0 1 0,0-1 0,0 1 0,-1-1 0,1 1 0,0-1 0,0 1 1,-1-1-1,1 1 0,0-1 0,0 1 0,-1-1 0,1 1 0,-1-1 0,1 1 0,0 0 0,-1-1 0,1 1 0,-1 0 0,1-1 0,-2 1 0,-13-8-1,0 0 1,-1 2-1,-31-10 0,-144-23 51,101 22-61,13 2 0,-1 4-1,-114-3 1,185 14 14,-176 4-1,143-1-6,1 1 1,-61 15-1,-49 26 3,127-36-14,1 0 1,-1 1 0,1 2-1,-25 17 1,42-26 10,-1 1 5,-1 0 0,1 0 0,0 0-1,0 1 1,-5 7 0,9-11-4,0 1 0,0-1 0,0 0 0,0 0-1,1 1 1,-1-1 0,1 1 0,-1-1 0,1 1 0,-1-1 0,1 1 0,0-1 0,0 1-1,-1-1 1,1 1 0,0-1 0,1 1 0,-1-1 0,0 1 0,0-1 0,1 1 0,-1-1-1,1 1 1,-1-1 0,1 0 0,-1 1 0,1-1 0,0 0 0,0 1 0,0-1 0,0 0-1,1 2 1,2 0-27,0 0-1,0 1 0,1-1 1,-1-1-1,1 1 0,0-1 1,-1 1-1,1-2 0,0 1 1,0 0-1,1-1 0,-1 0 1,8 1-1,12 0-124,38 0 1,-49-2 131,133 2-344,201-9 21,-203-8 437,-1-8 0,186-52-1,-315 71 20,0 0 0,-1-1 0,1-1 0,-1 0 0,0-1 0,21-14-1,-33 20-77,0 0 0,-1-1 0,1 1 0,0 0 0,-1-1 0,0 1-1,1-1 1,-1 0 0,0 1 0,0-1 0,0 0 0,0 0-1,0 0 1,0 0 0,0 0 0,-1 0 0,1 0 0,-1 0-1,1 0 1,-1 0 0,0 0 0,0 0 0,0 0 0,0-1 0,0 1-1,-1 0 1,1 0 0,0 0 0,-1 0 0,0 0 0,1 0-1,-1 0 1,0 0 0,0 0 0,-1-1 0,-2-3 70,0 1 1,-1 0 0,0-1-1,1 2 1,-1-1 0,-1 1-1,1 0 1,-1 0 0,-6-4-1,-6-1 55,-1 0-1,1 2 0,-1 0 0,-1 1 1,-20-4-1,25 7-90,-41-9 310,-1 3 0,-66-2-1,-113 6 713,226 5-1054,-41 0 87,-1 1 0,1 3 0,0 1 0,-92 24-1,82-9-112,-59 27-1,107-39-96,0 0 0,1 0 0,0 1 0,-16 16 0,10-9-190,16-15 239,1 0 1,-1 0 0,1 0-1,-1 0 1,1 1-1,0-1 1,0 0 0,0 1-1,0-1 1,0 1-1,0 0 1,0-1 0,0 1-1,0 0 1,1-1-1,-1 1 1,1 0 0,-1 0-1,1 0 1,-1 2-1,2-1-52,0 0-1,0 0 0,0 0 1,0-1-1,0 1 1,1 0-1,-1 0 0,1-1 1,3 4-1,-5-5 81,3 3-108,0 0 0,0 0 1,1-1-1,-1 1 1,1-1-1,0 0 1,-1 0-1,1 0 0,1-1 1,-1 1-1,0-1 1,1 0-1,-1 0 1,1 0-1,0-1 0,9 2 1,1 1-165,16 5-181,0-3 0,0 0 1,43 1-1,94-6-226,-86-2 491,-37 1 117,331-11-177,-320 6 265,141-19 157,-12-16 1030,-175 37-1049,0 0 1,0 0-1,0-1 1,0 0-1,-1-1 0,0 0 1,0-1-1,9-6 1,-16 11-109,-1 0 1,1-1-1,0 1 1,-1-1-1,1 1 1,0-1-1,-1 1 1,0-1 0,1 0-1,-1 0 1,0 1-1,0-1 1,0 0-1,0 0 1,0 0 0,-1 0-1,1 0 1,-1 0-1,1-1 1,-1 1-1,0 0 1,1 0-1,-1 0 1,0 0 0,0-1-1,-1 1 1,1 0-1,0 0 1,-1 0-1,0 0 1,1 0-1,-1 0 1,0 0 0,0 0-1,0 0 1,0 0-1,0 0 1,-1 0-1,1 1 1,0-1-1,-1 0 1,1 1 0,-1 0-1,-2-2 1,-6-4 95,0 1 1,0 0 0,-1 0 0,0 2-1,0-1 1,0 1 0,0 1 0,-18-4-1,2 0 59,-33-9 166,-1 1-1,0 4 0,-106-7 1,91 16-157,1 3 0,-1 3-1,-89 17 1,140-16-208,-55 11-20,-147 48-1,207-57-290,0 1-1,0 2 0,0 0 1,1 0-1,1 2 0,0 1 1,1 0-1,0 1 0,1 1 1,0 0-1,-26 34 0,42-47 259,-1-1-1,0 1 0,0-1 0,1 1 1,-1-1-1,1 1 0,-1-1 1,1 1-1,0 0 0,-1-1 1,1 1-1,0 0 0,0-1 1,0 1-1,0 0 0,1-1 1,-1 1-1,0 0 0,1-1 0,-1 1 1,1-1-1,0 1 0,-1-1 1,1 1-1,0-1 0,0 1 1,0-1-1,1 2 0,1 0-53,0 1 1,0-1-1,0 0 0,0 0 0,1-1 0,-1 1 0,1-1 0,0 0 0,7 4 0,6-2-117,1 0 0,0-1 0,0 0 0,0-2 0,0 0 0,32-3 0,4 1-104,28 1 120,0-3 0,123-20 0,-50-3 326,2 0 884,219-64 0,-316 71-339,44-17 841,-100 35-1423,0-1-1,0 0 1,0 0 0,-1 0-1,1 0 1,0-1 0,-1 1-1,0-1 1,4-4 0,-6 5-35,1 0-1,-1 0 1,0 0 0,0-1 0,0 1 0,0 0 0,0-1-1,-1 1 1,1-1 0,-1 1 0,1-1 0,-1 1 0,0-1 0,0-2-1,-1 2 2,1 0 0,0 0 0,-1 0 0,0 0 0,1 0 0,-1 1 0,0-1 0,-1 0 0,1 0 0,0 1 0,-1-1 0,1 1 0,-1-1 0,0 1 0,0 0 0,0 0-1,0 0 1,0 0 0,-1 0 0,1 0 0,-1 0 0,-4-2 0,-5-2 88,-1 0 0,0 1 0,-21-6-1,22 7-12,-38-10 286,0 2-1,-88-9 1,-113 11 662,131 16-557,-121 22 1,166-18-385,8 2-61,1 2 0,1 3-1,-105 42 1,140-45-106,0 2 0,-38 26 0,54-33-12,4-3-34,1 0 0,1 1 0,-1 0 1,-10 11-1,17-15 3,-1 0-1,1 0 1,0 0 0,0 1 0,0-1 0,0 1-1,1-1 1,-1 1 0,1 0 0,0-1 0,0 1 0,0 0-1,0 0 1,1 7 0,0-9 39,0 0 0,0-1 0,0 1 0,0-1-1,0 1 1,1 0 0,-1-1 0,1 1 0,-1-1 0,1 1 0,-1-1 0,1 1-1,0-1 1,0 0 0,0 1 0,0-1 0,0 0 0,0 0 0,0 1 0,0-1-1,0 0 1,1 0 0,-1 0 0,0 0 0,1-1 0,-1 1 0,1 0 0,-1-1-1,1 1 1,-1-1 0,4 1 0,5 1-163,1-1 0,0 0 0,-1 0 0,15-2-1,4 0-134,7 1 76,6 1-130,58-7-1,249-56-202,-348 62 608,350-78 27,-331 73 97,0 0 1,-1-1 0,0-2-1,0 0 1,-1 0 0,0-2 0,33-23-1,-50 32-111,0 1-1,0-1 1,0 0-1,0 0 1,0 0-1,0 0 1,0 0-1,0 0 0,0 0 1,0-1-1,-1 1 1,1 0-1,0 0 1,-1-1-1,1 1 1,-1 0-1,0-1 1,1 1-1,-1 0 1,0-1-1,0 1 0,0-1 1,0 1-1,0 0 1,0-1-1,0 1 1,-1-1-1,1 1 1,0 0-1,-1-1 1,1 1-1,-1-2 0,-1 0 34,0 1-1,0-1 0,0 0 1,-1 1-1,1 0 0,0-1 1,-1 1-1,0 0 0,1 0 1,-1 0-1,0 1 1,0-1-1,-6-2 0,-24-5 289,0 0-1,-1 3 1,0 0-1,-60-1 1,84 7-286,-39-3 395,-1 3 0,-53 6-1,-241 52 916,262-36-1219,2 4 0,-151 71-1,208-86-128,0 1-1,-39 28 0,57-37-46,0 1 1,1-1-1,0 1 1,0-1-1,0 1 1,0 1-1,0-1 1,1 0-1,0 1 0,0 0 1,0 0-1,1 0 1,-1 0-1,1 0 1,0 0-1,1 0 1,-1 1-1,0 8 0,2-9-56,-1-1 0,2 1 0,-1-1 0,0 1 0,1-1-1,0 1 1,0-1 0,0 0 0,4 8 0,-4-10 54,1 0 0,-1 0 0,1 0 1,0-1-1,0 1 0,0 0 1,0-1-1,0 1 0,0-1 0,0 0 1,0 0-1,0 0 0,1 0 1,-1 0-1,0 0 0,4 0 0,15 2-231,0 0-1,1-2 0,-1 0 0,1-2 0,36-4 1,-11-1 62,-1-1 1,0-3-1,51-17 1,-49 11 152,72-34 0,-96 38 79,-1-1 0,0-1 0,0-1 0,36-33 1,-54 44 8,-1-1 1,0 1 0,0-1 0,0 1-1,-1-1 1,1 0 0,-1-1 0,0 1-1,-1 0 1,1-1 0,-1 0 0,0 1 0,-1-1-1,2-8 1,-3 11 22,0-1 0,0 1-1,-1-1 1,1 1 0,-1 0-1,0-1 1,0 1 0,0 0 0,0 0-1,0 0 1,-1-1 0,1 1 0,-1 1-1,0-1 1,0 0 0,0 0 0,-1 1-1,1-1 1,0 1 0,-1 0-1,0 0 1,1 0 0,-1 0 0,0 0-1,-5-2 1,-6-2 156,-1 1-1,0 1 1,0 0 0,0 0-1,-1 2 1,1 0 0,-1 1-1,-22 1 1,20 1-112,1 0 0,0 1 1,-1 2-1,1-1 0,0 2 0,1 0 0,-1 1 0,1 1 1,0 1-1,-26 16 0,25-14-76,2 0 1,-1 1-1,2 0 1,-1 2-1,2 0 1,-1 0-1,2 1 1,0 1-1,1 0 1,0 0-1,1 1 1,1 0-1,0 1 1,2 0-1,0 1 1,-10 35-1,16-46-25,0-1 1,1 1-1,0-1 0,0 0 1,0 1-1,0-1 0,1 0 1,0 1-1,1-1 0,-1 0 1,1 0-1,1 0 0,-1 0 1,1 0-1,0 0 0,0-1 0,0 0 1,1 1-1,0-1 0,0 0 1,0-1-1,1 1 0,0-1 1,-1 0-1,9 5 0,-1 0-39,1-1-1,0 0 0,1-1 0,0-1 0,0 0 0,0-1 1,0 0-1,1-1 0,0-1 0,20 2 0,-33-4 36,16 1-61,1 0 0,-1-1 0,1-1 0,0-1 0,-1-1 0,1 0 0,34-10 0,-1-7 40,-1-2 0,-1-2 1,-1-2-1,75-53 1,-118 74 32,0 0 0,0-1 0,0 0 1,-1 0-1,0 0 0,0 0 0,0-1 1,7-11-1,-10 13 8,0 0-1,-1 0 1,1 0 0,-1 0 0,0 0-1,0 0 1,-1 0 0,1 0 0,-1-1-1,0 1 1,0 0 0,0 0 0,0 0-1,-1-1 1,0 1 0,1 0 0,-3-5-1,2 7-4,0 0-1,0 0 1,0 1-1,0-1 1,0 0-1,0 1 1,0-1-1,0 1 1,-1 0 0,1-1-1,0 1 1,-1 0-1,1 0 1,-1 0-1,0 0 1,1 0-1,-1 0 1,0 0-1,-2-1 1,-36-6 95,24 6-48,-14-4 61,0 2 1,0 2-1,-1 0 1,1 2-1,-1 1 1,1 2 0,-1 1-1,-50 13 1,21-2 293,-96 39 0,129-42-368,0 1-1,1 1 1,1 1-1,0 1 1,-35 31-1,56-44-41,-2 2 4,1 0-1,0 0 1,0 1-1,0 0 1,-6 10-1,9-14-6,1 0 0,0 0-1,0 0 1,1 0 0,-1 1-1,0-1 1,1 0 0,-1 0-1,1 1 1,0-1 0,0 0-1,0 1 1,0-1 0,0 0-1,0 1 1,1-1 0,-1 0-1,1 1 1,-1-1 0,1 0-1,0 0 1,0 0 0,0 1-1,0-1 1,2 2-1,0 0-11,0-1 0,0 0 0,0 0-1,0 0 1,0 0 0,1 0-1,-1-1 1,1 1 0,0-1 0,0 0-1,6 2 1,0 0-39,1-1 1,-1 0-1,1-1 1,14 1-1,16-1-228,67-5-1,-73 1 168,113-12-575,233-53-1,-281 47 666,-25 4 47,0-2 0,97-39 0,-103 34 192,-54 19-70,-1-1 0,1 0 0,-1-1 0,0-1 0,0 0 0,22-16 0,-33 21-128,-1 0 0,0 0 0,0-1 0,0 1 0,0-1 0,-1 1 1,1-1-1,-1 0 0,1 0 0,-1 1 0,0-1 0,0 0 0,-1 0 1,1 0-1,0 0 0,-1 0 0,0-1 0,1 1 0,-1 0 0,-1 0 1,1 0-1,0 0 0,-1 0 0,1 0 0,-1 0 0,0 0 0,0 0 1,0 0-1,-2-3 0,-5 1 29,0 0 1,-1 1 0,1 0-1,-1 0 1,1 1-1,-1 0 1,-16-3-1,4 1 21,-3-1 4,0 1 1,-1 2-1,1 0 0,-50 2 1,56 1-45,-34 2 21,1 2 1,0 2 0,-92 23 0,-141 67 127,253-84-184,1 2 0,0 1 0,1 1 0,0 2 0,2 0 1,-47 42-1,70-55-6,-1 0 1,1 0 0,0 0-1,0 1 1,0 0 0,1-1-1,0 1 1,0 0 0,1 1-1,0-1 1,0 0 0,0 1-1,-1 13 1,2-16-3,1 0 0,1 0 0,-1 0 0,0 0 0,1 1 0,0-1 1,0 0-1,0 0 0,1 0 0,-1 0 0,1-1 0,0 1 0,0 0 0,0-1 0,0 1 0,1-1 0,0 0 0,-1 0 0,1 0 1,0 0-1,1 0 0,-1-1 0,4 4 0,4 0-43,0-1 1,1 0-1,-1 0 0,1-1 1,0-1-1,0 0 1,1-1-1,-1 0 0,13 1 1,126-2-471,-91-2 341,11 1-58,1-3 1,-1-4 0,95-20 0,-7-6 153,-43 11 183,-1-5 1,164-61 0,-221 68 375,-44 17-246,-1-1-1,0 0 0,0-1 0,0-1 0,-1 0 1,16-11-1,-28 17-216,2-1 17,0 0 0,0 0 0,-1 0-1,1 0 1,0 0 0,-1-1 0,1 1-1,-1 0 1,0-1 0,1 1 0,-1-1 0,0 0-1,0 1 1,0-1 0,0 0 0,0 0 0,0 1-1,-1-1 1,1 0 0,-1 0 0,1 0-1,-1 0 1,1-4 0,-2 5-17,1 0-1,0 0 1,0-1-1,-1 1 0,1 0 1,-1 0-1,1-1 1,-1 1-1,0 0 1,1 0-1,-1 0 1,0 0-1,0 0 1,0 0-1,0 0 1,0 0-1,0 0 1,0 1-1,0-1 1,0 0-1,0 0 1,0 1-1,-1-1 1,-1 0-1,-34-10-226,25 8-23,5 0-173,0 1-1,0 1 0,0-1 1,0 1-1,-11-1 0,-25-4-5190,17-2 1786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4:40.69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396 97 1361,'-35'-11'1354,"-1"1"1,0 2-1,-72-6 1,38 3 211,44 6 342,-54-3-1,124 8-1829,-1 3 1,51 8-1,-56-5-206,62 2 0,-61-7 25,72 13 0,-19 4 104,1-4 0,113 4 0,0-18 2245,-203 0-2138,-1 0-1,0 0 0,1 0 0,-1 0 0,1 0 0,-1-1 0,0 1 0,1-1 0,-1 0 0,0 1 0,0-1 0,1 0 0,-1 0 0,0 0 0,2-2 0,-4 3-91,0 0 1,1-1-1,-1 1 0,0 0 0,0 0 1,0 0-1,0-1 0,0 1 0,0 0 1,0 0-1,0-1 0,0 1 0,1 0 1,-1 0-1,0-1 0,0 1 0,0 0 1,0 0-1,0-1 0,0 1 0,-1 0 1,1 0-1,0 0 0,0-1 0,0 1 1,0 0-1,0 0 0,0-1 0,0 1 1,0 0-1,0 0 0,-1 0 0,1-1 1,0 1-1,-14-6 739,-51-11 1359,37 9-1466,-1 2 0,-35-4-1,-124-4 1755,-177 0-546,315 14-1747,0 3 0,0 2 0,-60 13-1,106-17-107,0-1 0,1 1 0,-1 0 0,0 0-1,0 0 1,1 0 0,-1 1 0,1 0 0,-1-1 0,1 1-1,0 1 1,0-1 0,0 0 0,0 1 0,0-1 0,0 1 0,1 0-1,-4 4 1,6-5-2,0-1-1,-1 0 0,1 0 1,0 1-1,0-1 1,0 0-1,0 1 1,0-1-1,0 0 0,1 1 1,-1-1-1,0 0 1,1 0-1,-1 1 0,1-1 1,-1 0-1,1 0 1,0 0-1,-1 0 1,1 1-1,0-1 0,0 0 1,0 0-1,0-1 1,0 1-1,0 0 0,0 0 1,0 0-1,0-1 1,0 1-1,0 0 0,3 0 1,-4-1-3,16 8-259,0 0 0,0-2-1,1 0 1,32 7 0,-45-12 213,34 6-380,0-2-1,1-1 1,-1-1-1,47-5 1,-23 2 66,283 0 415,-341 0 55,0 0-1,0 0 1,0 0-1,0 0 1,0-1-1,0 1 1,0-1-1,0 0 1,0 0-1,-1-1 1,1 1-1,0-1 1,-1 0-1,1 0 1,-1 0-1,0 0 1,1-1-1,-1 1 1,3-4-1,-6 6-77,1-1-1,0 1 0,0-1 0,0 0 0,-1 0 0,1 1 1,0-1-1,-1 0 0,1 0 0,-1 0 0,1 0 1,-1 0-1,1 1 0,-1-1 0,1 0 0,-1 0 0,0 0 1,0 0-1,1 0 0,-1 0 0,0-1 0,0 1 1,0 0-1,0 0 0,0 0 0,-1 0 0,1 0 0,0 0 1,0 0-1,-1 0 0,1 0 0,0 0 0,-1 0 0,1 1 1,-1-1-1,0-1 0,-3-3 12,-1 0 1,0 1-1,1-1 0,-2 1 0,1 0 1,-6-3-1,-14-7-16,0 1 0,-1 1 0,0 2 0,-1 0 0,0 2 0,-1 1 0,-33-5 0,4 7-920,-101 4-1,65 3-1728,42-3 592,27-1 297,-1 2 0,1 1 0,0 0 0,-1 2 0,-33 9 0,-14 15-2225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5:44.73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2004 750 2305,'-103'9'1258,"35"-5"290,-96 20 0,120-14-869,5 0 933,1-2 0,-64 5 0,102-12-1397,-1 0 1,1 0-1,-1 1 0,1-1 1,0 0-1,-1 0 1,1 1-1,0-1 1,0 0-1,0 1 1,0-1-1,0 0 1,0 1-1,0-1 1,0 0-1,1 0 0,-1 1 1,0-1-1,1 0 1,0 2-1,2 1-36,0-1-1,-1 0 0,1 1 1,1-1-1,-1 0 0,0-1 1,1 1-1,-1-1 1,1 1-1,0-1 0,-1 0 1,1 0-1,0-1 0,1 1 1,-1-1-1,0 0 0,0 0 1,8 0-1,13 3 370,0-2 0,26-2 0,-44 0-426,1160 0 2714,-496-26-2854,-646 25 20,203-21-56,-198 20 64,32 1-1,-36 2-174,-26-2 159,1 1 0,-1 0 1,0 0-1,0 0 0,0-1 1,1 1-1,-1 0 0,0 0 1,0-1-1,0 1 0,0 0 1,1 0-1,-1-1 0,0 1 1,0 0-1,0 0 0,0-1 1,0 1-1,0 0 0,0-1 1,0 1-1,0 0 1,0-1-1,0 1 0,0 0 1,0 0-1,0-1 0,0 1 1,0 0-1,-1-1 0,1 1 1,0 0-1,0 0 0,0-1 1,0 1-1,0 0 0,-1 0 1,1-1-1,0 1 0,0 0 1,-1-1-1,0 0 2,-1-1-1,0 1 1,0-1-1,0 1 0,1 0 1,-1 0-1,0 0 1,-1 0-1,1 0 1,0 0-1,0 0 1,0 1-1,0-1 1,-1 1-1,1-1 1,0 1-1,-3 0 1,-48 1-106,27 0 66,-386-1-300,89 23-32,151-6 205,-84 12-52,57-6-66,-86 20-462,145-19 333,120-21 378,-69 12-61,-155 4 0,269-30 111,32-13-6,-25 10 4,47-14-1,508-86 60,-488 98-57,244-29 24,-168 25-46,268-22-268,-302 34 102,15-2-2,-131 7 159,-1-1 0,0-1 1,0-1-1,26-10 0,-22 8 6,1-2-54,-28 10 63,0-1 1,0 0-1,0 0 1,-1 1-1,1-1 1,0 0-1,0 0 1,-1 0-1,1 1 1,0-1-1,-1 0 1,1 0-1,-1 0 1,0 0-1,1 0 1,-1 0-1,0 0 1,1-1-1,-1 1 1,0 0-1,0 0 1,0 0-1,0-1 1,0 0-19,-1 0 1,1 0-1,-1 0 1,0 0-1,1 0 0,-1 1 1,0-1-1,0 0 1,0 1-1,0-1 0,0 0 1,-1 1-1,1-1 1,-1 1-1,1 0 0,-3-2 1,-26-17-262,18 15 165,-1 0-1,1 1 0,-25-4 1,-2 0-65,-14-3-130,-1 2-1,-70-2 0,-115 7-333,219 4 645,-22 0-33,-404 11-308,366-5 333,-278 31-8,214-17 4,-167 35 35,295-50-15,6-2-12,0-1 0,0 0 0,-1 0 1,1-1-1,-16 0 0,20-1 8,2 0 12,-1-1-1,0 1 0,1 1 0,-1-1 0,1 1 0,-1 0 1,1 0-1,-1 0 0,-6 3 0,8-2 272,10-4-131,97-11 173,-28-10-194,17 4 37,30-12 70,192-10 293,203-13 229,-152 51-621,-250 3-97,376 0-410,-722-13 361,-4 0-42,109 13 38,-5-3-8,0 7-1,-141 22 1,20 9-21,-123 22 64,92 9-120,219-51 98,37-9-10,1 0 0,-44 18 0,57-20 16,-1 0 0,1-1 0,0 0 0,-1-2 0,1 1 0,-1-1 0,-15-1 0,23 0 67,31-2 136,3 4-147,3-5 3,1-1 0,46-12 0,2 0 148,333-54 1167,-167 37-838,-25 4-314,389-55-163,-601 82-66,0 0 0,0-1 0,14-6 0,-6 3-35,-13 4 10,3-2-20,-26-4 35,-2 2-13,-1 1 0,0 0 0,0 2 0,-26-1 1,-94 2-18,85 2 5,-51 0-40,-390 11-97,213 4 155,-111 10-115,118 1 118,-115 44 101,389-70-71,-1 1 1,1 0-1,0 0 1,0 0-1,0 1 1,-1-1-1,1 1 1,1 0-1,-1 0 1,0 0-1,-4 4 0,7-6-7,-1 0-1,1 1 1,-1-1-1,1 1 0,-1-1 1,1 1-1,0-1 0,-1 1 1,1-1-1,0 1 0,0 0 1,-1-1-1,1 1 0,0-1 1,0 1-1,0 0 1,0-1-1,0 1 0,0 0 1,0-1-1,0 1 0,0-1 1,0 1-1,0 0 0,1 0 2,0 0-1,-1 0 1,1 0-1,0 0 0,0 0 1,0-1-1,-1 1 0,1 0 1,0-1-1,0 1 0,0-1 1,0 1-1,0-1 0,1 1 1,-1-1-1,0 0 1,0 1-1,2-1 0,11 2 70,0 0-1,1-2 0,25 0 1,-8-1 18,432-14 930,354-39-831,-530 28-286,29 2 111,-298 24-38,-8 1 6,0-1 0,1 0 0,-1 0 0,0-1 0,0-1 1,0 0-1,0 0 0,0-1 0,0 0 0,18-9 0,-28 11 8,-1 1 1,0 0-1,1 0 1,-1-1 0,0 1-1,0 0 1,1-1-1,-1 1 1,0 0-1,0-1 1,0 1-1,0 0 1,1-1-1,-1 1 1,0-1 0,0 1-1,0 0 1,0-1-1,0 1 1,0-1-1,0 1 1,0 0-1,0-1 1,0 1-1,0-1 1,0 1 0,0 0-1,0-1 1,-1 1-1,1 0 1,0-1-1,0 1 1,0-1-1,-1 1 1,1 0-1,0 0 1,0-1-1,-1 1 1,1 0 0,0-1-1,-1 1 1,-18-4 35,-121-12-147,-1 7 0,-203 12 0,-107 46-49,316-27 95,-212 41-104,297-52 157,-27 5-67,-123 44 0,183-54 74,15-6 1,1 0 1,-1 1-1,0-1 1,0 1-1,1-1 1,-1 1-1,0-1 1,1 1-1,-1 0 1,0 0-1,1 0 1,-1 0-1,1 0 1,0 0-1,-1 1 1,1-1-1,0 0 1,0 1-1,-1-1 1,0 3-1,2-4 6,0 1 0,0-1 0,0 0 0,0 0 0,0 0 0,0 0-1,0 0 1,0 0 0,0 0 0,0 1 0,0-1 0,0 0-1,0 0 1,0 0 0,0 0 0,0 0 0,0 0 0,0 0 0,0 1-1,0-1 1,1 0 0,-1 0 0,0 0 0,0 0 0,0 0 0,0 0-1,0 0 1,0 0 0,0 0 0,0 0 0,1 0 0,-1 0 0,0 0-1,0 1 1,0-1 0,0 0 0,0 0 0,0 0 0,1 0 0,-1 0-1,0 0 1,0 0 0,0 0 0,0 0 0,0-1 0,0 1 0,0 0-1,1 0 1,-1 0 0,0 0 0,0 0 0,0 0 0,0 0-1,0 0 1,76 1 120,-7 0 91,85-8 0,-27-16 45,189-8 152,189-18-173,-229 33-156,-106 8-99,-117 5 8,181-7-19,-230 10 32,67-3 12,-66 2-20,0 0-1,1 0 0,-1-1 0,0 1 0,0-1 0,0 0 0,-1 0 1,1-1-1,-1 1 0,8-6 0,-12 7 3,1 1 0,-1 0 1,0-1-1,0 1 0,1 0 0,-1-1 1,0 1-1,0-1 0,1 1 0,-1 0 1,0-1-1,0 1 0,0-1 0,0 1 1,0-1-1,0 1 0,0 0 0,0-1 1,0 1-1,0-1 0,0 1 0,0-1 1,0 1-1,0-1 0,0 1 0,0 0 0,0-1 1,-1 1-1,1-1 0,0 1 0,0-1 1,0 1-1,-1 0 0,1-1 0,0 1 1,-1 0-1,1-1 0,0 1 0,-1 0 1,1-1-1,0 1 0,-1 0 0,-18-13-48,18 13 50,-18-9-52,0 1 1,-1 1 0,0 1 0,0 1 0,-32-3 0,5-1-86,-20-1-14,-105-3-1,-84 11-94,160 3 132,-46-3-16,-191 8-62,74 25 45,129-14 55,-194 35 87,177-24-62,78-17 6,28-10 78,38-1 183,26 0-146,9-2-4,-1-1-1,63-16 1,-58 10-26,71-8-1,295-13 47,13 17-88,3 13-65,-414 0 30,-8 1 7,0 0 12,0-1 1,0 1-1,0-1 1,0 0 0,0-1-1,-1 1 1,1-1 0,-5-1-1,5 2-7,-44-8-313,-89-10-364,34 8 355,-78-4-7,76 12 250,11 0 39,0 4 1,-100 14-1,-148 48-303,302-55 391,0-3 1,-1-1-1,-49 0 0,87-5 81,6 0-50,52-1 68,0-3 0,0-1 1,76-19-1,-84 13-36,79-8-1,-17 4-26,215-34-61,-189 31-3,80-8 24,-146 13 20,-57 10-26,0 0 0,0 1 1,22-1-1,-31 3-92,-6-2 76,-2 0 11,-1 0 1,1 0-1,-1 0 0,1 1 0,-1 0 0,1 0 0,-1 0 0,-7 1 0,-54 2-18,30-1-4,-540-1-514,301 22 261,156-9 274,-69-10-40,121-5 1248,65 2-1185,-2 0 26,-79 0-66,81 0 93,3 1-49,0 0-1,-1-1 1,1 1 0,0 0 0,0-1 0,0 1-1,0 0 1,0-1 0,0 1 0,0 0-1,0-1 1,0 1 0,1-1 0,-1 1 0,0 0-1,0-1 1,0 1 0,1 0 0,-1-1 0,0 1-1,1-1 1,-1 1 0,1 0 0,107 1 719,153-7-86,-160-3-596,0 4 0,-1 4 0,108 15 0,-9 9 18,189 28-114,-294-41 66,0-3 0,143-8 0,-104-2 35,-129 2-81,-8-15-59,-10 7 30,1 0 0,-1 0-1,0 2 1,-1 0 0,1 0-1,-17-3 1,-27-7-124,0 3 0,-110-9 0,57 14 60,-78-1-51,-88 22-49,248-11 190,1 2 0,0 2-1,-30 8 1,33-8 10,0-1 0,0-2 0,-1-1 0,-33 0 0,-33 8 681,1061-10 112,-794 13-825,3 0 5,58-13-143,-584-9-629,-86 5 101,234 6 536,-168-2 134,371 0 101,27-2-17,0-1 0,-1-2-1,36-9 1,11-3 9,408-48-38,-191 61-34,-163 6 8,-34-2 35,-12 0-129,-81 0 33,-2 0 76,-1-1 0,0 1 1,0 0-1,0 0 0,0-1 0,0 1 0,0 0 0,0 0 0,0-1 0,0 1 1,0 0-1,0-1 0,0 1 0,0 0 0,0 0 0,0-1 0,0 1 1,0 0-1,0 0 0,0-1 0,0 1 0,0 0 0,-1 0 0,1-1 0,0 1 1,0 0-1,0 0 0,0 0 0,-1-1 0,1 1 0,0 0 0,0 0 1,0 0-1,-1 0 0,1-1 0,-1 1 0,-45-4-52,-2-3 21,0 1 1,-1 3 0,-66 5 0,25-1 4,17-1 14,-224 4-105,217 1 113,-135 26-1,193-26-71,-1-2 0,-33 1-1,55-5 78,0 1 0,1 0-1,-1 0 1,0 0 0,1 0-1,-1 0 1,0 0 0,1 0-1,-1 0 1,0 0 0,1 0-1,-1 0 1,0 0 0,1 0-1,-1 1 1,0-1 0,1 0-1,-1 0 1,1 1 0,-1-1-1,0 0 1,1 1 0,-1-1-1,1 1 1,-1-1 0,1 1-1,-1-1 1,1 1 0,0-1 0,-1 1-1,1-1 1,0 1 0,-1 0-1,1-1 1,0 1 0,-1 0-1,1-1 1,0 1 0,0 0-1,0-1 1,0 1 0,0 0-1,0-1 1,0 1 0,0 0-1,0-1 1,0 1 0,0 0-1,0-1 1,1 2 0,-1 2 19,20-3 160,41 0 221,679-25 277,-494 20-719,-146 6 92,291-2-138,-387 0 75,-8 0-120,-810 0 210,819 13 6,3-12-57,-1 1 0,1-1 1,0-1-1,0 1 1,0-1-1,13-2 0,-2 1-21,499 1 32,-314-15-71,-169 15 22,536-24-152,-523 18 193,70-1 0,-115 7-30,1 0 0,0 0 0,-1 0-1,1-1 1,-1 0 0,1 0 0,-1 0-1,1 0 1,4-2 0,-6 1 2,0 1-1,0 1 1,1-1 0,-1 0 0,0 0-1,1 1 1,-1 0 0,1-1-1,2 1 1,-5 0-2,0 0-1,0-1 1,1 1-1,-1 0 1,0 0 0,0-1-1,0 1 1,0 0-1,1 0 1,-1-1 0,0 1-1,0 0 1,0 0 0,0-1-1,0 1 1,0 0-1,0-1 1,0 1 0,1 0-1,-1 0 1,0-1-1,0 1 1,0 0 0,-1-1-1,1 1 1,0 0-1,0 0 1,0-1 0,0 1-1,0 0 1,0-1-1,0 1 1,0 0 0,-1 0-1,1-1 1,0 1-1,0 0 1,0 0 0,0-1-1,-1 1 1,1 0-1,-3-3 5,0 1 0,0-1 0,0 1 0,0 0 0,0 0-1,0 0 1,-1 1 0,1-1 0,0 1 0,-1 0 0,0-1-1,1 2 1,-1-1 0,0 0 0,1 1 0,-1 0-1,-6 0 1,-12-3-14,-24-3-4,0 2 0,-51 1 0,18 6 7,0 4 0,-153 33 0,133-21-60,-132 7 0,196-21 36,-41 11-1,56-11-3,12-1 18,8-1 5,8-2-23,1213-1-719,-1218 0 728,-6-1-45,-11-4 74,1 0 0,-1 1 0,1 1 0,-1 0 0,0 1 1,-23 0-1,18 0 2,-372-7-156,276 9 146,81-1-2,1 2-1,-1 1 1,0 2-1,-59 14 1,93-18 6,-1-1 1,1 1 0,0 0-1,0 0 1,-1 0 0,1 0-1,0 0 1,-1 1 0,1-1-1,0 0 1,0 0 0,-1 0-1,1 0 1,0 0 0,0 0-1,-1 0 1,1 0 0,0 1-1,0-1 1,-1 0 0,1 0-1,0 0 1,0 1 0,0-1-1,0 0 1,-1 0 0,1 0-1,0 1 1,0-1 0,0 0-1,0 0 1,0 1 0,0-1-1,-1 0 1,1 0 0,0 1-1,0-1 1,0 0 0,0 1-1,0-1 1,0 0 0,0 2-3,0 0 4,-1-1 1,1 0-1,0 1 0,0-1 1,0 0-1,-1 1 0,1-1 1,1 1-1,-1-1 1,0 0-1,0 1 0,0-1 1,1 0-1,-1 1 1,1-1-1,-1 0 0,1 1 1,0-1-1,-1 0 1,1 0-1,0 0 0,0 0 1,1 2-1,20 0 0,-1-1 1,1-1-1,40-3 1,-11 1 29,724 1-857,-523-22 691,-88 4 101,-85 10 52,51-1 33,-84 9-42,-42 0 37,-8-2-31,-19-5-24,0 2 0,0 0 0,-1 2 1,1 0-1,-48 2 0,-63 0-1,-354 16-10,388-2-55,-105 25 0,91-19-266,64-12 97,49-7 236,-1 0-1,1 1 1,-1-1 0,1 0 0,-1 1-1,1-1 1,0 1 0,-1-1 0,1 1-1,0-1 1,-1 1 0,1 0-1,-1 1 1,-1 10-42,3-9 48,0-2 3,0-1 0,0 0 0,0 0 1,0 0-1,0 1 0,0-1 0,0 0 0,0 0 1,0 0-1,0 1 0,0-1 0,0 0 0,1 0 1,-1 0-1,0 1 0,0-1 0,0 0 0,0 0 1,0 0-1,0 0 0,0 0 0,1 1 0,-1-1 1,0 0-1,0 0 0,0 0 0,0 0 0,1 0 1,-1 0-1,0 1 0,0-1 0,0 0 0,0 0 0,1 0 1,-1 0-1,0 0 0,0 0 0,0 0 0,1 0 1,-1 0-1,0 0 0,0 0 0,0 0 0,1 0 1,-1 0-1,0 0 0,0 0 0,0 0 0,1-1 1,-1 1-1,0 0 0,0 0 0,0 0 0,1 0 1,44 0-21,-3 1 0,0-2 0,71-11 0,17-9 14,69-15-20,-150 26-69,83-6 0,-36 4 49,-65 7 9,58-2 0,164 7-27,-250 0-3,-6 0 62,-298-11-32,-2-4 45,-392 15 109,692 0-18,6 0-54,73 0 242,493-9 274,-105 6-1226,-244 5 602,-221-3 62,-1 1-1,1 0 0,0-1 1,-1 1-1,1 0 1,0-1-1,-1 0 0,1 1 1,0-1-1,0 0 1,-1 0-1,0-1 0,-6-2 2,-7-1-6,1 2 0,-2 0 0,1 1 0,0 0-1,-1 1 1,1 1 0,-18 2 0,-21-1-9,-195-17 87,-307 16-144,547 0 74,0 1 0,0-1 1,0 2-1,0-1 0,0 1 0,-14 5 1,20-6 9,-9 4 79,27 0-88,2-2-11,0-1-1,0-2 0,0 1 0,20-3 0,2 0 45,1171 2 50,-1205 0-177,-10 4-10,-6 5 103,0 0 0,-1-2 1,0 1-1,0-1 0,-1-1 1,0-1-1,-18 6 0,-76 24 99,-46 11 12,106-35-96,-89 16 99,30-9-97,-40 4-22,100-16 15,-31 1-2,-62 3 256,-73-10 559,210 0-822,-1 0 1,0 0-1,0 1 1,0-1-1,1 1 0,-1-1 1,0 1-1,0 0 1,1 0-1,-1 0 1,1 1-1,-1-1 0,-3 3 1,7-3 4,-1 0 0,1 0 1,-1 0-1,1 0 0,0 0 0,-1-1 1,1 1-1,0 0 0,0 0 0,0-1 1,0 1-1,0 0 0,-1-1 0,1 1 1,0-1-1,0 1 0,2-1 0,-2 1 4,4 2-9,1-1 1,-1 0-1,1 0 1,0 0-1,0-1 0,0 0 1,0 0-1,6 0 1,6 1 5,235 11 10,257-13-700,-509 0 682,-1 0 0,0 0 0,0 0 0,0 0 0,1 0 0,-1 0 0,0 0 0,0 0 0,0 0 0,1 0 0,-1 0 0,0 0 0,0 0 0,0-1 0,0 1 0,1 0 0,-1 0 0,0 0 0,0 0 0,0 0-1,0 0 1,0-1 0,1 1 0,-1 0 0,0 0 0,0 0 0,0 0 0,0-1 0,0 1 0,0 0 0,0 0 0,0 0 0,0-1 0,0 1 0,1 0 0,-1 0 0,0 0 0,0-1 0,0 1 0,0 0 0,-1 0 0,1 0 0,0-1 0,0 1 0,0 0 0,0 0 0,0 0-1,0-1 1,0 1 0,0 0 0,0 0 0,-5-8 3,3 6-2,-1 0 1,0 0 0,-1 0 0,1 1 0,0-1 0,0 1 0,0 0-1,-1 0 1,1 0 0,-1 0 0,1 1 0,-1-1 0,1 1-1,-8 1 1,-5-3 11,-445-8 7,302 12 24,102-3-15,-8 1-26,-115 12 0,102-2-20,-35 8 53,107-17-31,-1 0 0,1 0 0,0-1 0,0 1 0,0-1 0,-7-1 0,-3 0 0,16 1-5,-1 0 1,1 0-1,0 1 0,0-1 0,0 0 1,-1 0-1,1 0 0,0 0 1,0 0-1,0 1 0,0-1 0,-1 0 1,1 0-1,0 0 0,0 1 1,0-1-1,0 0 0,0 0 0,0 0 1,-1 1-1,1-1 0,0 0 1,0 0-1,0 1 0,0-1 0,0 0 1,0 0-1,0 1 0,0-1 1,0 0-1,0 0 0,0 1 0,0-1 1,0 0-1,1 0 0,-1 0 1,0 1-1,0-1 0,0 0 0,0 0 1,0 0-1,0 1 0,1-1 1,-1 0-1,0 0 0,0 0 0,0 1 1,0-1-1,1 0 0,-1 0 1,0 0-1,0 0 0,1 0 0,970 0 1155,-962 1-1141,1-2 1,-1 1-1,1-1 1,-1-1-1,13-3 1,-22 5-13,1-1-1,-1 1 1,1 0 0,-1-1-1,1 1 1,-1-1 0,0 1-1,1-1 1,-1 1 0,0 0 0,1-1-1,-1 1 1,0-1 0,0 0-1,1 1 1,-1-1 0,0 1-1,0-1 1,0 1 0,0-1-1,0 1 1,0-1 0,0 0-1,0 1 1,0-1 0,0 1-1,0-1 1,0 1 0,0-1 0,0 1-1,-1-2 1,-4-11 15,-3 10-12,0 0 0,1 1 0,-1 1 1,0-1-1,-1 1 0,-8 0 0,-10-2-9,-185-14 15,-231 10 0,285 8 9,43 2-37,-189 31 0,225-23 1,-35 7 57,82-14-52,-27 6-103,53-9 106,-32 8-9,36-9 12,1 0 1,-1 0-1,1 1 0,0-1 1,-1 0-1,1 1 0,-1 0 1,1-1-1,0 1 0,0 0 1,-1-1-1,1 1 0,0 0 0,0 0 1,0 0-1,0 0 0,0 0 1,-1 2-1,2-2 4,0 0 0,0 0 0,0-1-1,1 1 1,-1 0 0,0-1 0,1 1 0,-1 0 0,1 0 0,-1-1 0,1 1 0,-1-1-1,1 1 1,-1 0 0,1-1 0,0 1 0,-1-1 0,1 1 0,0-1 0,-1 0-1,1 1 1,0-1 0,-1 0 0,1 1 0,0-1 0,0 0 0,0 0 0,-1 0-1,1 0 1,0 0 0,0 0 0,1 0 0,38 0 26,-24 0 0,448 0 243,-140-16-231,143-7-1060,-420 22 1007,19-1-23,-63 2 36,0-1 0,0 1 0,0-1-1,0 0 1,0 0 0,0 0 0,0 0 0,-1-1 0,1 1 0,-1-1 0,1 1 0,-1-1 0,1 0 0,-1 0 0,0 0-1,0 0 1,2-3 0,-3 4 3,-1 1-1,0-1 0,1 0 0,-1 0 1,1 1-1,-1-1 0,0 0 1,0 0-1,1 1 0,-1-1 1,0 0-1,0 0 0,0 0 0,0 1 1,0-1-1,0 0 0,0 0 1,0 0-1,0 1 0,-1-1 0,1 0 1,0 0-1,0 0 0,-1 1 1,1-1-1,-1-1 0,0 0 1,-1 1-1,0-1 0,1 0 1,-1 0-1,0 1 1,0-1-1,0 1 0,0 0 1,-3-2-1,-9-4 1,0 2-1,-21-7 1,20 8-1,-12-4 1,-1 2 1,1 1 0,-1 2-1,0 0 1,-1 2 0,-31 2-1,17 0-10,-1-2-8,-22 1 56,0 1 1,-91 16 0,66-2-63,39-8 22,1 2 0,0 3 0,-92 33 0,137-43 3,-1 0 0,1 1 0,0 0 1,0 0-1,0 0 0,1 1 0,-1 0 0,1 0 0,-8 7 0,12-10 2,0 1-1,1-1 0,-1 0 1,0 0-1,1 1 0,-1-1 1,1 0-1,-1 1 0,1-1 1,0 0-1,-1 1 0,1-1 1,0 1-1,0-1 0,0 0 1,0 1-1,0-1 0,0 1 1,1-1-1,-1 1 0,0-1 1,1 0-1,-1 1 0,2 1 1,-1 0-2,0-1 0,1 1 0,-1 0 0,1 0 0,0-1 0,0 1 0,0-1 0,3 3 0,-1-2 13,0-1 1,0 0-1,0 0 1,0 0-1,1-1 1,4 2 0,3 1 27,31 10 111,1-2 0,0-2 0,60 5 0,613 0 155,-480-17-236,-101 2 319,-134 0-367,0 0 1,0 1-1,0-2 1,0 1 0,0 0-1,0 0 1,0 0-1,-1-1 1,1 1-1,0-1 1,0 0-1,0 1 1,-1-1-1,1 0 1,0 0 0,-1 0-1,1 0 1,-1 0-1,1-1 1,-1 1-1,0 0 1,1-1-1,-1 1 1,0-1-1,0 1 1,0-1 0,0 1-1,0-1 1,0 0-1,0 0 1,-1 1-1,1-4 1,-8 0-16,-9 0-12,4 0 2,0 1 0,0 0 0,0 1 0,0 0 0,-1 1 0,-13 0 0,-43 2-12,-56-1 15,-139 17 0,172-4 26,-158 26-9,214-31-9,-48 4 0,10-3-52,73-8 40,0 0 0,0 0 0,0 0 0,0 0 0,0 0 0,0 1 0,0-1 0,0 0 0,0 1-1,0-1 1,0 0 0,0 1 0,0-1 0,0 1 0,0-1 0,0 1 0,1 0 0,-1-1 0,0 1 0,0 0 0,1 0 0,-2 1 0,2-2 2,1 1 0,-1-1 0,1 1-1,-1-1 1,1 1 0,-1-1 0,1 1 0,-1-1 0,1 1 0,0-1-1,-1 0 1,1 1 0,0-1 0,-1 0 0,1 0 0,0 1-1,-1-1 1,1 0 0,0 0 0,-1 0 0,1 0 0,0 0 0,0 0-1,-1 0 1,1 0 0,0 0 0,1-1 0,134 3 28,-6 0 308,190-20 1,-140 5 6,5 0-221,72-16 10,-235 26-105,-6 1-6,0 0 0,22 1 0,-35 1-108,-10 0-58,-5 1 128,4-1 17,1 0 1,0 0-1,-1 0 1,1-1-1,-10-2 0,-76-5-6,-110 3-1,182 5 1,-56 0-37,-31 0 51,-130 15 0,-81 35-137,246-46 78,72-3 50,1-1 1,-1 0-1,0 1 1,1-1 0,-1 0-1,1 1 1,-1-1-1,1 1 1,-1-1-1,1 1 1,0-1 0,-1 1-1,1-1 1,0 1-1,-1 0 1,1-1-1,0 1 1,0-1 0,-1 1-1,1 0 1,0-1-1,0 1 1,0 0 0,0-1-1,0 1 1,0 0-1,0-1 1,0 1-1,0 0 1,0-1 0,0 1-1,0-1 1,1 1-1,-1 0 1,0-1-1,0 1 1,1 0 0,-1-1-1,0 1 1,1-1-1,-1 1 1,1-1 0,-1 1-1,0-1 1,2 1-1,15 3 19,0-1 0,1 0 0,0-2 0,-1 0 0,1-1 0,18-2 0,14 1 3,43 1-35,73 1 95,225-27 1,-231 13-135,-22 2 21,-130 10 37,124-11 28,-131 12-37,1 0 1,-1 0-1,1 0 0,-1 0 0,1 0 0,-1 0 0,1 0 0,-1-1 0,1 1 0,-1-1 0,1 1 0,-1-1 0,0 1 0,1-1 1,-1 0-1,0 1 0,0-1 0,1 0 0,-1 0 0,0 0 0,0 0 0,2-2 0,10-8-82,-13 10 71,1 1-1,-1-1 1,1 0-1,-1 1 0,0-1 1,1 1-1,-1-1 1,0 0-1,1 1 1,-1-1-1,0 0 0,0 1 1,1-1-1,-1 0 1,0 0-1,0 1 1,0-1-1,0 0 0,0 1 1,0-1-1,0 0 1,-1-1-1,1 1 6,0 0 0,0 0-1,0 1 1,0-1 0,0 0-1,0 0 1,0 0 0,0 0-1,0 0 1,1 1 0,-1-1-1,0 0 1,0 0 0,1 0-1,-1 1 1,1-2 0,18-8-159,-19 9 154,1 1 1,0-1-1,-1 0 1,1 0-1,-1 0 0,1 0 1,-1 0-1,1 0 1,-1 0-1,0 0 1,1 0-1,-1 0 1,0 0-1,0 0 1,0 0-1,0 0 0,0 0 1,0 0-1,0 0 1,0 0-1,0 0 1,-1 0-1,1-1 1,-1-2-70,2 1 59,-1 0 0,0 1 1,0-1-1,-1 0 1,1 1-1,0-1 1,-1 0-1,0 1 1,1-1-1,-1 1 1,0-1-1,-1 1 1,0-3-1,-1 2-5,-1 0-1,1 0 0,-1 0 0,1 0 0,-1 1 1,0 0-1,-4-2 0,2 0 0,-43-20-298,44 22 288,5 1-2,0 0 39,0-1 0,-1 1-1,1 0 1,0 0-1,0 0 1,0-1 0,0 1-1,0 0 1,0 0-1,1-1 1,-1 1 0,0 0-1,0 0 1,1 0-1,-1 0 1,1 0 0,-1-1-1,1 1 1,1-1-1,-2 2 3,1 0-1,0 0 0,0 0 0,-1 0 0,1 1 0,0-1 0,0 0 0,-1 0 0,1 0 1,0 0-1,0-1 0,-1 1 0,1 0 0,0 0 0,-1 0 0,1-1 0,0 1 0,0 0 0,-1 0 0,1-1 0,0 1 0,-1-1 0,1 1 1,-1-1-1,1 1 0,-1-1 0,1 1 0,-1-1 0,1 1 0,-1-1 0,1 0 0,-1 1 0,0-1 0,1 0 0,-1 1 0,0-1 1,0 0-1,1 0 0,-1 1 1,0 0 0,0-1 1,0 1-1,0 0 1,0 0-1,0 0 1,0 0-1,0 0 0,0 0 1,0 0-1,0-1 1,0 1-1,0 0 0,0 0 1,0 0-1,0 0 1,0 0-1,0 0 1,0 0-1,0-1 0,1 1 1,-1 0-1,0 0 1,0 0-1,0 0 1,0 0-1,0 0 0,0 0 1,0 0-1,0 0 1,1 0-1,-1 0 0,0 0 1,0 0-1,0 0 1,0 0-1,0 0 1,0 0-1,1 0 0,-1 0 1,0 0-1,0 0 1,0 0-1,0 0 0,0 0 1,0 0-1,0 0 1,1 0-1,-1 0 1,0 0-1,0 0 0,0 0 1,0 0-1,0 0 1,2 0 9,-1 0 0,1 0 1,-1 1-1,0-1 0,1 0 0,-1 1 1,1-1-1,-1 0 0,0 1 1,0 0-1,1-1 0,-1 1 1,0 0-1,0 0 0,0-1 1,0 1-1,0 0 0,0 0 0,0 0 1,0 0-1,1 2 0,0 1 52,0-1-1,0 1 1,-1 0-1,1-1 1,-1 1-1,0 0 0,1 8 1,0 11 278,-1-1 1,-2 32-1,0-21-191,1-13-22,0-15-61,0-14-144,0-109-2728,0 113 2693,1-1 0,1 1 0,-1 0-1,1 0 1,0 0 0,0 0 0,0 0-1,0 0 1,1 1 0,0-1 0,0 1 0,0-1-1,1 1 1,0 0 0,5-4 0,-8 7 105,0 1-1,0-1 1,0 1 0,0-1 0,0 1-1,0-1 1,0 1 0,0 0 0,0-1-1,1 1 1,-1 0 0,0 0 0,0 0-1,0 0 1,0 0 0,0 0 0,1 1 0,-1-1-1,0 0 1,2 1 0,-2-1-11,0 0 33,-1 0 1,1 0-1,0 0 0,0 0 0,0 0 0,0 0 0,0 0 0,0 0 1,0 0-1,0 0 0,-1 0 0,1 1 0,0-1 0,0 0 0,0 1 1,0-1-1,-1 1 0,1-1 0,0 1 0,0-1 0,-1 1 0,1-1 0,0 1 1,-1 0-1,1-1 0,-1 1 0,1 0 0,-1 0 0,1-1 0,-1 1 1,1 0-1,-1 0 0,0 0 0,1-1 0,-1 1 0,0 0 0,0 0 1,0 0-1,0 0 0,0 0 0,0 0 0,0 0 0,0 0 0,0-1 0,0 1 1,0 0-1,0 0 0,-1 0 0,0 1 0,1 11 56,0 196 1508,0-206-1540,0-8-685,0-122-1092,0 124 1946,1 3-191,0 0-1,0 0 1,0 0 0,0 0 0,1 0 0,-1 0 0,0 0 0,0 0 0,0 1 0,0-1-1,0 0 1,0 1 0,0-1 0,0 1 0,0-1 0,0 1 0,0 0 0,0-1 0,0 1-1,0 0 1,0 0 0,1 1 0,-1 0 15,-1 1 0,1 0 0,-1-1 0,1 1 0,-1 0 0,0-1 0,0 1 0,0 5 0,-1 8 134,2-5-39,0-1-1,0 0 1,1 0-1,0 0 1,7 19-1,-7-19-57,-1 1 0,0 0-1,0 0 1,-1 14 0,-1 5-61,0-23-60,1-9-42,0-16-242,-1-16-337,1 32 662,0 1 0,-1-1 0,0 0 1,1 1-1,-1-1 0,0 1 0,0-1 0,1 1 0,-1 0 1,0-1-1,0 1 0,-1 0 0,1 0 0,0 0 0,0 0 0,-1-1 1,1 2-1,-2-2 0,-6-3-6,-1 1 0,1 0 0,0 1 0,-1 0 0,0 1 0,0 0 0,-18-2 0,-78 4-15,46 2 7,15-3 50,-12 0-5,-98 11-1,114-6-16,30-4-8,-1 1 1,0 1-1,1-1 1,-15 6-1,22-6 11,0 0 0,0-1 0,0 1 0,0-1 0,-1 0 0,1 0 0,-4 0 0,2-1-6,5 2 9,1-1 0,-1 0 1,1 1-1,0-1 1,-1 0-1,1 1 1,-1-1-1,1 1 0,0-1 1,-1 0-1,1 1 1,0-1-1,0 1 1,-1-1-1,1 1 1,0-1-1,0 1 0,0-1 1,0 1-1,0-1 1,-1 1-1,1-1 1,0 1-1,0 0 1,0-1-1,0 1 0,1-1 1,-1 1-1,0-1 1,0 1-1,0-1 1,0 1-1,0-1 0,1 2 1,4 15 153,-3-15-145,-1 0 0,1-1 0,0 1 1,1 0-1,-1-1 0,0 0 0,0 1 0,1-1 0,-1 0 0,1 0 1,-1 0-1,1-1 0,-1 1 0,4 0 0,44 5 97,-45-5-108,136 1 167,-99-3-120,219 1 1080,-587-8-1068,-72 4-111,212 6 88,147-2 237,33 0 169,25 0-214,722 0 39,-898 0-320,107 0 68,-26-1-38,0 3 1,-145 23 0,149-13 30,-121 3 0,-80-16-2,278 14 125,16-6-101,-8 1-6,-11-6-28,1 0 0,-1-1 0,1 1 0,0-1 0,0 0 0,-1 1 0,1-1 0,0-1-1,0 1 1,0 0 0,5 0 0,68 6 7,112-5-1,-109-2-48,-76 0 30,-6 0-91,-5-1 100,1 1 0,0-1 0,-1 0 0,1 0-1,0-1 1,0 0 0,0-1 0,-13-5 0,4 2-35,-2 1 49,-1 1 0,-1 1 0,1 1 0,0 0 0,0 2-1,-35 3 1,-4-2-71,-149-1 25,204 0 196,26 0 49,30 2 76,-16-1-184,1-1 0,41-5-1,81-17-126,-129 19 12,37-10 0,-47 7 1,1 2 1,0 1-1,33-1 0,-11 5 29,0-3 0,0-1 1,79-18-1,-106 18-19,0 0 0,1 1 1,29-1-1,-31 3 2,-1 0-1,1-1 1,-1-1-1,27-8 1,-35 9 4,0-1 1,0 1 0,0 0 0,0 1-1,1-1 1,-1 2 0,11 0 0,12 1-36,245-2 22,-272 0 64,1 0-24,68 0-171,-63 0-74,-25 0 169,-23 0 82,-106 0-206,139 0 171,1 0-1,-1 1 1,1 0 0,0 0-1,-1 0 1,1 1 0,0 0-1,0 0 1,0 0 0,0 1-1,-8 5 1,8-5-2,-1 0 1,0 0-1,0 0 0,0 0 1,-11 2-1,-4 2-73,20-6 62,0 0 0,1 1 0,-1-1 0,0 0 1,1 1-1,-1-1 0,1 1 0,0-1 0,-1 1 0,1-1 0,0 1 0,0-1 1,0 1-1,0-1 0,0 1 0,0-1 0,0 1 0,1 2 0,-1-2-10,0 8-21,-1-8 50,1 1 0,0-1 0,-1 1 0,1-1 1,0 1-1,1-1 0,-1 0 0,0 1 0,0-1 0,1 1 0,0-1 1,-1 0-1,1 1 0,2 3 0,3-4-4,1 1 0,-1-1 0,0 0 0,1 0 0,0 0 0,-1-1 0,1 0 0,8 0 0,68-3 27,-26 1-8,124 1-117,-178 0 96,1 0-1,15 0 41,-15 0-27,-8 0-352,-364 0 298,365-1 34,0 1 0,0 1 0,-1-1 0,1 0 0,0 1 0,0 0 0,0-1 0,0 1 0,0 1 0,0-1 0,0 0 0,-3 3-1,3-3-11,-2 2-48,10-3 43,337 0 37,-337 0-11,0-1 1,1 1-1,-1-1 1,0 0-1,0-1 1,6-1 0,22-4 64,10 7-73,-39 0-5,-4-12-29,1 0-9,0 8 40,-1 0 0,0 0 0,1 0 0,-1 0 0,-1 0 0,1 0 0,0 0 0,-1 0 1,0 0-1,0 0 0,-2-6 0,-8 0-14,8 7 25,-1 0-1,1 0 0,0-1 1,0 1-1,0-1 1,0 0-1,-3-5 1,4 3-2,1 5-2,1-1 0,0 1 0,-1 0 0,1 0 0,-1 0 0,1 0 0,-1 1 0,1-1 0,-1 0 0,0 0 0,1 0 0,-1 0 0,0 1 0,0-1 0,0 0 0,0 0 0,0 1 0,1-1 0,-1 1 0,0-1 0,0 1 0,0-1 0,0 1 0,-1 0 0,1 0 0,0-1 0,0 1 0,0 0 0,0 0 0,-2 0 0,2 0-2,0 0 0,0-1 0,0 1 0,0 0 0,1-1-1,-1 1 1,0 0 0,0-1 0,0 1 0,0-1 0,1 0 0,-1 1-1,0-1 1,0 1 0,1-1 0,-1 0 0,0 0 0,1 1 0,-1-1-1,1 0 1,-1 0 0,1 0 0,0 0 0,-1 0 0,1 0 0,0 0-1,-1 0 1,1 0 0,-5-13-3,-5 3-3,9 10 10,0 0 0,0 0 1,0 0-1,0-1 0,0 1 0,0 0 1,0-1-1,0 1 0,0-1 1,1 1-1,-1-1 0,0 1 1,1-1-1,0 0 0,-1 1 1,1-1-1,0 0 0,0 1 0,0-3 1,0 3-4,0 0 1,-1-1-1,1 1 1,0 0-1,0 0 1,-1 0-1,1-1 1,0 1-1,-1 0 1,1 0 0,-1 0-1,0 0 1,1 0-1,-1 0 1,0 0-1,0 0 1,-1-1-1,1 1 1,1 0-1,-1 0 1,0 0 0,0 0-1,1 0 1,-1 0 0,1 0-1,-1 0 1,0 0 0,1 0-1,0 0 1,-1 0 0,1 0-1,0 0 1,0 0 0,-1 0-1,1-2 1,0-84-38,0 85 2,0-7-46,0 5 54,0 6-137,0 125 788,0-124-552,3-3-32,-2-1-26,1 1-1,-1 0 0,0-1 1,0 1-1,0-1 0,0 0 1,-1 1-1,1-1 0,0 0 1,0 0-1,0 0 0,0 1 1,-1-1-1,1 0 0,0 0 1,-1 0-1,1 0 0,-1 0 1,1 0-1,-1 0 0,0-1 1,1 1-1,-1 0 0,0 0 1,0 0-1,1 0 0,-1 0 1,0-1-1,0 1 0,-1 0 1,1 0-1,0-1 0,0-6-24,0 0 0,-1 1 0,0-1 0,-2-10-1,1 13 22,0 1 0,0-1 0,0 1-1,-1-1 1,1 1 0,-7-8 0,-8-15-12,12 4-18,4 20 15,1 0-1,-1-1 1,0 1-1,0-1 1,0 1-1,-1 0 1,1 0 0,-1 0-1,1 0 1,-1 0-1,-4-5 1,-20-32-81,10 14 94,16 24-7,-1 0 0,0 1 0,1-1-1,-1 0 1,1 0 0,-1 0 0,1 1-1,0-1 1,0 0 0,0 0 0,0 0-1,0 0 1,1-3 0,-1-2-33,0 6 37,0 13-13,0-9 13,0 0-1,-1-1 1,1 1-1,-1-1 1,0 1-1,1-1 1,-1 1-1,-1-1 0,1 0 1,0 1-1,0-1 1,-4 4-1,-4 8-16,-26 54 44,-3 7 74,37-74-107,0 0-1,0 1 0,1-1 1,-1 1-1,1 0 0,-1-1 0,1 1 1,-1-1-1,1 1 0,0 0 0,0-1 1,0 1-1,0 0 0,0 1 1,-2 10 29,1-11-27,0-1 0,-1 0 0,1 0 0,-1 0 0,1 0 0,-1 0 1,1-1-1,-1 1 0,1 0 0,-1-1 0,-3 1 0,4-1-2,0 0 1,0 1-1,0-1 0,0 0 1,0 0-1,0 0 0,0 1 1,0-1-1,0 1 0,1-1 1,-1 1-1,0-1 0,0 1 1,0-1-1,0 1 1,1-1-1,-1 1 0,0 0 1,1 0-1,-1-1 0,0 1 1,1 0-1,-1 0 0,1 0 1,0 0-1,-1 0 0,0 1 1,1 1 216,0-30-173,0 21-15,3-29-420,-2 33 365,0 0-1,0 1 1,0-1 0,0 0-1,0 1 1,0-1 0,0 1 0,1-1-1,-1 1 1,1-1 0,-1 1-1,1 0 1,-1 0 0,1 0-1,2-2 1,0 1-39,-1 0-1,0 0 1,0-1 0,0 1-1,-1-1 1,6-5 0,12-11-219,-7 13 250,-1 0 0,1 1 0,0 1 0,0 0 0,0 0 0,1 2 0,19-3 0,95 3 32,-79 3-19,-45-1-2,-8 0-72,-81 0 262,80 0-164,0 0 1,0 1 0,0 0-1,0 0 1,0 0 0,0 0-1,0 1 1,-9 4-1,-8 2 7,0-3-40,0-1 0,-1-1 0,1-1 0,-27-1 0,49 3-76,0-4 105,0 1 0,-1-1 0,1 0-1,0 1 1,0-1 0,0 1 0,0-1 0,0 0 0,0 1 0,0-1 0,0 1-1,0-1 1,0 0 0,0 1 0,0-1 0,0 1 0,1-1 0,-1 0 0,0 1-1,0-1 1,0 1 0,0-1 0,1 0 0,-1 1 0,0-1 0,0 0 0,1 1 0,-1-1-1,1 1 1,206-1 114,-207 0-112,1 0 1,0 0-1,-1 0 0,1 0 0,0 0 0,-1 0 0,1 0 1,0 0-1,0 0 0,-1 0 0,1 0 0,0-1 0,-1 1 1,1 0-1,-1 0 0,1-1 0,0 1 0,-1 0 0,1-1 1,-1 1-1,1-1 0,-1 1 0,1 0 0,-1-1 0,2 0 1,5-6 21,0 5 0,-6 2-22,0 0 0,-1 0 0,1 0 0,-1 0 0,1 0 0,-1 0 0,1 0 0,0 0 0,-1 0 0,1 0 0,-1 0 0,1 0 0,-1-1 0,1 1 0,-1 0 0,1 0 0,-1-1 0,1 1 0,-1 0 0,1-1 0,-1 1-1,1-1 1,-1 1 0,0-1 0,1 1 0,-1 0 0,0-1 0,1 1 0,-1-1 0,0 0 0,0 1 0,1-1 0,-1 1 0,0-1 0,0 0 0,16-12-218,-16 12 203,1 1 0,0-1 0,0 0 0,0 1 0,0 0 0,0-1 0,0 1 0,-1-1 1,1 1-1,0 0 0,0 0 0,0 0 0,0-1 0,0 1 0,0 0 0,0 0 0,0 0 0,0 1 1,1-1-1,0 0 0,3 1-27,11-18-99,-13 12 95,1 2-50,-6-15-521,-4 12-399,-2 3 712,7 0 221,1 3 69,0 0 0,0-1 1,0 1-1,0 0 0,0 0 0,0-1 1,-1 1-1,1 0 0,0 0 0,0-1 1,0 1-1,0 0 0,-1 0 0,1-1 1,0 1-1,0 0 0,0 0 0,-1 0 1,1-1-1,0 1 0,0 0 1,-1 0-1,1 0 0,0 0 0,0 0 1,-1 0-1,1-1 0,0 1 0,-1 0 1,1 0-1,0 0 0,-161 0-530,161 5 579,0 51 125,0-55 32,5-2-194,1 0 1,0-1-1,-1 0 1,0 0-1,1-1 0,-1 0 1,0 1-1,0-2 1,-1 1-1,1 0 1,7-8-1,-3 0-4,6-4 15,53-23 47,-64 36-80,-4 16-134,0-12 159,0-1-1,0 1 1,0-1 0,-1 1-1,1-1 1,-1 1-1,1-1 1,-1 1-1,1-1 1,-1 0-1,0 1 1,0-1 0,0 0-1,1 0 1,-1 1-1,0-1 1,0 0-1,-1 0 1,0 1-1,-7 8-8,0 11 22,9-18 3,-1 0 0,-1 0 1,1 0-1,0 0 1,-1 0-1,1 0 1,-1 0-1,-3 3 1,1-1 40,0 1 1,0-1-1,1 1 1,0 0-1,0 0 1,0 0-1,1 0 1,-2 8-1,-8 18 232,11-28-251,0 1 1,0-1-1,0 1 0,0-1 1,1 1-1,0 0 0,0-1 0,0 1 1,1 6-1,0 1 48,-1-7 108,0 1-55,0-5-131,0 0 0,0 0 0,-1 0-1,1 0 1,0 0 0,0 0 0,0-1-1,0 1 1,0 0 0,1 0 0,-1 0-1,0 0 1,0 0 0,1 0 0,-1 0 0,0 0-1,1 0 1,0 1 0,177-2-351,-175 0 198,-3 3-835,-1-1 979,0 1-1,0-1 0,0 1 1,0-1-1,-1 0 0,1 0 0,-1 0 1,1 0-1,-1 0 0,0 0 1,0 0-1,0 0 0,0-1 1,-4 4-1,-8 8 62,10-7-33,1-1-11,0 0 1,0-1-1,-1 1 1,0-1-1,0 1 1,0-1-1,0 0 1,-10 6 0,9-6 4,2-2-12,1-1-6,0 1 0,1-1 0,-1 0 0,1 0 0,-1 1 0,1-1 1,0 1-1,-1-1 0,1 1 0,0-1 0,0 1 0,0 0 0,0 0 0,0 0 0,0-1 1,1 1-1,-1 0 0,1 0 0,-1 0 0,1 2 0,0-3-4,0-1 0,0 1-1,0-1 1,0 0 0,0 1-1,0-1 1,0 1 0,0-1 0,0 1-1,0-1 1,-1 0 0,1 1-1,0-1 1,0 1 0,0-1 0,0 0-1,-1 1 1,1-1 0,0 0-1,0 1 1,-1-1 0,1 0 0,0 1-1,-1-1 1,1 0 0,0 0-1,-1 1 1,1-1 0,0 0 0,-1 0-1,1 1 1,-1-1 0,1 0 0,0 0-1,-1 0 1,0 0 0,1 0-1,-1 0 1,1 1 0,-1-1 0,1 0 0,-1 0 0,0 1 0,1-1-1,-1 0 1,1 1 0,0-1 0,-1 0 0,1 1 0,-1-1-1,1 1 1,-1-1 0,1 1 0,0-1 0,-1 1 0,1-1 0,0 1-1,0-1 1,-1 1 0,1-1 0,0 1 0,0 0 0,0-1-1,0 1 1,0-1 0,0 1 0,0-1 0,0 1 0,0 0 0,0-1-1,0 1 1,0 1 0,0-2 6,0 1 0,0 0-1,0 0 1,0 0 0,0 0 0,0 0-1,0 0 1,0 0 0,0 0 0,1 0-1,-1 0 1,0 0 0,0-1 0,1 1-1,-1 0 1,1 0 0,-1 0 0,1 0-1,-1-1 1,1 1 0,0 0 0,-1-1-1,2 2 1,23 0 67,-9-2-321,-6 0 78,-8 0 142,0 1-1,0-1 1,0 0 0,-1 0 0,1 0 0,0 0-1,0-1 1,0 1 0,0-1 0,-1 1 0,1-1 0,0 1-1,0-1 1,-1 0 0,1 0 0,-1 0 0,1 0-1,0 0 1,2-2 0,22-15-270,-22 16 247,0 0-1,-1 0 0,1 0 0,0-1 0,-1 1 0,1-1 0,-1 0 0,0-1 0,0 1 0,0 0 1,5-8-1,-5 7 1,0 0 1,0 0 0,1 1-1,-1-1 1,1 1 0,0 0-1,0 0 1,9-5 0,4-4-58,-14 10 76,-3 8-86,0 0 134,-1 0-1,0 0 0,0-1 1,0 1-1,-1 0 0,1 0 1,-2-1-1,1 1 0,0-1 1,-1 0-1,0 0 1,-5 6-1,-13 26 312,18-32-295,0 0 0,-1-1 0,1 1 0,-1-1 0,0 0 0,-6 5 0,-17 19 64,26-26-81,0 0-1,0-1 1,0 1 0,0 0 0,-1-1 0,1 1-1,0-1 1,-1 1 0,1-1 0,-1 0 0,0 0-1,-2 2 1,-2 0 14,1 0 547,10-6-546,33-33-62,-19 23-16,-4-1-32,-15 13 73,0 1 1,0-1 0,0 1-1,0 0 1,0-1-1,1 1 1,-1 0 0,0-1-1,0 1 1,0 0 0,1-1-1,-1 1 1,0 0-1,1-1 1,-1 1 0,0 0-1,0 0 1,1 0 0,-1-1-1,0 1 1,1 0 0,-1 0-1,1 0 1,-1 0-1,0-1 1,1 1 0,-1 0-1,0 0 1,1 0 0,-1 0-1,1 0 1,-1 0-1,0 0 1,1 0 0,-1 0-1,1 0 1,-1 0 0,0 1-1,1-1 1,-1 0-1,0 0 1,1 0 0,-1 0-1,0 1 1,1-1 0,-1 0-1,0 0 1,1 1-1,-1-1 4,1 1-1,-1 0 1,0-1-1,0 1 0,0-1 1,0 1-1,1-1 1,-1 1-1,0-1 0,0 1 1,0 0-1,0-1 1,0 1-1,0-1 0,0 1 1,-1-1-1,1 1 0,0-1 1,0 1-1,0 0 1,0-1-1,-1 1 0,1-1 1,0 1-1,-1-1 1,1 0-1,0 1 0,-1-1 1,1 1-1,-1 0 0,-6 2 18,7-3-12,-1 0 1,1 0-1,0 0 1,-1 0-1,1 0 0,-1 0 1,1 0-1,0 0 1,-1 0-1,1 0 1,0 1-1,0-1 1,-1 0-1,1 0 0,0 0 1,-1 1-1,1-1 1,0 0-1,0 0 1,-1 1-1,1-1 1,0 0-1,0 0 0,0 1 1,-1-1-1,1 0 1,0 1-1,0-1 1,0 0-1,0 1 1,0-1-1,0 0 0,0 1 1,0-1-1,0 1 1,-5 3 16,-13 6-43,13-7 77,-3 2-31,8-5-22,0 0 1,-1 0-1,1 0 0,-1 0 0,1 0 1,-1 0-1,1 0 0,0 0 1,-1 0-1,1 0 0,-1 0 1,1 1-1,0-1 0,-1 0 0,1 0 1,0 1-1,-1-1 0,1 0 1,0 0-1,-1 1 0,1-1 1,0 0-1,-1 1 0,1-1 1,0 0-1,0 1 0,0-1 0,-1 1 1,1-1-1,0 0 0,0 1 1,0 0-1,0 0 2,0-1 0,0 1 0,0-1 0,0 1 0,-1-1 0,1 1 0,0-1 0,0 1 0,0-1 0,0 1 0,-1 0 0,1-1 0,0 1 0,-1-1 0,1 0 0,0 1 0,-1-1 0,1 1 0,0-1 0,-1 1 0,1-1 0,-1 0 0,1 1 0,-1-1 0,1 0 0,-1 0 0,1 1 0,-1-1 0,1 0 0,-1 0 0,1 0 0,-1 0 0,0 1 0,-27-1 105,9-1-85,-1 2 22,11-1-46,0 1 0,0-1 0,0-1 0,0 1 0,-13-4 0,-3-4 105,-39-20 0,64 28-96,-1-1 1,0 0 0,0 1-1,0 0 1,0-1 0,0 1-1,0 0 1,0-1 0,0 1-1,0 0 1,0 0 0,0 0-1,0 0 1,0 0 0,0 0-1,-1 0 1,-5 0 35,-26-9 99,20 5-114,0 1 0,0 0 1,0 1-1,-22-1 0,2 2 29,-29 1-100,43 1 143,15 0 18,6 0 61,9 3-178,0-2-1,0 1 1,0-1 0,0-1 0,0 0-1,18-1 1,83 0-169,-108 0 145,1 0 0,-1-1 0,1 0 0,-1 0 0,1 0 0,-1 0 0,1-1 1,-1 0-1,4-2 0,-4 2 10,1 0-1,-1 0 1,0 1 0,0 0 0,1-1 0,-1 1 0,0 1 0,1-1 0,4 0 0,33 1-40,-42-1 43,1 0 0,-1 0 0,1 0 1,-1 0-1,0 0 0,0 0 1,1-1-1,-1 1 0,0 0 1,0 0-1,0 0 0,0 0 0,0-1 1,0 1-1,0 0 0,-1 0 1,1 0-1,0 0 0,-1-1 1,1 1-1,-1-1 0,-1-1 4,1 1-1,-1 0 1,0 0 0,0 0 0,0 0-1,0 0 1,0 0 0,0 1-1,0-1 1,0 1 0,-1-1-1,1 1 1,-5-2 0,0 2 7,0 0 0,0 0 1,0 0-1,-12 1 0,10 0 6,-455 0 490,487 0-471,-23 55-76,-5-51 52,1-2-1,-1 1-1,1-1 1,0 1 0,0 0-1,0 0 1,0 0-1,1 0 1,-6 8 0,4-9 28,-33-2 40,38 0-67,-1 0-1,1 0 1,0 0-1,0 0 1,0 0-1,-1 0 0,1 0 1,0 0-1,0 0 1,0 0-1,0 1 1,-1-1-1,1 0 1,0 0-1,0 0 0,0 0 1,0 0-1,0 1 1,0-1-1,-1 0 1,1 0-1,0 0 1,0 1-1,0-1 0,0 0 1,0 0-1,0 0 1,0 0-1,0 1 1,0-1-1,0 0 0,0 0 1,0 0-1,0 1 1,0-1-1,0 0 1,0 0-1,0 0 1,0 1-1,0-1 0,0 0 1,1 1-1,-1-1-1,0 0 1,0 0-1,0 0 0,0 1 0,0-1 0,0 0 0,0 0 0,0 1 0,0-1 0,0 0 0,0 0 1,0 1-1,0-1 0,0 0 0,0 0 0,0 1 0,0-1 0,0 0 0,0 0 0,0 1 0,0-1 1,0 0-1,0 0 0,0 0 0,-1 1 0,1-1 0,0 0 0,0 0 0,0 0 0,0 1 1,-1-1-1,1 0 0,0 0 0,0 0 0,0 0 0,-1 0 0,1 0 0,0 1 0,0-1 0,0 0 1,-1 0-1,1 0 0,0 0 0,0 0 0,-1 0 0,-17 0-32,13 0 91,-10 0 192,448 0 389,-436 0-637,0 0 0,1-1 0,-1 1 0,0-1 0,0 0 0,0 1 0,1-1 0,-1-1 1,0 1-1,1 0 0,-1-1 0,-2-1 0,4 2-6,0 1 0,0-1 0,0 1 0,0-1 0,-1 1 1,1-1-1,0 1 0,0 0 0,0 0 0,-1-1 0,1 1 0,0 0 0,0 0 0,-1 0 1,1 0-1,0 1 0,0-1 0,-1 0 0,0 1 0,-2 0 5,-3-1 0,1 0 1,-1 0 0,1 0-1,-1-1 1,1 0 0,-1 0-1,1 0 1,-1-1 0,1 0-1,0 0 1,0-1 0,0 0-1,-8-5 1,12 7 1,0 0 0,-1 1 0,1-1 1,-1 0-1,1 1 0,-1 0 0,1-1 0,-1 1 0,0 0 0,-2 0 0,0 2 186,28-1-105,64-1-111,-86 0 26,0-1 1,0 1-1,0 0 1,0 0 0,0-1-1,0 1 1,0-1-1,0 1 1,0 0 0,0-1-1,0 0 1,0 1-1,0-1 1,-1 0 0,1 1-1,0-1 1,-1 0-1,1 0 1,0 1 0,-1-1-1,1 0 1,-1 0-1,1 0 1,-1 0 0,0 0-1,1 0 1,-1 0-1,0 0 1,1 0 0,-1 0-1,0 0 1,0 0-1,0-2 1,-1-45-72,0 29 23,1 16 42,-1 0 1,0 0-1,0 0 1,0 0-1,0 1 1,0-1-1,-1 0 1,1 1-1,-1-1 1,1 1-1,-1 0 1,0-1-1,0 1 1,0 0-1,-1 0 1,1 0-1,0 1 1,-1-1-1,1 0 1,-1 1-1,1 0 1,-1-1-1,0 1 1,-3-1-1,-6-4 24,-6-4-7,7 3-9,-1 0-1,0 1 1,-1 1 0,1 0 0,-1 0 0,-23-4 0,-169-23 1,-70 24-35,254 7 28,-37-7 1,-11 1-14,45 7 42,8 1-21,0-1 1,0 0 0,0-2-1,1 0 1,-17-4 0,27 5 6,10-12-86,6 9 17,-1 0 1,1 1-1,0 0 0,0 1 1,19-1-1,24-6-55,78-9-42,-80 12 126,68-16-13,-101 18 47,25 1 23,-42 4-25,1-1-1,0 0 1,-1 0 0,1 0-1,-1 0 1,1 0 0,0-1 0,-1 1-1,1-1 1,-1 0 0,1 1 0,-1-1-1,1 0 1,-1-1 0,0 1-1,0 0 1,4-3 0,-5 3-1,0 0-1,0 1 1,0-1 0,0 1 0,0-1 0,0 1-1,0 0 1,1 0 0,-1-1 0,0 1 0,0 0-1,0 0 1,0 0 0,1 0 0,-1 0 0,0 0-1,0 0 1,0 1 0,0-1 0,2 1-1,-2-1 2,4 0-6,-5-11-26,-1 9 28,0 0 0,0 0 0,0 0 1,0 0-1,0 0 0,0 0 0,0 1 0,0-1 0,-1 0 0,1 1 1,-1-1-1,1 1 0,-1-1 0,0 1 0,1 0 0,-1 0 1,0 0-1,0 0 0,0 0 0,0 0 0,0 0 0,-3 0 1,-4-2-2,0-1 0,0 2 0,0-1 0,-12 0 0,-52-5-15,-179-12 20,-25 20 21,274 0 192,3-13-163,-1 11-54,1 1 1,0-1 0,0 1-1,0-1 1,0 1 0,0-1-1,0 1 1,0 0-1,0-1 1,1 1 0,-1-1-1,1 1 1,-1-1-1,1 1 1,-1 0 0,1-1-1,0 1 1,0 0 0,0-1-1,-1 1 1,1 0-1,0 0 1,1 0 0,-1 0-1,0 0 1,0 0 0,0 0-1,0 0 1,1 1-1,-1-1 1,1 0 0,1 0-1,12-14-20,-12 12 20,0 0-1,0 0 1,0 0 0,0 0-1,0 0 1,1 1 0,5-4-1,9-5-3,-13 9 18,-5 1-12,0 1 0,0 0 0,0-1 0,-1 1 0,1-1 0,0 1 0,0 0 0,0-1 0,0 1 0,0 0 0,0-1 0,0 1 0,0-1 0,0 1 0,0 0 0,1-1 0,-1 1 0,0 0 0,0-1 0,0 1 0,0 0 0,0-1 0,1 1 0,-1 0 0,0-1 0,0 1 0,1 0 0,-1-1 0,0 1 0,0 0 0,1-1 0,2-1-4,-1 0-1,1-1 1,0 1-1,-1 0 1,1 1-1,0-1 1,0 0-1,1 1 1,-1 0-1,0-1 1,0 1-1,1 1 1,3-2-1,-3 1 1,0 0-1,0 0 1,0 0-1,-1 0 1,1-1 0,-1 0-1,1 0 1,4-3-1,5-5-42,-12 10 46,-1 0 1,1-1 0,0 1-1,-1 0 1,1-1 0,-1 1-1,1-1 1,-1 1 0,1-1-1,-1 1 1,1-1 0,-1 1-1,1-1 1,-1 1 0,0-1-1,1 1 1,-1-1 0,0 0-1,0 1 1,1-1 0,-1 0-1,0 1 1,0-1 0,0 0-1,0 0 1,0-2 12,0 1-251,0 1 239,1 1-1,-1 0 1,0 0 0,0 0 0,0-1-1,0 1 1,0 0 0,0 0 0,0-1-1,0 1 1,0 0 0,0 0 0,0-1 0,0 1-1,0 0 1,0 0 0,0 0 0,0-1-1,0 1 1,0 0 0,0 0 0,0-1-1,-1 1 1,1 0 0,0 0 0,0 0-1,0-1 1,0 1 0,0 0 0,-1 0-1,1 0 1,0 0 0,0 0 0,0-1-1,0 1 1,-1 0 0,1 0 0,0 0-1,-1 0 1,-3-1-3,0 0-1,-1 1 0,1-1 1,0-1-1,0 1 1,0-1-1,0 0 1,0 0-1,0 0 0,-4-3 1,-1 0-15,8 4 16,0 0-1,0 1 1,0-1-1,0 1 1,0 0 0,0-1-1,-1 1 1,1 0 0,0-1-1,0 1 1,0 0 0,-1 0-1,1 0 1,0 0 0,-2 1-1,-6-2-5,8 1 5,-5-3-5,-1 1-1,0 0 1,0 0-1,0 1 1,-1 0 0,-12-1-1,17 2-3,1 0 47,0-1-1,0 1 0,0 0 0,0-1 0,0 1 0,0 0 0,-1 0 0,1 1 1,0-1-1,0 0 0,-2 1 0,3-2-26,1 0 0,0-1 0,0 1 0,0 0 0,0-1 0,0 1 0,0 0 0,0-1 0,0 1-1,1 0 1,-1 0 0,1-1 0,-1 1 0,1 0 0,-1 0 0,2-3 0,6 3-17,-8 1 9,1 0 0,-1 0-1,1 0 1,0 0 0,-1 0 0,1-1-1,-1 1 1,1 0 0,0 0-1,-1 0 1,1 0 0,-1-1 0,1 1-1,-1 0 1,1 0 0,-1-1-1,1 1 1,-1-1 0,1 1 0,-1 0-1,1-1 1,-1 1 0,0-1-1,1 1 1,-1-1 0,0 1 0,1-1-1,-1 1 1,0-1 0,0 1-1,0-1 1,1 1 0,-1-1 0,0 0-1,0 1 1,0-1 0,0-2 39,0-36-123,0-8-61,0 45 120,0-2 15,0 4 6,0 0 0,0-1 0,0 1 0,-1-1 0,1 1 0,0 0 0,0-1 0,0 1 0,0-1-1,0 1 1,0 0 0,0-1 0,0 1 0,0-1 0,1 1 0,-1 0 0,0-1 0,0 1 0,0-1 0,0 1-1,1 0 1,-1-1 0,0 1 0,0 0 0,0-1 0,1 1 0,-1 0 0,0-1 0,1 1 0,37 0-32,-33 0 6,-5 28-249,0-27 278,0 0 1,-1 1-1,1-1 0,0 0 0,-1 0 1,1 0-1,-1 0 0,1 0 0,-1 0 1,0 0-1,1 0 0,-1 0 0,0 0 1,0 0-1,0-1 0,0 1 0,1 0 1,-1 0-1,0-1 0,0 1 0,0-1 1,-1 1-1,1-1 0,0 1 0,0-1 1,0 0-1,0 1 0,0-1 0,0 0 1,-1 0-1,-1 0 0,0 13-51,1-11 53,-1 0-1,-1 0 0,1-1 1,0 0-1,0 1 0,0-1 1,-1 0-1,1 0 0,-1-1 1,1 1-1,-1-1 0,1 0 1,-1 0-1,1 0 0,-6-1 1,6 1 64,-1 0-132,3 0 64,0 0 2,0 0 1,1 0-1,-1-1 1,0 1-1,1 0 1,-1 0-1,0 0 1,0 0-1,1 0 1,-1 0-1,0 1 1,0-1-1,1 0 1,-1 0-1,0 0 0,1 1 1,-1-1-1,0 0 1,1 1-1,-1-1 1,0 1-1,1-1 1,-1 1-1,1-1 1,-1 1-1,1-1 1,-1 1-1,1-1 1,-1 1-1,1 0 0,-1-1 1,1 1-1,0 0 1,-1-1-1,1 1 1,0 0-1,0 0 1,0 2 23,-6-3-63,5-1 38,1 1 0,-1 0-1,0 0 1,0-1 0,1 1 0,-1 0 0,0 0-1,1 0 1,-1 0 0,0 0 0,1 0-1,-1 0 1,0 0 0,1 0 0,-1 1 0,0-1-1,0 0 1,1 0 0,-1 1 0,1-1-1,-1 0 1,0 1 0,1-1 0,-1 0 0,1 1-1,-1-1 1,1 1 0,-1-1 0,1 1-1,-1-1 1,1 1 0,-1 0 0,1-1 0,0 1-1,-1 0 1,-14 4 17,10-1-26,4-3 8,0 0 0,0-1 0,1 1 0,-1 0 1,0-1-1,0 1 0,0-1 0,0 1 0,0-1 1,0 1-1,0-1 0,0 1 0,0-1 1,0 0-1,0 0 0,0 0 0,0 1 0,0-1 1,0 0-1,-1 0 0,1-1 3,1 1 0,0 0 0,0 0 0,0 0 0,0 0 0,-1 0 0,1 0 0,0 0 1,0 0-1,0 0 0,0 0 0,-1 0 0,1 1 0,0-1 0,0 0 0,0 0 0,0 0 0,-1 0 0,1 0 0,0 0 0,0 0 0,0 0 0,0 0 0,0 1 0,0-1 0,-1 0 0,1 0 0,0 0 1,0 0-1,0 0 0,0 0 0,0 1 0,0-1 0,0 0 0,0 0 0,0 0 0,0 0 0,0 1 0,0-1 0,0 0 0,0 0 0,0 0 0,0 0 0,0 1 0,0-1 0,0 0 0,0 0 1,0 0-1,0 1 0,0-1 0,0 0 0,0 0 0,0 0 0,0 0 0,0 1 1,0-1-1,0 0 0,0 0 0,0 0 1,0 0-1,0 0 0,0 0 1,1 1-1,-1-1 0,0 0 1,0 0-1,0 0 0,0 0 0,-1 0 1,1 0-1,0 1 0,0-1 1,0 0-1,0 0 0,0 0 0,0 0 1,0 0-1,0 0 0,0 1 1,0-1-1,0 0 0,0 0 0,0 0 1,0 0-1,-1 0 0,1 0 1,0 0-1,0 0 0,0 0 0,0 1 1,0-1-1,0 0 0,0 0 1,-1 0-1,1 0 0,0 0 0,0 0 1,0 0-1,0 0 0,0 0 1,0 0-1,-1 0 0,1 0 0,0 0 1,-179 0 27,174 0-27,0 0 0,1 1-1,-1 0 1,0 0 0,1 0 0,-8 3 0,8-2 7,0-1 0,0 0 0,0 0 1,0 0-1,0 0 0,-6-1 1,-60 0 438,-41 0-454,107 0 145,5 1-134,1-1 1,-1 1-1,1-1 0,0 0 1,-1 1-1,1-1 0,-1 0 1,1 0-1,-1 0 0,1 0 0,3-1 1,20 2 31,-15 2-21,-1 0 0,1-1 1,-1 0-1,1-1 0,13 1 0,67 8-8,48-10 58,-135 0 41,-26 0-46,-349 0-173,211 16 203,69-6-70,73-11-13,-15 2 30,33-1-39,0 0 0,1 0 0,-1 0 0,0 0 0,1 0 0,-1 0-1,1 0 1,-1 1 0,0-1 0,1 0 0,-1 0 0,1 1 0,-1-1 0,1 0 0,-1 1-1,1-1 1,-1 0 0,1 1 0,-1-1 0,1 1 0,-1-1 0,1 1 0,0-1-1,-1 1 1,1-1 0,0 1 0,-1-1 0,1 1 0,0 0 0,0-1 0,0 1 0,-1-1-1,1 2 1,0 1 33,0 5-76,1-6 32,-1-1 0,0 0 1,0 0-1,1 1 0,-1-1 0,0 0 1,0 1-1,0-1 0,-1 0 1,1 0-1,0 1 0,0-1 0,-1 0 1,1 1-1,0-1 0,-1 0 0,1 0 1,-1 0-1,0 0 0,0 2 1,-23-4 27,-4 1 8,-40 3 0,-215 17 75,15-2-22,196-12-79,39-4-5,-35 7 0,27 1 11,28-6 0,0-1-1,-1 0 1,1-1 0,-1 0 0,-18 0-1,9-3 4,5 0 8,0 1 1,-1 1-1,1 1 0,0 0 1,-27 7-1,34-5-3,5-2-20,1 0 1,-1 0-1,0-1 1,0 0-1,1 0 1,-1-1-1,0 1 1,-8-2-1,-9 1 56,24 1-49,-1-1 1,0 0-1,0 0 0,0 0 0,0 1 1,0-1-1,0 0 0,0 0 1,0 0-1,1 1 0,-1-1 0,0 0 1,0 0-1,0 1 0,0-1 1,0 0-1,0 0 0,0 0 0,0 1 1,-1-1-1,1 0 0,0 0 0,0 1 1,0-1-1,0 0 0,0 0 1,0 0-1,0 1 0,0-1 0,-1 0 1,1 0-1,0 0 0,0 1 1,0-1-1,0 0 0,-1 0 0,1 0 1,0 0-1,0 0 0,0 0 1,-1 1-1,1-1 0,0 0 0,0 0 1,0 0-1,-1 0 0,1 0 1,0 0-1,0 0 0,-1 0 0,1 0 1,-2 1 2,-22 13 9,-14-1 34,30-4-39,8-9-6,-1 1 0,0 0 0,1-1 0,-1 1 0,0-1 0,1 1 1,-1-1-1,0 1 0,0-1 0,0 1 0,1-1 0,-1 1 0,0-1 1,0 0-1,0 0 0,0 0 0,0 1 0,0-1 0,-1 0 0,-24 4-7,17-3 1,1 1 0,0 0 1,0 0-1,0 0 0,0 1 0,-9 4 0,-35 12 16,34-14-4,9-3 0,0 0 1,0-1-1,0 0 0,0-1 0,0 0 0,-12-1 0,-21 0 37,6 6-77,-66-1 1,97-4 37,-1 0-1,1 1 1,-1-1-1,1 1 1,0 0 0,-9 3-1,-10 2-9,5-4-4,11-1 14,0 0 0,1 1 1,-1 0-1,0 0 0,-11 5 1,-12 3-7,0-2 0,-1-1 1,-52 4-1,-12 3-2,46-7-36,43-7 27,0 1 0,0 0 0,0 1 1,-11 3-1,3 0 37,-13 3-59,23-8 59,-18 1 6,19 1-42,2-2 11,1 0-1,-1 1 1,0-1-1,0 1 1,0 0 0,0 0-1,1-1 1,-1 1-1,0 0 1,1 0 0,-1 1-1,1-1 1,-1 0 0,1 0-1,0 1 1,-1-1-1,1 1 1,0-1 0,0 1-1,0 0 1,0-1-1,0 1 1,0 0 0,1 0-1,-1-1 1,1 1-1,-1 2 1,1-2 2,-1 1-1,1-1 1,-1 0 0,1 0 0,-1 0-1,0 0 1,0 0 0,0 0 0,0 0-1,0 0 1,0 0 0,-1 0 0,1-1-1,-1 1 1,1 0 0,-1-1 0,1 1-1,-1-1 1,0 0 0,0 0 0,0 1-1,0-1 1,0 0 0,0-1 0,0 1-1,-2 1 1,-9 4 24,9-3-33,1-3 46,-10 0-1,10 0 713,3-2-741,0-1 1,-1 1-1,1 0 1,0 0 0,1 0-1,-1 0 1,0 0-1,0 0 1,1-1-1,-1 1 1,2-3-1,0 3-15,0 0-1,-1 0 1,1-1-1,-1 1 0,1-1 1,-1 1-1,0-1 1,0 1-1,0-1 0,0 0 1,-1 1-1,1-1 1,-1 0-1,0 0 0,1 1 1,-1-1-1,-1 0 1,1-4-1,0 6 2,0 0 0,0 1-1,0-1 1,0 0 0,0 0 0,0 1-1,0-1 1,0 0 0,0 0 0,1 1-1,-1-1 1,0 0 0,1 1 0,-1-1-1,0 0 1,1 1 0,-1-1 0,1 1-1,-1-1 1,1 1 0,-1-1 0,1 1-1,0-1 1,-1 1 0,1-1 0,0 1-1,-1 0 1,1-1 0,0 1 0,-1 0-1,2-1 1,-1 1-6,0 0 0,-1 0 0,1-1 0,0 1 0,0-1 0,-1 1-1,1 0 1,0-1 0,-1 1 0,1-1 0,0 0 0,-1 1 0,1-1 0,-1 1 0,1-1 0,-1 0 0,1 1-1,-1-1 1,0 0 0,1 0 0,-1 1 0,0-1 0,1 0 0,-1 0 0,0 0 0,0 1 0,0-1 0,0 0-1,0 0 1,0 0 0,0-1 0,0 1-8,0-1 1,0 0-1,1 0 0,-1 1 1,0-1-1,1 0 0,-1 1 1,1-1-1,0 1 0,0-1 1,-1 0-1,1 1 0,0 0 1,0-1-1,0 1 0,0-1 1,1 1-1,-1 0 0,0 0 1,0 0-1,1 0 0,-1 0 1,1 0-1,1-1 0,-3 2 11,1 0 0,-1 0 0,0 0 0,0 0-1,1 0 1,-1 0 0,0-1 0,0 1 0,0 0 0,1 0 0,-1 0-1,0 0 1,0 0 0,0-1 0,1 1 0,-1 0 0,0 0 0,0 0-1,0-1 1,0 1 0,0 0 0,0 0 0,1-1 0,-1 1-1,0 0 1,0 0 0,0 0 0,0-1 0,0 1 0,0 0 0,0 0-1,0-1 1,0 1 0,0 0 0,0-1 0,0-46-961,-5 47 913,-1 0 51,-28 3-66,33-3 74,-1 0 0,1 1-1,-1-1 1,1 1 0,-1 0 0,1 0-1,0-1 1,-1 1 0,1 0-1,0 0 1,0 0 0,0 0 0,0 0-1,0 1 1,0-1 0,0 0 0,0 0-1,0 1 1,0-1 0,1 0 0,-2 3-1,-1 2 25,0 0-1,0-1 0,-1 1 0,1 0 1,-1-1-1,-1 0 0,-4 5 1,5-6 0,0-1 1,0 1 0,1 0 0,0 0 0,0 0-1,0 1 1,0-1 0,1 1 0,-1 0 0,1 0-1,0-1 1,1 1 0,-1 0 0,1 1 0,0-1-1,0 5 1,0 1 21,0-1 0,-1 0 0,-3 13 0,2-12-5,1 0 1,0 1-1,-1 17 1,3-26-33,0 1 0,-1 0 0,1-1 1,1 1-1,-1-1 0,0 1 0,1-1 0,0 1 1,0-1-1,0 1 0,0-1 0,0 1 0,4 4 1,-3-6-2,1 0 0,0-1 0,0 1 1,0-1-1,0 0 0,0 0 1,0 0-1,0 0 0,0 0 1,0-1-1,0 1 0,1-1 0,-1 0 1,0 0-1,0 0 0,4-1 1,3 1-41,0 0 1,0-1 0,0-1 0,-1 1 0,1-1 0,0-1-1,-1 0 1,11-5 0,-17 7 14,0-1 0,0 0 0,0 1 1,0-1-1,0 0 0,0-1 0,-1 1 0,1 0 0,-1-1 0,0 0 0,1 1 0,-1-1 0,-1 0 0,1 0 0,0 0 1,-1 0-1,1 0 0,-1-1 0,0 1 0,0 0 0,0-1 0,-1 1 0,1-1 0,-1 1 0,0-1 0,0 1 1,0-5-1,0 1-7,0-1 0,-1 0 0,0 0 0,-2-9 1,2 14 16,0 1 1,0-1 0,0 0-1,0 1 1,-1-1 0,1 1-1,-1-1 1,0 1 0,0 0-1,0-1 1,-3-2 0,2 3-6,0-1 0,1 0 1,-1 0-1,1 0 1,0 0-1,-3-7 0,4 8 6,0 1 0,1-1 0,-1 1-1,0-1 1,0 1 0,0-1 0,0 1 0,0-1-1,-1 1 1,1 0 0,0 0 0,-1 0-1,1 0 1,0 0 0,-1 0 0,1 0-1,-1 0 1,0 0 0,1 1 0,-3-1 0,-4-1-9,-1 1 1,0 0 0,0 1 0,-12 1 0,5-1 40,14 0-29,-1 1 0,0-1 1,1 0-1,-1 1 0,0 0 0,1 0 1,-1-1-1,1 2 0,0-1 1,-1 0-1,1 0 0,0 1 0,-1-1 1,1 1-1,0 0 0,0-1 0,1 1 1,-1 0-1,0 0 0,0 1 1,1-1-1,-2 3 0,-15 16 10,3-5 40,1-1 0,0 2 1,2 0-1,0 0 0,-10 20 0,12-19-21,5-10-4,1 0 1,-1 0-1,1 0 1,1 1-1,0 0 0,0-1 1,1 1-1,0 0 1,-2 12-1,4 31 202,0-52-219,0 1 0,0 0 0,1 0 0,-1-1 0,0 1 0,0 0 0,0-1 0,0 1 0,1 0 1,-1-1-1,0 1 0,1 0 0,-1-1 0,0 1 0,1 0 0,-1-1 0,1 1 0,-1-1 0,1 1 0,-1-1 0,1 1 0,-1-1 0,1 1 0,0-1 0,-1 0 0,1 1 1,1 0-1,0-1 0,1 1 1,-1-1 0,0 1 0,1-1-1,-1 0 1,1 0 0,-1 0 0,1 0 0,2-1-1,2 0 3,1-1-1,-1 0 1,1 0-1,-1-1 1,12-5-1,1-5-9,-2 0-1,0 0 1,-1-2 0,0 0-1,-1-2 1,-1 1 0,19-27-1,-30 37-3,-1 1 0,0-1 0,0 0-1,-1 0 1,1 0 0,-1 0-1,-1 0 1,1-1 0,-1 1 0,1-7-1,-1-70-45,-2 47 33,1 33 14,0 0 0,0 0 0,-1 0 0,1 0 0,-1 0 0,0 0 0,0 0 0,0 0 0,0 0 0,-1 1 0,1-1 0,-1 1 0,1-1 0,-1 1 0,0-1 0,0 1 0,-4-3 0,-13-22-45,19 26 44,-1 0 1,1 0-1,-1 0 0,0 0 0,1 0 0,-1 0 0,0 0 1,0 0-1,0 0 0,0 1 0,1-1 0,-1 0 0,0 0 1,0 1-1,-1-1 0,1 1 0,0-1 0,0 1 0,0-1 0,0 1 1,0 0-1,-1-1 0,0 1 0,-1 0 8,-1 0 0,1 0 0,0 0 0,-1 1 0,1-1 0,0 1 0,0 0 0,-6 2 0,2 0 18,-1 1 1,1-1-1,0 2 1,0-1 0,1 1-1,-12 9 1,-25 44 103,20-27-89,16-21-18,-1 1 0,2 1-1,-11 21 1,5-7 11,7-17-4,1 1 1,0 0-1,1 0 1,0 0 0,1 0-1,0 0 1,0 0 0,1 1-1,0-1 1,2 20 0,-1-29-25,0 0 1,0 0-1,0 0 1,0 0-1,1 1 1,-1-1-1,0 0 1,1 0-1,-1 0 1,1 0-1,-1-1 1,1 1-1,-1 0 1,1 0-1,0 0 1,-1 0-1,1 0 1,0-1-1,0 1 1,0 0-1,0-1 1,-1 1-1,1 0 1,0-1-1,0 1 1,0-1-1,2 1 1,1 0 1,1 0 1,-1 0-1,1 0 1,-1 0-1,1-1 0,-1 0 1,6 0-1,2-1 11,0 0-1,1-1 1,-1 0-1,18-6 0,-19 3-15,0-1 0,-1 1 0,1-2 0,-1 1 0,0-2-1,-1 1 1,0-1 0,13-14 0,2-7-2,29-44 0,-42 56 5,-8 12 0,0 0 1,0 1-1,-1-1 1,1-1-1,-1 1 1,0 0-1,2-11 1,-4 14-7,0 1 0,0-1 1,0 1-1,1-1 0,-2 0 0,1 1 1,0-1-1,0 0 0,0 1 1,-1-1-1,1 1 0,-1-1 0,1 1 1,-1-1-1,0 1 0,1-1 1,-1 1-1,0 0 0,0-1 1,0 1-1,0 0 0,0 0 0,0-1 1,0 1-1,-1 0 0,1 0 1,0 1-1,-1-1 0,1 0 0,-1 0 1,1 0-1,-3 0 0,-10-4 8,6 1-11,0 1 0,0 0 0,0 0 0,0 1 0,-1 0 0,1 1 0,0 0 0,-1 0-1,1 0 1,-1 1 0,1 1 0,-1 0 0,-13 2 0,7 3 17,1 1-1,-1 0 0,2 1 1,-1 0-1,1 1 0,1 0 1,-23 22-1,15-5 333,-25 42 0,38-57-255,-22 43 336,20-39-336,5-10-61,0 0 0,1 1 0,0-1 0,0 1 0,0-1 0,1 1 1,0 0-1,0 0 0,0 0 0,1 1 0,0-1 0,-1 12 0,1 6 55,0-12-6,0 0 1,1 0 0,1 1 0,2 15 0,-2-26-63,-1-1 0,0 1 0,1 0 1,-1-1-1,0 1 0,1-1 0,0 1 0,-1-1 1,1 0-1,0 1 0,0-1 0,0 0 1,0 1-1,0-1 0,0 0 0,0 0 1,0 0-1,1 0 0,-1 0 0,0 0 1,0 0-1,1 0 0,-1-1 0,1 1 1,-1 0-1,1-1 0,-1 1 0,1-1 1,-1 0-1,1 1 0,0-1 0,-1 0 1,1 0-1,-1 0 0,1 0 0,0 0 1,-1 0-1,1-1 0,1 0 0,14-3 66,-1 0 0,0-2 0,0 0-1,0-1 1,-1 0 0,0-2 0,23-16-1,-11 5-41,-2-2-1,0-1 0,22-27 0,-30 30-37,0-1 0,-1-1 0,16-29 0,-26 40 5,-1 0 1,0 0-1,0-1 0,-2 0 1,1 1-1,-1-1 1,-1 0-1,0-1 0,0-15 1,-2 17-21,0-1 1,-1 0-1,0 1 1,0-1-1,-2 1 1,1-1-1,-2 1 0,-5-13 1,8 21 10,-1-1 0,0 1 0,0 0 0,0 0-1,0 1 1,-1-1 0,1 0 0,-1 1 0,0-1 0,0 1 0,0 0 0,0 0 0,0 0 0,0 1 0,0-1 0,-1 1-1,1-1 1,0 1 0,-1 0 0,1 0 0,-1 1 0,1-1 0,-1 1 0,0 0 0,1 0 0,-1 0 0,0 0 0,1 0-1,-1 1 1,1 0 0,-5 1 0,-5 1 12,0 1-1,1 1 0,-1 0 1,1 0-1,0 2 0,1-1 1,0 1-1,0 1 0,-19 17 1,-3 7 36,-44 55 0,52-57-43,10-13 8,2 1 1,-1 0-1,-17 36 0,27-48-6,1 1 0,0 0 0,1 0 0,-1 1 0,2-1 0,-1 0 0,1 1 0,0-1 0,0 1 0,1-1 0,0 1 0,0-1 0,1 1 0,0-1 0,2 9 0,-2-14-1,-1-1-1,1 1 1,0 0-1,0-1 1,0 1-1,0-1 1,0 1-1,0-1 1,0 1-1,0-1 1,0 0-1,1 1 1,-1-1-1,1 0 1,-1 0-1,1 0 1,-1 0-1,1 0 1,0 0-1,-1-1 1,1 1-1,0-1 1,-1 1-1,1-1 1,0 1-1,0-1 1,0 0-1,0 0 1,-1 0-1,1 0 1,0 0-1,0 0 1,0-1-1,0 1 1,-1-1-1,1 1 1,2-2-1,9-2 27,-1-1 0,0 0 0,23-13 0,-30 15-13,13-9-7,-1 0-1,0-1 0,-1-1 0,0-1 0,-1 0 0,19-27 0,-2 5 39,-25 30-47,-1 1 0,1-2 0,-2 1 0,1-1-1,-1 1 1,0-1 0,-1-1 0,0 1 0,0-1-1,5-17 1,-2-24-7,2 23-17,-6 19 19,0 0 0,-1 1 0,0-2 0,-1 1 0,1 0 0,-1-11 0,-1 3 24,1 12-17,0 0 0,-1 1 0,0-1 0,0 0 0,0 1 0,0-1 0,-1 0-1,1 1 1,-1-1 0,0 0 0,0 1 0,-1-1 0,1 1 0,-1 0 0,1-1 0,-1 1-1,0 0 1,0 0 0,0 0 0,-1 0 0,-4-4 0,6 6-3,-1-2-4,-1 1 0,0 0 0,0-1 0,0 1 0,0 0 0,0 0 0,-4-1 0,-35-1 0,33 5 9,1 0 0,-1 0 0,1 1 0,0 1 0,-1-1 0,1 1 1,0 1-1,1-1 0,-1 2 0,-9 5 0,0 1-6,1 1 0,1 1-1,-21 20 1,24-19 12,-21 32 0,11-15 32,17-26-43,0 2 0,0-1 0,1 0 1,-1 1-1,1 0 0,1 0 0,0 0 1,0 1-1,0-1 0,1 1 0,0-1 0,0 1 1,1 0-1,-1 14 0,2-12 28,0 0 0,0 0 0,1 0 0,1 0 1,0-1-1,0 1 0,4 11 0,-5-19-19,0 0 0,0 0 0,1 0 0,-1 0 1,0 0-1,1 0 0,-1 0 0,1-1 0,0 1 0,-1-1 0,1 1 1,0-1-1,0 1 0,0-1 0,3 1 0,-3-1 7,1 0 1,0 0-1,0-1 1,0 1-1,0-1 0,0 0 1,1 0-1,-1 0 1,0 0-1,0-1 0,0 1 1,0-1-1,0 0 1,4-1-1,3-2 46,-2 0-1,1 0 1,0-1 0,-1 0 0,11-8-1,-13 9-9,65-50 412,-56 42-411,-1-2 1,-1 0-1,0-1 1,0 0-1,-2 0 1,19-34-1,-24 40-48,-2-1-4,1 0 1,-2 0 0,1 0 0,-2-1 0,1 1-1,-1-1 1,-1 0 0,0 0 0,0 1 0,-1-1-1,-2-19 1,1-7 11,0 30-16,1-1 0,-1 1 0,-1 0 0,1-1 0,-1 1 0,0 0 0,-1 0 0,0 0 0,0 0 0,-1 0 0,1 1 0,-1-1 0,-5-5 0,6 9 1,1 0 1,-1 0 0,0 0 0,0 0 0,0 1 0,0-1-1,0 1 1,-1 0 0,1 0 0,-1 0 0,0 0 0,1 0 0,-1 1-1,0 0 1,0 0 0,0 0 0,0 0 0,0 0 0,0 1-1,0 0 1,0 0 0,0 0 0,0 0 0,0 1 0,-7 1 0,0 3 0,0 1 1,0 0-1,0 0 1,1 1-1,0 1 1,-15 14 0,-4 2-19,18-15 21,1 0 0,0 1 0,0 0 0,1 1 0,0 0 0,1 0 0,0 1 0,1 0 0,-10 22 0,-1-1 8,9-17-11,5-9-1,0 0-1,0 0 1,1 1 0,-1-1 0,1 1 0,1 0 0,0 0-1,0 0 1,0 0 0,1 0 0,0 9 0,1 110 124,0-125-119,0 0 0,0-1 0,0 1 0,0 0 0,0-1 0,1 1 0,-1 0 0,0 0 0,1-1 0,0 1 0,-1-1 0,1 1 0,0-1 0,0 1 1,-1-1-1,1 1 0,1-1 0,-1 1 0,0-1 0,0 0 0,0 0 0,2 2 0,0-2 3,-1 0-1,0 0 1,1 0 0,-1-1-1,1 1 1,-1-1 0,1 1 0,0-1-1,-1 0 1,1 0 0,-1 0-1,1 0 1,3-1 0,4-1 6,0 0-1,0-1 1,0 0 0,0-1-1,-1 0 1,10-5 0,58-43 19,-63 42-23,1-1 0,-2-1 0,0 0 0,0-1 0,-1 0-1,-1-1 1,0 0 0,-1-1 0,16-30 0,-23 38-3,4-5-16,-1 0 1,0 0 0,-1-1 0,0 0-1,-1 1 1,-1-2 0,0 1-1,-1 0 1,1-20 0,-3 32 8,0-1 1,0 0-1,0 0 0,0 1 1,0-1-1,-1 0 1,1 1-1,-1-1 0,1 0 1,-1 1-1,0-1 0,0 1 1,1-1-1,-1 1 1,0-1-1,0 1 0,-1 0 1,1 0-1,0-1 1,-2-1-1,-5-4-27,6 5 28,-1 0 0,0 0 0,0 0 0,0 0 0,-1 0-1,1 1 1,0 0 0,-1-1 0,1 1 0,0 1 0,-1-1 0,1 0-1,-1 1 1,1 0 0,-1 0 0,0 0 0,1 0 0,-1 0 0,1 1-1,-1-1 1,-4 3 0,1-2-3,0 1-1,0 0 0,1 1 0,-1-1 1,1 2-1,0-1 0,0 0 1,0 1-1,0 0 0,0 1 1,-8 8-1,6-5 5,1 0 1,0 0-1,1 1 1,0 0-1,0 1 1,1-1-1,0 1 1,1 0-1,0 0 1,1 0-1,-1 1 1,2-1-1,-3 22 0,5 70 85,0-100-77,0 1-1,0 0 1,0-1 0,0 1-1,0-1 1,1 1-1,-1-1 1,1 1 0,0-1-1,0 1 1,0-1-1,0 0 1,0 1 0,0-1-1,1 0 1,-1 0 0,1 0-1,-1 0 1,1 0-1,0 0 1,0 0 0,0-1-1,0 1 1,0-1-1,0 1 1,0-1 0,5 2-1,1 0 22,0-1 0,1-1 0,-1 1 1,0-2-1,0 1 0,14-1 0,-15 0 0,-4 0-21,0 0 1,0 0-1,0-1 1,-1 1 0,1-1-1,0 1 1,0-1 0,0 0-1,0 0 1,-1 0-1,1 0 1,0-1 0,3-1-1,21-9 70,-25 11-75,0 1 0,0 0 0,0-1 1,0 0-1,0 1 0,0-1 0,0 0 1,0 0-1,0 0 0,0 0 0,-1 0 0,1-1 1,0 1-1,-1 0 0,1-1 0,-1 1 1,0-1-1,1 0 0,-1 1 0,0-1 0,0 0 1,1-2-1,0-3-1,-1 0 0,0 0 0,0 0 1,0 0-1,-1 0 0,0-7 0,0-76-80,-1 85 76,1 0 0,-1 1 0,0-1 0,0 0 0,0 1 0,-1-1 0,0 1 0,0 0 0,0 0-1,0-1 1,-1 1 0,1 1 0,-1-1 0,-5-6 0,0 3-3,1 0-1,-1 0 0,0 0 1,0 1-1,-13-7 0,13 10-5,-1 0-1,0 0 1,0 1-1,0 0 1,0 1-1,-1-1 1,1 2 0,0 0-1,-1 0 1,-9 1-1,-7 0-43,21-1 43,1 1 0,-1-1 0,0 1 0,1 0 0,-1 0 0,0 1 0,1-1 0,0 1-1,-1 0 1,1 0 0,-8 6 0,-23 10-25,-6-7-33,38-9-11,4-1 46,0 0 45,0 0 0,0 0 0,1 0 0,-1 0 0,0 0 0,1 0 0,-1 0 0,0 0 0,1-1 0,-1 1 0,1 0 0,1-1 0,15 5-14,1-1 1,-1-1 0,1-1-1,0-1 1,0 0 0,19-3-1,2 1 22,867 1-354,-903 0 335,-8 0-29,-391 0-53,186-10-86,65 10 120,142 0 51,0 0 0,0 0 0,-1 0 1,1-1-1,0 1 0,0-1 0,0 1 0,-1-1 0,1 0 0,0 0 0,-3-2 0,-13-4 330,25 8-324,0 0 0,0-1 1,0 0-1,0 0 0,9-1 0,6 0-3,74 2 24,-37 1-5,0-2 0,103-15 0,-20 0-329,-104 13 95,-1-1 1,69-16 0,-92 15 129,0 1 1,1 1 0,-1 1 0,18 0 0,-32 0 80,0 1 1,0 0-1,1 0 1,-1 0-1,0-1 0,0 1 1,1 0-1,-1 0 1,0-1-1,0 1 0,0 0 1,0 0-1,0-1 1,1 1-1,-1 0 0,0-1 1,0 1-1,0 0 1,0 0-1,0-1 0,0 1 1,0 0-1,0-1 1,0 1-1,0 0 0,0-1 1,0 1-1,0 0 0,0 0 1,0-1-1,0 1 1,-1 0-1,1-1 0,0 1 1,0 0-1,0 0 1,0-1-1,0 1 0,-1 0 1,1 0-1,0-1 1,0 1-1,-1 0 0,1-1-9,-42-15-86,38 15 94,0 0 1,0 0 0,-1 0 0,1 0-1,-1 1 1,1 0 0,0 0 0,-9 1-1,-7 0 0,-170-11 48,-371 10-166,560 0 118,1 0 2,-1 0 1,1-1-1,-1 1 1,1 0 0,-1 0-1,1 0 1,-1 0-1,0 0 1,1 0 0,-1 0-1,1 0 1,-1 0-1,0 0 1,1 0 0,-1 0-1,1 0 1,-1 0-1,1 1 1,-1-1 0,1 0-1,-1 0 1,1 1-1,-1-1 1,1 0 0,-1 1-1,1-1 1,-1 0-1,1 1 1,-1-1 0,1 1-1,0-1 1,-1 1-1,1-1 1,0 1 0,-1-1-1,1 1 1,0-1-1,-1 2 1,1-1 314,530-1 117,-512 0-443,0-1 1,0 0-1,0-2 0,0 0 1,0-1-1,17-7 0,-14 9-93,-16 2 3,-5-1 100,0 1-1,0 0 1,0 0 0,1 0 0,-1-1-1,0 1 1,0 0 0,0 0 0,0 0 0,0-1-1,0 1 1,0 0 0,0 0 0,0-1-1,0 1 1,0 0 0,0 0 0,0-1-1,0 1 1,0 0 0,0 0 0,0 0 0,0-1-1,0 1 1,-1 0 0,1 0 0,0 0-1,0-1 1,0 1 0,0 0 0,0 0-1,0 0 1,-1-1 0,1 1 0,0 0 0,0 0-1,0 0 1,-1 0 0,1 0 0,0 0-1,0-1 1,0 1 0,-1 0 0,1 0-1,0 0 1,0 0 0,0 0 0,-1 0 0,1 0-1,0 0 1,-1 0 0,-36-3 58,10 2-29,-5-10-50,27 9 20,0 0-1,0 0 1,0 1-1,0 0 0,-1 0 1,-5-1-1,-31 1-23,-35-2 44,-176-10-39,-88 13 803,1217 0 71,-875 0-854,0 0-1,-1-1-1,1 1 1,0 0 0,0 0 0,-1 0 0,1 0 0,0 0-1,0-1 1,0 2 0,-1-1 0,1 0 0,0 0 0,0 0 0,0 0-1,-1 0 1,1 1 0,0-1 0,0 0 0,-1 1 0,1-1 0,0 0-1,-1 1 1,1-1 0,0 1 0,-1-1 0,1 1 0,-1-1 0,1 1-1,-1 0 1,1-1 0,-1 1 0,1 0 0,-1-1 0,1 1-1,-1 0 1,0 0 0,0-1 0,1 2 0,-1 0-81,-2-1-107,0-1 191,1 1 0,-1-1 1,0 0-1,0 0 1,0 0-1,0 0 1,1 0-1,-1 0 1,-3-1-1,2 0-1,-152 1-496,37 11-70,114-11 521,8 0 58,157-9-69,-52 5 72,-78-1-29,-5 2-59,39-2 0,217-5-51,176 10 43,-455 0-35,-6-3 33,-1 0 74,-1 0 1,0 1 0,0 0 0,0 0 0,0 0-1,-1 0 1,1 1 0,0 0 0,-1 0-1,-5 0 1,-62-2 31,-348 3-54,187 10 121,202-10 150,31 0 317,21 0-218,276 0-121,-277 1-212,0 1 0,-1 0 0,1 1 0,30 10-1,-31-7-13,1-2-1,24 4 0,139 19 101,16 2-109,128-21 259,-321-8-145,-5 0-98,0 0 0,0-1-1,0 1 1,0 0-1,1-1 1,-1 1-1,0-1 1,0 1 0,0 0-1,0-1 1,0 1-1,0-1 1,0 1-1,0 0 1,0-1 0,0 1-1,-1 0 1,1-1-1,0 1 1,0-1-1,0 1 1,0 0 0,-1-1-1,1 1 1,0 0-1,0-1 1,0 1-1,-1 0 1,1-1-1,0 1 1,-1 0 0,1 0-1,0-1 1,-1 1-1,1 0 1,-1 0-1,-6-3-9,0 0-1,0 0 1,0 1-1,0 1 1,-1-1-1,1 1 0,-1 0 1,-7 1-1,-71 1-9,41 1-30,-25-3-4,23-1 11,0 3 1,-1 2-1,-74 13 1,-84 23-217,52-9-58,52-9 69,15-4 71,58-10 117,-1-2-1,1-1 0,-32 0 1,11-5 37,31-1-16,0 1 1,-1 2-1,1 0 0,-23 4 1,-19 3 50,-1-2 0,0-3 1,-68-5-1,27 0 3,101 2-9,-1 1 0,0-1 0,1 0 0,-1 0 1,1 0-1,-1 0 0,0-1 0,1 1 0,-1-1 0,1 1 1,-1-1-1,1 0 0,-1 0 0,1 0 0,0 0 0,-1 0 1,1-1-1,-3-2 0,1 3-10,0 0 0,0 0 0,0 0 0,0 1 0,0-1 0,0 1 0,0 0 0,0 0 1,-7 2-1,-8-2 0,17 0 2,0 0 1,1 0-1,-1 0 0,1-1 0,-1 1 0,0-1 0,1 1 0,-1-1 0,1 0 0,-1 1 0,1-1 0,-1 0 0,1 0 1,0 0-1,-1 0 0,1 0 0,0 0 0,-1-2 0,-8-6-12,-9-2 99,18 11-86,1 0 0,-1 0-1,1 0 1,-1 0 0,1 0 0,-1-1-1,1 1 1,-1 0 0,1 0 0,-1-1-1,1 1 1,-1 0 0,1-1-1,0 1 1,-1-1 0,1 1 0,-1 0-1,1-1 1,0 1 0,-1-1 0,1 1-1,0-1 1,0 1 0,-1-1 0,1 1-1,0-1 1,0 1 0,0-1 0,0 1-1,0-1 1,0 0 0,0 1-1,0-1 1,0 1 0,0-2 0,-23-1-112,4 4 23,5-1-86,-11 0 190,25 0-15,-1 0 0,1 0 0,-1 0 0,1-1 0,-1 1 0,1 0 0,-1 0 0,1 0 0,-1-1 0,1 1 0,-1 0 0,1-1 0,-1 1 0,1 0 0,-1-1 0,1 1 0,0-1 1,-1 1-1,1 0 0,0-1 0,0 1 0,-1-1 0,1 1 0,0-1 0,0 1 0,-1-1 0,1 1 0,0-1 0,0 1 0,0-1 0,0 0 0,0 1 0,0-1 0,0 0 1,0 1-1,-1-1 0,1 1 1,0-1-1,0 1 1,-1-1-1,1 1 1,0-1-1,0 1 1,-1-1-1,1 1 0,-1 0 1,1-1-1,0 1 1,-1-1-1,1 1 1,-1 0-1,1 0 0,-1-1 1,1 1-1,-1 0 1,1 0-1,-1-1 1,1 1-1,-1 0 1,0 0-1,-27-4-30,-34 4-30,48 1 53,-60-1 27,-36 0 50,106 0-42,-1 0-54,-125 0-61,127 0 46,-2 0 42,-9 0 63,18 0 162,0-1-204,0 1 0,1-1 0,-1-1 0,0 1 0,0-1 0,6-2 0,22-20-2,-27 20-30,0 0-1,0 0 1,1 0 0,-1 1-1,1-1 1,0 1 0,0 1-1,10-4 1,17-9-42,-28 12 48,0 0-1,1 0 1,-1 1-1,1-1 1,7-1 0,-5 3 5,-7 0 0,0 1 0,0 0 0,0 0 0,0 0 0,0-1 0,0 1 0,0-1 0,0 1 0,0-1 0,0 1 0,0-1 0,0 1 0,0-1 0,0 0 0,0 1 0,-1-1 0,1 0 0,0 0 0,0 0 0,-1 0 0,1 0 0,0-1 0,1 0 2,0 1 0,0 0 0,-1 0 0,1 0 0,0 0 1,0 0-1,0 0 0,1 0 0,-1 1 0,0-1 0,0 1 1,0 0-1,0-1 0,1 1 0,-1 0 0,3 1 0,-5-1-1,1 0-1,0 0-1,-1 0 1,1 0 0,-1 0 0,1 0 0,-1 0-1,1 0 1,-1 0 0,1 0 0,-1 0 0,1 0-1,-1-1 1,1 1 0,-1 0 0,1 0 0,-1 0-1,1-1 1,-1 1 0,1 0 0,-1-1 0,1 1-1,-1 0 1,0-1 0,1 1 0,-1 0 0,1-1-1,-1 1 1,0-1 0,1 0 0,-1 0-1,1 0 0,-1 1 1,1-1-1,-1 0 0,1 1 1,0-1-1,-1 0 0,1 1 0,0-1 1,-1 1-1,1-1 0,0 1 1,0-1-1,0 1 0,-1-1 1,1 1-1,1-1 0,16-6-36,-13 6 10,-5 0-138,0 1 163,1-1-1,-1 1 1,0-1 0,0 1-1,0-1 1,0 1 0,0-1-1,0 1 1,0-1 0,0 1-1,0-1 1,0 1-1,0-1 1,0 1 0,0 0-1,0-1 1,0 1 0,0-1-1,-1 1 1,1-1 0,0 1-1,0-1 1,-1 1 0,1-1-1,0 1 1,0 0 0,-1-1-1,1 1 1,-1 0-1,1-1 1,0 1 0,-2-1-1,-26 0-33,17 0 8,-1 0 0,1 1 0,0 1-1,0-1 1,-18 5 0,15 0 32,11-4-3,0 1 0,0-1 0,-1 0-1,1 0 1,-1-1 0,1 1 0,-7 0 0,8-1-2,0-1 1,1 1-1,-1 0 1,0 1-1,1-1 1,-1 0-1,1 0 1,-1 1 0,0-1-1,1 1 1,-3 1-1,3-2-1,0 1-1,1 0 0,-1 0 1,1 0-1,-1 0 0,1-1 1,-1 1-1,1 0 0,0 0 1,-1 0-1,1 0 0,0 0 1,0 0-1,0 0 0,0 0 1,0 0-1,0 0 0,0 2 1,0 0-25,0-2-22,-1 0 53,1 1 1,0-1-1,0 0 0,0 1 1,0-1-1,0 1 0,0-1 1,0 0-1,0 1 0,1-1 1,-1 0-1,0 1 1,1-1-1,-1 0 0,1 1 1,-1-1-1,3 2 0,6-1-2,1 0 0,0 0 0,-1-1 0,15-1 0,25 4-28,28 18 37,-6-10-4,-47-6 26,1-2 1,36 1-1,-58-5 9,-6 0-7,-301 0-128,304 0 93,0 0 0,-1 0 0,1 0 1,0 0-1,-1 0 0,1 0 1,-1 0-1,1 0 0,-1 0 0,1 0 1,0 0-1,-1 0 0,1 0 1,-1 0-1,1 0 0,0 0 0,-1 0 1,1 0-1,0 1 0,-1-1 0,1 0 1,-1 0-1,1 0 0,0 1 1,-1-1-1,1 0 0,0 1 0,0-1 1,-1 0-1,1 1 0,0-1 1,0 0-1,-1 1 0,1-1 0,0 0 1,0 1-1,0-1 0,0 0 0,0 1 1,-1-1-1,1 1 0,0-1 1,0 0-1,0 1 0,0-1 0,0 1 1,0-1-1,0 1 0,0 1-1,0-1 0,0 1-1,0 0 1,0-1-1,-1 1 1,1 0 0,-1-1-1,0 1 1,1 0 0,-1-1-1,-1 3 1,-4 4 16,4-5-19,0 0 0,0-1 0,0 1 0,1 0 0,-1 0 0,1 0-1,0 0 1,0 0 0,0 1 0,0-1 0,0 0 0,1 0 0,0 0 0,-1 1-1,2 5 1,-1 64 178,0-71-38,0-13-110,0-172-583,0 181 514,0 4-213,-1 7 256,0 0-1,0-1 1,-1 1-1,0-1 1,-5 15 0,4-15 12,0 0 0,1 1 1,0-1-1,0 1 1,0 14-1,2-16-1,-1 0-1,1 0 1,-2-1-1,1 1 1,-4 10 0,3-10 3,0 0 1,0 1 0,1-1 0,0 0-1,0 13 1,1 66 188,0-81 949,0-10-1106,0-304-364,0 307 249,0 6-147,0 13 208,1-7 3,-1-1-1,0 1 1,-1-1 0,0 1-1,-3 13 1,-5-2 52,7-15-32,0-1-1,0 0 1,0 0 0,0 1-1,1-1 1,0 1-1,0 0 1,0 9 0,1 178 54,0-191-62,0 0 1,0 0-1,1 0 1,-1 0-1,0-1 0,1 1 1,0 0-1,-1 0 1,1-1-1,0 1 0,0 0 1,0-1-1,0 1 0,0-1 1,0 1-1,0-1 1,0 0-1,1 1 0,-1-1 1,3 2-1,0 0 25,1 2 181,-5-450-690,-1 451 476,1 0 1,-1-1 0,-1 1-1,1 0 1,-1 0 0,-4 9 0,3-8 1,1 0 0,-1 0 0,1 0 1,1 1-1,-1-1 0,1 0 0,0 9 1,1 308 649,0-830-852,0 505 105,0 12 8,0 341 184,0-543-501,5 187 370,7 0 10,0 0 0,1 1-1,0 1 1,-1 0 0,24-1 0,4-1 21,-19 2 8,1 0 0,0 1 0,24 3 0,5 0-9,64-2 34,-112 0-53,-6 0-218,-14 0 169,10 1 65,1-1 1,-1 0-1,0 0 1,1-1 0,-13-2-1,13 1 5,-7-2-2,-1-1 0,-21-12 0,-32-7-11,65 23 5,-1 0 0,1 0 1,0 1-1,-1-1 1,1 1-1,-1-1 1,1 1-1,0 0 0,-1 0 1,1 0-1,-1 0 1,1 0-1,-1 0 1,-2 1-1,-6 1-89,10-1 102,1 1 0,0-1 0,0 1 0,0-1 1,0 1-1,0-1 0,1 1 0,-1-1 0,0 1 0,1-1 0,-1 1 0,1-1 1,-1 0-1,2 3 0,0-3-1,22 12 25,-21-12-23,-1 0 1,1 0 0,-1-1-1,1 1 1,-1-1-1,1 0 1,-1 0 0,1 0-1,0 0 1,4-1 0,6 1 25,349 0 6,-359 0-51,-6 0-182,-2 1 186,0 0 0,0 0 0,1 0 0,-1 1 0,1 0 0,-1-1-1,1 2 1,0-1 0,0 0 0,0 1 0,0 0 0,-5 4 0,-21 14-34,-20 2 41,40-20 5,1 1 1,-1 0-1,1 1 0,0 0 0,0 0 0,0 1 1,1 0-1,0 0 0,0 1 0,1 0 1,-8 9-1,-32 46 16,27-37-27,-27 42 0,42-58 13,-1 0 0,1 1 0,0-1 0,1 1 0,0 0-1,0 1 1,1-1 0,1 1 0,0-1 0,0 1 0,1 0 0,0 12-1,1 94 15,1-116-2,-1 0 0,1 0 0,0 0 0,-1 0 0,1 0 0,0 0 0,0 0 0,0 0 0,0 0 0,0-1 0,0 1 1,0 0-1,0 0 0,0-1 0,1 1 0,-1 0-5,0 0 0,0-1 1,0 1-1,1-1 1,-1 1-1,0-1 1,0 0-1,0 1 1,0-1-1,0 0 0,0 0 1,1 0-1,-1 0 1,0 0-1,0 0 1,0 0-1,0 0 1,1 0-1,-1-1 1,2 0-1,-3 1 14,2 0-23,-1 0 0,0 0 1,0 0-1,0 0 0,0 0 1,1 0-1,-1 0 0,0 0 0,0 0 1,0 1-1,0-1 0,0 0 0,0 1 1,1-1-1,-1 1 0,0 0 1,1 0-1,0 18-51,-3-4 110,2-14-54,-1 0 0,1-1 0,-1 1 0,0 0 0,1 0 0,-1-1 0,1 1 0,0 0 0,-1 0 0,1-1-1,0 1 1,-1-1 0,1 1 0,0-1 0,0 1 0,-1-1 0,1 1 0,0-1 0,0 0 0,0 1 0,0-1 0,0 0 0,-1 0 0,1 1-1,0-1 1,0 0 0,0 0 0,0 0 0,0 0 0,1-1 0,48 1 5,-26 0-55,4-1 75,0 0 0,-1-2 0,34-7 0,-42 7-21,0 0 0,25 1 1,29-4 52,-39 1-50,6 0-50,76-21 0,-112 25 38,1 0 1,-1 0-1,0 0 0,0 1 0,1-1 0,5 1 0,-8 2-16,-18-1 15,-335-1-15,332 1 13,1 1-1,0 1 1,-1 0-1,1 2 1,-33 12-1,30-10 4,20-7-2,0 0 0,0 1 0,0-1 0,0 0 1,0 0-1,0 0 0,0 1 0,1-1 0,-1 1 0,0-1 0,0 0 0,0 1 0,0 0 1,1-1-1,-1 1 0,0-1 0,1 1 0,-1 0 0,0-1 0,1 1 0,-1 0 0,1 0 0,-1 0 1,1-1-1,-1 1 0,1 0 0,0 0 0,-1 0 0,1 0 0,0 0 0,0 0 0,0 0 0,0 0 1,0 0-1,0 0 0,0-1 0,0 1 0,0 0 0,0 0 0,1 2 0,-1 8 48,1-10-45,-1 1 1,1-1-1,0 1 0,0-1 1,0 1-1,0-1 0,0 0 1,0 1-1,0-1 0,0 0 1,0 0-1,1 0 0,-1 0 0,1 0 1,-1 0-1,0-1 0,1 1 1,-1 0-1,1-1 0,0 1 1,-1-1-1,1 1 0,0-1 1,-1 0-1,1 0 0,2 1 1,51 4 13,620-5-581,-665 0 567,-1-1-1,0 0 1,0-1 0,13-3-1,11-1-35,-28 6-16,-5-1 50,-1 0 0,1 0 0,0 0 0,-1 0 0,1 0 0,-1 1 0,1-1 0,-1 0-1,1 0 1,-1 0 0,1 1 0,-1-1 0,0 0 0,1 1 0,-1-1 0,0 1 0,0-1 0,0 1-1,1-1 1,-1 1 0,0 0 0,0-1 0,0 1 0,0 0 0,0-1 0,0 1 0,1 0-1,-1 0 1,0 0 0,0 0 0,0 0 0,-1 0 0,-47 0-38,25 1 0,-141-1-39,-109 0 6,271 0 68,0 0 0,-1 0 0,1 0-1,0 1 1,0-1 0,0 1-1,0-1 1,0 1 0,0 0 0,0 0-1,0 1 1,-4 2 0,3-2 1,0 1 53,8-3 46,19 0-43,-1-1 0,0 0 0,0-2 0,32-7-1,21-8 24,1 4-1,86-5 1,-30 4-52,-72 9-58,-17 2 34,0-1 1,0-3 0,63-19-1,-98 24 2,0 1-1,0-1 0,0 1 1,1 0-1,-1 1 0,1 0 1,-1 1-1,13 0 1,-15 0-4,-3 0 45,-23-2 39,-79-13-81,50 9 46,-82-10-71,84 12 50,-90 4-1,61 1-22,63 0-19,-1 0 1,1 0-1,0 1 1,-1 1-1,1 0 1,0 1-1,1 0 1,-1 1-1,1 1 1,0 0-1,0 0 1,1 1-1,-1 1 1,2 0-1,-11 9 1,20-16 15,1-1 0,-1 0 0,0 1 1,1-1-1,-1 1 0,1-1 1,-1 1-1,1-1 0,0 1 1,-1-1-1,1 1 0,0-1 1,-1 1-1,1-1 0,0 1 0,-1 0 1,1-1-1,0 1 0,0 0 1,0-1-1,0 1 0,0-1 1,0 1-1,0 0 0,0-1 0,0 1 1,0 0-1,0-1 0,0 1 1,0 0-1,0-1 0,0 1 1,1 0-1,-1-1 0,0 1 1,1-1-1,-1 1 0,0-1 0,1 1 1,-1 0-1,1-1 0,-1 0 1,1 1-1,-1-1 0,1 1 1,-1-1-1,1 1 0,-1-1 0,1 0 1,-1 0-1,1 1 0,0-1 1,-1 0-1,2 1 0,2 0 9,0 1-1,1-1 1,-1 0 0,1 0-1,-1 0 1,1 0-1,6-1 1,9 0 30,25 1-32,-1-3 1,55-8-1,51-11 31,45-10-110,-73 4 232,-116 25-131,-1-1 0,1 0 0,-1 0 0,0 0 0,0 0-1,6-6 1,-10 8-28,-1 0 0,1 0-1,-1-1 1,1 1-1,-1 0 1,0 0 0,1 0-1,-1-1 1,0 1-1,0 0 1,0-1-1,0 1 1,0 0 0,0 0-1,0-1 1,0 1-1,-1 0 1,1 0-1,0-1 1,-1 1 0,1 0-1,-2-2 1,1 1 0,0 1 0,0-1 1,0 1-1,0-1 0,0 1 1,0-1-1,-1 1 0,1 0 0,-1-1 1,1 1-1,-1 0 0,1 0 1,-1 0-1,0 1 0,1-1 1,-1 0-1,0 0 0,-2 0 0,-41-5 2,3 0-14,19 0 6,1 2 0,-1 1 1,0 1-1,-43 2 1,39 0-8,3 1 2,0 2-1,0 1 1,-44 12 0,-2 0-16,44-10 7,0 0 0,1 2 0,0 0 0,0 2 0,-35 20 0,58-30 17,0 1 0,0 0 1,1 0-1,-1 1 0,0-1 0,1 0 1,-1 1-1,1-1 0,-1 0 1,1 1-1,0 0 0,-2 2 0,2-1-4,0 0-1,0 1 1,1-1-1,-1 1 1,1-1-1,0 1 1,0 4-1,0-6 9,0-1 0,1 0 0,-1 1 0,1-1 0,-1 0 0,1 0 0,-1 1 0,1-1 0,0 0 0,-1 0 0,1 0 0,0 0 0,0 0 0,0 0 1,0 0-1,0 0 0,0 0 0,0 0 0,0-1 0,0 1 0,0 0 0,0-1 0,1 1 0,-1-1 0,2 2 0,41 9 17,-34-9-11,38 5 41,1-2-1,92-4 0,-79-1-30,237 0-42,-295 0 16,-12 0-208,-218 0 141,196 2 71,0 2 0,0 1 0,1 1 1,-48 17-1,36-11-47,-64 12 1,58-15-2,46-9 52,-1 0-1,1 0 1,-1 0-1,1 1 1,-1-1-1,1 1 1,-1-1-1,1 1 0,0 0 1,-1-1-1,1 1 1,0 0-1,0 0 1,-1 0-1,1 0 1,0 0-1,0 0 1,0 0-1,0 0 0,0 0 1,1 1-1,-2 1 1,1 8-17,1-11 20,-1 1-1,1 0 0,0 0 0,-1 0 0,1 0 0,0 0 1,0 0-1,0 0 0,0 0 0,0 0 0,0 0 1,0-1-1,0 1 0,0 0 0,1 0 0,-1 0 1,0 0-1,1 0 0,-1 0 0,0 0 0,1-1 0,-1 1 1,1 0-1,-1 0 0,1-1 0,0 1 0,-1 0 1,1-1-1,0 1 0,-1 0 0,1-1 0,0 1 1,0-1-1,-1 1 0,1-1 0,0 0 0,0 1 1,0-1-1,0 0 0,0 1 0,0-1 0,-1 0 0,1 0 1,0 0-1,0 0 0,0 0 0,0 0 0,2 0 1,159 0 133,-95-16 50,-62 16-194,-5-1 18,0-1-1,0 1 0,0-1 1,0 1-1,-1-1 0,1 1 1,0 0-1,-1-1 0,1 1 0,-1-1 1,1 1-1,-1 0 0,0 0 1,1-1-1,-1 1 0,0 0 1,0 0-1,0 0 0,0 0 0,0 0 1,0 0-1,-2-1 0,-33-11-145,10 5 154,-6 0-22,-1 1-1,0 1 0,-1 2 0,1 1 1,-67 4-1,50 0 49,39-1-49,-1 0 0,1 1 0,0 0 0,0 1 0,0 1 0,0-1 0,-11 6 0,2 0-13,17-8 335,28 0-298,37 8-8,17 0-6,193-8 75,-266 0-76,-1-1 0,0 1 0,1-1 0,-1 0 0,0-1 0,6-2 0,21-3 21,11 7-14,-42 0-7,-1 0-1,0 0 1,1 0-1,-1 0 1,0 0-1,0 0 1,1 0-1,-1-1 1,0 1-1,0 0 1,1 0 0,-1 0-1,0-1 1,0 1-1,1 0 1,-1 0-1,0-1 1,0 1-1,0 0 1,1 0 0,-1-1-1,0 1 1,0 0-1,0-1 1,0 1-1,0 0 1,0 0-1,0-1 1,0 1-1,0 0 1,0-1 0,0 1-1,0 0 1,0-1-1,0 1 1,0 0-1,0-1 1,0 1-1,0 0 1,0-1 0,0 1-1,0 0 1,-1 0-1,1-1 1,-5-11 17,-1 11-26,0-1-1,0 1 0,0 0 0,0 1 0,0 0 1,0 0-1,0 0 0,-7 1 0,-18 1-35,-218-2 12,202 8-11,45-7 36,0-1 0,0 0 0,0 1 0,0 0 1,0 0-1,0-1 0,0 1 0,0 0 0,0 0 0,0 1 0,1-1 0,-1 0 0,0 1 0,-1 1 0,3-3 5,0 1 0,0 0 0,1-1 0,-1 1 0,0-1 0,0 1 0,0 0 0,1-1 0,-1 1 0,0-1 0,1 1 0,-1-1 0,0 1 0,1-1 0,-1 1 0,1-1 0,-1 1 0,1-1 0,-1 1 0,1-1 0,-1 0 1,1 1-1,-1-1 0,1 0 0,1 1 0,23 4 44,39-5 39,-44-1-75,-7 0-2,-1 0 0,1-1 0,23-6 0,32-4-13,-51 10 2,4 1-1,-1-1 0,40-10 0,-13 1 55,60-5 0,-8 2 31,-46 8-122,0 2 0,59 3-1,-76 1 86,-31 0-9,-6-1-44,1 0 7,0 0 1,0 0-1,-1 1 1,1-1-1,-1 0 1,1 0-1,-1 0 1,1 1-1,-1-1 1,1 0-1,-1 1 1,1-1-1,-1 0 1,0 1-1,0-1 1,1 1 0,-1-1-1,0 1 1,0-1-1,0 1 1,1-1-1,-1 1 1,0 0-1,0 0 1,0-1-1,0 1 1,0 0-1,0 0 1,0 0-1,1 0 1,-3 0-1,-46 0-76,24 1 58,-90-1-33,112 0 48,0 0 0,0 1 1,0-1-1,1 0 0,-1 1 0,0 0 1,0-1-1,1 1 0,-1 0 0,1 1 1,-1-1-1,1 0 0,-5 3 0,7-3 9,-1 0-1,1 0 1,-1 0 0,1 0-1,0 0 1,-1 1-1,1-1 1,0 0-1,0 0 1,-1 0-1,1 0 1,0 0 0,0 0-1,0 0 1,1 1-1,-1-1 1,0 0-1,0 0 1,1 0-1,-1 0 1,0 0 0,1 0-1,0 2 1,4 0-4,0 0 1,0-1-1,0 1 0,0-1 1,0 0-1,0-1 1,8 3-1,2 0 34,-8-2-36,0-1 1,0 0-1,0 0 0,0 0 1,0-1-1,0 0 0,12-2 1,11 1 17,59 1 26,-84 0 92,-10 0-233,1 0 77,1 0 15,0 1 1,0-1 0,0 0 0,-1 0-1,1-1 1,0 1 0,0-1-1,0 1 1,-3-2 0,2 0 4,1 0 1,-1 0 0,0 0 0,1 1 0,-1-1 0,0 1-1,0 0 1,0 0 0,0 1 0,0-1 0,-7 0-1,-62 2-24,26 1 13,27 0-1,0 0-1,0 2 1,-32 9-1,4-1 28,5-4-56,43-7 43,0-1 0,-1 0 0,1 0 0,-1 0 0,1 1 0,0-1 0,-1 0 0,1 1 0,-1-1 0,1 0 0,0 1 0,-1-1 0,1 0 0,0 1 0,0-1 0,-1 1 0,1-1 0,0 1 0,0-1 0,0 1 0,0-1 0,-1 1 0,-1 3-10,-7 0-5,8-4 20,1 1-1,-1-1 1,0 0-1,0 0 1,1 1-1,-1-1 1,0 1-1,1-1 1,-1 0 0,0 1-1,1-1 1,-1 1-1,1-1 1,-1 1-1,1 0 1,-1-1-1,1 1 1,-1 0 0,1-1-1,0 1 1,-1 0-1,1-1 1,0 1-1,-1 0 1,1 0-1,0-1 1,0 1 0,0 0-1,0 0 1,0-1-1,0 1 1,0 0-1,0 0 1,0 0-1,0 0 1,0 2 99,0-3-100,0 0 0,0 0-1,0 1 1,0-1 0,0 0 0,-1 0-1,1 0 1,0 1 0,0-1 0,0 0-1,0 0 1,0 1 0,0-1 0,0 0-1,0 0 1,0 0 0,0 1 0,0-1-1,0 0 1,0 0 0,0 1-1,0-1 1,0 0 0,1 0 0,-1 0-1,0 1 1,0-1 0,0 0 0,0 0-1,0 0 1,0 1 0,1-1 0,-1 0-1,0 0 1,0 0 0,0 0 0,1 1-1,-1-1 1,0 0 0,0 0 0,0 0-1,1 0 1,-1 0 0,0 0 0,0 0-1,0 0 1,1 0 0,-1 0 0,0 0-1,0 0 1,1 0 0,12 2 15,-1 0 1,1-1-1,0-1 1,20-2 0,-5 1-65,8 2-28,-26 0 70,0-1-1,0 0 1,0 0-1,13-4 0,2 0 2,39-13-1,-57 16 11,0 0-1,-1 0 1,1 1 0,11 0-1,-14 0-16,-4 0 8,1 0 0,-1 0 0,0 0 0,1 0 0,-1 0-1,0 0 1,0 0 0,1 0 0,-1-1 0,0 1-1,0 0 1,0 0 0,1 0 0,-1-1 0,0 1-1,0 0 1,0 0 0,1 0 0,-1-1 0,0 1 0,0 0-1,0 0 1,0-1 0,0 1 0,1 0 0,-1 0-1,0-1 1,0 1 0,0 0 0,0-1 0,0 1-1,0 0 1,0 0 0,0-1 0,0 1 0,0 0-1,0 0 1,0-1 0,0 1 0,0 0 0,-1-1 0,1 1-1,0 0 1,0 0 0,0-1 0,0 1 0,0 0-1,-1 0 1,1 0 0,0-1 0,0 1 0,0 0-1,-1 0 1,1 0 0,0-1 0,0 1 0,-1 0 0,1 0-1,0 0 1,0 0 0,-1 0 0,1 0 0,0-1-1,-1 1 1,-19-10 11,-1 1 0,-1 0 0,-41-9 0,-78-11-7,59 13-17,-195-33-37,248 45 54,3-1-8,11 2 27,0 1-1,-26-1 0,28 4-23,9-1-1,0 1 1,1-1 0,-1 0 0,0 0 0,0 0-1,0 0 1,1-1 0,-1 1 0,0-1 0,-3-1-1,4 0 9,0 1 1,0 0-1,-1 0 0,1 0 0,0 0 0,0 0 0,-1 1 0,1-1 0,0 1 0,-1 0 0,-5 0 0,8 0-1,-2 0 102,3-1-111,0-1 1,0 1 0,1-1-1,-1 1 1,0 0 0,1-1-1,0 1 1,-1-1 0,1 1-1,0 0 1,-1 0 0,1-1-1,0 1 1,0 0 0,0 0-1,0 0 1,0 0-1,0 0 1,0 0 0,1 0-1,-1 0 1,0 0 0,1 1-1,-1-1 1,0 0 0,3 0-1,12-9-15,-8-2-32,-7 11 43,0 0 0,0 0 0,0-1 0,0 1 0,0 0 0,0 0 0,0 0 0,0 0 0,1 0 0,-1 0 0,0 0 0,3-1 0,-3 2 11,1-1-1,-1 0 0,1 0 0,-1 0 0,1 0 0,-1 0 0,1 0 0,-1 0 0,0 0 0,0-1 0,1 1 1,-1 0-1,0-1 0,0 1 0,0-1 0,-1 1 0,1-1 0,0 1 0,-1-1 0,1 0 0,0 1 1,-1-1-1,0 0 0,0 0 0,1 1 0,-1-1 0,0-2 0,0-7-175,0 5 161,0 0 1,1 0-1,-1 0 1,1 1-1,1-1 1,-1 0-1,1 1 1,0-1-1,4-6 1,-5 9 16,0 0-1,0 0 1,0 0 0,-1 0-1,1 0 1,-1-1-1,0 1 1,0 0 0,0 0-1,0 0 1,-1-4 0,0-5-5,1 11-53,-3 2-329,-7 7 373,0 0 0,1 0 0,0 1 0,0 0 0,1 0 0,0 1 0,-10 16 0,7-10 33,-1 0 0,-19 19 0,-16 18-29,40-47 18,5-3 0,0-1 0,0 0 0,0 0 1,-1 0-1,1-1 0,0 1 0,-1 0 0,1-1 0,-1 0 1,0 1-1,0-1 0,1 0 0,-5 0 0,7-40 49,0-105-268,0 141 177,-7 3 15,0 0 0,0 1 0,0 0 1,1 0-1,-1 0 0,0 1 0,0 0 1,1 0-1,-1 1 0,-7 3 0,-6 6 0,-33 23 1,-3 3 24,48-35-5,1 2 1,-1-1-1,1 1 1,0 0-1,1 0 1,-1 1-1,1 0 1,-10 12-1,-10 15-16,19-24-9,0 0 0,0 0 1,-9 17-1,15-23 36,0 0 0,0 0 0,0 1 0,1-1 0,-1 0 0,1 1 0,0-1 0,0 4-1,1-5 291,0-21-211,-1-308-2174,0 326 2076,0 1 0,0 0 0,0 0 0,0 0 0,0 0 0,0 0 0,0 0 0,0 0 0,0-1 0,0 1 0,0 0 0,0 0 0,0 0 0,0 0 0,0 0 0,0 0 0,0 0 0,0-1 0,-1 1 0,1 0 0,0 0 0,0 0 0,0 0 0,0 0 0,0 0 0,0 0 0,0 0 0,0 0 0,-1 0 0,1 0 0,0-1 0,0 1 0,0 0 0,0 0 0,0 0 0,0 0 0,0 0 0,-1 0 0,1 0 0,0 0 0,0 0 0,0 0 0,0 0 0,0 0 0,0 0 0,-1 0 0,1 0 0,0 0 0,0 1 0,0-1 0,0 0 0,0 0 0,0 0 0,-1 0 0,0 0-3,-1 0-1,1 0 1,-1 0-1,0 0 0,1 0 1,-1 0-1,1 0 0,-1 1 1,1-1-1,-1 1 1,1-1-1,-1 1 0,1 0 1,-1-1-1,1 1 1,0 0-1,-1 0 0,1 0 1,0 0-1,0 0 1,0 0-1,0 0 0,0 1 1,0-1-1,0 0 1,0 1-1,0-1 0,0 0 1,1 1-1,-1-1 1,1 1-1,-1-1 0,1 1 1,0-1-1,-1 1 1,1 0-1,0-1 0,0 1 1,0 2-1,0-2 4,0 0 1,-1 1-1,1-1 0,-1 0 1,1 0-1,-1 1 0,0-1 0,0 0 1,0 0-1,0 0 0,0 0 1,-1 0-1,1 0 0,-1 0 0,1-1 1,-1 1-1,1 0 0,-3 1 1,1-1 1,1 0 0,0 0 0,0 1 1,0-1-1,0 0 0,0 1 1,1 0-1,-1-1 0,1 1 1,-2 3-1,-4 27-3,-3-15-9,8-15 9,0 1 1,1-1-1,-1 1 0,1-1 0,0 1 0,-1-1 1,2 1-1,-1 0 0,0-1 0,1 1 1,0 0-1,0 4 0,0 11 297,0-15 196,0-12-332,0-268-406,0 273 192,0 8-70,0 2 105,0-2 17,0 0 0,0 0 0,0 0 0,-1 0 0,-2 10 0,1-9 4,0 1 9,-1-1-1,1 1 0,0 0 1,1 0-1,0 0 0,-1 13 1,2-15 2,-1 0 0,1 1-1,-1-1 1,0 0 0,-1 0 0,1-1 0,-1 1 0,-4 7 0,4-7 11,0-1 0,0 1 0,0 0 0,1 0 0,0 0 0,0 0 0,0 0 0,0 8 0,1 130 1883,0-145-1902,0 0 0,0 1 0,0-1 1,0 1-1,1-1 0,-1 0 0,1 1 1,-1-1-1,1 1 0,0-1 0,0 1 0,-1-1 1,1 1-1,0 0 0,0 0 0,0-1 1,3-1-1,-3 2-1,1 0 1,-1-1 0,0 1 0,0-1-1,0 1 1,0 0 0,0-1-1,0 0 1,0 1 0,-1-1-1,1 0 1,-1 1 0,1-1 0,-1 0-1,1 1 1,-1-1 0,0 0-1,0-2 1,0-283-523,0 285 416,-4 15 26,1-9 72,0 0-1,0 0 0,1 0 0,0 1 0,0-1 0,0 1 1,0-1-1,1 1 0,0 0 0,0 0 0,0 0 0,0 0 1,1-1-1,0 1 0,1 8 0,-1 238 178,0-250-170,-1 1 1,1-1-1,0 0 1,0 0-1,-1 0 0,1 0 1,0 0-1,-1 0 1,1 0-1,-1 1 1,1-1-1,-1-1 1,0 1-1,1 0 0,-1 0 1,0 0-1,0 0 1,0 0-1,0-1 1,-1 2-1,1-1-2,-1 0 1,1 0-1,0 0 1,0 0-1,0 0 1,0 0-1,1 0 1,-1 0-1,0 0 1,0 0-1,1 0 1,-1 1-1,0-1 1,1 0-1,0 1 1,-1-1-1,1 0 1,0 1-1,-1-1 1,1 0-1,0 2 1,0 86 58,-23-86-114,5-3 40,13 0 64,5-3 8,0 2-55,0 0 1,0 0-1,-1 0 0,1 0 0,0 0 0,-1 0 0,1 0 1,-1-1-1,1 1 0,-1 1 0,1-1 0,-1 0 0,0 0 0,0 0 1,1 0-1,-1 0 0,0 1 0,0-1 0,0 0 0,0 1 1,0-1-1,-1 0 0,1 0 4,0 0 0,1 0 0,-1 0 0,1-1-1,0 1 1,-1 0 0,1 0 0,0 0 0,-1 0 0,1 0 0,0-1 0,0 1 0,0 0 0,0 0 0,0 0 0,0-1-1,0 1 1,1-2 0,0-2 11,-3-24 15,1 20-39,0 1 0,1-1 0,0 0 1,0 1-1,1-1 0,0 1 0,4-14 0,-1 6 8,0-1 0,-1 1 0,-1-1 0,0-30 0,-2 19 19,0 32-264,0 268 242,0-269 379,0-7-421,-1-22 25,1 25 12,0-1 0,0 0 1,0 1-1,0-1 1,0 0-1,0 1 1,0-1-1,1 0 1,-1 1-1,1-1 0,-1 0 1,1 1-1,-1-1 1,3-2-1,1 4 39,0-1-38,1 1 0,0 0 0,0 0 0,0 1 0,-1 0 0,7 1 0,-3 1 22,-3-1 4,1 0 0,-1-1-1,1 1 1,-1-1 0,12 1 0,-12-2-15,0 0-1,0 0 1,0 1 0,0 0 0,0 0 0,0 0 0,0 1 0,7 3 0,-6-2-9,1-1 0,0 0 0,-1 0 0,12 2 0,206 36 5,-152-29-42,-58-7 57,-11-6-61,-3 1 43,-1 1-1,1-1 1,-1 0-1,1 1 1,-1-1-1,0 1 1,1-1-1,-1 1 1,0-1-1,0 1 1,0-1-1,1 1 1,-1 0-1,0-1 1,0 1-1,0 0 1,-1 0-1,-23-7-58,16 4 41,-1 1 1,1 0-1,-1 0 0,1 1 0,-16 0 1,-177 1-493,199 0 689,3 1-159,0-1-1,0 1 1,0-1-1,-1 1 0,1-1 1,0 1-1,0-1 1,0 1-1,0-1 1,0 1-1,0-1 0,1 1 1,-1-1-1,0 1 1,0-1-1,0 1 0,0-1 1,1 1-1,-1-1 1,0 1-1,0-1 1,1 1-1,-1-1 0,0 0 1,1 1-1,3 1 61,-1 0 0,1 0 0,0 0 0,0-1 0,0 0-1,0 1 1,0-1 0,0-1 0,0 1 0,0-1 0,5 1 0,59-2 65,-38 0-49,254 1 377,-279 0-466,0 0 1,1 0-1,-1 0 1,0-1 0,0 0-1,0 0 1,1 0 0,-1-1-1,0 1 1,-1-1-1,1 0 1,0-1 0,0 1-1,5-5 1,2 4 6,-9 3 141,-6 0-307,-159 0-333,166 13 536,2-11-30,0-1 1,0 0 0,-1 0 0,1-1-1,0 1 1,0-1 0,0 0-1,8-2 1,19 1 5,220 1 96,-250 0-120,3 0-2,1 0 0,-1 0 0,1-1 0,-1 0 0,0 0-1,1-1 1,-1 1 0,0-1 0,10-5 0,37-6 19,-43 12 25,0-1 1,0 0-1,0-1 1,0 0-1,0-1 1,12-6-1,-19 8 8,1 0 0,0 0 0,-1 1 0,1-1-1,0 1 1,0-1 0,0 1 0,7 0 0,-9 1-26,-1-1 1,0 1 0,1 0-1,-1 0 1,1-1-1,-1 1 1,0-1 0,1 1-1,-1-1 1,0 1 0,0-1-1,0 0 1,1 1 0,-1-1-1,0 0 1,0 0 0,1-1-1,0 0 50,3-1 406,-4-28-227,0 20-260,-1 0 0,0 0 0,-2-13 0,2 22 5,-1-1 0,1 1 0,-1 0 0,1-1 0,-1 1 0,0 0 0,0 0 0,0 0 0,-1 0 0,1 0 0,0 0 0,-1 0 0,1 0 0,-1 1 0,1-1 0,-1 0 0,0 1 0,0 0 0,-2-2-1,0 1 2,1-1-1,-1 1 1,1-1-1,-1 1 1,1-1-1,0 0 1,-4-5-1,5 5-3,-1 1 1,1-1-1,-1 0 0,0 1 0,1 0 1,-1 0-1,0 0 0,-1 0 0,1 0 1,0 1-1,-6-3 0,-18-8-12,11 5-54,-1-1 1,1 2 0,-1 0 0,-24-4 0,41 10 70,-25-2-247,0-2-1,-25-6 1,36 7 77,1 1 0,-1 0 0,-21 0 0,-22-3-177,39 1 261,1 0-1,-1 2 1,1 0-1,-36 1 1,52 1 86,1 0-1,-1 1 0,1-1 0,-1 0 0,1 0 0,-1 0 0,0 0 0,1 0 0,-1 0 0,1 0 0,-1 1 0,1-2 0,-1 1 0,0 0 0,1 0 1,-1 0-1,1 0 0,-1 0 0,1 0 0,-1-1 0,0 1 0,1 0 0,-1 0 0,1-1 0,-1 1 0,1 0 0,0-1 0,-1 1 0,1-1 0,-1 1 0,1 0 0,0-1 0,-1 1 0,1-1 0,0 1 0,-1-1 0,1 1 1,0-1-1,-1-1 0,-3 1 59,1 1-44,2 0-8,-1 0 0,1 1-1,0-1 1,-1 0-1,1 0 1,0 0-1,-1 0 1,1 0 0,0-1-1,-1 1 1,1 0-1,0 0 1,0-1-1,-1 1 1,1-1 0,0 1-1,0-1 1,0 0-1,-1 1 1,1-1-1,0 0 1,0 0 0,0 0-1,0 0 1,1 0-1,-1 0 1,0 0-1,0 0 1,1 0 0,-1 0-1,0 0 1,1-1-1,-1 1 1,1 0-1,-1 0 1,1-1 0,0 1-1,0 0 1,-1-1-1,1 1 1,0-2-1,0-202-677,0 203 592,-1 2 18,-1 0 58,0 0 0,1 0 0,-1 0 0,0 0 1,0 1-1,1-1 0,-1 1 0,1-1 1,-1 1-1,0 0 0,1-1 0,-1 1 0,1 0 1,0 0-1,-1 0 0,1 0 0,0 0 1,-1 0-1,1 1 0,0-1 0,0 0 0,0 1 1,0-1-1,0 1 0,0-1 0,1 1 1,-1-1-1,0 1 0,1-1 0,-1 1 0,1 2 1,-9 15 26,0-7-21,8-10-1,-1 0 0,1 0 1,-1 1-1,1-1 0,0 0 0,0 0 0,0 0 1,0 1-1,0-1 0,0 1 0,1-1 1,-1 0-1,1 1 0,0-1 0,0 4 0,0 12 154,0-13 141,0-14-224,0-399-832,-16 413 723,9 15 23,-8-2-16,12-16 35,1 1 0,0 0 1,-1 0-1,1 0 0,0 0 0,0 0 1,1 0-1,-1 0 0,1 1 0,-1-1 1,1 0-1,0 1 0,0-1 0,1 1 0,-1 0 1,1-1-1,-1 6 0,1 10 30,0-14 362,0-3-525,0 50-74,0-49 212,0 8-31,0-10 19,0 1-1,-1-1 1,1 0 0,-1 1-1,1-1 1,-1 0-1,0 1 1,1-1 0,-1 0-1,0 0 1,0 0 0,0 1-1,0-1 1,0 0 0,0 0-1,0-1 1,-1 1 0,1 0-1,0 0 1,0 0-1,-1-1 1,1 1 0,0-1-1,-3 1 1,1 0 1,1 1 0,-1-1 0,1 0 0,-1 1 0,1 0 0,-1-1 0,1 1 0,0 0 0,0 0 0,0 0 0,0 0 0,-3 5 0,-1 6 1,-1-1 0,-1 1 0,-12 14 0,18-25-2,0 0 0,0 1-1,0-1 1,1 1 0,-1-1 0,1 1 0,-1 0-1,1-1 1,0 1 0,0 0 0,0 0 0,0 0-1,1 0 1,-1 0 0,1 0 0,0 4 0,0-6 3,0 0-1,0 1 1,0-1 0,0 0 0,0 1 0,0-1 0,-1 0 0,1 1 0,-1-1 0,1 0 0,-1 0 0,1 1 0,-1-1 0,1 0 0,-1 0 0,0 0 0,0 0 0,0 0 0,1 0 0,-1 0 0,0 0 0,0 0 0,-2 1 0,2-1-1,0-1 1,0 1-1,0 0 1,0-1 0,0 1-1,0 0 1,0 0-1,1 0 1,-1 0 0,0 0-1,1 0 1,-1 0-1,1 0 1,-1 0-1,1 0 1,0 0 0,-1 0-1,1 0 1,0 0-1,0 1 1,-1-1 0,1 0-1,0 2 1,1-2-1,-1-1 0,0 1 0,0-1-1,0 1 1,0-1 0,0 1 0,0-1 0,-1 1 0,1-1 0,0 1 0,0-1-1,0 1 1,0-1 0,-1 1 0,1-1 0,0 1 0,0-1 0,-1 1 0,1-1 0,0 1-1,-1-1 1,1 1 0,-1-1 0,1 0 0,0 1 0,-1-1 0,1 0 0,-1 0-1,1 1 1,-1-1 0,1 0 0,-1 0 0,1 1 0,-1-1 0,1 0 0,-1 0-1,1 0 1,-1 0 0,1 0 0,-1 0 0,0 0 0,1 0 0,-1 0 0,0 0 0,0 1-565,45-44-16094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5:45.83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29 27 160,'-23'0'283,"19"0"146,4 28 1511,-1-23-1854,1-3-51,0 0 1,-1 0 0,1 0 0,0 0-1,0 0 1,1 1 0,-1-1 0,0 0-1,1 0 1,-1 0 0,1 0-1,-1 0 1,1 0 0,1 2 0,7 2 67,-8-5-77,1 0 1,-1 0-1,0 0 1,1 1-1,-1-1 0,0 0 1,0 1-1,0-1 0,0 0 1,0 1-1,0-1 0,0 1 1,0 0-1,0 1 0,3 3 62,0-1 0,0 0 0,1 0 0,-1-1 0,1 1 0,0-1 0,0 0 0,1-1-1,-1 1 1,1-1 0,0 0 0,0 0 0,9 2 0,5 3 403,1-1 1,39 8 0,-40-12 14,38-1 0,-41-2-330,0 0 1,1 1-1,16 4 1,9-3 39,-39-2-157,-5 2-56,1 0 1,-2 0-1,1-1 0,0 1 1,0 0-1,0-1 1,-1 1-1,1-1 1,-1 1-1,1-1 1,-1 0-1,0 1 1,1-1-1,-1 0 0,0 0 1,-3 1-1,-15 12 27,16-12-28,1 0 0,-1 0 0,1 0 0,-1 0 1,0 0-1,0-1 0,0 0 0,0 0 0,0 0 0,0 0 1,0-1-1,-1 1 0,1-1 0,0 0 0,-8-1 0,8 1-7,3 0 5,1 0 0,-1 0 0,1-1 0,-1 1 0,1 0 0,-1 0-1,1 0 1,-1 0 0,1 0 0,-1 0 0,1 0 0,-1 0 0,1 1 0,-1-1 0,1 0 0,0 0 0,-1 0 0,1 0 0,-1 1 0,1-1 0,-1 0-1,1 0 1,0 1 0,-1-1 0,1 0 0,-1 1 0,1-1 0,0 1 0,-1-1 0,1 0 0,0 1 0,0-1 0,-1 1 0,1-1 0,0 1 0,0-1-1,0 1 1,-1-1 0,1 2 38,4-2-4,27 1 8,-10 0-18,-1-1 1,24-4-1,143-34-21,40 12 7,-45 7-30,-107 14-10,102 1-88,-116 5 97,1-2 0,61-11-1,-99 8 18,39-5 8,-54 9-2,0-1-1,-1 0 0,1 0 0,0-1 0,-1 0 0,1-1 1,-1 0-1,15-7 0,-18 7-73,-6 2-131,0-1 197,1 1 0,-1-1 1,0 1-1,0-1 0,0 1 0,0 0 1,0-1-1,0 1 0,0 0 0,-1 0 1,1 0-1,0 0 0,-1 0 0,1 0 1,0 0-1,-1 0 0,1 0 0,-1 1 1,0-1-1,1 1 0,-3-1 1,-43-12 24,24 10-30,1 1-1,-1 1 1,-33 2-1,-5 1-91,35-3 39,14 0-1,1 1 0,-1 0 0,0 0 0,0 1 0,-21 5 1,6 2-70,11-2-1,-1-1 0,-31 4 0,-94-1-84,141-8 233,1-1 0,-1 0 1,0-1-1,1 1 0,-1 0 1,1 0-1,-1 0 0,1 0 1,0 0-1,0 0 0,-1 0 1,1-1-1,0 1 0,0 0 0,0 0 1,0 0-1,0-1 0,0 1 1,1 0-1,-1-1 0,0 1 9,0-10 95,-1 7-83,1-1 1,-1 1-1,1 0 1,0 0-1,0 0 1,1 0-1,-1 0 1,1 0-1,0 0 1,0 0-1,2-5 1,34 0-590,-8 4-2,24-21-1818,-11 12 922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54.63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276 0 1665,'-3'2'1192,"0"-1"-1052,0 1-1,0 0 1,1 0 0,-1 0-1,1 0 1,-1 1-1,1-1 1,0 1 0,0-1-1,0 1 1,0 0-1,0 0 1,0 0 0,1 0-1,-3 6 1,-4 9 614,6-15-590,0-1-1,0 1 0,0 0 0,-1-1 1,1 0-1,-1 1 0,-5 3 0,-6 7 399,1 13 465,13-23-888,-1 0 0,-1 0 0,1 0 0,0 0 0,-1 0 0,1 0 0,-1-1 0,-3 5 0,-3 5 226,3-4-42,-1 0 0,1 0 0,-14 12 0,-9 14 25,23-27-328,1-1 0,-1 1-1,0-1 1,-1-1-1,0 1 1,-10 7 0,10-10-24,6-3-1,-1 0-1,1 0 1,-1 0-1,1 0 1,-1 1-1,1-1 1,-1 0 0,1 0-1,0 0 1,-1 1-1,1-1 1,0 0-1,-1 1 1,1-1-1,0 0 1,-1 0-1,1 1 1,0-1-1,-1 1 1,1-1-1,0 0 1,0 1-1,0-1 1,-1 1 0,1-1-1,0 1 1,0-1-1,0 0 1,0 1-1,0-1 1,0 1-1,0-1 1,0 1-1,0 0 1,0-1-5,0 0 0,0 0 1,0 0-1,0 0 1,0 1-1,0-1 0,0 0 1,0 0-1,0 0 0,0 0 1,0 0-1,0 0 0,0 0 1,0 1-1,0-1 0,0 0 1,0 0-1,-1 0 0,1 0 1,0 0-1,0 0 0,0 0 1,0 0-1,0 1 0,0-1 1,0 0-1,0 0 1,0 0-1,-1 0 0,1 0 1,0 0-1,0 0 0,0 0 1,0 0-1,0 0 0,0 0 1,-1 0-1,1 0 0,0 0 1,0 0-1,0 0 0,0 0 1,0 0-1,0 0 0,0 0 1,-1 0-1,1 0 0,0 0 1,0 0-1,0 0 0,0 0 1,0 0-1,0 0 1,-1-1-1,-17 1-927,13 0-367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5:46.98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1 171 208,'0'0'2028,"4"0"-1452,14 0-177,45 1-92,-1-3 0,71-12 1,-17-4-310,-66 12 17,115-5 76,-103 10-28,-32 2-6,43-5-1,-13-5-39,-2 0 5,80-2 0,86 1 634,-213 10-608,1 0-1,-1-1 0,0 0 0,1 0 1,-1-1-1,17-6 0,14 4-23,-33 0-4,0 2-1,0 0 1,0 0-1,0 0 1,0 1-1,1 0 1,-1 1-1,0 0 1,19 3-1,15-1 197,-26-9-170,-16 6-45,0 0 1,1 0-1,-1 0 1,1 1-1,-1-1 0,1 0 1,-1 1-1,1-1 0,-1 1 1,1-1-1,0 1 1,-1 0-1,1 0 0,1-1 1,48 2 12,0-3 0,0-1 0,70-16 0,-95 15 72,0 0 0,28 1-1,-19 1-153,-35 7 47,1 3 21,-1-7 0,0-1 0,1 1 0,-1 0 0,0 0 0,0-1-1,0 1 1,0 0 0,0 0 0,0 0 0,0-1 0,0 1-1,0 0 1,0 0 0,-1 0 0,1-1 0,0 1 0,0 0-1,-1-1 1,1 1 0,0 0 0,-1 0 0,1-1 0,-1 1-1,1-1 1,-1 1 0,1 0 0,-1-1 0,0 1 0,1-1-1,-1 1 1,0-1 0,1 0 0,-1 1 0,0-1 0,1 0-1,-1 1 1,0-1 0,0 0 0,1 0 0,-1 0 0,0 0-1,0 1 1,0-1 0,1 0 0,-1 0 0,0 0-1,0-1 1,0 1 0,1 0 0,-3-1 0,2 1 1,0 1 1,0-1-1,0 0 1,-1 0-1,1 0 1,0 1-1,0-1 1,0 1-1,0-1 0,0 1 1,-1-1-1,1 1 1,0 0-1,-1 0 1,1 0 0,0 0 0,-1 0-1,1 0 1,-1 0 0,1 0 0,0-1 0,-1 1 0,1-1 0,-1 1 0,1-1 0,-1 0 0,0 1 0,1-1 0,-3 0 0,1 0 3,1 0 0,0 0 1,0 0-1,0 1 0,0-1 1,0 1-1,0-1 0,0 1 1,0 0-1,1-1 0,-1 1 1,0 0-1,0 0 0,1 1 1,-1-1-1,0 0 0,1 0 1,-1 1-1,1-1 0,-1 1 1,-1 2-1,3-3-4,0-1 1,0 0-1,0 0 1,0 1-1,-1-1 0,1 0 1,0 0-1,0 1 1,0-1-1,0 0 0,-1 0 1,1 0-1,0 1 1,0-1-1,-1 0 1,1 0-1,0 0 0,0 0 1,-1 0-1,1 1 1,0-1-1,0 0 1,-1 0-1,1 0 0,0 0 1,-1 0-1,1 0 1,0 0-1,0 0 0,-1 0 1,1 0-1,-8 1 5,1 0-1,0 1 1,0 0-1,0 0 0,0 0 1,0 1-1,0 0 1,-8 6-1,3-2 2,0-2-1,0 1 1,-15 3-1,-54 15 0,51-14-7,-1-1 1,-1-1-1,0-2 0,-41 4 1,68-10 120,0 0-1,0 0 1,0 1 0,0-1 0,-10 4 0,15-4-104,0 0 1,1 0-1,-1 0 1,0 0-1,0 0 0,0 0 1,0 0-1,0 0 1,0 0-1,0 0 0,0 0 1,0 0-1,0 0 0,0 1 1,0-1-1,0 0 1,0 0-1,0 0 0,0 0 1,1 0-1,-1 0 1,0 0-1,0 0 0,0 0 1,0 0-1,0 0 1,0 1-1,0-1 0,0 0 1,0 0-1,0 0 0,0 0 1,0 0-1,0 0 1,0 0-1,0 0 0,-1 0 1,1 0-1,0 0 1,0 1-1,0-1 0,0 0 1,0 0-1,0 0 1,0 0-1,0 0 0,0 0 1,0 0-1,0 0 1,0 0-1,0 0 0,0 0 1,0 0-1,0 0 0,-1 0 1,1 0-1,0 0 1,0 0-1,0 0 0,0 0 1,0 0-1,0 0 1,0 0-1,0 0 0,0 0 1,0 0-1,-1 0 1,17 2 416,12-2-266,1 1-121,0-2-1,0-1 1,45-9 0,-14 3-77,1 3 0,117 4-1,-90 2-16,-83-1 40,-10 0-21,-14-1 23,15 1 5,0 0 0,-1-1 0,1 1 0,-1 1 0,1-1 0,0 1 0,-1 0 0,1 0 0,0 0 0,0 0 0,0 1 0,0-1 0,0 1 1,0 0-1,-6 4 0,1-1 7,-1-1 0,1 0 0,-1-1 0,0 0 0,0-1 0,-1 0 0,-13 1 1,-39 9-8,29 1 6,12-5-21,-44 10 0,-31 5-12,73-15-144,-1-2 0,-1-1 0,1-1 0,-31 1 0,-11-5-3507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5:47.97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442 27 160,'0'0'2817,"5"0"-2296,13 0-79,-13 0 458,-2-3-783,-2 3-154,0-1 86,0 0-1,0 0 1,0 0-1,0 0 1,0 0-1,0 0 1,0-1-1,0 1 1,0 0-1,0 0 1,-1-1-1,1 1 1,0 0-1,-1-1 0,1-3 1009,-21 5-632,-355 0 95,286 10-1072,89-9 487,-1-1 0,1 0 0,0 0 1,0 1-1,-1-1 0,1 1 0,0-1 1,0 0-1,-1 1 0,1-1 1,0 1-1,0-1 0,0 0 0,0 1 1,0-1-1,0 1 0,0-1 0,0 1 1,0-1-1,0 0 0,0 1 0,0-1 1,0 1-1,0-1 0,0 1 1,0-1-1,0 0 0,0 1 0,0-1 1,1 1-1,-1-1 0,0 0 0,0 1 1,1-1-1,-1 1 0,0-1 1,1 1-1,40-4-1768,-21-10 502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5:48.30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451 2 448,'-13'0'572,"9"-1"-426,0 1 0,1 0 0,-1 0 0,0 0 1,0 0-1,0 0 0,0 1 0,0 0 0,0 0 1,1 0-1,-1 0 0,0 1 0,1-1 0,-1 1 1,-3 2-1,3-2-70,0 0 0,0 0 0,0 0 0,0 0 0,0-1 0,-1 0 0,1 0 0,-1 0 0,1 0 0,-1-1 0,1 0 0,-1 0 0,1 0 0,-1 0 0,-5-2 0,0 1 62,1 1 0,-1 0 1,1 0-1,-14 3 0,2 1-33,0-1-1,-1-1 0,1-1 1,-28-2-1,-1 0-57,45 2-50,0-1 1,1 1 0,-1 0-1,0 0 1,1 0-1,-1 0 1,1 1 0,-8 3-1,7-2-71,33-3-5633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5:48.63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138 1 48,'0'0'3041,"-18"10"-2224,-10 6-337,0-16-16,10 0 16,-10 0-400,10 0-1248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5:48.99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259 37 1088,'-5'0'1209,"-199"0"2769,201 0-4226,95 0-1972,-97 0 2708,-19-1 483,-34 0 544,54 1-1453,0 1 0,1-1-1,-1 0 1,0 1-1,1 0 1,-1 0 0,0 0-1,1 1 1,0-1 0,-1 1-1,-4 2 1,8-2-97,-1-1 0,1 0 0,-1 0 0,1 0 0,-1 0 0,1 0 0,0 0 0,0 1 0,-1-1-1,1 0 1,0 0 0,0 0 0,0 1 0,0-1 0,1 0 0,-1 0 0,0 0 0,0 1 0,1-1 0,-1 0 0,1 0 0,0 2 0,11-3-478,1-1 0,-1 0 0,0-1 0,0 0-1,15-5 1,-6 1-138,-18 5 469,1 0-1,0 0 0,0 0 0,-1-1 0,1 0 0,6-3 0,-9 4 130,0-1 0,1 1 0,-1 0 0,0 0 0,0-1 0,-1 1 0,1-1-1,0 1 1,0-1 0,-1 1 0,1-1 0,-1 1 0,1-1 0,-1 1 0,0-1-1,0 0 1,1 1 0,-1-1 0,-1-3 0,1 3-102,0-7-56,0 7-2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5:50.16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138 1 192,'-18'0'1921,"18"0"-1832,0 0 0,-1 1 0,1-1 0,0 0 0,0 0 0,0 1 0,0-1 0,0 0 1,0 1-1,0-1 0,0 0 0,0 1 0,0-1 0,0 0 0,0 1 0,0-1 0,0 0 0,0 1 0,0-1 0,1 0 0,-1 1 0,0-1 0,0 0 0,0 1 0,0-1 1,1 0-1,-1 0 0,0 1 0,0-1 0,1 0 0,-1 0 0,0 0 0,1 1 0,345-1 423,-343 0-512,-2 0-1,0-1 1,0 1-1,-1 0 1,1 0-1,0 0 1,-1 0-1,1-1 1,0 1-1,0 0 0,-1 0 1,1 0-1,0 1 1,0-1-1,-1 0 1,1 0-1,0 0 1,0 0-1,-1 1 0,1-1 1,0 0-1,-1 1 1,1-1-1,0 1 1,-1-1-1,1 0 1,-1 1-1,1 0 1,-1-1-1,1 1 0,-1-1 1,1 1-1,-1-1 1,0 1-1,1 0 1,-1-1-1,0 1 1,1 0-1,-1-1 0,0 1 1,0 0-1,0 0 1,1 1-1,-1-2 2,0 0 0,0 1 0,0-1-1,0 1 1,0-1 0,0 1 0,0-1 0,0 1-1,0-1 1,0 0 0,0 1 0,0-1-1,1 1 1,-1-1 0,0 0 0,0 1 0,1-1-1,-1 1 1,0-1 0,0 0 0,1 1 0,-1-1-1,0 0 1,1 0 0,-1 1 0,1-1-1,-1 0 1,0 0 0,1 0 0,-1 1 0,1-1-1,-1 0 1,0 0 0,1 0 0,-1 0 0,1 0-1,-1 0 1,1 0 0,-1 0 0,1 0-1,-1 0 1,0 0 0,1 0 0,0 0 0,1 0 1,6 13-29,20-11-115,-15-5-47,-12 3 187,-1-1 1,0 1 0,0 0 0,0 0 0,0-1-1,0 1 1,0 0 0,0 0 0,0-1-1,1 1 1,-1 0 0,0 0 0,0-1-1,0 1 1,0 0 0,0 0 0,0-1 0,-1 1-1,1 0 1,0 0 0,0-1 0,0 1-1,0 0 1,0 0 0,0-1 0,0 1-1,-1 0 1,1 0 0,0-1 0,0 1 0,0 0-1,0 0 1,-1 0 0,1-1 0,0 1-1,0 0 1,0 0 0,-1 0 0,1 0-1,0 0 1,0 0 0,-1-1 0,-2 0-6,0 0 0,-1 0 1,1 1-1,0-1 0,0 1 0,-1-1 1,1 1-1,0 0 0,-1 0 1,1 1-1,-5 0 0,-11 0 10,-310-1 69,326 0-58,0 0-1,0 0 0,1 0 0,-1 0 0,0 1 0,0 0 1,1-1-1,-1 1 0,0 0 0,1 0 0,-1 0 0,1 1 1,-1-1-1,-5 5 1635,28-6-1162,82 11-131,520-11-211,-557 7-137,-47-4-31,0 0-1,24-1 0,-31-2-61,-32 0 60,-49 0 33,58 0-22,-898 0 541,905 0 1290,10 0-1712,295 9-37,-38-6-115,-153-5 205,-105 2-90,-8-11-21,1 9-35,-1 0 0,1 0 1,-1 0-1,0 1 0,1-1 1,-1 1-1,-7-1 0,-21-10 32,26 9-34,0 1 0,0-1 0,-1 1 0,1 0 0,-1 0 0,0 1 0,0-1 0,1 2-1,-1-1 1,0 1 0,0 0 0,0 0 0,-7 2 0,-30 0 53,-8-2-58,-101 14 0,-9 11-3307,142-21 1382,17 4 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8:03.1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625 233 800,'0'-1'46,"0"1"-1,1-1 0,-1 1 0,0-1 1,0 1-1,0-1 0,0 1 1,0-1-1,1 1 0,-1-1 0,0 1 1,0-1-1,1 1 0,-1 0 1,0-1-1,1 1 0,-1 0 0,0-1 1,1 1-1,-1 0 0,0-1 1,1 1-1,-1 0 0,1 0 0,-1-1 1,1 1-1,-1 0 0,1 0 1,-1 0-1,1 0 0,-1-1 0,1 1 1,-1 0-1,1 0 0,-1 0 1,1 0-1,0 0 0,-1 1-10,1-1-1,-1 0 1,1 0 0,0 0-1,-1 0 1,1-1-1,-1 1 1,1 0 0,-1 0-1,1 0 1,-1 0-1,1 0 1,-1-1 0,1 1-1,-1 0 1,0 0 0,1-1-1,-1 1 1,1 0-1,-1-1 1,1 1 0,-1 0-1,0-1 1,1 1-1,-1-1 1,0 1 0,0-1-1,1 1 1,-1 0 0,0-1-1,0 1 1,0-1-1,1-5 5238,-2-23 16704,-3 21-20304,1 5-1655,-1 0-1,0 1 1,-1 0 0,1 0-1,0 0 1,-1 0 0,1 0 0,-1 1-1,1 0 1,-1 0 0,-8 0-1,-58-2-44,61 3 40,8 0-12,-1 0 0,0-1 0,0 1 0,0 0 0,0-1 0,0 0 0,1 0 0,-1 1 0,-4-4 0,4 3 0,0 0 0,0-1 0,-1 1 0,1 1 0,0-1 0,0 0 0,-1 1 0,1-1 0,-6 1 0,-1 0 0,3 0 0,1 0 0,0 0 0,-1 0 0,1 1 0,0 0 0,0 0 0,-1 0 0,1 1 0,0 0 0,-10 5 0,-32 16 0,40-21 0,0 1 0,1 1 0,-1-1 0,1 1 0,0 1 0,0-1 0,1 1 0,-1 0 0,1 0 0,0 1 0,0 0 0,-7 10 0,-4 14 0,12-22 0,0 1 0,0-1 0,0 0 0,-8 8 0,3-6 0,0 0 0,1 1 0,0 0 0,1 0 0,1 1 0,-1 0 0,2 0 0,0 1 0,-6 16 0,4 11 0,6-28 0,0-1 0,0 0 0,-8 19 0,4-16 0,2-7 0,1 0 0,0 0 0,1 0 0,0 0 0,0 1 0,1-1 0,-1 1 0,1 15 0,0-3 0,-1 0 0,-4 21 0,2-20 0,1 0 0,0 24 0,3 261 0,2-282 0,1-1 0,1 0 0,2 0 0,14 43 0,-6-21 0,-11-39 0,0 0 0,0-1 0,0 1 0,0-1 0,1 1 0,0-1 0,0 0 0,1-1 0,9 9 0,-2-3 0,0 0 0,23 12 0,37 13 0,-68-32 0,1 0 0,0 0 0,0 0 0,0-1 0,0 0 0,0 0 0,1 0 0,-1-1 0,1 1 0,-1-1 0,1 0 0,7-1 0,-12 0 0,65 12 0,-46-8 0,1 0 0,30 1 0,-28-5 0,3 1 0,0-1 0,0-2 0,1 0 0,-1-1 0,-1-2 0,38-11 0,-34 4 0,51-30 0,-5 1 0,-66 37 0,1-1 0,-1-1 0,0 1 0,-1-2 0,1 1 0,-1-1 0,0 0 0,-1-1 0,0 1 0,0-2 0,-1 1 0,0-1 0,0 0 0,4-10 0,12-21 0,-20 36 0,1 0 0,-1 1 0,0-1 0,0 0 0,0 0 0,0 0 0,-1 0 0,0-1 0,1 1 0,-2 0 0,1 0 0,0-1 0,-1-4 0,1 1 0,-1-1 0,1 0 0,1 1 0,4-16 0,-4 17 0,0-1 0,0 1 0,-1-1 0,1-13 0,-2-452 0,-1 456 0,0 0 0,-1 0 0,-1 0 0,0 1 0,-10-29 0,-26-62 0,6 14 0,30 88 0,1 1 0,-1-1 0,0 0 0,0 1 0,0-1 0,0 1 0,-1 0 0,-5-5 0,-17-21 0,26 27 0,-1 1 0,-1 0 0,1 0 0,0 0 0,0 0 0,-1 0 0,1 1 0,-1-1 0,0 0 0,1 1 0,-1-1 0,0 1 0,0-1 0,0 1 0,0 0 0,0 0 0,0 0 0,-3-1 0,-15-10 0,12-1 0,8 11 0,-1 0 0,0 1 0,1-1 0,-1 0 0,0 1 0,0-1 0,0 1 0,0-1 0,-1 1 0,1-1 0,0 1 0,-1 0 0,-2-3 0,-33-10 0,4 2 0,-59-28 0,83 36 0,0 0 0,0 0 0,-1 1 0,-13-2 0,-6-3 0,22 5-1738,-10-2 5369,9 4-5185,0 1-4982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8:04.5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492 223 688,'0'-47'8178,"0"31"-847,0 0 4770,-1 15-12055,0 0 0,1 0 0,-1 0 0,0 1 0,0-1 0,0 0 0,0 1 0,0-1 0,-1 0 0,1 1 0,0 0 0,0-1 0,0 1 0,0 0 0,-1-1 0,1 1 0,0 0 0,0 0 0,0 0 0,-1 0 0,1 0 0,-2 1 0,-47-1 433,34 0-415,6 1 148,0 0 0,0 1 0,0 0 0,1 0 0,-1 1 0,1 0 0,0 1 0,0 0 0,0 0 0,0 1 0,1 0 0,-14 11 0,10-8-203,0 1 1,1 1-1,0 0 0,0 0 1,1 1-1,1 0 0,0 1 1,0 0-1,1 0 0,0 1 1,-6 15-1,-10 19-9,12-27 0,1 0 0,1 1 0,1 1 0,-12 43 0,13-13 0,-10 2 0,-2 62 0,16-85 0,2-1 0,1 1 0,3 31 0,0 7 0,-3-34 0,2 49 0,0-76 0,0-1 0,0 1 0,0-1 0,1 0 0,0 1 0,1-1 0,-1 0 0,5 7 0,63 96 0,-59-97 0,-1 0 0,2 0 0,0-1 0,0-1 0,1 0 0,1-1 0,-1 0 0,2-1 0,-1-1 0,27 11 0,-23-13 0,-1-2 0,1 0 0,28 3 0,-7-2 0,-25-2 0,108 12 0,-108-14 0,1-1 0,-1-1 0,0 0 0,1-1 0,-1-1 0,22-6 0,-15 2 0,4-1 0,0-1 0,-1 0 0,0-2 0,37-23 0,77-75 0,-134 105 0,0-1 0,-1 1 0,0-1 0,0 1 0,0-1 0,0 0 0,-1 0 0,0 0 0,0-1 0,2-5 0,14-30 0,-12 31 0,0-1 0,-1 1 0,0-1 0,-1-1 0,6-21 0,-5 16 0,-3 9 0,0 0 0,-1-1 0,0 1 0,-1 0 0,0 0 0,0 0 0,-1-9 0,-1-15 0,4-38 0,0 35 0,-2 0 0,-7-62 0,-39-102 0,43 189 0,0 1 0,0 0 0,-9-14 0,-5-17 0,11 17 0,5 19 0,0-1 0,0 1 0,0 0 0,0 0 0,-1 0 0,0 0 0,0 0 0,0 0 0,-4-5 0,-1 0 0,1 0 0,0 0 0,0-1 0,1 0 0,-6-16 0,9 16 0,-1 1 0,0-1 0,0 1 0,-1 0 0,-1 0 0,1 0 0,-1 1 0,-1-1 0,-10-12 0,10 15 0,4 3 0,-1 0 0,1 0 0,-1 0 0,1 0 0,0 0 0,0 0 0,1 0 0,-1-1 0,1 1 0,-2-4 0,2 4 0,-1 0 0,1 0 0,-1 1 0,0-1 0,1 1 0,-1 0 0,-1-1 0,1 1 0,0 0 0,0 0 0,-1 0 0,1 0 0,-1 1 0,0-1 0,0 1 0,-4-2 0,-21-14 0,12 2 0,13 12 0,1 0 0,-1 0 0,0 1 0,0-1 0,0 1 0,0 0 0,0 0 0,0 0 0,-1 0 0,1 0 0,-1 1 0,1 0 0,-1-1 0,-6 0 0,-18-3 0,3 0 0,0 2 0,-32-1 0,41 4 0,1 1 0,-1 0 0,1 2 0,-1 0 0,1 0 0,0 1 0,0 1 0,0 1 0,1 0 0,-24 14 0,26-13-24,9-4 2,-1-1 1,1 0-1,-1 0 1,1-1-1,-1 1 1,0-1-1,0 1 0,0-1 1,1 0-1,-1-1 1,-7 1-1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8:05.95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0 316 1281,'5'10'22997,"-3"-10"-22688,0 0 0,0 0 0,0 0 0,0 0 0,0 1 0,0-1 0,0 0 0,0 1 0,0 0 0,0-1 0,-1 1 0,1 0 0,0 0 1,0 0-1,-1 0 0,1 0 0,0 1 0,2 2 0,-2-3-185,-1 0 1,1 1 0,0-1 0,-1 0-1,1 0 1,0 0 0,0 0-1,0 0 1,0-1 0,0 1-1,0-1 1,0 1 0,0-1-1,0 0 1,0 1 0,0-1 0,0 0-1,0-1 1,1 1 0,2-1-1,26 3-125,-6 4 1,0-2 0,0-1 0,1-1 0,-1-1 0,32-3 0,-13 1 0,170-13 0,-116 4 0,-39 4 0,89-5 0,21 1 0,-134 10 0,-9 2 0,0-2 0,37-5 0,-46 1 0,18-4 0,1 2 0,67-4 0,-102 10 0,39 0 0,0-1 0,63-10 0,-71 6 0,1 0 0,-1 2 0,36 2 0,105-10 0,235 11 0,-395 0 0,0-1 0,0 0 0,15-5 0,24-1 0,166-3 0,-200 10 0,-5 1 0,-1-1 0,1 0 0,23-4 0,20-7 0,69-16 0,-92 20 0,40-5 0,-34 7 0,70-9 0,-71 5 0,0 1 0,1 2 0,62-1 0,-100 7 5,1 0 0,-1 0 0,0 0-1,1 0 1,-1 0 0,1 0 0,-1-1 0,0 1 0,1 0 0,-1-1 0,0 1-1,0-1 1,1 0 0,-1 1 0,0-1 0,2-1 0,-3 1-54,1 0 1,-1 0 0,1 0 0,-1 0 0,0 0-1,1 0 1,-1-1 0,0 1 0,0 0 0,0 0-1,0 0 1,0 0 0,0 0 0,0 0-1,0 0 1,0 0 0,-1 0 0,1 0 0,0 0-1,-1-1 1,1 1 0,-1 1 0,1-1-1,-1 0 1,1 0 0,-2-1 0,-19-28-6651,1-18-3631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8:07.5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46 1 432,'0'0'2780,"0"28"8911,0 6-8836,0 51-2792,0-84-63,0 0-1,0-1 1,-1 1-1,1 0 1,0-1-1,0 1 1,-1 0-1,1-1 1,0 1-1,-1-1 1,1 1-1,0-1 1,-1 1-1,1-1 1,-1 1-1,1-1 1,-1 1-1,1-1 1,-1 1-1,0-1 1,1 0-1,-1 1 1,1-1-1,-1 0 1,0 0-1,1 1 1,-1-1-1,0 0 1,1 0-1,-1 0 1,0 0-1,0 0 1,1 0-1,-1 0 1,0 0-1,1 0 1,-1 0-1,0 0 1,1-1-1,-1 1 1,0 0-1,0-1 6,0 1 0,1 0 1,-1 0-1,0-1 0,0 1 0,1 0 0,-1 0 1,0 0-1,1 0 0,-1 0 0,0 0 1,0 0-1,1 0 0,-1 1 0,0-1 0,1 0 1,-1 0-1,0 0 0,1 1 0,-1-1 0,0 0 1,1 1-1,-1-1 0,0 1 0,1-1 1,-1 1-1,1-1 0,-1 1 0,1-1 0,-1 1 1,1-1-1,0 1 0,-1-1 0,1 1 0,0 0 1,-1-1-1,1 1 0,0 0 0,0-1 0,-1 1 1,1 1-1,0-1 325,0 0 0,0-1 0,1 1 1,-1 0-1,0-1 0,0 1 0,1 0 0,-1-1 0,0 1 1,1-1-1,-1 1 0,0 0 0,1-1 0,-1 1 0,1-1 1,-1 1-1,1-1 0,-1 1 0,1-1 0,-1 0 0,1 1 1,0-1-1,-1 0 0,1 1 0,0-1 0,-1 0 0,2 1 1,28 5 2532,4 1-602,-11 1-2198,0-1 0,1-1 1,0 0-1,0-2 0,42 2 0,321-6-63,-365 0 0,-1 2 0,26 4 0,-28-3 0,0-1 0,23 0 0,585-2 0,-620 0 0,1 0 0,0-1 0,-1 0 0,1 0 0,10-4 0,22-5 0,70-16 0,-88 22 0,-1 0 0,1 2 0,39-1 0,59-7 0,131 10 0,-217-2 0,46-9 0,-7 0 0,14-4 0,-81 14 0,-1-1 0,1 1 0,0 0 0,0 0 0,-1 1 0,1 0 0,0 0 0,8 1 0,27 2 0,118-3 0,-139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56.93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519 676 688,'0'0'1022,"0"8"491,0-3 1984,0-44 4959,0-8-4219,0-222-3593,0 267-639,0-1 0,0 0-1,0 0 1,1 0-1,-1 0 1,1 1 0,0-1-1,0 0 1,0 1 0,0-1-1,1 0 1,-1 1 0,3-4-1,-2 3 17,0 1 0,-1-1 0,1 1 0,-1-1 0,0 1 0,0-1 0,0 0-1,0 0 1,0 0 0,-1 0 0,1 1 0,-1-1 0,0-5 0,0-131 2124,0 138-2142,0 0 1,-1-1 0,1 1 0,0 0 0,-1-1-1,1 1 1,-1 0 0,1 0 0,-1 0 0,0 0-1,1-1 1,-1 1 0,0 0 0,0 0-1,0 0 1,0 0 0,0 0 0,0 1 0,0-1-1,0 0 1,0 0 0,0 1 0,-1-1 0,0 0-1,-1 0-1,2 0 5,1 0 0,-1 0 0,1 1 0,-1-1 0,0 0 0,1 0 0,0 0 0,-1 0 0,1 0 0,-1 0 0,1 0 0,0 0 0,0 0 1,0 0-1,0 0 0,0 0 0,0 0 0,0 0 0,0 0 0,0 0 0,0 0 0,0 0 0,1-2 0,0-2 88,-1-8-664,0-24 6738,-5 37-6097,-40-1-109,20-1 34,0 2 0,0 0 1,0 2-1,1 1 0,-34 8 0,52-10-6,0 1 0,0-1 0,0 0-1,0-1 1,-8 0 0,10 0 6,-1 0 0,0 1 1,1-1-1,-1 1 0,1 0 0,-1 0 1,1 0-1,-1 0 0,1 1 1,-5 2-1,-4 3 26,7-3-19,0 0 0,0 0 1,0-1-1,0 0 0,-1-1 0,0 1 1,1-1-1,-1-1 0,0 1 0,-8 0 0,-48-2 543,60 0-288,-1 0 21,-15 0 32,15 0 377,1 0-308,216 0 1396,-181-2-1777,58-11 0,-27 4 0,83-17 0,-120 19 0,-15 4 0,-1 1 0,1 0 0,-1 0 0,13 1 0,466 1 0,-475 0 0,-41 0 0,-53 0 0,73 0 0,0 0 0,0 1 0,-1 0 0,2 0 0,-10 3 0,-28 6 0,-103 26-518,-5 1-682,128-33 1023,-6 2 22,1-2 1,-33 0 0,4 1-404,32-1-1914,-2-2-6373,28-14-391,0-2 4836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8:08.3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1 130 32767,'41'-13'0,"-31"6"0,-9 6 0,0 1 0,0-1 0,0 0 0,0 1 0,0-1 0,0 1 0,0-1 0,0 1 0,0 0 0,0-1 0,0 1 0,0 0 0,0 0 0,0 0 0,1 0 0,-1 0 0,2 0 0,15 0 0,-1-1 0,1-1 0,21-4 0,7 2 0,-32-1 0,-11 3 0,0 1 0,0 0 0,1 0 0,-1 0 0,0 0 0,1 1 0,5-1 0,-8 1 0,1 0 0,-1 0 0,1 0 0,-1 0 0,0-1 0,1 1 0,-1 0 0,1-1 0,-1 1 0,1-1 0,-1 0 0,0 1 0,0-1 0,1 0 0,0-1 0,-1 1 0,0 0 0,1 1 0,-1-1 0,0 0 0,0 1 0,1-1 0,-1 0 0,0 1 0,1 0 0,-1-1 0,0 1 0,1 0 0,-1 0 0,1-1 0,1 1 0,44-10 0,25 10 0,-70 0 0,-1 0 0,1 0 0,-1 0 0,0 0 0,1-1 0,-1 1 0,1 0 0,-1-1 0,1 1 0,-1-1 0,0 0 0,1 1 0,-1-1 0,0 0 0,2-1 0,-2 1 0,0 1 0,0-1 0,0 0 0,0 0 0,1 1 0,-1-1 0,0 1 0,1-1 0,-1 1 0,0-1 0,1 1 0,-1 0 0,1 0 0,-1 0 0,2 0 0,346 0 0,-336-1-40,-22-1 154,-19-7-1447,6-4-5502,-4 1-3415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8:27.1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727 14 112,'-4'-13'22530,"0"15"-22257,0 1 0,1-1 0,-1 1 0,1 0 0,0 0-1,0 0 1,0 1 0,0-1 0,1 1 0,-5 6 0,0 12 540,-12-7-60,12 0-181,6-12-484,0-1 0,0 0 0,0 0 0,0 1-1,-1-1 1,1 0 0,-1 0 0,1 0 0,-1 0 0,-2 2 0,-2 2 108,1 1 0,0 0 0,0 0 1,0 0-1,1 0 0,0 1 0,-4 10 0,1 3 439,-3-9-257,8-10-313,1-1 1,0 1 0,-1 0 0,1-1 0,0 1 0,0 0 0,0 0 0,0 0 0,1 0 0,-1 0 0,0 0 0,1 0 0,-1 0 0,1 0 0,0 0 0,0 0 0,0 0 0,0 0 0,0 1 0,1 3 0,-1-4-63,-1 1 0,1 0 1,-1 0-1,0 0 0,0 0 0,0 0 0,0-1 0,0 1 0,0 0 0,-1-1 0,1 1 0,-1-1 0,0 0 0,0 1 0,0-1 0,-2 2 0,-16 24-4,0 5 1,14-26 0,5-6 0,0 0 0,1 0 0,-1 1 0,0-1 0,1 0 0,-1 0 0,1 1 0,-1-1 0,1 0 0,0 0 0,-1 1 0,1-1 0,0 0 0,0 1 0,0-1 0,0 1 0,0 1 0,-1 9 0,-5-3 0,5-8 0,0 0 0,0-1 0,1 1 0,-1 0 0,0 0 0,1 0 0,-1 0 0,0 0 0,1 0 0,0 0 0,-1 0 0,1 0 0,0 0 0,-1 0 0,1 1 0,0-1 0,0 0 0,0 0 0,0 2 0,0 21 0,0-22 0,0-1 0,0 0 0,0 0 0,0 1 0,0-1 0,0 0 0,-1 0 0,1 1 0,0-1 0,-1 0 0,1 0 0,-1 0 0,1 0 0,-1 1 0,1-1 0,-1 0 0,0 0 0,0 0 0,0 0 0,1 0 0,-1-1 0,0 1 0,0 0 0,-2 1 0,2-2 0,0 1 0,0 0 0,0 0 0,0 0 0,0-1 0,0 1 0,1 0 0,-1 0 0,0 0 0,0 0 0,1 1 0,-1-1 0,1 0 0,-1 0 0,1 0 0,-1 0 0,1 1 0,0-1 0,-1 0 0,1 0 0,0 1 0,0-1 0,0 0 0,0 2 0,0-1 0,0 0 0,0-1 0,0 1 0,-1 0 0,1-1 0,-1 1 0,1 0 0,-1-1 0,0 1 0,1-1 0,-1 1 0,0-1 0,-1 2 0,0-1 0,1-1 0,0 1 0,0 0 0,0-1 0,1 1 0,-1 0 0,0 0 0,1 0 0,-1-1 0,1 1 0,-1 0 0,1 0 0,0 3 0,0-3 0,0 1 0,-1-1 0,1 1 0,0-1 0,-1 0 0,0 1 0,0-1 0,0 0 0,0 1 0,0-1 0,0 0 0,0 0 0,-3 3 0,2-3 0,1 1 0,-1-1 0,1 1 0,-1-1 0,1 1 0,0-1 0,0 1 0,0-1 0,0 1 0,1 0 0,-1 0 0,1-1 0,-1 7 0,1-7 0,0 0 0,0 1 0,-1-1 0,0 1 0,1-1 0,-1 0 0,0 1 0,0-1 0,0 0 0,0 0 0,-3 3 0,0 2 0,-14 17 0,17-23 0,0 0 0,0 0 0,0 0 0,0 0 0,0 0 0,0 1 0,0-1 0,1 0 0,-1 0 0,0 0 0,1 1 0,-1-1 0,1 0 0,-1 1 0,1-1 0,0 1 0,0-1 0,0 0 0,-1 1 0,1 1 0,1-2 0,-1 0 0,0 0 0,-1 1 0,1-1 0,0 0 0,0 0 0,0 0 0,-1 0 0,1 0 0,0 0 0,-1 0 0,1 0 0,-1 0 0,0 0 0,1 0 0,-1 0 0,0 0 0,1-1 0,-2 2 0,-5 7 0,-1 14 0,-1-11 0,7-10 0,1 0 0,0-1 0,-1 1 0,1 0 0,0 0 0,0 0 0,0 0 0,0 0 0,1 0 0,-1 0 0,0 0 0,1 0 0,0 1 0,-1-1 0,1 0 0,0 0 0,0 0 0,1 4 0,-2-3 0,1 0 0,0 0 0,-1 0 0,0 0 0,1 0 0,-1 0 0,0 0 0,-1-1 0,0 4 0,0-3 0,1 0 0,-1 0 0,1 0 0,0 0 0,0 0 0,1 0 0,-1 0 0,1 0 0,-1 4 0,2 5 0,-1-9 0,0 1 0,0-1 0,0 0 0,0 1 0,0-1 0,-1 0 0,1 1 0,-1-1 0,0 0 0,-1 4 0,-44 71 0,44-75 0,1 0 0,1 0 0,-1 0 0,0 0 0,1 0 0,-1 0 0,1 0 0,0 0 0,1 6 0,-4 22 0,-3-19 0,4-10 0,1 0 0,0 0 0,0 0 0,0 1 0,1-1 0,-1 0 0,0 0 0,1 1 0,-1-1 0,1 0 0,0 5 0,0-5 0,-1-1 0,1 1 0,0 0 0,0-1 0,-1 1 0,1 0 0,-1-1 0,0 1 0,1-1 0,-1 1 0,0-1 0,0 1 0,0-1 0,0 1 0,0-1 0,0 0 0,-2 2 0,2-2 0,-1 1 0,1-1 0,0 0 0,0 0 0,0 1 0,0-1 0,0 1 0,0-1 0,1 1 0,-1-1 0,0 1 0,1 0 0,-1-1 0,1 1 0,0 0 0,-1-1 0,1 3 0,0 0 0,0-1 0,0 0 0,-1 0 0,1 0 0,-1 0 0,0 0 0,0 0 0,0 0 0,0 0 0,-2 4 0,-3 7 0,-11 24 0,15-35 0,0 0 0,1 0 0,-1 0 0,1 0 0,0 0 0,-1 0 0,2 0 0,-1 1 0,0-1 0,1 0 0,-1 4 0,1 0 0,0 0 0,0 0 0,0 0 0,-1 0 0,0 0 0,-1 0 0,0 0 0,-4 10 0,3-7 0,1-4 0,1 0 0,-1 1 0,2-1 0,-1 0 0,1 0 0,-1 1 0,2-1 0,0 8 0,1 15 0,-2-17 0,0-9 0,1 0 0,-1 1 0,0-1 0,0 1 0,-1-1 0,1 0 0,-1 1 0,0-1 0,0 0 0,-1 4 0,-1-2 0,-3 5 0,1 0 0,0-1 0,1 2 0,0-1 0,0 0 0,1 1 0,1 0 0,-3 21 0,5-30 0,0 1 0,-1 0 0,1-1 0,-1 1 0,1-1 0,-1 1 0,0-1 0,0 1 0,0-1 0,0 0 0,0 1 0,0-1 0,-4 4 0,4-4 0,-1 0 0,1 1 0,-1-1 0,1 1 0,0-1 0,0 1 0,0 0 0,0 0 0,0-1 0,0 1 0,1 0 0,-1 0 0,1 5 0,0 9 0,1-3 0,-1-1 0,0 1 0,-4 16 0,0-15 0,1-6 0,1-1 0,0 1 0,0 0 0,1 0 0,0 12 0,1 44 0,0-65 0,0 1 0,0 0 0,0 0 0,0 0 0,0-1 0,0 1 0,0 0 0,-1 0 0,1 0 0,0-1 0,0 1 0,-1 0 0,1 0 0,0-1 0,-1 1 0,1 0 0,-1-1 0,1 1 0,-1 0 0,1-1 0,-1 1 0,1-1 0,-1 1 0,1-1 0,-1 1 0,0-1 0,1 1 0,-1-1 0,0 0 0,0 1 0,1-1 0,-2 0 0,1 1 0,0-1 0,1 0 0,-1 0 0,0 1 0,1-1 0,-1 0 0,0 1 0,0-1 0,1 1 0,-1-1 0,1 1 0,-1-1 0,1 1 0,-1 0 0,1-1 0,-1 1 0,1 0 0,-1-1 0,1 1 0,0 0 0,-1-1 0,1 1 0,0 0 0,0 0 0,-1 0 0,1-1 0,0 1 0,0 0 0,0 0 0,0 0 0,0-1 0,0 2 0,0 560 0,0-562 0,0 1 0,0-1 0,0 1 0,0 0 0,0-1 0,0 1 0,0-1 0,1 1 0,-1-1 0,0 1 0,0-1 0,0 1 0,1-1 0,-1 1 0,0-1 0,0 1 0,1-1 0,-1 0 0,0 1 0,1-1 0,-1 1 0,1-1 0,-1 0 0,1 1 0,-1-1 0,0 0 0,1 0 0,-1 1 0,1-1 0,-1 0 0,1 0 0,-1 0 0,1 1 0,0-1 0,-1 0 0,1 0 0,-1 0 0,1 0 0,-1 0 0,2 0 0,-2 0 0,1 0 0,-1 0 0,0 0 0,1 0 0,-1 0 0,1 0 0,-1 0 0,1 0 0,-1 0 0,1 0 0,-1 0 0,1 0 0,-1 1 0,1-1 0,-1 0 0,1 0 0,-1 1 0,0-1 0,1 0 0,-1 0 0,0 1 0,1-1 0,-1 0 0,0 1 0,1-1 0,-1 1 0,0-1 0,1 1 0,-1-1 0,0 0 0,0 1 0,0-1 0,0 1 0,1-1 0,-1 1 0,0-1 0,0 1 0,0-1 0,0 2 0,-1 4 0,1-4 0,0 0 0,-1 0 0,1 1 0,0-1 0,0 0 0,0 0 0,1 0 0,-1 1 0,0-1 0,1 0 0,-1 0 0,1 0 0,1 2 0,-1-3 0,0 0 0,0-1 0,0 1 0,0 0 0,0 0 0,0-1 0,0 1 0,0 0 0,0 0 0,0 0 0,-1 0 0,1 0 0,0 0 0,-1 1 0,1-1 0,0 0 0,-1 0 0,0 0 0,1 0 0,-1 1 0,0-1 0,0 0 0,1 1 0,-1-1 0,0 0 0,0 0 0,0 1 0,-1-1 0,1 0 0,0 0 0,-1 2 0,1 4 0,0-7 0,0 1 0,0 0 0,0 0 0,0 0 0,0-1 0,1 1 0,-1 0 0,0 0 0,0-1 0,1 1 0,-1 0 0,0 0 0,1-1 0,-1 1 0,0 0 0,1-1 0,-1 1 0,1-1 0,-1 1 0,1-1 0,0 1 0,-1-1 0,1 1 0,0-1 0,-1 1 0,1-1 0,0 0 0,-1 1 0,1-1 0,1 1 0,-1-1 0,-1 0 0,1 0 0,0 1 0,0-1 0,-1 0 0,1 1 0,0-1 0,-1 1 0,1-1 0,0 1 0,-1-1 0,1 1 0,-1-1 0,1 1 0,-1-1 0,1 1 0,-1 0 0,1-1 0,-1 1 0,0 0 0,1-1 0,-1 1 0,0 0 0,0 0 0,0-1 0,1 1 0,-1 0 0,0 0 0,0 0 0,0 1 0,0 1 0,0 0 0,1 0 0,-1 1 0,1-1 0,0 0 0,0 0 0,0 0 0,3 5 0,-2-5 0,-1 0 0,0 0 0,0 0 0,0-1 0,0 1 0,0 0 0,-1 0 0,1 5 0,-1-7 0,0 1 0,0-1 0,0 0 0,1 1 0,-1-1 0,0 0 0,1 0 0,-1 1 0,0-1 0,1 0 0,0 0 0,-1 0 0,1 1 0,0-1 0,-1 0 0,1 0 0,0 0 0,0 0 0,0-1 0,0 1 0,2 2 0,-2-3 0,0 1 0,0 0 0,0 0 0,0-1 0,0 1 0,0 0 0,0 0 0,-1 0 0,1 0 0,0 0 0,-1 0 0,1 1 0,-1-1 0,1 0 0,-1 0 0,1 0 0,-1 1 0,0-1 0,0 0 0,1 0 0,-1 3 0,0-2 0,0 0 0,0 0 0,0 0 0,1-1 0,-1 1 0,1 0 0,-1 0 0,1 0 0,0 0 0,0-1 0,0 1 0,0 0 0,1 1 0,-1-1 0,0-1 0,0 1 0,0-1 0,0 1 0,0-1 0,-1 1 0,1-1 0,-1 1 0,1 0 0,-1-1 0,1 1 0,-1 0 0,0 2 0,0-3 0,0 1 0,0-1 0,1 1 0,-1-1 0,1 0 0,-1 1 0,0-1 0,1 1 0,0-1 0,-1 0 0,1 1 0,0-1 0,0 0 0,0 0 0,0 0 0,0 1 0,0-1 0,0 0 0,0 0 0,0-1 0,2 2 0,11 12 0,-11-10 0,-2-2 0,1 0 0,-1-1 0,0 1 0,0 0 0,0 0 0,0 0 0,0 0 0,0 0 0,-1 0 0,1 0 0,-1 0 0,1 0 0,-1 0 0,0 0 0,0 0 0,0 4 0,0-5 0,0-1 0,0 1 0,0-1 0,0 1 0,0-1 0,1 1 0,-1-1 0,0 1 0,0-1 0,0 1 0,1-1 0,-1 1 0,0-1 0,1 1 0,-1-1 0,0 1 0,1-1 0,-1 0 0,1 1 0,-1-1 0,0 0 0,1 1 0,-1-1 0,1 0 0,-1 0 0,1 1 0,-1-1 0,1 0 0,-1 0 0,1 0 0,-1 0 0,1 1 0,-1-1 0,1 0 0,0 0 0,0 0 0,8 3 0,-6 17 0,-4-19 0,1 1 0,0-1 0,0 1 0,0-1 0,0 1 0,0-1 0,0 1 0,1-1 0,-1 1 0,0-1 0,1 0 0,-1 1 0,1-1 0,-1 1 0,3 1 0,2 0 0,3 4 0,-6 12 0,-2-18 0,0-1 0,0 1 0,0 0 0,0 0 0,0 0 0,0-1 0,0 1 0,1 0 0,-1 0 0,0-1 0,1 1 0,-1 0 0,0-1 0,1 1 0,-1 0 0,1-1 0,-1 1 0,1 0 0,-1-1 0,1 1 0,-1-1 0,1 1 0,-1-1 0,1 1 0,0-1 0,0 1 0,-1-1 0,1 0 0,1 1 0,-1-1 0,0 1 0,0-1 0,-1 0 0,1 1 0,0-1 0,0 1 0,0-1 0,-1 1 0,1 0 0,0-1 0,-1 1 0,1 0 0,-1-1 0,1 1 0,-1 0 0,1 0 0,-1-1 0,1 1 0,-1 0 0,0 0 0,1 0 0,-1 0 0,0 0 0,0 0 0,1-1 0,-1 1 0,0 0 0,0 0 0,0 0 0,0 1 0,-1-1 0,1 0 0,0 0 0,0 0 0,0 0 0,0-1 0,0 1 0,1 0 0,-1 0 0,0 0 0,0 0 0,1 0 0,-1 0 0,0-1 0,1 1 0,-1 0 0,1 0 0,-1 0 0,1-1 0,-1 1 0,1 0 0,-1-1 0,1 1 0,0-1 0,-1 1 0,1 0 0,0-1 0,0 1 0,0-1 0,1 1 0,-1-1 0,-1 1 0,1-1 0,0 1 0,0 0 0,0-1 0,0 1 0,0 0 0,0-1 0,-1 1 0,1 0 0,0 0 0,-1 0 0,1 0 0,-1 0 0,1 0 0,-1 0 0,1 0 0,-1 0 0,1 0 0,-1 0 0,0 0 0,0 0 0,0 0 0,1 0 0,-1 0 0,0 0 0,0 0 0,0 0 0,-1 2 0,1-2 0,0 1 0,0-1 0,1 1 0,-1-1 0,0 1 0,1-1 0,-1 1 0,1-1 0,-1 0 0,1 1 0,0-1 0,0 0 0,0 0 0,0 2 0,1-2 0,-1 1 0,0 0 0,0-1 0,0 1 0,0 0 0,-1 0 0,1-1 0,0 1 0,-1 0 0,1 0 0,-1 0 0,0 0 0,0 0 0,1 3 0,-2-5 0,1 1 0,0-1 0,0 1 0,0-1 0,1 1 0,-1-1 0,0 1 0,0-1 0,0 1 0,0-1 0,0 1 0,1-1 0,-1 1 0,0-1 0,0 1 0,1-1 0,-1 1 0,0-1 0,1 1 0,-1-1 0,1 0 0,-1 1 0,0-1 0,1 0 0,-1 1 0,1-1 0,-1 0 0,1 0 0,-1 1 0,1-1 0,-1 0 0,1 0 0,-1 0 0,1 0 0,-1 0 0,1 1 0,-1-1 0,1 0 0,0 0 0,0-1 0,-1 1 0,1 0 0,-1 0 0,1 0 0,-1 0 0,1 0 0,-1 0 0,1 0 0,-1 1 0,1-1 0,-1 0 0,1 0 0,-1 0 0,1 0 0,-1 0 0,0 1 0,1-1 0,-1 0 0,1 1 0,-1-1 0,0 0 0,1 1 0,-1-1 0,0 0 0,1 1 0,-1-1 0,0 0 0,1 1 0,-1-1 0,0 1 0,0-1 0,0 1 0,1-1 0,-1 1 0,0-1 0,0 0 0,0 1 0,0-1 0,0 1 0,0 0 0,0 0 0,0 0 0,-1 0 0,1 0 0,0-1 0,0 1 0,0 0 0,0 0 0,0 0 0,0 0 0,0-1 0,0 1 0,1 0 0,-1 0 0,0 0 0,0-1 0,1 1 0,-1 0 0,0 0 0,1-1 0,-1 1 0,1 0 0,-1-1 0,1 1 0,-1 0 0,1-1 0,-1 1 0,1-1 0,0 1 0,0 0 0,6 4 0,-6-4 0,-1 0 0,1-1 0,-1 1 0,1 0 0,-1 0 0,0 0 0,0 0 0,0 0 0,1 0 0,-1 0 0,0 0 0,0 0 0,0-1 0,0 1 0,0 0 0,-1 2 0,1-3 0,0 1 0,0 0 0,0 0 0,0 0 0,0 0 0,0 0 0,0 0 0,0 0 0,0-1 0,0 1 0,0 0 0,0 0 0,1 0 0,-1 0 0,0 0 0,1-1 0,-1 1 0,1 0 0,-1 0 0,1-1 0,0 2 0,17 3 0,-17-4 0,-1-1 0,1 0 0,-1 1 0,0-1 0,1 1 0,-1-1 0,0 1 0,1-1 0,-1 1 0,0-1 0,0 1 0,1-1 0,-1 1 0,0-1 0,0 1 0,0-1 0,0 1 0,0 0 0,0-1 0,0 1 0,0-1 0,0 1 0,0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8:27.5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0 187 32767,'0'-26'0,"0"0"0,0-15-3938,0-11-7331,0 11 2753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8:28.51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129 52 64,'-23'-26'32658,"29"27"-32650,0-1 0,1 2 1,-1-1-1,0 1 0,8 3 0,-6-2-8,1 0-1,0-1 0,0 0 0,0 0 1,17 1-1,487-3 1,-634 10 0,102-8 0,1 0 0,-23 7 0,23-5 0,-1 0 0,-24 1 0,-309-5 0,306-10 0,44 10 0,1 0 0,-1 0 0,1-1 0,-1 1 0,1 0 0,-1 0 0,1-1 0,0 1 0,-1-1 0,1 1 0,-1-1 0,1 0 0,0 0 0,0 1 0,-2-2 0,2 1 0,0 0 0,0 0 0,0 1 0,-1-1 0,1 0 0,0 1 0,-1-1 0,1 1 0,0-1 0,-1 1 0,1 0 0,-1-1 0,1 1 0,0 0 0,-2 0 0,2 0 11,1 0 1,0 0-1,-1 0 0,1 0 1,0 0-1,-1 0 1,1 0-1,0 0 0,-1 0 1,1 0-1,-1 0 0,1 0 1,0 0-1,-1 0 1,1 0-1,0 0 0,-1 0 1,1-1-1,0 1 0,0 0 1,-1 0-1,1 0 1,0-1-1,-1 1 0,1 0 1,0 0-1,0-1 0,0 1 1,-1 0-1,1-1 0,0 1 1,0 0-1,0-1 1,0 1-1,-1-1 0,7-13-1720,23-15-8639,-9 16 1251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8:37.79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64 80,'0'-17'2602,"0"-17"-2448,5 34-111,13 0-22,-13 0-56,36 0-162,25 0-257,-63 0 412,-3-1-25,0 0 72,0 1 0,0-1 0,1 1 1,-1-1-1,0 1 0,0-1 0,1 1 0,-1-1 1,0 1-1,1-1 0,-1 1 0,0-1 0,1 1 1,-1-1-1,1 1 0,-1 0 0,1-1 0,-1 1 1,1 0-1,-1-1 0,1 1 0,-1 0 1,1 0-1,-1-1 0,1 1 0,-1 0 0,1 0 1,0 0-1,-1 0 0,1 0 0,-1 0 0,1 0 1,0 0-1,-1 0 0,1 0 0,-1 0 0,1 0 1,-1 0-1,2 1 0,2-1-42,0 0 42,1 0-1718,-2 0 1669,-2-1 23,1 1 0,-1 0 0,0 0-1,1 0 1,-1-1 0,1 1 0,-1 0-1,0 1 1,1-1 0,-1 0 0,0 0-1,3 1 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8:40.52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1092 52 48,'1'0'31,"-1"0"0,0 0-1,0-1 1,0 1 0,0 0 0,0 0 0,0-1 0,0 1-1,1 0 1,-1 0 0,0-1 0,0 1 0,0 0 0,0-1-1,0 1 1,0 0 0,0 0 0,0-1 0,-1 1-1,1 0 1,0-1 0,0 1 0,0 0 0,0 0 0,0-1-1,0 1 1,0 0 0,-1 0 0,1-1 0,0 1 0,0 0-1,0 0 1,-1 0 0,1-1 0,0 1 0,0 0-1,0 0 1,-1 0 0,1 0 0,0 0 0,0-1 0,-1 1-1,1 0 1,0 0 0,-1 0 0,1 0 0,-19 0 198,15 0 494,2-12 124,-4 11 457,-5-1 1353,10-9-1331,1 10-1312,0 1 0,1-1 1,-1 1-1,0 0 0,0-1 1,0 1-1,0-1 0,0 1 0,0-1 1,0 1-1,0-1 0,0 1 1,0 0-1,0-1 0,0 1 1,-1-1-1,1 1 0,0-1 1,-26-5 22939,26 1224-21996,0-1217-958,0 0 0,0 1 0,0-1 0,0 0 0,-1 0 0,1 0 0,0 0 0,-1 1 0,1-1 0,0 0 0,-1 0 0,1 0 0,-1 0 0,0 0 0,1 0 0,-1 0 0,0 0 0,0 0 0,0 0 0,0 0 0,0 0 0,0 0 0,0 0 0,1 0 0,-1 0 0,0 0 0,1 0 0,-1 0 0,1 0 0,-1 0 0,1 0 0,-1 0 0,1 1 0,0-1 0,0 0 0,0 0 0,-1 0 0,1 0 0,0 2 0,1 10 0,0-8 0,0 0 0,-1 0 0,0 0 0,0 0 0,0 0 0,0 0 0,-1 0 0,0-1 0,0 1 0,-3 9 0,-3-7 0,5-6 0,1 0 0,0 0 0,-1 0 0,1 1 0,0-1 0,0 0 0,0 1 0,0-1 0,1 0 0,-1 1 0,0-1 0,0 1 0,1 0 0,-1-1 0,1 1 0,0-1 0,-1 1 0,1 0 0,0-1 0,0 4 0,0 124 0,0-126 0,0 0 0,-1 0 0,1 0 0,-1 0 0,0 1 0,0-1 0,0 0 0,0 0 0,-3 4 0,3-4 0,0 0 0,0-1 0,-1 1 0,2 0 0,-1 0 0,0 0 0,0 0 0,1 0 0,0 4 0,0 7 0,0-10 0,1 1 0,-1-1 0,0 0 0,0 1 0,-1-1 0,1 1 0,-1-1 0,0 1 0,-2 4 0,-5 4 0,6-11 0,0 1 0,1-1 0,-1 1 0,1 0 0,0 0 0,-1 0 0,1 0 0,0-1 0,1 1 0,-1 1 0,1-1 0,-1 6 0,3 25 0,-1-25 0,-1-1 0,1 1 0,-2 0 0,1 0 0,-1 0 0,0-1 0,-3 11 0,-2-6 0,4-11 0,1 0 0,0 0 0,0 0 0,0 0 0,0 0 0,1 0 0,-1 1 0,1-1 0,-1 0 0,1 1 0,0 3 0,-1-3 0,1 0 0,0-1 0,-1 1 0,1 0 0,-1-1 0,0 1 0,0 0 0,0-1 0,0 1 0,-1-1 0,1 0 0,-3 4 0,2-4 0,1 1 0,-1-1 0,1 0 0,-1 1 0,1-1 0,0 1 0,0 0 0,0-1 0,1 1 0,-1 0 0,1-1 0,-1 5 0,1 11 0,1-13 0,-1 0 0,0 0 0,0 0 0,0 1 0,0-1 0,-1 0 0,0 0 0,0 0 0,0 0 0,-1 0 0,0-1 0,0 1 0,-4 8 0,4-9 0,1 0 0,0 0 0,0-1 0,1 1 0,-1 0 0,1 1 0,0-1 0,0 0 0,0 0 0,2 7 0,-1 3 0,-1 0 0,0-12 0,1 1 0,-1 0 0,0-1 0,0 1 0,0 0 0,-1-1 0,1 1 0,-1 0 0,1-1 0,-1 1 0,-2 4 0,-7 4 0,9-10 0,0 1 0,0-1 0,0 0 0,0 0 0,0 0 0,0 1 0,0-1 0,0 0 0,0 1 0,1-1 0,-1 1 0,1-1 0,-1 1 0,1-1 0,-1 1 0,1-1 0,0 1 0,0 0 0,0-1 0,0 4 0,0-3 0,0 0 0,0 1 0,-1-1 0,1 1 0,-1-1 0,1 1 0,-1-1 0,0 0 0,0 1 0,0-1 0,-2 3 0,2-3 0,-1 0 0,1 1 0,0-1 0,0 0 0,0 1 0,1-1 0,-1 1 0,1-1 0,-1 1 0,1-1 0,0 4 0,1 15 0,0-15 0,-1 0 0,1 1 0,-1-1 0,-1 0 0,1 0 0,-1 1 0,0-1 0,0 0 0,-3 8 0,-6-2 0,9-11 0,0 0 0,0 0 0,0 0 0,0 1 0,0-1 0,0 0 0,0 1 0,0-1 0,0 1 0,1-1 0,-1 1 0,1-1 0,-1 1 0,1-1 0,0 1 0,-1-1 0,1 4 0,0-4 0,0 0 0,0 0 0,0 0 0,0-1 0,0 1 0,0 0 0,0 0 0,0 0 0,-1-1 0,1 1 0,0 0 0,-1 0 0,1 0 0,0-1 0,-1 1 0,1 0 0,-1-1 0,1 1 0,-1 0 0,1-1 0,-1 1 0,0-1 0,1 1 0,-1-1 0,0 1 0,1-1 0,-1 1 0,0-1 0,0 0 0,1 1 0,-2-1 0,1 0 0,0 1 0,1-1 0,-1 0 0,0 1 0,1-1 0,-1 0 0,0 1 0,1-1 0,-1 0 0,0 1 0,1-1 0,-1 1 0,1 0 0,-1-1 0,1 1 0,-1-1 0,1 1 0,0 0 0,-1-1 0,1 1 0,0 0 0,-1-1 0,1 1 0,0 0 0,0-1 0,0 1 0,0 0 0,-1 0 0,1-1 0,0 1 0,0 1 0,1 0 0,-2 1 0,1-1 0,0 0 0,0 0 0,-1 1 0,0-1 0,1 0 0,-1 0 0,0 1 0,0-1 0,0 0 0,0 0 0,0 0 0,-1 0 0,-1 1 0,1 1 0,1-3 0,1 1 0,-1-1 0,0 1 0,1 0 0,-1-1 0,1 1 0,-1 0 0,1-1 0,0 1 0,0 0 0,0 0 0,0-1 0,0 1 0,0 3 0,1-3 0,-1-1 0,0 0 0,0 1 0,0-1 0,0 1 0,0-1 0,0 1 0,0-1 0,-1 1 0,1-1 0,-1 1 0,1-1 0,-1 2 0,-8 4 0,8-6 0,0-1 0,0 1 0,0-1 0,0 1 0,1 0 0,-1-1 0,0 1 0,0 0 0,1 0 0,-1-1 0,0 1 0,1 0 0,-1 0 0,1 0 0,-1 0 0,1 0 0,-1 0 0,1 0 0,-1 0 0,1 0 0,0 0 0,0 0 0,0 0 0,0 0 0,0 2 0,-1-1 0,1 1 0,0-1 0,-1 1 0,1 0 0,-1-1 0,0 1 0,0-1 0,0 1 0,0-1 0,0 0 0,-1 1 0,1-1 0,-4 3 0,2 9 0,3-14 0,0 1 0,0-1 0,0 1 0,0-1 0,0 1 0,0-1 0,0 0 0,0 1 0,0-1 0,0 1 0,0-1 0,0 0 0,0 1 0,-1-1 0,1 1 0,0-1 0,0 0 0,0 1 0,-1-1 0,1 0 0,0 1 0,-1-1 0,1 0 0,0 1 0,0-1 0,-1 1 0,-9 2 0,9-2 0,0-1 0,1 0 0,-1 0 0,0 1 0,0-1 0,1 0 0,-1 1 0,0-1 0,1 1 0,-1-1 0,1 0 0,-1 1 0,0 0 0,1-1 0,-1 1 0,1-1 0,-1 1 0,1 0 0,0-1 0,-1 1 0,1 0 0,0-1 0,-1 1 0,1 0 0,0 0 0,0-1 0,0 1 0,0 0 0,0 0 0,-1-1 0,1 1 0,0 0 0,1 0 0,-1 0 0,0-1 0,0 1 0,1 1 0,-1-1 0,0 1 0,0-1 0,0 0 0,0 0 0,0 1 0,0-1 0,0 0 0,0 0 0,-1 0 0,1 1 0,0-1 0,-1 0 0,1 0 0,-1 0 0,0 0 0,1 0 0,-1 0 0,0 0 0,1 0 0,-1 0 0,0 0 0,0 0 0,0 0 0,0 0 0,0-1 0,0 1 0,0 0 0,0-1 0,0 1 0,0 0 0,0-1 0,0 0 0,-1 1 0,1-1 0,0 0 0,-2 1 0,-13 5 0,15-5 0,1 0 0,-1 0 0,0 0 0,1 0 0,-1 0 0,1 1 0,-1-1 0,1 0 0,0 0 0,-1 1 0,1-1 0,0 0 0,0 0 0,0 1 0,0-1 0,0 0 0,0 1 0,0-1 0,1 0 0,-1 2 0,1-1 0,-1-1 0,0 0 0,0 1 0,1-1 0,-1 1 0,0-1 0,0 0 0,-1 1 0,1-1 0,0 1 0,0-1 0,-1 0 0,1 1 0,-1-1 0,0 2 0,-6 0 0,7-3 0,-1 0 0,1 0 0,-1 0 0,1 0 0,0 0 0,-1 0 0,1 1 0,0-1 0,-1 0 0,1 0 0,-1 0 0,1 1 0,0-1 0,-1 0 0,1 0 0,0 1 0,0-1 0,-1 0 0,1 0 0,0 1 0,0-1 0,-1 0 0,1 1 0,0-1 0,0 0 0,0 1 0,0-1 0,-1 1 0,1-1 0,0 0 0,0 1 0,0-1 0,0 0 0,0 1 0,0-1 0,0 1 0,0-1 0,0 0 0,0 1 0,0 0 0,0 0 0,0 0 0,0 0 0,0 0 0,0 0 0,-1 0 0,1-1 0,0 1 0,-1 0 0,1 0 0,-1 0 0,1 0 0,-1-1 0,1 1 0,-1 0 0,1-1 0,-1 1 0,0 0 0,1-1 0,-1 1 0,0-1 0,1 1 0,-1-1 0,0 1 0,-1 0 0,-8 7 0,-17 44 0,20-46 0,6-5 0,0 1 0,-1-1 0,1 0 0,0 1 0,0-1 0,-1 1 0,1-1 0,0 1 0,1-1 0,-1 1 0,0 0 0,0-1 0,1 1 0,-1 0 0,1 0 0,-1-1 0,1 1 0,0 2 0,0-3 0,0-1 0,0 1 0,0-1 0,0 1 0,0-1 0,0 1 0,0-1 0,0 1 0,0-1 0,0 1 0,0-1 0,-1 1 0,1-1 0,0 1 0,0-1 0,0 1 0,-1-1 0,1 0 0,0 1 0,-1-1 0,1 1 0,0-1 0,-1 0 0,1 1 0,0-1 0,-1 0 0,1 1 0,-1-1 0,1 0 0,-1 0 0,1 1 0,0-1 0,-1 0 0,1 0 0,-1 0 0,0 0 0,1 1 0,-1-1 0,1 0 0,-1 0 0,1 0 0,-1 1 0,1-1 0,-1 0 0,1 0 0,-1 1 0,1-1 0,0 0 0,-1 1 0,1-1 0,0 1 0,-1-1 0,1 0 0,0 1 0,-1-1 0,1 1 0,0-1 0,0 1 0,0-1 0,0 1 0,-1-1 0,1 1 0,0-1 0,0 1 0,0-1 0,0 1 0,0-1 0,0 1 0,0-1 0,0 1 0,0 0 0,1-1 0,-1 1 0,0 0 0,0 0 0,0 0 0,0-1 0,0 1 0,0 0 0,0 0 0,-1 0 0,1-1 0,0 1 0,0 0 0,0 0 0,-1-1 0,1 1 0,0 0 0,-1-1 0,1 1 0,-1 0 0,1-1 0,-1 1 0,1-1 0,-1 1 0,1-1 0,-1 1 0,0-1 0,1 1 0,-1-1 0,0 1 0,1-1 0,-1 0 0,0 1 0,0-1 0,-1 0 0,-7 5 0,9-5 0,-1 1 0,1-1 0,-1 1 0,1 0 0,-1-1 0,1 1 0,0 0 0,-1-1 0,1 1 0,0 0 0,0 0 0,-1-1 0,1 1 0,0 0 0,0 0 0,0 0 0,0-1 0,0 1 0,0 0 0,0 0 0,0-1 0,1 3 0,-1-3 0,0 1 0,0 0 0,0 0 0,0 0 0,1-1 0,-1 1 0,0 0 0,-1 0 0,1-1 0,0 1 0,0 0 0,0 0 0,0 0 0,-1-1 0,1 1 0,0 0 0,-1-1 0,1 1 0,0 0 0,-1-1 0,1 1 0,-2 1 0,-9 0 0,10-2 0,-1 0 0,1 0 0,-1 1 0,1-1 0,0 0 0,-1 0 0,1 1 0,0-1 0,-1 1 0,1-1 0,0 1 0,-1 0 0,1 0 0,0-1 0,0 1 0,0 0 0,0 0 0,0 0 0,-2 2 0,1 2 0,0-1 0,-1 1 0,0-1 0,1 0 0,-1 0 0,-1 0 0,-3 4 0,6-7 0,1-1 0,-1 1 0,1 0 0,-1-1 0,1 1 0,-1 0 0,1-1 0,0 1 0,-1 0 0,1 0 0,0 0 0,0-1 0,-1 1 0,1 0 0,0 0 0,0 0 0,0-1 0,0 1 0,0 1 0,-2 9 0,-56 55 0,54-52 0,5-14 0,-1 1 0,0 0 0,0-1 0,0 1 0,0 0 0,-1-1 0,1 1 0,0-1 0,0 1 0,0-1 0,0 1 0,-1 0 0,1-1 0,0 1 0,0-1 0,-1 1 0,1-1 0,0 1 0,-1-1 0,0 1 0,-13 9 0,13-9 0,-1 0 0,0 0 0,0 0 0,1 1 0,-1-1 0,1 0 0,-1 1 0,1-1 0,-1 0 0,1 1 0,0 0 0,0-1 0,0 1 0,0 0 0,0 0 0,0 0 0,0-1 0,0 1 0,1 0 0,-1 0 0,1 0 0,-1 0 0,1 4 0,0-6 0,0 1 0,0-1 0,0 1 0,0-1 0,0 1 0,0-1 0,0 1 0,0-1 0,-1 1 0,1-1 0,0 0 0,0 1 0,0-1 0,-1 1 0,1-1 0,0 0 0,0 1 0,-1-1 0,1 1 0,0-1 0,-1 0 0,1 1 0,-1-1 0,1 0 0,0 0 0,-1 1 0,1-1 0,-1 0 0,1 0 0,-1 0 0,1 0 0,0 1 0,-1-1 0,1 0 0,-1 0 0,1 0 0,-1 0 0,1 0 0,-1 0 0,0 0 0,0 0 0,1 0 0,-1 0 0,1 0 0,-1 0 0,1 0 0,-1 0 0,1 0 0,-1 0 0,0 0 0,1 0 0,-1 0 0,1 1 0,-1-1 0,1 0 0,-1 0 0,1 1 0,-1-1 0,1 0 0,0 1 0,-1-1 0,1 1 0,-1-1 0,1 0 0,0 1 0,-1-1 0,1 1 0,0-1 0,-1 1 0,1-1 0,0 1 0,0-1 0,0 1 0,0-1 0,-1 1 0,1 0 0,0-1 0,0 1 0,0-1 0,0 1 0,0-1 0,0 2 0,0-2 0,1 1 0,-1-1 0,0 1 0,0-1 0,0 1 0,0-1 0,-1 1 0,1-1 0,0 1 0,0-1 0,0 1 0,0-1 0,0 1 0,-1-1 0,1 1 0,0-1 0,0 1 0,-1-1 0,1 1 0,0-1 0,-1 0 0,1 1 0,0-1 0,-1 0 0,1 1 0,-1-1 0,1 0 0,-1 1 0,1-1 0,-1 0 0,1 0 0,-1 0 0,1 1 0,-1-1 0,0 0 0,1 0 0,-1 0 0,1 0 0,0 1 0,-1-1 0,1 0 0,-1 0 0,1 0 0,-1 1 0,1-1 0,0 0 0,-1 0 0,1 1 0,0-1 0,-1 0 0,1 1 0,0-1 0,0 1 0,-1-1 0,1 0 0,0 1 0,0-1 0,0 1 0,-1-1 0,1 1 0,0-1 0,0 0 0,0 1 0,0-1 0,0 1 0,0-1 0,0 1 0,0-1 0,0 1 0,0 0 0,0-1 0,0 1 0,0-1 0,0 1 0,0-1 0,0 1 0,0-1 0,0 1 0,0-1 0,0 1 0,-1-1 0,1 1 0,0-1 0,0 1 0,-1-1 0,1 1 0,0-1 0,0 1 0,-1-1 0,1 0 0,0 1 0,-1-1 0,1 0 0,-1 1 0,1-1 0,-1 0 0,1 1 0,0-1 0,-1 0 0,1 0 0,-1 0 0,1 1 0,-1-1 0,1 0 0,-1 0 0,1 0 0,-1 0 0,1 0 0,-1 0 0,0 0 0,0 0 0,1 0 0,-1 0 0,1 0 0,-1 0 0,1 0 0,-1 0 0,1 0 0,-1 0 0,1 0 0,-1 0 0,1 0 0,-1 1 0,1-1 0,-1 0 0,1 0 0,-1 0 0,1 1 0,-1-1 0,1 0 0,-1 1 0,1-1 0,0 0 0,-1 1 0,1-1 0,0 1 0,-1-1 0,1 0 0,0 1 0,0-1 0,-1 1 0,1-1 0,0 1 0,0-1 0,0 1 0,0-1 0,-1 1 0,1-1 0,0 1 0,0-1 0,0 1 0,0 0 0,0 0 0,0 1 0,0-1 0,0 1 0,0 0 0,-1 0 0,1-1 0,0 1 0,-1 0 0,0-1 0,1 1 0,-1 0 0,0-1 0,0 1 0,0-1 0,0 1 0,0-1 0,0 0 0,0 1 0,-1-1 0,1 0 0,0 0 0,-1 0 0,1 0 0,-3 1 0,2-1 0,1 0 0,-1 0 0,1 0 0,-1 1 0,1-1 0,-1 0 0,1 0 0,0 1 0,0-1 0,-1 1 0,1-1 0,0 1 0,0 0 0,1-1 0,-1 1 0,0 0 0,1 0 0,-1-1 0,1 1 0,-1 0 0,1 0 0,0 0 0,-1 3 0,2-5 0,-1 1 0,0-1 0,0 1 0,-1-1 0,1 1 0,0-1 0,0 1 0,0-1 0,0 1 0,0 0 0,0-1 0,-1 1 0,1-1 0,0 1 0,0-1 0,-1 0 0,1 1 0,0-1 0,-1 1 0,1-1 0,-1 0 0,1 1 0,0-1 0,-1 0 0,1 1 0,-1-1 0,1 0 0,-1 1 0,1-1 0,-1 0 0,1 0 0,-1 0 0,1 0 0,-1 1 0,1-1 0,-1 0 0,0 0 0,1 0 0,-1 0 0,0 0 0,1-1 0,-1 1 0,1 0 0,-1 0 0,1 0 0,-1 0 0,1 0 0,-1 1 0,1-1 0,-1 0 0,1 0 0,-1 0 0,1 0 0,-1 0 0,1 1 0,0-1 0,-1 0 0,1 0 0,-1 1 0,1-1 0,0 0 0,-1 1 0,1-1 0,0 0 0,-1 1 0,1-1 0,0 0 0,-1 1 0,1-1 0,0 1 0,0-1 0,0 1 0,-1-1 0,1 1 0,0-1 0,0 1 0,0-1 0,0 1 0,0-1 0,0 1 0,0 0 0,0 0 0,0-1 0,0 1 0,0-1 0,0 1 0,0 0 0,0-1 0,-1 1 0,1-1 0,0 1 0,0 0 0,0-1 0,-1 1 0,1-1 0,0 1 0,-1-1 0,1 1 0,0-1 0,-1 1 0,1-1 0,-1 0 0,1 1 0,0-1 0,-1 0 0,1 1 0,-1-1 0,0 0 0,1 1 0,-1-1 0,0 0 0,1 1 0,-1-1 0,1 0 0,-1 0 0,0 1 0,1-1 0,0 0 0,-1 1 0,1-1 0,-1 1 0,1-1 0,-1 1 0,1-1 0,0 1 0,-1-1 0,1 1 0,0-1 0,0 1 0,-1-1 0,1 1 0,0-1 0,0 1 0,0-1 0,0 1 0,-1 0 0,1-1 0,0 1 0,0-1 0,1 2 0,-1-2 0,0 1 0,0-1 0,-1 1 0,1-1 0,0 1 0,0-1 0,0 1 0,0-1 0,0 1 0,0-1 0,-1 0 0,1 1 0,0-1 0,0 1 0,-1-1 0,1 1 0,0-1 0,0 0 0,-1 1 0,1-1 0,-1 0 0,1 1 0,0-1 0,-1 0 0,1 0 0,-1 1 0,1-1 0,0 0 0,-1 0 0,1 0 0,-1 1 0,1-1 0,-1 0 0,1 0 0,-1 0 0,1 0 0,-1 0 0,1 0 0,-2 0 0,2 0 0,-1 0 0,1 0 0,-1 0 0,1 0 0,-1 0 0,0 0 0,1 0 0,-1 0 0,1 0 0,-1 0 0,1 0 0,-1 1 0,1-1 0,-1 0 0,1 0 0,-1 1 0,1-1 0,0 0 0,-1 1 0,1-1 0,-1 0 0,1 1 0,0-1 0,-1 1 0,1-1 0,0 1 0,-1-1 0,1 1 0,0-1 0,0 1 0,0-1 0,-1 1 0,1-1 0,0 1 0,0-1 0,0 1 0,0-1 0,0 1 0,0-1 0,0 2 0,0 5 0,0-6 0,1 1 0,-1 0 0,0 0 0,0-1 0,0 1 0,0 0 0,0-1 0,0 1 0,-1 0 0,1-1 0,0 1 0,-1 0 0,1-1 0,-1 1 0,0 0 0,0-1 0,1 1 0,-1-1 0,0 1 0,0-1 0,0 0 0,-1 0 0,1 1 0,0-1 0,0 0 0,-1 0 0,1 0 0,-3 1 0,1 0 0,0 0 0,-1 1 0,1-1 0,1 1 0,-1-1 0,0 1 0,1 0 0,-1 0 0,-2 5 0,-13 13 0,-20 20 0,37-39 0,4-4 0,8-9 0,17-22 0,-7-8-1074,-2-4-4031,-13 31 2541,14-42-7406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8:42.98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178 93 320,'0'0'552,"-4"0"195,-15 0-69,15 0-64,1 0-33,-10 0-44,10 0 31,-1 0 29,-19 0 13204,27 0-13224,153 0 2536,-149 1-3004,1 0 0,0 0 0,0 1 0,0 0-1,14 5 1,-16-4-30,0-1 0,0 0 0,1 0-1,-1-1 1,12 1 0,255-2 3779,-271 0-3613,2 0-122,13 0-88,-13 0 77,10 0-585,-243 0-316,224 0 802,0 0 0,0 0 0,0-1 0,0 1 0,0-1 0,0 0 0,0-1 0,-5-1 0,6 2-14,1 0 1,0 0-1,-1 1 0,1-1 0,0 1 1,-1-1-1,1 1 0,-1 0 0,1 0 1,-1 0-1,1 0 0,-5 2 0,-8-1 6,-218-1 563,229 0-93,1 0-272,-36 0 392,35 0-366,1 0-93,-36 0 742,35 0-617,1 0-242,-10 0 8,10 0 61,-1 0 64,-15 0 21,15 0 17,-1 0-36,-2 0 797,14 0-412,36 0-305,54 0-373,256 0 139,-351 0 0,-1 0 0,1 0 0,-1 0 0,1-1 0,-1 1 0,0 0 0,1-1 0,-1 1 0,0-1 0,1 1 0,-1-1 0,0 1 0,0-1 0,1 0 0,0-1 0,-1 1 0,0 0 0,1 1 0,-1-1 0,0 0 0,0 1 0,1-1 0,-1 0 0,1 1 0,-1 0 0,0-1 0,1 1 0,-1 0 0,1 0 0,-1-1 0,2 1 0,9 1-27,26-1 84,-37 0-69,0 0 1,0 0 0,0 1-1,0-1 1,-1-1-1,1 1 1,0 0 0,0 0-1,0 0 1,0 0-1,-1-1 1,1 1 0,0 0-1,0 0 1,0-1-1,-1 1 1,1-1 0,0 1-1,-1-1 1,1 1-1,0-1 1,-1 0 0,1 1-1,0-1 1,-1 0-1,1 1 1,-1-1 0,0 0-1,1-1 1,-1-11-3159,0-19-11169,0 22 12698,0-17-5085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8:47.21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1 640,'0'0'18094,"0"4"-17038,0 1-721,-1-3-178,1 1 0,0-1 0,0 1-1,0-1 1,0 1 0,0-1 0,1 1 0,-1-1-1,1 1 1,1 4 0,2 0 210,-2-5-237,-1 0 1,0 0 0,0 0 0,1 0 0,-1 0 0,-1 1-1,1-1 1,0 0 0,-1 1 0,1-1 0,-1 0 0,0 1 0,1 3-1,-1-4 38,0 1-1,0 0 0,1-1 1,-1 1-1,1 0 0,0-1 0,0 1 1,0 0-1,0-1 0,0 1 1,0-1-1,1 0 0,1 3 1,-1-2-2,0-1 0,-1 0 1,0 0-1,1 1 0,-1-1 1,0 1-1,0-1 1,0 1-1,-1 0 0,1-1 1,-1 1-1,1 0 0,-1 3 1,0 88 3392,0 51-3071,0-140-488,-1 0 0,0 1 0,0-1 0,0 0 0,-1 0 0,1 0 0,-1 0 0,-3 5 0,3-5 0,0-1 0,0 1 0,0 0 0,1 0 0,-1 0 0,1 0 0,0 10 0,1 184 0,-1-193 0,1 1 0,-1-1 0,-1 1 0,1-1 0,-4 9 0,3-9 0,0 0 0,1 0 0,0 0 0,0 0 0,-1 9 0,2 983 0,0-997 0,0 1 0,0 0 0,0-1 0,1 1 0,-1-1 0,0 1 0,1-1 0,-1 1 0,1-1 0,0 1 0,-1-1 0,1 1 0,0-1 0,0 0 0,1 3 0,-1-3 0,0 0 0,0 1 0,0-1 0,0 1 0,0-1 0,0 1 0,-1 0 0,1-1 0,-1 1 0,1 0 0,-1-1 0,0 1 0,0 0 0,1 0 0,-1 2 0,0 113 0,0-114 0,0 0 0,0-1 0,0 1 0,1-1 0,0 1 0,-1-1 0,1 1 0,0-1 0,0 1 0,0-1 0,1 1 0,-1-1 0,3 3 0,-2-2 0,-1-1 0,1 0 0,-1 1 0,1-1 0,-1 1 0,0 0 0,0-1 0,0 1 0,-1 0 0,1-1 0,-1 1 0,1 0 0,-1 5 0,0 165 0,9-123 0,-6-38 0,-1 0 0,0-1 0,1 18 0,-3 902 0,0-930 0,0 0 0,1 0 0,0 0 0,-1 0 0,1 0 0,-1 0 0,1 0 0,0 0 0,0-1 0,0 1 0,-1 0 0,1 0 0,0-1 0,0 1 0,0 0 0,0-1 0,0 1 0,0-1 0,0 0 0,1 1 0,-1-1 0,0 0 0,0 1 0,0-1 0,0 0 0,0 0 0,0 0 0,1 0 0,-1 0 0,1-1 0,51 1 0,-36-1 0,-4 1 0,0-1 0,-1-1 0,1 0 0,-1-1 0,1 0 0,-1-1 0,0 0 0,15-8 0,-10 5 0,1 0 0,25-6 0,-28 10 0,0 0 0,27 0 0,-40 3 0,-1 0 0,1 0 0,-1 0 0,1 0 0,-1 0 0,1-1 0,-1 1 0,1-1 0,-1 1 0,1-1 0,-1 1 0,0-1 0,1 0 0,-1 0 0,2-1 0,-2 1 0,0 1 0,0-1 0,1 0 0,-1 0 0,0 1 0,0-1 0,1 1 0,-1-1 0,1 1 0,-1-1 0,0 1 0,1 0 0,-1 0 0,1 0 0,1 0 0,43-11 0,-38 12 0,-5-1 0,-1 0 0,1 1 0,0-1 0,0 0 0,0-1 0,0 1 0,0 0 0,-1-1 0,6-1 0,-5-1 0,1 1 0,-1-1 0,1 1 0,0 0 0,-1 0 0,1 1 0,0-1 0,0 1 0,0 0 0,0 0 0,6-1 0,14-4 0,-14 3 0,0 1 0,-1 0 0,1 0 0,19 0 0,-24 1 0,1 1 0,-1-2 0,1 1 0,-1 0 0,0-1 0,1 0 0,-1-1 0,5-2 0,35-12 0,68-18 0,-111 35 0,0-1 0,-1 0 0,1 1 0,0-1 0,0 0 0,-1 0 0,1 0 0,-1 0 0,1 0 0,-1 0 0,3-2 0,-3 1 0,1 1 0,-1 0 0,1-1 0,0 1 0,0 0 0,-1 0 0,1 0 0,0 0 0,0 0 0,0 1 0,3-2 0,14-1 0,16-3 0,-34 6 0,0 0 0,0 0 0,0 0 0,-1 0 0,1-1 0,0 1 0,0 0 0,0-1 0,-1 1 0,1 0 0,0-1 0,0 1 0,-1-1 0,1 1 0,-1-1 0,1 0 0,0 1 0,-1-1 0,1 1 0,-1-1 0,1 0 0,-1 0 0,1 1 0,-1-1 0,0 0 0,1-1 0,-1-458 0,0 459 0,-1 0 0,1 1 0,-1-1 0,1 0 0,-1 0 0,1 1 0,-1-1 0,1 0 0,-1 1 0,0-1 0,1 1 0,-1-1 0,0 1 0,1-1 0,-1 1 0,0-1 0,0 1 0,1 0 0,-1-1 0,0 1 0,0 0 0,0 0 0,0 0 0,1 0 0,-1 0 0,0 0 0,0 0 0,0 0 0,-1 0 0,-37 0 0,28 1 0,-4 0 0,0 0 0,1 1 0,-1 1 0,1 1 0,-17 5 0,18-4 0,-1-1 0,-1 0 0,1-1 0,0-1 0,-17 1 0,-43 7 0,4 6 0,24-16 0,26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8:48.6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92 2469 32767,'0'-7'0,"1"2"0,-1 0 0,0 0 0,0 0 0,0 0 0,-1 0 0,1 0 0,-1 0 0,0 0 0,-1 0 0,1 0 0,-1 1 0,0-1 0,-4-6 0,4 6 0,1-1 0,0 1 0,0-1 0,0 1 0,1-1 0,0 1 0,0-1 0,0 1 0,2-10 0,-1 3 0,-1-372 0,0 382 0,0 0 0,0 1 0,0-1 0,-1 0 0,1 0 0,0 1 0,-1-1 0,0 0 0,1 1 0,-1-1 0,0 1 0,0-1 0,1 1 0,-1-1 0,0 1 0,-1-1 0,1 1 0,-2-2 0,2 2 0,-1-1 0,1 1 0,0 0 0,0 0 0,0-1 0,0 1 0,0-1 0,1 1 0,-1-1 0,0 1 0,1-1 0,-1 1 0,1-1 0,-1 0 0,1 1 0,0-1 0,-1 0 0,1-2 0,0-218 0,0 217 0,0 0 0,-1 0 0,0 1 0,0-1 0,0 0 0,-4-8 0,3 9 0,1-1 0,-1 1 0,1-1 0,0 1 0,0-1 0,0-9 0,1-245 0,0 258 0,0 0 0,0 0 0,0 0 0,0 0 0,0 1 0,-1-1 0,1 0 0,0 0 0,0 0 0,-1 1 0,1-1 0,0 0 0,-1 0 0,1 1 0,-1-1 0,1 0 0,-1 1 0,1-1 0,-1 1 0,1-1 0,-1 0 0,0 1 0,1-1 0,-1 1 0,0 0 0,1-1 0,-1 1 0,0 0 0,-1-1 0,2 1 0,-1-1 0,0 1 0,0 0 0,0-1 0,1 1 0,-1-1 0,0 1 0,1-1 0,-1 1 0,0-1 0,1 0 0,-1 1 0,1-1 0,-1 0 0,0 1 0,1-1 0,0 0 0,-1 0 0,1 1 0,0-1 0,-1 0 0,1 0 0,0 0 0,0 0 0,-1 1 0,1-1 0,0 0 0,0 0 0,0-1 0,0-785 0,0 786 0,0 0 0,0 0 0,1 0 0,-1 0 0,0 0 0,0 0 0,1 0 0,-1 0 0,0 0 0,1 0 0,-1 0 0,1 0 0,-1 1 0,1-1 0,0 0 0,-1 0 0,1 0 0,0 1 0,-1-1 0,1 0 0,0 1 0,0-1 0,1 0 0,-1 0 0,0 0 0,0 0 0,0 1 0,0-1 0,0 0 0,0 0 0,0 0 0,0-1 0,0 1 0,-1 0 0,1 0 0,0 0 0,-1-1 0,1 1 0,-1 0 0,1-1 0,-1 1 0,0 0 0,1-1 0,-1 1 0,0 0 0,0-1 0,0-1 0,0-368 0,0 371 0,0-1 0,0 1 0,0-1 0,0 1 0,0-1 0,0 1 0,0-1 0,0 1 0,0-1 0,0 1 0,1 0 0,-1-1 0,0 1 0,0-1 0,0 1 0,1-1 0,-1 1 0,0 0 0,1-1 0,-1 1 0,0 0 0,1-1 0,-1 1 0,0 0 0,1-1 0,-1 1 0,1 0 0,-1 0 0,0-1 0,1 1 0,-1 0 0,1 0 0,0 0 0,-1 0 0,1-1 0,-1 1 0,1 0 0,-1 0 0,1 0 0,-1 0 0,1-1 0,-1 1 0,1 0 0,-1-1 0,0 1 0,1 0 0,-1-1 0,0 1 0,1 0 0,-1-1 0,0 1 0,1-1 0,-1 1 0,0 0 0,0-1 0,1 1 0,-1-1 0,0 1 0,0-1 0,0 1 0,0-1 0,0 1 0,0-1 0,0 1 0,0-1 0,0 1 0,0-2 0,0 2 1,0-1 0,0 1 0,0-1 0,1 1 0,-1-1 0,0 1 0,0-1 0,0 1 0,0-1 0,0 1 0,1-1 0,-1 1 0,0-1 0,1 1 0,-1 0 0,0-1 0,0 1 0,1-1 0,-1 1 0,1 0 0,-1-1 0,0 1 0,1 0 0,-1 0 0,1-1 0,-1 1 0,1 0 0,-1 0 0,1-1 0,-1 1 0,1 0 0,-1 0 0,1 0 0,-1 0 0,1 0 0,-1 0 0,1 0 0,0 0 0,0 0-112,-1 0 0,1 0 0,-1 0 1,1 0-1,-1 0 0,1 0 0,-1 0 0,1 0 0,-1 0 0,1 0 0,-1 0 0,1-1 0,-1 1 0,1 0 0,-1 0 0,1-1 0,-1 1 0,0 0 0,1 0 1,-1-1-1,1 1 0,-1-1 0,0 1 0,1 0 0,-1-1 0,0 1 0,0-1 0,1 1 0,-1-1 0,0 1 0,0 0 0,0-1 0,1 1 0,-1-1 0,0 1 1,0-1-1,0 1 0,0-2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8:56.61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939 174 240,'0'0'1838,"0"-18"-843,0-81 2042,0 58 4235,0 38-5130,0-9-1277,0 60 9934,0 12-5457,0 261-5105,-1-309-237,1-1 0,-2 0 0,0 0 0,0 0 0,-5 12 0,-2 10 0,0 14 0,1 0 0,0 65 0,8 101 0,2-83 0,-2 1797 0,0-1926 0,-1 0 0,0 0 0,1 0 0,-1 0 0,0 0 0,1 0 0,-1 0 0,0 0 0,0-1 0,0 1 0,0 0 0,1 0 0,-1-1 0,0 1 0,0-1 0,0 1 0,-1-1 0,1 1 0,0-1 0,0 0 0,0 1 0,0-1 0,0 0 0,0 0 0,-1 0 0,1 0 0,0 0 0,0 0 0,-2 0 0,-50-1 0,36 1 0,-445 0 0,460 0 0,1 0 0,0 0 0,-1 0 0,1 0 0,-1 0 0,1 1 0,0-1 0,-1 1 0,1-1 0,0 1 0,-1-1 0,1 1 0,0 0 0,0 0 0,-2 0 0,2 0 0,0 0 0,0 0 0,-1 0 0,1-1 0,0 1 0,-1 0 0,1-1 0,0 1 0,-1-1 0,1 0 0,-1 1 0,1-1 0,-1 0 0,1 0 0,-2 0 0,-95 11 0,-62-11 0,159 0 0,0 0 0,0 0 0,0 0 0,0 0 0,0 0 0,0 0 0,0 0 0,0 0 0,0-1 0,0 1 0,0 0 0,0 0 0,0-1 0,0 1 0,0-1 0,0 1 0,0-1 0,0 1 0,0-1 0,0 0 0,-1-1 0,2 0 0,-1 0 0,0-1 0,1 1 0,-1-1 0,1 1 0,0 0 0,0-1 0,0 1 0,0-4 0,0-3 0,0-603 0,0 601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7:59.9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399 81 256,'0'-67'13977,"0"72"-12987,1 54 2046,1-28-1531,-2 1-1,-7 53 1,1-46-555,1 0 0,1 43-1,4 117 321,0-192-1251,-1 0 1,0 0-1,-1 0 0,0 0 0,0 0 0,-4 10 1,3-11-20,1 0 1,0 1-1,0 0 1,1-1 0,-1 1-1,1 9 1,1 36-16,0-34 205,0-16 57,0-8 139,0 1-445,0 0 0,1 0-1,0 0 1,0 0-1,0 0 1,1 0-1,-1 0 1,6-9-1,-5 10-15,0 0-1,0-1 0,-1 1 0,1-1 1,-1 0-1,0 0 0,0 1 1,0-11-1,-2-24-419,0 24 260,1 0 0,0 0 0,1 0 0,3-18 0,2-3-538,-1 0 0,0-49 0,-5-150-387,0 232 1187,4 3-11,-3 0-20,16-3 43,-17 1-65,1 1 1,0 0 0,-1 0 0,1-1 0,-1 1-1,1 0 1,-1-1 0,1 1 0,-1 0 0,0-1-1,0 1 1,0-1 0,1 1 0,-1-1 0,-1-1-1,1 2 14,0 1 0,0-1 0,0 1-1,0-1 1,1 1 0,-1-1 0,0 1-1,0 0 1,0-1 0,0 1 0,1 0-1,-1-1 1,0 1 0,0-1-1,1 1 1,-1 0 0,0-1 0,1 1-1,-1 0 1,0 0 0,1-1 0,-1 1-1,0 0 1,1 0 0,-1 0 0,1-1-1,-1 1 1,1 0 0,0 0 0,-1 0 3,1 0 1,-1 0-1,1-1 0,-1 1 1,1 0-1,-1 0 1,1-1-1,-1 1 1,0 0-1,1 0 1,-1-1-1,1 1 1,-1 0-1,0-1 1,1 1-1,-1-1 1,0 1-1,1 0 0,-1-1 1,0 1-1,0-1 1,1 1-1,-1-1 1,0 1-1,0-1 1,0 1-1,0-1 1,0 1-1,0-1 1,0 0-1,0-2-154,1-3-258,-1-9 229,4 11 3257,10 3-3017,-15-1-71,-25-4-146,17 5 128,1-1 0,-1 0 0,0-1 0,-9-4 0,14 5 42,0-1 1,0 1 0,0-1 0,-1 1 0,1 0 0,-1 1 0,1-1 0,-1 1-1,0 0 1,1 0 0,-11 0 0,-58 2-90,39 1 52,14-3-11,13 1 42,1-1 0,0 0 1,-1 1-1,1 0 0,-1 1 1,1 0-1,0 0 0,0 0 1,-1 0-1,1 1 0,0 0 1,0 1-1,1-1 1,-9 5-1,-4 1-5,16-7 12,0-1 0,0 1 0,0-1 0,1 1 0,-1 0 0,0 0 0,1-1 0,-1 1 0,1 0 0,-1 1 0,1-1 0,-1 0 0,-1 2 1,3-1-1,-23-2-20,23 0 19,0 0 0,0 0 0,-1 0 1,1 0-1,0 0 0,0 0 0,-1 0 1,1 0-1,0 0 0,0 0 0,0 0 1,-1 1-1,1-1 0,0 0 0,0 0 1,0 0-1,-1 0 0,1 1 0,0-1 1,0 0-1,0 0 0,0 0 0,0 1 1,-1-1-1,1 0 0,0 0 0,0 0 1,0 1-1,0-1 0,0 0 1,0 0-1,0 1 0,0-1 0,0 0 1,0 0-1,0 1 0,0-1 0,0 0 1,0 0-1,0 1 0,0-1 0,0 0 1,0 0-1,0 1 0,1-1 0,-1 0 2,0 0 0,0 1-1,0-1 1,0 0-1,0 0 1,0 0 0,0 1-1,0-1 1,0 0 0,0 0-1,0 0 1,0 0-1,0 1 1,0-1 0,0 0-1,0 0 1,0 0 0,0 1-1,0-1 1,0 0 0,0 0-1,0 0 1,0 1-1,0-1 1,0 0 0,0 0-1,-1 0 1,1 0 0,0 1-1,0-1 1,0 0-1,0 0 1,0 0 0,-1 0-1,1 0 1,0 0 0,0 1-1,0-1 1,0 0-1,-1 0 1,1 0 0,0 0-1,-1 0 0,1 0-2,-1 0 0,1 0-1,-1 0 1,1-1 0,-1 1 0,1 0-1,-1 0 1,1 0 0,-1 1-1,1-1 1,-1 0 0,1 0 0,-1 0-1,1 0 1,-1 0 0,1 0 0,-1 1-1,1-1 1,0 0 0,-1 0 0,1 1-1,-1-1 1,1 0 0,0 1 0,-1-1-1,1 0 1,0 1 0,-1-1 0,1 1-1,0-1 1,0 0 0,-1 1 0,1-1-1,0 1 1,0-1 0,0 1 0,-1 0-1,1 0 1215,345-1-1147,-294-2-277,56-9 0,-59 5 27,54 0-1,59 6 194,-157 0-34,-4-1 10,1 1-1,-1 0 1,0 0-1,0-1 1,0 1-1,0 0 0,0 0 1,0-1-1,0 1 1,1 0-1,-1-1 0,0 1 1,0 0-1,0 0 1,0-1-1,0 1 0,0 0 1,-1-1-1,1 1 1,0 0-1,0 0 1,0-1-1,0 1 0,0 0 1,0 0-1,0-1 1,0 1-1,-1 0 0,1 0 1,0-1-1,0 1 1,0 0-1,-1 0 1,1 0-1,0-1 0,0 1 1,0 0-1,-1 0 1,1 0-1,0 0 0,0 0 1,-1 0-1,1-1 1,0 1-1,-1 0 0,1 0 1,-20 1 27,12 0-1,1 0 1,-1-1-1,0 0 0,1 0 1,-1-1-1,0 0 1,-7-2-1,-6-4-24,0 1 1,0 1-1,0 1 0,-1 0 1,0 2-1,1 1 0,-25 1 1,-108 0 11,56 0 101,97 0-98,0 0 0,1 1 1,-1-1 0,1 0 0,-1 0-1,0 0 1,1 0 0,-1 1 0,1-1-1,-1 0 1,1 0 0,-1 0 0,0 0-1,1-1 1,-1 1 0,1 0 0,-1 0 0,0 0-1,1 0 1,-1 0 0,1-1 0,-1 1-1,1 0 1,-1-1 0,1 1 0,-1 0-1,1-1 1,-1 1 0,1 0 0,0-1-1,-1 1 1,1-1 0,0 1 0,-1-1-1,1 1 1,0-1 0,-1 1 0,1-1-1,0 0 1,-5-1 71,-13 2 5,13 0 93,2 0-125,-135 0-13,133 1-21,-1 0 0,0 0 0,1 1-1,-1-1 1,1 1 0,0 1 0,0-1 0,0 1 0,0 0-1,-8 5 1,9 12 58,4-19-64,-1 0-1,1 0 0,0 0 1,-1 0-1,1 0 0,0 0 1,-1 0-1,1 0 0,-1 0 1,1-1-1,-1 1 0,0 0 1,1 0-1,-1-1 0,0 1 0,0 0 1,1-1-1,-1 1 0,0 0 1,-2 0-1,1 0 15,1 2-14,0 0-1,0 0 1,1 0 0,-1 0-1,1 0 1,-1 0-1,1 0 1,0 0 0,0 0-1,0 0 1,1 0-1,0 3 1,-1 4 21,0-9-21,0 1-1,0-1 1,0 1-1,0-1 1,0 1-1,0-1 1,0 1-1,1-1 1,-1 0-1,1 1 0,-1-1 1,1 1-1,-1-1 1,1 0-1,0 0 1,-1 1-1,1-1 1,0 0-1,0 0 1,0 0-1,2 2 1,0-2 5,-1 1 0,1-2 0,0 1 0,0 0 1,0-1-1,-1 1 0,1-1 0,0 0 0,0 0 1,3 0-1,1 0-11,15 0-1,0 0 0,0-2 0,0 0 1,26-7-1,-9 2 8,-22 5 0,-1-1-1,30-9 1,-35 9-20,1 0 1,-1 1-1,1 0 1,17 0-1,-15 2 6,0-1-1,-1-1 1,1 0-1,21-7 1,-16 2 33,-1 0-30,0 1-1,0 0 0,0 1 1,1 2-1,26-3 1,73 6 50,-118-3-70,0 3 20,0 0-1,0-1 1,0 1 0,0 0 0,0 0-1,0 0 1,0-1 0,0 1 0,0 0-1,1 0 1,-1-1 0,0 1 0,0 0-1,-1 0 1,1-1 0,0 1 0,0 0-1,0 0 1,0 0 0,0-1 0,0 1-1,0 0 1,0 0 0,0 0 0,0-1-1,-1 1 1,1 0 0,0 0 0,0 0-1,0-1 1,0 1 0,0 0 0,-1 0-1,1 0 1,0 0 0,0 0 0,0 0-1,-1-1 1,1 1 0,-1 0 0,1 0 1,-1 0 0,1 0-1,-1 0 1,1 0 0,-1 0-1,1 0 1,-1 0-1,1 0 1,-1 0 0,1 0-1,-1-1 1,1 1-1,-1 0 1,1 0 0,0-1-1,-1 1 1,1 0 0,-1-1-1,1 1 1,0 0-1,-1-1 1,1 1 0,-1-1-1,-7-7-11,0 5 10,0-1 0,0 1 0,-1 1 0,1 0 0,-1 0 1,1 0-1,-18 0 0,-72 3-99,47 0 189,26 0-67,19-1-7,0 1 0,0-1 1,0 0-1,0-1 0,-1 1 0,1-1 1,0 0-1,0-1 0,-11-3 1,13 3-21,0 1 0,0 0 0,0 1 0,-1-1 0,1 1 0,0 0 0,0 0 0,-1 0 0,-5 1 0,-15 1-25,15-1 43,1 0 0,0 0 0,-1 1 0,1 1 0,0-1 0,0 2 1,0-1-1,1 1 0,-1 0 0,1 1 0,0 0 0,0 0 0,-7 7 0,7-3 12,8-9-23,-1 1 0,1 0 0,-1-1 1,0 1-1,1-1 0,-1 1 0,0-1 0,0 1 1,0-1-1,1 1 0,-1-1 0,0 1 0,0-1 0,0 0 1,0 0-1,0 0 0,0 1 0,0-1 0,-1 0 1,-19 7-49,16-6 61,2-1 16,-9 0-10,9 0 93,3 1-106,0-1 1,0 1-1,1-1 0,-1 1 1,0-1-1,0 1 0,0-1 1,0 1-1,0-1 0,0 1 1,0-1-1,0 1 1,0-1-1,0 1 0,0-1 1,0 1-1,0-1 0,0 1 1,-1-1-1,1 0 0,0 1 1,0-1-1,0 1 0,-1-1 1,1 1-1,0-1 1,-1 0-1,1 1 0,0-1 1,-1 0-1,1 1 0,-1-1 1,0 1-1,-17-1 69,13 0 93,6 1-151,0 0 0,-1 0-1,1-1 1,0 1 0,0 0 0,-1 0 0,1-1 0,0 1 0,0 0 0,0-1-1,0 1 1,0-1 0,0 1 0,0-1 0,0 1 0,0-1 0,0 0 0,0 0 0,1 0-1,-1 1 1,0-1 0,0 0 0,0 0 0,0 0 0,0-1 0,2 1 0,46 0-23,-32-1 44,25 2-22,-16 0-82,1-1-1,-1-1 1,1-1 0,35-8 0,62-17-556,-68 16 431,-43 9 160,0 0 0,0 1 0,0 1 1,22 1-1,-2 1 64,-32-2-13,0 0-1,0 0 0,0 0 1,0 0-1,0 0 0,0 0 0,1 0 1,-1 0-1,0 0 0,0 0 0,0 0 1,0-1-1,0 1 0,0 0 1,0-1-1,0 1 0,0-1 0,0 1 1,0-1-1,1-1 0,-2 2 41,-1-1-1,0 1 1,0-1 0,1 1-1,-1-1 1,0 1 0,0-1-1,0 1 1,1 0-1,-1-1 1,0 1 0,0 0-1,0 0 1,0 0 0,0 0-1,0 0 1,0 0-1,0 0 1,1 0 0,-3 0-1,-95 0 1238,82 1-1240,0 1-1,0 1 1,0 1 0,0 0-1,0 0 1,-19 10 0,6-3-64,-40 9 1,-89 18-2400,149-36 1643,0-1 1,0 0 0,0 0 0,0-1 0,-11-1-1,-7 0-4033,24-15-2809,3 14 6457,0-22-5226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8:58.28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2312 32767,'394'0'0,"-393"-1"0,0 1 0,0 0 0,0-1 0,0 1 0,0-1 0,0 1 0,1-1 0,-1 0 0,-1 1 0,1-1 0,0 0 0,0 0 0,0 1 0,0-1 0,0 0 0,-1 0 0,1 0 0,0 0 0,-1 0 0,1 0 0,-1 0 0,1 0 0,-1-1 0,0 1 0,1 0 0,-1 0 0,0 0 0,0 0 0,0 0 0,0-1 0,0 1 0,0-2 0,0-53 0,-1 37 0,1-533 0,0 551 0,0 0 0,-1 0 0,1 0 0,0 0 0,0-1 0,-1 1 0,1 0 0,0 0 0,-1 0 0,1 0 0,-1 0 0,0 0 0,1 0 0,-1 0 0,0 0 0,1 1 0,-2-2 0,1 1 0,0 0 0,0 0 0,0 0 0,1 0 0,-1 0 0,0 0 0,1 0 0,-1 0 0,1 0 0,-1 0 0,1 0 0,-1 0 0,1-1 0,0 1 0,0 0 0,-1 0 0,1-2 0,0-417 0,0 419 0,0 0 0,0 0 0,0 0 0,0 0 0,0 0 0,-1 0 0,1 0 0,0 0 0,-1 0 0,1 0 0,-1 0 0,1 0 0,-1 0 0,1 0 0,-1 1 0,0-1 0,1 0 0,-1 0 0,0 1 0,0-1 0,1 0 0,-1 1 0,-1-1 0,1 0 0,0 0 0,-1 0 0,1 0 0,0 0 0,0 0 0,0 0 0,1 0 0,-1 0 0,0 0 0,0 0 0,0 0 0,1-1 0,-1 1 0,1 0 0,-1-1 0,1 1 0,-1 0 0,1-1 0,0 1 0,0 0 0,0-1 0,0 1 0,0-3 0,0-195 0,-1 196 0,1-1 0,-1 0 0,1 0 0,-1 1 0,0-1 0,0 1 0,-2-5 0,1 4 0,0-1 0,0 0 0,1 0 0,0-1 0,0 1 0,0 0 0,0-8 0,1-167 0,0 179 0,0 0 0,0 0 0,0 0 0,0 0 0,0 0 0,-1 0 0,1 0 0,0 0 0,-1 0 0,1 0 0,-1 0 0,1 0 0,-1 0 0,1 1 0,-1-1 0,0 0 0,1 0 0,-1 0 0,0 1 0,0-1 0,1 0 0,-1 1 0,-1-1 0,1 0 0,0 0 0,0 0 0,-1 0 0,1 0 0,0 0 0,1 0 0,-1 0 0,0 0 0,0 0 0,0 0 0,1 0 0,-1-1 0,0 1 0,1 0 0,-1 0 0,1-1 0,-1 1 0,1 0 0,0-1 0,0 1 0,0-1 0,0 1 0,0-2 0,0-616 0,0 608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8:58.62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32399,'27'0'-8484,"-8"0"-5603,8 25 9365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01.5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74 38 1473,'0'-30'4710,"0"22"-1127,0 22-2349,-2 22 596,2-23-1196,-1 0 1,2 1-1,0-1 1,3 15-1,3 23 1202,-2 0-1,-2 56 1,-2-76-415,12 59 1,-8-59-113,4 64 0,-10-26 57,5 113 1526,2-138-2392,-2-17-98,1 44 0,-5 153-167,0-683-291,-9 303-393,0-2 42,7 119 362,-2-1 1,-13-62-1,13 80 219,2-1 1,0-32-1,4 43 186,-1 60-197,-1 1628-163,0-1675 0,0 1 0,0-1 0,0 0 0,0 0 0,1 0 0,-1 1 0,0-1 0,1 0 0,-1 0 0,0 0 0,1 0 0,0 0 0,-1 0 0,1 0 0,-1 0 0,1 0 0,0 0 0,0 0 0,0 0 0,0 0 0,0 0 0,0-1 0,1 2 0,-2-2 0,1 0 0,-1 0 0,1 0 0,-1 0 0,1 0 0,-1 0 0,1 0 0,-1 0 0,1 0 0,-1 0 0,1 0 0,-1 0 0,1 0 0,-1-1 0,1 1 0,-1 0 0,1 0 0,-1 0 0,0-1 0,1 1 0,-1 0 0,1-1 0,-1 1 0,0 0 0,1-1 0,-1 1 0,0-1 0,1 1 0,-1 0 0,0-1 0,0 1 0,1-1 0,-1 1 0,0-1 0,0 1 0,0-1 0,0 1 0,1-1 0,-1 1 0,0-1 0,0 1 0,0-1 0,0 1 0,0-1 0,0 1 0,-1-1 0,1 1 0,0-1 0,0 1 0,0-1 0,0-7 0,1 1 0,-1 0 0,2 0 0,3-11 0,2-14 0,3-30 0,-2 19 0,-2 0 0,1-58 0,-6-40 0,-7-216 0,-12 221 0,-2-24 0,15 90 0,-19-108 0,17 145 0,1-1 0,2 1 0,1-38 0,-1 22 0,4 47 0,0 1 0,0 0 0,0 0 0,0-1 0,0 1 0,-1 0 0,1 0 0,0 0 0,-1 0 0,1 0 0,-1-1 0,1 1 0,-1 0 0,0 0 0,1 0 0,-1 0 0,0 1 0,0-1 0,1 0 0,-1 0 0,0 0 0,0 0 0,0 1 0,0-1 0,0 1 0,0-1 0,0 0 0,-2 0 0,-1 10 0,0-1 0,1 0 0,0 1 0,1 0 0,-2 13 0,1 12 0,2 63 0,2-47 0,-1 1340 0,1-1376 0,4-16 0,4-27 0,17-90 0,-10 54 0,-3-1 0,-3 0 0,2-79 0,-12-652 0,-2 733 0,-1 0 0,-18-91 0,13 109 0,2-1 0,0-73 0,6 101 0,0 40 0,0 1051 0,9-833 0,0 5 0,-9-93 0,0-156 0,1 0 0,0 0 0,0 1 0,1-1 0,-1 0 0,1 1 0,2-5 0,7-22 0,-8 14 0,-1 0 0,-1 0 0,0 0 0,-2-21 0,0-3 0,1-556 0,-20 311 0,9 171 0,5 51 0,-3-96 0,9 138 0,0 44 0,-1-5 0,-1 0 0,0 0 0,-6 18 0,-2 22 0,5-4 0,4 74 0,2-56 0,0 74 0,-5 250 0,-11 133 0,15-190 0,0-322 0,1 0 0,1 0 0,1-1 0,6 24 0,-9-38 0,0 0 0,0 0 0,0 0 0,1 0 0,-1-1 0,0 1 0,1 0 0,-1 0 0,0 0 0,1 0 0,-1-1 0,1 1 0,-1 0 0,1 0 0,0-1 0,-1 1 0,1 0 0,0-1 0,1 2 0,-2-2 0,1 0 0,-1-1 0,1 1 0,-1 0 0,1 0 0,-1 0 0,1 0 0,-1-1 0,0 1 0,1 0 0,-1-1 0,1 1 0,-1 0 0,0 0 0,1-1 0,-1 1 0,1-1 0,-1 1 0,0 0 0,0-1 0,1 1 0,-1-1 0,0 1 0,1-2 0,2-4 0,-1 0 0,1-1 0,-1 0 0,2-10 0,37-151 0,-18 36 0,8-146 0,-19-135 0,-13 337 0,-18-137 0,18 206 0,-17-96 0,-7-167 0,20 233 0,5 37 0,-1-1 0,1 0 0,0 0 0,-1 0 0,1 1 0,0-1 0,-1 0 0,1 1 0,-1-1 0,1 0 0,-1 1 0,0-1 0,1 0 0,-1 1 0,0-1 0,1 1 0,-1-1 0,0 1 0,1 0 0,-1-1 0,0 1 0,0 0 0,0-1 0,1 1 0,-1 0 0,0 0 0,-1-1 0,0 4 0,1 0 0,0-1 0,1 1 0,-1-1 0,0 1 0,1 0 0,0 0 0,-1-1 0,1 1 0,0 0 0,0 0 0,1-1 0,0 5 0,-1 3 0,0 996 0,1-980 0,1 1 0,2-1 0,12 51 0,-14-62 0,0 1 0,-1-1 0,-1 25 0,0-19 0,-1-21 0,1 0 0,0 1 0,0-1 0,0 0 0,0 1 0,0-1 0,-1 0 0,1 1 0,0-1 0,0 1 0,0-1 0,0 0 0,0 1 0,0-1 0,0 1 0,0-1 0,1 0 0,-1 1 0,0-1 0,0 1 0,0-1 0,0 0 0,0 1 0,1-1 0,-1 0 0,0 1 0,0-1 0,1 0 0,-1 0 0,0 1 0,0-1 0,1 0 0,-1 0 0,0 1 0,1-1 0,-1 0 0,0 0 0,1 0 0,-1 1 0,1-1 0,-1 0 0,0 0 0,1 0 0,-1 0 0,0 0 0,1 0 0,-1 0 0,1 0 0,-1 0 0,0 0 0,1 0 0,-1 0 0,1 0 0,-1 0 0,0 0 0,1 0 0,-1-1 0,0 1 0,1 0 0,-1 0 0,0 0 0,1-1 0,-1 1 0,0 0 0,1 0 0,-1-1 0,0 1 0,0 0 0,1-1 0,5-10 0,-1-1 0,0 0 0,5-18 0,-3 3 0,3-39 0,-7 47 0,1-22 0,-2 0 0,-3-51 0,-1 9 0,3-7 0,1 24 0,-2 0 0,-4 0 0,-15-87 0,-22-77 0,31 198 0,10 32 0,-1-1 0,1 0 0,-1 1 0,1-1 0,-1 1 0,1-1 0,-1 1 0,1-1 0,-1 1 0,0-1 0,1 1 0,-1 0 0,0-1 0,1 1 0,-1 0 0,0 0 0,1-1 0,-1 1 0,0 0 0,0 0 0,1 0 0,-1 0 0,-1 0 0,1 0 0,1 0 0,-1 0 0,1 1 0,0-1 0,-1 0 0,1 0 0,0 1 0,-1-1 0,1 0 0,0 0 0,0 1 0,-1-1 0,1 0 0,0 1 0,0-1 0,0 1 0,-1-1 0,1 0 0,0 1 0,0-1 0,0 0 0,0 1 0,0-1 0,0 1 0,0-1 0,0 1 0,0-1 0,0 0 0,0 1 0,0-1 0,0 1 0,0-1 0,0 0 0,0 1 0,0-1 0,0 1 0,1-1 0,-1 1 0,-8 73 0,1-16 0,2 220 0,7-155 0,-2 371 0,9-283 0,0-11 0,-9-120 0,0-79 0,0 1 0,0-1 0,0 1 0,0-1 0,0 0 0,0 1 0,1-1 0,-1 1 0,0-1 0,1 0 0,-1 1 0,1-1 0,-1 0 0,3 3 0,-3-4 0,0 0 0,1 0 0,-1 1 0,0-1 0,1 0 0,-1 0 0,0 0 0,1 0 0,-1 0 0,1 1 0,-1-1 0,1 0 0,-1 0 0,0 0 0,1 0 0,-1 0 0,1 0 0,-1 0 0,0 0 0,1-1 0,-1 1 0,1 0 0,-1 0 0,0 0 0,1 0 0,-1 0 0,1-1 0,-1 1 0,0 0 0,1 0 0,-1-1 0,3-1 0,-1-1 0,0 1 0,1-1 0,-1 1 0,-1-1 0,1 0 0,0 0 0,-1 0 0,1 0 0,-1 0 0,0 0 0,0 0 0,1-5 0,6-48 0,8-5 0,-10 39 0,0-1 0,4-33 0,-5-267 0,-7 189 0,2-204 0,-1 311 0,-1 0 0,-10-51 0,5 52 0,8 43 0,2 30 0,-3 1326 0,2-1359 0,4-19 0,8-33 0,-1-9 0,-3 0 0,-3-2 0,4-61 0,-9-157 0,-3 147 0,-8-77 0,-1 7 0,10 164 0,-2 0 0,-2 1 0,-10-46 0,11 62 0,1-3 0,1 0 0,0 0 0,1-17 0,0 22 0,0 1358 0,0-1652 0,0-337 0,-9 483 0,0 7 0,9 142 0,0 0 0,0 0 0,0 0 0,-1 0 0,0 0 0,0 0 0,0 1 0,-1-1 0,0 0 0,0 1 0,0-1 0,-1 1 0,-5-10 0,7 15 0,1-1 0,0 1 0,0-1 0,0 1 0,-1-1 0,1 1 0,0-1 0,0 1 0,-1 0 0,1-1 0,0 1 0,-1-1 0,1 1 0,-1 0 0,1-1 0,0 1 0,-1 0 0,1 0 0,-1-1 0,1 1 0,-1 0 0,1 0 0,-1 0 0,1 0 0,-1 0 0,1-1 0,-1 1 0,1 0 0,-1 0 0,0 0 0,-6 15 0,4 33 0,3 824 0,0-844 0,3-1 0,9 48 0,-9-21 0,-3-40 0,0-11 0,0 3 0,0-9 0,5-46 0,-1 32 0,1 1 0,-1-1 0,-1 0 0,0 1 0,1-32 0,-4-668 0,-1 689 0,-1 0 0,-1-1 0,-1 1 0,-13-44 0,12 53 0,1 0 0,0 0 0,1-1 0,0-27 0,2 43 0,1-1 0,-1 1 0,1-1 0,-1 1 0,0 0 0,0-1 0,0 1 0,-1 0 0,-2-6 0,-7 0 0,11 9 0,0 0 0,-1 0 0,1 0 0,0 0 0,-1 0 0,1 0 0,0 0 0,-1 1 0,1-1 0,0 0 0,-1 0 0,1 0 0,0 0 0,-1 1 0,1-1 0,0 0 0,-1 0 0,1 1 0,0-1 0,0 0 0,-1 1 0,1-1 0,0 0 0,0 1 0,0-1 0,0 0 0,-1 1 0,1-1 0,0 0 0,0 1 0,0-1 0,0 1 0,-6 23 0,2 1 0,0-1 0,2 1 0,0 0 0,4 39 0,-1-18 0,-1 296 0,0-812 0,-2 437 0,-1 1 0,-10-48 0,0 3 0,11 64 0,-1 1 0,0-1 0,-10-22 0,9 26 0,0-1 0,1 1 0,0-1 0,0 0 0,1 0 0,1 0 0,-1-11 0,2-29 0,0 46 0,0 6 0,0 24 0,0 384 0,1-401 0,0-1 0,0 1 0,1-1 0,0 0 0,5 14 0,-4-14 0,0-1 0,-1 1 0,0 0 0,-1 1 0,2 12 0,-3 6 0,2-94-1143,-2 47-1484,0 0 0,-1-1 0,-5-20 0,-4 16-485,8 20 2295,0 1 0,0-1 1,1 0-1,-1 0 0,1 0 0,0 0 1,0 0-1,1 0 0,-1-6 1,1-28-3226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10.2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672 958 560,'1'-34'1545,"0"23"-1152,0 1-1,-1-1 0,0 1 0,-1-1 0,0 1 0,-3-11 0,0 8 299,1 0 0,0 0 0,1 0 0,0-1 0,1-22 0,1-57 6883,0 91-5594,0 9-785,-1 0-769,0 1-1,0-1 1,-1 0 0,0 1 0,-3 8-1,1-6 135,1 0-1,0 0 0,1 0 0,0 0 0,0 18 0,3 42 1656,-5 121 2347,-11 148-4226,-4-109-336,7-123 0,9-78 0,-9 193 0,12-112 0,0-89 0,0-76 0,-1 27 0,1-3 0,4-41 0,11-206 0,-15-514 0,0 777 0,-1-1 0,-1 0 0,0 1 0,-8-29 0,6 25 0,5 40 0,-1 316 0,-17-94 0,3-91 0,-1 342 0,15-284 0,-1-253 0,0 9 0,6-46 0,33-217 0,-32 209 0,-5-113 0,-3 82 0,2-336 0,-3 392 0,-2 1 0,-18-87 0,23 148 0,-12-39 0,12 40 0,0 0 0,0-1 0,0 1 0,0 0 0,0-1 0,0 1 0,0 0 0,0-1 0,-1 1 0,1 0 0,0-1 0,0 1 0,0 0 0,0-1 0,0 1 0,-1 0 0,1 0 0,0-1 0,0 1 0,-1 0 0,1 0 0,0-1 0,0 1 0,-1 0 0,1 0 0,0 0 0,-1-1 0,1 1 0,0 0 0,0 0 0,-1 0 0,1 0 0,0 0 0,-1 0 0,1 0 0,0 0 0,-1 0 0,1 0 0,0 0 0,-1 0 0,1 0 0,-1 0 0,1 0 0,0 0 0,-1 0 0,1 0 0,0 0 0,0 0 0,-1 1 0,1-1 0,0 0 0,-1 0 0,1 0 0,0 1 0,0-1 0,-1 0 0,1 0 0,0 1 0,-1-1 0,-10 22 0,2 39 0,-10 31 0,2 114 0,14-152 0,-2 421 0,7-272 0,-3-157 0,0-21 0,1 1 0,5 34 0,15 45 0,-16-113 0,0-1 0,-1 1 0,0-1 0,0 0 0,-1 0 0,-1 0 0,1-1 0,-1 1 0,-1-13 0,1-5 0,1 1 0,9-40 0,-6 41 0,-1-1 0,1-38 0,-5-367 0,-2 388 0,-2 0 0,-10-46 0,11 69 0,0-1 0,1 0 0,2-33 0,0 29 0,-4-11 0,4 36 0,0-1 0,0 1 0,0-1 0,0 1 0,-1-1 0,1 1 0,0-1 0,0 0 0,0 1 0,0-1 0,-1 1 0,1-1 0,0 1 0,-1-1 0,1 1 0,0 0 0,-1-1 0,1 1 0,0-1 0,-1 1 0,1 0 0,-1-1 0,1 1 0,-1 0 0,1-1 0,-1 1 0,1 0 0,-1 0 0,1-1 0,-1 1 0,1 0 0,-1 0 0,1 0 0,-1 0 0,0 0 0,1 0 0,-1 0 0,1 0 0,-1 0 0,1 0 0,-1 0 0,1 0 0,-1 0 0,0 1 0,0-1 0,0 1 0,1 1 0,-1-1 0,0 0 0,1 1 0,-1-1 0,1 1 0,-1-1 0,1 0 0,0 1 0,0-1 0,0 1 0,0-1 0,0 1 0,0-1 0,0 1 0,1 2 0,-1 837 0,-2-891 0,0 25 0,2 1 0,0-1 0,8-47 0,-8 71 0,8-32 0,-2-1 0,3-64 0,-9-215 0,-2 274 0,-10-64 0,6 67 0,-1-59 0,7 11 0,-1 85 0,1-1 0,0 0 0,0 1 0,-1-1 0,1 0 0,0 0 0,0 1 0,-1-1 0,1 0 0,0 0 0,-1 1 0,1-1 0,0 0 0,0 0 0,-1 0 0,1 0 0,-1 0 0,1 0 0,0 1 0,-1-1 0,1 0 0,0 0 0,-1 0 0,1 0 0,0 0 0,-1 0 0,1 0 0,-1 0 0,1-1 0,0 1 0,-1 0 0,1 0 0,0 0 0,-1 0 0,1 0 0,0-1 0,-1 1 0,1 0 0,0 0 0,0 0 0,-1-1 0,1 1 0,0 0 0,0-1 0,-1 1 0,1 0 0,0 0 0,0-1 0,0 1 0,-1 0 0,1-1 0,0 1 0,0 0 0,0-1 0,0 1 0,0-1 0,0 1 0,0 0 0,0-1 0,0 1 0,0 0 0,0-1 0,0 1 0,0 0 0,0-1 0,-1 6 0,0 1 0,0-1 0,0 1 0,1-1 0,-1 1 0,2 0 0,0 6 0,-1 14 0,0 568 0,1-561 0,8 44 0,-5-46 0,1 40 0,-6-69 0,2 0 0,-1 0 0,0 0 0,0 0 0,1 0 0,-1 0 0,1 0 0,-1 0 0,1 0 0,0-1 0,0 1 0,0 0 0,0 0 0,1 1 0,-1-2 0,-1-1 0,1 1 0,-1-1 0,1 0 0,-1 1 0,1-1 0,-1 0 0,1 0 0,-1 0 0,1 1 0,-1-1 0,1 0 0,0 0 0,-1 0 0,1 0 0,-1 0 0,1 0 0,0 0 0,-1 0 0,1 0 0,-1 0 0,1 0 0,-1 0 0,1-1 0,0 1 0,-1 0 0,1 0 0,-1-1 0,1 1 0,-1 0 0,1 0 0,-1-1 0,1 1 0,-1-1 0,0 1 0,1 0 0,-1-1 0,1 1 0,-1-1 0,0 1 0,0-1 0,1 1 0,-1-1 0,0 0 0,1 0 0,10-13 0,-8 11 0,0-1 0,-1 1 0,1-1 0,0 0 0,-1 0 0,0 0 0,0 0 0,0 0 0,-1-1 0,3-8 0,4-49 0,0 27 0,-4 20 0,0-1 0,-2 1 0,0-1 0,1-21 0,-3-722 0,0 758 0,-1 1 0,1-1 0,0 1 0,0-1 0,0 0 0,0 1 0,-1-1 0,1 1 0,0-1 0,-1 1 0,1-1 0,0 1 0,-1 0 0,1-1 0,0 1 0,-1-1 0,1 1 0,-1 0 0,1-1 0,-1 1 0,1 0 0,-1 0 0,1-1 0,-1 1 0,1 0 0,-1 0 0,1 0 0,-1-1 0,0 1 0,1 0 0,-1 0 0,1 0 0,-1 0 0,1 0 0,-1 0 0,0 0 0,1 1 0,-1-1 0,1 0 0,-1 0 0,1 0 0,-1 0 0,1 1 0,-1-1 0,1 0 0,-1 1 0,1-1 0,-1 0 0,1 1 0,-1 0 0,-3 5 0,1 0 0,1 1 0,-1 0 0,1-1 0,0 1 0,-1 9 0,2-9 0,-3 38 0,0-3 0,-5-16 0,6-20 0,1 0 0,0 0 0,0 0 0,0 0 0,1 1 0,0-1 0,0 9 0,1 72 0,0-87 0,0 1 0,0 0 0,0-1 0,0 1 0,0 0 0,0-1 0,0 1 0,0-1 0,0 1 0,-1 0 0,1-1 0,0 1 0,0 0 0,-1-1 0,1 1 0,0-1 0,-1 1 0,1-1 0,0 1 0,-1-1 0,1 1 0,-1-1 0,1 1 0,-1-1 0,1 1 0,-1-1 0,0 0 0,1 1 0,-1-1 0,1 0 0,-1 0 0,0 1 0,1-1 0,-1 0 0,0 0 0,1 0 0,-1 0 0,0 0 0,1 0 0,-1 0 0,0 0 0,0 0 0,-1 0 0,1-1 0,-1 1 0,1-1 0,0 1 0,-1-1 0,1 1 0,0-1 0,0 1 0,-1-1 0,1 0 0,0 0 0,0 0 0,0 0 0,0 0 0,0 0 0,0 0 0,0 0 0,0 0 0,-1-2 0,0-8 0,1 0 0,0 0 0,0 0 0,1 0 0,1-13 0,0 1 0,0 15 0,-1 6 0,0 0 0,1 0 0,-1 1 0,0-1 0,0 0 0,0 0 0,0 0 0,-1 0 0,1 0 0,0 0 0,-1 1 0,1-1 0,-1 0 0,0 0 0,0 1 0,0-3 0,-8-2 0,8 5 0,0 0 0,0 1 0,0-1 0,0 0 0,0 0 0,0 0 0,0 0 0,0 0 0,0 0 0,1 0 0,-1 0 0,0 0 0,1 0 0,-1 0 0,1 0 0,-1-1 0,1 1 0,0 0 0,-1 0 0,1 0 0,0-1 0,0 1 0,0 0 0,0 0 0,0-1 0,0 1 0,1-2 0,-2-8 0,0 7 0,1 0 0,-1 0 0,1 0 0,0 0 0,0 0 0,1 0 0,-1 0 0,1 0 0,0 0 0,0 0 0,2-6 0,23-16 0,-20 21 0,-1 1 0,1-1 0,0 1 0,0 0 0,1 0 0,-1 1 0,1 0 0,0 0 0,0 1 0,0 0 0,14-3 0,-16 4 0,-1 0 0,1-1 0,0 0 0,0 0 0,-1 0 0,1 0 0,-1-1 0,7-5 0,-4 3 0,0 0 0,1 1 0,-1 0 0,11-4 0,116-56 0,-132 63 0,0 1 0,0-1 0,-1 0 0,1-1 0,0 1 0,-1 0 0,0 0 0,1-1 0,-1 1 0,1-1 0,-1 1 0,0-1 0,2-3 0,0-29 0,-3 33 0,0 1 0,-1-1 0,1 0 0,-1 0 0,1 1 0,-1-1 0,1 0 0,-1 1 0,1-1 0,-1 1 0,0-1 0,1 0 0,-1 1 0,0 0 0,0-1 0,1 1 0,-1-1 0,0 1 0,0 0 0,0 0 0,1-1 0,-1 1 0,0 0 0,0 0 0,0 0 0,0 0 0,0 0 0,1 0 0,-3 0 0,-35 0 0,26 1 0,9-1 0,0 0 0,0-1 0,-1 1 0,1-1 0,0 0 0,0 0 0,-6-2 0,-10-3 0,-23 0 0,0 2 0,-72 1 0,105 3 0,-2-1 0,19-2 0,17-8 0,-17 3 0,-3 4 0,0 0 0,0-1 0,-1 1 0,0-1 0,0 0 0,0 0 0,4-9 0,0-7 0,2 10 0,-9 10 0,0-1 0,0 1 0,0 0 0,0 0 0,0 0 0,0-1 0,0 1 0,0 0 0,-1-1 0,1 1 0,0-1 0,-1 1 0,1-1 0,-1 1 0,0-1 0,0 1 0,1-1 0,-1 1 0,0-1 0,0-2 0,0-15 0,-2-24 0,2 42 0,0-1 0,-1 1 0,1 0 0,-1-1 0,1 1 0,-1 0 0,1 0 0,-1 0 0,0-1 0,0 1 0,1 0 0,-1 0 0,0 0 0,0 0 0,0 0 0,0 1 0,0-1 0,-1 0 0,1 0 0,0 1 0,0-1 0,0 0 0,-1 1 0,1-1 0,-2 1 0,-6-3 0,10 2 0,21 2 0,-11-1 0,0 1 0,0-2 0,12-1 0,23-19 0,-37 19 0,17-6 0,-25 8 0,0 0 0,0-1 0,-1 1 0,1-1 0,0 1 0,0-1 0,-1 1 0,1-1 0,-1 0 0,1 1 0,0-1 0,-1 0 0,1 0 0,-1 1 0,0-1 0,1 0 0,-1 0 0,0 0 0,1 1 0,-1-1 0,0 0 0,0 0 0,0 0 0,0 0 0,1-1 0,-2 2 0,1-1 0,0 1 0,0-1 0,0 0 0,0 1 0,-1-1 0,1 1 0,0-1 0,0 1 0,-1-1 0,1 1 0,0 0 0,-1-1 0,1 1 0,-1-1 0,1 1 0,-1 0 0,1-1 0,0 1 0,-1 0 0,1-1 0,-1 1 0,0 0 0,1 0 0,-1 0 0,0-1 0,-25-4 0,-37 6 0,45 0 0,8-1 0,-37 2 0,45-1 0,0-1 0,0 1 0,0 0 0,0-1 0,0 1 0,0 0 0,0 0 0,0 0 0,0 1 0,1-1 0,-1 0 0,0 1 0,1-1 0,-1 1 0,1-1 0,-2 4 0,-21 18 0,22-21 0,0-1 0,0 0 0,1 1 0,-1 0 0,0-1 0,0 1 0,1 0 0,-1 0 0,1 0 0,0 0 0,-1 0 0,1 0 0,0 0 0,0 0 0,0 1 0,1-1 0,-1 0 0,0 1 0,1-1 0,0 1 0,-1 2 0,1 100 0,0-103 0,1 0 0,-1 0 0,1 0 0,-1 0 0,1 0 0,0-1 0,0 1 0,0 0 0,0 0 0,0 0 0,0-1 0,0 1 0,1-1 0,-1 1 0,0-1 0,1 1 0,0-1 0,-1 0 0,1 0 0,0 1 0,-1-1 0,1-1 0,0 1 0,0 0 0,0 0 0,0-1 0,0 1 0,0-1 0,3 1 0,8 2 0,-1-1 0,1-1 0,24 1 0,-21-3 0,-14 1 0,-1 0 0,1 0 0,0 0 0,0 0 0,0 0 0,0 0 0,-1 0 0,1 0 0,0 1 0,0-1 0,2 2 0,-3-1 0,0 0 0,0 0 0,-1 0 0,1 0 0,0 0 0,-1 0 0,1 1 0,-1-1 0,1 0 0,-1 0 0,0 1 0,1-1 0,-1 0 0,0 0 0,0 1 0,0-1 0,0 0 0,0 1 0,0 1 0,-1 3 0,1-1 0,-1 0 0,0 1 0,0-1 0,-1 0 0,1 0 0,-5 10 0,-4 12 0,2 14 0,6-31 0,0 1 0,0-1 0,-1 0 0,-5 13 0,1-8 0,0 0 0,1 1 0,0 0 0,1 0 0,1 0 0,1 1 0,0-1 0,0 25 0,3-36 0,-1 0 0,1-1 0,-1 1 0,0 0 0,0 0 0,0 0 0,-1-1 0,0 1 0,-3 7 0,2-8 0,1 0 0,1 0 0,-1 0 0,1 1 0,-1-1 0,1 1 0,1-1 0,-1 1 0,0 7 0,1-10 0,0 1 0,0-1 0,0 1 0,0-1 0,0 1 0,0-1 0,1 1 0,-1-1 0,1 1 0,2 3 0,4-7 0,7-16 0,-11 12 0,-1 0 0,1 1 0,-1-1 0,-1 0 0,1 0 0,-1 0 0,1 0 0,-1-6 0,7-21 0,7-10 0,-9 29 0,-1 0 0,-1 0 0,4-17 0,0-27 0,-1 29 0,-3 15 0,-1 1 0,0-1 0,-1 0 0,2-22 0,-4-124 0,0 157 0,-1 4 0,-3 48 0,2-45 0,-3 14 0,0 1 0,1-1 0,1 1 0,-1 32 0,-5 86 0,0-6 0,9 198 0,0-314 0,0-43 0,0-51 0,1 1 0,1 40 0,-1-1 0,-10-72 0,0 70 0,-18-47 0,-1-8 0,24 51 0,5 38 0,-1 1 0,-1-1 0,1 1 0,-1-1 0,0 1 0,-2-11 0,-24-28 0,25 47 0,-1 0 0,1 1 0,-1-1 0,1 0 0,0 1 0,0-1 0,1 1 0,-1 0 0,-1 6 0,-13 44 0,13-33 0,2-1 0,0 28 0,-1 23 0,-14 187 0,16 29 0,0-286 0,0-1 0,0 1 0,0-1 0,0 1 0,0 0 0,0-1 0,0 1 0,0-1 0,0 1 0,0-1 0,0 1 0,0 0 0,1-1 0,-1 1 0,0-1 0,0 1 0,1-1 0,-1 1 0,0-1 0,1 1 0,-1-1 0,0 0 0,1 1 0,-1-1 0,1 1 0,-1-1 0,0 0 0,1 1 0,-1-1 0,1 0 0,-1 1 0,1-1 0,0 0 0,-1 0 0,1 0 0,-1 0 0,1 1 0,-1-1 0,1 0 0,-1 0 0,1 0 0,0 0 0,-1 0 0,1 0 0,-1 0 0,1-1 0,0 1 0,0 0 0,1-1 0,-1 1 0,1-1 0,0 0 0,-1 0 0,1 0 0,0 1 0,-1-2 0,0 1 0,1 0 0,-1 0 0,1 0 0,-1-1 0,0 1 0,2-3 0,1-8 0,0 0 0,0-1 0,2-18 0,-5 24 0,2-39 0,-3 37 0,0-1 0,1 1 0,0 0 0,2-10 0,3-3 0,-2 8 0,0 0 0,-1 0 0,0-1 0,0-25 0,-3-392 0,0 993 0,0-566 0,1 0 0,-1 0 0,1 0 0,0 0 0,0 0 0,1 1 0,0-1 0,3-8 0,5-12 0,-8 15 0,-1 1 0,0 0 0,0-1 0,-1-9 0,3-28 0,3 4 0,-1-1 0,-1-52 0,-4-37 0,0 399 0,14-96 0,0-1 0,-16-68 0,7 135 0,-1-190 0,7 118 0,-11-98 0,0-65 0,0-1 0,0 0 0,0 1 0,0-1 0,-1 0 0,1 0 0,0 1 0,0-1 0,0 0 0,0 1 0,0-1 0,0 0 0,0 1 0,1-1 0,-1 0 0,0 0 0,0 1 0,0-1 0,0 0 0,0 1 0,0-1 0,0 0 0,1 0 0,-1 1 0,0-1 0,0 0 0,0 0 0,1 0 0,-1 1 0,0-1 0,0 0 0,1 0 0,-1 0 0,0 1 0,0-1 0,1 0 0,-1 0 0,0 0 0,1 0 0,-1 0 0,0 0 0,0 0 0,1 0 0,-1 0 0,0 0 0,1 0 0,-1 0 0,0 0 0,1 0 0,-1 0 0,0 0 0,0 0 0,1 0 0,-1 0 0,1-1 0,12-12 0,-7-7 0,-1 0 0,4-32 0,-1-22 0,10-18 0,-2-98 0,-4 42 0,-4 80 0,7-99 0,-14 78 0,1 43 0,-5-63 0,5 147 0,-2 0 0,-1 1 0,-12 75 0,5-55 0,0 68 0,-15 287 0,5-292 0,10 101 0,4-186 0,-7 119 0,11-114 0,0-38 0,0-22 0,2-49 0,4 1 0,2-1 0,20-74 0,-21 100 0,3-57 0,-2 18 0,10-29 0,2-71 0,-17 75 0,-3 85 0,0 79 0,-3 149 0,-39 116 0,33-265 0,3 1 0,1 117 0,6-129 0,-2-39 0,0 0 0,0 0 0,0 0 0,-1-1 0,-1 1 0,1 0 0,-8 14 0,8-18 0,0-1 0,1 0 0,0 0 0,1 0 0,-1 0 0,1 0 0,0 8 0,0-11 0,0-621 0,-2 611 0,-3 15 0,-3 21 0,6-12 0,0-1 0,1 24 0,-2 25 0,-15 30 0,8-1 0,-5 34 0,5-68 0,2 2 0,3-1 0,2 65 0,3 87 0,0-472 0,2 228 0,10-62 0,-6 65 0,2-58 0,-7 53 0,2 0 0,8-37 0,-9 51 0,0 0 0,-3-33 0,1 450 0,-9-278 0,0-8 0,9-1 0,0-105 0,0-1 0,0 1 0,-1 0 0,1-1 0,-1 1 0,0-1 0,0 1 0,0-1 0,0 1 0,0-1 0,-1 0 0,0 0 0,0 0 0,-4 6 0,2-2 0,-9 7 0,13-14 0,0 0 0,0 0 0,0 0 0,0 0 0,-1 0 0,1 0 0,0 0 0,0 0 0,0 0 0,0 1 0,-1-1 0,1 0 0,0 0 0,0 0 0,0 0 0,-1 0 0,1 0 0,0 0 0,0-1 0,0 1 0,-1 0 0,1 0 0,0 0 0,0 0 0,0 0 0,0 0 0,-1 0 0,1 0 0,0 0 0,0 0 0,0-1 0,0 1 0,-1 0 0,1 0 0,0 0 0,0 0 0,0-1 0,0 1 0,0 0 0,-5-31 0,1 1 0,-14-12 0,9-18 0,-10 5 0,-1-48 0,17 63 0,0 5 0,3 35 0,0-1 0,-1 0 0,1 0 0,-1 0 0,1 0 0,-1 1 0,1-1 0,-1 0 0,1 0 0,-1 1 0,0-1 0,0 0 0,1 1 0,-1-1 0,0 1 0,0-1 0,0 1 0,1 0 0,-1-1 0,0 1 0,0 0 0,0-1 0,0 1 0,0 0 0,0 0 0,0 0 0,0 0 0,0 0 0,-1 0 0,1 0 0,0 0 0,0 1 0,-1-1 0,1 1 0,0-1 0,0 1 0,0-1 0,0 1 0,0 0 0,0 0 0,0-1 0,0 1 0,1 0 0,-1 0 0,0 0 0,0 0 0,1 0 0,-1 0 0,0 0 0,1 0 0,-1 0 0,1 0 0,-1 0 0,1 0 0,0 1 0,0-1 0,-1 0 0,1 0 0,0 0 0,0 1 0,0-1 0,0 0 0,1 2 0,-4 12 0,-5 6 0,-10 38 0,11-31 0,0 0 0,-18 42 0,24-65 0,-1 0 0,1-1 0,0 1 0,0 0 0,1 0 0,-1 0 0,1 0 0,0 0 0,1 0 0,-1 0 0,2 5 0,-1-6 0,-1 0 0,1 1 0,-1-1 0,0 1 0,0-1 0,0 0 0,-1 1 0,1-1 0,-1 1 0,-2 6 0,2-9 0,-1-1 0,1 0 0,0 1 0,0-1 0,0 0 0,-1 0 0,1 0 0,-1 0 0,1 0 0,-1 0 0,1 0 0,-1 0 0,0-1 0,1 1 0,-1-1 0,0 1 0,1-1 0,-1 1 0,0-1 0,0 0 0,1 0 0,-1 0 0,0 0 0,-3-1 0,-7 2 0,25-1 0,32-3 0,-36 0 0,1 0 0,-1 1 0,1 0 0,-1 0 0,12 1 0,72-10 0,-91 12 0,0-1 0,1 0 0,-1 0 0,0-1 0,0 1 0,0 0 0,1-1 0,-1 0 0,0 1 0,0-1 0,0 0 0,0 0 0,0 0 0,0 0 0,3-3 0,4-2 0,-9 6 0,0 0 0,1 0 0,-1-1 0,0 1 0,0 0 0,0 0 0,1-1 0,-1 1 0,0 0 0,0-1 0,0 1 0,0 0 0,0 0 0,0-1 0,0 1 0,0 0 0,0-1 0,0 1 0,1 0 0,-2-1 0,1 1 0,0 0 0,0-1 0,0 1 0,0 0 0,0 0 0,0-1 0,0 1 0,0 0 0,0-1 0,-1 1 0,1 0 0,0 0 0,0-1 0,0 1 0,0 0 0,-1 0 0,1-1 0,0 1 0,0 0 0,-1 0 0,1 0 0,0-1 0,0 1 0,-1 0 0,0 0 0,-13-9 0,3 5 0,6 3 0,0-1 0,0 0 0,0 0 0,1 0 0,-1 0 0,0-1 0,-7-5 0,11 7 0,-1 0 0,1 0 0,-1 1 0,0-1 0,1 1 0,-1-1 0,0 1 0,0 0 0,1 0 0,-1-1 0,0 1 0,0 0 0,0 1 0,1-1 0,-1 0 0,0 0 0,0 1 0,1-1 0,-3 2 0,3-2 0,0 0 0,-1 1 0,1-1 0,0 1 0,-1-1 0,1 1 0,0 0 0,0 0 0,0-1 0,0 1 0,0 0 0,0 0 0,0 0 0,0 0 0,0 0 0,0 0 0,0 1 0,0-1 0,1 0 0,-1 0 0,1 0 0,-1 1 0,1-1 0,-1 0 0,1 1 0,-1 2 0,1 5 0,1 11 0,0-19 0,-1 0 0,0-1 0,1 1 0,-1 0 0,1-1 0,0 1 0,-1-1 0,1 1 0,-1-1 0,1 1 0,0-1 0,-1 0 0,1 1 0,0-1 0,-1 0 0,1 1 0,0-1 0,0 0 0,-1 0 0,1 1 0,0-1 0,0 0 0,-1 0 0,1 0 0,0 0 0,1-1 0,22 1 0,-13-1 0,0 0 0,1 1 0,-1 1 0,15 2 0,-25-2 0,-1-1 0,1 1 0,-1-1 0,0 1 0,1-1 0,-1 1 0,0 0 0,1-1 0,-1 1 0,0-1 0,0 1 0,1 0 0,-1-1 0,0 1 0,0 0 0,0 0 0,0-1 0,0 1 0,0 0 0,0-1 0,0 1 0,0 0 0,0-1 0,0 1 0,-1 0 0,1-1 0,0 1 0,0 0 0,-1-1 0,1 1 0,0-1 0,-1 1 0,1 0 0,-1-1 0,0 1 0,-48 28 0,39-20 0,9-6 0,-1-1 0,0 0 0,0-1 0,0 1 0,0 0 0,-1-1 0,1 1 0,0-1 0,-1 1 0,1-1 0,-1 0 0,1 0 0,-1 0 0,0-1 0,-3 2 0,-68 11 0,43-6 0,-1-2 0,-58 2 0,72-7 0,9-1 0,1 1 0,0 0 0,-1 1 0,-8 1 0,14 1 0,10 0 0,10 0 0,12-3 0,43-2 0,-66 1 0,1 0 0,-1-1 0,0 0 0,1 0 0,-1 0 0,0 0 0,0-1 0,9-6 0,-15 9 0,5-4 0,0 1 0,0-1 0,0 1 0,1 1 0,-1-1 0,10-2 0,-14 5 0,0-1 0,0 1 0,0 0 0,0 0 0,0-1 0,0 1 0,0 0 0,0-1 0,0 1 0,0-1 0,0 1 0,0-1 0,-1 0 0,1 1 0,0-1 0,0 0 0,-1 0 0,1 1 0,1-3 0,-2 2 0,0 1 0,0-1 0,0 0 0,1 0 0,-1 1 0,-1-1 0,1 0 0,0 0 0,0 1 0,0-1 0,0 0 0,0 1 0,-1-1 0,1 0 0,0 1 0,0-1 0,-1 0 0,1 1 0,-1-1 0,1 0 0,0 1 0,-2-1 0,0-2 0,0 1 0,-1 0 0,1 0 0,-1 0 0,0 0 0,0 0 0,1 1 0,-1-1 0,0 1 0,-1 0 0,1 0 0,0 0 0,-4-1 0,-6 1 0,8 0 0,1 1 0,-1-1 0,0 0 0,0 0 0,0-1 0,1 1 0,-1-1 0,-7-4 0,7 3 0,-1 1 0,1 0 0,0 1 0,-1-1 0,0 1 0,1 0 0,-1 0 0,0 1 0,1 0 0,-1 0 0,-8 1 0,-9-1 0,22 0 0,0 0 0,1 0 0,-1 0 0,0 0 0,1 0 0,-1 0 0,0 0 0,1 0 0,-1 0 0,0 0 0,0 0 0,1 0 0,-1 0 0,0 1 0,1-1 0,-1 0 0,1 0 0,-1 1 0,0-1 0,1 1 0,-1-1 0,1 0 0,-1 1 0,1-1 0,-1 1 0,1-1 0,-1 1 0,1-1 0,-1 1 0,1 0 0,0-1 0,-1 1 0,1-1 0,0 1 0,0 0 0,-1-1 0,1 1 0,0 0 0,0-1 0,0 1 0,0 0 0,0 0 0,0-1 0,0 1 0,0 0 0,0-1 0,0 1 0,1 1 0,0 2 0,0 0 0,1-1 0,0 1 0,0 0 0,0-1 0,3 5 0,-2-5 0,0-1 0,-1 0 0,1 0 0,0 0 0,0 0 0,1-1 0,-1 1 0,0-1 0,0 0 0,1 0 0,-1 0 0,1 0 0,3 0 0,45 4 0,-24-4 0,21-1 0,-47 0 0,0 0 0,0 0 0,0-1 0,0 1 0,0-1 0,0 1 0,0-1 0,0 0 0,0 1 0,0-1 0,-1 0 0,1 0 0,0-1 0,-1 1 0,1 0 0,0 0 0,1-3 0,-3 3 0,1 0 0,0-1 0,0 1 0,-1-1 0,1 1 0,-1-1 0,1 0 0,-1 1 0,0-1 0,0 1 0,1-1 0,-1 0 0,0 1 0,0-1 0,-1 1 0,1-1 0,0 0 0,-1 1 0,1-1 0,0 1 0,-1-1 0,0 1 0,1-1 0,-1 1 0,0-1 0,0 1 0,0 0 0,0-1 0,-2-1 0,0-1 0,-1 0 0,0 0 0,-1 0 0,1 0 0,-1 1 0,-6-4 0,-8-2 0,0 0 0,-30-8 0,0-1 0,42 15 0,0 1 0,0-1 0,0 1 0,-1 1 0,1-1 0,0 1 0,-1 0 0,-9 1 0,15 0 0,0 0 0,0 0 0,0 1 0,0-1 0,0 0 0,0 1 0,0 0 0,0 0 0,0-1 0,0 1 0,0 0 0,0 0 0,1 1 0,-1-1 0,0 0 0,1 1 0,-1-1 0,1 1 0,0-1 0,-1 1 0,1-1 0,0 1 0,-1 2 0,1-3 0,0 0 0,1 0 0,-1 0 0,1 0 0,-1 0 0,1 1 0,-1-1 0,1 0 0,0 0 0,-1 0 0,1 0 0,0 0 0,0 1 0,0-1 0,0 2 0,0-3 0,0 113 0,0-112 0,0-1 0,0 1 0,0-1 0,0 1 0,0-1 0,1 0 0,-1 1 0,0-1 0,0 1 0,0-1 0,0 1 0,0-1 0,1 1 0,-1-1 0,0 0 0,0 1 0,1-1 0,-1 1 0,0-1 0,1 0 0,-1 1 0,0-1 0,1 0 0,-1 0 0,1 1 0,-1-1 0,0 0 0,1 0 0,-1 0 0,1 1 0,-1-1 0,1 0 0,-1 0 0,1 0 0,-1 0 0,1 0 0,-1 0 0,1 0 0,-1 0 0,1 0 0,0 0 0,-1 0 0,1 0 0,0 0 0,-1 0 0,1 0 0,-1 0 0,1 0 0,-1 0 0,1 0 0,-1 1 0,1-1 0,-1 0 0,1 0 0,-1 0 0,1 1 0,-1-1 0,1 0 0,-1 1 0,1-1 0,-1 0 0,1 1 0,-1-1 0,0 1 0,1-1 0,-1 1 0,0-1 0,1 1 0,-1-1 0,0 1 0,0-1 0,0 1 0,1-1 0,-1 1 0,0-1 0,0 1 0,0-1 0,0 1 0,0 0 0,0-1 0,0 1 0,0 0 0,0 13 0,1-10 0,-1 0 0,1 1 0,-1-1 0,0 0 0,-1 0 0,1 1 0,-1-1 0,0 0 0,0 0 0,-2 4 0,-7 3 0,9-10 0,0-1 0,0 1 0,0 0 0,0 0 0,0 0 0,0 0 0,1 0 0,-1 0 0,0 0 0,1 1 0,-1-1 0,0 0 0,1 0 0,0 0 0,-1 1 0,1-1 0,0 0 0,-1 1 0,1-1 0,0 0 0,0 1 0,0 1 0,0 208 0,0-210 0,0-1 0,0 0 0,1 1 0,-1-1 0,0 1 0,0-1 0,0 0 0,0 1 0,0-1 0,0 0 0,1 0 0,-1 1 0,0-1 0,0 0 0,1 1 0,-1-1 0,0 0 0,0 0 0,1 1 0,-1-1 0,0 0 0,1 0 0,-1 0 0,0 1 0,1-1 0,-1 0 0,0 0 0,1 0 0,-1 0 0,0 0 0,1 0 0,-1 0 0,0 0 0,1 0 0,-1 0 0,0 0 0,1 0 0,-1 0 0,1 0 0,-1 0 0,0 0 0,1 0 0,-1 0 0,0-1 0,1 1 0,-1 0 0,0 0 0,0 0 0,1-1 0,0 1 0,0-1 0,0 1 0,0-1 0,0 0 0,-1 1 0,1-1 0,0 0 0,0 1 0,-1-1 0,1 0 0,0 0 0,-1 0 0,1 0 0,-1 0 0,1 0 0,-1 0 0,0 1 0,1-1 0,-1 0 0,0-1 0,1 1 0,-1 0 0,0 0 0,0-1 0,0-140 0,0 138 0,0 0 0,-1 0 0,1 1 0,-1-1 0,0 0 0,0 0 0,0 1 0,0-1 0,-1 1 0,1-1 0,-1 1 0,-3-5 0,-10-20 0,-3 6 0,16 20 0,0 0 0,0 1 0,0-2 0,0 1 0,0 0 0,0 0 0,1 0 0,-1-1 0,1 1 0,0-1 0,-1 0 0,1 1 0,0-1 0,-1-4 0,-1 0 0,-3 15 0,4-4 0,1 0 0,0 0 0,-1 0 0,1 0 0,1 0 0,-1 0 0,0 6 0,1 289 0,3-289 0,3-12 0,-5 1 0,0 0 0,0 0 0,0 0 0,0 0 0,-1-1 0,1 1 0,-1 0 0,1 0 0,0-1 0,-1 1 0,0 0 0,1-1 0,-1 1 0,0-1 0,0-1 0,0-267 0,0 466 0,1-187 0,0-1 0,0 0 0,0 0 0,1 0 0,0 0 0,5 10 0,1 8 0,-1 2 0,-6-20 0,1-1 0,0 0 0,0 1 0,4 8 0,-5-14 0,0 0 0,0 1 0,0 0 0,0-1 0,-1 1 0,0-1 0,1 1 0,-1 0 0,0-1 0,0 1 0,0 0 0,0-1 0,-1 4 0,-1 8 0,2-14 0,0 1 0,0-1 0,1 1 0,-1-1 0,0 1 0,0-1 0,0 1 0,0-1 0,0 1 0,1-1 0,-1 1 0,0-1 0,1 0 0,-1 1 0,0-1 0,0 0 0,1 1 0,-1-1 0,1 0 0,-1 1 0,0-1 0,1 0 0,-1 1 0,1-1 0,-1 0 0,0 0 0,1 0 0,-1 0 0,1 1 0,0-1 0,21 1 0,-18-2 0,0 1 0,-1-1 0,1 0 0,0 0 0,0 0 0,0-1 0,6-3 0,-1-6 0,7-4 0,14 0 0,0 1 0,2 2 0,-1 1 0,57-12 0,-57 21 0,-24 2 0,-20 0 0,-150 0 0,161 0 0,0 0 0,0 0 0,0 0 0,0 0 0,0 0 0,0 0 0,0 1 0,0-1 0,-1 1 0,1-1 0,1 1 0,-1 0 0,0-1 0,0 1 0,0 0 0,0 1 0,0-1 0,-2 2 0,3 0 0,0-1 0,0 1 0,0-1 0,0 1 0,0 0 0,0 0 0,1-1 0,0 1 0,-1 0 0,1 0 0,0 0 0,1 3 0,-1-5 0,1 0 0,-1 0 0,0 0 0,1-1 0,-1 1 0,1 0 0,0-1 0,-1 1 0,1 0 0,0-1 0,-1 1 0,1-1 0,0 1 0,0-1 0,-1 1 0,1-1 0,0 1 0,0-1 0,0 0 0,0 1 0,26 8 0,-21-7 0,0 0 0,-1-1 0,0 0 0,1 0 0,-1 0 0,1-1 0,-1 0 0,1 0 0,8-1 0,23-1 0,-25 2 0,0 0 0,0 0 0,0 0 0,0-1 0,1-1 0,-1 0 0,21-8 0,-8 2 0,36-19 0,-5 4 0,-49 21 0,0 0 0,-1-1 0,1 0 0,-1 0 0,0 0 0,0 0 0,11-9 0,-16 11 0,-1 0 0,1 1 0,-1-1 0,0 0 0,1 1 0,-1-1 0,1 0 0,-1 0 0,0 0 0,0 1 0,1-1 0,-1 0 0,0 0 0,0 0 0,0 0 0,0 0 0,0 1 0,0-2 0,3-12 0,3 7 0,-5 5 0,0 1 0,0 0 0,0 0 0,0-1 0,-1 1 0,1-1 0,0 1 0,-1-1 0,1 1 0,-1-1 0,1 1 0,-1-1 0,0 1 0,0-1 0,1 0 0,-1 1 0,0-1 0,-1 1 0,1-3 0,0-1 0,0 1 0,0-1 0,0 0 0,-1 1 0,1-1 0,-1 1 0,-1-1 0,1 1 0,0 0 0,-1-1 0,0 1 0,-3-6 0,1-4 0,4 14 0,0-1 0,0 1 0,0-1 0,0 0 0,0 1 0,0-1 0,0 1 0,0-1 0,0 0 0,0 1 0,-1-1 0,1 1 0,0-1 0,0 1 0,-1-1 0,1 1 0,0-1 0,-1 1 0,1-1 0,-1 0 0,-16-11 0,15 12 0,1-1 0,-1 0 0,1 0 0,-1 0 0,1 0 0,0 0 0,-1 0 0,1 0 0,0 0 0,0-1 0,0 1 0,0 0 0,0-1 0,0 1 0,0-1 0,0 1 0,0-1 0,1 1 0,-1-1 0,1 0 0,-1 1 0,1-1 0,0 0 0,-1 1 0,1-1 0,0 0 0,0 0 0,1-1 0,-1-297 0,0 285 0,2 0 0,4-24 0,-2 23 0,-2 0 0,2-28 0,-4 22 0,0 35 0,0 48 0,0-52 0,0 451 0,0-459 0,0 0 0,0-1 0,0 1 0,0-1 0,0 1 0,0-1 0,0 1 0,0 0 0,0-1 0,0 1 0,0-1 0,0 1 0,0-1 0,-1 1 0,1-1 0,0 1 0,0-1 0,-1 1 0,1-1 0,0 1 0,-1-1 0,1 1 0,0-1 0,-1 1 0,1-1 0,-1 0 0,1 1 0,-1-1 0,1 0 0,-1 1 0,1-1 0,-1 0 0,1 0 0,-1 1 0,1-1 0,-1 0 0,1 0 0,-1 0 0,0 0 0,1 0 0,-1 0 0,1 0 0,-1 0 0,1 0 0,-1 0 0,0 0 0,1 0 0,-1 0 0,0-1 0,-1 1 0,0-1 0,0 0 0,1 0 0,-1 0 0,0 0 0,0 0 0,1 0 0,-1 0 0,0 0 0,1-1 0,-1 1 0,0-3 0,-2-2 0,1 0 0,1 0 0,-1 0 0,1-1 0,0 1 0,0-1 0,0-8 0,-6-19 0,-30-67 0,37 97 0,0 1 0,-1 0 0,1 0 0,-1 0 0,0 0 0,0 0 0,0 0 0,0 0 0,-3-3 0,4 5 0,0 0 0,0 0 0,-1 1 0,1-1 0,0 0 0,-1 1 0,1-1 0,-1 1 0,1-1 0,-1 1 0,1-1 0,-1 1 0,1 0 0,-1 0 0,1 0 0,-1 0 0,1 0 0,-1 0 0,1 0 0,-1 1 0,1-1 0,-1 0 0,-2 2 0,1 0 0,-1-1 0,1 1 0,-1 0 0,1 0 0,0 1 0,0-1 0,0 0 0,-3 4 0,-12 11 0,12-14 0,0 1 0,0 1 0,1-1 0,0 1 0,0-1 0,0 2 0,0-1 0,1 0 0,0 1 0,0 0 0,-4 10 0,-1-2 0,1 0 0,-2-1 0,-17 20 0,13-17 0,12-13 0,-1 1 0,1-1 0,0 1 0,0 0 0,0 0 0,0 0 0,1 0 0,0 0 0,0 0 0,0 0 0,-1 5 0,-4 18 0,-4-10 0,8-15 0,1-1 0,-1 1 0,1 0 0,0 0 0,0 0 0,0 0 0,0 0 0,0 1 0,1-1 0,-1 0 0,1 0 0,-1 1 0,1-1 0,0 0 0,0 4 0,0 16 0,-1-13 0,1-24 0,0 8 0,0 0 0,1 0 0,0 0 0,2-11 0,12-6 0,-11 19 0,0-1 0,-1 1 0,0-1 0,0 0 0,4-9 0,-5 7 0,1 0 0,0 0 0,0-1 0,1 2 0,0-1 0,0 0 0,1 1 0,0 0 0,0 0 0,7-7 0,6-11 0,-16 22 0,-1 0 0,1 0 0,0 0 0,0 0 0,0 1 0,1-1 0,-1 1 0,6-4 0,-5 2 0,-5 10 0,1-4 0,-1 1 0,0-1 0,0 1 0,0-1 0,0 0 0,0 0 0,-1 1 0,1-2 0,-1 1 0,1 0 0,-6 2 0,5-2 0,-1 0 0,1 1 0,0-1 0,0 1 0,0-1 0,0 1 0,-4 4 0,3-1 0,-1 2 0,-2 0 0,1 0 0,-1 0 0,-14 12 0,19-18 0,-1 0 0,1 0 0,0 0 0,0 1 0,1-1 0,-1 1 0,0-1 0,1 1 0,0 0 0,-1-1 0,1 1 0,-1 5 0,-1 40 0,3-46 0,0-1 0,0-1 0,0 1 0,1 0 0,-1 0 0,0-1 0,1 1 0,-1 0 0,0 0 0,1-1 0,-1 1 0,1 0 0,-1-1 0,1 1 0,-1-1 0,1 1 0,0-1 0,-1 1 0,1-1 0,0 1 0,0-1 0,-1 1 0,1-1 0,0 0 0,0 1 0,-1-1 0,2 0 0,31 7 0,-9-2 0,-24-4 0,46 11 0,-43-11 0,-1 0 0,1-1 0,0 0 0,0 1 0,0-1 0,0 0 0,0-1 0,0 1 0,-1 0 0,1-1 0,0 1 0,0-1 0,3-1 0,-6 0 0,1 1 0,0 0 0,-1-1 0,1 1 0,-1 0 0,1-1 0,-1 1 0,0-1 0,1 1 0,-1-1 0,0 1 0,0-1 0,0 1 0,0-1 0,0 1 0,-1-1 0,1 1 0,0 0 0,-1-1 0,1 1 0,-1-1 0,1 1 0,-2-3 0,-41-34 0,39 34 0,-18-21 0,-40-35 0,57 55 0,-1 0 0,0 1 0,0 0 0,0 0 0,-1 0 0,0 1 0,1 0 0,-1 0 0,0 0 0,-1 1 0,1 0 0,0 1 0,-10-2 0,16 3 0,0 0 0,0 0 0,0 0 0,0 1 0,0-1 0,0 0 0,0 0 0,0 1 0,1-1 0,-1 0 0,0 1 0,0-1 0,0 1 0,0-1 0,1 1 0,-1-1 0,0 1 0,1 0 0,-1-1 0,0 1 0,1 0 0,-1-1 0,1 1 0,-1 0 0,1 0 0,-1 0 0,1-1 0,-1 1 0,1 0 0,0 0 0,0 0 0,-1 0 0,1 0 0,0 0 0,0 0 0,0 0 0,0 0 0,0 0 0,0 0 0,0 0 0,1 1 0,-1 1 0,1-1 0,-1 1 0,1-1 0,0 1 0,0-1 0,0 1 0,0-1 0,0 0 0,0 0 0,1 0 0,-1 1 0,1-1 0,-1 0 0,1-1 0,4 4 0,0-1 0,1 0 0,0-1 0,0 0 0,0 0 0,1-1 0,-1 0 0,0 0 0,1-1 0,7 1 0,3-1 0,-1-1 0,33-2 0,-41 0 0,0-1 0,0 0 0,0 0 0,0 0 0,0-1 0,15-10 0,13-5 0,-33 17 0,0 0 0,0 0 0,-1-1 0,1 1 0,0-1 0,-1 0 0,6-5 0,6-5 0,-13 12 0,0 0 0,0 0 0,0 0 0,-1-1 0,1 1 0,0 0 0,-1-1 0,1 1 0,-1-1 0,1 0 0,-1 1 0,0-1 0,0 0 0,0 0 0,0 0 0,0 0 0,0 0 0,0 0 0,-1 0 0,1 0 0,-1 0 0,1 0 0,-1 0 0,0 0 0,0 0 0,0 0 0,0-1 0,0 1 0,0 0 0,-1-2 0,1-5 0,-1 8 0,1 0 0,-1 0 0,1 0 0,-1 0 0,0 0 0,1 1 0,-1-1 0,0 0 0,0 0 0,0 0 0,0 1 0,0-1 0,1 0 0,-1 1 0,0-1 0,0 1 0,-1-1 0,1 1 0,0-1 0,0 1 0,0 0 0,0 0 0,0-1 0,0 1 0,0 0 0,-1 0 0,1 0 0,0 0 0,-2 1 0,-50-1 0,35 1 0,4 0 0,1 0 0,1 1 0,-1 0 0,0 2 0,0-1 0,-12 7 0,-5 2 0,-37 22 0,64-32 0,-1 0 0,0 0 0,0 0 0,1 1 0,-1-1 0,1 1 0,0 0 0,0 0 0,0 0 0,0 1 0,0-1 0,1 1 0,0 0 0,0-1 0,0 1 0,0 0 0,0 0 0,1 0 0,-1 0 0,1 1 0,0-1 0,1 0 0,-1 0 0,1 1 0,0-1 0,0 8 0,0 38 0,1-48 0,-1-1 0,1 1 0,-1-1 0,1 1 0,0-1 0,-1 0 0,1 1 0,0-1 0,0 0 0,0 0 0,0 0 0,0 1 0,0-1 0,1 0 0,-1 0 0,0-1 0,0 1 0,1 0 0,-1 0 0,0-1 0,1 1 0,-1 0 0,1-1 0,-1 0 0,3 1 0,48 10 0,-37-8 0,-10-2 0,1 0 0,-1 0 0,1 0 0,-1-1 0,1 0 0,11-1 0,2 0 0,-5 0 0,-1 0 0,1-1 0,0-1 0,-1 0 0,1-1 0,-1 0 0,0-1 0,0-1 0,-1 0 0,0-1 0,0 0 0,0-1 0,-1 0 0,0-1 0,-1 0 0,0 0 0,0-1 0,-1-1 0,0 0 0,-1 0 0,0 0 0,-1-1 0,11-24 0,-13 22 0,0 1 0,-1 0 0,-1-1 0,0 0 0,2-28 0,-5-74 0,-2 50 0,2-157 0,0 386 98,0-108-5855,-1-72 2953,0 6 794,1 1 0,0-1 0,0 1-1,1 0 1,5-20 0,1 11 177,-4 13 1258,-1 0 0,1 0 0,-1-1 0,-1 1 1,1-1-1,-1 1 0,1-12 0,-2-19-1971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12.1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276 760 448,'0'-101'4565,"0"100"-4473,0-1 0,0 0 0,0 0 0,-1 1 0,1-1 0,0 0 0,-1 0 0,1 1 0,-1-1 0,0 0 0,1 1 0,-1-1 0,0 1 0,0-1 0,-2-1 0,2 1-2,0 1 0,0 0 0,1 0 0,-1-1 0,0 1 1,0-1-1,1 1 0,-1-1 0,1 1 0,-1-1 0,1 1 0,0-1 0,0 1 0,0-1 0,0-2 0,-1 3-31,1 0 1,0 0-1,0 0 0,0 0 0,0 0 0,-1 0 1,1 0-1,-1 0 0,1 0 0,0 0 0,-1 0 0,0 0 1,1 0-1,-1 1 0,1-1 0,-1 0 0,0 0 0,0 1 1,0-1-1,1 0 0,-1 1 0,0-1 0,0 1 1,0-1-1,0 1 0,0-1 0,0 1 0,0 0 0,0-1 1,-1 1-1,0-1 65,-3-1 660,3 12 65,1-1 0,0 1 0,1-1 0,0 1 0,2 13 0,0 12 567,-2 78 2171,0 545 8371,0-893-12633,1 142-488,-5-131-1411,3 219 2528,-5-55-350,-2 1-1,-18-64 0,20 102 341,-3-39-1,-1-1 10,-1 31 41,9 25 12,0 1 0,0-1 1,1 0-1,0 0 0,-1 1 1,2-1-1,-1 0 1,0-8-1,2-5 552,-5 41 551,-2 14-191,1 0 0,2 1 0,2 44 0,-4 62-457,-2-88-461,-9 152 0,16 367 0,-2-649 0,0 34 0,2-1 0,9-66 0,-2 70 0,-2 7 0,0 0 0,1-44 0,-6-435 0,-1 500 0,1 1 0,-1-1 0,-1 0 0,0 1 0,0-1 0,0 1 0,-1 0 0,-4-9 0,4 10 0,-2-12 0,2 38 0,-9 23 0,2 1 0,2 1 0,2-1 0,-1 48 0,8-42 0,-1 0 0,-5 60 0,-3-54 0,1-5 0,-1 62 0,8 153 0,-2-314 0,1 27 0,1-1 0,1 1 0,5-33 0,-2 34 0,3-12 0,-2 0 0,2-46 0,-7-366 0,-1 426 0,-1 0 0,0 0 0,-7-23 0,5 26 0,0-1 0,2 0 0,-1-19 0,3 3 0,0 28 0,0 6 0,0 44 0,0-15 0,-10 169 0,1-5 0,9 413 0,0-593 0,0-21 0,0-35 0,0 30 0,8-59 0,-1 27 0,1-31 0,1 35 0,-5 20 0,0-1 0,-1 0 0,0-26 0,-3-660 0,0 691 0,0 27 0,0 35 0,0 687 0,-1-781 0,0 22 0,1 0 0,0 0 0,7-32 0,0 27 0,-2 12 0,-1-1 0,-1 0 0,1-31 0,-4-514 0,0 557 0,-1 0 0,0 1 0,0-1 0,0 1 0,-1-1 0,0 1 0,-1 0 0,1 0 0,-6-9 0,6 10 0,-4-12 0,7 39 0,-1 651 0,0-685 0,-1 4 0,1 0 0,0 0 0,1 0 0,0-1 0,3-10 0,1 4 0,-1 3 0,0 1 0,-1-1 0,-1-1 0,0 1 0,1-19 0,-3-570 0,-1 587 0,0 0 0,-1 0 0,-1 1 0,0-1 0,-7-18 0,7 21 0,1 2 0,0-1 0,1 1 0,0-16 0,2 15 0,-1 34 0,0 700 0,0-1325 0,0 916 0,0-311 0,0-8 0,0-21 0,0-37 0,0-45-2654,0 72-2207,0 0-3458,0 35 8130,0 1 0,0-1 0,0 0 0,0 1 0,0-1 0,0 0 0,0 1 0,0-1 0,0 0 0,1 1 1,-1-1-1,0 0 0,0 1 0,1-1 0,-1 1 0,0-1 0,1 1 0,-1-1 0,0 0 0,1 1 0,-1-1 0,1 1 0,-1 0 0,1-1 0,-1 1 0,1-1 0,0 1 0,-1 0 0,1-1 0,-1 1 0,1 0 0,0 0 0,-1-1 0,1 1 1,0 0-1,-1 0 0,1 0 0,0 0 0,-1 0 0,1 0 0,0 0 0,-1 0 0,1 0 0,0 0 0,0 1 0,2-1-486,2 0-2809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15.1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577 192 176,'0'-137'4561,"0"82"1168,-1 104-4128,0-20-581,1-1 0,6 48 0,0-39-279,-2 1-1,1 59 1,-5 346 3400,4-443-4066,-3 0-75,0 1 1,0-1 0,0 0 0,0 0 0,-1 0-1,1 0 1,0 0 0,0-1 0,0 1 0,0 0-1,-1 0 1,1-1 0,0 1 0,0 0 0,-1-1-1,1 1 1,0 0 0,0-1 0,-1 1 0,1-1-1,-1 0 1,1 1 0,0-1 0,-1 1 0,1-1-1,0-1 1,1-25-51,-2 23 44,0-133-1130,0-407-2138,0 542 3583,0 7 57,0 588 10793,0-128-7346,0-1210-8498,0 742 4648,-1 10 282,0 0 0,1-1-1,-1 1 1,1 0 0,1 7 0,0-7-80,-1 1-1,0-1 1,-1 0-1,-1 12 1,-4 5 196,1-6 18,1 0-1,1 0 1,-2 37-1,6 8 53,0-8-369,-6 59 0,-1-72-62,2-13 0,-2 45 0,6 530 0,0-597 0,0-22 0,0-30 0,0 44 0,0 0 0,-1 0 0,1 0 0,-1-1 0,1 1 0,-1 0 0,0 0 0,0 0 0,1 0 0,-1 1 0,0-1 0,0 0 0,0 0 0,0 0 0,0 1 0,0-1 0,0 0 0,0 1 0,0-1 0,0 1 0,0-1 0,0 1 0,-1 0 0,1-1 0,0 1 0,-3 0 0,-12-7 0,7-2 0,8 8 0,0 0 0,0 0 0,0 0 0,0 0 0,0 0 0,0 0 0,0 0 0,0 0 0,-1 0 0,1 1 0,0-1 0,-1 1 0,1-1 0,0 1 0,-3-1 0,3 1 0,0 0 0,0 0 0,0-1 0,0 1 0,0 0 0,0-1 0,0 1 0,0-1 0,0 1 0,0-1 0,0 1 0,1-1 0,-1 1 0,0-1 0,-1-1 0,-6-5 0,4 5 0,0 0 0,0 1 0,0-1 0,0 1 0,0-1 0,-1 1 0,1 1 0,-6-2 0,9 3 0,-1-1 0,1-1 0,-1 1 0,0 0 0,1 0 0,0 0 0,-1-1 0,1 1 0,-1-1 0,1 1 0,-1-1 0,1 0 0,0 1 0,-3-3 0,-18-7 0,-11 1 0,24 5 0,-1 1 0,0 1 0,0 0 0,-16-2 0,15 2 0,25-3 0,9-3 0,37-10 0,-31 11 0,11-10 0,-29 13 0,-1-1 0,1 2 0,13-4 0,44-12 0,-68 19 0,0 0 0,0 0 0,1 0 0,-1 0 0,0 0 0,0 0 0,0 0 0,1-1 0,-1 1 0,0 0 0,0 0 0,0 0 0,0 0 0,0-1 0,1 1 0,-1 0 0,0 0 0,0 0 0,0 0 0,0-1 0,0 1 0,0 0 0,0 0 0,0 0 0,0-1 0,0 1 0,0 0 0,0 0 0,0-1 0,0 1 0,0 0 0,0 0 0,0 0 0,0-1 0,0 1 0,0 0 0,0 0 0,0 0 0,0-1 0,0 1 0,0 0 0,0 0 0,-1 0 0,1-1 0,0 1 0,0 0 0,0 0 0,0 0 0,0 0 0,-1 0 0,1-1 0,0 1 0,0 0 0,0 0 0,-1 0 0,1 0 0,-3-2 0,1 0 0,-1 0 0,0 1 0,0-1 0,0 1 0,0 0 0,0 0 0,0 0 0,0 0 0,0 0 0,0 1 0,-6-1 0,-50 1 0,24 1 0,-127-1 0,146 0 0,29 0 0,34 0 0,96 0 0,-143 0 0,1 0 0,0 0 0,-1-1 0,1 1 0,0 0 0,0 0 0,0 0 0,-1 0 0,1 0 0,0 0 0,0 0 0,-1 1 0,1-1 0,0 0 0,0 0 0,-1 0 0,1 1 0,0-1 0,-1 0 0,1 1 0,0-1 0,-1 1 0,1-1 0,-1 1 0,1-1 0,-1 1 0,1-1 0,-1 1 0,1 0 0,-1-1 0,1 1 0,0 1 0,-2-1 0,1 0 0,-1 0 0,0 0 0,1 0 0,-1-1 0,0 1 0,1 0 0,-1 0 0,0 0 0,0-1 0,0 1 0,0-1 0,0 1 0,0 0 0,0-1 0,0 0 0,0 1 0,0-1 0,0 0 0,0 1 0,0-1 0,0 0 0,-1 0 0,-31 13 0,29-11 0,0 0 0,0 0 0,-1 0 0,1-1 0,-1 1 0,-7 0 0,-149 24 0,112-19 0,28-3 0,0-1 0,-30 0 0,45-3 0,-33 2 0,38-1 0,0-1 0,0 0 0,0 0 0,0 0 0,0 1 0,0-1 0,0 0 0,0 1 0,0-1 0,0 1 0,0-1 0,0 1 0,0 0 0,0-1 0,0 1 0,0 0 0,0 0 0,1 0 0,-1 0 0,0-1 0,1 1 0,-1 0 0,1 0 0,-1 0 0,1 0 0,-1 0 0,1 0 0,0 1 0,-1-1 0,1 0 0,0 1 0,0-1 0,0-1 0,0 1 0,0-1 0,1 1 0,-1 0 0,0-1 0,0 1 0,1-1 0,-1 1 0,0-1 0,1 1 0,-1-1 0,0 1 0,1-1 0,-1 1 0,1-1 0,-1 0 0,1 1 0,-1-1 0,1 0 0,-1 1 0,1-1 0,-1 0 0,1 0 0,-1 1 0,2-1 0,25 5 0,36-6 0,-49 1 0,148 0 0,-145 1 0,-22 0 0,3-1 0,0 0 0,0 1 0,0-2 0,-1 1 0,1 0 0,0 0 0,0-1 0,0 1 0,0-1 0,0 1 0,-4-3 0,-3-3 0,-1 0 0,-1 0 0,1 1 0,-22-7 0,-38-18 0,61 25 0,0 1 0,0 1 0,0 0 0,0 0 0,-1 0 0,1 2 0,-1-1 0,1 1 0,-1 0 0,-15 2 0,10 0 0,13 2 0,23 7 0,1 1 0,-15-9 0,0 1 0,0-1 0,1 0 0,-1 0 0,1-1 0,0 0 0,-1 0 0,13-1 0,56-5 0,-70 4 0,1 0 0,-1-1 0,1 0 0,-1 0 0,1 0 0,6-5 0,31-9 0,-33 15-40,17-6 125,-27 7-104,0-1-1,-1 1 1,1 0-1,0-1 1,0 1-1,0-1 0,-1 1 1,1-1-1,0 0 1,0 1-1,-1-1 1,1 0-1,-1 1 0,1-1 1,-1 0-1,1 0 1,-1 0-1,1 1 1,-1-1-1,0 0 0,1 0 1,-1 0-1,0 0 1,0 0-1,1 0 1,-1-1-1,0-3-913,0 0-1,1 1 1,0-1-1,0 1 1,0-1 0,4-7-1,-3 7-154,-1 1 1,1-1-1,-1 1 0,0-1 1,0 0-1,0-8 0,-1 9 428,0 1 0,1-1 0,-1 1 0,1-1 0,0 1 0,0-1 0,0 1 0,1 0 0,-1-1 0,1 1 0,2-3-1,5-14-1572,-8 15 1582,1 0 0,-2 0-1,1 0 1,0-1 0,-1-8-1,0 14 644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16.59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139 257 416,'0'0'3909,"0"-15"184,0 19-2928,0 14 418,-3 57 644,-4-31-747,2 1-1,1 48 1,4 431 5297,1-545-7013,-1 7 63,0 0 1,0 0-1,-5-25 1,-5 10-166,8 23 249,-1-1 1,1 0-1,0 0 1,1 0-1,0 0 1,0 0-1,0-8 1,2-39-389,0 19 17,-6-62-1,-3 43 82,1-61 0,7 38 280,0 65 406,0 48 166,0 813 7720,0-845-7678,0-8-443,0-489-1868,-1 494 1793,1-1 0,0 1 0,0-1 0,0 1 0,0-1 0,0 1 0,-1 0-1,1-1 1,0 1 0,-1-1 0,1 1 0,0-1 0,-1 1 0,1-1 0,0 1 0,-1-1 0,1 1 0,-1-1-1,1 0 1,-1 1 0,1-1 0,-1 0 0,1 1 0,-1-1 0,1 0 0,-1 0 0,0 0 0,1 1 0,-1-1-1,1 0 1,-1 0 0,0 0 0,1 0 0,-1 0 0,1 0 0,-1 0 0,0 0 0,1 0 0,-1 0 0,1-1-1,-1 1 1,0 0 0,1 0 0,-1-1 0,1 1 0,-1 0 0,1 0 0,-1-1 0,1 1 0,-1-1 0,1 1-1,-1 0 1,1-1 0,0 1 0,-1-1 0,1 1 0,-1-1 0,1 1 0,0-1 0,0 1 0,-1-1 0,1-1-1,-1 19 179,0 0 0,-1-1 0,-8 30 0,9-41-144,-7 86 554,-3-63-331,9-23-203,0 0 0,0 0 1,1 1-1,-1-1 0,1 0 1,0 0-1,0 9 0,1 53 1494,0-64-558,0-23-683,0-1014-304,0 1455 0,0-929-1446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17.89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92 119 80,'0'0'390,"0"-18"1064,3-13 3524,-2 30-4946,-1 0 0,1 0-1,0 0 1,-1 0 0,1 0 0,0 0 0,0 0 0,0 0 0,0 0 0,0 0-1,0 0 1,0 1 0,0-1 0,0 0 0,1 1 0,-1-1 0,0 1 0,2-1-1,2-1 524,-7-9 1018,4 24-587,-2 99 2397,0 295 1224,0-406-4516,0-1-96,1 0-1,0 0 1,0 0 0,0 0 0,-1-1 0,1 1-1,0 0 1,0-1 0,-1 1 0,1 0-1,0-1 1,-1 1 0,1-1 0,0 1 0,-1-1-1,1 1 1,-1-1 0,1 0 0,-1 1-1,1-1 1,-1 0 0,1 1 0,-1-1-1,0 0 1,1 0 0,-1 1 0,0-1 0,1 0-1,-1 0 1,0 0 0,0 1 0,0-2-1,1-33-426,-1 24 285,0-497-2433,-1 508 2589,1 0 1,0-1 0,-1 1-1,1 0 1,-1 0 0,1 0-1,-1 0 1,1 0 0,-1 0-1,1-1 1,-1 1-1,1 0 1,-1 0 0,1 0-1,-1 1 1,1-1 0,-1 0-1,1 0 1,0 0 0,-1 0-1,1 0 1,-1 1 0,1-1-1,-1 0 1,1 0-1,0 1 1,-1-1 0,1 0-1,-1 0 1,1 1 0,-1 0 51,-1 3 2,1-1 0,1 1-1,-1 0 1,0 0 0,1 0 0,0 0 0,0 0 0,0 0 0,1 4-1,0 7 164,-1 6 80,0-8 11,0-1 0,0 0 0,-5 25 0,1-20-30,-2 6 224,2-1 0,0 1 0,-1 34 0,5 401 3790,0-956-7041,-1 485 2710,0 1 0,0 0-1,-1-1 1,-1 1 0,-4-13 0,3-15-89,4 34 142,1 24 91,-1 185 647,0-203-760,0 0 0,0 0 0,0 0 0,0 0 1,0 0-1,0 1 0,0-1 0,0 0 0,0 0 0,0 0 1,0 0-1,0 0 0,0 1 0,0-1 0,0 0 0,0 0 1,0 0-1,0 0 0,0 0 0,0 1 0,0-1 0,-1 0 1,1 0-1,0 0 0,0 0 0,0 0 0,0 0 0,0 0 1,0 1-1,0-1 0,0 0 0,-1 0 0,1 0 0,0 0 1,0 0-1,0 0 0,0 0 0,0 0 0,0 0 0,-1 0 1,1 0-1,0 0 0,0 0 0,0 0 0,0 0 1,0 0-1,-1 0 0,1 0 0,0 0 0,0 0 0,0 0 1,0 0-1,0 0 0,-1 0 0,1 0 0,0 0 0,-18 0 10,13 0-99,-10-11-1689,14 10 1691,1-1 0,-1 1 0,1 0 0,-1-1 0,1 1 0,0 0 0,0-1 0,-1 1 0,1 0 0,0-1 0,0 1 0,0-1 0,1 1 0,-1 0 0,1-2 0,-1-15-2449,-6 7-1926,-12-1 1663,13 9 250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19.3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28 173 48,'0'0'550,"0"-13"2040,0-24 756,0 39-3315,0-1 0,0 0 0,0 0 1,0 0-1,0 0 0,0 0 0,-1 0 0,1 0 1,0 0-1,-1 0 0,1 0 0,-1 0 1,1 0-1,-1-1 0,1 1 0,-1 0 0,0 0 1,1 0-1,-1-1 0,0 1 0,0 0 1,0-1-1,-1 2 0,1-1 17,0 0-1,-1 0 1,1-1-1,0 1 1,0 0 0,0 0-1,0 1 1,1-1-1,-1 0 1,0 0 0,0 0-1,1 1 1,-1-1 0,1 0-1,-1 1 1,1-1-1,-1 0 1,1 1 0,0-1-1,0 1 1,-1-1-1,1 0 1,0 1 0,1 1-1,-1 281 4802,0 3-3370,0-284-1449,0-18-617,0-607-2020,0 1309 11089,0-1262-11873,0 572 3279,4 3-179,81 0 195,-82 0 28,0 0 0,1 0 0,-1-1 0,0 1 1,1-1-1,-1 0 0,0 0 0,4-2 0,-6 3 29,0-1-1,0 1 0,-1-1 0,1 1 1,0-1-1,0 1 0,0-1 1,0 0-1,-1 1 0,1-1 1,0 0-1,0 0 0,-1 0 0,1 0 1,-1 1-1,1-1 0,-1 0 1,1 0-1,-1 0 0,0 0 1,1 0-1,-1 0 0,1-2 0,-3 1-91,0 0 0,0 0-1,0 1 1,0-1-1,0 1 1,0 0 0,0-1-1,-1 1 1,1 0 0,0 0-1,-1 0 1,1 1-1,-3-2 1,-4-1 17,-7-3 50,5-2 3,-5 1 38,14 6 27,0 1 0,0-1 0,0 1 0,1-1 0,-1 0 0,0 0-1,0 0 1,1 0 0,-1 0 0,0-1 0,1 1 0,-1 0 0,-1-5 2073,6 6-1842,63-17 90,-43 12-340,37-15 1,-26 8 46,-5-1-19,12-4 19,2 8 8,-38 9-98,-5-1-28,0 0 80,0 0 0,0-1 0,0 1 0,0 0 0,0 0 0,0 0 0,0-1 1,0 1-1,0 0 0,0 0 0,-1-1 0,1 1 0,-1 0 0,1 0 0,-1 0 0,1 0 0,-2-2 1,-10 3-26,9 0 31,1 0-1,0 0 0,0 0 1,0 0-1,0-1 0,-1 1 1,1 0-1,0-1 0,0 1 1,-2-2-1,2 0 3,1 1 1,-1 0-1,0-1 0,0 1 0,1 0 0,-1 0 1,0 0-1,0 0 0,0 1 0,0-1 0,0 0 1,0 1-1,0-1 0,0 1 0,0 0 1,-1 0-1,1 0 0,0 0 0,0 0 0,0 0 1,-2 1-1,-2-1 3,-35 0-21,38 0 1179,2 1-1151,1 1 0,0-1 0,0 1 0,0-1 1,0 1-1,0-1 0,0 1 0,0-1 0,0 0 1,1 1-1,-1-1 0,0 1 0,1-1 0,-1 0 0,2 2 1,12-1-551,21-2-6787,-21 0 4930,12 0-546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22.8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68 400,'0'-66'3535,"5"65"-3167,13 1-16,-13 0 612,-5 354 9190,8-256-8453,-3-61-887,0 39 0,-6-60-620,0-12-148,0 0 0,1 1 0,0-1 0,0 0 0,0 1 1,0-1-1,1 1 0,0-1 0,0 0 0,0 0 0,2 7 0,6 0 81,-8-10-72,1 0-1,-1 1 0,0-1 0,0 0 0,0 1 0,0 0 1,0-1-1,0 1 0,0 0 0,0-1 0,-1 1 1,1 0-1,-1 0 0,1-1 0,-1 1 0,0 2 1,1-15-132,0 0 0,0 0 1,5-15-1,-3 13-16,0 1-1,-2-1 1,2-20-1,-2 19-23,0-1 0,2 1-1,5-23 1,-4 22-4,0 0 0,-2 0 1,2-26-1,-4-330-645,0 782 8480,0 1-4364,0-410-3251,0-13 71,0-494-6661,0 290 6497,0 213 277,-4 5 71,2-1-276,0 0 7,0-1 0,0 1 0,1 0 0,-1 0 0,1 0 0,-1 0 0,1 0 0,0 0 0,-1 1 0,1-1 0,0 0 0,1 1 0,-1-1 0,0 0 0,1 1 0,-1-1 0,1 1 0,0-1 0,0 1 0,0 4 0,0 5 232,-1 0 0,0 0 1,-1 0-1,0 0 1,-1-1-1,-8 23 1,5-16 43,0 1 0,1-1 1,2 1-1,0 0 0,0 0 0,2 0 0,0 1 1,3 18-1,-2-17 8,-9 87 616,0 19-892,9 129-93,0-799-3783,0 803 7522,0 355-3695,0-888-44,1 235 0,7-39 0,1-32 0,-9-161 0,0 944 0,-1-661 0,0 1 0,0-1 0,-2 0 0,-6 24 0,6-25 0,1 0 0,1 0 0,0-1 0,1 15 0,1-17 0,0-10 0,1-41 0,7-38 0,-5 56 0,1-35 0,-5-397 0,0 1378 0,0-1755 0,0 1419 0,0-286 0,0-299 2,0 0 1,0 0-1,1 0 1,-1-1-1,0 1 1,0 0-1,0 0 1,0 0-1,-1 0 0,1 0 1,0 0-1,0-1 1,0 1-1,-1 0 1,1 0-1,0 0 0,-1-1 1,1 1-1,-1 0 1,1 0-1,-1-1 1,1 1-1,-1 0 1,1-1-1,-1 1 0,0-1 1,1 1-1,-2 0 1,1-1-38,0-1 1,1 1-1,-1-1 1,0 1-1,1-1 0,-1 0 1,0 1-1,1-1 1,-1 0-1,1 1 1,-1-1-1,1 0 1,0 0-1,-1 0 1,1 1-1,0-1 0,-1 0 1,1 0-1,0 0 1,0 0-1,0 1 1,0-1-1,0 0 1,0 0-1,0 0 1,0 0-1,0 0 0,1-1 1,-1-109-16947,0 2 6368,0 81 8484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8:06.45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470 186 64,'-1'-8'6,"1"0"-1,0 0 1,1 0-1,0 0 1,0 0 0,1 0-1,0 0 1,0 0-1,5-10 1,-6 15 29,-1 0 0,1 0 1,-1 0-1,1 0 0,-1 0 0,0 0 1,0 1-1,-1-1 0,1 0 0,-1-4 0,0 1 2796,-31 35-1981,14-13-167,0-1 0,-2 0 0,-30 18 1,-54 26 361,60-35-710,1 2 0,1 1 0,-45 40 0,84-64-288,2-1-17,0-1 0,-1 0 0,1 0-1,0 1 1,-1-1 0,1 0 0,-1 0-1,1 0 1,-1-1 0,0 1 0,1 0-1,-1-1 1,-2 2 0,8-15 130,18 6-131,-8-3-32,-1-1-1,0 0 0,-1-1 1,0 0-1,-1-1 0,0 0 1,16-28-1,-23 37-4,0-1 0,1 0 1,-1 1-1,1 0 0,-1 0 0,1 0 1,8-4-1,12-10-21,10-23 17,-30 33 11,0 2 0,0-1 0,1 0 0,0 1 0,0 0 0,1 1 0,-1-1 0,10-4 0,-14 9 3,-1 0-1,1-1 1,0 1 0,0 0 0,-1-1 0,1 1-1,-1-1 1,1 1 0,-1-1 0,0 0 0,0 0 0,0 0-1,2-2 1,4-8 8,1 3 21,-7 9-26,-1-1-1,1 1 0,0-1 1,-1 1-1,1-1 0,-1 0 1,1 1-1,-1-1 0,1 0 0,-1 1 1,0-1-1,1 0 0,-1 0 1,0 1-1,0-1 0,0 0 1,1 0-1,-1 0 0,0 1 1,0-1-1,0 0 0,0 0 1,0 0-1,0 1 0,-1-3 1,1 2 197,0 1-191,0 0-1,1 1 0,-1-1 0,0 0 1,0 1-1,0-1 0,0 0 0,0 1 1,0-1-1,0 1 0,0-1 0,0 0 1,0 1-1,0-1 0,0 1 0,0-1 1,0 0-1,-1 1 0,1-1 0,0 0 1,0 1-1,0-1 0,0 0 0,-1 1 1,1-1-1,0 0 0,0 1 0,-1-1 1,1 0-1,0 0 0,-1 1 0,-37 38 497,14-10 35,20-25-502,0 0-1,0 0 1,1 0 0,-1 1-1,1 0 1,0 0 0,-2 5-1,3-7-33,-1 1-1,1-1 0,-1 0 1,0-1-1,0 1 0,0 0 0,0-1 1,0 0-1,-1 0 0,1 0 1,-6 3-1,-24 16 36,32-20-39,0 0 0,0 0 0,-1 1 0,1-1 1,0 0-1,0 1 0,0-1 0,0 1 0,1-1 0,-1 1 0,0-1 0,1 1 0,-1-1 0,1 1 0,-1 0 0,1-1 0,0 1 0,-1 2 1,-3 0-22,-15 6-253,25-15 75,0 0 0,0 0 0,-1-1 0,10-12 0,16-18-395,63-55 149,-76 79 427,5-4 16,-22 14 24,0 0 1,0 0-1,0 1 0,0-1 1,1 1-1,-1-1 0,0 1 0,1-1 1,-1 1-1,1 0 0,-1 0 1,1 0-1,0 0 0,-1 0 1,1 0-1,0 0 0,0 0 0,0 1 1,0-1-1,0 1 0,0-1 1,0 1-1,0 0 0,0 0 1,-1 0-1,1 0 0,4 1 0,-6 11 697,0-7-639,-1-1 0,1 1 0,-1-1 0,0 0 0,-1 0 0,1 1 0,-1-1-1,0 0 1,0 0 0,0 0 0,0-1 0,-4 5 0,-41 46 480,4-6-292,15-17-235,20-24-30,1 1-1,-1 0 1,-8 14-1,9-8 4,7-13-9,-1 1 1,1-1-1,-1 1 0,0-1 0,1 0 1,-1 1-1,0-1 0,0 0 1,0 0-1,0 0 0,0 1 0,0-1 1,0 0-1,0 0 0,0-1 0,-1 1 1,1 0-1,0 0 0,-1 0 0,1-1 1,-3 1-1,-5 2-63,9-3 36,-1 0 0,1 0 0,-1 0-1,1 0 1,0 0 0,-1 0-1,1 0 1,-1 0 0,1 0-1,0 0 1,-1 0 0,1 0-1,-1 1 1,1-1 0,0 0-1,-1 0 1,1 0 0,0 1-1,-1-1 1,1 0 0,0 1-1,0-1 1,-1 0 0,1 1 0,0-1-1,0 0 1,-1 1 0,1-1-1,0 0 1,0 1 0,0-1-1,0 0 1,-1 1 0,1-1-1,0 1 1,0-1 0,0 1-1,0-1 1,0 0 0,0 1-1,20-12-731,-6 1 583,0 0 1,-1-1-1,0 0 0,16-19 0,3-3 34,6-2-35,-1-1 322,2 2 0,85-57-1,-120 88 762,-4 7-420,0-1-427,1 0 0,-1 0 1,0 0-1,-1-1 0,1 1 0,0 0 0,-1 0 0,0-1 0,0 1 0,0 0 0,0-1 0,0 1 0,0 0 0,0-1 0,-1 0 0,1 1 0,-1-1 0,0 0 0,0 0 0,0 0 0,0 0 1,0 0-1,0 0 0,-3 1 0,-4 2 3,2 1 0,-1 0 0,1 0 0,0 0 0,0 1 0,0 0 0,1 1 0,-5 8 0,4-6 11,0-1 0,0 1 0,-1-1 0,0 0-1,-13 9 1,-18 21 9,31-30-74,-14 16 27,-35 31 0,55-55-49,1 0 0,0 0-1,-1 0 1,1 0 0,0 0 0,0 0-1,0 0 1,0 0 0,0 0 0,0 1-1,0-1 1,0 0 0,0 1 0,0-1-1,1 1 1,-1-1 0,1 1 0,-1-1-1,1 1 1,-1-1 0,1 1-1,0 0 1,0-1 0,0 3 0,0 0-337,3-4-982,1-1 1271,-1 0 1,1 0 0,0-1 0,-1 1-1,0-1 1,1 0 0,-1 0 0,0 0-1,0 0 1,0-1 0,0 1 0,0-1 0,0 0-1,-1 0 1,0 0 0,4-5 0,0 1-21,0 0 0,0 0 0,12-8 0,42-29-196,87-56 227,-144 98 59,1 0 0,0 0 0,0 1 0,-1 0 0,1 0 0,0 0 0,0 0 0,0 1 0,1-1 0,-1 1 0,7 0 0,-3 0-3,-5 0 55,-6 2 122,-7 5-19,0 1-1,1-1 1,-1 2-1,1-1 1,1 1-1,-9 12 1,-29 28 284,15-20-211,11-9-46,-1-1-1,0-1 1,-39 25-1,46-34-169,1 0 0,1 1 0,-22 21 0,-13 11-215,37-33-21,-6 2 52,14-9-789,7-7-1122,2-1 1873,0 0-1,1 1 1,14-8-1,-11 7 89,-1-1 0,0 1-1,15-14 1,59-47-288,-56 35 243,44-37-232,-48 47 316,1 1-1,0 1 1,2 1 0,29-16-1,-28 13 204,-26 21-106,-1-1 0,0 1 0,1 0 0,-1-1 0,0 1 0,1 0 0,-1 0 0,1 0 0,0 0 0,-1 0 0,1 1 0,0-1 0,0 0 0,-1 1 1,1-1-1,0 1 0,0 0 0,0 0 0,-1-1 0,1 1 0,2 1 0,-1-1 545,-3 1-502,0 1 1,-1-1-1,0 1 1,1-1 0,-1 0-1,0 1 1,0-1 0,0 0-1,0 1 1,0-1 0,0 0-1,-1 2 1,-2 1 111,0 3-26,-1-1 0,1 0 0,-1 0 0,-1 0 0,1 0 0,-1-1-1,0 0 1,0 0 0,-1-1 0,-7 5 0,6-4-77,1 0 1,0 0-1,0 0 0,0 1 1,-7 9-1,4-2 45,0-1 1,0 0-1,-2-1 1,-22 19-1,-152 117 128,68-48-337,116-97 60,0-1 4,1 0 1,0 0-1,0 0 1,-1 0-1,1 0 1,0 0 0,0 0-1,0 1 1,0-1-1,1 0 1,-1 0-1,0 1 1,0-1-1,1 1 1,-1-1-1,1 1 1,-1-1-1,1 1 1,0-1-1,0 1 1,-1 2-1,21-10-669,141-123-72,-112 85 757,97-65 0,-109 85 203,0-1-1,48-45 0,-74 62 20,0 0 0,23-10-1,-23 11-92,-6 5 322,-5 6-99,-1-1-286,1 0 0,-1 0 1,0 0-1,0 0 0,-1-1 0,1 1 0,-1 0 0,1-1 0,-1 1 0,0-1 0,0 0 0,0 1 0,0-1 1,0 0-1,0 0 0,-3 1 0,-14 16 137,-48 35 189,40-22-303,-15 12-33,-16 3-5,-26 22 35,30-2-209,33-51-16,18-14 88,0-1 0,1 1 0,-1 0 0,1-1 0,-1 1 0,1 0 1,0 1-1,0-1 0,0 0 0,0 1 0,0-1 0,0 1 0,1-1 1,-1 1-1,1 0 0,0 0 0,0 0 0,0-1 0,0 1 0,0 0 1,1 0-1,-1 0 0,1 4 0,0-5-266,3-13-363,24-19-60,-20 24 606,0-1-1,0 0 0,8-12 0,-8 10 21,0 0 1,1 1-1,15-13 1,-1 1-72,7-9-60,-22 20 202,1 1 0,1 0 0,15-11 0,-11 9 17,0 0 0,22-23 1,12-9 87,25-8 352,-67 48-144,-5 5-173,-1 0-1,0-1 1,0 1 0,0 0 0,0 0-1,0-1 1,0 1 0,-1 0 0,1-1-1,-1 0 1,1 1 0,-4 2 0,-31 32 333,18-18-131,-24 22 110,33-34-310,1 1 0,0-1 0,0 2 0,-9 13 0,5-4 70,-28 30 0,34-43-143,0 1-1,0-1 1,0 0-1,0 0 1,-1-1-1,0 1 1,-13 5-1,19-10-12,1 0-1,0 1 1,-1-1-1,1 0 1,0 0 0,-1 0-1,1 1 1,0-1 0,-1 0-1,1 1 1,0-1-1,0 0 1,-1 0 0,1 1-1,0-1 1,0 1 0,0-1-1,0 0 1,-1 1-1,1-1 1,0 0 0,0 1-1,0-1 1,0 1-1,0-1 1,0 0 0,0 1-1,1 5-313,-1-8 284,1 1-1,-1 0 0,1-1 1,-1 1-1,1 0 0,0-1 1,-1 1-1,1 0 0,0 0 1,0 0-1,0 0 0,0 0 1,0 0-1,0 0 0,0 0 0,0 0 1,0 0-1,0 0 0,3 0 1,35-20-332,3-2 117,-29 13 169,0 0-1,26-13 1,-27 16 19,-1 0 1,1 0-1,-1-1 0,12-12 0,-9 6-63,-8 7 37,0 0 0,0 1 1,1 0-1,0 1 1,0-1-1,9-4 0,24-15-265,-25 16 220,0-1-1,32-12 1,-16 8 48,-27 12 64,0 0-1,0 0 0,0 1 1,0-1-1,0 1 0,0 0 1,9-1-1,-9 2 4,-3 5 62,-1-1 0,0 1-1,0 0 1,-1-1-1,1 1 1,-1 0-1,0-1 1,0 1 0,-1-1-1,1 1 1,-1-1-1,0 0 1,0 1-1,-1-1 1,1 0 0,-1 0-1,0-1 1,0 1-1,0-1 1,-1 1 0,1-1-1,-1 0 1,-6 4-1,-25 23 225,20-16-168,0 0 1,-1-2-1,-18 11 1,25-17-32,0 0 1,1 0 0,-12 12-1,-11 8 175,2-9-49,23-14-161,1 0 0,0 0 0,-1 0 1,1 0-1,0 1 0,1 0 0,-1 0 0,0 0 1,-4 7-1,3 4 76,6-14-110,0 0-1,-1 0 1,1 0-1,0 1 0,-1-1 1,1 0-1,-1 0 1,1 0-1,-1 0 1,0 0-1,1 0 1,-1 0-1,0 0 0,0-1 1,1 1-1,-1 0 1,0 0-1,0-1 1,0 1-1,0 0 1,0-1-1,0 1 0,-2 0 1,-7 1 9,9-2-14,1-1 0,-1 1 0,1 0 0,-1 0-1,0 0 1,1 0 0,-1 0 0,1 1 0,-1-1 0,0 0 0,1 0-1,-1 0 1,1 0 0,-1 1 0,1-1 0,-1 0 0,1 0 0,-1 1-1,1-1 1,-1 1 0,1-1 0,-1 0 0,1 1 0,-1-1-1,1 1 1,0-1 0,-1 1 0,1-1 0,0 1 0,-1-1 0,1 1-1,0 0 1,0 1 174,4-11-338,-3 9 150,0 0 0,1 0 1,-1-1-1,0 1 0,0-1 1,0 1-1,0-1 0,0 1 1,0-1-1,0 0 0,0 0 1,0 1-1,0-1 1,0 0-1,0 0 0,-1 0 1,1 0-1,0 0 0,-1 0 1,1 0-1,0 0 0,-1 0 1,1 0-1,0-3 0,2-4-38,-1 6 40,-1 0 0,0 0-1,1 1 1,0-1 0,-1 0 0,1 1-1,0-1 1,0 1 0,0-1 0,0 1-1,0 0 1,3-1 0,11-8-33,-11 5 27,0 1 0,1 0 0,-1 0 0,1 1 0,0-1 0,0 1 0,1 1 0,9-4 0,-10 3 15,0 1 0,-1-1 0,0 0 0,1-1 0,-1 1 0,0-1 0,4-5 0,19-12 1,22-15-29,-42 30 23,0-1 0,1 1-1,0 0 1,0 1 0,18-8-1,-13 7-11,-8 4-25,-6 11 42,0 4 58,0-11-48,0 0-1,0-1 1,0 1 0,-1-1-1,1 1 1,0 0-1,-1-1 1,1 1 0,-1-1-1,1 1 1,-1-1 0,0 1-1,0-1 1,1 0 0,-1 1-1,0-1 1,0 0 0,-1 0-1,1 0 1,0 1 0,0-1-1,0 0 1,-1 0 0,1-1-1,-3 2 1,-16 15 89,14-5-32,6-11-59,0-1-1,0 1 0,0-1 0,0 1 1,0-1-1,0 1 0,-1-1 0,1 1 1,0-1-1,0 1 0,-1-1 0,1 1 1,0-1-1,-1 0 0,1 1 0,-1-1 1,1 0-1,0 1 0,-1-1 0,1 0 1,-1 1-1,1-1 0,-1 0 0,1 0 1,-1 1-1,1-1 0,-1 0 0,1 0 1,-1 0-1,1 0 0,-1 0 0,1 0 1,-1 0-1,0 0 0,-3 0 106,0 15-64,-14 1-44,8-8-6,0 1 1,1 0-1,-10 13 1,19-21 2,-1-1 0,1 1 0,-1 0 0,1 0 0,-1 0 0,0 0 0,1 0 0,-1-1 1,0 1-1,0 0 0,1-1 0,-1 1 0,0 0 0,0-1 0,0 1 0,0-1 0,0 1 1,0-1-1,0 0 0,0 1 0,0-1 0,0 0 0,0 0 0,0 0 0,0 1 0,0-1 0,0 0 1,-2-1-1,-2 1 63,10-2-537,21-24-18,-23 22 440,1-1 0,0 1 0,1-1 0,-1 1 0,1 0 0,-1 1 0,10-6 0,-5 5 15,-6 3 28,-1 0 0,0 0-1,1 0 1,-1 0 0,0 0 0,0 0-1,0-1 1,0 1 0,0-1 0,0 1-1,0-1 1,0 0 0,-1 0 0,4-4-1,-2 0 12,-3 5-3,0 0 0,0 0 0,0 1 0,0-1 0,1 0 0,-1 0 0,0 0 0,1 1 0,-1-1 0,1 0 0,-1 0 0,1 1 0,-1-1 0,1 0 0,0 1 0,-1-1 0,1 1 0,0-1 0,-1 0 0,1 1 0,0 0 0,0-1 0,-1 1 0,1-1 0,0 1 0,0 0 0,0 0 0,0-1 0,0 1 0,-1 0 0,1 0 0,0 0 0,0 0 0,0 0 0,1 0 0,-2 0 2,-1 0 0,1 0 1,0 0-1,0 0 0,-1 0 0,1 0 0,0 0 1,0 0-1,0 0 0,-1 0 0,1 0 0,0-1 1,0 1-1,0 0 0,0 0 0,-1 0 0,1 0 1,0-1-1,0 1 0,0 0 0,0 0 0,0 0 1,-1 0-1,1-1 0,0 1 0,0 0 0,0 0 1,0-1-1,0 1 0,0 0 0,0 0 0,0 0 0,0-1 1,0 1-1,0 0 0,0 0 0,0-1 0,0 1 1,0 0-1,0 0 0,0 0 0,0-1 0,0 1 1,0 0-1,0 0 0,1 0 0,-1-1 0,0 1 1,0 0-1,0 0 0,0 0 0,0 0 0,1-1 1,-1 1-1,0 0 0,0 0 0,0 0 0,0 0 1,1 0-1,-1-1 0,0 1 0,0 0 0,0 0 1,1 0-1,-1 0 0,0 0 0,1 0 0,-4 0 30,0 1-1,0-1 0,0 1 0,1 0 1,-1 0-1,0 0 0,1 0 0,-1 1 1,0-1-1,1 1 0,0-1 0,-5 5 1,-26 15 252,-45 28 261,44-25-332,-20 17 8,-38 11-250,83-46-146,7-4 143,1-1 0,-1 0 0,0 0 0,0 0 0,0 0 0,0 0 0,0 0 1,0-1-1,0 1 0,0-1 0,-1 1 0,1-1 0,0 0 0,-3 0 1,-23 0-482,28-26 33,0 25 472,0 0 0,0 0 0,0 0 0,0 0 0,1 0 0,-1 0 0,0 1 0,1-1 0,-1 0 0,0 0 0,1 0 0,-1 0 0,1 1 1,-1-1-1,1 0 0,-1 1 0,1-1 0,0 0 0,-1 1 0,1-1 0,0 1 0,-1-1 0,1 1 0,1-1 0,9-9-28,-10 9 37,0-1-1,-1 1 0,1-1 0,-1 0 1,1 1-1,-1-1 0,1 0 1,-1 1-1,0-1 0,0 0 0,0 0 1,0 1-1,0-4 0,0-5 47,4 8 25,11 5 241,-28 3 461,-19 13-316,13-4-259,12-10-157,1 1 1,0-1-1,0 1 1,0 0-1,0 0 0,-4 8 1,10-12-286,0-3-765,0 0 731,1-1 0,-1 1 1,0 0-1,0-1 0,0 1 0,0-1 0,0 1 0,-1 0 0,1-1 0,0 1 0,0 0 0,-1-1 1,1 1-1,-1 0 0,1 0 0,-1-1 0,-1 0 0,-16-12-1545,13 3 18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25.5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3 115 256,'0'-80'2774,"0"69"6308,-1 63-7668,0-16-150,1 0-1,5 37 1,-1-50-785,1 5 780,2 54-1,-6-57-546,1-1-1,8 35 1,-5-34-138,-1 0 1,1 38-1,-3-31-132,6 37 1,1 22-63,-9-86-364,0 1 0,1-1 1,-1 0-1,1 0 1,1 1-1,-1-1 0,1 0 1,0 0-1,3 6 1,-3-7-10,0 0 1,0 1 0,-1-1 0,1 0 0,-1 1 0,0-1 0,0 1 0,-1-1 0,1 7-1,-1 18 160,0-21-83,0-21-217,0-659-10728,0 586 10666,0 77 173,-1 0 0,0 0 0,-1 0 0,0 0 0,0 1 0,-1-1-1,-7-14 1,8 17 23,-2-32-21,3 27 336,2 25 1151,-1 583 9354,0-53-5202,0-940-12881,0 138 6363,-8 291 2015,0-5-394,5-2 104,1 1 0,3 50 0,0-24 103,-1 92 1377,0 262-1696,3-489-1637,4 41-445,-2-1 0,-1-57 1,-4-131-3031,0-116 2264,-1 337 2254,0-1 0,0 1 0,0 0 0,-1 0 0,0 0 0,-6-12 0,4 6 651,5 30 601,-1 210 6477,0 3-5214,0-118-2672,9 33 141,1 10 0,-10 27 0,0-182 0,0-1 0,1 1 0,0 0 0,0-1 0,0 1 0,0 0 0,0 0 0,0 0 0,3-4 0,8-15 0,-11 14 0,1-1 0,-1 1 0,0 0 0,0-1 0,-1 1 0,0-1 0,-1-8 0,0-9 0,2-5-201,7-33 0,-4 31-628,1-39 0,-5-259-1923,0 113 4101,0 229-679,-1-1 0,-1 1 0,-3 13 0,2-12-481,0 1-1,1-1 0,0 19 1,2 1146-160,0-1376-29,0-560 0,0 747 0,0 18 0,0 26 0,-1 37 0,5 129 0,1-152 0,5 94 0,-7-97 0,8 55 0,-4-55 0,0 54 0,-7 306 0,0-1228 0,0 1417 0,2-564 0,0 1 0,8 30 0,-5-32 0,4 55 0,-9 132 0,0-212 0,0-9 0,0-20 0,0-37 0,15-186 0,-10 188 0,-5-86 0,-2 56 0,2-61 0,0 892 0,0-738 0,0 0 0,0 0 0,-1 0 0,1 0 0,-1 0 0,1 0 0,-1-1 0,1 1 0,-1 0 0,0 0 0,0-1 0,0 1 0,-1 2 0,0-3 0,1 0 0,0 1 0,1-1 0,-1 1 0,0 0 0,0-1 0,1 1 0,-1-1 0,1 1 0,-1 0 0,1 0 0,0-1 0,0 3 0,0 2 473,0-8-1525,0-18-4027,0-30-5753,0 13 4143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35.9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1 141 352,'-1'-1'45,"1"1"0,0-1 0,0 0 0,0 1 0,0-1-1,0 1 1,0-1 0,0 0 0,0 1 0,1-1 0,-1 1 0,0-1 0,0 1-1,0-1 1,1 1 0,-1-1 0,0 1 0,0-1 0,1 1 0,-1-1 0,0 1-1,1-1 1,-1 1 0,1-1 0,-1 1 0,1 0 0,-1-1 0,1 1 0,-1 0-1,1-1 1,-1 1 0,1 0 0,-1 0 0,1 0 0,-1-1 0,1 1-1,-1 0 1,1 0 0,0 0 0,-1 0 0,1 0 0,-1 0 0,1 0 0,0 0-1,-1 0 1,1 0 0,-1 1 0,1-1 0,0 0 0,4-8 1150,3 5-1004,-7 3-160,-1 0 0,1 0 0,0 0 0,0-1 0,-1 1 0,1 0 0,0-1 0,-1 1 0,1 0 1,0-1-1,-1 1 0,1-1 0,-1 1 0,1-1 0,0 1 0,-1-1 0,1 1 0,-1-1 0,1 1 0,-1-1 0,0 0 0,1 1 0,-1-1 0,0 0 0,1 1 0,-1-1 0,0 0 0,0 0 0,0 1 0,0-1 0,1 0 0,-1 0 0,0 1 0,0-1 1,0 0-1,-1 0 0,1 1 0,0-1 0,0-1 0,0 0 305,0-57 1905,0 37-1976,0 14 293,0 17 1321,0-7-1797,0 0 0,0 0-1,0 0 1,1 0 0,-1 0-1,1 0 1,0 0 0,0 0-1,-1 0 1,3 2 0,5 15 751,0 15 290,1-14-423,-7-17-591,0 0-1,0 1 1,-1-1-1,0 0 0,1 0 1,-1 1-1,-1-1 0,1 1 1,0-1-1,-1 1 1,1 5-1,-1 6 370,2 0 1,5 23-1,2 24 376,-9-54-754,1 0 0,-1-1 0,2 1 0,-1 0-1,1-1 1,0 1 0,4 8 0,-3-9-37,-1-1 0,0 1 1,0 0-1,0 0 0,-1 0 0,0 0 0,-1 8 1,1-1 93,1 0 0,5 25 1,2 19-11,-9 24 133,0-81-277,0-1 0,0 0 0,0 0 0,0 0 0,0 1 0,0-1 1,0 0-1,0 0 0,0 0 0,0 1 0,0-1 0,0 0 0,0 0 0,0 0 0,0 1 1,0-1-1,0 0 0,0 0 0,0 0 0,0 0 0,1 1 0,-1-1 0,0 0 0,0 0 1,0 0-1,0 0 0,0 0 0,1 1 0,-1-1 0,0 0 0,0 0 0,0 0 0,0 0 1,1 0-1,-1 0 0,0 0 0,0 0 0,0 0 0,1 0 0,-1 0 0,0 0 0,19 7 254,-15-5 1453,-4-6-1465,0-229-2715,0 230 2423,0 0-1,0 0 1,0-1 0,-1 1 0,0 0 0,1 0 0,-1 0-1,0 0 1,-1 0 0,1 0 0,0 0 0,-4-4 0,3 4-35,0 0 0,1 0 0,-1 0 0,1 0 0,0 0 0,-1 0 0,2 0 0,-1-1 0,0 1 0,0 0 0,1-1 1,0-5-1,0-159-647,0 181 1175,0 483 5477,1-566-6932,1 25 167,-2-1 0,-6-45 0,0 61 494,3 11 78,0 1 0,-1-28 0,4 37 215,-1 0 0,0 0 0,0 0 0,-1 1 0,0-1 1,-1 1-1,0-1 0,-7-12 0,9 14 40,-1 0 0,1 1 0,-1-1 0,2 0 0,-1 0 0,1-1 0,0 1 0,2-9 0,-1-2 444,-1 261 3949,1-223-4073,1-1 0,1 1 0,8 30 1,3 10 132,18 80 46,-26-118-456,-5-14-11,0-1 0,0 0 1,-1 0-1,1 1 0,-3 10 0,2-11 2,-1 0 1,1-1-1,0 1 1,1 0-1,-1-1 1,1 1 0,3 10-1,-3-14-27,8 19 148,-5-16-116,-2-13-161,0-60-1328,0 43 1027,-1 0 0,-1 0 1,-1 1-1,-1-1 0,-1 0 0,-2 1 0,-9-34 0,-10 1-84,9 22 128,-14-44 0,22 38 185,5 31 178,1 0 0,-1 0 0,0 1 0,-1-1 0,-4-9 0,3 11 20,0 0-1,1 0 1,0 0-1,0-1 1,1 1-1,0-1 0,0 0 1,-1-12-1,3 19 10,0 0-1,0 0 1,0-1 0,0 1-1,0 0 1,0 0-1,0 0 1,-1 0 0,1 0-1,0 0 1,-1 0-1,1 0 1,0-1 0,-1 1-1,0 0 1,1 1-1,-1-1 1,0 0 0,1 0-1,-1 0 1,0 0-1,0 0 1,0 1 0,-1-2-1,2 2 25,-1 0 0,1-1-1,0 1 1,-1 0 0,1-1 0,-1 1-1,1 0 1,0-1 0,-1 1 0,1-1-1,0 1 1,-1-1 0,1 1-1,0-1 1,0 1 0,-1-1 0,1 1-1,0-1 1,0 1 0,0-1 0,0 1-1,0-1 1,0 0 0,-1 28 680,0-3 109,2-1 0,3 28 0,3-9 35,2-1 1,16 44-1,-21-72-683,0 0 0,0 1-1,-1-1 1,0 16 0,3 12 141,7 20 84,-3-20-97,-3 0 1,5 80-1,-11-106-242,0 1-1,2-1 1,0 0-1,9 27 0,-9-31-39,-2-4 13,1 0 0,-1 0 0,-1 0 0,1 14 1,-2-18 21,1 0 0,0 0 1,0-1-1,0 1 0,0 0 0,0 0 1,0 0-1,1-1 0,0 1 1,-1 0-1,1-1 0,0 1 1,0 0-1,0-1 0,1 1 0,-1-1 1,1 0-1,3 5 0,-2-5 1731,-3-19-1581,0-387-2291,0 399 2096,-1 0 0,1 1 0,-1-1 0,0 0 0,0 0 0,-1 1 0,1-1 0,-1 0 0,-3-5 0,3 7 3,1-15-66,0 7 6,0 21 463,1 11-192,-1 1 132,2 1 0,2 23 1,36 118 1580,-30-103-1331,29 137-307,-33-172-288,15 46 0,-19-66 0,1 0 0,-1 0 0,0 0 0,0 0 0,-1 1 0,0 8 0,3 14 0,5-8 0,-7-19 0,0 1 0,0 0 0,0 0 0,0 0 0,0 0 0,-1 0 0,1 0 0,-1 0 0,0 3 0,2-82 50,0 42-477,-1-1 0,-2 1 1,-1 0-1,-2 1 0,-14-61 1,-28-55-892,25 91 931,15 30 252,5 19 91,-1 0-1,0-1 1,0 1-1,-1 1 1,-1-1 0,-7-14-1,8 16 53,0 1-1,0 0 1,1-1-1,0 0 1,0 1 0,0-1-1,1 0 1,0 0-1,0 0 1,1 0-1,0-11 1,0 57 892,-2-22-501,2 1 0,0-1-1,1 0 1,1 1 0,0-1-1,1 0 1,11 33 0,-5-28-237,-1 1 1,8 41-1,3 15-169,1 8 7,-15-60 0,16 51 0,-16-65 0,-2 0 0,5 23 0,1 6 0,1-16 0,-8-21 0,0 0 0,0 1 0,0-1 0,-1 0 0,0 1 0,0-1 0,1 10 0,-2 24 0,0-34 0,0-22 0,-1 6 0,0-1-1,0 1 1,-1 0-1,-1-1 1,0 1-1,0 0 1,-1 1 0,-8-17-1,-6-15-51,8 11-399,-8-40 0,14 47 110,-2 0 0,-1 0 1,-20-44-1,22 59 303,0 0 9,-1 0 0,1-1-1,1 1 1,0-1 0,0 0-1,1 0 1,0 0 0,1 0-1,0 0 1,-1-19 0,3 333 2689,2-257-2653,2 0 1,15 76 0,34 86-12,-42-169 6,-9-35-2,-1-1 0,1 0 0,0 0 0,0 0 0,0 0 0,5 5 0,2-4 0,-9-5 0,1-1 0,-1 1 0,1-1 0,-1 1 0,0-1 0,1 1 0,-1-1 0,0 1 0,0-1 0,1 0 0,-1 1 0,0-1 0,0 1 0,0-1 0,0 0 0,0 1 0,0-1 0,0 0 0,0 1 0,0-1 0,0-1 0,1-27 0,0 14 0,-1 0 0,0 0 0,-1 0 0,-5-21 0,-11-13 1,12 37-12,1-1 0,0 0 0,-4-19 0,7 23-5,-1-8-85,0 1 0,-2-1-1,1 1 1,-2-1-1,-9-20 1,6 19 33,1 0 1,0-1-1,1 0 0,1 0 1,1 0-1,0-1 0,-1-32 0,5 49 66,0 8 7,-1 49 974,0-26-903,0 1-1,7 52 1,49 140-76,-36-155 0,-12-48 0,-6-14 0,1-1 0,-1 0 0,0 1 0,0-1 0,0 0 0,-1 1 0,1-1 0,-1 7 0,0-17 0,1-26 0,-2 0 0,-1 1 0,-2-1 0,-10-41 0,-30-97-119,19 70-34,24 94 144,0 1 0,0 0 1,0 0-1,1 0 0,0-1 0,1-6 0,-1-5 2,-1 105 340,5 196-325,-1-266-8,1 1 0,10 29 0,4 12 0,-9 3 0,2-30 0,-9-27 0,0 0 0,0 0 0,-1 0 0,1 0 0,-1 0 0,0 1 0,0 7 0,2 17 0,-3-30 0,0 0 0,0 0 0,0 0 0,0 0 0,0 1 0,0-1 0,0 0 0,1 0 0,-1 0 0,0 0 0,0 0 0,0 0 0,0 0 0,0 0 0,0 0 0,1 1 0,-1-1 0,0 0 0,0 0 0,0 0 0,0 0 0,0 0 0,1 0 0,-1 0 0,0 0 0,0 0 0,0 0 0,0 0 0,0 0 0,1 0 0,-1 0 0,0 0 0,0 0 0,0 0 0,0 0 0,0 0 0,1-1 0,-1 1 0,0 0 0,0 0 0,0 0 0,0 0 0,0 0 0,0 0 0,0 0 0,1 0 0,-1-1 0,0 1 0,0 0 0,0 0 0,0 0 0,0 0 0,0 0 0,0 0 0,0-1 0,0 1 0,0 0 0,0 0 0,0 0 0,0 0 0,0 0 0,0-1 0,0 1 0,0 0 0,0 0 0,0 0 0,0 0 0,0 0 0,0-1 0,2-5 0,0-1 0,0 0 0,-1 0 0,0 0 0,0 0 0,-1-7 0,0-274 0,-1 260 0,-1 0 0,-10-42 0,10 36 0,2 29 0,0 1 0,0-1 0,0 1 0,-1-1 0,1 1 0,-1-1 0,-3-6 0,-6-7 0,8 16 0,1 0 0,0 0 0,-1 0 0,1-1 0,0 1 0,0 0 0,0 0 0,0-1 0,1 1 0,-2-6 0,3 13-15,-1-1-14,0 0 0,0-1 0,0 1 0,0 0 0,-1 0 0,1-1 1,-1 1-1,0 0 0,-1 3 0,-6 5-582,-4 9-3348,9 2-7703,0-6 6159,2-16 5257,1-1 0,-1 1 0,0-1 0,1 1 0,-1-1 1,0 0-1,1 1 0,-1-1 0,0 0 0,0 0 0,1 1 0,-1-1 1,0 0-1,0 0 0,0 0 0,1 0 0,-1 0 0,0 0 1,-1 0-1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37.8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64 302 768,'0'-94'9786,"0"93"-9720,0 0-1,0-1 1,0 1 0,0 0-1,0 0 1,-1 0 0,1 0-1,0 0 1,-1 0 0,1 0-1,-1 0 1,1 0 0,-1 1-1,1-1 1,-1 0 0,0 0-1,1 0 1,-2 0 0,1 0-20,0 0-1,0 0 1,0 0 0,1 0 0,-1 0 0,0 0 0,1 0-1,-1 0 1,0-1 0,1 1 0,0 0 0,-1 0 0,1 0-1,0-1 1,-1 1 0,1 0 0,0-1 0,0-1-1,0 1-10,0 0 0,0-1 0,-1 1 0,1 0 0,-1-1 0,1 1 0,-1 0 0,0 0 0,0 0 0,0-1 0,0 1 0,0 0 0,-1 0 0,-1-1 0,2 0 53,-1 1 0,0 0 1,1-1-1,0 1 0,-1-1 0,1 0 0,0 1 0,0-1 0,1 0 0,-1 0 0,0 0 0,1 0 0,0 1 1,0-5-1,0-38 536,0 4 5939,0 257 3703,0-207-10151,1-1 0,0 0 0,0 1 0,1-1-1,0 0 1,4 10 0,-3-10-116,0 0 0,-1 1-1,0-1 1,0 1 0,-1-1-1,0 12 1,-1 5 1,0-41 0,0 13 0,0 1 0,0-1 0,-1 1 0,1-1 0,-1 1 0,0-1 0,1 1 0,-1-1 0,0 1 0,-1 0 0,1 0 0,0-1 0,-3-1 0,-6-15 0,9 15 0,0 0 0,0-1 0,0 1 0,1 0 0,-1-1 0,1-7 0,-3-25 0,-2 11 0,1 0 0,1 0 0,0-40 0,3 3-960,2 73 401,0 0 0,1-1 1,0 1-1,0 0 0,1-1 1,0 0-1,1 0 0,0 0 1,9 11-1,-11-14 218,1 0 1,-1 1-1,-1-1 1,1 1-1,-1 0 1,2 7-1,-3-8 78,0-1 0,1 1 0,0-1 1,0 0-1,0 1 0,1-1 0,0 0 0,0 0 0,4 5 0,-4-8 61,-1 1-1,0-1 1,1 1-1,-1-1 1,0 1-1,0 0 1,-1 0-1,1 0 1,-1 0 0,1 0-1,-1 0 1,0 0-1,0 0 1,0 1-1,0-1 1,0 6-1,-1-8 26,0 0 0,0 1-1,0-1 1,1 0 0,-1 0-1,1 0 1,-1 0 0,1 0-1,-1 0 1,1 0-1,-1 0 1,1 0 0,0 0-1,0 0 1,-1-1 0,1 1-1,0 0 1,0 0 0,0-1-1,0 1 1,0 0 0,0-1-1,2 1 1,24 6-2644,-25-7 2606,0 0 0,1 0 1,-1 0-1,0-1 1,0 1-1,0-1 1,0 1-1,1-1 0,-1 0 1,0 0-1,0 0 1,-1 0-1,1 0 1,0-1-1,3-1 0,10-8-796,28-6-910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42.63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185 94 64,'-23'0'128,"18"0"83,2 0 125,-9 0 192,9 0 683,-2 0-786,-13 0-71,13 0-33,2 0 23,-22 6 109,24-5-259,0-1 0,0 0 0,0 1 0,0-1 0,0 1 0,0 0 0,0-1 1,0 1-1,0 0 0,1-1 0,-1 1 0,0 0 0,0 0 0,1 0 0,-1-1 0,0 1 0,1 0 0,-1 0 0,1 0 0,-1 0 1,1 0-1,-1 2 0,6-3 40,-1 1-180,0-1 0,1 0 0,-1 1-1,0 0 1,0 0 0,0 0-1,5 3 1,-8-3-38,1-1 1,-1 1-1,0-1 0,1 1 0,-1-1 1,1 0-1,-1 1 0,0-1 0,1 0 1,-1 0-1,1 0 0,-1 0 0,0 0 1,1 0-1,1-1 0,7 0 17,197 1 101,-254 7-105,37-5-23,0 1 0,0-2 0,-16 1 0,18-2-11,0 0 0,0 0-1,0 1 1,0 0 0,0 0-1,0 1 1,0 0 0,0 1-1,-7 3 1,2 3-20,9-6 31,-1 0 0,1 0 0,-1 0 1,1-1-1,-1 1 0,0-1 0,0 0 1,0-1-1,-8 2 0,-13 5-13,-15 1 33,36-9 849,10 0-792,4 0-60,1 1-14,1-1 1,-1 0-1,0-1 0,1 0 0,-1 0 1,0-2-1,0 1 0,12-5 0,-15 3-9,0 1-1,1 1 0,-1-1 0,0 1 0,13-2 0,13-5-20,-24 5 16,-3 0 11,0 1-1,0 0 0,0 1 0,1 0 1,-1 0-1,1 0 0,-1 1 0,1-1 1,-1 2-1,1-1 0,0 1 0,8 0 1,8 0 20,-23-3-36,0 2 9,0 1 0,1 0 1,-1-1-1,0 1 0,0 0 0,0-1 1,0 1-1,0 0 0,0-1 0,0 1 1,0 0-1,0-1 0,0 1 0,0-1 1,0 1-1,0 0 0,0-1 1,0 1-1,0 0 0,0-1 0,0 1 1,-1 0-1,1 0 0,0-1 0,0 1 1,0 0-1,0-1 0,-1 1 0,1 0 1,0 0-1,0-1 0,-1 1 1,1 0-1,0 0 0,-1 0 0,1-1 1,0 1-1,-1 0 0,1 0 0,-33-1 35,11 0-48,0 1 0,-39 4 0,30 4 19,-38 6 36,68-14-40,-10 1-11,1 0 1,-1 1-1,1 0 0,0 1 1,0 0-1,0 1 1,0 0-1,-11 6 0,18-7 419,6-3-397,0 1 0,0-1 0,0 1 1,0-1-1,0 0 0,0 0 0,0 0 1,6-1-1,7 0 8,5 1-36,-9 1 16,0-1 1,0 0-1,0-1 1,0 0-1,14-4 1,25-17 4,-8 11-7,-29 9-3,-1-1-1,1-1 1,17-7-1,39-14-7,-50 19-5,0-1 0,34-16 1,-33 14 37,-19 8-22,0 1-1,0-1 0,0 0 0,0 1 0,0-1 0,0 0 1,0 0-1,-1 0 0,1 0 0,0-1 0,-1 1 0,3-2 1,-4 1-81,-6 3 15,0 0 67,0 0 0,-1 0-1,1 1 1,1 0 0,-1 1 0,0-1 0,1 1-1,-1 0 1,-6 6 0,5-5 2,1-1-1,0 1 1,-1-1-1,-11 4 1,-98 10 7,87-9 32,1 0-150,0-2 0,-1 0 0,0-2 0,-40 1 0,28-5 67,38 0 315,3 0-265,0 1-1,0-1 0,-1 0 0,1 0 0,0 1 1,0-1-1,0 0 0,0 0 0,0 1 0,0-1 1,0 0-1,0 1 0,0-1 0,0 0 0,0 0 1,0 1-1,0-1 0,0 0 0,1 0 0,-1 1 1,0-1-1,0 0 0,0 0 0,0 1 0,0-1 1,0 0-1,1 0 0,-1 0 0,0 1 0,0-1 1,0 0-1,1 0 0,-1 0 0,0 0 0,0 1 1,1-1-1,3 1 14,-1 0 0,1 0 0,-1-1 0,1 1 0,0-1 0,-1 0 0,1 0 0,0 0 0,5-1 0,12 0 25,5-1-26,1-1-1,-1-1 0,42-12 0,-25 6-8,-7 7-112,-34 4 23,-19-1 39,-53 0 128,69 0-85,1-1 1,-1 1-1,1-1 1,-1 0-1,1 1 1,-1-1-1,1 0 1,0 1-1,-1-1 1,1 0-1,0 0 1,0 1-1,0-1 1,-1 0-1,1 0 1,0 0-1,0 1 1,0-1-1,0 0 1,0 0-1,1 0 1,-1 1-1,0-1 1,0 0-1,0 0 1,1 1-1,-1-1 1,0 0-1,1 0 1,-1 1-1,1-1 1,-1 0-1,0 1 1,2-1-1,10 0 5,-8 0-10,-1 1 0,1 0 0,0 0 0,0 0 0,-1 0-1,1 0 1,0 1 0,-1-1 0,1 1 0,0 0 0,-1 0-1,1 1 1,-1-1 0,0 1 0,4 2 0,-2-1-1,0 0 0,0 0 1,0 0-1,0-1 0,0 0 1,1 0-1,-1 0 0,0 0 1,1-1-1,7 1 0,-9-2 11,-4 24-208,0-36-43,-1 8 221,1-1 0,0 0 0,0 0 0,0 1 0,1-1 0,0 0 0,1-6 0,7 3 18,-9 7 5,1 1 0,0-1 0,-1 0 1,1 1-1,0-1 0,-1 0 0,1 0 1,-1 0-1,1 1 0,-1-1 1,0 0-1,1 0 0,-1 0 0,0 0 1,0 0-1,1 0 0,-1 0 0,0 0 1,0 0-1,0 0 0,0 0 0,0 1 1,0-1-1,0 0 0,-1 0 0,1-2 1,-1-4 182,1 9 279,5 14-73,4-9-236,-8-6-128,0-1 0,0 1 1,-1-1-1,1 1 0,0 0 0,0-1 0,0 1 0,-1 0 0,1-1 0,0 1 0,-1 0 0,1 0 1,0 0-1,-1 0 0,1 0 0,-1 0 0,0-1 0,1 1 0,-1 0 0,0 0 0,1 0 0,-1 0 1,0 1-1,0-1 0,0 1 0,0 17 356,1-1 1,1 0 0,1 0-1,6 24 1,-6-28-128,-1 1 0,0-1 0,-2 1 0,0-1 0,-2 21 0,0 5-40,2-170-458,5 130 165,10 3 104,-11 6 17,3 18 88,-4-19-101,0-1-1,0 1 0,-1 0 0,0 0 0,-1 0 0,0 0 0,0 0 0,-1 1 0,-1 12 0,1 27-21,0-47 174,0-28-60,0-165-186,0 189 38,0 7-44,0 161 916,0-163-643,-7-1-399,7-2 194,-1 1 0,1 0 0,-1 0 0,0-1 0,1 1 1,-1 0-1,0 0 0,1 0 0,-1 0 0,0 0 0,1 0 0,-1 0 0,1 0 1,-1 0-1,0 0 0,1 0 0,-1 1 0,0-1 0,1 0 0,-1 0 1,1 1-1,-1-1 0,1 0 0,-2 1 0,-2 2 5,0 0 1,0-1-1,0 2 0,0-1 0,1 0 1,-1 1-1,1 0 0,-5 6 0,5-5 1,-1 0 0,1 0 0,-1 0 0,-1-1 0,1 1-1,0-1 1,-1 0 0,0-1 0,-7 5 0,8-6-5,-1 1 0,1 0 0,0 0 0,1 0 1,-1 0-1,1 1 0,-1 0 0,1-1 0,0 1 1,-3 5-1,6-8 14,-1 1 1,1-1 0,-1 0-1,0 0 1,1 0 0,-1 0 0,0 0-1,0 0 1,0 0 0,0 0-1,0 0 1,0 0 0,0 0-1,0 0 1,0-1 0,0 1-1,-1 0 1,1-1 0,-2 1 748,19-3-506,118 2 24,-129 0-109,-10 0-193,-2 0-2,-15 1-38,22-1 59,-1 0 1,0 0 0,1 0-1,-1 0 1,1 0-1,-1 0 1,1 1 0,-1-1-1,1 0 1,-1 0 0,1 1-1,-1-1 1,1 0-1,-1 1 1,1-1 0,0 0-1,-1 1 1,1-1-1,0 1 1,-1-1 0,1 1-1,0-1 1,-1 1-1,1-1 1,0 1 0,0-1-1,0 1 1,-1-1-1,1 1 1,0-1 0,0 1-1,0 0 1,0-1 0,0 0 1,0 1 0,0-1 0,0 0-1,0 0 1,0 0 0,0 0-1,0 0 1,0 0 0,0 1-1,0-1 1,0 0 0,0 0-1,0 0 1,0 0 0,0 0 0,0 0-1,0 0 1,0 1 0,-1-1-1,1 0 1,0 0 0,0 0-1,0 0 1,0 0 0,0 0-1,0 0 1,0 0 0,0 0 0,-1 0-1,1 0 1,0 0 0,0 0-1,0 0 1,0 0 0,0 0-1,0 1 1,0-1 0,-1 0-1,1 0 1,0 0 0,0-1 0,0 1-1,0 0 1,0 0 0,0 0-1,-1 0 1,1 0 0,0 0-1,0 0 1,0 0 0,0 0-1,0 0 1,0 0 0,-19 0-10,19 0 12,0 0-1,-1 0 1,1 0-1,0 0 1,-1 0 0,1 0-1,0 0 1,0 0 0,-1 1-1,1-1 1,0 0-1,0 0 1,-1 0 0,1 0-1,0 1 1,0-1-1,-1 0 1,1 0 0,0 0-1,0 1 1,0-1-1,0 0 1,-1 0 0,1 1-1,0-1 1,0 0-1,0 1 1,0-1 0,0 0-1,0 0 1,0 1-1,-2 1 5,-10 0 22,9-2-65,-1 0 52,-19 0-110,23 1 67,-1 0 32,1-1 0,0 0 1,0 1-1,0-1 0,0 0 1,0 1-1,-1-1 0,1 0 0,0 0 1,0 1-1,0-1 0,0 1 1,0-1-1,0 0 0,0 1 1,0-1-1,0 0 0,1 0 0,-1 1 1,0-1-1,0 0 0,0 1 1,0-1-1,0 0 0,0 1 0,1-1 1,-1 0-1,0 0 0,0 1 1,0-1-1,1 0 0,-1 0 0,0 1 1,0-1-1,1 0 0,-1 0 1,0 0-1,1 1 0,-1-1 0,0 0 1,1 0-1,6-5-15,-1-1 0,0 0 0,0 0 0,0 0 0,-1-1 0,0 0 0,7-13 0,7-8-135,-7 11 113,14-18 31,-24 33-7,-1 1 0,-1-1 1,1 0-1,0 0 0,0 0 0,-1 0 0,1 0 0,-1 0 1,0 0-1,1 0 0,-1 0 0,0 0 0,0 0 1,0 0-1,-1 0 0,1 0 0,-1-2 0,0-11-115,1-260-325,0 272 490,-5 3-35,-13 0-13,18 0 8,0 0-1,-1 0 1,1 0 0,0 0 0,-1 0 0,1 0-1,0 0 1,0-1 0,-1 1 0,1 0-1,0 0 1,0 0 0,-1 0 0,1-1-1,0 1 1,0 0 0,-1 0 0,1 0-1,0-1 1,0 1 0,0 0 0,0 0-1,-1-1 1,1 1 0,0 0 0,0 0-1,0-1 1,0 1 0,0 0 0,0-1-1,0 1 1,-2-3-5,-4 1 7,5 2-4,1 0-1,-1 0 1,1 0-1,0 0 1,-1 0-1,1-1 1,-1 1-1,1 0 1,-1 0-1,1-1 1,0 1-1,-1 0 0,1 0 1,0-1-1,-1 1 1,1 0-1,0-1 1,-1 1-1,1-1 1,0 1-1,0 0 1,-1-1-1,1 1 0,0-1 1,0 1-1,0 0 1,0-1-1,-1 1 1,1-1-1,0 1 1,0-1-1,0 1 1,0-1-1,0 1 1,0-1-1,0 1 0,0-1 1,1 1-1,-1-1 1,0 0-1,-4 1-69,-2 0 76,2-1-4,1 1 1,0 0-1,0 0 0,-1 0 0,1 0 0,0 0 1,0 1-1,-1-1 0,1 1 0,0 0 0,0 0 1,0 0-1,0 0 0,0 1 0,0-1 0,0 1 1,0 0-1,1 0 0,-5 4 0,5-4 0,1-1-1,-1 1 1,0-1-1,1 1 1,-1-1-1,0 1 1,0-1-1,0 0 1,0 0-1,0 0 1,0 0-1,0 0 1,0-1-1,0 1 1,-4 0-1,-37 2-20,35-3 8,7-1 26,0 1 1,0 0-1,0 0 1,-1 0 0,1 0-1,0 0 1,0 0-1,0 0 1,0 1 0,0-1-1,-1 0 1,1 1 0,0-1-1,0 1 1,0-1-1,0 1 1,0-1 0,0 1-1,0 0 1,0 0-1,0-1 1,1 1 0,-1 0-1,0 0 1,0 0-1,1 0 1,-1 0 0,0 0-1,1 0 1,-1 0 0,1 0-1,0 0 1,-1 0-1,1 0 1,0 0 0,-1 1-1,1-1 1,0 1-1,5-2 17,3 1-42,0-1-1,1 0 1,-1 0 0,0-1 0,1-1-1,-1 1 1,0-1 0,0 0 0,0-1 0,0 0-1,14-8 1,-21 11 10,0-1 0,0 1 1,0-1-1,0 1 0,0-1 0,0 1 0,0 0 1,1 0-1,-1 0 0,0-1 0,0 1 0,0 0 1,1 0-1,-1 1 0,0-1 0,0 0 0,0 0 1,2 1-1,0 0-7,-3-2 7,0 1-1,1 0 1,-1 0-1,0 0 1,0 0-1,1-1 1,-1 1-1,0 0 1,1 0-1,-1-1 1,0 1-1,0 0 1,0-1-1,1 1 1,-1 0-1,0 0 1,0-1-1,0 1 1,0 0-1,1-1 0,-1 1 1,0 0-1,0-1 1,0 1-1,0-1 1,0 1-1,0 0 1,0-1-1,0 1 1,0 0-1,0-1 1,0 1-1,0 0 1,0-1-1,-1 1 1,1 0-1,0-1 1,0 1-1,0 0 1,0-1-1,-1 1 1,1 0-1,0-1 1,0 1-1,0 0 0,-1 0 1,1-1-1,0 1 1,-1 0-1,1 0 1,0 0-1,-1-1 1,1 1-1,-111 0-45,109 0 46,0 0-1,0 1 1,0-1 0,0 0-1,0 1 1,0 0-1,0-1 1,0 1-1,0 0 1,1 0 0,-1 0-1,0 0 1,0 0-1,-2 3 1,-17 7-36,-46 15 67,62-24-45,2-2 35,-4-1-17,-1 1 1,0 0 0,1 1-1,-1-1 1,1 2 0,-1-1-1,1 1 1,-1 0 0,-11 5-1,18-6-2,0-1 0,0 0-1,-1 1 1,1-1 0,0 1 0,0-1-1,0 1 1,1 0 0,-1-1-1,0 1 1,0 0 0,0 0 0,0 0-1,1 0 1,-1 0 0,0-1-1,1 1 1,-1 0 0,1 0 0,-1 1-1,1-1 1,-1 0 0,1 0-1,0 0 1,-1 0 0,1 0 0,0 1-1,-5 4 25,-13 4-77,13-7 685,10-3-541,3-2-89,0 0 0,0 0 0,-1 0 0,1-1 0,-1 0-1,1-1 1,-1 1 0,0-1 0,0-1 0,9-6 0,-4 2 5,1 1 1,0 0-1,22-8 1,57-10 61,-2 2-130,-74 20 116,0 1 0,-1 0 0,1 1 0,1 1 0,16 1 0,-28 0 103,-2-3-115,2 0-32,-1 0 0,1 0 1,0 0-1,0 1 1,0-1-1,7-1 1,10-6 68,-21 9-104,0 0-1,1 0 1,-1 1 0,1-1 0,-1 0 0,0 1 0,1-1-1,-1 1 1,1-1 0,0 1 0,-1 0 0,1-1-1,-1 1 1,1 0 0,2 0 0,-4 27-38,0 114 212,0-138 87,0-21-168,0 12-142,0 18 112,0 50 345,0-60-269,-23-2-3189,23 0 2866,-1 0 0,1-1 0,0 1-1,0 0 1,-1 0 0,1 0 0,0-1-1,-1 1 1,1 0 0,0 0 0,0-1-1,0 1 1,-1 0 0,1 0 0,0-1-1,0 1 1,0 0 0,0-1 0,-1 1-1,1 0 1,0-1 0,0 1 0,0 0-1,0-1 1,0 1 0,0 0 0,0-1-1,0 1 1,0-1 0,0-15-2870,0 5 515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45.6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65 171 256,'0'-50'4207,"0"48"-3516,0-24 627,0-12-539,0 35 1132,0-3 2130,0 22-3526,-1-8-159,1 1 0,0-1 0,0 1 0,1 0 0,0-1 0,3 9 0,14 26 834,-8 5 37,8-3 86,-13-24-408,4 36 0,5 18 217,-2-32-693,-5-21-255,-1 0 0,-1 0 0,-1 1 0,3 44 0,-7-318-2756,-2 220 2484,-2 0 1,-1 0 0,-1 1 0,-18-53 0,22 77 91,0-1 0,1 1 0,-1 0 0,2 0 0,-1-7 0,1 10 6,0 1 1,-1-1-1,1 0 0,0 1 0,-1-1 1,1 1-1,-1-1 0,0 1 1,0-1-1,0 1 0,0 0 0,0-1 1,-3-2-1,1-7-38,3 11 36,0 1-1,0 0 1,0-1 0,0 1 0,0 0-1,0 0 1,0-1 0,1 1 0,-1 0-1,0-1 1,0 1 0,-1 0 0,1-1-1,0 1 1,0 0 0,0-1 0,0 1-1,0 0 1,0 0 0,0-1 0,0 1-1,0 0 1,-1-1 0,1 1 0,0 0-1,0 0 1,0-1 0,-1 1 0,1 0-1,0 0 1,0 0 0,-1-1 0,1 1-1,0 0 1,0 0 0,-1 0 0,1 0-1,0 0 1,-1-1 0,-1 4 47,-1 0-1,1 0 1,0 1-1,0-1 1,0 0-1,0 1 1,1-1 0,0 1-1,-1-1 1,1 1-1,0 0 1,1 0-1,-1 6 1,-1 61 963,3-42-591,-1 438 2838,0-462-3183,-1-93-2166,0 66 1482,0 1 1,1 0-1,2 0 1,4-27-1,1 18-17,-3 17 362,0-1 0,-1 0 0,-1 0 0,1-21 0,-3-115-583,0 57 3053,-1 104-1780,1 1 36,0 1 0,1-1 1,2 12-1,35 118 2961,-36-135-3261,-1 1 1,1-1-1,-1 1 0,-1-1 0,0 15 1,2 11 151,0-22-240,1-1-1,0 1 0,1-1 1,1 0-1,-1 0 0,1-1 1,7 10-1,-6-6-310,-7-26-606,-1-35-1323,1 28 1631,0 0 0,1 0-1,2 0 1,3-20-1,0 19 307,-1-1-1,-1 0 0,0-41 0,-3-134 479,0 195 295,0 16 593,0-11-1064,0-1-1,1 0 0,-1 1 0,1-1 1,-1 0-1,1 1 0,0-1 1,0 0-1,0 0 0,0 1 0,1-1 1,-1 0-1,3 3 0,13 24 423,-14-20-409,0 0 0,-1 0 0,1 0 0,-2 1 0,1-1 0,-1 1 0,-1-1 0,0 13 0,0 169 197,0-189-272,0-30-723,-1 7 310,0 14 322,0 0 1,0 0 0,1 0-1,0 0 1,1 0-1,0 0 1,0 1-1,0-1 1,3-9-1,5 4 24,-7 10 51,0 0 0,-1 0 0,0 0 1,1-1-1,-1 1 0,0 0 0,0-1 0,0 1 0,0 0 0,-1-1 0,1 1 0,-1-1 0,1 1 0,-1-1 0,0 1 0,0-1 0,-1-3 0,0 23 142,0 0 1,1-1-1,1 1 1,4 24-1,0-27-16,-3-10-92,0 1-1,-1-1 1,0 1-1,1 0 0,-2-1 1,1 1-1,0 0 0,-1 9 1,0-3 10,2 19 5,-2-29-43,1 0 0,-1-1 0,0 1 1,1 0-1,-1 0 0,1-1 0,-1 1 1,1 0-1,-1-1 0,1 1 0,0-1 1,-1 1-1,1-1 0,0 1 0,-1-1 0,1 1 1,0-1-1,0 0 0,-1 1 0,1-1 1,0 0-1,0 0 0,0 1 0,-1-1 1,1 0-1,0 0 0,0 0 0,0 0 1,1 0-1,2 0-86,-4-3-78,0-232-2552,0 237 2945,-1 34 714,-1-21-609,2 0 0,0 0 1,0 0-1,1 0 0,4 18 0,-2-25-252,0 1 60,0 2 0,-1-1 0,0 0-1,1 17 1,-3-5-45,0-35-408,0-38-805,0-33 488,0 82 665,0 6 104,0 186 1504,0-188-1744,-1-7-642,1 4 716,1 1 0,-1-1 0,0 1 0,0-1 0,0 1 0,0-1 0,0 1 0,1 0 0,-1-1 0,0 1 0,0-1 0,0 1 0,0-1 0,0 1 0,-1-1 0,1 1 0,0-1 0,0 1 0,0-1 0,0 1 0,0-1 0,-1 1 0,1 0 0,0-1 0,0 1 0,-1-1 0,1 1 0,0 0 0,-1-1 0,1 1 0,-8-11-195,0 1 0,-18-18-1,15 10 160,11 16 55,-1 0 0,0 0 0,0 1 0,0-1 0,0 0 0,0 1 0,0-1-1,-1 1 1,1-1 0,-2-1 0,-1 1 0,0 1 1,-1-1-1,1 0 0,0 1 0,-1 0 0,1 0 1,-1 0-1,1 1 0,-1-1 0,1 1 0,-1 0 1,-6 1-1,10 0 20,1-1 0,-1 0-1,1 1 1,-1-1 0,1 1 0,-1-1 0,1 1 0,0-1 0,-1 1 0,1-1-1,0 1 1,0 0 0,-1-1 0,1 1 0,0-1 0,0 1 0,0 0 0,0-1 0,0 1-1,0-1 1,0 1 0,0 0 0,0 0 0,-2 11 159,-1-5-70,0 0 0,1 0-1,0 0 1,0 0 0,1 1 0,0-1-1,0 0 1,1 12 0,-1-16-81,1 0 0,0-1 0,-1 1 0,1 0 0,-1 0 0,0 0 0,0-1 0,0 1 0,0-1 0,0 1 0,-1-1 0,1 1 0,-3 1 0,3-1-6,-1-1 0,1 0 0,-1 0 0,1 1 0,0-1 0,0 0 0,0 1 0,0-1 0,1 1 0,-1 0 0,1-1 0,-1 6 0,1-7-9,0 1 1,0-1 0,0 1 0,0-1 0,-1 0 0,1 1 0,0-1 0,-1 1-1,1-1 1,-1 0 0,1 1 0,-1-1 0,0 0 0,0 0 0,1 1 0,-1-1-1,0 0 1,0 0 0,0 0 0,0 0 0,-2 1 0,2-1 6,-4 9 167,7-18-355,-1-28-553,0 25 457,0-1 0,-1 0 1,0 1-1,-1-1 0,-1 0 1,-3-15-1,-13-14-291,12 12 315,5 22 199,0 1-1,0-1 0,-1 1 0,0-1 1,0 1-1,0 0 0,-6-10 1,-41-88-149,49 103 199,0 0 1,0 1-1,-1-1 0,1 0 1,0 1-1,-1-1 1,1 0-1,0 1 0,-1-1 1,1 0-1,-1 1 0,1-1 1,-1 1-1,1-1 0,-1 1 1,1-1-1,-1 1 0,0-1 1,1 1-1,-1 0 0,1-1 1,-1 1-1,0 0 0,0 0 1,1-1-1,-1 1 0,0 0 1,1 0-1,-1 0 0,-1 0 1,-1 0 41,3 0-35,0 0 0,0 0 0,0 0-1,0 0 1,-1 0 0,1 0 0,0 0-1,0 0 1,0 0 0,0 0-1,0 0 1,0 0 0,0 0 0,-1 0-1,1 0 1,0 0 0,0 0-1,0 0 1,0 0 0,0 0 0,0 0-1,0 0 1,-1 1 0,1-1 0,0 0-1,0 0 1,0 0 0,0 0-1,0 0 1,0 0 0,0 0 0,0 0-1,0 0 1,0 1 0,0-1-1,0 0 1,0 0 0,0 0 0,0 0-1,0 0 1,0 0 0,0 1 0,0-1-1,0 0 1,0 0 0,0 0-1,0 0 1,0 0 0,0 0 0,0 0-1,0 1 1,0-1 0,0 0 0,0 0-1,0 0 1,0 0 0,0 244 4927,1-231-4756,0 0 1,1 0-1,3 13 0,-2-12-81,0 0 1,-1 0-1,-1 15 0,-1-9 78,0-16-90,0-6-543,1-7 15,-1 5 189,0 0 0,0 0 1,0 0-1,0 0 0,0 0 1,-1 0-1,0 0 0,0 0 1,0 0-1,0 0 0,-1 0 1,1 0-1,-1 1 0,0-1 1,0 1-1,-4-6 0,0 1-169,0 0-1,1 0 1,1 0 0,-8-16-1,3 5-234,9 17 565,-1 1-1,0-1 1,1 1 0,-1-1 0,1 1 0,0-1-1,0 1 1,-1-1 0,1 0 0,0 1-1,0-1 1,1-2 0,-1 1-216,0 0-864,0 82-9467,0-39 9014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52.89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277 887 208,'0'-64'2057,"0"20"4824,0 43-6879,0 0 1,0 0 0,0 0 0,0 0 0,-1 0 0,1 0 0,0 0 0,-1 0 0,1 0 0,-1 0 0,1 0 0,-1 0 0,1 0 0,-1 0 0,1 0 0,-1 1 0,0-1 0,0-1 0,-6-7-1,-19-41-170,24 47 152,1 0 0,0 0-1,0 0 1,0 0 0,0-1-1,1 1 1,-1 0 0,1 0-1,0-1 1,0 1 0,0 0-1,0 0 1,2-5 0,-1 3-3,-1 1 1,0-1-1,0 1 1,0-1-1,0 0 1,0 1-1,-1-1 1,-1-4-1,-64-185-74,64 188 92,1-1 0,-1 0 0,2 1 0,-1-1 1,0 0-1,2-10 0,-3-16-4,-4 5 14,4 17 108,-1 0-1,2 0 1,-2-18-1,3-2 362,0 23 98,0 21 235,0 364 5715,0-438-7244,0 59 709,0 0-1,0 1 1,0-1-1,-1 1 1,1-1 0,-1 0-1,1 1 1,-1-1-1,1 1 1,-1-1 0,0 1-1,0-1 1,1 1-1,-1 0 1,0-1 0,-1 1-1,1 0 1,-2-2-1,2 2 7,0 0-1,-1 0 0,1 0 0,0 0 0,1 0 1,-1-1-1,0 1 0,0 0 0,0 0 0,1-1 1,-1 1-1,1 0 0,-1-1 0,1 1 0,-1-1 1,1 1-1,0 0 0,0-3 0,0 2-8,0 0 0,0 1 0,0-1 0,-1 0 0,1 1 0,0-1 0,-1 1 0,1-1 0,-1 0 0,1 1 0,-1-1 0,0 1 0,1-1 0,-1 1 0,-2-3 0,-4-7-57,-8-18-129,13 26 182,0 0-1,1 0 1,-1 0-1,0 0 1,1 0-1,0 0 1,0-1-1,0 1 0,0 0 1,1-1-1,-1 1 1,1-1-1,0 1 1,0-4-1,0 5 15,0 1-1,0-1 1,0 0-1,0 1 0,0-1 1,0 0-1,-1 1 1,1-1-1,-1 1 1,1-1-1,-1 0 1,1 1-1,-1-1 0,0 1 1,0 0-1,1-1 1,-1 1-1,0 0 1,0-1-1,-1 1 1,1 0-1,0 0 0,-2-1 1,0 0-68,5 52 470,-1-31-220,0-1 0,-1 1 0,-1-1 0,-6 37 0,-3-28-15,8-21-124,-1 0 0,1 0-1,0 0 1,1 0 0,0 0 0,-1 13 0,2 59 313,0-76-193,0-4-135,0-376-2694,0 376 2804,0 6 70,0 123 1496,0-124-854,0-30-690,0-201-2079,0 227 1916,0 0 0,0 0 1,0 0-1,0 0 0,0 0 1,0 1-1,0-1 0,0 0 0,0 0 1,0 0-1,-1 0 0,1 0 1,0 0-1,-1 0 0,1 1 0,0-1 1,-1 0-1,1 0 0,-1 0 1,1 1-1,-1-1 0,0 0 1,1 1-1,-1-1 0,0 0 0,1 1 1,-1-1-1,0 1 0,0-1 1,0 1-1,1 0 0,-3-1 0,2 0 3,1 0-5,-1 0 0,1 0 0,0 0 0,-1 1 0,1-1 0,0 0 0,-1 0 0,1 0 0,0 0 0,0 0 0,0 0 0,0 0-1,0 0 1,0 0 0,0 0 0,0 0 0,1 0 0,-1 0 0,0 0 0,1 0 0,-1 0 0,1-2 0,4 3 22,-1 1 1,0 0-1,1 0 0,-1 0 1,0 0-1,0 1 1,0-1-1,4 4 1,-4-3 19,1 0-1,-1 0 1,0-1 0,1 1 0,-1-1 0,1 0 0,-1 0 0,7 0 0,-3-1 10,0 1 0,1 1-1,-1-1 1,0 1 0,12 5 0,-12-4-32,0-1 0,-1 0 0,1 0 0,0 0 0,11 0 0,44-2 88,-60 0-69,-3-3-85,0 0 28,0 0 1,0 0 0,0 0-1,-1 0 1,1 0 0,-1 0-1,0 0 1,1 0 0,-2 0 0,1 0-1,0 1 1,0-1 0,-1 0-1,0 1 1,-1-3 0,2 4 2,-1 0 0,1-1 0,0 1 1,-1 0-1,1 1 0,0-1 0,-1 0 1,1 0-1,-1 1 0,1-1 0,-1 1 0,0-1 1,1 1-1,-1-1 0,1 1 0,-4 0 1,-29 0-200,24 1 219,5-1-35,1 0 40,-15 0-9,15 0 228,8 0-68,154 0 890,-155 0-919,-44 0-1016,36 0 955,10 0-152,2-1 81,0 0 17,0 0-1,-1 1 0,1 0 0,0 0 0,0 0 0,0 1 0,10 2 1,0 13-43,4 1-14,-20-16 43,-1 0 0,1 0 0,-1-1 0,1 1 0,0 0 1,-1 0-1,0 0 0,1 0 0,-1 0 0,0 0 0,1 0 0,-1 0 1,0 0-1,0 0 0,0 0 0,0 0 0,0 0 0,0 0 1,0 0-1,0 0 0,0 0 0,-1 0 0,1 1 0,0 3 1,0 33 29,0-36-4,-20-8-2764,17 3 2568,2 3 160,1 0 0,0 0 0,0 0 0,-1 0 0,1 0 0,0 0 0,0 0 0,0 0 0,-1 0 0,1 0 1,0 0-1,0 0 0,0-1 0,-1 1 0,1 0 0,0 0 0,0 0 0,0 0 0,0 0 0,0-1 0,-1 1 0,1 0 1,0 0-1,0 0 0,0-1 0,0 1 0,0 0 0,0 0 0,0 0 0,0-1 0,0 1 0,0 0 0,0 0 1,0-1-1,0 1 0,0 0 0,0 0 0,0 0 0,0-1 0,0 1 0,0 0 0,0-7-174,1 2 118,-1 0-1,0 1 1,0-1-1,-1 0 0,1 1 1,-1-1-1,-1-5 1,-3 1-3,3 6 74,1 0-1,-1 1 1,1-1-1,0 0 0,0 0 1,0 0-1,1 0 1,-1 0-1,1 0 1,-1 0-1,1 0 0,0 0 1,1-3-1,-1-29 1155,0 33-410,0 6-342,-1 10 65,0-6-173,1-1-1,0 1 1,0-1-1,1 0 1,3 15-1,-1-11-46,1 1-1,-2-1 1,0 0-1,0 1 1,-1-1-1,0 1 0,-1 14 1,-1-6-29,1-11-135,-1-1 0,1 1 0,1 0 1,0 0-1,0 0 0,3 9 0,5 3 64,-7-18-106,0 1-1,0 0 1,-1-1-1,1 1 1,-1 0-1,0 0 1,0 0-1,-1 0 1,2 8-1,-2 61 282,0-68-46,0-34-698,0-205-1935,0 233 2354,0-1 0,0 1 1,0 0-1,0 0 0,0 0 0,1-1 0,-1 1 0,1 0 1,-1 0-1,1 0 0,-1 0 0,1 0 0,-1 0 0,1 0 1,0 0-1,0 0 0,1-2 0,-1 3 3,0-1 0,-1 0 1,1 0-1,0 0 0,-1 0 0,1 0 1,0 0-1,-1 0 0,1 0 0,-1 0 1,1 0-1,-1 0 0,0 0 0,0 0 1,1 0-1,-1-1 0,0 0 1,3-20 41,8 17-23,-2 3 5,-4-3 26,-6 13-4,1-7-44,1 0 0,-1 0 0,0 0 1,0 0-1,0 0 0,1 0 0,-1 0 0,0 0 0,1 0 0,-1 0 0,1 0 0,-1 0 0,1 0 0,-1 0 0,1 0 0,0 0 1,0-1-1,-1 1 0,1 0 0,0 0 0,0-1 0,0 1 0,0-1 0,0 1 0,1 0 0,-2-1-1,0 0-1,0 0 1,1 0-1,-1 0 1,0 1-1,0-1 1,1 0-1,-1 0 1,0 0 0,0 0-1,0 0 1,1 1-1,-1-1 1,0 0-1,0 0 1,0 0-1,0 1 1,0-1-1,0 0 1,1 0-1,-1 1 1,0-1-1,0 0 1,0 0-1,0 0 1,0 1-1,0-1 1,0 0-1,0 0 1,0 1 0,0-1-1,0 0 1,0 0-1,0 1 1,0-1-1,0 0 1,0 0-1,0 1 1,0-1-1,-1 0 1,1 0-1,0 1 1,0-1-1,0 0 0,-1 1 1,1-1-1,0 0 0,0 1 1,0-1-1,0 0 0,0 0 1,0 1-1,0-1 0,0 0 0,0 1 1,0-1-1,0 0 0,0 1 1,0-1-1,0 0 0,0 1 1,0-1-1,0 0 0,0 0 0,0 1 1,0-1-1,1 0 0,-1 1 1,0-1-1,0 0 0,0 0 1,0 1-1,1-1 0,-1 0 0,0 0 1,0 0-1,1 1 0,-1-1 1,0 0-1,0 0 0,1 0 1,-1 0-1,0 0 0,1 1 0,-1-1 1,0 0-1,19 10-30,-15-7 117,-4 29-91,0-28-18,0-4-31,0 1 46,0-1 0,0 1 0,-1-1 1,1 1-1,0-1 0,0 1 0,0-1 0,0 1 0,0-1 0,0 1 0,0-1 0,0 1 0,0-1 0,0 1 0,0-1 0,1 1 0,-1-1 0,0 1 0,0-1 0,0 0 0,0 1 0,1-1 0,-1 1 0,0-1 0,1 1 0,-1-1 0,0 0 0,1 1 0,-1-1 0,0 0 1,1 1-1,0-1 0,17 0 3,-13 0 30,-5-26-798,0-45 164,0 45 734,0 39 35,0-11 100,0-4-295,0 0 10,1-1 1,-1 1 0,0 0 0,-1 0-1,1 0 1,0 0 0,-1 0 0,1-1-1,-1 1 1,0 0 0,0 0 0,1 0-1,-1 0 1,0 1 0,-1-1 0,1 0-1,0 0 1,-1 1 0,1-1 0,-1 0-1,1 1 1,-3-2 0,1 0-12,2 2 15,0 0 0,1 0 0,-1 0-1,0 0 1,1 0 0,-1 0 0,1-1 0,-1 1 0,1 0 0,0 0 0,-1 0 0,1-1 0,0 1 0,0 0 0,0 0 0,0-1 0,0 1 0,0 0 0,0 0 0,1-1 0,-1-1 0,1-9-179,-1-16 180,0 25 183,0 20-96,-4-13-50,1-3-12,2 0-5,0-1 0,-1 1 0,1-1 0,0 1 0,0-1 0,0 1 0,0-1 0,0 1 0,0 0 0,0 0 0,0-1 0,0 1 0,1 0 0,-1 0 0,0 0 0,1 0 0,-1 0 0,0 0 0,1 0 0,-1 0 0,1 1 0,-1 1 0,1-2 156,0 40-51,0-12 215,0-46 52,0-12-481,0 48 278,0 25-4,0-38-257,0-34-83,0 26 167,0 0 2,1 0-1,-1 0 1,0 0-1,0 0 1,0 0-1,0 0 1,0 0 0,-1 0-1,1 0 1,-1 0-1,1 0 1,-1 0-1,1 0 1,-1 0 0,0 1-1,0-1 1,0 0-1,0 1 1,0-1 0,-1 0-1,1 1 1,0-1-1,-2 0 1,-1 0 17,7 36 237,-4 53 131,-1-29-195,2-56-234,2-11-764,-1 0 528,-1-1 0,1 1 1,-3-17-1,0-3 208,5 24 655,4 12-457,-6-4-103,0-1 0,1 1 0,-1-1 0,0 1 0,-1 0 1,1-1-1,0 1 0,0 5 0,-2 18 318,-1-18-231,2 1 1,-1-1-1,1 0 0,0 1 0,1-1 1,0 0-1,1 1 0,2 10 1,5-5 6,-8-12-88,1 1-1,0-1 0,-1 1 0,1 0 1,-1 0-1,0 0 0,0-1 1,0 1-1,0 0 0,-1 0 1,1 0-1,-1 6 0,0 53 224,0-61-386,-4-1-2880,-7 0 2722,10 0 269,0-1-1,0 1 1,0 0-1,0 0 1,0-1-1,0 1 1,0 0-1,0 0 1,0 0-1,0 0 1,0 0-1,0 1 1,0-1 0,0 0-1,0 0 1,0 1-1,0-1 1,0 1-1,1-1 1,-1 0-1,0 1 1,0 0-1,0-1 1,0 1-1,1 0 1,-1-1 0,0 1-1,1 0 1,-1 0-1,0-1 1,1 1-1,-1 0 1,1 0-1,-1 0 1,1 0-1,0 0 1,-1 0-1,1 0 1,0 0-1,0 0 1,-1 0 0,1 0-1,0 0 1,0 0-1,0 0 1,0 0-1,1 0 1,-1 0-1,0 0 1,0 1-1,0 89-10060,0-53 9298,0-38 813,0 13-1421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54.59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92 1 176,'-15'0'334,"12"0"220,3 0-518,0 0 0,0 1 0,1-1-1,-1 1 1,0-1 0,0 0-1,0 1 1,0-1 0,0 1-1,0-1 1,0 0 0,0 1-1,0-1 1,0 1 0,0-1 0,0 0-1,0 1 1,0-1 0,-1 0-1,1 1 1,0-1 0,0 1-1,0-1 1,0 0 0,-1 1-1,1-1 1,0 0 0,0 0 0,-1 1-1,1-1 1,0 0 0,-1 1-1,1-1 1,0 0 0,-1 0-1,0 1 1,-8 2-884,8-2 1058,1-1 1,-1 0-1,0 0 1,0 1-1,1-1 1,-1 1-1,0-1 1,0 0-1,1 1 1,-1-1-1,0 1 1,1 0-1,-1-1 0,1 1 1,-1-1-1,1 1 1,-1 0-1,1-1 1,-1 1-1,1 0 1,0 0-1,-1-1 1,1 1-1,0 0 1,0 0-1,0 0 1,-1-1-1,1 1 1,0 0-1,0 0 0,0 0 1,0 0-1,0-1 1,1 1-1,-1 0 1,0 1-1,0-1-206,0 0-1,0 0 0,1 0 1,-1 0-1,0 0 0,0 0 1,1 0-1,-1 0 0,0-1 0,1 1 1,-1 0-1,1 0 0,-1 0 1,1 0-1,-1-1 0,1 1 1,-1 0-1,1-1 0,0 1 1,0 0-1,-1-1 0,1 1 1,0-1-1,0 1 0,0-1 1,1 1-1,6 5 11,-1 0 4,11 7-4,3 4-6,-20-17-7,-1 1 0,0-1 1,1 1-1,-1-1 0,0 1 0,1-1 0,-1 0 0,1 1 0,-1-1 0,0 0 0,1 1 0,-1-1 0,1 0 0,-1 0 0,1 1 1,-1-1-1,1 0 0,0 0 0,-1 0 0,1 0 0,-1 0 0,1 0 0,-1 0 0,1 0 0,-1 0 0,1 0 0,1 0 0,3 3-15,0 4-6,-4-6 16,0 1 0,0-1 0,-1 0 0,1 0 0,0 0 0,0 0 0,0 0 0,0 0 0,0-1 0,0 1 0,0 0 0,0 0 0,1-1 0,-1 1 0,0-1 0,0 1 0,0-1 0,2 1 0,2 3-20,-13-1-9,-10-2 24,-53-1 289,47 8-13,23-8-251,0 1 1,0-1 0,0 1-1,0-1 1,0 1 0,0 0-1,0-1 1,0 1-1,0 0 1,1 0 0,-1-1-1,0 1 1,0 0 0,1 0-1,-1 0 1,0 0-1,1 0 1,-1 0 0,1 0-1,-1 2 1,-4-3 4,-13 0-26,13 0 816,5 66-710,0-64-10,5-2 85,13 0 0,-13 0-56,-2 2-2,9 8-68,-9-7-12,2-3 18,13 0 11,-13 0 42,-2 0-32,0 0-38,0 0-5,0 1 1,0-1-1,0 0 1,1 0-1,-1-1 1,0 1-1,0-1 0,0 1 1,0-1-1,0 0 1,0 0-1,0-1 1,0 1-1,0 0 1,0-1-1,3-3 1,20-21-19,-20 20-37,0 0 1,0 0-1,0 1 1,0 0-1,10-6 1,-15 10 14,-1 1 0,1-1 0,-1 1 1,1-1-1,-1 0 0,1 1 0,-1-1 1,0 0-1,1 0 0,-1 1 0,0-1 0,0 0 1,0 1-1,1-1 0,-1 0 0,0 0 1,0 0-1,0 1 0,0-1 0,0 0 0,0 0 1,-1 1-1,1-1 0,0 0 0,0 0 1,0 1-1,-1-1 0,1 0 0,0 0 0,-1 1 1,1-1-1,-1 0 0,1 1 0,-1-1 1,0 0-1,-10-2-16,0-1 0,-1 2-1,1 0 1,-1 0 0,0 1 0,1 1 0,-21 1 0,14-1 4,17 0 17,0 0 1,0 0-1,0-1 1,1 1 0,-1 0-1,0 0 1,0 0-1,0 0 1,0 1-1,0-1 1,0 0-1,0 0 1,0 0-1,1 1 1,-1-1-1,0 0 1,0 1-1,0-1 1,1 1-1,-1-1 1,0 1-1,0-1 1,1 1-1,-1 0 1,1-1-1,-1 1 1,0 0-1,1 0 1,-1-1-1,1 1 1,0 0-1,-1 0 1,1 0-1,-1-1 1,1 1-1,0 0 1,0 0-1,0 0 1,-1 1-1,-6 16-27,2-12 26,4-6 8,1 1 0,-1 0 0,0 0 1,0 0-1,0 0 0,1-1 0,-1 1 1,0 0-1,1 0 0,-1 0 0,1 0 1,-1 1-1,1-1 0,0 0 0,-1 0 1,1 1-1,-5 0 50,5-2-54,-1 0 3,0 0-1,1 0 1,-1-1-1,0 1 1,0 0-1,1 0 1,-1 0-1,0 0 1,0 0-1,1 0 1,-1 1-1,0-1 1,0 0-1,1 0 1,-1 0-1,0 1 1,1-1-1,-1 0 1,0 1-1,1-1 1,-1 1-1,0-1 1,1 1-1,-1-1 1,1 1-1,-1-1 1,1 1-1,-1-1 1,1 1-1,0 0 1,-1-1-1,1 1 1,0 0-1,-1-1 1,1 1-1,0 0 1,-1 0-1,1 2 1165,5-3-980,-4 0-169,0 0-15,0 1 1,0-1-1,0 0 0,0 1 1,1-1-1,-1 0 0,0 0 0,0 0 1,0 0-1,0 0 0,1 0 1,-1-1-1,0 1 0,0 0 0,0 0 1,0-1-1,0 1 0,0-1 1,0 1-1,2-2 0,1 0 9,-1-1 0,1 1 0,0 0 0,0 0 0,0 1 0,0-1 0,5 0 1,-5 1-11,0 0 1,0 0 0,0-1 0,0 1 0,0-1 0,0 0 0,-1 0 0,1 0 0,-1-1 0,0 1 0,1-1 0,-1 0 0,5-6 0,-7 7-11,1 0 10,-1-1 1,1 1-1,-1 0 1,1 0-1,-1 0 1,1 0-1,0 0 1,4-2-1,1 2 4,-6 3-8,-1-1-1,1 0 0,0 0 1,-1 0-1,1-1 0,0 1 0,-1 0 1,1 0-1,-1 0 0,1 0 1,0-1-1,-1 1 0,1 0 1,-1 0-1,1-1 0,-1 1 0,1-1 1,-1 1-1,1 0 0,-1-1 1,1 1-1,-1-1 0,0 1 1,1-1-1,-1 1 0,0-1 0,1 1 1,-1-1-1,0 1 0,0-1 1,1 0-1,-1 1 0,0-1 0,0 0 1,0 1-1,0-1 0,0 1 1,0-1-1,0 0 0,0 1 1,0-2-1,0 1 3,-1 1 0,1-1 1,-1 0-1,1 1 0,0-1 0,-1 1 1,1-1-1,-1 1 0,1-1 0,-1 1 1,0-1-1,1 1 0,-1 0 0,1-1 0,-1 1 1,0 0-1,1-1 0,-1 1 0,0 0 1,1 0-1,-1-1 0,0 1 0,1 0 1,-1 0-1,0 0 0,0 0 0,1 0 1,-1 0-1,0 0 0,1 1 0,-1-1 0,-1 0 1,0 0 6,-3 0 33,-10 0-282,81 0-2548,75 0-6565,-121 0 7317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39:55.9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319 145 64,'0'0'48,"0"-28"947,-3 16 4140,-6 11-1756,-2 1-4340,-173 0 3842,180 0-2046,8 0-1216,88 0 253,-87 0 424,-10 0-264,-2 0 6,0-1-1,0 0 1,0 0 0,0 0-1,0-1 1,0 0 0,-8-3-1,10 2 57,0 1 0,-1 0 0,1 1 0,0-1 0,-1 1 0,1 0 0,-1 0 0,1 1 0,-1-1 0,-8 2 0,8-1-52,2 0 80,-38 0-114,38 0-45,-12 0 16,22 0 59,2 1-483,0-1 1,0 0-1,0-1 0,13-2 1,-17-2-277,1-1 1,-1 1-1,0-1 1,5-11 0,-9 17 717,7-23-2008,9 10 442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23.36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102 115 1377,'1'-2'232,"1"1"0,0-1 1,-1 1-1,1-1 0,-1 0 0,0 1 1,0-1-1,1 0 0,-1 0 1,0 0-1,-1 0 0,1 0 1,0 0-1,0 0 0,-1 0 1,1 0-1,-1-1 0,0 1 0,0 0 1,0 0-1,0 0 0,0 0 1,-1-5-1,1 5 99,0 1-200,0 1-1,0-1 0,0 0 0,0 0 0,0 0 0,1 0 1,-1 0-1,0 1 0,0-1 0,1 0 0,-1 0 1,1 1-1,-1-1 0,0 0 0,1 0 0,-1 1 1,1-1-1,0 0 0,-1 1 0,1-1 0,-1 1 1,1-1-1,0 1 0,0-1 0,-1 1 0,1 0 1,0-1-1,1 0 0,-1 1 31,-1 0 0,1-1 0,0 1 0,0 0 0,0-1 0,-1 1 0,1-1 0,0 1 1,-1-1-1,1 1 0,-1-1 0,1 0 0,0 1 0,-1-1 0,1 0 0,-1 1 0,0-1 0,1 0 0,-1 0 0,0 1 0,1-1 0,-1 0 0,0 0 1,0 0-1,1 1 0,-1-1 0,0 0 0,0-1 0,0 1 80,0 0 1,0 0-1,1 1 1,-1-1 0,0 0-1,1 1 1,-1-1-1,0 0 1,1 1-1,-1-1 1,1 1-1,-1-1 1,1 1-1,0-1 1,-1 1-1,1-1 1,-1 1 0,1-1-1,0 1 1,-1 0-1,1-1 1,0 1-1,0 0 1,-1 0-1,1 0 1,0-1-1,0 1 1,-1 0-1,1 0 1,0 0 0,0 0-1,-1 0 1,1 0-1,0 0 1,0 1-1,-1-1 1,1 0-1,1 1 1,15-3 2938,-12-6-71,-5 20-1898,1 29-1096,0-23-115,-1 1 1,0-1-1,-1 1 1,-5 22-1,-24 57 0,-4 22 0,25-60 0,7-40 0,-1-1 0,-8 27 0,-4 1 0,-2 0 0,-24 44 0,37-84 6,0 0-1,1 0 1,0 1 0,0-1-1,1 1 1,0 0 0,0-1-1,-1 17 1,3 17-3654,0-35 2718,1-32-11873,-2 0 8537,1 16 3308,0-1 0,0 0 0,0 0 0,4-15 1,19-48-2256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23.74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258 79 1697,'5'-8'494,"-1"1"1,2 0 0,-1 0-1,1 1 1,6-7-1,11-12 1784,-23 24-2218,0 1 1,1 0 0,-1 0-1,0-1 1,0 1 0,0 0-1,0 0 1,1-1-1,-1 1 1,0 0 0,0 0-1,0 0 1,1 0-1,-1-1 1,0 1 0,0 0-1,1 0 1,-1 0-1,0 0 1,0 0 0,1 0-1,-1-1 1,0 1 0,0 0-1,1 0 1,-1 0-1,0 0 1,1 0 0,-1 0-1,0 0 1,1 0-1,17 0 2131,-18 0-2150,1 0 1,-1 0 0,0 0-1,0 0 1,0 0 0,0 0-1,0 0 1,1 0 0,-1 0-1,0 0 1,0 0 0,0 0-1,0 0 1,0 0 0,1 0-1,-1 0 1,0 0 0,0 0-1,0 0 1,0 0 0,0 0-1,0 0 1,1 0 0,-1 0-1,0 1 1,0-1-1,0 0 1,0 0 0,0 0-1,0 0 1,0 0 0,1 0-1,-1 0 1,0 0 0,0 1-1,0-1 1,0 0 0,0 0-1,0 0 1,0 0 0,0 0-1,0 0 1,0 1 0,0-1-1,0 0 1,0 0 0,0 0-1,0 0 1,0 0 0,0 1-1,0-1 1,0 0 0,0 0-1,0 0 1,0 0 0,0 1-1,0 17 1963,1-4-945,-1 1 0,-1-1 0,-4 24 0,-31 66 1739,5-20-1340,12-18-613,-13 37-63,-16 12-218,-40 111-261,79-202-374,-1 1-1,0-2 1,-28 44 0,34-61-70,1 0 0,0 0 1,0 0-1,1 0 0,0 1 0,0-1 1,0 1-1,1-1 0,0 1 1,0 10-1,1 14-3754,1-12-1827,-1-118-3955,0 48 7057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8:03.21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369 1 176,'0'0'4994,"-3"0"-4308,2 0-604,-1 0 0,1 0 0,-1 0-1,1 0 1,0 1 0,-1-1 0,1 0 0,0 1 0,-1-1 0,1 1 0,0 0-1,0-1 1,-1 1 0,1 0 0,0 0 0,0 0 0,0 0 0,0 0-1,-1 1 1,-14 27 1100,-5 7 113,-4-4-256,1 1 0,-26 48-1,-15 22-214,58-92-793,1-1-1,0 1 0,0 1 0,1-1 0,1 1 1,-5 19-1,2-8-18,1-9-5,0 0-1,-12 18 0,13-23-63,-1 0-1,2 0 1,-1 0 0,1 1-1,0 0 1,1-1 0,0 1-1,1 0 1,-1 11 0,3-16-67,-1-1 0,1 0 1,-1 1-1,0-1 0,0 1 1,-1-1-1,-2 7 0,2-8-152,1 1 1,0 0-1,0-1 0,0 1 0,0 0 0,0 0 0,0 6 0,1-9-809,16-14-1562,-4-9 1839,1 0 0,1 1 1,1 0-1,23-24 0,-8 11 361,-1-2 1,-2-1-1,-1-1 0,32-63 1,-52 90 504,1 0 0,0 0 0,1 1 0,12-12 0,-10 12 173,-1-1 1,16-24-1,4-5 470,-23 34-596,-1 0-1,0 0 1,-1 0-1,0-1 1,0 0-1,0 0 1,3-9-1,-6 13-63,-1 0 0,1 1-1,0-1 1,0 0 0,0 1 0,0-1 0,0 1-1,1-1 1,-1 1 0,1 0 0,0-1 0,-1 1-1,1 0 1,4-3 0,-3 2 19,-2 2-8,0 0 0,0 0 0,-1 0 0,1 0 0,-1 0 0,1-1 0,-1 1 0,1 0-1,-1 0 1,0 0 0,0 0 0,1 0 0,-1-1 0,0 1 0,0-2 0,-1 0 736,0 14-198,1-10-532,0 1 1,-1 0-1,1 0 0,0 0 0,-1 0 0,0 0 1,1-1-1,-1 1 0,0 0 0,0 0 0,0-1 1,0 1-1,0-1 0,0 1 0,-1-1 0,1 1 0,0-1 1,-3 2-1,-4 5 192,-24 35 1197,-35 61 0,-4 8-334,33-59-884,10-1-79,-41 29-49,63-73-105,1-3-11,1 1 0,0-1 1,1 0-1,-1 1 0,1 0 0,0 0 0,1 0 1,-1 0-1,1 0 0,0 0 0,1 1 1,-1-1-1,0 12 0,2-16-49,1-4-13,0-1 11,-1 1 0,1 0 0,-1-1 0,0 1 0,0 0 0,0-1 0,0 1 0,0 0 0,-1-3 0,2-19-341,5 10 264,1 0 0,0 1 0,0 0 0,11-14 0,6-10-100,-7 9 37,6-12 11,46-61 1,-65 95 196,0 1 0,0-1 0,-1-1 0,0 1 0,0 0 1,0-1-1,1-7 0,-2 9 21,-1 0 1,1 0 0,0 0-1,1 0 1,-1 0-1,1 0 1,5-5-1,3 0 63,-10 10-70,0 0-1,0-1 1,0 1-1,0-1 1,-1 0-1,1 1 1,0-1-1,0 0 1,0 0-1,-1 1 1,1-1-1,0 0 1,-1 0-1,1 0 1,-1 0-1,1 0 1,-1 0-1,0 0 1,1 0-1,-1 0 1,1-1-1,-1 0 698,-2 3-698,0-1-1,0 1 1,1-1 0,-1 1 0,0 0 0,1 0 0,-1 0 0,1 0 0,-1 0 0,1 0 0,-1 0 0,1 0 0,0 0 0,-1 1 0,1-1 0,0 0-1,0 1 1,0 0 0,0-1 0,0 1 0,0-1 0,1 1 0,-1 0 0,1-1 0,-1 1 0,0 3 0,-13 22 51,-99 115 337,70-86-256,33-45-107,0 2 1,1 0-1,1 0 1,-10 19-1,9-18-21,1 0-1,-2 0 0,-17 19 0,13-17 6,11-12-37,1 0 1,-1 0 0,1 1 0,-1-1-1,1 1 1,1 0 0,-1-1 0,1 1-1,-1 0 1,1 0 0,1 0 0,-1 0-1,1 0 1,0 0 0,0 7 0,0-10-11,0 2-289,3-16-601,39-53 17,-19 26 615,29-37 1,-31 46 160,111-125-138,-126 147 267,5-9 49,1 1-1,1 0 1,22-20 0,-31 32-30,5-3 71,-1 0 0,-1 0 0,0-1 0,0 0-1,0-1 1,-1 1 0,0-1 0,9-19 0,-9 19 68,-5 8-134,0 0 1,0 0-1,0 0 0,0 0 0,-1 0 0,1-1 1,0 1-1,-1 0 0,1 0 0,-1-1 1,0 1-1,1 0 0,-1-1 0,0 1 1,0 0-1,1-1 0,-1-1 0,0 2 162,0 14 61,-1-7-188,0 0-1,0 0 1,0 0 0,-1 0-1,1-1 1,-1 1 0,-1 0-1,1-1 1,-1 1-1,-5 7 1,-40 50 317,32-43-265,8-10-52,1 1 0,0 0 1,-6 14-1,-6 9 27,-11 4-29,23-31-61,1 0 0,-1 1 0,2-1 0,-1 1 0,1 0 1,0 0-1,1 1 0,-5 13 0,6 11-32,3-32 20,0 1 0,0-1 0,0 0 0,0 0 0,0 0 0,-1 0 0,1 0 0,0 0 0,0 0 0,-1 0 0,1 0-1,-1 0 1,1 0 0,-1 0 0,1 0 0,-1 0 0,1 0 0,-1-1 0,0 1 0,0 0 0,1 0 0,-1-1 0,0 1 0,0 0 0,0-1 0,0 1-1,0-1 1,0 1 0,0-1 0,0 1 0,-2-1 0,0 2-58,-2 0-279,10-4-131,-3 0 376,1 0 0,-1 0 0,0 0 0,0 0 0,0 0 0,0-1 0,0 1 0,0-1 0,-1 1 0,1-1 0,-1 0-1,0 0 1,2-3 0,13-26-691,-14 28 721,68-104-1110,43-48 664,-62 80 1158,-30 44 84,-20 30-680,0 0-1,0 0 0,0 0 0,0 0 1,1 0-1,-1 0 0,1 0 0,0 0 1,-1 1-1,1-1 0,0 0 0,2-1 0,1 1 328,-6 11-146,0 0-1,0 0 1,-1 1 0,0-1-1,-1 0 1,0-1-1,0 1 1,-1 0 0,-7 11-1,-5 13 256,-2 11-33,-15 30 63,-10-12-9,-24 56 222,60-108-722,1 1 1,0-1-1,1 1 1,0 0-1,1 0 1,0 1 0,1-1-1,0 1 1,0 0-1,2 0 1,-1 0-1,2 0 1,0 12 0,1-30-134,0-1 0,1 1 1,0 0-1,0 0 1,1 0-1,-1 0 0,1 0 1,1 0-1,-1 1 0,6-7 1,3-7-280,51-72-880,-37 48 1045,-2 2 63,33-41 0,-34 53 304,-1-1 1,25-45-1,-39 65 22,-7 9-131,-1 0-1,1 1 0,-1-1 0,1 0 0,0 1 0,-1-1 1,1 0-1,-1 0 0,0 0 0,1 1 0,-1-1 0,0 0 1,1 0-1,-1 0 0,0 0 0,0-2 0,0 1 218,0 6-128,0 3-80,-1 0-1,0-1 1,-1 1-1,1-1 1,-1 1-1,-1-1 1,1 0-1,-1 0 1,0 0 0,-1 0-1,1 0 1,-1-1-1,0 1 1,-1-1-1,-6 7 1,-27 27 8,-28 60 29,34-58-45,2-5-41,1 2 0,-25 45 0,50-73-776,11-14 326,11-16-82,1-9 14,-14 20 398,0 1 1,1-1 0,10-10 0,100-117-395,-92 109 511,26-39 0,-17 20 12,-5 6 35,-23 33 9,0 0-1,0 0 0,0 0 1,1 1-1,0 0 0,9-8 1,28-22 126,-38 33-49,-10 20 505,-105 137 962,92-126-1346,-33 50 319,-72 103 34,95-140-507,-12 22-29,-23 44 114,61-100-175,6-10-27,6-13-92,-5 5-13,0 0 1,0 1 0,1-1 0,1 1-1,0 1 1,9-11 0,13-17-442,24-44-689,-35 51 1019,2 0 0,1 1 0,1 2 0,1 0 0,28-24 0,-25 29 225,-8 8 51,-1-1 0,-1 0 0,19-22 0,-25 24 146,1 2 1,1 0-1,24-19 0,-33 28-9,-3 6 27,-1 3-88,1-1 0,-1-1-1,0 1 1,-1 0-1,1 0 1,-1 0 0,0-1-1,-1 1 1,1-1 0,-1 1-1,0-1 1,0 0 0,-1 0-1,-7 7 1,-22 40 401,14-19-64,-1 0 0,-37 44 1,29-40-155,-32 55 0,56-85-265,1 0-6,-1 0-1,0 0 1,0-1 0,-1 1 0,0-1 0,0 0 0,-7 6 0,-4 5-256,11-12-846,9-16-108,1 2 924,0 0-1,1 1 1,0 0-1,0 0 1,1 1-1,8-8 1,19-25-233,-1-10 174,-19 28 263,1-1 0,23-25 0,72-68 330,-65 71 415,-37 36-432,0 0 0,1 1 0,0 0 0,0 0 0,17-9 0,-23 15 204,-4 11-127,0 0 0,0 0 0,-1-1 0,0 1 0,0 0 0,-1-1 0,0 0 0,-1 1 0,-7 12 0,-4 9 125,-5 10-201,-3-1 0,-1-1 0,-2-1 0,-1-1 1,-38 38-1,-27 47-248,45-54-124,45-65 56,-1 1-44,1 0 0,-1 1 0,1-1 0,0 0 0,0 1 0,0-1 0,0 1 1,1 0-1,0 0 0,0-1 0,0 1 0,0 0 0,0 6 0,1-11 63,0-1-1,1 0 1,-1 1-1,1-1 1,-1 1-1,1-1 1,0 1-1,0-1 0,0 1 1,0-1-1,0 1 1,0 0-1,0 0 1,0-1-1,0 1 1,1 0-1,1-1 1,6-6-213,16-22-918,38-59 1,-55 76 1035,1-2-20,1 1 0,0-1 0,22-23 0,114-115 12,-101 113 589,-27 26-219,-15 11 73,-3 8-22,-2 3-174,1 0 0,-1-1 0,0 1 0,-1 0-1,0-1 1,0 0 0,-1 0 0,0 0 0,0 0 0,-1-1 0,-5 8 0,-13 21 168,5-3-10,10-16-89,-1-1-1,-1 0 1,-20 25 0,-153 168 492,178-202-665,3-4 6,0-1-1,1 1 1,-1 0 0,0 0 0,1 0-1,0 0 1,-1 0 0,1 0-1,0 1 1,0-1 0,0 0 0,0 1-1,0-1 1,1 1 0,-1-1-1,1 1 1,-1 4 0,1-5-110,5-7-279,13-14 181,0-2-1,17-27 1,-17 22 139,23-25 0,33-25-14,-34 32 72,-35 38 41,1-1 0,-1 1 0,1 0-1,0 1 1,1-1 0,10-6-1,17-12 116,-33 23-132,0-1 0,1 1 1,-1 0-1,0-1 0,0 1 0,0-1 1,0 1-1,0-1 0,0 1 1,0-1-1,-1 0 0,1 0 1,-1 1-1,1-1 0,0-4 1,-1 4-68,0 6 73,0-1 0,0 1 31,0 0 0,1 0 0,-1 0 0,-1 0 0,1 1 0,-1-1 0,0 0 0,0 0 0,0 0 1,0 0-1,-1 0 0,1 0 0,-1-1 0,0 1 0,0 0 0,-4 4 0,-2-1 88,0 1 1,1 0 0,0 0 0,-9 14-1,10-15-57,0 0-1,0-1 1,-1 0-1,-14 11 0,-5 4 92,-3 3-62,21-18-69,0 0 1,0 1-1,1 0 1,-10 11-1,-21 20-54,38-37 24,-1 0 0,1-1-1,0 1 1,0 0 0,-1 0 0,1-1-1,-1 1 1,1-1 0,-1 1 0,1 0 0,-1-1-1,1 1 1,-1-1 0,1 1 0,-1-1 0,0 1-1,1-1 1,-1 0 0,0 1 0,1-1-1,-1 0 1,0 0 0,0 1 0,1-1 0,-1 0-1,0 0 1,0 0 0,0 0 0,-2 0-15,0 0-113,3-10-8076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8:08.35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681 11 160,'-1'0'23,"1"-1"-1,0 1 1,0 0 0,0-1 0,0 1-1,1-1 1,-1 1 0,0-1-1,0 1 1,0 0 0,0-1-1,0 1 1,0 0 0,1-1-1,-1 1 1,0-1 0,0 1-1,1 0 1,-1-1 0,0 1-1,0 0 1,1 0 0,-1-1 0,0 1-1,1 0 1,-1 0 0,0-1-1,1 1 1,-1 0 0,1 0-1,-1 0 1,0 0 0,1-1-1,-1 1 1,1 0 0,-1 0-1,0 0 1,1 0 0,-1 0-1,1 0 1,-1 0 0,0 0 0,1 0-1,-1 0 1,1 1 0,2-1-48,0 0 425,1 0 41,1-1-233,13 2 2510,-18 26-2464,1-22-177,-1-3-52,1-1-1,-1 1 0,0-1 0,0 1 0,0-1 0,1 1 0,-2-1 0,1 1 1,0-1-1,0 1 0,0-1 0,-1 1 0,1-1 0,-1 1 0,1-1 0,-1 0 1,0 1-1,1-1 0,-2 2 0,-87 76 1347,83-74-1257,0 1 1,0-1-1,1 1 0,-8 11 0,7-9-8,0 0 0,-1-1 0,-13 13 0,-3 1-4,0 0-1,1 2 1,-22 31-1,17-6 14,-22 16 85,-13 19 109,43-47-209,16-28-69,-1-1 0,0 1 0,0-1 0,-1 0 0,-9 12 0,-11 8 139,2 2 0,1 0 0,-23 42 0,31-50 227,-31 39 0,7-11 354,36-46-690,0 1 1,0 0-1,0 0 1,1 0-1,-1-1 1,1 2-1,0-1 1,0 0 0,0 0-1,1 0 1,-1 0-1,1 0 1,0 1-1,1 5 3672,-6 3-3605,-13-10-128,13-3-160,10-18-9020,18-6 5781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24.0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212 45 1201,'4'-5'381,"-1"1"1,2-1 0,-1 1 0,0 1 0,1-1 0,0 0 0,6-3 0,-9 6-223,-1 0-1,0 0 1,1 0 0,-1 1-1,1-1 1,-1 0-1,1 1 1,-1-1 0,1 1-1,-1-1 1,1 1 0,-1 0-1,1 0 1,-1 0-1,1 0 1,0 0 0,-1 0-1,1 0 1,-1 0 0,1 1-1,-1-1 1,1 0-1,-1 1 1,1 0 0,-1-1-1,1 1 1,-1 0 0,1 0-1,0 0 1,0 5 311,0 0 1,-1 0 0,0 0-1,0 0 1,-1 0-1,1 0 1,-1 0-1,-1 0 1,0 8 0,0 7 858,1-5-549,-1 1 0,0-1 0,-1 0 0,-1 0 0,0 0 0,-1 0 0,-8 19 0,-3 10 165,6-13-246,-18 36-1,-24 54 96,24-55-927,-2-2 0,-41 68 0,63-122-349,0 0 1,1 1-1,1-1 0,0 1 1,0 1-1,1-1 0,-2 16 1,2-5-3963,4-1-3506,3-58 4828,12-14-1504</inkml:trace>
  <inkml:trace contextRef="#ctx0" brushRef="#br0" timeOffset="1">350 215 1521,'27'-26'1568,"-8"1"49,-19 9 176,27 16 2865,-8 16-2145,-19 9-432,0 1-288,0 16-528,0-6-641,0 15-384,0-9-944,-19-1-1617,19-5-1393,-27 6-560,8-16 256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25.51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249 28 1008,'0'5'1121,"-1"-2"-951,1 0-1,-1 0 1,0 0-1,-1-1 1,1 1-1,0 0 1,-1-1-1,0 1 1,1-1-1,-1 1 1,0-1-1,0 0 1,0 0-1,-1 0 1,1 0-1,0 0 1,-1 0 0,1-1-1,-1 1 1,0-1-1,-3 2 1,2 0 157,0-1-1,1 1 1,-1 0 0,1 1 0,0-1 0,0 1 0,0-1 0,-4 8 0,-5 5 380,-1 0 34,1 0 0,-11 19 0,13-18-296,-1-2-1,-12 16 1,-23 31 251,44-60-680,0 0-1,0 0 1,0 0-1,1 0 1,-1 1-1,1-1 1,-1 0 0,1 1-1,0 0 1,0-1-1,0 1 1,0 0-1,1-1 1,-1 1 0,1 0-1,-1 0 1,1-1-1,0 1 1,0 0 0,1 3-1,-1 8-153,0-12-542,21-19-5848,24-23 4289,-34 29 1866,0 1-1,22-16 0,-24 19 319,-1 1 1,0-1-1,0 0 1,0 0-1,9-13 1,-16 18 50,6-9 19,0 1 0,0 0 0,1 1 0,0 0 0,1 0 0,15-12 0,91-78 1410,-43 42 858,-72 56-2245,0 1-1,1-1 1,-1 1-1,1 0 0,-1-1 1,0 1-1,1 0 0,-1-1 1,1 1-1,-1 0 0,1 0 1,-1 0-1,1-1 1,-1 1-1,1 0 0,0 0 1,-1 0-1,1 0 0,-1 0 1,1 0-1,-1 0 1,1 0-1,-1 0 0,1 0 1,0 0-1,-1 1 0,1-1 1,-1 0-1,1 0 0,-1 0 1,1 1-1,-1-1 1,1 0-1,-1 1 0,0-1 1,1 0-1,-1 1 0,1-1 1,-1 1-1,0-1 0,1 0 1,-1 1-1,0-1 1,1 1-1,-1-1 0,0 1 1,0 0-1,2 27 991,-3-22-739,1 18 487,-2-1 1,-7 37-1,5-37-362,3-13-296,-1 0 1,-1-1-1,1 0 0,-2 0 1,1 0-1,-1 0 0,0 0 1,-1-1-1,0 1 0,-8 8 1,-1 6 32,0 1 0,-16 42 1,-8 13-497,35-75 206,1 0 1,-1-1-1,0 1 0,0-1 1,0 0-1,0 0 0,-1 0 1,1 0-1,-5 2 0,-11 1-3297,19-12-998,0-24 2139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25.89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166 42 880,'11'-6'587,"-7"5"-323,-1-1 1,1 0-1,-1 0 0,1 0 0,-1 0 0,0-1 0,5-4 0,-8 6-187,1 1 0,-1-1-1,1 0 1,-1 0 0,1 0 0,-1 0-1,1 0 1,0 1 0,0-1 0,-1 0-1,1 1 1,0-1 0,0 0-1,0 1 1,0-1 0,0 1 0,0-1-1,0 1 1,-1 0 0,1-1 0,1 1-1,-1 0 1,0 0 0,0 0-1,0-1 1,0 1 0,0 0 0,2 1-1,-3-1-55,0 0-1,0 0 0,0 0 1,0-1-1,1 1 0,-1 0 1,0 0-1,0 0 1,0 0-1,0 0 0,0 0 1,1 0-1,-1 0 0,0 0 1,0 0-1,0 0 0,0 0 1,0 0-1,1 0 1,-1 1-1,0-1 0,0 0 1,0 0-1,0 0 0,0 0 1,0 0-1,1 0 0,-1 0 1,0 0-1,0 0 0,0 0 1,0 1-1,0-1 1,0 0-1,0 0 0,0 0 1,0 0-1,0 0 0,1 0 1,-1 1-1,0-1 0,0 0 1,0 0-1,0 0 1,0 0-1,0 0 0,0 1 1,0-1-1,0 0 0,0 0 1,0 0-1,0 0 0,0 0 1,0 1-1,0-1 0,-1 0 1,2 16 615,-2-1 0,0 1 0,0 0 0,-2-1 0,0 0 0,0 1 0,-12 27 0,1-6-182,8-20-277,-1-1 1,-16 30 0,-4-3-200,-34 76 1,55-103-138,1-4-196,-1 1 1,0-1-1,-1-1 1,-10 16-1,11-21 191,4-4-174,0 0 0,0 1 0,0-1 1,1 0-1,-1 0 0,1 1 0,-1-1 0,1 1 0,0 0 0,0-1 0,0 1 0,0 0 1,0-1-1,0 1 0,0 5 0,1-5-1412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26.2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93 11 976,'41'0'3874,"-36"0"-2732,-2 3-83,-1-1-903,0 1 0,0 0 0,0 0 1,0 0-1,-1 0 0,1 1 0,-1-1 0,0 0 0,0 1 0,0-1 0,0 1 0,-1-1 0,0 1 0,1-1 0,-1 1 1,0-1-1,-1 1 0,0 4 0,0 1 17,0-1 0,0 0 0,-1 0 1,0 0-1,-1 0 0,0 0 0,-6 11 1,-107 191 156,113-205-719,0 0 0,1 0 0,-1 0-1,1 1 1,0-1 0,1 1-1,0-1 1,0 1 0,0 0-1,0 0 1,1 11 0</inkml:trace>
  <inkml:trace contextRef="#ctx0" brushRef="#br0" timeOffset="1">552 1 1969,'5'0'1790,"18"0"1921,-23 13-53,-1-3-3129,0 0 1,-1 0-1,0 0 1,0 0 0,-1 0-1,0 0 1,-1-1-1,-7 13 1,-8 22 45,10-24-396,-1 0 0,-17 26 0,12-22-237,-16 34 0,20-34-323,4-10-178,1 2 1,-7 22-1,11-29-549,0 1 0,0-1 1,1 18-1,1-13-570,0-7-1483,0-15 639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26.5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166 11 2193,'3'-1'355,"0"-1"0,1 1 0,-1-1 0,1 1 0,0 0 1,-1 0-1,1 1 0,0-1 0,10 1 4031,-18 46-877,3-38-3413,-2 0 0,1 0-1,-1 0 1,0 0 0,0-1 0,-1 1-1,0-1 1,-1 0 0,1 0 0,-11 11-1,2-2-51,2-4-42,0 1 1,2 0-1,-14 24 1,14-20-133,2-2-365,0 0 0,-2 0 0,1-1 0,-2 0 0,-14 16 0,22-28 179,0 0 1,1 0-1,-1 0 1,0 1 0,1-1-1,-1 0 1,1 0 0,0 1-1,0-1 1,0 1 0,0-1-1,0 1 1,0 0 0,0 3-1,1-3-1922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26.88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184 2 2673,'5'0'716,"-3"-1"-308,0 1 0,1 0 0,-1 0 0,0 0 0,1 0 0,-1 0 0,0 0 0,1 1 0,-1-1 0,0 1 0,1 0 0,-1-1 0,3 3-1,-4-1-151,1 1 0,-2-1 0,1 1-1,0-1 1,0 1 0,-1-1-1,1 1 1,-1 0 0,0-1 0,0 1-1,0 0 1,0-1 0,-1 3-1,0 4 138,0-1 0,0 1-1,-1-1 1,-1 0 0,1 0-1,-1 0 1,-1 0-1,-6 11 1,-10 26 259,12-28-476,-1 0 0,-14 22-1,-5 7-37,1 18-98,-4-7-332,19-37-263,2 0-1,-13 32 0,20-43-362,1 0 0,0 0 0,0 1 0,1-1-1,-1 14 1,2-18-1763,0-21-4709</inkml:trace>
  <inkml:trace contextRef="#ctx0" brushRef="#br0" timeOffset="1">442 84 1761,'18'0'4802,"10"0"-1937,-28 11 241,0 14-225,0 1-592,0-10-1056,0 20-609,-28-10-1088,28 5-1729,-18-5-1537,-10 0-656,-18-1 352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27.96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322 26 1521,'0'0'2118,"0"-2"-1461,1 1 1,-1-1-1,0 0 1,0 1-1,0-1 1,0 0-1,0 1 1,-1-1-1,1 0 0,0 1 1,-1-1-1,1 1 1,-2-4-1,1 6-504,0-1-1,0 0 0,-1 1 1,1 0-1,0-1 0,0 1 1,0 0-1,0 0 0,1-1 1,-1 1-1,0 0 0,0 0 1,0 0-1,1 0 0,-1 0 1,0 0-1,1 0 0,-2 2 1,-14 31 1409,9-16-974,-36 81 1084,-57 202 0,10-23-4973,71-237 1474,-2 10-2332,16-14-2538,5-50 4426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28.32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240 0 1665,'0'20'6310,"2"10"-3603,-2 0 1,-7 54 0,-60 139 1071,18-71-3252,41-124-564,-36 113-688,4-45-2491,35-87 2352,0 1-1,1 1 1,-5 18 0,6 0-5414,7-43 4098,19-10-10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28.6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166 135 384,'4'-9'476,"1"-1"0,1 1-1,0 0 1,0 0 0,11-12 0,-14 17-70,1 0 1,-1-1-1,-1 0 1,1 1-1,2-8 1,-4 10-170,0-1 0,0 1 0,0 0 1,0 0-1,1-1 0,-1 1 0,0 0 0,1 0 1,0 0-1,0 1 0,-1-1 0,1 0 1,7-4 4857,-14 50 2014,-16 10-4642,0-3-929,-25 87-251,-30 81-979,58-176-2362,-32 53 0,47-90 1417,0-1-1,1 1 1,-1 0-1,1 0 1,-2 10-1,2-1-3407,1-1-3609,1-35 4674</inkml:trace>
  <inkml:trace contextRef="#ctx0" brushRef="#br0" timeOffset="1">395 135 1777,'23'-13'1833,"-18"11"120,-5 6 181,1 10-481,-1-8-963,1 0 1,-1 0 0,0 1 0,-1-1 0,1 0 0,-1 0-1,0 0 1,-3 7 0,-38 74 4299,-11 22-2270,27-39-2082,-40 94-787,24-48-6575,37-98 3160,5-31-6456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29.0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166 1 2081,'0'0'1945,"0"13"2988,0-5-3671,0 1 1,-1-1-1,-1 1 0,1-1 1,-5 13-1,-1-4 381,-1 0 0,0 0-1,-12 17 1,7-13-272,8-10-715,-1 1-1,2 0 0,-7 25 1,-9 21 105,-4-18-516,20-36-342,1 0 0,0 1 1,0-1-1,1 1 0,-1 0 0,1 0 1,0 0-1,1 0 0,-1 0 0,1 0 1,0 0-1,0 1 0,0 6 0,1-5-281,0 42-8886,0-88-4801</inkml:trace>
  <inkml:trace contextRef="#ctx0" brushRef="#br0" timeOffset="1">286 275 2673,'0'26'2033,"-28"-11"416,10 11 224,18 0 49,-28 0-305,-18-16-640,28 16-609,-10 0-592,10 5-752,-10-5-1408,10-16-1538,-10-10-4609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8:36.5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405 16 64,'0'0'109,"0"-1"0,0 0-1,-1 1 0,1-1 1,0 1-1,0-1 0,0 0 0,0 1 1,0-1-1,0 0 0,0 1 0,0-1 1,0 0-1,0 1 0,1-1 0,-1 0 1,0 1-1,0-1 0,1 1 1,-1-1-1,0 1 0,1-1 0,-1 0 1,1 0-1,4 1-2034,4 0 3321,38 0 25431,-50 0-26994,-276 0-565,93 0 4067,186 27-2190,0 380-1021,0-403-123,0-1 0,0 1 0,0-1 0,1 0 0,0 1 0,0-1 0,0 0 0,0 1 0,0-1 0,1 0 0,-1 0 0,3 4 0,-2-4 0,0 0 0,0 0 0,-1 0 0,0 0 0,1 0 0,-1 1 0,0-1 0,-1 0 0,1 1 0,0-1 0,-1 0 0,0 6 0,0 1091 0,0-1100 0,0 0 0,0 1 0,0-1 0,0 0 0,0 0 0,0 0 0,0 1 0,1-1 0,-1 0-1,0 0 1,0 0 0,0 1 0,0-1 0,0 0 0,0 0 0,0 0 0,1 0 0,-1 1 0,0-1 0,0 0 0,0 0 0,0 0 0,1 0 0,-1 0 0,0 1 0,0-1 0,0 0-1,1 0 1,-1 0 0,0 0 0,0 0 0,1 0 0,-1 0 0,0 0 0,0 0 0,0 0 0,1 0 0,-1 0 0,0 0 0,0 0 0,0 0 0,1 0 0,-1 0 0,0 0 0,0 0-1,1-1 1,-1 1 0,0 0 0,0 0 0,0 0 0,0 0 0,1 0 0,-1 0 0,0-1 0,0 1 0,0 0 0,0 0 0,0 0 0,1 0 0,-1-1 0,0 1 0,0 0 0,0 0 0,0 0-1,0-1 1,0 1 0,0-1 0,13-14-76,1-24-3730,0 1-4906,-6 25 6493,4-7-3049,-9 1-2092,1 19 6252,-3 0 1106,-1 0 0,1 0 0,-1 1 0,1-1 0,0 0-1,-1 0 1,1 0 0,0 0 0,-1 0 0,1 0 0,-1 0-1,1-1 1,0 1 0,-1 0 0,1 0 0,-1 0 0,1-1-1,-1 1 1,1 0 0,-1 0 0,1-1 0,0 0 0,-1-23-745,0 10-606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35.2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120 1326 336,'0'0'1105,"0"5"-73,0-4-985,0-1 0,0 1 0,0 0 0,0 0-1,0 0 1,-1-1 0,1 1 0,0 0 0,0 0 0,0 0 0,-1-1-1,1 1 1,0 0 0,-1 0 0,1-1 0,-1 1 0,1 0 0,-1-1-1,1 1 1,-1 0 0,1-1 0,-1 1 0,0-1 0,1 1 0,-1-1-1,0 1 1,1-1 0,-1 0 0,0 1 0,0-1 0,1 0 0,-1 0 0,0 1-1,0-1 1,-1 0 0,-3 2 224,3 0 52,1 1 0,0-1 0,1 1 0,-1 0 0,0-1 0,1 1 0,-1 0 0,1-1 0,0 1 0,0 0-1,0-1 1,0 1 0,2 5 0,-2 0 847,0 33 19650,0-45-19232,0-782-1351,-2 741-237,-7-45 0,5 59 0,-11-63 0,9 61 0,1 0 0,0-43 0,4 63 0,0 0 0,0-1 0,-5-14 0,3 15 0,0-1 0,2 1 0,-1-17 0,2-85-1302,-28 139-22399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36.38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1050 656,'0'22'3398,"0"53"-2969,0-29 27855,1-63-28284,0 0 0,6-22 0,2-27 0,-9-653 111,0 409-6620,0 286-3645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38.2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1 232 96,'0'65'27551,"0"-237"-22544,0 99-11660,3 66 1475,7-1 3577,-8 7 481,-1-1 470,-1 1 1,1-1 0,0 0 0,-1 0 0,1 1-1,-1-1 1,0 0 0,0 0 0,0 0 0,1 1-1,-2-1 1,1 0 0,-1-4 0,1 0-2150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0:40.5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1022 130 1793,'-6'-8'7250,"-9"4"-5060,-18 5-3357,26-1 1986,-67 0 528,-108 2 1300,164 0-2490,1 1 1,-1 0-1,1 2 1,-24 8-1,20-5 54,-37 7-1,-80 20 260,64-15-131,16-1 16,33-10-7,1-2-1,-29 6 1,13-3 187,20-4 1271,8-5 2525,59-2-1518,92-13 1,289-82-660,-396 88-2134,87-19-303,229-22 0,-172 47-367,-114 3 401,7-1-1181,-73-27-549,2 24 1880,0 0 0,-1 1 0,0-1 0,0 1 0,0 0 0,0 0 0,0 0 0,0 0 1,0 0-1,-1 1 0,1 0 0,0-1 0,-5 0 0,-54-9-451,36 8 404,-25-4 12,0 3-1,1 1 1,-1 3 0,-99 13-1,-191 58-106,306-63 142,0 3 0,1 0 0,0 3 0,1 1 0,1 1 0,0 1 0,-46 35 0,63-43 68,-20 14-15,34-22 49,-1 1 0,1-1 0,-1 1 0,1-1 0,-1 1 1,1 0-1,0-1 0,0 1 0,0 0 0,0 0 0,0 0 0,0 0 0,1 0 0,-1 0 0,0 0 1,1 0-1,-1 3 0,1 13 22,-1-13 91,1 1 1,0-1-1,0 1 0,0-1 1,2 9-1,-1-12-81,-1 0 0,1 0 0,0-1 0,0 1 0,0 0 0,0-1 0,0 1 0,0-1 0,0 1 0,0-1 0,1 0 0,-1 1 0,0-1 1,1 0-1,-1 0 0,1 0 0,-1 0 0,1 0 0,0 0 0,0 0 0,2 0 0,13 4 61,0-1 1,1-1 0,-1 0 0,1-1-1,0-1 1,0-1 0,25-3 0,132-24 121,-165 25-215,254-64-166,-115 26-170,-65 19 28,87-35 1,-35 15 182,-84 31-7,-47 9 119,0 0 0,0 0 0,-1 0 0,1 0 0,0-1 0,-1 1 0,7-5 1,-6 4-56,-10-9-84,0 6 142,0 1-1,0 0 1,-1 1-1,1-1 1,-1 1-1,0 0 1,0 1-1,0 0 1,-1 0-1,1 0 1,-13-2-1,-4 2 23,-1 0 1,-24 3-1,16-1-19,-47 0-72,-143 17 0,-9 31 87,-22 8 7,160-32-18,54-15-16,-1 0 34,0 1 0,1 2 0,0 1 1,-51 27-1,18-3 19,71-36 10,0-1 0,-1 1-1,1 0 1,0 0-1,0 0 1,-1 0 0,1 0-1,0 0 1,0 0-1,0 1 1,0-1-1,0 0 1,1 1 0,-1-1-1,0 0 1,1 1-1,-1-1 1,1 1 0,-1-1-1,1 1 1,-1-1-1,1 1 1,0 0 0,0-1-1,0 1 1,0-1-1,1 4 1,6-4 599,53 0 314,-6 0-440,1-1 1,95-15-1,24-22-152,278-43 174,-391 74-499,370-54-783,-334 43 495,-79 13 204,-11 2 11,0 1 1,-1 0-1,1 0 0,12 1 0,-36-13-106,-2 8 122,-1 1 0,1 1 0,-1 1 0,0 1-1,1 0 1,-25 3 0,-9-1 4,-22-1-79,0 3 0,-117 20 0,-214 53-114,333-60 197,-312 71 31,324-70-40,42-10 11,0-2-1,0 0 1,-1-1-1,-33 1 1,52-4 22,1-1 0,-1 1 0,1 0 0,-1-1 0,1 1 1,-1-1-1,1 1 0,0 0 0,0-1 0,-1 1 0,1 0 1,0-1-1,0 1 0,0 0 0,-1 0 0,1-1 0,0 1 0,0 0 1,0-1-1,0 1 0,1 0 0,-1 0 0,0-1 0,0 1 1,0 0-1,0-1 0,1 1 0,-1 0 0,0-1 0,1 1 0,-1 0 1,1-1-1,-1 1 0,0-1 0,2 1 0,24 2 822,-2-4-183,118-6 87,0-6 1,196-44-1,-115 15-744,92-20 0,-12-3 0,-277 59 0,-1 2 0,1 0 0,43 1 0,-56 3 0,37-2 0,-48 2 0,-1 0 0,0 0 0,0 0 0,0 0 0,0 0 0,1-1 0,-1 1 0,0 0 0,0-1 0,0 1 0,0-1 0,0 1 0,0-1 0,0 0 0,0 1 0,0-1 0,0 0 0,0 0 0,0 0 0,-1 1 0,1-1 0,0 0 0,-1 0 0,1 0 0,0 0 0,-1 0 0,1-1 0,-1 1 0,0 0 0,1 0 0,-1-2 0,0 1 0,0 1 0,0 0 0,-1 0 0,1-1 0,-1 1 0,1 0 0,-1 0 0,0 0 0,1 0 0,-1 0 0,0 0 0,0 0 0,0 0 0,0 0 0,0 0 0,0 0 0,0 0 0,0 1 0,0-1 0,0 0 0,0 1 0,0-1 0,0 1 0,-3-1 0,-35-11 0,27 10 0,-20-6 0,-1 1 0,0 2 0,-43-1 0,-99 8 0,-284 53 0,404-47 0,-73 16 0,-183 58 0,257-65 0,1 2 0,-98 50 0,147-66 0,0 0 0,0 0 0,0 0 0,0 0 0,1 1 0,-1-1 0,1 1 0,0 0 0,-4 6 0,6-9 0,0 1 0,0 0 0,0 0 0,0 0 0,0 0 0,0 1 0,1-1 0,-1 0 0,0 0 0,1 0 0,0 0 0,0 1 0,0-1 0,0 0 0,0 0 0,0 1 0,0-1 0,1 0 0,-1 0 0,1 0 0,1 3 0,-2-4 0,1 1 0,0-1 0,0 0 0,1 0 0,-1 0 0,0 0 0,0 0 0,0-1 0,1 1 0,-1 0 0,0-1 0,1 1 0,-1 0 0,1-1 0,-1 0 0,1 1 0,-1-1 0,1 0 0,-1 0 0,3 1 0,40-2 0,-21 0 0,44-1 0,0-3 0,78-16 0,105-18 0,-129 7 0,117-6 0,-84 17 0,-6-6 0,-67 10 0,0 3 0,99-3 0,-177 18 0,1-2 0,-1 1 0,1 0 0,-1-1 0,1 1 0,-1-1 0,1 0 0,4-2 0,-7 2 0,0 1 0,0-1 0,0 1 0,0-1 0,0 0 0,0 1 0,-1-1 0,1 0 0,0 0 0,0 0 0,-1 0 0,1 1 0,-1-1 0,1 0 0,-1 0 0,1 0 0,-1 0 0,0 0 0,1 0 0,-1 0 0,0-1 0,0 1 0,0 0 0,0-2 0,0 2 0,0 0 0,0 0 0,0 0 0,-1 0 0,1 0 0,0 0 0,-1 0 0,1 0 0,-1 0 0,1 0 0,-1 0 0,0 0 0,1 0 0,-1 1 0,0-1 0,0 0 0,1 0 0,-1 1 0,0-1 0,0 0 0,0 1 0,0-1 0,0 1 0,0-1 0,0 1 0,0 0 0,0-1 0,0 1 0,-2 0 0,-38-5 0,28 4 0,-76-10 0,39 5 0,-73-1 0,-429 7 0,447 5 0,-167 30 0,256-32 0,-47 7 0,2 3 0,-119 42 0,58-3 0,107-46 0,0 1 0,-17 10 0,27-14 0,1 0 0,0 0 0,0 0 0,0 0 0,1 1 0,-1-1 0,1 1 0,0 0 0,0 0 0,-5 9 0,7-12 0,0 0 0,1 1 0,-1-1 0,1 1 0,-1-1 0,1 0 0,0 1 0,-1-1 0,1 1 0,0-1 0,0 1 0,0 0 0,0-1 0,1 1 0,-1-1 0,0 1 0,1-1 0,-1 0 0,0 1 0,1-1 0,0 1 0,-1-1 0,1 0 0,0 1 0,0-1 0,0 0 0,2 2 0,0 0 0,1 0 0,0 0 0,0 0 0,0-1 0,0 0 0,7 3 0,-8-4 0,9 4 0,0-1 0,0-1 0,1 0 0,-1-1 0,1 0 0,0-1 0,0 0 0,0-1 0,16-2 0,20 1 0,65-6 0,0-5 0,139-32 0,-84 14 0,246-39 0,-239 30 0,-103 20 0,76-8 0,-143 27 0,1-1 0,-1-1 0,0 1 0,0-1 0,1 0 0,-1 0 0,7-4 0,-12 5 0,0 0 0,1 0 0,-1 1 0,0-1 0,0 0 0,0 0 0,0-1 0,0 1 0,0 0 0,0 0 0,0 0 0,0-1 0,0 1 0,0 0 0,-1-1 0,1 1 0,-1-1 0,1 1 0,-1-1 0,0 1 0,1-1 0,-1 1 0,0-1 0,0 1 0,0-1 0,0 1 0,0-1 0,0 1 0,-1-1 0,1 1 0,-1-1 0,1 1 0,-1-1 0,1 1 0,-1 0 0,0-1 0,1 1 0,-2-2 0,-1-1 0,0 1 0,0-1 0,-1 0 0,1 1 0,-1 0 0,0 0 0,0 0 0,0 1 0,0-1 0,0 1 0,-7-3 0,-58-20 0,39 17 0,0 1 0,-1 2 0,-40-2 0,-98 5 0,110 2 0,-35 4 0,0 4 0,0 3 0,1 5 0,1 4 0,1 4 0,1 4 0,-103 47 0,176-67 0,1 0 0,-1 0 0,-25 20 0,40-27 0,0 1 0,0-1 0,0 1 0,1 0 0,-1-1 0,1 1 0,-1 0 0,1 0 0,0 0 0,-1 0 0,1 0 0,0 0 0,-1 4 0,2-5 0,0 0 0,0 0 0,0 0 0,0 0 0,0 0 0,0 0 0,0 0 0,0 0 0,1 0 0,-1 0 0,0 0 0,1 0 0,-1 0 0,0 0 0,1 0 0,-1 0 0,1 0 0,0 0 0,-1-1 0,1 1 0,1 1 0,1 1 0,1 0 0,0-1 0,0 1 0,0-1 0,1 0 0,-1 0 0,0-1 0,1 1 0,0-1 0,-1 0 0,10 1 0,29 2 0,1-2 0,57-5 0,93-17 0,-132 13 0,257-44 0,-181 20 0,59-16 0,-188 43 0,1 1 0,-1-1 0,-1-1 0,17-10 0,-22 13 0,0 0 0,0-1 0,0 0 0,0 1 0,-1-1 0,6-6 0,-8 8 0,1 0 0,-1 0 0,1 0 0,-1 0 0,1 0 0,-1-1 0,0 1 0,1 0 0,-1 0 0,0 0 0,0 0 0,0 0 0,0 0 0,0-1 0,0 1 0,0 0 0,0 0 0,0 0 0,-1 0 0,1 0 0,0 0 0,-2-2 0,0-1 0,0 1 0,0 0 0,-1 0 0,1 0 0,-1 0 0,0 0 0,0 1 0,0-1 0,0 1 0,0 0 0,0 0 0,-5-2 0,-50-18 0,39 16 0,-6-2-24,-25-9-394,-61-11 0,83 23-895,0 2 0,-38-1-1,32 4 200,-50 0-5727,-94 12 0,86 2 1706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9:58.44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166 104 144,'0'0'312,"0"-26"1895,0-43-991,0 69-1208,0-1-1,0 1 1,0 0-1,-1-1 1,1 1-1,0-1 1,0 1 0,-1-1-1,1 1 1,0 0-1,-1-1 1,1 1-1,0 0 1,-1-1-1,1 1 1,0 0 0,-1-1-1,1 1 1,-1 0-1,1 0 1,-1-1-1,1 1 1,-1 0 0,1 0-1,-1 0 1,1 0-1,-1 0 1,1 0-1,-1 0 1,1 0-1,-1 0 1,-24 0 1290,16 0-853,9 37 841,0 269 6864,2-290-7896,1 1 0,1 0 0,0-1-1,1 0 1,1 0 0,7 15-1,-8-20-166,-3-4-49,-1-1 0,1 1 1,-1-1-1,0 1 0,0-1 1,-1 1-1,0 0 1,0-1-1,-2 11 0,0 15 67,2 3-5,0-28-65,0-25-146,0-100-1445,0 109 1436,-1 0 0,0 1-1,-1-1 1,0 0-1,0 1 1,-1 0 0,0-1-1,-6-11 1,4 10-1,1 0-1,0-1 1,-3-12 0,5 8-8,-2 1 0,0-1 1,-1 1-1,-9-20 1,-13-37-138,11 26 222,15 42 45,0 0-1,0 0 1,1-1 0,-1 1-1,1 0 1,-1 0-1,1-1 1,0-3 0,-2-15 28,0 19-24,1 0 1,-1 0-1,0 1 0,0-1 1,0 0-1,0 1 0,0-1 1,-1 1-1,1 0 0,-1 0 1,1 0-1,-1 0 0,0 0 1,-5-2-1,4 3 398,4 5-56,0 212 4658,0-206-4708,1-1-1,0 1 1,1-1 0,0 0 0,5 16 0,3 9 349,-2 17 189,-7-37-555,1 1-1,1-1 1,7 23-1,0-9 73,-2 1 0,8 43-1,-8-30-163,25 77 87,-26-102-239,-6-13-17,1 0 1,-1-1-1,0 1 1,0 0-1,0-1 1,0 1-1,-1 0 1,1 5-1,0-35 154,1-3-486,-2 0-1,-1 0 1,-4-33 0,-16-32-1233,-17-88-1463,31 132 2505,-3 23 314,8 21 149,-1-1-1,1 0 1,0 0 0,1 0-1,-1 0 1,2 0-1,-1-1 1,1-6-1,0-23 86,0 31 348,0 27 290,-2 28 813,1-27-799,0 1 1,2-1 0,0 0 0,5 26-1,33 146 2106,-6 20-1194,-3-60-820,-21-114-610,-6-15-81,0 1 0,-2 0 0,-2 39-1,-1-13 85,2-49-124,0-6 9,0-348-6733,-1 314 5971,-3 0 0,-9-45 0,1 4 231,6 37 338,1 13 60,0-34 0,5 57 60,0-1 0,0 1 1,-1-1-1,0 1 1,0-1-1,-1 1 1,1-1-1,-1 1 1,0 0-1,-6-9 1,3 4-13,4 7 12,0 1 0,0-1 1,0 1-1,0-1 0,1 1 0,-1-1 1,1 0-1,0 1 0,-1-1 0,1 0 0,0 0 1,1 1-1,0-5 0,0-6-56,-1 11 63,0 15 587,0 265 5806,1-246-5538,11 58 0,-6-58-267,2 61 0,-5-10 155,17 108 0,-1-98-636,-10-7-107,-5-42 0,10 45 0,-4-55 0,-7-26 0,0-1 0,-1 1 0,0-1 0,-1 1 0,1 13 0,-2-18 0,0-1 0,0 0 0,0 0 0,0 1 0,1-1 0,-1 0 0,0 0 0,1 0 0,0 1 0,0-1 0,-1 0 0,1 0 0,0 0 0,1 0 0,-1 0 0,0-1 0,0 1 0,1 0 0,-1-1 0,1 1 0,0 0 0,-1-1 0,3 2 0,0-4 0,-3-6 0,-1-21 0,-1 1 0,0-1 0,-3 0 0,0 1 0,-14-46 0,6 25-290,2 0 0,2 0-1,-2-63 1,6 56-518,-2 0 0,-16-61-1,14 76 641,2 0-1,2 0 0,1-1 0,4-56 1,-1 41 328,-1 103 1287,0-19-553,1 0-1,5 38 1,11 22-750,-6-39-145,-2 0 0,1 62 0,1 24 1,-1-8 0,-8-97 0,1 1 0,8 34 0,-4-35 0,-2 0 0,0 35 0,-4-14 0,0-32 0,0-26 0,1-54 0,1 21 0,-2 0 0,-7-52 0,-12 11 0,5-41 4,10 72-93,-3 0 1,-17-67 0,17 80-5,1-1 1,1 0-1,3 0 1,2-49-1,0 55 198,-1 119 450,-2-41-542,3 0 0,1 0 0,3 0-1,15 74 1,-3-47-13,9 118 0,-24-182 0,1 74 0,-2-53 0,5 42 0,2-28 0,0-4 0,2 71 0,-10-66 0,0-19 0,1 0 0,7 47 0,3-35 0,-7-30 0,-1 1 0,1-1 0,-2 1 0,1 0 0,0 16 0,-2 27 0,2-45 0,2-14 0,5-24 0,-7 17 0,0 0 0,-1 0 0,-2-24 0,0 3 0,1-47-14,-4-218 44,-1 230-90,-3 0 1,-21-87-1,19 115-189,-3-5-393,-7-61-1,19 96 573,0-1-2,0-1 0,-1 0 0,-1 0 0,0 1 0,-1 0 1,-10-24-1,10 28 54,1-1 0,0 0 0,0 1 0,1-1 0,0 0 0,0 0 1,1 0-1,1-1 0,0-14 0,0 21 39,0 75 1844,-2 1-1677,3-1-1,20 132 1,12 46-188,-17-92 0,3-62 0,-10-5 0,1-43 0,-6-32 0,-1-1 0,-1 1 0,2 24 0,-3-25 0,0 1 0,7 27 0,0 12 0,-6-112 0,-1 24 0,0 0 0,-8-56 0,0 43 0,2 1 0,2-55 0,2 84 0,0 1 0,-1 0 0,-1-1 0,-6-19 0,2 9 0,-1-7 0,-15-54 0,10 26 0,2 7 0,2 28 0,6 19 0,0 0 0,1 0 0,0 0 0,0 0 0,0-15 0,2 20 0,-2-30 0,2 32 0,0 1 0,0-1 0,0 0 0,-1 1 0,1-1 0,0 0 0,0 1 0,0-1 0,-1 1 0,1-1 0,0 0 0,0 1 0,-1-1 0,1 1 0,-1-1 0,1 1 0,-1-1 0,1 1 0,0-1 0,-1 1 0,1 0 0,-1-1 0,0 1 0,1-1 0,-1 1 0,1 0 0,-1 0 0,0-1 0,1 1 0,-1 0 0,-1 0 0,1 4 0,0-1 0,0 1 0,1 0 0,-1 0 0,1 0 0,0 0 0,0 0 0,1 6 0,-1 0 0,0 41 0,3 108 0,56 310 0,-24-181 0,3-53 0,-35-216 0,2 0 0,11 34 0,-14-49 0,0 3 0,-1-1 0,0 1 0,0-1 0,0 1 0,-1-1 0,-1 14 0,1-1 0,0-353 0,-4 259 0,-4 0 0,-19-86 0,-3-18 0,25 138 0,0-5 0,-16-63 0,14 78 0,2 0 0,1 0 0,0-60 0,4 88 0,0 1 0,0-1 0,0 1 0,0-1 0,0 0 0,-1 1 0,0-1 0,1 1 0,-1-1 0,0 1 0,0 0 0,0-1 0,-1 1 0,1 0 0,0 0 0,-1 0 0,-3-4 0,-1-1 0,5 5 0,1 1 0,-1 0 0,0-1 0,1 1 0,-1-1 0,0 1 0,1-1 0,0 1 0,-1-1 0,1 1 0,0-1 0,0-2 0,1 3 0,0 14 0,-2 1 0,1-5 0,0-1 0,0 1 0,1 0 0,0-1 0,2 11 0,16 34 0,-12-11 0,5 68 0,-4-16 0,11 13 0,-11-41 0,14 89 0,-6-28 0,-7-47 0,0-25 0,-4-28 0,-1 1 0,1 33 0,-4-26 0,7 36 0,-4-36 0,1 38 0,-5-204 0,-1 111 0,-1 0 0,-4-20 0,0 0 0,0-7 0,-17-63 0,17 85 0,1 0 0,-2-36 0,0 3 0,-11-20 0,9 10 0,0 33 0,5 23 0,1 0 0,0 0 0,1 0 0,0-21 0,3 8 0,0 15 0,0 1 0,-1-1 0,0 0 0,-1 1 0,0-1 0,-3-15 0,-6 9 0,6 26 0,2 41 0,2-43 0,2 83 0,19 122 0,11-79 0,-21-97 0,-2 1 0,5 39 0,-6-9 0,3 0 0,21 71 0,1 31 0,-25-119 0,-6-14 0,-2-33 0,0 1 0,0-1 0,0 0 0,1 1 0,-1-1 0,1 1 0,3 7 0,14 14 0,-12-15 0,-7-22 0,2-26 0,-1 21 0,1-1 0,-2 1 0,-5-33 0,-19-56 0,10 47 0,-9-66 0,12-16 0,8 74 0,-2-1 0,-21-87 0,19 117 0,3 1 0,0-1 0,3-74 0,2 103 0,0 43 0,-2 15 0,3 1 0,3-1 0,13 72 0,-3-50 0,9 115 0,-16-111 0,19 85 0,-11-64 0,-5-22 0,8 3 0,2 77 0,-18-104 0,-2-43 0,0 0 0,1 1 0,0-1 0,3 14 0,6 2 0,-8-20 0,0 0 0,-1-1 0,1 1 0,-1 0 0,0 0 0,0 0 0,0 0 0,0 0 0,0 6 0,-1 7 0,0-23 0,0-31 0,1-17 0,0 24 0,-2-1 0,-5-44 0,-56-222 0,35 180 0,10 39 0,-41-196 0,52 241 0,3 19 0,0-1 0,0-25 0,2 70 0,0 0 0,6 53 0,8 5 0,20 162 0,-28-215 0,10 38 0,3 14 0,-10-17 0,-6-41 0,13 56 0,-3-38 0,-1 1 0,-2 1 0,3 81 0,-12-122 0,1 1 0,0-1 0,0 1 0,1-1 0,0 1 0,0-1 0,1 0 0,5 10 0,-5-10 0,-2-5 0,0 1 0,0 1 0,0-1 0,0 0 0,-1 0 0,0 0 0,1 0 0,-2 6 0,1-1 0,0-39 0,2-22 0,-9-88 0,4 121 0,-20-147 0,12 95 0,-34-117 0,38 162 0,-10-29 0,10 33 0,0 0 0,-3-26 0,7 31 0,0 0 0,-1 0 0,0 0 0,-8-17 0,10 25 0,0 0 0,1 0 0,0 0 0,1-11 0,1 5 0,-1 35 0,0-2 0,-1-6 0,1-1 0,1 1 0,0-1 0,3 15 0,14 30 0,-1 85 0,-6-36 0,6-23 0,-9-47 0,5 44 0,-5 21 0,10-5 0,-8 4 0,8 40 0,-9-105 0,-6-26 0,0 1 0,-1 0 0,0 0 0,0-1 0,0 19 0,-2 14 0,0-26 0,0-24 0,1-48 0,0 19 0,-1 0 0,-7-50 0,-11-4 0,9 1 0,5 50 0,-8-43 0,-5 17 0,9 36 0,-8-57 0,14 25 0,3 46 0,-1-1 0,-1 1 0,-5-25 0,-4 9 0,7 27 0,1-1 0,0 0 0,0 1 0,1-1 0,0 0 0,-1-10 0,2 11 0,-1 1 0,0 0 0,0-1 0,0 1 0,0 0 0,-4-7 0,4 7 0,-1 1 0,1-1 0,-1 1 0,1-1 0,1 1 0,-1-6 0,4 76 0,35 53 0,-28-45 0,-7-43 0,9 33 0,10 65 0,2 5 0,14 78 0,-35-190 0,5 42 0,2-30 0,-7-27 0,-1 1 0,0-1 0,0 1 0,-1 0 0,2 13 0,-3 31 0,-1-51 0,2 0 0,-1 0 0,0 1 0,0-1 0,0 0 0,0 0 0,1 0 0,-1 0 0,0 1 0,1-1 0,-1 0 0,1 0 0,0 0 0,-1 0 0,1 0 0,0 0 0,-1 0 0,3 1 0,3-2 0,-3-13 0,-2-43 0,-5-106 0,-15 27 0,-49-188 0,62 296 0,-4-38 0,1 3 0,-1 26 0,7 27 0,0-1 0,1 1 0,0-1 0,1 0 0,-1-13 0,2-5 0,0 27 0,0 5 0,0 48 0,-1-1 0,-1-27 0,2 0 0,1 0 0,6 36 0,-7-59 0,38 235 0,-30-148 0,0-42 0,-3-16 0,0-1 0,0 36 0,-4-31 0,7 39 0,-4-41 0,1 40 0,-5 151 0,1-281 0,-5-109 0,3 163 0,-39-274 0,-11 13 0,45 222 0,2 18 0,-1-38 0,5 59 0,-1 0 0,1 0 0,-1 0 0,0 0 0,0 0 0,0 0 0,0 0 0,-1 0 0,1 0 0,-1 1 0,-3-6 0,3 7 0,1-1 0,-1 1 0,1 0 0,0-1 0,0 1 0,0-1 0,0 1 0,1-1 0,-1 1 0,0-6 0,1 22 0,-1-1 0,1 0 0,0-1 0,1 1 0,4 20 0,13 19 0,-8 9 0,-8-42 0,1 1 0,7 21 0,-2-11 0,-1 0 0,3 36 0,-6-33 0,13 46 0,-3-18 0,13 113 0,-26-165 0,1 12 0,1 0 0,0-1 0,2 1 0,10 29 0,-11-38 0,0 1 0,-1-1 0,0 1 0,1 13 0,3 14 0,4-8 0,-9-27 0,0 0 0,-1 0 0,1 0 0,-1 0 0,0 0 0,0 0 0,1 8 0,-3-7 0,2 24 0,-1-30 0,-1 1 0,1 0 0,0-1 0,0 1 0,0 0 0,0-1 0,0 1 0,0-1 0,0 1 0,0 0 0,0-1 0,1 1 0,-1 0 0,0-1 0,0 1 0,1-1 0,-1 1 0,0 0 0,1-1 0,-1 1 0,0-1 0,1 1 0,-1-1 0,1 1 0,1-2 0,0-1 0,-1 1 0,1-1 0,-1 1 0,1-1 0,-1 1 0,0-1 0,0 0 0,1 0 0,-1 0 0,0 0 0,-1 0 0,1 0 0,0 0 0,-1 0 0,1 0 0,-1 0 0,1-4 0,1-54 0,-2 42 0,1-15 0,-1 5 0,0 0 0,-6-38 0,-12-14 0,8 13 0,-11-59 0,-29-137 0,47 248 0,-1 0 0,0 0 0,-12-28 0,5 14 0,9 22 0,0 0 0,1 0 0,0-1 0,1-11 0,0 9 0,1 30 0,-2 12 0,0-16 0,1 0 0,1 0 0,0 0 0,4 18 0,13 32 0,-2 72 0,-4-29 0,6-16 0,-11-34 0,-5-31 0,2 0 0,7 30 0,11 53 0,-13-54 0,9 23 0,2 72 0,-17-130 0,-2 44 0,-2-36 0,1-24 0,0-23 0,0-40 0,0 30 0,-2 1 0,-1-1 0,-11-49 0,-16-80 0,7 29 0,-27-133 0,47 246 0,0 0 0,0 0 0,-9-21 0,7 25 0,2 0 0,-1-1 0,1 0 0,1 0 0,0 0 0,-1-21 0,3-19 0,0 32 0,0 26 0,-1 43 0,0-14 0,1 0 0,7 46 0,11 1 0,-8 3 0,5 22 0,25 192 0,-39-287 0,1 20 0,2 0 0,1 0 0,15 48 0,-14-63 0,-1-1 0,0 1 0,-1 0 0,-1 0 0,-1 0 0,0 20 0,-1-23 0,0 1 0,1-1 0,4 16 0,2 24 0,-6-130 0,-1 9 0,-7-68 0,4 110 0,-38-247 0,26 216 0,-41-196 0,49 200 0,5 35 0,-1 0 0,0 0 0,-1 0 0,-8-23 0,6 27 0,0 0 0,1-1 0,1 1 0,0-1 0,1 0 0,0 0 0,1 0 0,0-19 0,1 37 0,-2 36 0,9 82 0,11-64 0,-10-8 0,-6-30 0,1-1 0,9 30 0,-3-14 0,-2 1 0,6 58 0,-11-63 0,2-1 0,1-1 0,1 1 0,20 54 0,-22-75 0,1 0 0,-1 0 0,-1 1 0,0 0 0,0 0 0,-1-1 0,1 23 0,-3-27 0,1 0 0,-1 0 0,1 0 0,1 0 0,-1-1 0,1 1 0,0-1 0,4 11 0,0 3 0,-9-37 0,3-322 0,0 312 0,-1 0 0,-2 0 0,-1 0 0,-7-29 0,-11-26 0,17 49 0,1 4 0,-2 0 0,-10-32 0,-8-66 0,14 101 0,8 23 0,-1-1 0,2-1 0,-1 1 0,0 0 0,1 0 0,-1-11 0,1 39 0,1-9 0,-1 0 0,2 0 0,0 0 0,4 19 0,13 23 0,-2 70 0,-4-18 0,18 14 0,-19-89 0,-2 1 0,6 50 0,-11-46 0,1 0 0,15 57 0,-14-74 0,3 38 0,1 3 0,8-8 0,-9-11 0,5 60 0,-14-116 0,1-12 0,-1 0 0,-1-1 0,-2 1 0,0 0 0,-11-35 0,-30-102 0,-29-80 0,62 213 0,-12-61 0,14 50 0,5-14 0,4 43 0,1 34 0,6 153 0,-4-147 0,2 0 0,1 0 0,19 53 0,-15-54 0,-1 0 0,0 0 0,5 45 0,-6 4 0,10-9 0,-8-11 0,-3 1 0,-1 100 0,-6-158 0,0 1 0,0-1 0,1 1 0,-1-1 0,0 1 0,0-1 0,0 1 0,0 0 0,0-1 0,1 1 0,-1-1 0,0 1 0,1-1 0,-1 1 0,0-1 0,1 0 0,-1 1 0,0-1 0,1 1 0,-1-1 0,1 0 0,-1 1 0,1-1 0,-1 0 0,1 1 0,-1-1 0,1 0 0,-1 0 0,1 0 0,-1 1 0,1-1 0,-1 0 0,1 0 0,-1 0 0,1 0 0,0 0 0,-1 0 0,1 0 0,-1 0 0,1 0 0,-1 0 0,1-1 0,-1 1 0,1 0 0,-1 0 0,1 0 0,-1-1 0,1 1 0,-1 0 0,1-1 0,-1 1 0,1 0 0,-1-1 0,1 1 0,-1-1 0,2-2 0,-1 0 0,0 0 0,0 0 0,-1 0 0,1 0 0,-1 0 0,1-1 0,-1 1 0,0 0 0,0 0 0,0 0 0,-1-5 0,0-7 0,1-13 0,1 3 0,-2 0 0,-4-28 0,-13-28 0,11 23 0,5 34 0,-1-1 0,-10-36 0,3 27 0,2 11 0,1-1 0,1-1 0,1 1 0,2-1 0,-2-29 0,5 49 0,0-1 0,-1 1 0,0-1 0,0 0 0,0 1 0,0 0 0,-1-1 0,0 1 0,0 0 0,-1 0 0,-3-5 0,3 3 0,-5-15 0,12 42 0,-5-2 0,1-6 0,0-1 0,0 1 0,1-1 0,3 15 0,14 29 0,-11-19 0,2 45 0,3 20 0,6-32 0,-6 14 0,-9-51 0,10 38 0,-3-41 0,-8-22 0,1-1 0,-1 1 0,0 0 0,-1 0 0,0-1 0,1 12 0,-2-10 0,1 0 0,0 0 0,0 1 0,1-1 0,2 8 0,-1-9 0,-1 0 0,-1 1 0,1 0 0,-1 14 0,-1-24 182,-1-60-2340,0 40-1508,-1 0 0,-1 0 0,-10-35 0,-13-18-4521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49:59.74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96,'0'0'157,"0"28"-157,0 0 7659,0 1-3574,0 106-2148,0-133-2078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0:20.62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1743 208,'0'65'3618,"0"-63"-3474,5-4-230,2-3 60,-1 0-1,0 0 0,0 0 0,-1-1 0,1 0 0,6-9 0,29-31-17,-14 18 56,-20 19-10,2 0 1,-1 0-1,16-11 1,-11 11-8,-7 5 3,-1 1 0,1-1 0,-1 0 1,0 0-1,0-1 0,-1 0 0,0 0 0,6-7 0,19-26 13,1 0 0,2 2-1,42-37 1,-46 41-2,-24 26-6,0 1 0,0 0 0,1-1 0,0 2-1,0-1 1,8-5 0,-9 7 3,-4 32 242,-1-25-228,0 1 1,0 0-1,-1 0 1,0-1-1,0 1 1,0-1-1,0 0 1,-1 0-1,0 1 1,0-2-1,0 1 1,0 0-1,-1-1 1,-6 6-1,-20 26 164,1 9 74,-51 55 1,71-87-201,-1 0-1,1 0 0,1 1 1,-11 23-1,12-22 16,0-1 0,-1 0 0,-17 21 0,-38 32 960,65-73-902,0 0 1,1 0 0,-1 0 0,1 1-1,1-1 1,-1 1 0,1 0-1,0 0 1,1 0 0,9-10-1,-12 15-132,4-3-7,1-1 0,-1 0 0,0 0-1,0 0 1,-1 0 0,0-1 0,0 0 0,0 0 0,5-9 0,6-11-95,2 0 0,0 2 1,32-33-1,55-62-436,-91 103 427,23-36 1,-29 39 104,0 1 0,1 0 0,0 1 0,0 0 1,19-16-1,-27 27 7,0-1 2,1 0-1,0 0 0,-1 0 1,1 0-1,0 0 1,-1 0-1,1-1 1,-1 1-1,0-1 0,1 1 1,-1-1-1,0 1 1,0-1-1,0 0 1,0 1-1,0-1 0,0 0 1,-1 0-1,1 0 1,-1 0-1,1 0 1,-1 0-1,1-3 0,-1 4 0,-1 1-1,1-1 0,0 1 0,0 0 1,0-1-1,0 1 0,0-1 0,0 1 1,0-1-1,0 1 0,0-1 0,1 1 0,-1-1 1,0 1-1,0 0 0,0-1 0,0 1 1,1-1-1,-1 1 0,0 0 0,0-1 1,1 1-1,-1 0 0,0-1 0,1 1 0,-1 0 1,0-1-1,1 1 0,-1 0 0,0 0 1,1-1-1,-1 1 0,1 0 0,-1 0 1,1 0-1,-1 0 0,0 0 0,1-1 1,-1 1-1,1 0 0,-1 0 0,1 0 0,-1 0 1,1 0-1,-1 0 0,0 0 0,2 1 1,0-1-2,1 0 54,-3 4 105,0-1-128,-1 1 0,0-1-1,1 0 1,-1 1 0,-1-1 0,1 0 0,0 0-1,-1 0 1,1 0 0,-1 0 0,0 0 0,0-1-1,0 1 1,-4 3 0,-11 18 169,5-2-16,-2 0 0,0-1 0,-1-1 0,-24 25 0,-83 99 473,80-91-557,13-1-9,1-20-61,-13 15-10,23-26-45,16-19 22,-1 1 1,1-1 0,0 0-1,0 0 1,0 1 0,0-1-1,1 1 1,-1 0 0,1-1-1,-1 1 1,1 0 0,0 0-1,0 0 1,0 0 0,0 4-1,2-13-7,0 1 0,0-1 0,1 1 0,0-1 1,0 1-1,0-1 0,1 1 0,-1 0 0,1 0 0,1 0 0,-1 1 0,7-8 0,20-32-41,34-58-94,-26 45 11,-3 9 38,-20 30 24,20-34 1,-21 25 19,-6 10 12,1 1 0,1 0 0,18-22 1,11-5-49,17-22 28,11-36 16,-32 53-7,-25 33 43,1 0-1,25-25 1,-17 21 13,-1 0 1,0-1 0,19-29-1,-33 39-8,-5 22 46,1-8-24,0 1 0,0-1 0,-1 0 0,1 0 0,-1 0 0,0 0 0,0 0-1,-1 0 1,1 0 0,-1-1 0,1 1 0,-1 0 0,0-1 0,-4 5 0,-15 23 149,1 1 43,-3-1 1,-31 35-1,18-26-126,2 2 0,-33 56 0,-7 7-48,32-61-26,30-32-6,0 0-1,-11 16 1,20-24-9,1-1 1,-1 1-1,1 0 0,0 1 1,0-1-1,1 0 0,-1 0 0,1 1 1,0-1-1,0 1 0,0-1 1,0 8-1,1-5 13,1 4-84,5-17-50,7-10 77,22-19-7,-22 24 43,-1-1 1,-1-1-1,13-18 1,2-6-8,201-265 64,-188 256-19,-14 16-33,1 1 1,34-28-1,-13 11-4,-34 31 33,2 1-1,-1 0 0,30-20 1,-33 28-10,-10 6-11,-1 0 0,1 0 0,-1 0 0,1 0 0,-1 0 0,0 0 0,1-1 0,-1 1 0,1 0 0,-1 0 0,0 0 0,1-1 0,-1 1 0,0 0 0,1-1 0,-1 1 0,0 0 0,0-1 0,1 1 0,-1 0 0,0-1 0,0 1 0,1-1 0,-1 1 0,0 0 0,0-1 0,0 1 0,0-1 0,0 1-1,0-1 1,0 1 0,0 0 0,0-1 0,0 1 0,0-2 0,0 0 22,0 19-12,0-13 15,-1 0-1,0-1 1,0 1 0,0 0-1,-1-1 1,1 1-1,-1-1 1,0 1 0,0-1-1,0 0 1,0 0-1,0 0 1,-6 5-1,-9 16 102,-8 13 45,-2 0 0,-60 61-1,50-58-91,-46 62-1,15-13-35,39-54-124,-32 52-1,36-58-117,23-27 166,-1 0 0,1 0-1,0 0 1,0 1 0,0-1-1,0 1 1,0-1 0,0 1-1,1-1 1,-1 1 0,1 0-1,0 0 1,0 0 0,0 0-1,0 0 1,0 4 0,1-9 6,0 0 1,1 0 0,-1 0-1,1 0 1,0 0-1,0 1 1,-1-1 0,1 0-1,0 0 1,1 1-1,-1-1 1,0 1 0,0-1-1,1 1 1,-1-1-1,3-1 1,5-6-102,4-9-165,-1 0-1,18-35 1,7-13-217,31-30-118,45-69 227,-85 120 396,3 1 1,1 2 0,2 1 0,2 2 0,1 1 0,73-56-1,-98 85 27,-2 2 34,0-1 0,-1 0 0,-1 0 0,1-1 0,9-13 0,0 4 188,0 0 1,1 2-1,0 0 0,28-16 1,38-32 376,-82 61-605,0 0-1,1 0 0,-1 1 0,1-1 0,0 1 0,0 0 1,0 0-1,0 0 0,1 1 0,-1-1 0,0 1 0,1 0 1,-1 0-1,0 1 0,7-1 0,-6 1 9,-10 0-19,-2 1-7,0 1-1,1 0 0,-1 0 0,1 1 0,-1 0 0,1 0 0,0 0 0,0 1 0,0 0 1,1 0-1,-1 1 0,-6 7 0,-16 10-2,-66 41 0,49-34-10,-56 47 0,37-23-11,21-18 26,-48 50-1,40-26-95,-10 0-83,42-44 91,2 1-1,0 1 0,1 1 0,0 0 0,-24 41 0,35-38-42,5-23 124,1-1 0,-1 1 0,1-1 0,-1 1-1,1 0 1,0-1 0,0 1 0,0 0 0,0-1-1,0 1 1,1 0 0,-1 0 0,3-3 0,28-26-81,-10 10 39,-16 12 25,0 0 0,0 0 0,-1 0 0,5-11 0,11-18-78,67-75-300,-69 91 342,1 0 1,41-34-1,5-4 20,-10 8 52,87-62 0,-82 68 1,27-13 425,-66 48-174,-18 10-225,-1-1 0,0 1 0,-1-1 0,1 0 0,0 0 1,0 0-1,-1 0 0,5-4 0,11-6 62,-13 9-63,-5 5-36,-1 0 0,1 0 0,0-1 0,-1 1 1,1 0-1,-1 0 0,1-1 0,-1 1 0,0 0 1,0-1-1,0 1 0,0-1 0,0 1 0,0-1 1,0 1-1,0-1 0,0 0 0,-1 1 0,1-1 0,-1 0 1,1 0-1,-1 0 0,1 0 0,-1-1 0,-3 2 1,-20 17 12,0 15 49,-13-3 21,-98 87 131,-65 62-122,159-142-92,28-28-30,1 1-1,0 1 1,1 1-1,0 0 1,-15 23 0,7-10-113,17-22 117,0-1-1,0 1 0,0 0 0,1-1 0,-1 1 0,1 1 0,0-1 1,0 0-1,1 0 0,-3 6 0,4-7-15,5-6 5,12-9 43,-1-1-1,0-1 0,-1 0 0,-1-1 1,0-1-1,12-18 0,50-48 203,-17 21-17,-30 30-43,1 1 0,2 1 1,0 2-1,2 1 0,62-36 1,-81 53 113,1-1 1,21-18-1,12-7 501,-27 25-422,-12 3-128,2 1 0,-1 1 1,1 0-1,0 0 0,0 1 0,0 1 0,0 0 0,1 1 0,19-2 0,-29 4-159,-4 1-56,0 1-1,-1-1 1,1 0 0,0 1-1,0-1 1,-1 0-1,1 0 1,-1 0 0,1 0-1,-1-1 1,-1 2 0,1-1-1,-30 16 2,6-3-1,1 0 1,1 2-1,-33 27 1,38-27-23,-1-1 0,-26 16 0,21-15-143,-33 27 1,-13 14-368,19-16-412,-49 51 0,90-80 632,7-10 203,1 1 0,0-1 0,0 1 0,1 0 0,-1 0-1,1 1 1,-1-1 0,1 0 0,0 1 0,0-1 0,1 1 0,-1 0 0,1 0-1,-1-1 1,1 1 0,0 0 0,1 0 0,-1 4 0,1-10 65,1-1 1,-1 1-1,1-1 1,0 1 0,0 0-1,0-1 1,0 1-1,0 0 1,0 0-1,1 0 1,-1 0 0,1 0-1,-1 0 1,3-2-1,30-26-20,-22 19 9,65-49-29,-49 39 85,30-28-1,-5-3 16,-15 24 14,-18 14 12,-1 0 1,19-20-1,20-19 249,3 2-1,85-55 0,-105 77-11,28-12 668,-45 21-195,-5 5-338,-14 13-142,-10 2-229,5 0-42,-2 0-1,0 0 1,-1 0-1,1 0 1,0 0-1,0 0 0,0 1 1,-1-1-1,1 1 1,0-1-1,0 1 1,0 0-1,0 0 0,0 0 1,0 0-1,0 0 1,-2 2-1,-2 4 3,0-1-1,0 0 1,0-1-1,-1 1 1,-8 4-1,-17 15-44,-147 119-187,176-142 112,5-2 27,0 0 83,0 0 0,1-1 1,-1 1-1,0-1 0,0 1 0,0-1 0,0 0 0,1 0 0,-1 0 1,0 0-1,-1 0 0,1 0 0,0-1 0,0 1 0,0-1 1,-1 1-1,4-4 0,19-15 6,64-34-31,-62 31 48,-23 19-18,0 1 0,0-1-1,1 1 1,-1 0 0,1 0-1,5-3 1,34-10 18,-42 16-14,1-1 0,-1 1 0,0-1 0,1 0-1,-1 1 1,0-1 0,0 0 0,0 1 0,1-1 0,-1 0-1,0 0 1,0 0 0,0 0 0,0 0 0,0-1 0,1-1-1,6-5 62,-1 6-18,-7 2-40,1 1 1,0-1 0,-1 0 0,1 0-1,-1 0 1,1 0 0,0-1 0,-1 1-1,1 0 1,-1 0 0,1 0 0,-1 0 0,1 0-1,-1-1 1,1 1 0,-1 0 0,1-1-1,-1 1 1,1 0 0,-1-1 0,1 1-1,-1 0 1,1-1 0,-1 1 0,0-1-1,1 1 1,-1-1 0,0 1 0,0-1 0,1 1-1,-1-1 1,0 1 0,0-1 0,0 1-1,1-1 1,-1 0 0,0 0 0,0 1 2,0-1 0,0 1 0,0-1 0,0 1 0,0-1 0,0 1 0,0-1 0,0 1 0,0-1 0,0 1 0,0-1 0,0 1 0,1-1 0,-1 1 0,0 0 0,0-1 0,0 1 0,1-1 0,-1 1 0,0 0 0,1-1 0,-1 1 0,0 0 0,1-1 0,-1 1 0,0 0 0,1-1 0,-1 1 0,1 0 0,-1 0 0,1 0 1,-1-1-1,1 1 0,0 0 0,-1 0-1,1 0 0,-1 0 0,1-1 0,-1 1 1,1 0-1,-1 0 0,1-1 0,-1 1 1,1 0-1,-1 0 0,0-1 0,1 1 0,-1-1 1,1 1-1,-1 0 0,0-1 0,0 1 1,1-1-1,-1 1 0,0-1 0,0 1 0,1-1 1,-1 1-1,0 0 0,0-1 0,0 0 0,0 1 1,0-1-1,1 1 0,-1-1 0,0 1 1,0-1-1,-1 1 0,1-2 0,3-27 79,-2 28-92,0 0-1,0 0 1,0 0 0,0 1 0,0-1 0,1 0 0,-1 0 0,0 0 0,0 1 0,1-1 0,-1 1 0,0-1 0,3 0 0,-3 1-5,0 0-43,1-1 0,-1 1-1,0-1 1,0 1 0,1-1 0,-1 0 0,0 1 0,0-1 0,0 0 0,0 0 0,0 0 0,0 0 0,0 0 0,0 0 0,-1 0 0,1 0 0,0 0 0,0-2 0,2-26-942,-3 25 898,5 4-44,13 0 92,-17-1 41,-1 1 0,1-1 0,-1 1 0,1-1 0,-1 0 0,0 1 1,1-1-1,-1 0 0,0 0 0,1 1 0,-1-1 0,0 0 1,0 0-1,0 1 0,0-1 0,1 0 0,-1 0 0,0 0 1,0 1-1,-1-1 0,1 0 0,0 0 0,0 0 0,0 1 0,0-1 1,-1 0-1,1 0 0,0 1 0,-1-1 0,1 0 0,-1 1 1,1-1-1,-1 0 0,0 0 0,-17 1 36,13 0-1,-13 2 607,18-2-621,0 1 0,-1-1-1,1 1 1,0-1 0,0 1 0,-1-1 0,1 1 0,0-1 0,0 0 0,-1 1 0,1-1 0,0 1 0,-1-1 0,1 0 0,-1 1 0,1-1-1,0 0 1,-1 0 0,1 1 0,-1-1 0,1 0 0,-1 0 0,1 0 0,-1 1 0,1-1 0,-1 0 0,-1 0 7,1 1 1,0-1 0,-1 1-1,1-1 1,0 1-1,0 0 1,-1 0 0,1 0-1,0 0 1,0-1-1,0 1 1,0 0 0,0 1-1,0-1 1,0 0-1,1 0 1,-2 2 0,0 0 30,1-1 1,-1 1 0,-1 0-1,1-1 1,0 1 0,-1-1-1,-3 4 1,-11 11 248,7 4-54,9-18-217,0 1 0,0-1 0,0 0 0,-1 0 0,1-1 0,-1 1 1,-4 5-1,-27 20 309,26-24-267,1 1 0,-1 1 0,1-1 1,-8 10-1,2 0 10,1-1-17,0 1-1,-1-2 1,-1 1-1,0-2 0,-1 0 1,-17 12-1,28-22-79,0 0 0,0 0 0,-1-1 1,1 1-1,-1-1 0,0 0 0,1 0 0,-1 0 0,0 0 0,-3-1 0,2 0-434,5 0 402,-1 0 1,1-1 0,0 1-1,0 0 1,0-1 0,0 1-1,0 0 1,-1-1 0,1 1-1,0-1 1,0 1 0,0 0-1,0-1 1,0 1-1,0-1 1,0 1 0,0 0-1,0-1 1,1 1 0,-1 0-1,0-1 1,0 1 0,0-1-1,0 1 1,0 0-1,1-1 1,-1 1 0,0 0-1,0-1 1,1 1 0,-1 0-1,0-1 1,0 1 0,1 0-1,-1 0 1,0 0 0,1-1-1,0 1 1,16-12-480,-12 9 173,-3 1 229,1-1 1,-1 1 0,0-1-1,0 1 1,0-1 0,0 0 0,-1 0-1,1 0 1,-1 0 0,2-4 0,-2 3 39,1 1 0,-1-1 0,1 0 1,0 1-1,0 0 0,0-1 0,1 1 1,-1 0-1,1 0 0,6-5 0,24-17-197,42-33 49,-58 41 250,-13 11 26,1 1 1,0 0 0,0 1 0,11-8-1,9-13 431,13 12 660,-35 13 562,-23 5-967,-55 51 539,-41 24-42,57-39-958,2 2 1,-57 56 0,25-21-306,76-67-90,0 0 0,1 1 0,1 1 0,-15 18 0,24-27 19,0 0-1,-1-1 1,1 0 0,-1 1-1,0-1 1,0 0-1,0-1 1,0 1 0,0 0-1,-1-1 1,1 0-1,-6 3 1,12-7-246,0-1 1,0 1-1,0 0 1,-1-1-1,1 0 1,-1 0-1,4-5 1,15-19-884,2 6 567,1 0-1,29-19 1,-23 19 380,47-45 0,88-76 262,-141 118 102,-10 8 22,1 1 0,1 1 0,0 0 0,0 1 0,21-11 0,-27 17 8,0 0 1,-1-1 0,0 0-1,0 0 1,-1-1-1,0 0 1,8-12-1,-6 8 170,0 1-1,1 0 1,19-17-1,11 14 987,-34 6-745,-6 8-464,-1 0 0,1 0 1,0 0-1,-1 0 0,1 1 0,0-1 1,0 0-1,-1 0 0,1 0 1,0 1-1,0-1 0,0 1 1,0-1-1,0 0 0,0 1 1,0 0-1,0-1 0,0 1 1,0-1-1,0 1 0,0 0 1,1 0-1,1 0 0,-8 11 566,-64 46 593,-18 17-734,70-57-333,-35 26 0,1 0 59,-14 14-96,31-23-76,12-23-6,20-11-22,-1 1 0,1 0 0,0 0 0,0 0 1,0 0-1,0 0 0,0 0 0,0 1 0,0-1 1,0 1-1,0-1 0,1 1 0,-1 0 0,1 0 0,-1 0 1,1 0-1,-1 0 0,0 3 0,1-2-4,1-1 1,-1 0-1,0 1 0,0-1 0,0 0 0,0 0 1,0 0-1,0 1 0,0-1 0,-1 0 0,1-1 0,-1 1 1,1 0-1,-1 0 0,0-1 0,0 1 0,-3 2 1,0-2-124,4-3-447,1 1 513,-1-1 0,1 1 0,0-1 1,0 0-1,-1 1 0,1-1 0,0 1 0,0-1 0,0 0 0,0 1 1,-1-1-1,1 0 0,0 1 0,0-1 0,1 0 0,-1 1 1,0-1-1,0 0 0,0 1 0,0-1 0,0 0 0,1 1 1,-1-1-1,0 0 0,1 1 0,-1-1 0,0 1 0,1-1 0,-1 1 1,1-1-1,-1 1 0,1-1 0,19-18-976,-16 16 832,15-17-581,13-10 86,30-20 246,-58 47 444,0 1 0,0-1 0,1 1 0,-1-1 0,1 1 1,-1 1-1,1-1 0,4-1 0,15-6-5,-18 5 30,0 0 0,0-1 0,0 0 0,8-9 0,-11 11 27,0-1 0,0 1 0,1 0 0,0 0 0,-1 0 0,1 0 0,0 1 0,6-4 0,16-5 410,-7 3-25,-16 8 677,-8 5 1042,-13 9-1429,6 10 13,-57 30 637,-16 20-676,-77 76-327,149-137-344,-1-1 0,-21 15 0,-18 15-10,0 17-160,5-20-164,35-29 45,0 1 0,0 0 0,-11 13 0,-1 12-836,7-11 22,13-20-539,3-10-1239,3-1 2626,0 1-1,0-1 1,1 1 0,0-1-1,0 1 1,1 0-1,-1-1 1,1 1 0,0 0-1,0 1 1,1-1-1,0 1 1,-1-1 0,6-3-1,17-25-504,-9 3-73,-9 14 404,1 1 0,1 0 0,15-16 0,29-26 47,108-83-1,-148 130 958,0 1-1,2 0 0,-1 2 1,1-1-1,0 2 0,23-7 0,-36 13 908,-3 4-466,-1 0-874,1 0-1,-1-1 1,0 1-1,0 0 0,0-1 1,0 1-1,-1-1 1,1 1-1,-1-1 0,0 0 1,0 0-1,0 0 1,-1 0-1,1 0 0,-1 0 1,-3 3-1,-9 7 264,0-1 0,-17 10 0,-8 8-116,17-11-221,2 2 1,-30 37-1,44-50-85,-18 19-141,-2-1-1,-46 35 1,19-18-331,-113 104-1469,166-146 1898,-1 0-21,0 0 1,0 0 0,1 1-1,-1-1 1,0 1 0,1-1 0,-1 1-1,1 0 1,0-1 0,0 1-1,-1 0 1,1 0 0,0 0-1,0 0 1,1 0 0,-1 0 0,0 0-1,0 3 1,1-3-693,0-30-2365,5 2 2088,18-13-369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0:20.97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561 44 528,'69'-38'3108,"-68"37"-3055,0 0 0,0 1 0,1-1 0,-1 1 0,0-1 0,0 1 0,0 0 0,0-1 0,0 1 0,0 0 0,1 0-1,-1 0 1,0 0 0,0 0 0,0 0 0,0 0 0,1 0 0,-1 0 0,2 1 0,0 0 132,2-1 578,-10 4 144,-87 68 1785,39-18-1302,-13 12-350,36-41-724,9-8-26,1 1-1,-24 27 1,22-21-54,-41 34 1,35-34-164,-25 29-1,-3 6-79,-21 24-1045,76-82 977,1 0 0,-1 0-1,1 0 1,-1-1-1,1 1 1,0 0-1,-1 0 1,1 0 0,0 0-1,-1 0 1,1 0-1,0 0 1,0 0-1,0 0 1,0 2 0,0-3 37,0 0 0,0 1 0,0-1 0,0 0 0,0 1 0,0-1 1,0 1-1,0-1 0,0 0 0,0 1 0,0-1 0,0 0 0,0 1 0,0-1 1,-1 0-1,1 1 0,0-1 0,0 0 0,0 1 0,0-1 0,-1 0 0,1 0 1,0 1-1,0-1 0,-1 0 0,1 0 0,0 1 0,-1-1 0,-18 3-1666,15-3-303,4-3 137,0-10-307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0:23.82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 27 272,'0'-1'83,"0"1"-1,0-1 1,-1 1-1,1-1 1,0 1-1,0-1 1,0 1-1,0-1 1,0 1-1,0-1 1,0 1-1,1-1 1,-1 0-1,0 1 1,0 0-1,0-1 1,0 1-1,1-1 1,-1 1-1,0-1 1,0 1-1,1-1 1,-1 1-1,0 0 1,1-1-1,1-1 35,1 1 0,-1-1-1,1 1 1,-1 0 0,1-1 0,-1 1 0,1 1-1,0-1 1,-1 0 0,1 1 0,0-1-1,4 1 1,-2 0 230,5 1 121,3-2 281,-12 1-734,0 0 0,1 0 1,-1 1-1,0-1 0,0 1 0,0-1 1,0 1-1,0-1 0,0 1 1,0 0-1,0-1 0,0 1 1,0 0-1,0 0 0,0 0 1,0 0-1,-1 0 0,1-1 1,0 2-1,-1-1 0,1 0 1,0 0-1,-1 0 0,0 0 1,1 0-1,-1 0 0,0 0 1,1 1-1,-1-1 0,0 0 1,0 0-1,0 0 0,0 2 1,0 58 800,-1-33-283,-1 20 413,1-31-685,0 0 0,2 0 0,-1 0 0,6 26 0,-2-26-82,-1-6-49,0 1 1,-1 0 0,0-1 0,-1 15 0,-1 26 178,0-47 2661,0-10-2901,0-133-411,0 134 319,1 0-1,-1 0 0,1 0 0,-1 1 0,1-1 0,0 0 0,0 1 0,1-1 0,-1 1 0,1-1 0,2-3 0,-2 4 9,0-1 0,0 1-1,-1-1 1,1 1 0,-1-1 0,0 0 0,0 1 0,0-1-1,-1 0 1,1 0 0,-1-4 0,0-12-82,0 18 79,0 5 16,0 34 79,0-5-34,0 217 773,0-247-344,-1-9-424,0-1 0,0 1 0,1 0 0,0 0 0,2-9 1,-1-12-127,-1-190-1205,0 216 1421,-1 23 353,2-16-379,-1 345 2698,0-349-2597,0-29-211,1 25-14,0 1 1,-1-1-1,1 1 0,-1-1 1,0 0-1,0 1 1,0-1-1,0 1 1,-1-1-1,1 0 1,-1 1-1,1-1 1,-1 1-1,0 0 0,0-1 1,-2-3-1,-15 4-12,13 2 96,5-3-83,-1 1-1,1 0 0,-1-1 0,0 1 0,1 0 0,-1-1 1,-1 1-1,1 0 0,0 0 0,0 0 0,-1 0 0,1 0 1,-1 0-1,0 0 0,1 1 0,-4-3 0,3 2 7,0 1 1,0-1-1,0 0 0,1 0 0,-1 0 0,0 0 1,1 0-1,-1-1 0,1 1 0,0 0 0,0-1 1,0 1-1,0-1 0,0 1 0,1-1 0,-2-4 1,2 5 1,0-1-1,0 1 1,-1-1 0,1 1 0,-1-1 0,0 1 0,0-1 0,0 1 0,0-1 0,0 1 0,0 0 0,-1 0 0,1-1 0,-3-1 0,4 4 3,-1-1 1,1-1-1,-1 1 1,1 0-1,-1 0 0,1-1 1,-1 1-1,1 0 1,0 0-1,0-1 1,-1 1-1,1 0 1,0-1-1,0 1 0,0 0 1,1-1-1,-1 1 1,0 0-1,1-3 1,-1 3 0,1 0 1,-1 0 0,0 0-1,1 0 1,-1 0 0,0 0 0,0 0-1,0 0 1,0 0 0,0 0-1,0 0 1,0 0 0,-1 0-1,1 0 1,0 0 0,0 0-1,-1 0 1,1 0 0,-1 1-1,1-1 1,-1 0 0,1 0 0,-1 0-1,-1-1 1,-6-4-10,7 5 1,0 1 1,0 0-1,0-1 1,0 1-1,0-1 1,1 1 0,-1-1-1,0 0 1,0 1-1,1-1 1,-1 0 0,1 1-1,-1-1 1,0 0-1,1 0 1,-1 0 0,1 0-1,0 0 1,-1 1-1,1-1 1,-1-1 0,2 23 120,0-11-59,0 0-1,-1 0 1,0 0 0,-1 0 0,-4 19-1,1-14-7,0 1-1,2-1 0,-1 1 0,2 0 1,0 26-1,1-35 119,0-32-183,1-9-70,1 20 52,-1-1-1,-1 1 1,0-1 0,-1 1 0,-1-1-1,-4-16 1,-4 11 13,9 17 24,-1 0 0,0 0 0,1 0 1,0 0-1,-1 0 0,1 0 0,1 0 0,-1 0 0,0 0 1,1-1-1,0 1 0,-1-6 0,1-8-12,0 12 14,0 13 8,0 11 7,0 24-9505,0-38 6854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0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497 26 560,'-23'0'1230,"19"0"2700,2-12-1005,2 11-2778,0 1-1,0-1 0,0 1 0,0-1 0,0 1 0,0-1 1,0 1-1,0-1 0,0 1 0,0-1 0,0 1 1,0 0-1,0-1 0,1 1 0,-1-1 0,0 1 1,0-1-1,0 1 0,1 0 0,-1-1 0,0 1 1,0-1-1,1 1 0,-1 0 0,0-1 0,1 1 0,-1 0 1,1 0-1,-1-1 0,0 1 0,1 0 0,3 0 15,0 0 0,0 0 0,0 1 0,0-1 0,0 1 0,0 0 0,0 1 0,-1-1 0,1 1 0,0-1 0,-1 1 0,1 0-1,-1 0 1,0 1 0,1-1 0,-1 1 0,0-1 0,-1 1 0,1 0 0,0 0 0,-1 0 0,0 1 0,1-1 0,0 4 0,-2-3-90,0-1 1,1 0 0,-1 0 0,0 0 0,1 0 0,0 0 0,-1 0-1,1-1 1,0 1 0,0-1 0,1 1 0,-1-1 0,6 4-1,-6-3 0,0-1-1,0 1 1,0-1-1,-1 1 1,1 0-1,0 0 1,-1 0-1,0 0 1,0 0-1,0 0 1,0 0-1,0 0 1,0 0-1,-1 1 1,0-1-1,1 0 1,-1 0-1,-1 1 1,1 4-1,-1 3 4216,-18-25-3584,-17-12-736,30 20-138,-1 0 1,0 1 0,-1 0 0,1 1 0,-1-1 0,-8-2-1,-13-7-212,-25-9-420,50 22 778,1 0 1,-1 1-1,1-1 1,-1 0 0,0 1-1,1 0 1,-1 0-1,0 0 1,1 0-1,-1 1 1,1-1 0,-1 1-1,-4 2 1,-20 16-162,-2-1 73,17-11 71,0 1 0,-18 14 0,10-4 8,1 2-1,2 0 1,0 1 0,-30 45-1,20-19 6,-32 75 0,57-115 31,-1 1-7,0-1 0,1 1 1,0 0-1,1 0 0,0 0 0,0 1 1,1-1-1,-1 14 0,2-12 1,-1-3 8,1 1 0,1-1 0,-1 1-1,1-1 1,3 12 0,-3-17-4,0 0 0,0 0 0,0 1 1,0-1-1,0 0 0,1-1 0,-1 1 0,0 0 0,1 0 1,0-1-1,-1 1 0,1 0 0,0-1 0,0 0 1,0 1-1,0-1 0,0 0 0,0 0 0,0 0 0,0 0 1,0-1-1,0 1 0,3 0 0,12 1 22,-1 0 0,1-1 0,-1-1 0,19-2 0,10 1 21,108 1 830,-146 0-817,-1 0-1,1 0 1,-1 1-1,1 0 0,-1 0 1,1 0-1,-1 1 1,1 0-1,-1 1 1,0-1-1,8 6 0,28 11 344,-37-17-350,0 0-1,0-1 0,0 2 0,0-1 1,0 1-1,-1 0 0,1 0 0,-1 0 1,0 0-1,0 1 0,0-1 0,0 1 1,-1 0-1,0 1 0,1-1 1,-1 0-1,-1 1 0,1 0 0,-1 0 1,3 8-1,-4-6 17,0-1 0,0 1 0,-1-1 0,0 1 0,-1 0 0,0-1 0,0 1 0,0-1 0,-1 1 0,1-1 0,-2 0 0,-2 7 0,4-10-46,0-1 0,0 1 1,0 0-1,0-1 0,-1 1 0,1 0 0,-1-1 0,0 0 0,1 1 0,-1-1 0,0 0 1,-1 0-1,1 0 0,0 0 0,-1 0 0,1-1 0,-1 1 0,1-1 0,-4 2 0,-29 21 138,28-19-127,0 0 1,0 0 0,-1-1 0,1 1 0,-1-2-1,0 1 1,0-1 0,-1 0 0,1-1-1,-1 0 1,-11 1 0,-14 1 13,-56-2 0,61-2-65,17-1 22,-1-1-1,1 0 0,-1-1 0,-12-4 1,-13-3-7,30 9 29,-1-1 0,1 0 1,0-1-1,-12-5 1,16 6-27,0 0 0,0 1 1,0-1-1,-1 1 0,1 0 1,0 0-1,-8 0 0,8 1-254,31 0-20467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8:38.9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139 1 176,'0'0'2415,"-3"0"-1618,-36 0 1626,35 0-390,1 0-956,2 0-861,1 0-1,-1 0 0,1 0 1,0 0-1,-1 0 0,1 0 1,0 0-1,-1 0 1,1 0-1,-1 0 0,1 0 1,0 0-1,-1 0 0,1 0 1,0 0-1,-1 0 0,1 0 1,-1 0-1,1 1 0,0-1 1,-1 0-1,1 0 0,0 0 1,-1 1-1,1-1 0,0 0 1,0 1-1,-1-1 0,1 0 1,0 0-1,0 1 0,0-1 1,-1 0-1,1 1 0,0 0 1,8 11 1705,25 11-1390,-12-10-111,-16-9-355,0-1 0,0 0 0,-1-1 1,2 1-1,-1-1 0,0 0 1,6 1-1,14 4 127,-16-5-118,1 1-1,-1-1 0,1-1 1,-1 0-1,14 0 0,1 0-55,-13 0-9,-1-1 0,1 1 0,-1-2 1,1 0-1,-1 0 0,0-1 0,1 0 0,-1 0 0,13-6 1,-18 5 51,1 1 1,-1 0 0,1 1-1,0-1 1,-1 1-1,1 0 1,0 1 0,0-1-1,0 1 1,-1 0 0,7 1-1,7 0 1907,-19 26-164,1-7-988,0-12-591,-1 1 0,0-1 0,0 1 0,-1-1 0,0 1-1,-3 9 1,-15 12 616,0 43 848,16-60-1357,1 0 1,1 0-1,0-1 1,1 1-1,2 19 1,-1 2 105,-1 679-345,1-703-93,0 1 0,1-1 0,4 15 0,-4-14 0,1-1 0,-2 1 0,2 16 0,-3-22 0,0 1 0,1-1 0,0 1 0,0-1 0,1 1 0,-1-1 0,1 0 0,4 9 0,-4-10 0,0 1 0,0 0 0,0 0 0,-1 0 0,1 0 0,-1 0 0,-1 0 0,1 8 0,-1 102 0,0-114 0,0-1 0,0 1 0,0-1 0,0 1 0,0-1 0,0 1 0,0 0 0,1-1 0,-1 0 0,0 1 0,0-1 0,0 1 0,0-1 0,1 1 0,-1-1 0,0 1 0,0-1 0,1 1 0,-1-1 0,0 0 0,1 1 0,-1-1 0,0 0 0,1 1 0,-1-1 0,1 0 0,-1 1 0,1-1 0,-1 0 0,1 0 0,-1 0 0,1 1 0,0-1 0,-1 0 0,1 0 0,-1 0 0,1 0 0,-1 0 0,1 1 0,-1-1 0,0 0 0,1 0 0,-1 1 0,1-1 0,-1 0 0,0 1 0,1-1 0,-1 0 0,0 1 0,1-1 0,-1 0 0,0 1 0,0-1 0,1 1 0,-1-1 0,0 0 0,0 1 0,0-1 0,1 1 0,-1-1 0,0 1 0,0-1 0,0 1 0,0-1 0,0 1 0,0-1 0,0 1 0,0 1 0,0-1 0,0 0 0,0 1 0,0-1 0,0 0 0,0 0 0,0 1 0,0-1 0,-1 0 0,1 1 0,0-1 0,-1 0 0,1 0 0,-1 0 0,1 1 0,-1-1 0,0 0 0,0 0 0,1 0 0,-2 1 0,0-1 0,0 0 0,0-1 0,0 1 0,0-1 0,0 1 0,0-1 0,-1 0 0,1 0 0,0 0 0,-3 0 0,-6-1 0,-292 1 0,211 11 0,91-11 0,-1 0 0,1 0 0,-1 0 0,1 0 0,0 0 0,-1 1 0,1-1 0,-1 1 0,1-1 0,0 1 0,-1-1 0,1 1 0,0 0 0,0-1 0,-2 2 0,2-1 0,0 0 0,-1 0 0,1 0 0,0 0 0,-1-1 0,1 1 0,0-1 0,-1 1 0,1-1 0,-1 1 0,1-1 0,-1 0 0,1 0 0,-1 0 0,-1 0 0,-12 1 0,14-1 0,-1 0 0,0 1 0,1-1 0,-1 0 0,0 0 0,0-1 0,1 1 0,-1 0 0,0 0 0,1-1 0,-1 1 0,-1-2 0,2 1 0,0 0 0,0 0 0,0 0 0,1 0 0,-1 0 0,0 0 0,1-1 0,-1 1 0,1 0 0,-1 0 0,1-1 0,0 1 0,0 0 0,-1-1 0,1 1 0,0 0 0,0-1 0,0 1 0,1-3 0,-1-245 0,0 248 0,0 0 0,1 1 0,-1-1 0,1 0 0,-1 1 0,1-1 0,-1 0 0,1 1 0,-1-1 0,1 0 0,0 1 0,-1-1 0,1 1 0,0-1 0,0 1 0,-1 0 0,1-1 0,0 1 0,0 0 0,-1-1 0,1 1 0,0 0 0,0 0 0,0 0 0,0 0 0,0 0 0,-1 0 0,1 0 0,2 0 0,35 0 0,-26 1 0,312-1 0,-313-1 0,-1-1 0,1 0 0,-1 0 0,0-1 0,0 0 0,0-1 0,0 0 0,-1-1 0,17-10 0,-22 13 0,0 0 0,0 1 0,0-1 0,0 1 0,0 0 0,6-1 0,-8 2 0,-17 0 0,-21-2-4059,5-11-7497,5 2 3400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09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53 416,'0'-31'3840,"0"10"1652,5 21-3915,-3 0-1423,-1 0 0,1 1-1,-1-1 1,1 0 0,0 0 0,-1 1-1,1-1 1,-1 1 0,1-1 0,-1 1-1,1-1 1,-1 1 0,1 0 0,-1 0-1,0 0 1,0 0 0,1 0 0,-1 0-1,0 0 1,0 0 0,0 1 0,0-1-1,0 0 1,0 1 0,0-1 0,0 2-1,2 4 475,-1 1 0,0-1 0,0 1-1,1 12 1,3 12 1188,-2-11-773,0 0 1,-1 1 0,1 32 0,-4 115 1605,0-167-2636,0 0 1,0 1-1,-1-1 0,1 0 0,-1 1 0,1-1 0,-1 0 1,0 0-1,0 0 0,0 0 0,0 0 0,0 0 1,0 0-1,-3 3 0,2-2 13,-1 2 177,1-60-243,1 30-211,0 0 1,2 1-1,5-31 0,0 29 92,-4 17 80,0 1 0,0 0 1,-1 0-1,1-13 1,-2 16 28,0 0 0,0 0 0,1 0 0,0 0 1,0 0-1,0 0 0,1 1 0,-1-1 0,1 0 1,0 1-1,1-1 0,-1 1 0,1 0 0,4-6 1,9-20-241,-15 28 279,-1-1 0,1 1 0,0 0 0,0-1 1,1 1-1,-1 0 0,0 0 0,1 0 0,-1 0 0,1 0 0,0 0 1,0 0-1,0 1 0,0-1 0,0 1 0,0-1 0,0 1 0,0 0 1,3-2-1,8-2-23,0 0 1,0 1-1,0 0 0,17-2 1,-27 5 36,1 1 1,0-1 0,0 1 0,0 0-1,-1 0 1,1 0 0,0 1-1,0 0 1,-1-1 0,1 1-1,0 0 1,-1 1 0,1-1-1,-1 1 1,0-1 0,1 1-1,-1 0 1,0 1 0,0-1-1,5 5 1,-4-3 9,28 37 281,-30-37-245,0-1 0,-1 1 0,1 0 1,-1-1-1,0 1 0,0 0 0,0 0 1,-1 0-1,1 0 0,-1 6 0,1 16 327,-1-16-201,1 0 0,-1 0-1,-1 0 1,0 0 0,-4 18 0,-21 39 324,24-64-482,1 1 0,-1-1 0,-1 0 0,1 0 0,0 0 0,-1-1 0,-3 4 0,4-4-12,0-1 1,0 1 0,0 0 0,1 0-1,-1 0 1,1 0 0,-1 0-1,1 0 1,0 0 0,0 0 0,0 0-1,0 1 1,0-1 0,-1 3-1,-2-3 51,-19-2 19,23-13-667,-2-18 34,1 21 313,0-1 0,1 1 0,0 0 0,1 0 0,0-1 0,0 1-1,4-13 1,2 10 41,1 1 0,0-1 0,1 1 0,0 1 0,12-12 0,-12 13 132,-4 4 66,0 0 0,1 1 1,-1-1-1,2 1 0,-1 1 1,0-1-1,1 1 0,0 0 1,0 0-1,0 1 0,0 0 1,0 0-1,1 0 0,0 1 1,15-2-1,112 4 1449,-131 1-1333,0-1 0,1 1-1,-1 0 1,0 0 0,0 1-1,0-1 1,0 1-1,0 0 1,0 0 0,0 0-1,0 1 1,-1-1 0,0 1-1,1 0 1,-1 0 0,0 0-1,0 0 1,0 1 0,-1-1-1,1 1 1,-1 0-1,0-1 1,0 1 0,0 0-1,0 0 1,-1 0 0,0 1-1,0-1 1,0 0 0,0 7-1,0 23 316,0-8 10,-6 50 1,4-70-512,0 0 0,0 0 0,0 0 0,-1 0 0,0-1 0,0 1 0,-1-1 0,1 0 0,-1 1 0,-1-1 0,1 0 0,-1 0 0,-5 5 0,5-5-1226,17-15-9945,-11 8 10699,-1 0 0,1-1 0,-1 1 0,1 0-1,-1-1 1,0 1 0,2-5 0,1-4-2610,11-13-566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10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52 496,'0'-1'81,"0"0"-1,0 0 1,0 0-1,1 0 1,-1 0 0,0 0-1,1 0 1,-1 0-1,1 0 1,-1 0-1,1 0 1,0 0-1,-1 1 1,1-1 0,0 0-1,0 0 1,-1 1-1,1-1 1,0 0-1,0 1 1,0-1-1,0 1 1,2-2 0,4-3 392,16-21 9339,-43 38-8838,13-8-849,0 1-1,0 0 1,1 1-1,0 0 1,0-1-1,-7 11 1,-30 29 425,23-32-400,14-9-98,1-1 0,-1 1 0,1 0 0,0 0 0,0 1 0,0-1 0,-6 9 0,-10 16 324,11-17-169,1 1 0,1-1 1,-14 27-1,19-26-117,1-1 0,0 1 0,1-1 0,1 1 0,-1 0 0,4 17 0,-2 12 134,-1-41-206,0 0 0,0 1 0,0-1 0,0 0-1,0 1 1,0-1 0,0 0 0,0 1 0,1-1 0,-1 0 0,0 1 0,1-1-1,-1 0 1,1 0 0,-1 0 0,1 1 0,0-1 0,0 0 0,-1 0 0,1 0-1,0 0 1,0 0 0,0 0 0,0 0 0,2 1 0,0-2 7,1 1 0,0 0 0,-1-1 1,1 1-1,0-1 0,0 0 0,-1 0 0,1-1 0,0 1 1,4-2-1,4-1-11,0 0 0,0-1 0,-1-1 1,1 0-1,16-10 0,-27 14-12,0 1-1,1-1 0,-1 0 1,0 0-1,0 0 0,0 0 1,0 0-1,0 0 1,0 0-1,0-1 0,0 1 1,0 0-1,0 0 0,-1-1 1,1 1-1,-1 0 0,1-1 1,-1 1-1,1-2 1,5-13 16,10-9 16,-12 21-35,-1-1 0,1-1 1,-1 1-1,-1 0 0,5-10 0,26-91 89,-30 95-13,1-6 999,-1 1-1,0-1 1,0-26 0,-3 65 6747,0 20-5425,0 88-2942,0-126 546,0 0 0,0-1 0,1 1 0,-1-1 0,1 1 0,0-1 0,0 1 0,1-1 0,-1 0 0,1 1 0,2 3 0,6 13 0,2 26 0,-12-39-2,1-1 0,1 1 1,-1-1-1,1 1 1,1-1-1,-1 0 0,1 0 1,0 0-1,0 0 1,0-1-1,1 1 0,7 7 1,10 6-432,0-6-4076,-19-13 3762,1 1 0,-1 0 0,1-1 0,-1 1 0,1-1 0,-1 0 0,0 0 0,1 0 0,-1 0 0,1 0 0,-1-1 0,1 1 0,-1-1 1,1 1-1,-1-1 0,0 0 0,0 0 0,1 0 0,3-3 0,20-10-4210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11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121 828 1153,'-6'0'319,"6"-1"-271,-1 1 0,0 0 1,1 0-1,-1 0 0,0-1 0,1 1 0,-1 0 0,1 0 1,-1 0-1,0 0 0,1 0 0,-1 0 0,0 0 0,1 1 1,-1-1-1,0 0 0,1 0 0,-1 0 0,0 1 0,1-1 1,-1 0-1,1 0 0,-1 1 0,0-1 0,1 1 0,-1-1 1,1 1-1,0-1 0,-1 0 0,1 1 0,-1 0 0,1-1 1,-1 1-1,1-1 0,0 1 0,0-1 0,-1 1 0,1 0 1,0-1-1,-1 2 0,2-1-8,-1-1-1,0 1 1,0-1 0,0 1-1,0-1 1,0 1-1,-1 0 1,1-1 0,0 1-1,0-1 1,0 1 0,0-1-1,-1 1 1,1-1 0,0 1-1,0-1 1,-1 1 0,1-1-1,0 0 1,-1 1 0,1-1-1,-1 1 1,1-1 0,-1 0-1,1 1 1,0-1-1,-1 0 1,1 0 0,-1 1-1,1-1 1,-1 0 0,1 0-1,-1 0 1,0 1 0,1-1-1,-1 0 1,0 0 0,0 0 69,0 0 1,0 1-1,-1-1 1,1 0 0,0 1-1,0-1 1,0 1-1,0 0 1,0-1 0,0 1-1,0 0 1,0 0-1,0-1 1,0 1-1,-1 2 1,-3 2 170,4-4-66,1 0 0,-1-1 0,0 1 0,0 0 0,0 0 0,0 0 0,1 0 0,-1 0 0,1 0 0,-1 1 0,1-1 0,-1 0 0,1 0 0,-1 0 1,1 0-1,0 1 0,0 1 0,0-2-150,0 0 0,0 0 0,-1-1 0,1 1 0,0 0 0,0 0 0,0 0 0,-1 0 0,1 0 0,0-1 0,-1 1 0,1 0 0,0 0 0,-1 0 0,1-1 1,-1 1-1,0 0 0,1-1 0,-1 1 0,1-1 0,-1 1 0,0 0 0,0-1 0,1 1 0,-1-1 0,0 0 0,-1 1 0,1 0 15,0-1 0,1 0 0,-1 1 0,0-1 0,0 1-1,0 0 1,1-1 0,-1 1 0,0 0 0,0-1 0,1 1 0,-1 0-1,1 0 1,-1-1 0,1 1 0,-1 0 0,1 0 0,-1 0 0,1 0 0,0 0-1,0 0 1,-1 0 0,1 0 0,0 0 0,0 0 0,0 0 0,0 1-1,0-2-32,0 1 0,0-1 0,0 1 0,0-1 0,0 1 0,0-1 0,0 1-1,0-1 1,0 0 0,0 1 0,0-1 0,0 1 0,1-1 0,-1 1-1,0-1 1,0 0 0,0 1 0,1-1 0,-1 1 0,0-1 0,1 0 0,-1 1-1,0-1 1,1 0 0,-1 0 0,0 1 0,1-1 0,0 0 0,17 2 1262,-11-2-1247,-1 0 95,26-3 201,-5-14 400,-23 12-705,-1 0-1,0 0 0,-1-1 0,0 1 0,0-1 1,0 1-1,0-1 0,-1 0 0,1-10 1,-2-126 97,0 130-128,-2 1 0,1-1 0,-2 0 0,1 0 0,-2 1 0,-7-18 0,8 25 0,0 1 1,0-1-1,-1 1 1,0 0-1,0 0 1,0 0-1,-5-3 1,-2-2 6,10 8-16,0-1 0,1 0 1,-1 1-1,0-1 0,1 1 1,-1 0-1,0-1 1,1 1-1,-1-1 0,0 1 1,0 0-1,1 0 0,-1-1 1,0 1-1,0 0 0,0 0 1,1 0-1,-1 0 0,0 0 1,0 0-1,0 0 0,0 0 1,1 0-1,-3 1 0,-1 0 75,1-1-27,1-1 0,-1 1 0,0 1 0,1-1 1,-1 0-1,1 1 0,-1-1 0,0 1 1,1 0-1,-5 1 0,6-1-22,0 1 0,0-1 0,0 0 0,0 0 0,0 0 0,0 1-1,1-1 1,-1 1 0,0-1 0,1 1 0,-1-1 0,1 1 0,-1-1 0,1 1 0,-1-1 0,1 1 0,0-1 0,0 1 0,0-1-1,0 1 1,1 2 0,-2 10 64,1 30 428,0-43-519,0 1 1,1-1 0,-1 0 0,0 1 0,1-1 0,-1 1-1,1-1 1,-1 0 0,1 1 0,0-1 0,-1 0-1,1 1 1,0-1 0,0 0 0,0 0 0,0 0 0,0 0-1,0 0 1,0 0 0,0 0 0,1 0 0,-1 0 0,3 0-1,3 1-1,1 0 0,-1-1 0,1-1 0,-1 1 0,1-1 0,0 0 0,12-3-1,47-10 8,-56 10-17,0 0-1,-1-1 1,0 0-1,0 0 1,0-1-1,-1-1 0,1 1 1,-1-2-1,0 1 1,-1-1-1,0-1 1,0 1-1,10-14 0,25-21 215,-20 16 3556,-23 31-2375,0 63 3101,0 43-4318,0-101-178,-1 0 0,-1 0 0,-3 15 0,2-15 0,0 1 0,1 0 0,0 19 0,2 99-574,0-124-2696,8-23-8498,15 5 7962,-17 10 2713,1 0 1,-1 0-1,0-1 1,10-7-1,-7 2 86,0 0-62,1 1 0,0 1 1,19-13-1,16-7 6034,-45 32-3663,0 82 8836,4-86-8084,3 0-1147,0-2 0,0 1 0,0-1 0,0 0 0,0 0 0,0-1 1,12-4-1,-6-1-583,0 0 0,0-1 1,-1-1-1,1 0 0,-2 0 0,0-1 1,0-1-1,11-14 0,-12 10-309,-2-1-1,0 0 0,0-1 0,-1 1 0,-2-2 1,1 1-1,-2 0 0,0-1 0,-2 0 1,1 0-1,-2-35 0,0-22-71,1 10 109,-8-78 1,-14 14-29,10 94-10,7 25-17,0 0-1,1 1 1,0-1 0,-1-19-1,3-39-49,0 66 184,0 8 333,0 907 283,0-910-747,0-1 0,0 1 0,0-1 0,0 0 0,1 1 0,-1-1 0,1 1 0,0-1 0,-1 0 0,1 1 0,0-1 0,0 0 0,0 0 0,1 0 0,-1 0 0,4 4 0,3 5 0,-6-5-552,6 11 1717,-1-14-2999,4-9-4015,-5 1 3285,-2 2 1184,0 0 0,-1 0 0,1 0 0,0-1 0,-1 0 0,0 1 0,4-8 1,1-15-3039,15-13 872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1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65 1617,'-156'0'6790,"129"0"4417,145 10-2875,-38-8-4254,-25-1-3706,68-6-1,-76-6-371,-39 8 0,0 0 0,0 1 0,1 1 0,-1-1 0,15 0 0,21-2 369,-24-4-2157,-19 8 1442,-1-1-1,1 1 1,-1 0-1,1-1 1,-1 1 0,1-1-1,-1 1 1,1-1 0,-1 1-1,1-1 1,-1 1 0,0-1-1,1 1 1,-1-1 0,0 0-1,0 1 1,1-1 0,-1 0-1,0 1 1,0-1 0,0-1-1,0-22-14129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12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 1489,'-43'0'2948,"36"13"424,0-5-2531,3-3-408,0-1-1,1 1 0,0 0 1,-1 0-1,2 0 1,-1 0-1,1 1 0,-1-1 1,-1 8-1,-7 39 2464,5-30-1343,2 0 0,0 0 0,-1 43 0,3-34 143,-1-1-1,-8 42 0,-4 17 1575,11-60-2373,-1 12-181,-1 46 0,5-69-716,-1 0 0,0 0 0,-1 0 0,-9 27 0,9-33 0,0 6 0,0-1 0,2 1 0,0-1 0,3 35 0,-1-2 0,-1-155 0,1 91 0,0-1 0,1 1 0,8-27 0,-6 26 0,-1 1 0,0-1 0,1-29 0,5-63-214,0-8-946,-7 91 953,0 1-1,1 0 1,9-32 0,-8 39 140,0-4 11,1 0 1,1 0 0,0 1 0,2-1 0,15-28 0,6-6-9,-28 52 65,0 0-1,0 1 1,0 0 0,1-1 0,-1 1 0,0-1 0,1 1-1,-1 0 1,1 0 0,-1 0 0,1 0 0,-1 0 0,1 0-1,0 0 1,-1 1 0,1-1 0,0 0 0,0 1 0,2-1 0,37-1 80,-29 2-30,-9 0-11,0 0-1,1 0 0,-1 1 0,1-1 1,-1 1-1,1-1 0,-1 1 1,0 0-1,0 0 0,1 1 1,-1-1-1,0 1 0,4 2 0,11 6 166,-10-7-96,0 0 0,-1 0 0,0 1 0,0 1-1,0-1 1,0 1 0,0 0 0,-1 1 0,0-1 0,-1 1 0,1 0-1,-1 1 1,0-1 0,4 8 0,-1-2-75,0 1 0,-1-1 0,10 25 0,-15-32-35,0 0 1,-1 0-1,0 0 1,0 0-1,0 0 1,0 1-1,-1-1 1,0 0-1,0 1 1,0-1-1,-1 0 1,0 0-1,0 0 1,-2 6-1,-1-2 1,0 0 0,-1-1 0,0 0 0,-1 0 0,0 0 0,0 0 0,0-1 0,-1 0 0,0 0 0,-16 10 0,12-7 0,-20 20 0,26-24 0,-1 0 0,0-1 0,-1 1 0,-9 6 0,-8 4 0,16-10 0,-1 0 0,1-1 0,-1 0 0,0-1 0,0 1 0,0-2 0,-1 1 0,-17 3 0,-31-3 87,54-4-296,0 0 0,1 0 0,-1 0 0,0 0 0,0-1 0,1 0 0,-1 0 0,0 0 0,1 0 0,-1 0 0,1-1 0,0 0 0,-4-2 0,6 3-153,0-1 0,0 1 0,0-1 0,1 0 0,-1 1-1,1-1 1,-1 0 0,1 0 0,0 0 0,-1 1 0,1-1-1,0 0 1,0 0 0,1 0 0,-1 0 0,1-2 0,-1-7-1240,1 5 865,0-1 1,0 0-1,1 0 0,0 1 0,0-1 0,0 0 0,1 1 1,0 0-1,0 0 0,1 0 0,0 0 0,4-5 1,10-16-1633,-15 21 1939,1 0-1,0 0 0,1 1 1,-1-1-1,1 1 0,0 0 1,1 0-1,-1 1 1,1 0-1,0 0 0,7-4 1,33-22-1809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1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16 3169,'-6'-4'426,"-21"-8"6329,27 12-6629,-1 0 1,1 0-1,-1 0 0,0 0 0,1 0 0,-1 0 0,1 1 0,-1-1 0,1 0 0,-1 0 0,1 0 0,-1 1 0,1-1 0,-1 0 0,1 0 0,-1 1 0,1-1 1,-1 0-1,1 1 0,0-1 0,-1 1 0,1-1 0,0 0 0,-1 1 0,1-1 0,0 1 0,-1-1 0,1 1 0,0-1 0,0 1 0,0-1 0,-1 1 1,1-1-1,0 1 0,0 0 0,0-1 0,0 1 0,0-1 0,0 1 0,0-1 0,0 1 0,0-1 0,0 1 0,1 1 0,-1 139 12996,0 77-9437,0-109-3748,0-88 63,-1 0 0,-1 0 0,-1 0 0,0-1 0,-2 1 0,-9 25 0,3-8 0,2 1 0,-9 75 0,13-73 0,-21 81 0,24-114 0,1 0 0,-1 0 0,1 1 0,0-1 0,1 0 0,0 1 0,2 8 0,-1 12 0,-1-22 0,0-8 0,0-19 0,4-33 0,8 20 0,2 1 0,19-34 0,3-8 0,-29 58 0,38-75 0,-40 81 0,1 0 0,1 1 0,0-1 0,0 2 0,1-1 0,14-12 0,-20 20 0,0-1 0,0 1 0,0 0 0,0 0 0,0-1 0,0 1 0,1 1 0,-1-1 0,0 0 0,1 0 0,-1 1 0,1 0 0,-1-1 0,1 1 0,-1 0 0,1 0 0,-1 0 0,0 1 0,4 0 0,-1 0 0,-1 0 0,1 1 0,-1 0 0,0 0 0,0 0 0,1 1 0,-2 0 0,6 3 0,-6-3 0,1 1 0,-1 0 0,1 0 0,-1 1 0,-1-1 0,1 0 0,0 1 0,-1 0 0,0-1 0,0 1 0,-1 0 0,1 0 0,-1 0 0,1 10 0,2 3 0,-1-1 0,-1 1 0,-1-1 0,-1 1 0,-1 23 0,-1 4 0,2 95-563,0-136-2761,28-35-15490,-1-5 14062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13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1537,'0'0'18179,"0"13"-13396,0-10-4551,0-1 0,-1 1 0,1-1 0,-1 0 0,0 1 0,1-1 1,-1 0-1,0 1 0,0-1 0,-1 0 0,1 0 0,-2 3 0,-8 14 668,6-6-505,1 1 0,0-1 1,1 1-1,0 0 0,-1 23 0,4 108 529,0-143-920,0 0 1,0 0 0,1 1 0,-1-1 0,1 0 0,-1 0-1,1 0 1,0 0 0,0 1 0,0-1 0,0 0 0,0-1-1,0 1 1,1 0 0,-1 0 0,0 0 0,1-1 0,0 1 0,-1-1-1,1 1 1,0-1 0,0 0 0,0 0 0,-1 1 0,1-1-1,1-1 1,-1 1 0,0 0 0,0 0 0,0-1 0,0 1-1,0-1 1,1 0 0,3 0 0,2 1 13,-1-1 1,0 0 0,1 0-1,-1-1 1,1 0-1,-1-1 1,0 1-1,1-1 1,10-5-1,-11 4 29,-1 0 0,1 0 0,-1-1-1,0 0 1,0 0 0,0 0 0,0-1 0,-1 0-1,0 0 1,0 0 0,0-1 0,0 1-1,-1-1 1,6-11 0,4-12-47,-12 26 0,0 0 0,0-1 0,0 1 0,0-1 0,-1 0 0,0 1 0,0-1 0,0 0 0,0 0 0,0 0 0,-1-7 0,0-22 0,1 31 0,-1 0 0,0 0 0,-1 0 0,1 0 0,0 1 0,0-1 0,-1 0 0,1 0 0,-1 1 0,0-1 0,1 0 0,-1 1 0,0-1 0,0 0 0,0 1 0,0 0 0,0-1 0,0 1 0,-3-3 0,-5-6 0,6 3 0,3 5 0,-1-1 0,0 1 0,0 0 0,0-1 0,-1 1 0,1 0 0,-1 0 0,1 0 0,-1-1 0,0 2 0,1-1 0,-1 0 0,0 0 0,0 1 0,-1-1 0,1 1 0,0-1 0,0 1 0,-1 0 0,1 0 0,0 0 0,-1 0 0,1 0 0,-6 0 0,-16-2-20,0 1 0,-45 3 0,28 0-3167,36-1-599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14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2065,'0'0'5771,"0"14"-1812,0 34 1760,0 63 1520,-1-103-6853,1 0-1,-2-1 1,1 1 0,-1 0 0,0-1 0,-3 9 0,1-7 11,2-1 0,-1 0 0,1 1 0,1 0 0,0-1 0,-1 12 0,1-7 222,0 0 0,-6 23 0,4-23-393,1 1-1,-2 25 1,4 65-226,0-109 37,-1-71-256,2 67 18,-1-1-1,2 1 0,-1 0 0,1-1 1,0 1-1,1 0 0,7-15 1,60-90-1302,-55 83 1413,-14 29 138,-1 0-1,1 0 1,0 0 0,-1 0 0,1 0 0,0 0-1,0 1 1,0-1 0,0 0 0,1 1 0,-1-1-1,0 0 1,1 1 0,-1 0 0,1-1 0,-1 1-1,1 0 1,0 0 0,-1 0 0,1 0-1,0 0 1,0 0 0,0 0 0,0 1 0,-1-1-1,1 1 1,0-1 0,0 1 0,0 0 0,0 0-1,0 0 1,0 0 0,0 0 0,4 1 0,-5-1 2,0 0 1,0 1-1,0-1 1,0 0 0,1 1-1,-1-1 1,0 1-1,0-1 1,0 1 0,0 0-1,0-1 1,0 1-1,0 0 1,0 0 0,-1 0-1,1 0 1,0 0-1,0 0 1,-1 0 0,1 0-1,0 0 1,-1 0 0,1 0-1,-1 0 1,0 0-1,1 0 1,-1 1 0,0-1-1,0 0 1,1 0-1,-1 0 1,0 1 0,0 0-1,0 59-118,-1-32 131,1 241-356,0-267-1938,46-58-20691,-19 17 19267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1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111 260 1024,'0'0'19367,"5"0"-18599,39 2 709,-24-1-888,0 0-1,1-1 1,36-6-1,-55 6-553,0-1 0,0 1 0,-1-1-1,1 0 1,0 0 0,0 1 0,-1-1 0,1-1 0,-1 1 0,1 0-1,1-2 1,-2 2 5,1-1-1,0 1 1,-1 0 0,1-1-1,0 1 1,0 0 0,0 0-1,-1 0 1,1 1 0,0-1-1,3 0 1,0-1 22,-1 0 1,0 0 0,0 0-1,0 0 1,0 0 0,-1-1-1,1 0 1,0 0-1,3-4 1,21-15 754,-27 21-730,1 0 1,-1 0-1,1 0 0,-1 0 0,1-1 1,-1 1-1,0-1 0,0 1 0,1-1 0,-1 0 1,0 1-1,-1-1 0,1 0 0,0 0 1,0 1-1,-1-1 0,1 0 0,-1 0 1,1-3-1,-1-41 545,-1 22-552,0 20-62,1 0-1,0 0 1,-1 1-1,0-1 0,0 0 1,0 0-1,-1 1 1,1-1-1,-3-4 1,0 0 10,3 6 3,0 0 0,0 1 0,0-1-1,0 0 1,-1 1 0,1-1 0,-1 0 0,1 1 0,-1 0 0,1-1-1,-1 1 1,0 0 0,0 0 0,0 0 0,0 0 0,0 0 0,0 0-1,0 1 1,0-1 0,0 0 0,0 1 0,-3 0 0,-3-1 243,0 1 0,0 0 0,0 0 1,-11 2-1,13 0-199,-1-1-1,1 1 1,-1 0 0,1 1-1,0-1 1,0 1 0,0 1-1,0-1 1,-7 6 0,-44 42-172,35-29 146,8-10-49,1 1 0,0 0 0,1 1 0,1 1 0,0 0 0,1 0 0,1 1 0,-12 25 0,18-32 0,-5 6 0,2 0 0,0 1 0,1-1 0,0 1 0,2 0 0,-1 1 0,0 21 0,3-16 0,2 24 0,-1-43 0,1-1 0,0 0 0,-1 0 0,1 0 0,0 0 0,0 0 0,0 0 0,0 0 0,0 0 0,0 0 0,1 0 0,-1 0 0,1-1 0,-1 1 0,1-1 0,0 1 0,2 1 0,3 1 0,0-1 0,1-1 0,-1 1 0,1-1 0,-1 0 0,1-1 0,0 0 0,-1 0 0,1-1 0,0 1 0,10-2 0,-1-1 0,0 0 0,-1 0 0,1-2 0,17-5 0,10-8 0,49-27 0,-53 24 0,42-15 0,-10-1-2831,-113 45-22047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15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451 1 832,'0'0'3506,"0"4"-2161,-1 1-984,1-1 228,0 1 1,-1-1-1,1 0 1,1 0-1,-1 1 1,1-1-1,-1 0 1,3 6-1,-1-5-74,1 0 0,-1 0 0,1-1 0,0 1 0,0-1 0,1 1 0,0-1-1,-1 0 1,1-1 0,6 6 0,-7-7-410,-1 1 1,0-1-1,0 1 0,-1 0 1,1-1-1,0 1 0,-1 0 0,0 0 1,0 0-1,0 0 0,0 1 1,0-1-1,0 0 0,-1 0 0,0 1 1,0-1-1,0 0 0,0 0 1,-1 6-1,1-1 30,0-6 1170,-20-4-860,7-3-459,0 0 0,-1 0 0,2-2 1,-24-14-1,2 1-602,20 13 358,0 0 0,0 1 0,-1 0 0,-26-5 0,35 9 220,1 1-1,-1 0 0,0 0 0,0 1 0,0 0 1,0 0-1,0 0 0,1 0 0,-1 1 0,0 0 1,0 1-1,1-1 0,-1 1 0,0 0 0,1 0 1,0 1-1,-7 3 0,-12 11 14,19-15 23,0 1 1,0 0 0,1 0 0,-1 1-1,1-1 1,0 1 0,0 0 0,0 0-1,0 0 1,1 1 0,-1-1 0,1 1-1,0 0 1,1 0 0,-4 7 0,-20 69-47,24-73 55,1-1-1,-1 1 1,1-1 0,1 1 0,0 0 0,1 14 0,-1-5 11,0-13-10,1 0 0,-1 0 0,0 0 0,1 0 0,0 0 0,0 0 0,0 0 0,1 0 1,-1 0-1,1 0 0,2 3 0,5 13 15,-4-1 0,-5-17-20,0 0 0,0 0 0,1 0 1,-1 0-1,1 0 0,-1 0 1,1 0-1,0-1 0,0 1 1,0 0-1,0 0 0,0-1 0,0 1 1,0-1-1,1 1 0,-1-1 1,1 1-1,-1-1 0,3 2 0,12 13 85,-13-11-61,1-1 1,0 0-1,1 0 1,-1 0-1,0-1 1,6 4 0,15 3 23,-17-8-28,0 1-1,0 0 1,0 1 0,7 4 0,-1-1 1,-7-5-3,-1 1 0,0 0 1,0 0-1,0 0 1,-1 1-1,1-1 0,-1 1 1,0 1-1,0-1 0,0 1 1,4 5-1,-7-5 20,0 1 46,1 0 0,0 0 1,0-1-1,0 1 0,1-1 0,5 6 0,-7-7-43,1-1 1,-1 0-1,0 1 0,0 0 1,0 0-1,0-1 0,-1 1 1,1 0-1,-1 0 0,0 0 0,-1 1 1,2 4-1,-3 55 297,0-28 217,0-32-475,1 0 0,-1 0 0,0 0 0,0 0 0,0 0 0,0 0 0,-1-1 0,1 1 0,-1 0 0,0-1 0,0 0 0,-1 1 0,1-1 0,-1 0 0,1 0 0,-1 0 0,0 0-1,0-1 1,0 1 0,0-1 0,-6 3 0,5-4 24,1 0 0,-1 0 0,0-1 0,1 1 0,-1-1 0,0 0-1,1 0 1,-1 0 0,-5-1 0,-12 0 241,-8 2-135,22 0-194,0 0 1,1-1-1,-1 0 1,0 0 0,0-1-1,0 0 1,1 0 0,-1 0-1,1-1 1,-1 0 0,-10-4-1,-6-9 17,15 9-44,-1 1 0,0 0 0,0 0-1,-1 0 1,-13-3 0,21 7 69,1 1 0,-1 0 0,1 0 0,-1-1 1,1 1-1,-1-1 0,1 1 0,-1-1 0,1 1 0,0-1 1,-1 0-1,1 0 0,0 0 0,-2-1 0,0-11-1771,2-2-5486,1 9 3900,5 6-463,17 3 509,-3 10 409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8:40.16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42 254 224,'-11'0'-3382,"-20"0"23910,50 0-15712,368 0-3138,-377 0-1689,0-1-1,0 0 1,0-1-1,-1 0 1,12-4-1,-11 2 29,1 2-1,-1-1 0,0 1 1,1 1-1,13-1 1,-21 2-5,1-1 1,-1 0 0,0 1 0,1-2 0,-1 1 0,0 0 0,5-3-1,7-3-13,-14 6 4,0-1 0,-1 1 0,1-1 0,0 1 0,-1-1 1,1 0-1,-1 1 0,1-1 0,-1 0 0,0 1 0,0-1 0,0 0 0,0 0 0,0 1 0,0-1 0,0 0 1,-1-3-1,0-3 16,1-128 840,0 134-806,0-6-13,1 7-35,-1 1 0,0-1 0,0 0 0,1 0 0,-1 0 0,0 0-1,0 0 1,0 0 0,0 0 0,0 0 0,-1 0 0,1 0 0,0 0 0,0 0 0,-1 0-1,1 0 1,0 0 0,-1 0 0,1 0 0,-1 0 0,1 0 0,-1 1 0,0-2 0,-94 2 1561,93 0-1562,1 0 0,-1 0 0,1 1 0,-1-1 0,1 0 0,-1 1 1,1-1-1,-1 1 0,1 0 0,0-1 0,-1 1 0,1 0 0,0 0 1,0 0-1,-1 0 0,1 0 0,0 0 0,0 0 0,-1 2 0,-16 10 52,-4-6-38,18-6-12,0 0-1,0 0 1,0 1-1,0 0 0,0-1 1,0 1-1,1 0 1,-7 5-1,9-6-7,1-1 0,-1 1 0,1 0 0,-1-1 0,0 1 0,0-1 1,1 1-1,-1-1 0,0 1 0,0-1 0,1 0 0,-1 1 0,0-1 0,0 0 0,0 0 0,0 1 0,0-1 0,0 0 0,-1 0 1,1 0 3,0 0 1,0 0 0,1 0 0,-1 0 0,0 0 0,0 1 0,0-1-1,0 0 1,0 0 0,1 1 0,-1-1 0,0 1 0,0-1 0,1 1-1,-1-1 1,0 1 0,0-1 0,1 1 0,-2 1 0,0-1-1,-1 1 1,0 0-1,0-1 1,0 0 0,0 1-1,0-1 1,0-1-1,0 1 1,0 0-1,0-1 1,-5 1 0,-43-1 192,27 0-26,13 0-27,-104 0 535,41 0 3204,71 0-3139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1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78 2161,'3'-4'464,"-1"0"0,1-1 0,-1 1 0,0-1 0,-1 1 0,1-1 0,-1 0 0,0 0 0,0 1 0,0-1 0,-1 0 0,0 0 0,0 0 0,0-7 4048,-20 12-2997,16 0-1456,0 0 0,0 1-1,0 0 1,1 0 0,-1 0 0,0 0-1,1 1 1,-1-1 0,1 1 0,0 0 0,-1 0-1,1 0 1,0 0 0,0 1 0,0-1-1,1 1 1,-5 5 0,-4 6-18,1 0 0,-15 26 1,16-24-34,-17 23 61,21-33-44,0 0 0,0 1 1,1-1-1,0 1 0,0 0 0,1 0 0,-1 0 0,2 0 0,-1 1 0,1-1 0,0 1 0,-1 13 0,3 99 1882,0-118-1798,0 0-1,0 0 1,1 0-1,-1 0 1,0 0-1,1-1 1,-1 1-1,1 0 1,0 0-1,-1-1 0,1 1 1,0 0-1,0-1 1,0 1-1,0-1 1,1 1-1,-1-1 1,0 1-1,1-1 1,-1 0-1,3 2 1,-1-1 211,1 0-1,0 0 1,0 0 0,0-1 0,0 0 0,0 1 0,1-2 0,-1 1 0,6 0 0,1 0 493,-1-1 1,1 0-1,0-1 1,-1 0-1,1-1 1,-1 0-1,20-7 1,38-17 1544,-26 13-2219,-33 5-225,-9 8 46,0-1 0,1 1 0,-1 0 0,0-1 1,1 1-1,-1-1 0,0 1 0,1 0 0,-1 0 0,1-1 0,-1 1 0,1 0 0,-1 0 1,0-1-1,1 1 0,-1 0 0,1 0 0,-1 0 0,1 0 0,-1 0 0,1 0 0,-1 0 1,1 0-1,0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16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232 120 1617,'0'-59'4939,"0"-1"7106,-4 60-11715,-1 0-306,1-1 0,-1 2-1,1-1 1,-1 0-1,1 1 1,-1 0 0,1 0-1,0 0 1,0 0 0,-1 1-1,1 0 1,0-1 0,0 2-1,0-1 1,1 0-1,-1 1 1,0 0 0,1 0-1,0 0 1,-4 4 0,-14 21 336,1 0 0,-28 54 1,20-35-92,25-39-238,-1 0 0,1 1 0,0-1 1,1 0-1,0 1 0,0 0 0,1-1 1,0 1-1,0 0 0,1 0 1,2 15-1,-2 4 71,1-24-94,-1 0 1,1 0-1,-1 0 0,1 0 0,0-1 1,0 1-1,1 0 0,-1-1 1,3 5-1,0 0 10,-3-7-14,-1 1-1,1-1 0,0 0 0,0 1 0,0-1 0,1 0 0,-1 0 0,0 0 0,0 0 0,1 0 0,-1 0 0,0-1 1,1 1-1,-1 0 0,1-1 0,-1 1 0,1-1 0,-1 1 0,1-1 0,-1 0 0,1 1 0,-1-1 0,1 0 1,0 0-1,-1 0 0,1 0 0,-1-1 0,1 1 0,2-1 0,5-1 11,-1 0-1,1 0 1,14-7-1,-15 5-25,-1-1 0,1 0-1,-1 0 1,0 0 0,0-1 0,-1 0-1,1 0 1,6-10 0,2-2-32,21-36 1,-33 48 41,-1 0 0,1 0 0,-1 0 0,0 0 0,1-11 0,6-16-40,1 13 1,-8 17 39,0 0 1,-1 0-1,1 0 0,-1 0 0,0-1 0,0 1 0,0 0 1,0-1-1,-1 1 0,1-8 0,-1-79 912,0 92-800,1 1 0,-1-1 0,1 1 1,0-1-1,-1 0 0,1 1 0,0-1 1,0 0-1,0 0 0,1 0 0,1 3 1,8 15 772,-8-5-210,0 0-1,-1 0 0,-1 0 1,-1 0-1,0 0 0,-2 20 1,0 6 444,2 147 1017,0-184-2147,0-1 0,0 1 0,1-1 0,0 1 0,-1-1 0,1 0-1,1 1 1,-1-1 0,0 0 0,1 0 0,0 0 0,2 5 0,-1-4-1100,2-4-1280,13 0-1932,-18 0 4143,1 0 0,-1 0-1,0 0 1,1 0 0,-1 0-1,0 0 1,0 0 0,1 0-1,-1 0 1,0 0 0,1 0-1,-1 0 1,0-1 0,0 1-1,1 0 1,-1 0 0,0 0-1,0 0 1,1 0 0,-1-1-1,0 1 1,1-1-547,-1 1 546,0 0 1,0 0 0,0-1-1,0 1 1,1 0 0,16-22-5802,9-4 1141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17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99 1233,'-2'-2'214,"0"1"1,0-1 0,0 0 0,0 0 0,0-1 0,0 1-1,1 0 1,-1 0 0,0-1 0,1 1 0,0-1 0,0 0-1,0 1 1,0-1 0,0 0 0,0 1 0,1-1 0,-1-4-1,1 6-87,0 0 0,0 0-1,0 0 1,0 0-1,0 0 1,0 0-1,0 0 1,-1 0-1,1 1 1,0-1 0,0 0-1,-1 0 1,1 0-1,-1 0 1,1 0-1,-1 1 1,1-1-1,-1 0 1,1 0 0,-1 1-1,0-1 1,1 0-1,-3 0 1,3 0 4,-1 1 1,0-1 0,1 1-1,-1-1 1,1 1 0,-1-1-1,0 0 1,1 1 0,-1-1-1,1 0 1,0 1 0,-1-1 0,1 0-1,0 0 1,-1 0 0,1 1-1,0-1 1,0 0 0,0 0-1,-1 0 1,1 1 0,0-1-1,1-2 1,-2-7 2671,2 18 752,2 21-1296,2-16-1652,-3-9-393,-1-1 0,1 1 0,-1-1 0,0 1 0,0 0-1,0-1 1,-1 1 0,1 7 0,-1-4 87,1 0 1,0-1-1,0 1 1,1-1-1,0 1 0,5 11 1,-5-12-34,1 0 1,-1 1-1,0-1 0,-1 1 1,0 0-1,1 13 1,-1-13-76,-1-1 1,1 1 0,1 0 0,-1 0-1,1-1 1,0 1 0,4 7 0,-4-8-73,0 0 1,1 0 0,-2 1 0,1-1-1,-1 0 1,0 1 0,0 7-1,-1 155 1296,0-167-1321,0-4-320,0-156-3071,1 151 3152,0 1-1,0 0 1,0 0-1,1-1 0,0 1 1,1 0-1,-1 0 1,1 1-1,0-1 1,0 0-1,1 1 1,0 0-1,4-5 1,0 0 94,0 2-1,1-1 1,0 1 0,0 0 0,0 1 0,13-7 0,-13 12 85,0 0-1,1 0 1,-1 1 0,0 0-1,1 1 1,-1 0 0,17 3-1,-1-2 608,-21-1-448,-1-1-1,1 2 1,-1-1-1,1 0 1,-1 1-1,0 0 1,1-1-1,-1 1 1,0 0-1,1 1 0,-1-1 1,0 1-1,0-1 1,0 1-1,0 0 1,0 0-1,-1 0 1,1 1-1,-1-1 1,1 1-1,-1-1 0,0 1 1,0 0-1,3 5 1,-2 0 45,0-1 1,0 2-1,-1-1 0,0 0 1,0 0-1,-1 0 0,-1 1 1,1 15-1,-1 230-199,0-147-2464,1-113 1230,1 0 1,-1 1 0,1-1 0,1 1-1,-1-1 1,1 1 0,0 0 0,0 0-1,0 0 1,5-4 0,8-16-2562,0-2-23,14-36 1,-4 7 918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17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258 103 768,'1'0'165,"1"0"0,0-1 0,-1 0 0,1 1 0,-1-1 0,0 0 0,1 0 0,-1 1 0,1-1 0,-1 0 0,0-1 0,0 1 0,0 0 0,0 0 0,0 0 0,0-1 0,0 1 0,0 0 0,0-1-1,0 1 1,-1-1 0,1 1 0,-1-1 0,1 0 0,-1 1 0,0-1 0,1 1 0,-1-1 0,0 0 0,0 1 0,0-1 0,0 1 0,0-1 0,-1 0 0,0-1 0,1 0 102,1 2-37,-1 0 1,1 0-1,-1 0 0,1 0 1,-1 0-1,1 0 0,0 0 1,-1 0-1,1 0 0,0 1 1,0-1-1,-1 0 0,1 0 1,0 1-1,0-1 0,2-1 1,-1 1 474,-2 0-130,1 1 0,0-1 1,-1 0-1,1 0 0,-1 0 1,1 0-1,-1 1 1,0-1-1,1 0 0,-1 0 1,0 0-1,0 0 0,0 0 1,1 0-1,-1 0 1,0 0-1,0 0 0,0 0 1,-1-1-1,1 1-434,0 0 0,-1 0 0,1 1 0,-1-1 0,1 0 0,-1 0 0,0 1 0,1-1 0,-1 1 1,1-1-1,-1 0 0,0 1 0,0-1 0,1 1 0,-1 0 0,0-1 0,-1 0 0,-2 0-212,-1 0-1,1 0 1,-1 0 0,0 0 0,0 0-1,-6 1 1,6 0 64,1 1-1,-1-1 0,1 1 0,-1 0 1,1 0-1,0 0 0,-1 1 1,1-1-1,0 1 0,0 0 1,0 1-1,0-1 0,-4 4 1,-20 11-121,16-9 66,-1 1 0,2 0 0,-15 15 0,-21 18-63,40-37 111,4-3 9,0 0 0,-1 0 0,1 1 0,0-1 0,0 1 0,1 0 0,-1 0 0,0 0 0,1 0 1,0 0-1,-1 1 0,1-1 0,1 1 0,-1-1 0,0 1 0,1 0 0,0-1 0,0 1 0,0 0 0,0 6 1,0-4 11,1-1 0,1 0 1,-1 0-1,1 0 0,-1 0 1,2 0-1,-1 0 0,0-1 1,1 1-1,4 7 0,-5-9-4,1-1 1,0 0-1,1 1 0,-1-1 0,0 0 0,1 0 0,-1-1 0,1 1 0,-1 0 0,1-1 0,0 0 1,0 0-1,-1 1 0,1-2 0,0 1 0,0 0 0,0 0 0,0-1 0,0 0 0,0 0 0,1 0 0,3 0 1,245 0 1089,-247 0-1035,-1-1-8,0 1 0,0 0 0,0 0 0,0 0 1,0 1-1,0 0 0,0-1 0,0 1 0,0 0 0,0 1 0,0-1 0,-1 1 0,1 0 0,0-1 0,4 5 0,-7-5-36,7 6 178,0 0 1,0-1 0,13 9 0,-19-14-74,1 1-1,-2 0 1,1 0 0,0 1-1,0-1 1,-1 0 0,1 0-1,-1 1 1,0-1 0,1 1-1,-1 0 1,0-1 0,-1 1-1,1 0 1,0-1 0,-1 1-1,0 0 1,1 0 0,-1-1-1,0 1 1,0 0 0,-1 0-1,0 4 1,1-2 98,-1 1-1,0-1 1,0 1 0,0-1 0,-1 0-1,0 1 1,0-1 0,0 0-1,-1 0 1,-4 6 0,-1-2-179,-1-1 0,0 1 0,-1-2 1,0 1-1,-19 9 0,16-9-38,-1-1 0,-1 0 0,1-1 0,-1-1 0,0 0 0,0-2 0,0 1 0,-31 1 0,-90-5 0,135 0-8,0 1-27,1-1-1,-1 0 0,1 0 0,-1 0 0,0 1 0,1-1 0,-1 0 1,1 0-1,-1 0 0,1 0 0,-1 0 0,0 0 0,1 0 0,-1 0 1,1 0-1,-1-1 0,0 1 0,1 0 0,-1 0 0,1 0 0,-1-1 1,1 1-1,-1 0 0,1-1 0,-1 1 0,1 0 0,-1-1 0,1 1 1,0-1-1,-1 1 0,1 0 0,0-1 0,-1 1 0,1-1 0,0 1 1,-1-1-1,1 1 0,0-2 0,0-39-17489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1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47 632 1489,'-4'-3'689,"-21"-10"1367,9 13 7719,16 17-5466,-1-7-3500,1-6-544,0 0 1,0 0-1,0 0 0,0 0 1,1 0-1,-1 0 0,3 6 1,16 27 1028,-17-36-1276,-1 0-1,0 1 1,0-1 0,0 0 0,1 0 0,-1 1 0,1-1-1,-1 0 1,1-1 0,-1 1 0,1 0 0,0 0 0,-1-1 0,1 1-1,0-1 1,-1 1 0,4-1 0,35 1 156,-21-1-53,-12 0-114,0 0-1,0 0 1,-1-1 0,1 0-1,0 0 1,-1-1 0,1 0-1,-1 0 1,0 0 0,1-1-1,-1 0 1,0 0 0,7-6-1,-1 1-14,0-1-1,-1-1 0,0 0 0,-1-1 0,0 0 0,-1 0 1,0-1-1,-1 0 0,14-27 0,-10 17-62,-8 15 4,1-1 1,-1 0-1,0 0 0,-1 0 0,0 0 0,3-14 0,2-38-213,0 27 136,-4 19 88,-1 1 0,0-1 0,-1 0 0,1-19 0,-3-266 1513,-5 298-1089,4 1-318,1 0 0,-1-1-1,0 1 1,0 0 0,0 0 0,0 1 0,1-1 0,-1 0 0,0 0-1,0 0 1,0 0 0,1 1 0,-1-1 0,0 0 0,0 1 0,1-1-1,-1 1 1,0-1 0,1 1 0,-1-1 0,1 1 0,-1-1 0,0 1-1,1-1 1,-1 1 0,1 0 0,-1-1 0,1 1 0,0 0-1,-1 0 1,1-1 0,0 1 0,-1 0 0,1 0 0,0-1 0,0 1-1,0 0 1,0 0 0,0 0 0,0-1 0,0 1 0,0 0 0,0 0-1,0 0 1,1 1 0,-6 27 2046,2-18-1457,0-2-43,0-1 0,1 1 0,1 0 0,-1 0 0,1 16 0,1 753-751,14-778-7664,4-34-1795,-6 7 6448,-4 13 1786,0 0 54,-1 0-1,0-1 1,6-23 0,-11 27 714,0-1 0,-2 0 1,1-15-1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19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230 453 1008,'-146'0'5477,"82"0"465,63 0-5822,1 1 33,-1-1 0,1 0 1,-1 0-1,1 0 0,-1 0 0,1 1 1,-1-1-1,0 0 0,1 0 0,-1 0 0,1 0 1,-1 0-1,1 0 0,-1 0 0,0-1 1,1 1-1,-1 0 0,1 0 0,-1 0 1,1-1-1,-1 1 0,1 0 0,-1 0 1,1-1-1,-6-8 7918,43 8-1089,15-7-5603,-3 0-1422,48-14 43,13 11 0,-83 8 5,-1 1 1,52 3-1,-16 1-432,-61-2 410,0 1-1,0-1 1,0 0-1,0 0 1,0 0-1,0-1 1,0 1-1,0 0 0,0 0 1,-1 0-1,1-1 1,0 1-1,0 0 1,0-1-1,0 1 1,0-1-1,-1 1 1,3-2-1,-3 0 3,1 1 0,0-1 0,-1 0 0,1 1 0,-1-1 0,1 0 0,-1 0 0,0 0 0,0 1 0,0-1 0,0 0 0,0-2 0,0 2-31,0-1 0,1 0-1,-1 1 1,1-1 0,-1 1 0,1-1 0,0 1 0,0 0 0,0-1-1,2-2 1,-2 2 17,1 1 0,-1-1-1,0 0 1,0 0 0,0 1 0,0-1-1,-1 0 1,1 0 0,-1 0-1,0-4 1,1-3-7,0 1 0,1 0 1,0 0-1,0 0 0,4-10 0,-3 10 35,0 1-1,0-1 1,-2 0-1,1 0 1,0-11-1,-2-147 1995,0 841-1993,0-664 0,1 0 0,0 0 0,1 0 0,0-1 0,1 1 0,3 10 0,-3-2 0,-3-18 0,0 0 0,0 1 0,0-1 0,0 0 0,0 0 0,0 1 0,0-1 0,0 0 0,0 0 0,0 1 0,0-1 0,0 0 0,0 0 0,0 1 0,0-1 0,0 0 0,0 0 0,0 1 0,1-1 0,-1 0 0,0 0 0,0 0 0,0 1 0,0-1 0,0 0 0,0 0 0,1 0 0,-1 1 0,0-1 0,0 0 0,0 0 0,1 0 0,-1 0 0,0 0 0,0 1 0,1-1 0,-1 0 0,0 0 0,0 0 0,1 0 0,-1 0 0,2 0 0,-1-1 0,1 0 0,-1 1 0,0-1 0,1 0 0,-1 0 0,0 0 0,1 0 0,-1 0 0,0 0 0,0 0 0,0 0 0,0-1 0,0 1 0,0 0 0,0-1 0,0 1 0,-1-1 0,1 1 0,0-1 0,-1 1 0,1-1 0,-1 1 0,1-2 0,16-29 0,55-56 0,-41 58 0,-30 28 0,1 0 0,0 0 0,0 0 0,0 1 0,0-1 0,0 1 0,1-1 0,-1 1 0,0 0 0,1 0 0,-1 0 0,1 0 0,4-1 0,-6 2 0,0 0 0,0 0 0,-1 0 0,1-1 0,0 1 0,0 0 0,0 0 0,0 0 0,0 0 0,-1 1 0,1-1 0,0 0 0,0 0 0,0 0 0,0 1 0,-1-1 0,1 1 0,0-1 0,0 0 0,-1 1 0,1-1 0,0 1 0,0-1 0,-1 1 0,1 0 0,-1-1 0,1 1 0,-1 0 0,1-1 0,-1 1 0,1 0 0,-1 0 0,1 0 0,-1-1 0,0 1 0,0 0 0,1 0 0,-1 0 0,0 0 0,0-1 0,0 1 0,0 0 0,0 0 0,0 0 0,0 1 0,0 276 0,0-277-4,0 0 0,0 0 0,0 0-1,0 0 1,0 0 0,1 0 0,-1 0 0,0 0 0,1 0 0,-1 0-1,0 0 1,1-1 0,-1 1 0,1 0 0,0 0 0,-1 0 0,1 0-1,-1-1 1,1 1 0,0 0 0,0-1 0,0 1 0,-1-1 0,1 1-1,0-1 1,0 1 0,0-1 0,0 1 0,0-1 0,0 0 0,0 0 0,0 1-1,0-1 1,1 0 0,-1 0-129,0 0 1,0-1-1,0 1 1,0 0-1,0-1 0,0 1 1,0 0-1,0-1 1,0 1-1,0-1 0,0 0 1,0 1-1,-1-1 0,1 0 1,0 1-1,0-1 1,-1 0-1,1 0 0,0 0 1,-1 0-1,1 0 1,-1 0-1,1 0 0,0-1 1,7-15-5177,1 1 0,14-18 0,9-16-1703,-31 48 6692,-1 0 0,1-1 1,0 1-1,-1 0 0,1 0 0,-1 0 0,0-1 0,0 1 0,0-4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19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121 145 768,'0'-21'10047,"0"40"-6027,0 33-1386,0-51-2594,1 0 0,-1 0 0,0 0-1,1 0 1,-1 0 0,0 0-1,1 0 1,-1 0 0,1-1 0,-1 1-1,1 0 1,0 0 0,-1-1 0,1 1-1,0 0 1,0-1 0,-1 1 0,1-1-1,0 1 1,0-1 0,0 1-1,0-1 1,0 1 0,0-1 0,-1 0-1,1 0 1,0 1 0,0-1 0,0 0-1,0 0 1,0 0 0,2 0-1,45 0 675,-27-1-719,-20 1 9,0 0 0,0 0 0,1 0 0,-1 0-1,0 0 1,0-1 0,0 1 0,1 0 0,-1 0 0,0-1 0,0 1 0,0-1 0,0 1 0,1-1 0,-1 0 0,0 1-1,0-1 1,0 0 0,0 0 0,-1 1 0,3-3 0,17-13 83,-17 14-85,0 0 0,0 0 0,0 0 0,0 0 0,-1-1 1,1 1-1,0-1 0,-1 0 0,0 0 0,0 0 0,0 0 0,0 0 0,0 0 0,0 0 0,-1-1 0,0 1 0,0-1 0,0 1 0,0-1 0,0 1 0,0-1 0,-1 0 0,0 1 0,0-6 0,0-53 22,0 60-24,0 1-1,0 0 1,0-1-1,-1 1 1,1 0 0,0-1-1,-1 1 1,1 0-1,-1 0 1,1-1-1,-1 1 1,1 0 0,-1 0-1,0 0 1,0 0-1,0 0 1,-1-2-1,1 2-1,0 0 0,1 1 0,-1-1 0,0 0 0,1 1 0,-1-1 0,1 0 0,-1 0 0,1 0 0,-1 0-1,1 0 1,0 0 0,-1 0 0,1 1 0,0-1 0,0 0 0,0-2 0,0 3 2,0 0 1,0 0-1,0 0 1,0 0 0,0 0-1,0-1 1,0 1-1,0 0 1,0 0 0,0 0-1,-1 0 1,1 0-1,0 0 1,0 0-1,0-1 1,0 1 0,0 0-1,0 0 1,0 0-1,0 0 1,0 0-1,0 0 1,0 0 0,0 0-1,-1 0 1,1-1-1,0 1 1,0 0 0,0 0-1,0 0 1,0 0-1,0 0 1,0 0-1,-1 0 1,1 0 0,0 0-1,0 0 1,0 0-1,0 0 1,0 0 0,0 0-1,0 0 1,-1 0-1,1 0 1,0 0-1,0 0 1,0 0 0,0 0-1,0 0 1,0 0-1,-1 0 1,1 0 0,0 1-1,0-1 1,-7 0 35,0 0 0,1 1 0,-1 0 0,0 1 0,1-1 0,-1 1 0,1 1 0,0-1 0,-1 1 0,1 0 0,-6 5 0,1-1 18,3-2 21,-1 1 0,1 0 1,0 0-1,0 0 0,1 1 0,0 1 0,0-1 0,1 1 0,0 0 0,-6 11 0,-60 108 886,68-119-719,0 0 1,0 1 0,1-1 0,0 1-1,0 0 1,1-1 0,0 1-1,0 0 1,1 1 0,1-1 0,-1 0-1,3 16 1,-2-17 43,-1-4-93,1 0-1,0-1 0,0 1 1,0 0-1,1 0 0,-1 0 1,1-1-1,0 1 1,0 0-1,0-1 0,1 1 1,-1-1-1,1 1 0,0-1 1,0 0-1,0 1 0,0-1 1,0 0-1,6 5 0,12 14 1576,-17-19-1678,-1 1 0,1-1 0,0 0 1,0 0-1,0 0 0,0 0 0,0 0 0,1-1 1,-1 1-1,1-1 0,0 0 0,0 0 1,0 0-1,0-1 0,0 1 0,0-1 1,0 0-1,8 1 0,55-2-90,-60 0 0,-1-1 0,1 0 0,-1-1 0,0 1 0,0-1 0,1 0 0,-1-1 0,0 1 0,-1-1 0,1-1 0,0 1 0,7-7 0,16-9 0,21-4-648,-46 22-2973,-4 37-18042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20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379 106 1056,'0'-12'1023,"1"8"-505,0 0-1,-1 0 0,0 0 0,0 0 1,0 0-1,0 0 0,-1 0 0,1 0 1,-1 0-1,0 1 0,-3-8 0,-11 2 699,-8-8 1005,21 15-1976,0 1-1,0 0 1,-1-1 0,1 1 0,0 0 0,0 0 0,-1 0 0,1 0-1,-1 0 1,1 1 0,0-1 0,-1 1 0,1 0 0,-1 0 0,0-1 0,-4 2-1,-40 2 1244,38 0-1249,0-1-1,1 1 0,0 0 0,-1 1 1,1-1-1,1 2 0,-1-1 1,0 1-1,1 0 0,0 1 1,0 0-1,-8 10 0,2-5 151,2 0 23,1 0 0,0 1 0,1 0 0,0 1 0,0 0 0,2 0 1,-1 1-1,-8 26 0,9-21-19,1 0 0,1 1 1,1 0-1,0 0 0,2 0 1,0 21-1,2-38-345,-1 21 353,0-1 1,2 1-1,1 0 0,1-1 1,1 0-1,14 45 0,-12-52-264,3 8 57,1 0 0,1 0 0,20 32 0,-28-52-171,-1 0 0,1 0 0,0-1-1,0 1 1,1-1 0,-1 0 0,1 0 0,0 0 0,-1-1 0,1 1 0,0-1 0,1 0 0,-1 0 0,0 0 0,1-1 0,5 2 0,-3-2 15,0 0 0,0-1-1,-1 0 1,1 0 0,0-1 0,0 0 0,-1 0-1,1 0 1,-1-1 0,8-3 0,12-6 135,-1-2 0,-1 0 0,0-2 0,29-23 0,-52 38-169,16-15-4,-1-1 0,-1 0 0,0-1 0,15-23 0,-7 10 0,-19 24 0,0 1 0,0-1 0,-1-1 0,0 1 0,0 0 0,-1-1 0,0 1 0,0-1 0,0 0 0,0-12 0,0-6 0,-3-42 0,0 20 0,0 33 0,0 0 0,-2 0 0,1 0 0,-2 0 0,0 0 0,0 0 0,-1 1 0,-9-15 0,3 6 0,-2 0 0,0 1 0,-1 1 0,-18-19 0,27 34-21,1 0 0,-1 1-1,-1-1 1,1 1 0,-1 0 0,1 1 0,-1 0 0,0-1-1,0 2 1,-1-1 0,1 1 0,-1 0 0,1 0-1,-1 1 1,1 0 0,-14-1 0,19 2-222,1 1 0,-1-1 0,1 1 0,-1-1 0,1 0 0,-1 1 0,1-1 0,-1 1 0,1-1 0,0 1 0,-1-1 0,1 1 0,0 0 0,0-1 0,-1 1 0,1-1 0,0 1 0,0-1 0,0 1 0,0 0 1,0-1-1,-1 2 0,1 0-1004,-6 5-1393,5-5 1946,0-1-1,0 0 1,0 0 0,0 1-1,0-1 1,1 0 0,-1 1 0,1-1-1,-1 1 1,1-1 0,-1 1-1,1-1 1,0 1 0,-1-1 0,1 1-1,0 0 1,0-1 0,1 4-1,-1 9-3458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2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92 136 2225,'0'-52'13625,"0"56"-11248,0-1-2033,0 0 1,-1 0-1,1 0 0,-1 0 0,0 0 1,0 0-1,0 0 0,-1 0 1,1 0-1,-3 3 0,2-2-107,0-1-1,0 1 1,0 0-1,1-1 0,-1 1 1,1 0-1,0 0 1,0 0-1,1 0 1,-1 0-1,1 5 0,-1 9 764,-1 0-1,-4 20 1,2-18 129,1 1 1,0 23-1,3 164 400,-1-186-1529,-1-1 0,-1 1 0,-1-1 0,-9 24 0,10-25 0,0 0 0,1 0 0,1 0 0,4 39 0,-1-4 0,-5-33 0,3-22 0,-1 0 0,1 0 0,0 0 0,0 0 0,0 0 0,-1 0 0,1 0 0,0 0 0,0 0 0,0 0 0,-1 0 0,1 0 0,0 0 0,0 0 0,-1 0 0,1 0 0,0 0 0,0 0 0,0 0 0,0-1 0,-1 1 0,1 0 0,0 0 0,0 0 0,0 0 0,0 0 0,-1-1 0,1 1 0,0 0 0,0 0 0,0 0 0,0-1 0,0 1 0,0 0 0,0 0 0,0 0 0,0-1 0,0 1 0,0 0 0,0 0 0,0 0 0,-1-1 0,2 1 0,-3-5 0,0 0 0,0 0 0,1 0 0,0 0 0,0 0 0,0-6 0,17-237 0,-14 178 2,-2 46-23,5-44 0,13-5-216,-10 43-199,5-33-1,-11 42 193,1 0 0,1 0 1,1 0-1,10-25 0,9-46-535,-23 89 761,1 0 0,-1-1 0,1 1 0,0 0 0,0 0 0,0 0 0,0 0 0,1 0 0,-1 1 0,5-4 0,-6 5 33,1 0-1,0 0 0,-1 0 1,1 0-1,0 0 1,0 1-1,0-1 1,-1 1-1,1-1 1,0 1-1,0 0 0,0 0 1,0 0-1,0 0 1,0 0-1,0 0 1,-1 0-1,1 1 1,0-1-1,0 1 0,2 0 1,65 25 1268,-64-23-1141,0 0-1,-1 1 1,1 0-1,0 0 1,-1 0-1,0 0 0,0 1 1,0-1-1,-1 1 1,4 6-1,15 18 48,-17-22-189,0-1 0,-1 1 0,1 1 0,-1-1 0,-1 1 0,1-1 0,-1 1 0,-1 0 0,1 0 0,-1 0 0,-1 1 0,1-1 0,-2 0 0,1 12 0,-1-17 0,0 0 0,0-1 0,-1 1 0,1-1 0,-1 1 0,0-1 0,1 1 0,-1-1 0,0 0 0,0 1 0,-1-1 0,1 0 0,0 0 0,-1 1 0,1-1 0,-1 0 0,0-1 0,-4 5 0,0-2 0,-1 1 0,0-1 0,0 0 0,-10 4 0,-3 1 0,15-6 0,1 0 0,-1 0 0,1-1 0,-1 0 0,0 0 0,0 0 0,0 0 0,0-1 0,0 0 0,-1 0 0,1 0 0,-8 0 0,9-2 0,1 1 0,-1 1 0,1-1 0,-1 1 0,1-1 0,0 1 0,-1 0 0,1 0 0,-6 3 0,6-3 0,1 0 0,-1 0 0,0 0 0,1 0 0,-1 0 0,0-1 0,1 1 0,-1-1 0,-5 0 0,-14 5 0,21-5 0,1 0 0,-1 1 0,1-1 0,0 0 0,-1 0 0,1 1 0,0-1 0,-1 0 0,1 1 0,0-1 0,-1 0 0,1 1 0,0-1 0,0 1 0,-1-1 0,1 0 0,0 1 0,0-1 0,0 1 0,-1-1 0,1 1 0,0-1 0,0 1 0,0-1 0,0 0 0,0 1 0,0-1 0,0 1 0,0-1 0,0 1 0,0-1 0,0 1 0,1-1 0,-1 1 0,0-1 0,0 0 0,0 1 0,0-1 0,1 1 0,-1-1 0,0 0 0,1 1 0,-1-1 0,0 1 0,1-1 0,-1 0 0,0 0 0,1 1 0,-1-1 0,0 0 0,1 0 0,-1 1 0,1-1 0,-1 0 0,3 2 0,-1 0 0,0 0 0,0 0 0,0 1 0,0-1 0,0 1 0,0-1 0,-1 1 0,1 0 0,-1-1 0,0 1 0,1 0 0,-1 0 0,0 3 0,3 1 0,0 0 0,0 0 0,1-1 0,-1 0 0,2 0 0,-1 0 0,0-1 0,1 1 0,0-1 0,13 7 0,-1 2 0,-6-4 0,0 0 0,-1 0 0,0 1 0,-1 0 0,0 1 0,-1 0 0,13 22 0,-18-28 0,0 0 0,0 0 0,1-1 0,0 1 0,0-1 0,1 0 0,10 7 0,26 26 0,-25-23 0,8 11 0,-12-12 1397,8-5-4901,-20-9 2935,0 1 0,1-1 0,-1 1 0,0-1 0,1 0 1,-1 0-1,1 0 0,-1 0 0,1 0 0,-1 0 0,0 0 1,1 0-1,-1-1 0,1 1 0,-1-1 0,0 1 0,1-1 1,-1 1-1,0-1 0,1 0 0,-1 1 0,0-1 0,0 0 0,0 0 1,0 0-1,0 0 0,2-2 0,-2 1-92,0 0 0,-1 0 0,1 0-1,-1-1 1,1 1 0,-1 0 0,1 0 0,-1-1 0,0 1 0,-1-4-1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21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1105,'0'-2'12398,"3"-12"-3131,0 15-8896,0 1 0,-1-1 0,1 1-1,-1-1 1,0 1 0,1 0 0,-1 0-1,0 0 1,0 0 0,0 0 0,3 5-1,28 36 2734,-28-36-2434,30 38 899,-11-13-1501,0 1 1,31 59-1,-9-2-68,-21-23 0,-23-62-65,1 0 0,1 0-1,-1-1 1,1 1 0,0-1 0,0 1-1,9 6 1,-12-10-211,1 0 0,-1 0 0,1 0 0,0 0 0,0 0 0,-1-1-1,1 1 1,0-1 0,0 1 0,0-1 0,0 1 0,-1-1 0,4 0 0,-3 0-259,0-1 1,0 1-1,0-1 0,0 1 1,0-1-1,-1 0 1,1 0-1,0 0 0,0 0 1,-1 0-1,1 0 1,-1 0-1,1 0 0,-1-1 1,1 1-1,0-2 0,18-33-7311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8:40.4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26 32767,'0'0'-3025,"18"-10"-8389,10-6 513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2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82 480,'3'0'1235,"9"0"19,-9 0 40,2 0 86,8 0-513,6 0 3802,18 0 14753,-37-3-19225,0 1 0,0 0-1,0 0 1,0 0 0,-1 0 0,1 0 0,0 1 0,-1-1 0,0 0 0,-1-3 0,-62-37-197,60 40 0,0 0 0,0 0 0,0 0 0,0 1 0,0 0 0,0-1 0,-1 1 0,1 1 0,0-1 0,0 1 0,-1-1 0,-4 2 0,-4-1 0,1 0 0,-1 1 0,-13 3 0,22-3 0,-1 0 0,0 1 0,1 0 0,0 0 0,-1 0 0,1 1 0,0-1 0,0 1 0,0 0 0,-5 5 0,-2 1 0,6-4 0,0 0 0,0-1 0,0 1 0,1 1 0,-1-1 0,-5 10 0,-4 6 0,-8 11 0,2 1 0,1 1 0,2 0 0,1 2 0,1 0 0,-14 59 0,27-82 0,0-1 0,1 1 0,0 0 0,1 0 0,1 0 0,0 0 0,1 0 0,0-1 0,1 1 0,7 22 0,3 12 0,-12-43 0,0-1 0,0 1 0,0 0 0,1-1 0,-1 1 0,1-1 0,0 0 0,0 1 0,0-1 0,0 0 0,1 0 0,-1-1 0,1 1 0,0 0 0,0-1 0,0 1 0,0-1 0,0 0 0,0 0 0,0 0 0,1-1 0,-1 1 0,7 1 0,4 0 0,1 0 0,-1-2 0,1 1 0,28-2 0,-26 0 0,-10-1 0,0 0 0,0 0 0,-1 0 0,1-1 0,0 0 0,-1-1 0,1 1 0,-1-1 0,0 0 0,0-1 0,8-5 0,16-8 0,18-15 32,-45 28-115,1 1-1,0 0 0,0 0 1,0 0-1,0 1 1,0-1-1,1 1 0,-1 0 1,1 0-1,0 1 1,-1-1-1,1 1 0,0 0 1,5 0-1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27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89 1153,'0'-47'5805,"0"14"6046,0 33-11809,-1-1 1,1 1 0,0-1 0,0 1-1,0-1 1,-1 1 0,1-1-1,0 1 1,-1-1 0,1 1 0,-1 0-1,1-1 1,0 1 0,-1 0 0,1-1-1,-1 1 1,1 0 0,-1-1-1,1 1 1,-1 0 0,1 0 0,-1 0-1,1-1 1,-1 1 0,1 0 0,-1 0-1,1 0 1,-1 0 0,0 0 0,1 0-1,-1 0 1,-22 0 155,18 1-64,-4 3 312,-11 18 273,11-12-288,0 0 0,0 0 0,-16 11 0,15-12-211,0 0 0,0 0 0,0 1 0,1 0 0,1 0 0,0 1 0,0 1 0,-6 12 0,5-9 35,4-8-97,1 0 1,-1 0-1,1 1 1,0 0-1,1 0 0,0 0 1,0 0-1,1 0 0,0 1 1,1-1-1,-2 9 1,3 128 988,0-144-1137,0 1 0,1-1 0,-1 0 0,0 0 0,0 0 0,0 0 0,1 0 0,-1 0 0,0 0 0,1 0 0,-1 0 0,1 0 0,0 0 0,-1 0 0,1 0 0,0 0 0,-1 0 0,1 0 0,0 0 0,0-1 0,0 1 1,0 0-1,0-1 0,0 1 0,0 0 0,0-1 0,0 1 0,0-1 0,0 0 0,0 1 0,0-1 0,0 0 0,2 1 0,3-1 36,-1 0 0,1 0 0,-1 0 1,1 0-1,-1-1 0,9-2 0,-11 2-34,0 0 0,0 0 1,0 0-1,-1 0 0,1-1 0,-1 1 0,1-1 0,-1 0 1,0 0-1,1 0 0,-1 0 0,3-4 0,10-8 49,1 2-8,-9 8 18,-1-1 1,0 1 0,-1-1 0,1 0-1,-1-1 1,7-8 0,83-99 2534,-94 111-2603,0 1-1,-1-1 0,1 1 0,0-1 1,-1 1-1,1-1 0,-1 0 0,1 1 0,-1-1 1,0 0-1,0 1 0,1-1 0,-1 0 1,0 1-1,-1-1 0,1 0 0,-1-2 1,0-4-1,2-5-2,-1 9 0,1 0 0,-1 0 0,0 0 0,0 0 0,0 0 0,-1 0 0,1 0 0,-1 0 0,0 0 0,-2-6 0,0 8 0,0 0 0,0 1 0,-1-1 0,1 1 0,0 0 0,-1 0 0,1 0 0,-1 0 0,1 1 0,-7-1 0,-40-1 0,48 2 0,-44 11-6520,45-11 6235,0-1 1,1 1 0,-1 0-1,0 0 1,1 0 0,-1 0 0,0 0-1,0 0 1,1 0 0,-1 0-1,0 0 1,0 0 0,1 1-1,-1-1 1,0 0 0,1 0 0,-1 1-1,0-1 1,1 1 0,-1-1-1,0 0 1,1 1 0,-1-1-1,1 1 1,-2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27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232 354 1249,'0'-2'408,"0"-1"0,1 1 0,-1-1 0,1 1 0,-1 0 0,1-1 0,0 1 1,0 0-1,0-1 0,0 1 0,0 0 0,0 0 0,1 0 0,-1 0 0,1 0 1,-1 0-1,1 1 0,3-3 0,-3 2 185,0 0-1,0 0 1,0 0 0,0 0 0,-1-1-1,1 1 1,0 0 0,-1-1 0,0 1-1,1-1 1,-1 1 0,0-1 0,-1 0-1,1 0 1,0 1 0,-1-1 0,1 0 0,-1-5-1,0 4 340,-2-14 2862,2 18-3739,-1-1-1,0 1 1,1 0 0,-1-1-1,0 1 1,1 0 0,-1-1-1,0 1 1,1 0 0,-1 0-1,0 0 1,0-1 0,1 1-1,-1 0 1,0 0 0,0 0-1,1 0 1,-1 0 0,0 1-1,0-1 1,1 0 0,-1 0-1,0 0 1,1 1 0,-1-1-1,0 0 1,0 1 0,1-1-1,-1 0 1,1 1 0,-1-1-1,0 1 1,0 0 0,0 0-50,-7 3 14,0 1 1,0 0 0,0 0-1,1 0 1,0 1 0,0 0-1,0 1 1,1-1 0,0 1-1,-7 11 1,6-8 8,0-1 0,0 1 0,-17 15 0,15-17 45,1 1 0,1-1 1,-1 1-1,1 1 1,-7 12-1,-32 81 349,42-94-371,0 1 1,1-1-1,0 1 0,1 0 1,0 0-1,0 0 0,1 0 1,0 0-1,1 1 0,2 15 1,-2 7 47,0-31-86,0 0 0,0 0-1,1 0 1,-1 0 0,0 0 0,1 0 0,-1 0-1,1 0 1,0 0 0,-1-1 0,1 1-1,0 0 1,0 0 0,0-1 0,1 1-1,-1 0 1,0-1 0,1 0 0,-1 1-1,0-1 1,4 2 0,-2-1 16,0 0-1,1 0 1,0-1 0,-1 0 0,1 1-1,0-1 1,0-1 0,0 1-1,-1 0 1,8-1 0,-4 0-11,0 0 1,-1 0-1,1-1 1,0 0 0,-1-1-1,1 1 1,-1-1-1,1 0 1,-1-1-1,0 0 1,0 0-1,0 0 1,6-5 0,3-8-6,0 0 0,-1-2 1,-2 0-1,1 0 1,16-37-1,-13 27 32,-12 19-53,0 0 0,0-1 0,-1 1 1,0-1-1,0 0 0,-1 0 0,1-16 0,-2-76-22,-2 49-29,1-165-237,0 215 298,-1-1 1,1 1 0,-1-1 0,1 0-1,-1 1 1,0 0 0,0-1-1,0 1 1,-1-1 0,1 1 0,-1 0-1,-3-4 1,4 4-1,-1 1 1,1 0-1,0 0 1,-1-1-1,1 1 1,0-1-1,1 1 0,-1-1 1,0 1-1,1-1 1,-1 0-1,1-2 0,0 343 3456,1-325-3458,0 0 0,1 0 0,1 0 0,4 15 0,-3-16 0,-1 1 0,-1 0 0,0-1 0,1 16 0,-5 13 0,1-30 0,0 0 0,1 0 0,0 0 0,1 0 0,1 0 0,2 11 0,2-4 0,-4-12 0,-1-1 0,1 1 0,-1 0 0,0-1 0,0 1 0,0 11 0,-1-16 3,0-1-1,0 1 1,0 0-1,0-1 1,0 1 0,0 0-1,0-1 1,0 1-1,0-1 1,1 1 0,-1 0-1,0-1 1,0 1-1,1-1 1,-1 1 0,0-1-1,1 1 1,-1-1-1,0 1 1,1-1 0,-1 1-1,1-1 1,0 1-1,14-1-5353,24-20-9520,-26 12 11380,15-4-5561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28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2257,'0'0'1465,"-4"0"-19,2 0-1302,1 1-1,-1-1 1,1 0 0,-1 1 0,1-1 0,0 1-1,-1-1 1,1 1 0,0 0 0,-1 0 0,1-1 0,0 1-1,0 0 1,0 0 0,0 0 0,0 0 0,0 0 0,0 1-1,0-1 1,-1 2 0,0 2 257,-1-1-1,1 1 0,0 0 1,0-1-1,1 1 1,-3 10-1,3-11-228,1 0-1,-1 0 1,1 0-1,-1 0 1,1 0-1,0 0 1,0 0-1,1 0 1,-1 0-1,1 0 1,0 0-1,0 0 1,1-1-1,-1 1 1,1 0-1,-1 0 1,1-1-1,0 1 1,1-1-1,-1 0 1,3 3-1,17 13 304,-22-18-431,1 0 1,-1-1-1,1 1 0,0-1 1,-1 1-1,1-1 1,0 1-1,-1-1 0,1 0 1,0 1-1,0-1 0,-1 0 1,1 1-1,0-1 0,0 0 1,0 0-1,0 0 1,-1 0-1,1 0 0,0 0 1,1 0-1,5 0 191,2 4-105,-7-3 1,0 0 0,1 0 0,-1 0 0,1 0 0,-1 0 0,1 0 0,0-1 0,-1 0 0,1 1 0,0-1 0,-1 0 0,1 0 0,-1 0 0,6-1-1,8-4 495,-11 4-422,-1 0 0,1 0 0,-1 0 0,0-1 0,1 0 0,-1 0 0,0 0 0,0 0 0,4-3 0,6-9 1174,-13 13-1321,0 0 0,0 0 1,1 0-1,-1 0 0,0 0 0,0 0 1,0 0-1,0 0 0,0 0 0,-1-1 1,1 1-1,0 0 0,0-1 0,-1 1 1,1 0-1,-1-1 0,1 1 1,-1-1-1,0 1 0,0-1 0,1-1 1,-1-7 134,1 6-139,-1 0 1,1 0 0,-1 0 0,0 0-1,0 0 1,-1-1 0,1 1 0,-1 0 0,0 0-1,0 0 1,-2-5 0,-23-17-82,25 25 33,-1-1 0,1 1 1,0 0-1,-1 0 0,1 0 0,0 1 1,-1-1-1,0 0 0,1 0 1,-1 1-1,1-1 0,-1 1 1,0-1-1,1 1 0,-1 0 1,-3 0-1,-37 0 10,21 1 19,13-1-25,4-1-11,0 1-1,0 0 1,0 0-1,0 0 1,-1 1-1,1-1 1,0 1-1,0 0 1,0 0 0,0 1-1,0-1 1,1 1-1,-6 3 1,-54 35 85,56-35 181,1 1 0,-1 0-1,1 0 1,0 1 0,1 0 0,0 0-1,0 0 1,0 0 0,1 1-1,-7 15 1,3-8 513,4-5-343,0-1 1,1 1-1,0 0 0,1 0 1,0 0-1,0 0 0,1 13 0,1 79 588,1-54-1178,-1-45 157,0 1 0,0-1 0,0 0 0,1 1 0,-1-1 0,1 1 0,0-1 0,0 0 0,0 1 0,0-1 0,0 0 0,1 0 0,-1 0 0,1 0 0,0 0 0,0 0 0,0 0 0,1-1 0,-1 1 0,1-1 0,-1 1 0,1-1 0,0 0 0,0 0 0,0 0 0,0-1 0,0 1 0,0-1 0,0 1 0,0-1 0,7 1 0,-2-1 0,1 0 0,0 0 0,-1-1 0,1 0 0,-1 0 0,1-1 0,0-1 0,-1 1 0,0-1 0,1-1 0,-1 1 0,9-6 0,16-6 0,-1 0 0,31-18 0,-53 26 0,0-1 0,-1 1 0,0-1 0,-1-1 0,1 0 0,-1 0 0,8-12 0,12-27 0,-3 17-432,5-5-3485,-28 32 2943,0 0 0,-1 0 0,1-1 0,-1 1 0,0 0 0,0-1 0,0 1 0,0-1 0,0 1 0,-1-1 0,0-4 0,0-18-6360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33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2129 1553,'1'14'-4203,"0"2"6362,-5 21 29837,3-38-31801,-11-13 872,0-2-1067,7 11 0,1-1 0,0 0 0,0-1 0,0 1 0,1-1 0,0 1 0,0-1 0,-1-8 0,-4-21 0,-10 3 0,-10-93 0,26 118 0,-3-8 0,0 1 0,2-1 0,0 1 0,-2-30 0,4-4 0,-13-88 0,10 95 0,1 0 0,5-58 0,0 25 0,-2-204 0,0 273 0,0 0 0,1 0 0,0 0 0,1 0 0,-1 0 0,4-6 0,-4 7 0,1 0 0,-1 0 0,1 0 0,-1 0 0,0-10 0,-1 10 0,0 1 0,1 0 0,0 0 0,-1 0 0,2 0 0,-1 0 0,0 0 0,1 0 0,-1 0 0,4-5 0,-3 6 0,0 0 0,0-1 0,-1 1 0,1-1 0,-1 1 0,0-1 0,0 1 0,-1-1 0,1 1 0,0-6 0,-1 4 0,0 1 0,1-1 0,-1 1 0,1-1 0,1 1 0,-1 0 0,3-7 0,-2 7 0,-1 1 0,1-1 0,-1 0 0,0 0 0,0 0 0,-1-1 0,1-5 0,-1 6 0,1 0 0,-1-1 0,1 1 0,0-1 0,0 1 0,1 0 0,-1 0 0,1 0 0,0 0 0,3-6 0,10-20 0,-12 21 0,14-32 0,1 26 0,10-38 0,-23 47 0,1 1 0,-1-1 0,2 1 0,-1 0 0,0 1 0,10-6 0,-8 5 0,0 0 0,0-1 0,0 0 0,-1 0 0,1-1 0,5-7 0,-9 10 0,0 0 0,-1 0 0,1 1 0,0-1 0,1 1 0,-1 0 0,1 0 0,6-2 0,20-15 0,-15 6 0,-14 11 0,1 0 0,0 1 0,-1-1 0,1 1 0,0 0 0,1 0 0,-1 0 0,4-2 0,4 0 0,-1-1 0,0 0 0,-1 0 0,1-1 0,8-7 0,8-6 0,21-18 0,24-15 0,-70 51 0,1 0 0,0 0 0,-1 0 0,1 0 0,-1 0 0,0 0 0,1 0 0,-1-1 0,0 1 0,0 0 0,0-1 0,0 1 0,0-1 0,0 0 0,0 1 0,0-1 0,0-1 0,-1 2 0,1-1 0,-1 1 0,1 0 0,-1 0 0,1 0 0,-1 1 0,1-1 0,-1 0 0,1 0 0,0 0 0,0 0 0,0 0 0,-1 1 0,1-1 0,0 0 0,0 1 0,0-1 0,0 1 0,0-1 0,0 1 0,0-1 0,0 1 0,0 0 0,0-1 0,0 1 0,0 0 0,2 0 0,0-1 0,0 0 0,0 0 0,0 0 0,0-1 0,0 1 0,0-1 0,0 0 0,-1 0 0,1 0 0,2-2 0,-3 2 0,-1 1 0,1-1 0,-1 1 0,1 0 0,0 0 0,-1 0 0,1 0 0,0 0 0,0 0 0,0 0 0,0 1 0,0-1 0,0 0 0,0 1 0,0 0 0,2-1 0,4 2 0,-5-1 0,0 1 0,0-1 0,-1 0 0,1 0 0,0-1 0,0 1 0,0 0 0,0-1 0,4-1 0,-3-2 0,-2 3 0,-1 0 0,0 0 0,1 0 0,-1 0 0,1 0 0,-1 0 0,1 1 0,-1-1 0,1 0 0,0 1 0,-1-1 0,1 1 0,0 0 0,-1-1 0,3 1 0,68-26 0,-68 25 0,6-1 0,-1 0 0,1 1 0,0 0 0,15 0 0,1-5 0,-3-1 0,16 1 0,0 2 0,69 1 0,-107 3 0,0 0 0,0 0 0,0 0 0,0 0 0,-1 0 0,1 0 0,0-1 0,0 1 0,0 0 0,-1 0 0,1-1 0,0 1 0,0-1 0,-1 1 0,1 0 0,0-1 0,-1 1 0,1-1 0,-1 1 0,1-1 0,0 0 0,-1 1 0,1-1 0,-1 0 0,1 1 0,-1-1 0,0 0 0,1 0 0,-1 1 0,0-1 0,0 0 0,1-1 0,-1-32 0,-1 16 0,1 16 0,-1 0 0,1 0 0,-1 0 0,0 1 0,0-1 0,0 0 0,0 0 0,0 1 0,0-1 0,0 1 0,0-1 0,-1 1 0,1-1 0,-1 1 0,1 0 0,-1 0 0,1 0 0,-1 0 0,0 0 0,1 0 0,-1 0 0,0 0 0,0 1 0,-3-2 0,-50-12 0,53 14 0,-20-3 0,-1 1 0,0 2 0,-25 1 0,-1 1 0,27-2 0,-40 7 0,55-7 0,0 2 0,1-1 0,-1 1 0,1 0 0,0 0 0,-1 1 0,1-1 0,0 2 0,1-1 0,-9 6 0,13-8 0,1 1 0,-1-1 0,0 0 0,1 1 0,-1-1 0,1 1 0,-1-1 0,1 1 0,0-1 0,0 1 0,0-1 0,0 1 0,0-1 0,0 1 0,0 0 0,0-1 0,0 1 0,1-1 0,-1 1 0,1-1 0,-1 0 0,1 1 0,0-1 0,0 2 0,8-1 0,0-1 0,-1 0 0,1 0 0,0-1 0,0 0 0,13-2 0,-5 2 0,-12 0 0,1 0 0,-1-1 0,1 1 0,-1-1 0,0 0 0,1-1 0,4-1 0,16-4 0,3 3 0,50-1 0,-4 0 0,-70 5 0,39-6 0,68-1 0,34 7 0,-144 0 0,0 1 0,0-1 0,0 1 0,0 0 0,1-1 0,-1 1 0,0 0 0,0 0 0,-1 0 0,1 0 0,0 1 0,0-1 0,0 0 0,-1 1 0,3 2 0,22 29 0,-22-28 0,-4-3 0,1-1 0,0 1 0,-1-1 0,1 1 0,-1 0 0,1-1 0,-1 1 0,0 0 0,0 0 0,1-1 0,-1 1 0,-1 0 0,1-1 0,0 1 0,-1 2 0,1 2 0,-1 0 0,0-1 0,0 0 0,0 0 0,-1 0 0,1 0 0,-1 0 0,-1-1 0,1 1 0,0-1 0,-1 1 0,0-1 0,-4 5 0,-45 48 0,41-45 0,5-6 0,-11 12 0,0-1 0,0-1 0,-2 0 0,-20 12 0,27-20 0,0 0 0,-19 16 0,-9 5 0,15-10 0,23-17 0,1-1 0,-1 1 0,0 0 0,0-1 0,0 0 0,0 1 0,0-1 0,0 0 0,0 0 0,0 0 0,-1 0 0,1-1 0,0 1 0,0-1 0,-1 1 0,1-1 0,0 0 0,-4 0 0,-12-1-134,38-23-15515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47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425 109 64,'45'-32'21872,"-44"25"-20117,-1 5-1331,1 0-423,-1 1-1,0-1 1,0 1-1,0-1 1,0 1-1,0-1 1,0 1-1,0 0 1,0-1-1,-1 1 1,1-1-1,0 1 1,-1 0-1,0-1 1,0 0-1,-37-15-195,35 14 146,-1 1-1,1-1 0,-1 1 1,0 0-1,0 0 0,1 0 1,-1 0-1,0 1 1,-1 0-1,1-1 0,-7 0 1,-48-1-401,48 3 364,6 1 60,0-1 0,0 1 0,0 0 1,0 0-1,0 1 0,0-1 0,1 1 0,-1 0 0,0 0 0,1 1 0,-1-1 0,-7 7 0,-10 5-58,13-8 69,0 1 1,0 0 0,1 1 0,0 0-1,0 0 1,-11 16 0,-2 2 4,5-9 1,1 2 1,-18 29-1,28-41 6,1 1-1,1-1 1,-1 1-1,1 0 1,1 0-1,-1 0 1,1 0 0,1 1-1,-1-1 1,1 11-1,1-13 7,-1-1-1,1 1 0,-1 0 1,0 0-1,-1 0 0,0-1 1,-4 12-1,3-11 3,1 0-1,0 0 1,0 0 0,0 0 0,1 1-1,0-1 1,0 1 0,0 6 0,1-1-14,-1-8 9,1-1 0,-1 1 0,1 0 0,0 0 0,1 0 0,-1 0 0,1 0 0,-1 0 0,1-1 0,0 1 0,2 4 1,35 27 68,-38-35-69,1 0 0,-1 1 0,0-1 0,0 0 0,0 0 0,0 1 0,0-1 0,1 0 0,-1 0 0,0 0 0,0 1 0,0-1 0,1 0 0,-1 0 0,0 0 0,0 0 0,1 1 0,-1-1 0,0 0 0,0 0 0,1 0 0,-1 0 0,0 0 0,1 0 0,-1 0 0,0 0 0,0 0 0,1 0 0,-1 0 0,0 0 0,1 0 0,12 0 42,98-3 133,-95 2-161,0-1 0,0-1 0,0 0 1,26-10-1,-37 11-9,-1 1-1,1-2 1,-1 1 0,1 0-1,-1-1 1,0 0 0,0 0-1,0 0 1,0-1 0,6-6-1,3-4-18,-1 2 4,-1 0 0,0-1 0,0 0 0,-1-1 0,-1 0 0,10-20 0,0 0 6,-1 7 19,-15 23-8,0-1 0,1 0 0,-2 1 0,1-1-1,0 0 1,-1-1 0,0 1 0,0 0 0,-1 0 0,1-1 0,-1 1 0,0-1 0,0-6 0,-1-104 737,0 125-460,1-5-99,-1 0 1,0 0 0,0 0 0,-1 1 0,1-1-1,-1 0 1,0 0 0,-2 6 0,-3 4 404,3-9-336,1 1-1,-1-1 0,1 0 1,1 1-1,-1 0 0,1-1 1,0 1-1,0 0 0,0 6 1,1 100 3537,0 2-3327,0-112-461,0 0-1,0 0 1,0 0-1,0 0 1,0 0-1,1 0 1,-1-1-1,1 1 1,-1 0-1,1 0 1,0 0-1,-1-1 1,1 1-1,0 0 1,0-1-1,0 1 1,1 0-1,-1-1 1,0 0-1,1 1 1,-1-1-1,0 0 1,1 0-1,3 3 1,-1-3-90,1 1 0,-1-1 1,1 0-1,0 0 0,-1 0 1,1 0-1,0-1 0,7 0 0,-10 0-272,0 0-1,-1 0 0,1-1 1,0 1-1,-1 0 1,1-1-1,0 1 0,-1-1 1,1 0-1,-1 1 0,1-1 1,-1 0-1,1 0 0,-1 0 1,1 0-1,-1 0 1,0-1-1,2 0 0,17-30-5496,0-1-466,21-7 39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17 464,'0'-1'43,"0"0"-1,0 1 1,0-1 0,0 0-1,0 1 1,-1-1 0,1 0-1,0 1 1,0-1-1,0 1 1,-1-1 0,1 0-1,0 1 1,-1-1-1,1 1 1,-1-1 0,1 1-1,0-1 1,-1 1 0,1-1-1,-1 1 1,0-1-1,1 1 1,-1 0 0,1-1-1,-1 1 1,0 0-1,1-1 1,-1 1 0,1 0-1,-1 0 1,0 0 0,1 0-1,-1-1 1,0 1-1,1 0 1,-1 0 0,0 0-1,1 1 1,-1-1-1,0 0 1,-1 0 0,-5 0 5213,7 3-3818,1-1-1271,-1-1 0,0 1 0,0 0 0,1 0 0,-1-1 0,1 1 0,-1 0 0,1-1 0,0 1 0,0 0-1,0-1 1,0 1 0,0-1 0,0 0 0,2 3 0,-2-3-10,1 1-1,-1 0 1,1 0-1,-1 0 1,0 0-1,0 1 1,0-1-1,0 0 1,0 0-1,0 1 1,-1-1-1,1 0 1,-1 1-1,1-1 1,-1 5-1,0 211 8200,0-208-8133,-1 1-1,-1-1 1,0 0 0,0 1-1,-5 13 1,4-15-58,0 0-1,1 1 1,0-1 0,0 0-1,0 14 1,3-3 143,-2 0 1,-1 1-1,0-1 1,-9 32-1,8-8-113,3-36-457,8-31-1154,-1 5 653,-1-1-98,1 0 0,0 1 1,1 0-1,15-24 0,1 2-39,1 1 0,45-53 1,-28 55 872,-42 36 68,1 0-1,-1 0 1,1 0 0,0 0 0,-1 0-1,1 0 1,0 1 0,0-1 0,-1 0 0,1 1-1,0-1 1,0 0 0,0 1 0,0-1-1,0 1 1,0-1 0,0 1 0,0 0 0,0-1-1,0 1 1,0 0 0,0 0 0,0 0-1,0 0 1,0 0 0,1 0 0,-1 0 0,0 0-1,0 0 1,0 0 0,0 1 0,0-1-1,0 0 1,0 1 0,0-1 0,0 1-1,0-1 1,0 1 0,0-1 0,0 1 0,-1 0-1,1-1 1,0 1 0,0 0 0,-1 0-1,1 0 1,0-1 0,-1 1 0,1 0 0,-1 0-1,1 0 1,0 1 0,0 5 280,1 0 1,-1 1 0,-1-1-1,1 0 1,-1 0 0,-2 11-1,2-5-64,0 54 1059,0 43-580,0-38-3039,4-71-445,0-1 1968,0 0 1,-1 0-1,1-1 1,-1 1-1,1-1 1,-1 0-1,1 0 1,-1 0-1,0-1 1,5-2-1,18-11-3616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48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325 486 3137,'0'-1'3573,"0"1"-3523,-1 0 0,1 0 0,0-1 0,0 1 0,0 0 0,0 0 0,0-1 0,0 1 0,0 0 0,0 0-1,0-1 1,0 1 0,1 0 0,-1 0 0,0-1 0,0 1 0,0 0 0,0 0 0,0 0 0,0-1 0,0 1-1,1 0 1,-1 0 0,0 0 0,0-1 0,0 1 0,0 0 0,1 0 0,-1 0 0,0 0 0,0 0 0,0-1 0,1 1-1,-1 0 1,0 0 0,0 0 0,1 0 0,-1 0 0,0 0 0,0 0 0,1 0 0,-1 0-90,11-5 797,-2-1 4678,-6-24 5674,-3 28-10263,-5 2-403,-108 0-123,107 0-326,1 1-1,-1 0 1,1 1 0,-1-1 0,1 1 0,0 0 0,0 0 0,0 1 0,0-1 0,-5 5 0,-48 36-15,43-31 31,6-4-17,1 1-1,0-1 0,1 1 1,0 1-1,0 0 0,1 0 1,-5 11-1,-1 1 13,7-12-12,1 1-1,1 0 1,0-1-1,0 1 1,1 0-1,1 0 1,0 1-1,0-1 1,1 0-1,2 18 1,-1 2-1,-1-30 8,0 0 1,1 0 0,-1-1-1,0 1 1,1 0-1,-1 0 1,1 0 0,-1-1-1,1 1 1,0 0 0,-1-1-1,1 1 1,0 0 0,-1-1-1,1 1 1,0-1 0,0 1-1,0-1 1,-1 0 0,1 1-1,0-1 1,0 0-1,0 1 1,0-1 0,0 0-1,0 0 1,0 0 0,-1 0-1,1 0 1,0 0 0,0 0-1,0 0 1,0 0 0,0 0-1,1-1 1,32-4 26,42-30 8,-56 24-30,-1 0 1,0-2-1,-1 0 0,0-1 1,-1-1-1,-1-1 0,18-22 1,-22 23-26,-1-1 1,-1 0 0,0-1-1,7-19 1,-6 15 28,1-10-99,0-1 0,13-61 0,-21 64 12,-2-1-1,0 1 1,-4-43 0,0 14 20,2-63 37,1 120 17,-1 1-1,0-1 1,0 1 0,0-1-1,0 1 1,0-1 0,0 0 0,0 1-1,0-1 1,0 1 0,0-1-1,0 1 1,-1-1 0,1 0 0,0 1-1,0-1 1,-1 1 0,1-1-1,0 1 1,0-1 0,-1 1 0,1-1-1,-1 1 1,1 0 0,0-1-1,-1 1 1,1-1 0,-1 1 0,1 0-1,-1-1 1,0 1 51,0 0-1,0 0 1,0 1 0,0-1 0,0 0-1,0 1 1,0-1 0,0 0-1,0 1 1,0-1 0,0 1 0,0-1-1,1 1 1,-1 0 0,-1 1-1,-2 2 358,0 0 0,0 0 0,1 0 0,0 0 0,-1 1 0,-2 6 0,1 6 436,0 0 1,-4 33 0,8-40-869,-2 56 28,3-49 0,-1 0 0,-3 22 0,-3-2 0,2-16 0,1 0 0,-3 44 0,7 303 0,0-367-25,0-1-1,0 1 1,0-1-1,1 1 1,-1-1-1,0 1 1,0 0-1,0-1 1,0 1-1,1-1 1,-1 1 0,0-1-1,0 1 1,1-1-1,-1 1 1,1-1-1,-1 1 1,0-1-1,1 1 1,-1-1-1,1 0 1,-1 1-1,1-1 1,-1 0 0,1 1-1,-1-1 1,1 0-1,-1 0 1,1 0-1,-1 1 1,1-1-1,0 0 1,-1 0-1,1 0 1,-1 0 0,1 0-1,0 0 1,-1 0-1,1 0 1,-1 0-1,1 0 1,0-1-1,2 1-621,-1-1 1,0 1-1,0-1 0,0 0 0,0 0 0,0 1 0,0-2 0,0 1 0,0 0 0,0 0 0,-1-1 1,1 1-1,2-3 0,25-31-7835,14-2 1439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50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1033 1169,'0'1'80,"0"-1"0,-1 1 0,1 0 1,0 0-1,0 0 0,-1 0 0,1 0 1,0-1-1,-1 1 0,1 0 1,-1 0-1,1-1 0,-1 1 0,1 0 1,-1-1-1,1 1 0,-1 0 1,0-1-1,0 1 0,1-1 0,-1 1 1,0-1-1,0 0 0,1 1 0,-1-1 1,0 0-1,0 1 0,0-1 1,0 0-1,1 0 0,-1 0 0,0 0 1,0 0-1,-1 0 0,1 0-9,0 0 0,0 0 0,0 0 0,0 1 0,0-1 0,0 0 0,0 0 0,0 1 0,0-1 0,0 0 0,0 1 0,1-1 0,-1 1 0,0-1 0,0 1 0,0-1-1,1 1 1,-1 0 0,0-1 0,1 1 0,-1 0 0,0-1 0,1 1 0,-1 0 0,1 0 0,-1 0 0,1 0 0,-1 0 0,1-1 0,0 1 0,0 0 0,-1 0 0,1 0 0,0 2 0,-1 16 1958,0-14-1654,1-1 0,-1 1 0,1-1-1,0 1 1,1-1 0,-1 1 0,1-1-1,0 1 1,0-1 0,2 8 0,0-9-179,-1 0 1,1 0-1,0 0 1,0 0-1,-1 0 0,2-1 1,-1 0-1,0 1 1,0-1-1,1 0 1,-1-1-1,1 1 1,0-1-1,0 1 0,-1-1 1,1 0-1,0 0 1,5 0-1,2-1-142,0 0 0,0 0 0,0-1 0,0-1 0,0 0 1,0 0-1,0-1 0,-1-1 0,1 1 0,-1-2 0,0 1 0,0-2 0,-1 1 0,13-10 0,-13 8-97,0 0-1,0-1 1,-1 0-1,0 0 1,0-1-1,-1 0 1,0 0-1,-1-1 1,10-20-1,-7 12-325,-1 0-1,0 0 0,-1-1 1,-2 0-1,0 0 0,4-29 0,6-199-3114,-15-132 1254,0 133 6533,1 310-1950,-5 132 2529,0-150-3994,-7 121 2154,-3 11-705,0 5-498,14 102 29,0-144-1241,0-53-3130,0-22-2407,0-6-3323,1-67 7247,0 0 0,0-1 0,0 1 0,1 0 0,0 1 0,6-14-1,2-8-572,10-49-1610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5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0 896,'-89'50'3447,"88"-49"-3357,0 0-1,0-1 1,0 1-1,0-1 1,0 0-1,0 1 1,0-1-1,-1 0 1,1 0 0,0 0-1,0 0 1,0 0-1,-1 0 1,1 0-1,0 0 1,0 0-1,0 0 1,-2-1-1,0 0 209,-1 1 3253,8 3-1959,5 1-602,0-1 0,-1 1 0,1-1 0,0-1 0,0 0 0,1 0 0,14 1 0,78-2 3849,-56-2-3901,92 1-312,-46 0-5801,-88 0 4329,1 0 0,0-1 0,-1 0 0,1 1 0,-1-2 0,1 1 0,-1 0 0,1-1 0,-1 0 0,0 0 0,0 0 0,0-1-1,0 1 1,7-7 0,8-15-2982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8:41.68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21 112,'0'-21'8381,"0"33"-3608,0 37-1506,0 64-2461,0 334 2665,0-434-3406,1 0 1,1 0 0,4 15 0,-3-15-26,-1-1-1,0 1 1,0 15-1,-2-24-18,0 1 0,1 0-1,-1-1 1,1 1 0,0-1-1,1 0 1,-1 1 0,1-1 0,3 8-1,-2-8 4,-1 0 0,0 1 0,-1-1 0,1 1 0,-1 0-1,0-1 1,0 1 0,0 0 0,-1 9 0,0 168 525,0-181-544,0 0 0,0 0 0,0 0 0,1-1 0,-1 1 0,0 0 0,0 0 0,0-1-1,1 1 1,-1 0 0,0 0 0,0-1 0,1 1 0,-1 0 0,1-1 0,-1 1 0,1-1 0,-1 1 0,1 0 0,-1-1-1,1 1 1,0-1 0,-1 1 0,1-1 0,0 0 0,-1 1 0,1-1 0,0 1 0,-1-1 0,2 0 0,-1 1 0,0-1 0,-1 0 0,1 0 0,0 1 0,0-1 0,-1 0 0,1 1 0,0-1 0,-1 1 0,1-1 0,-1 1 0,1-1 0,0 1 1,-1-1-1,1 1 0,-1 0 0,0-1 0,1 1 0,-1 0 0,1-1 0,-1 1 0,0 0 0,0 0 0,1-1 0,-1 1 0,0 0 0,0 0 0,0 0 1,0-1-1,0 2 0,0 259 4597,0-259-4557,0-4-1344,0-85-8562,0-49-431,0 132 10004,0 0 0,0-1 0,0 1 1,-1 0-1,0 0 0,-2-7 0,2 8 62,-1-1 0,0 1 0,-1 0 0,1 0-1,0 0 1,-1 1 0,-5-5 0,8 7 224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51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120 103 1345,'0'-103'10644,"0"105"-9723,0 233 9022,-2-197-8196,-10 64 0,6-65-538,-2 61 0,6 1 731,-19 116-1,3-122-1816,7-20-123,-1 84 0,12-147 0,-1 0 0,-1 0 0,1-1 0,-2 1 0,-5 16 0,5-18 0,1-1 0,0 1 0,0 1 0,0-1 0,0 13 0,2 19 11,0-65-209,1 17-267,0 0 0,0-1 1,1 1-1,0 0 0,0 0 0,1 0 0,0 0 0,0 0 0,7-11 0,10-23-2225,-3-8 207,-10 27 1445,1 1 1,1 0 0,1 0-1,14-22 1,45-56-481,-62 88 1462,1 1 0,1 0 0,-1 0 0,2 0 0,15-13 0,-24 23 124,0-1 0,1 1 0,-1 0 0,0 0 1,0 0-1,1 0 0,-1 0 0,1 0 0,-1 0 1,1 0-1,-1 0 0,1 1 0,-1-1 0,1 1 1,0-1-1,-1 1 0,1-1 0,0 1 0,-1 0 1,1 0-1,0 0 0,0 0 0,-1 0 0,1 0 1,0 1-1,-1-1 0,1 1 0,0-1 0,-1 1 1,1-1-1,-1 1 0,1 0 0,-1 0 0,1 0 1,-1 0-1,1 0 0,-1 0 0,0 0 1,0 0-1,1 0 0,-1 1 0,0-1 0,0 0 1,0 1-1,-1-1 0,2 3 0,2 3 403,-1 0 0,0 0-1,0 0 1,-1 1 0,0-1 0,0 1-1,-1-1 1,0 1 0,1 11-1,-2 206 7913,0-78-10902,0-147 2453,0 0 0,-1 0-1,1 0 1,0 0 0,0 0-1,0 0 1,0 1 0,0-1-1,0 0 1,0 0-1,0 0 1,0 0 0,0 0-1,0 1 1,0-1 0,0 0-1,0 0 1,1 0-1,-1 0 1,0 0 0,0 1-1,0-1 1,0 0 0,0 0-1,0 0 1,0 0 0,0 0-1,0 0 1,0 0-1,1 1 1,-1-1 0,0 0-1,0 0 1,0 0 0,0 0-1,0 0 1,0 0-1,1 0 1,-1 0 0,0 0-1,0 0 1,0 0 0,0 0-1,0 0 1,0 0 0,1 0-1,-1 0 1,0 0-1,0 0 1,0 0 0,0 0-1,0 0 1,1 0 0,-1 0-1,0 0 1,0 0-1,2 0-456,-1 0-1,1 0 0,-1-1 0,0 1 0,1 0 0,-1-1 1,0 1-1,1-1 0,-1 1 0,0-1 0,1 0 0,-1 1 0,0-1 1,0 0-1,0 0 0,0 0 0,0 0 0,0 0 0,0 0 1,0 0-1,0 0 0,0 0 0,0-1 0,0-1 0,12-13-2715,13-10-1334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52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167 198 2705,'5'-9'11117,"-3"10"-11027,0 0 0,0 0 0,0 0 0,-1 0 1,1 0-1,0 0 0,-1 0 0,1 1 0,-1-1 0,1 1 0,-1-1 0,1 1 0,-1 0 0,0-1 0,1 3 0,-1-2-44,1-1 0,-1 0-1,0 0 1,1 0 0,-1-1 0,0 1 0,1 0-1,0-1 1,-1 1 0,1 0 0,-1-1 0,1 0-1,-1 1 1,1-1 0,2 0 0,8 3 237,-4 4 32,-8-6-293,1 0 1,-1-1-1,1 1 1,-1-1-1,1 1 1,-1-1-1,1 1 1,0-1-1,-1 0 1,1 1-1,0-1 0,-1 0 1,1 0-1,0 1 1,0-1-1,-1 0 1,1 0-1,0 0 1,0 0-1,-1 0 1,1 0-1,0 0 0,0 0 1,-1 0-1,1 0 1,0 0-1,0 0 1,0-1-1,10 1 130,30 0 348,-39 0-495,0-1 1,0 1-1,0 0 1,0-1-1,0 1 1,0-1-1,-1 1 0,1-1 1,0 0-1,0 0 1,0 0-1,-1 0 1,1 0-1,0 0 1,-1-1-1,2-1 1,0 0 7,0 0-17,0-1-1,-1 0 1,1 1-1,-1-1 1,1 0-1,-1-1 1,0 1-1,-1 0 0,1-1 1,-1 1-1,0 0 1,0-1-1,0 0 1,-1 1-1,1-9 1,-1 1-29,-3-38-153,2 47 178,0 0 1,1 0-1,-2 0 1,1 0-1,0 1 0,-1-1 1,1 0-1,-1 0 1,0 1-1,0-1 1,0 1-1,-4-5 0,-8-6-68,11 9 70,-1 1-1,0-1 0,0 1 0,0 0 0,0 0 0,-7-3 0,9 5 8,-1 0 0,0 0 0,0 1-1,1-1 1,-1 1 0,0-1 0,0 1-1,1 0 1,-1 0 0,0 1 0,0-1-1,1 1 1,-1-1 0,0 1 0,-5 2-1,3-1 9,0 1 0,0 0 0,0 0-1,0 1 1,1 0 0,-1-1 0,1 2 0,0-1-1,0 0 1,0 1 0,1 0 0,0-1 0,-5 10-1,-20 25 165,-2-3-32,15-19-20,1 1 0,0 0 1,1 1-1,-15 30 0,19-30 28,2-6 9,2-1 1,-1 1 0,1 0 0,1 0-1,1 1 1,0-1 0,0 1-1,0 17 1,2-21 108,1 1-1,0-1 1,1 1-1,0-1 1,0 0 0,1 0-1,0 0 1,1 0-1,0 0 1,1 0-1,6 12 1,-3-11 606,0 1 1,17 19-1,-21-27-585,0-1 0,0-1 1,0 1-1,1 0 0,-1-1 0,1 1 0,0-1 0,-1 0 0,1-1 0,0 1 0,0 0 1,0-1-1,0 0 0,5 1 0,11 0 354,1-1 0,-1 0 1,24-3-1,-34 1-649,0 0 0,0-1 0,0 0-1,-1 0 1,1-1 0,-1 0 0,0-1 0,12-6 0,28-26 7,-20 15 32,8-19-8492,-14 14 1115,-18 19 1967,-5-6 693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52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1633,'-3'0'1072,"-12"0"5401,15 15-3800,0 126 5253,0 73-3969,0-209-3937,-1 0 1,1 0 0,-1 0 0,0 0 0,0 0 0,-1 0 0,1-1 0,-1 1 0,0 0 0,-1-1 0,1 1 0,-1-1 0,-4 7 0,4-8-11,1-1 0,0 1 0,0 0 0,0 0 0,1 0 0,-1 1 0,1-1 0,0 0 0,0 1 0,0-1 0,0 1 0,0-1 0,1 1 0,0-1 0,0 7 0,-5-8 83,-13 5-74,13-5-30,5-4-594,-1-15-904,1 13 1274,-1 0 0,1 0-1,0-1 1,0 1 0,1 0 0,-1-1 0,1 1 0,0 0 0,3-8-1,3-4-481,-1-1-1,7-25 0,-9 30 569,2 1 0,-1 0 0,2 0 0,-1 0 0,1 1 0,1 0 0,12-13 0,4-7 31,-16 20 126,0 1-1,1-1 0,0 1 0,1 1 0,0 0 0,0 0 0,16-9 0,-3 2 283,-20 13-149,-1 0-1,1 1 0,0-1 1,-1 1-1,1 0 0,0 0 1,0 0-1,-1 0 0,1 0 1,0 0-1,0 1 0,0 0 1,0-1-1,0 1 0,0 0 1,0 1-1,0-1 0,0 0 1,0 1-1,0 0 0,0 0 1,0-1-1,0 2 0,-1-1 1,1 0-1,0 1 0,-1-1 1,1 1-1,-1-1 0,0 1 1,1 0-1,-1 0 0,0 1 1,3 3-1,3 4 742,-1-1 0,-1 1 0,0 0 1,0 1-1,-1-1 0,0 1 0,-1 0 0,0 0 1,2 14-1,-2 2-107,-1 0 1,-1 49 0,-2-71-776,1 0 0,-1 0 0,1-1 0,0 1 0,0 0 0,1-1 0,-1 1 0,1-1 0,3 7 0,-3-7 0,0 1 0,0-1 0,0 0 0,-1 1 0,1-1 0,-1 1 0,-1-1 0,1 1 0,0 7 0,-1 4 0,1 16 0,-1-31 0,0 1 0,1-1 0,-1 0 0,1 0 0,-1 0 0,1 0 0,-1 0 0,1 1 0,-1-1 0,1 0 0,0 0 0,0 0 0,0 0 0,-1-1 0,1 1 0,0 0 0,0 0 0,2 1 0,-2 0-27,-1-2-16,1 1 1,-1-1 0,0 0 0,0 1-1,0-1 1,0 0 0,0 0 0,0 1-1,0-1 1,0 0 0,1 0 0,-1 1-1,0-1 1,0 0 0,0 0 0,1 1-1,-1-1 1,0 0 0,0 0 0,1 0-1,-1 0 1,0 1 0,0-1 0,1 0-1,-1 0 1,0 0 0,0 0 0,1 0-1,-1 0 1,0 0 0,1 0 0,1 0-538,0 0 1,0 0 0,1-1 0,-1 1-1,0-1 1,0 0 0,0 1-1,0-1 1,0 0 0,0 0 0,0 0-1,0-1 1,-1 1 0,1 0 0,0-1-1,-1 1 1,1-1 0,-1 1-1,1-1 1,-1 0 0,0 0 0,2-2-1,23-31-6711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54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48 592,'0'-11'1975,"0"2"-2842,0-11 6134,0 12 715,0 24-2841,1 14-1356,-1-5 462,-4 50 1,-4 4 1180,1 85 1,7 247 111,-5-298-3540,-5-50 0,5-33 0,-3 58 0,8 109-1331,-1-236-5478,1 16 3535,0 1 1,1-1 0,4-24-1,13-29-1443,-15 55 2982,-1-40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54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20 230 1489,'0'-1'80,"0"-1"1,0 1 0,0 0 0,0 0-1,-1 0 1,1 0 0,0 0 0,0 0-1,-1 0 1,1 0 0,-1 0 0,1 0-1,-1 0 1,0 0 0,1 0 0,-1 0-1,0 0 1,-1-1 0,1 1 11,1 0 0,-1 0 0,0 0 1,0 0-1,0 0 0,1 0 0,-1 0 1,1 0-1,-1 0 0,1 0 1,-1-1-1,1 1 0,-1 0 0,1 0 1,0 0-1,0-1 0,0 1 0,0-2 1,0-11 635,-1 8-453,0 1-1,1 0 1,0 0-1,0-1 1,1 1 0,0 0-1,0 0 1,0 0 0,0 0-1,1 0 1,-1 0-1,1 0 1,1 0 0,-1 0-1,5-5 1,-2 3 81,1 0 0,0 0 1,0 1-1,1 0 0,0 0 1,0 1-1,0 0 0,1 0 1,0 1-1,0 0 0,0 0 0,0 1 1,1 0-1,-1 0 0,1 1 1,0 0-1,-1 0 0,1 1 1,12 0-1,6 1 740,-7-1-282,-1 1 0,0 1 0,1 0 1,24 6-1,-40-6-669,0 0 1,0 0 0,0 1-1,0-1 1,0 1-1,-1 0 1,1 0 0,0 0-1,-1 0 1,1 1 0,-1-1-1,0 1 1,0 0 0,0 0-1,0 0 1,-1 1 0,1-1-1,-1 1 1,0-1-1,0 1 1,0 0 0,0 0-1,-1-1 1,1 1 0,0 7-1,2 19 1245,-2 0 1,-3 56-1,-1-26-735,1-25-514,-2 1-1,-1 0 0,-11 37 0,10-57-88,-1 0 1,-1 0 0,-14 22 0,17-31-40,1-1 3,-1 1 0,0-1 1,0 0-1,-1 0 0,0 0 0,0 0 1,0-1-1,-1 0 0,0 0 0,0-1 1,-10 7-1,12-9-43,0-1-1,1 1 1,-1-1-1,0 0 1,0 0-1,-1-1 1,1 1 0,0-1-1,0 1 1,0-1-1,0-1 1,0 1-1,-1-1 1,1 1 0,0-1-1,0 0 1,0 0-1,0-1 1,1 0-1,-1 1 1,-5-4 0,-13-8-686,-7-3-3443,-36-16-1,59 17-3137,7-3-2091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55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378 135 2049,'0'-17'1329,"1"12"-914,0-1 0,-1 0 0,0 1 0,0-1 0,-1 0 0,1 1 0,-1-1 1,0 0-1,-3-6 0,2 10-320,-1 0 0,0-1 0,1 1 1,-1 0-1,0 0 0,0 1 0,0-1 0,0 1 1,-6-2-1,3 0 105,1 1-1,0-1 1,-1 1 0,1-1-1,-6-5 1,8 6-151,0 0 1,0 1-1,0-1 0,0 1 0,-1 0 0,1 0 1,0 0-1,-1 0 0,1 0 0,-1 1 1,-3 0-1,-44-1 192,35 2-184,12-1 1,0 0 0,0 1 1,0 0-1,0 0 0,0 0 1,0 0-1,0 0 0,1 1 1,-1-1-1,0 1 0,1 0 1,0 0-1,-1 1 0,1-1 1,0 1-1,0 0 0,-3 3 1,-3 5 203,1-1 1,0 2 0,-9 17 0,9-15-70,-9 14 237,10-19-352,0 1 0,1 0 0,1 0 0,-1 0 0,2 1 0,-1 0 0,2 0 0,-1 0 0,2 0 0,-1 1 0,0 17 0,3 98 690,0-120-729,1 0-1,0 0 0,0 0 1,1 0-1,0 0 0,0-1 1,1 1-1,0-1 1,7 12-1,-5-6 34,-3-11-61,-1 1 0,1-1 0,0 0-1,-1 1 1,1-1 0,0 0 0,0 0-1,0 0 1,0 0 0,0-1 0,0 1-1,0 0 1,0-1 0,0 0 0,0 1-1,0-1 1,0 0 0,0 0 0,3 0-1,42-4 56,-44 3-65,0 0 0,0 0 1,0-1-1,0 1 1,0-1-1,0 1 1,-1-1-1,1 0 1,-1 0-1,4-4 1,10-7-8,-14 12 4,5-4-13,0 0 0,0 0 0,0-1-1,0 0 1,-1 0 0,0 0 0,-1-1 0,10-14-1,-6 6 10,-1-1-1,0 0 0,-1 0 1,-1-1-1,7-30 0,-8 20 290,-1 0 0,0-1 0,-2-28 0,-2 34-8,0 14 381,0 16 1836,0 95 1662,0 53-2034,0-154-2113,0 0 0,0 0 0,1 1 0,-1-1-1,0 0 1,1 0 0,-1 0 0,1 0 0,0 0-1,0 0 1,0 0 0,0 0 0,0 0 0,0 0-1,1 0 1,1 2 0,-1-3-69,-1 1 0,0-1 0,1 1 0,-1 0 0,0-1 0,0 1 0,-1 0 0,1 0 0,0-1 0,0 1 0,-1 0 0,1 0 0,-1 0-1,0 0 1,1 0 0,-1 3 0,0-4-81,-1 0-1,1 0 0,0 0 0,0 0 1,0 0-1,1 0 0,-1 0 0,0 0 1,0-1-1,0 1 0,1 0 0,-1 0 1,0 0-1,1 0 0,-1 0 1,1 0-1,-1 0 0,1-1 0,0 1 1,-1 0-1,1 0 0,0-1 0,-1 1 1,1-1-1,0 1 0,0 0 0,0-1 1,1 1-1,32 1-7162,-15-2 3120,7 0-470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55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377 119 1361,'3'-4'660,"-1"0"1,1-1 0,-1 1 0,0-1-1,-1 1 1,1-1 0,-1 0 0,0 0 0,0 0-1,0 0 1,-1 1 0,0-1 0,0 0-1,0-7 1,0 7 302,-1 4-794,1-1-1,0 1 1,-1-1 0,1 1 0,-1-1-1,1 1 1,-1-1 0,0 1 0,0-1-1,1 1 1,-1 0 0,0-1 0,0 1 0,-1 0-1,1 0 1,0 0 0,0 0 0,0 0-1,-1 0 1,1 0 0,0 0 0,-1 1-1,1-1 1,-1 0 0,1 1 0,-1-1-1,1 1 1,-1 0 0,0-1 0,-1 1-1,-47-5 1911,47 5-1999,-2 1 24,-1 0-1,1 0 1,-1 0-1,1 0 1,0 1-1,0 0 1,-1 0 0,1 0-1,0 0 1,1 1-1,-1 0 1,-7 6-1,-3 4 448,-27 28 0,34-32-302,-4 2 81,1 1-1,0 0 1,1 1 0,0 0-1,1 0 1,1 1 0,0 1-1,-10 25 1,-3 10 644,12-32-483,1 0 0,1 1 0,0 1 0,2-1-1,0 1 1,1 0 0,-2 21 0,6-31-295,0 3 127,0 1 0,1-1 0,4 24 0,-3-32-251,0 1-1,-1-1 1,2-1 0,-1 1-1,0 0 1,1 0 0,0-1 0,0 1-1,0-1 1,1 0 0,0 0-1,-1 0 1,7 4 0,-4-4-66,0-1 0,1 1 0,-1-1 0,1-1 1,-1 1-1,1-1 0,0 0 0,0 0 0,0-1 1,0 0-1,1 0 0,-1-1 0,0 0 0,11-1 0,-7 0-6,0 0-1,0-1 0,0-1 0,0 1 1,0-2-1,-1 1 0,1-2 0,-1 1 1,10-7-1,54-42-1532,-32 11-4372,-38 37 4686,0 0 0,-1 0 1,0 0-1,5-12 0,-5 11-79,0 0 0,0 0 1,0 0-1,1 1 0,4-6 0,17-18-2792,-5-9 622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56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68 2673,'0'-2'340,"0"-1"0,0 0 1,-1 1-1,1-1 0,-1 1 0,0-1 0,1 0 0,-1 1 0,-1 0 0,1-1 0,0 1 0,-1 0 1,1-1-1,-1 1 0,-3-4 0,0 0 453,5 6-429,-1-1 0,1 0 0,-1 1 0,0-1 0,1 0 0,-1 0 0,1 1 0,-1-1 0,1 0 0,0 0 0,1-9 8231,-4 26-7553,-1-4 127,0 1 1,2 0-1,-1 0 0,1 0 0,1 0 1,1 1-1,0 14 0,0-15-735,-1 15-278,-2 0 0,-6 32 0,3-32-169,2 1 1,0 33-1,-5 84 13,0-4 0,9-94 0,1-14 0,-7 69 0,-3-54 0,4-26 0,1 0 0,-1 38 0,5 87 97,0-89-5791,1-69 3494,1 0 1,0 0 0,0 1-1,1-1 1,8-17 0,-6 14 844,15-52-4397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5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26 1505,'0'-1'101,"0"0"0,0 0 1,1 0-1,-1 0 0,0 1 0,0-1 1,1 0-1,-1 0 0,0 0 1,1 0-1,-1 0 0,1 0 0,-1 0 1,1 1-1,0-1 0,-1 0 1,1 0-1,0 1 0,-1-1 0,1 0 1,0 1-1,0-1 0,0 1 1,0-1-1,0 1 0,-1-1 0,3 0 1,26-2 7400,-55 20-6395,16-8-985,-1-1-1,0 0 1,-24 12 0,-19 13 45,-84 58 433,94-64-25,31-18-109,0-1 1,-1 0-1,-15 6 1,28-14-400,0 0 1,-1 1-1,1-1 0,0 0 0,0 1 1,0-1-1,0 1 0,-1-1 0,1 1 1,0 0-1,0-1 0,0 1 1,0 0-1,1 0 0,-1 0 0,0 0 1,0 0-1,0 0 0,1 0 1,-1 0-1,0 0 0,0 1 0,-5 9 643,-1-2-436,6-7-58,-1 0 0,0 0 1,1 0-1,-1 0 0,1 1 1,0-1-1,0 1 0,0-1 1,0 1-1,0-1 0,1 1 1,-1-1-1,1 1 0,-1-1 1,1 6-1,-1 0 281,1-5-180,-1 0 0,1 0 0,0 0 1,0 0-1,0 1 0,0-1 0,1 0 1,-1 0-1,1 0 0,0 0 0,0 0 1,1 4-1,25 41 3690,-26-46-3913,0 0-1,1 0 1,-1 0-1,1-1 1,-1 1 0,1 0-1,0-1 1,0 1-1,0-1 1,0 0 0,0 0-1,0 1 1,0-1-1,0-1 1,4 2-1,7 4-88,32 25-5,-35-24 0,-1 0 0,1 0 0,1 0 0,-1-2 0,15 7 0,-19-10 0,48 19 0,-50-19 0,1 0 0,-1 1 0,1-1 0,-1 1 0,0 0 0,0 0 0,0 1 0,6 6 0,-9-9 2,0 0 0,-1 0 0,1-1 0,0 1-1,0 0 1,0 0 0,0-1 0,0 1 0,-1-1 0,1 1 0,0-1 0,1 1-1,-1-1 1,0 0 0,0 1 0,0-1 0,0 0 0,0 0 0,0 0 0,0 0 0,0 0-1,0 0 1,0 0 0,2 0 0,-2-1-26,0 1 1,-1 0-1,1 0 0,0 0 0,0 0 1,0 0-1,0 0 0,0 0 0,0 0 1,-1 0-1,1 1 0,0-1 0,0 0 1,0 0-1,0 1 0,-1-1 0,1 1 1,0-1-1,0 1 0,-1-1 0,1 1 1,0-1-1,0 2 0,2 5-1520,-2-6 1353,-1 0 0,0 0 0,0 0 0,1-1 0,-1 1 0,1 0 0,-1 0 0,1 0 0,-1-1 0,1 1 0,-1 0 0,1 0 0,-1-1 0,1 1 0,0-1 0,0 1-1,-1-1 1,3 2 0,-2-2-589,0 0 0,1 1-1,-1-1 1,0 0 0,1 0 0,-1 0-1,0 0 1,1-1 0,-1 1-1,0 0 1,0-1 0,1 1-1,1-1 1,19-9-5367,-2-5 1062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57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416 108 1072,'0'-49'3418,"0"47"-3320,-1 0 0,1 0-1,-1 0 1,0 0 0,0 1 0,1-1 0,-1 0-1,0 0 1,-1 1 0,1-1 0,0 1 0,0-1 0,-1 1-1,1-1 1,-1 1 0,1 0 0,-1 0 0,0 0-1,-3-2 1,-35-16 1097,25 17-944,0 0-1,0 0 1,-1 2 0,1 0 0,0 1 0,-27 4-1,29-2 62,-1 1 0,1 1 0,0 0 0,1 0 0,-1 1 0,1 1-1,1 0 1,-1 0 0,-20 19 0,26-20-134,-1 0 0,1 0-1,1 1 1,-1-1 0,1 2-1,1-1 1,-1 0 0,1 1-1,0 0 1,1 0 0,0 0 0,0 0-1,1 0 1,0 1 0,0-1-1,1 1 1,0 10 0,0 11 202,0-14-202,1 0-1,0 0 1,5 24 0,-4-31-133,1 0 0,0 0 1,0 0-1,1 0 0,0 0 0,1 0 0,0-1 0,0 0 1,1 0-1,0 0 0,1 0 0,0-1 0,9 10 0,-11-13-40,0-1 0,0 0 0,0 0-1,0-1 1,0 1 0,1-1 0,-1 0 0,1 0-1,0 0 1,6 1 0,2-1-198,0-1 0,24 0 0,-36-1 162,4 0-58,0-1 0,0 0 0,0 0 0,0 0 0,0-1 0,0 1 0,-1-1 0,1 0 0,-1-1 0,1 1 0,-1-1 0,0 0 0,0 0 0,0 0 1,0 0-1,-1-1 0,1 0 0,3-4 0,5-8-40,-1 0 1,0-1-1,8-19 1,-19 36 128,10-19-31,-4 9 37,-1-1 0,0 1 1,0-1-1,5-20 0,-9 24 151,1 1-1,0-1 1,0 1 0,0-1 0,1 1-1,6-10 1,-4 6 176,-3 4 38,-1 1 1,1-1-1,-1 0 0,-1 1 1,1-1-1,-1 0 0,0 0 1,0 1-1,-1-8 0,0-4 1449,1 15-529,0 94 7514,0 101-7773,0-185-1237,1 1 1,1-1-1,-1 0 1,1 0-1,1 1 0,-1-2 1,1 1-1,1 0 1,0-1-1,0 1 0,0-1 1,7 8-1,4-3-8606,9-10 1002,-12-3 5338,15 1-2910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0:51.43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745 120 192,'5'0'491,"13"0"264,-13 0-88,-2 0-149,9 0-92,-9 0 36,2 2 122,28 7 1113,18 8 1131,-49-16-2634,-1 0-112,1 0 0,-1 0 0,0-1 0,1 1 0,-1 0-1,1-1 1,-1 1 0,1-1 0,-1 1 0,1-1 0,-1 0-1,11 0 8382,-17 0-8322,-125 0 92,126 0-236,1 1 0,-1-1 0,1 0 0,0 1 0,-1 0 1,1 0-1,-6 2 0,-12 3 31,9-4-29,-1 0 0,0-1 0,1-1 0,-14-1-1,-40 2-13,4 8 32,30-3 2,-61 3 1,27-9-76,61 0 61,-13 2 136,18 7-103,-1-8-34,1 1 0,0-1 0,0 1 0,0 0 0,0-1 0,0 1 0,0-1 0,0 1 0,0 0 0,1-1 0,-1 1 0,1-1 0,-1 1 0,1-1 0,0 1 0,-1-1 0,1 0 0,0 1 0,0-1 0,0 0 0,0 0 0,0 1 0,0-1 0,0 0 0,1 0 0,-1 0 0,0 0 0,1 0 0,1 0 0,30 21 49,-27-16-48,1-2 0,-1 1 0,1-1 0,0 0-1,1 0 1,-1-1 0,1 0 0,-1 0 0,1-1 0,10 2-1,72 6-349,1-5 0,142-9 0,-154-10 7,-16 3 212,-49 9 116,-1 0 0,0-1 0,0 0 0,0-1 0,0 0 0,-1-1 0,15-8 0,-1 0 57,-20 11-35,0-1 0,0 0 0,-1-1 1,0 1-1,9-8 0,-12 9-7,-1 1-1,1-1-1,-1 1 1,0 0-1,1 0 1,-1-1-1,1 1 0,-1 0 1,1 0-1,0 0 1,-1 1-1,1-1 1,0 0-1,2 0 0,-4-26 24,0 26-29,0 0-1,0 0 0,0 0 1,-1 0-1,1 0 1,0 1-1,0-1 1,-1 0-1,1 0 1,0 0-1,-1 1 0,1-1 1,-1 0-1,1 0 1,-1 1-1,1-1 1,-1 0-1,0 1 1,1-1-1,-1 1 0,0-1 1,1 1-1,-2-1 1,-26-7-70,-44 8-32,45 1 106,-12-1 12,-1 1-1,-76 13 0,2 15-17,67-16-32,0-1-1,0-3 1,-91 7 0,127-16 26,0 1 0,0 1-1,-13 3 1,-26 2 155,46-7 1747,8 0-1671,36-1-12,73-11 1,-87 9-215,0 1 1,0 1-1,29 3 1,3 0 14,242-11-440,-157 5-287,-124 2 625,146-9-849,-84 3 734,-57 4 183,36 0-1,-53 4 38,0 0 0,1 0 0,-1-1 0,13-4 0,-18 5-12,-1 0 0,0-1 1,0 1-1,1 0 0,-1-1 0,0 0 0,0 1 1,0-1-1,0 0 0,0 0 0,0 1 1,0-1-1,0 0 0,0 0 0,0 0 0,0 0 1,0 0-1,-1 0 0,1 0 0,0-1 0,-1 1 1,1 0-1,-1 0 0,0 0 0,1-1 1,-1 1-1,0 0 0,0-1 0,1 0 0,-1 0 50,0 1-48,0-1-1,0 1 1,0-1-1,0 1 1,0-1-1,0 1 1,0-1-1,0 1 1,-1-1-1,1 1 1,-1 0-1,1-1 1,-1 1-1,1 0 1,-2-2-1,-13-2-8,-1 1 1,1 1-1,-1 0 1,-30-1-1,-78 4-1,53 2-54,61-2 59,-91 0 18,-114 14-1,98-2-124,-16 2 16,-13 10 138,77-21-30,49-3 39,17 0 10,-1 0-21,-12 0 365,24 0-235,42 0-157,-23 0 46,242-23-59,-70 3-9,-131 13-2,68-16 1,57-6 20,-130 22 27,-32 2-84,39 0 0,19-5 166,-88 8-125,-1 1-1,1 0 0,-1-1 0,0 1 1,1 0-1,-1-1 0,0 1 1,0-1-1,0 1 0,0 0 0,0-1 1,0 1-1,0-1 0,0 1 0,-1 0 1,1-1-1,0 1 0,-1 0 0,0-2 1,-19-1-35,-49-3 39,0 2 0,-77 7 0,33-1 23,49 4-52,0 2 1,-71 18-1,103-19 26,-83 20 51,-57 9-45,-55 5-57,211-36 86,-1-1-1,-1-1 1,1 0 0,-30-2 0,35 0 53,9 0 20,3 0-76,-1 0 1,0 0-1,1 0 1,-1 0-1,0-1 0,1 1 1,-1 0-1,0 1 1,1-1-1,-1 0 0,0 0 1,1 0-1,-1 0 1,0 0-1,1 1 1,-1-1-1,0 0 0,1 0 1,-1 1-1,1-1 1,-1 1-1,1-1 0,-1 0 1,1 1-1,-1-1 1,1 1-1,-1-1 1,1 1-1,0-1 0,-1 1 1,1 0-1,0-1 1,-1 1-1,1-1 0,0 1 1,0 0-1,0-1 1,-1 1-1,1 0 1,0-1-1,0 1 0,0 0 1,0-1-1,0 1 1,0 1-1,1-2-20,0 1 0,-1 0 0,1 0 0,-1-1 0,1 1 0,0-1 0,0 1 0,0 0 0,-1-1 0,1 1 0,0-1 0,0 0 0,0 1 0,0-1 0,0 0 0,0 1 0,0-1 0,-1 0 0,1 0 0,0 0-1,0 0 1,0 0 0,0 0 0,0 0 0,1 0 0,38 0 102,-29-1-72,125 3 40,-20 0-56,167-17 0,135-34-408,-317 36 346,-54 6 61,62-1 0,-107 8-19,0 0-1,0 0 1,0 0 0,-1 0 0,1 0-1,0-1 1,0 1 0,0-1 0,-1 1-1,1-1 1,0 0 0,0 0 0,-1 0 0,1 0-1,1-1 1,13-4 213,-16 6-196,1-1 1,-1 1-1,0 0 0,1 0 0,-1-1 0,0 1 0,0 0 0,1-1 0,-1 1 0,0 0 0,0-1 1,0 1-1,1 0 0,-1-1 0,0 1 0,0-1 0,0 1 0,0 0 0,0-1 0,0 1 0,0-1 1,0 1-1,0 0 0,0-1 0,0 1 0,0-1 0,0 1 0,0 0 0,0-1 0,0 1 0,0-1 1,0 1-1,-1-1 0,-2-11 110,2 11-125,0 0 0,-1-1 0,1 2 0,-1-1 0,1 0 0,0 0 0,-1 0 0,1 1 0,-1-1 0,0 0 0,1 1 0,-1 0 0,0-1 0,1 1 1,-1 0-1,-1 0 0,-11-3 0,-11-4-36,0 1-1,-39-4 1,41 7 33,-11 0 1,0 1-1,-48 3 1,18 1-47,-5 1 40,0 4 1,-76 17-1,33-4-2,51-11 39,-116 21-26,104-14-34,-134 35-36,148-33 60,-81 14-1,81-22-57,41-6 59,7-2 11,10-2-9,1 0 0,-1 0 1,1 0-1,-1 0 0,1 0 0,0 0 0,-1 0 0,1 0 1,-1 0-1,1 0 0,-1 0 0,1 0 0,0 0 0,-1 1 0,1-1 1,-1 0-1,1 0 0,0 0 0,-1 1 0,1-1 0,-1 0 1,1 0-1,0 1 0,-1-1 0,1 0 0,0 1 0,0-1 1,-1 0-1,1 1 0,0-1 0,0 1 0,-1-1 0,1 0 0,0 1 1,0-1-1,0 1 0,0-1 0,0 1 0,0-1 0,0 0 1,0 1-1,0-1 0,0 1 0,7-1 74,127 2 218,193-5 41,-138-19-366,-137 18 48,195-20-22,-123 5-61,78-15-55,-113 20 130,-64 11 7,1-1 0,42-13 0,-46 15 25,-22 2-40,0-1 1,0 1-1,1 0 0,-1 0 0,0 0 0,1 0 0,-1 0 0,0 0 0,0-1 0,1 1 1,-1 0-1,0 0 0,0 0 0,1-1 0,-1 1 0,0 0 0,0 0 0,0-1 1,1 1-1,-1 0 0,0-1 0,0 1 0,0 0 0,0-1 0,0 1 0,0 0 0,0 0 1,1-1-1,-1 1 0,0 0 0,0-1 0,0 1 0,0 0 0,-1-1 0,1 1 1,0 0-1,0-1 0,0 1 0,0 0 0,0-1 0,0 1 0,0 0 0,-1-1 0,-3-11 35,-30 10-75,22 2 11,-119 0 8,29 0 5,-107 14 0,109-2 4,-264 38-16,150-22-26,6 0-55,126-26 307,80-2 48,7 0 158,12 0 223,148 2 449,-7 1-640,213-23 0,-5-30-338,-202 35-119,-70 8-16,128-23-49,-110 14 81,209-40 120,-255 36-38,-63 19-72,2-1 78,-7 2-85,1 0 0,0-1 0,-1 1 0,1 0 1,-1-1-1,1 1 0,0-1 0,-1 0 0,1 1 0,0-1 0,0 0 0,-2-1 0,-4-3-13,-22 1-22,-304-5-225,254 9 182,1 4-107,1 4-1,-124 27 1,88-13 42,-175 48-91,181-41 139,57-14 12,32-9 74,1-1 1,-1-1 0,0 0 0,-22 1 0,37-5 3,0 0 1,-1 0-1,1 0 1,0 1-1,0-1 1,0 1-1,0-1 1,0 1-1,0 0 1,0 1-1,0-1 1,-4 3-1,3-2-2,0 1-79,4 1 64,0 13 67,0-12 0,16 1-107,-2 0 80,17-2 18,0-1 1,-1-2-1,39-4 1,-1 1 0,46 1 74,0-4 1,175-32-1,103-40-178,-255 54 40,-131 22 40,-1 1 0,1-2 0,0 1 0,-1 0 0,11-5 0,-14 5-6,0 0 0,1 0 0,-1 0 1,0 0-1,1 1 0,-1-1 0,1 1 0,-1 0 0,3 0 0,-2 0-34,-3 0 28,1-1 0,-1 1 0,0 0 0,0 0 0,0-1 0,0 1 0,0 0 0,0 0-1,0-1 1,0 1 0,0 0 0,0-1 0,0 1 0,0 0 0,0 0 0,0-1 0,0 1 0,0 0 0,0 0 0,0-1 0,-1 1 0,1 0 0,0 0 0,0-1 0,0 1 0,0 0 0,0 0 0,-1 0 0,1-1 0,0 1 0,0 0 0,0 0 0,-1 0 0,1 0 0,0-1 0,-1 1 0,-4-2 5,-1-1 1,0 1-1,0 1 0,0-1 1,0 1-1,-7-1 0,0 1 14,-16-3-24,0 2-1,-52 3 1,27 1-47,3-2 44,-662 27-331,560-11 337,-370 59-29,472-61-17,-62 25-1,112-38 50,-1-1-1,1 1 0,0 0 0,-1-1 1,1 1-1,0 0 0,0 0 0,0 0 1,0 0-1,0 0 0,-1 0 0,2 0 1,-1 0-1,0 0 0,0 0 0,0 1 1,0-1-1,1 0 0,-1 0 0,1 1 1,-1-1-1,1 1 0,-1-1 0,1 0 1,0 1-1,0-1 0,0 1 0,0-1 1,0 1-1,0-1 0,0 2 0,1-2 6,-1 0-1,1 0 1,0 0-1,-1 0 0,1-1 1,0 1-1,0 0 1,0 0-1,0-1 0,-1 1 1,1-1-1,0 1 1,0-1-1,0 1 0,0-1 1,0 1-1,0-1 1,1 0-1,0 1 0,2 0 2,13 4-2,-1 0 0,1-1-1,0-1 1,0-1 0,1-1 0,18 0 0,11 1-7,79-1-127,207-27 1,-240 16 57,36-7-5,165-44-1,-243 46 161,62-25 0,-112 40-88,0-1 1,1 1-1,-1-1 1,0 1-1,1-1 1,-1 0-1,0 0 1,0 1-1,1-1 1,-1 0-1,0 0 1,0 0-1,0 0 1,0-1 0,1 0-1,-2 1 5,0 0 0,0 1 0,0-1 0,0 1 0,0-1 0,0 0 0,0 1 0,0-1 0,0 1 0,0-1 0,0 1-1,0-1 1,0 0 0,-1 1 0,1-1 0,0 1 0,0-1 0,-1 1 0,1-1 0,0 1 0,-1-1 0,1 1 0,0-1 0,-1 1 0,0-1 0,-3-2-19,0 0 1,0 0 0,0 1 0,0 0-1,0 0 1,-1 0 0,1 0-1,-7-1 1,-36-9-1484,-1 3 1,0 2-1,-49-1 0,-152 6-6485,139 3 5091,-2-1 54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57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 80 672,'-3'0'147,"0"0"0,1 0-1,-1-1 1,0 1 0,1-1 0,-1 1-1,0-1 1,1 0 0,-1 0 0,1 0-1,-1-1 1,1 1 0,0-1-1,-3-1 1,-20-11 1347,23 13-1393,0 1-1,0-1 1,1 0-1,-1 1 0,0-1 1,1 0-1,-1 0 1,1 0-1,-1 0 0,1-1 1,-1 1-1,1 0 0,0-1 1,-1 1-1,1-1 1,0 1-1,0-1 0,-1-2 1,0 2 11,0 0 0,0 1 1,0 0-1,0-1 0,0 1 0,0 0 0,0 0 1,0 0-1,0 0 0,-1 0 0,1 0 1,0 1-1,-1-1 0,-2 1 0,-18-8 1041,21 8-1050,1-1 1,0 1-1,0-1 1,0 1-1,-1 0 1,1-1-1,0 1 1,-1 0-1,1 0 0,0 0 1,0 0-1,-1 0 1,1 0-1,0 0 1,-1 0-1,-1 1 1,-3 0 239,0-1-133,0 1 1,0 0-1,0 1 0,1-1 0,-1 1 0,0 0 0,1 1 1,-1-1-1,1 1 0,0 0 0,-1 1 0,2-1 1,-1 1-1,0 0 0,1 0 0,-1 1 0,-4 6 1,-4 5 513,1 1 0,0 0 0,-16 35 1,24-42-581,0 0 0,0 1 0,1 0 0,1 0 1,0 0-1,-1 21 0,3 74 392,2-48-355,-2-53-172,0 0 1,0 0-1,1 1 1,0-1-1,0 0 0,0 0 1,1 0-1,-1 0 1,1-1-1,0 1 1,1 0-1,-1-1 1,1 1-1,0-1 1,4 5-1,-5-7-60,1 1 0,0-1 0,0 0 0,0 0-1,0 0 1,0 0 0,0 0 0,1-1 0,-1 1 0,0-1 0,1 0 0,-1 0-1,1-1 1,0 1 0,-1-1 0,1 1 0,-1-1 0,1 0 0,0-1 0,-1 1-1,1 0 1,6-3 0,-6 2-20,1-1 0,-1 1 0,1-1 0,-1 0 0,0-1 0,0 1 0,0-1 0,0 0 0,-1 0 0,1 0 0,-1 0 0,5-6 0,35-53-501,-23 31 370,-15 22 188,-1-1 0,0 0-1,0 0 1,-1 0-1,-1 0 1,0 0-1,0 0 1,-1-1 0,0 1-1,-1-1 1,-2-17-1,2 12 20,0-73 1497,0 88-845,0 5 34,0 197 5576,0 109-2987,0-170-2145,0-126-1084,-1-1 0,-1 0 0,0 0 0,-1 0 1,-8 23-1,0 2 2,9-32-30,-1 0 0,1 0 0,-1 0 0,0 0 0,-8 10 0,-11 23 42,21-37-62,-1 0 1,1 0-1,0 1 0,-1-2 1,1 1-1,-1 0 0,0 0 1,0-1-1,0 1 1,0 0-1,0-1 0,0 0 1,0 0-1,0 1 0,0-1 1,-1 0-1,1-1 1,0 1-1,-1 0 0,-3 0 1,-7 1 30,0-1 1,-24 0-1,24-1-24,9 0-6,-1 0 1,1 0-1,-1-1 0,0 1 1,1-1-1,-1 0 1,1 0-1,-1-1 0,1 1 1,0-1-1,0 0 1,0 0-1,0 0 1,0-1-1,0 1 0,0-1 1,1 0-1,-1 0 1,-3-5-1,-3-2 22,1 0 0,1-1-1,-15-23 1,20 27-26,1 0 1,-1 0-1,1-1 1,0 1-1,1 0 0,0-1 1,0 1-1,0-1 0,1-8 1,0 4 17,1-1 0,0 1 1,5-23-1,-6 32-2,1-1 0,0 1-1,1-1 1,-1 1 0,1-1 0,-1 1 0,1 0-1,0 0 1,0 0 0,0 0 0,1 0-1,-1 0 1,1 1 0,0-1 0,-1 1 0,1 0-1,6-4 1,6-1 9,0 1 0,1 0 0,0 1 0,0 1 0,0 0 0,0 1 0,29-1 0,-35 4-52,1-1 1,-1-1-1,1 0 0,16-5 0,26-5-2339,-43 11 1979,-7 1-32,1-1-1,0 1 0,0 0 0,0-1 1,-1 0-1,1 0 0,0 0 1,-1 0-1,1-1 0,-1 1 1,1-1-1,-1 0 0,0 0 1,0 0-1,1-1 0,-2 1 0,1-1 1,0 0-1,0 1 0,-1-1 1,3-4-1,-4 5-435,1-1 0,0 0-1,0 1 1,0-1 0,0 1 0,0 0 0,4-4-1,33-17-4811,-22 14 3150,3-5-2050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1:58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74 251 1665,'0'0'9359,"3"0"-8458,16 1 1297,23-1 30,-40 0-2187,0 0 0,-1 0 0,1 0 1,0 0-1,0-1 0,0 1 0,-1-1 0,1 1 0,0-1 0,-1 0 1,1 0-1,-1 0 0,1 1 0,-1-2 0,1 1 0,2-2 0,34-25 189,-29 7-147,10 2 101,0-20 443,-17 36-481,-1 0 0,0-1 1,0 1-1,-1 0 0,1-1 1,-1 1-1,0 0 0,1-1 1,-1 1-1,-1-1 0,1 1 1,-1-5-1,-1-8-5,2 14-132,-1 0 0,1-1 0,-1 1 0,0 0 0,0 0 0,0 0 0,0 0 0,0 0 0,0 0 0,-1 0-1,1 0 1,-1 1 0,1-1 0,-1 0 0,0 1 0,0 0 0,0-1 0,0 1 0,0 0 0,0 0 0,0 0 0,0 0 0,0 0 0,0 0-1,-3 0 1,5 1-10,-1 0 0,1-1-1,0 1 1,-1 0 0,1-1 0,0 1-1,-1 0 1,1-1 0,0 1-1,-1 0 1,1-1 0,0 1-1,0 0 1,0-1 0,-1 1-1,1-1 1,0 1 0,0 0 0,0-1-1,0 1 1,0-1 0,0 1-1,0-1 1,0 1 0,0-1-1,0 1 1,0-1 0,-4-10-64,1 10 65,1 0-1,-1 1 1,0-1 0,0 0 0,1 1 0,-1-1-1,0 1 1,0 0 0,0 0 0,0 0-1,0 0 1,1 1 0,-1-1 0,0 1-1,0 0 1,1 0 0,-1 0 0,0 0-1,1 0 1,-1 0 0,1 1 0,-1-1-1,1 1 1,-4 3 0,-7 6 6,0 0 0,-22 26 0,32-34-21,-1 1 19,0 0 0,0 0 0,1 0-1,-1 0 1,1 1 0,0-1 0,0 1-1,1 0 1,-1 0 0,1 0 0,0 0 0,0 0-1,1 0 1,0 0 0,-1 1 0,1 10-1,1-13 21,0 1-1,0-1 0,-1 1 0,1-1 1,-1 1-1,0-1 0,0 0 0,0 1 1,0-1-1,0 0 0,-1 0 0,-3 6 1,3-6 57,0 0 0,1 0 0,-1 0 0,1 0 1,0 0-1,-1 1 0,2-1 0,-1 0 0,0 1 1,1-1-1,-1 1 0,1 6 0,0 171 7702,0-176-7513,1 1 1,0-1 0,0 1 0,0-1 0,1 0 0,-1 0 0,1 0 0,0 0 0,4 6 0,8 22 237,-12-30-508,-1 1 0,2-1 0,-1 0 0,0 1 0,1-1 0,-1 0 0,1 0 0,0-1 0,0 1 0,0 0 0,0-1 0,1 0 0,-1 0 0,1 0 0,-1 0 0,1 0 0,0-1 0,0 0 0,-1 0 0,1 0 0,0 0 0,5 0 0,-1 1 0,0-2 0,0 1 0,0-1 0,0 0 0,0-1 0,0 0 0,0 0 0,0 0 0,0-1 0,0-1 0,9-3 0,-6 2 0,-9 3 0,1 1 0,-1-1 0,0 1 0,0-1 0,-1 0 0,1 1 0,0-1 0,0 0 0,0 0 0,0-1 0,-1 1 0,1 0 0,0 0 0,-1-1 0,0 1 0,1-1 0,1-3 0,-3 4-87,0 1 0,0-1 0,0 0 0,1 0 0,-1 0 0,0 1 0,0-1 0,0 0 0,0 0 0,1 1 0,-1-1 0,0 0 0,1 0 0,-1 1 0,1-1 0,-1 0 0,1 1 0,-1-1 0,1 1 0,-1-1 0,1 1 0,-1-1 0,1 1 0,0-1 0,-1 1 0,1-1 0,0 1 0,-1 0 0,3-1 0,6-6-3719,-4-9-3851,-5-8-8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2:0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187 350 1745,'-67'0'2932,"61"0"-2537,0 1 1,1 0-1,-1 0 1,1 1-1,-1-1 0,1 1 1,0 0-1,0 1 1,0-1-1,0 1 1,0 0-1,0 0 1,1 0-1,-1 1 0,1 0 1,0 0-1,-7 9 1,8-9-88,0 0-1,1 1 1,0-1 0,-1 1 0,1 0 0,1-1-1,-1 1 1,1 0 0,0 0 0,0 0-1,0 1 1,1-1 0,-1 0 0,1 0 0,1 8-1,0-6 113,0 1-1,0 0 0,0 0 0,1 0 0,1-1 0,-1 1 0,1-1 1,0 0-1,5 8 0,-7-13-364,0-1 0,0 1 0,1-1 1,-1 0-1,0 0 0,1 0 0,-1 0 0,0 0 0,1 0 0,-1 0 1,1 0-1,-1-1 0,1 1 0,0 0 0,-1-1 0,1 1 1,2-1-1,38 1 484,-18-1-220,-15 0-302,1-1 0,-1 1 0,1-2-1,-1 1 1,0-1 0,0-1 0,0 0-1,0 0 1,0-1 0,0 0 0,-1 0-1,0-1 1,0 0 0,0 0 0,0-1-1,-1 0 1,9-9 0,41-38-517,46-46-785,-99 95 1198,-1 0 0,0 0-1,0 0 1,-1-1 0,0 1 0,1-1-1,-1 0 1,-1 0 0,1 0 0,-1 0-1,0 0 1,0 0 0,0 0 0,-1 0-1,0 0 1,0 0 0,-1-10 0,1 1-66,0 9 111,-1 1 0,1 0 0,-1-1 0,0 1 0,-1 0 0,1-1 0,-1 1 0,1 0 0,-1 0 0,-1 1 0,1-1 0,0 0 0,-1 1 0,-3-5 0,2 4 17,1-1 0,-1 0 0,1-1 0,0 1 0,-4-10 1,2-8-28,5 20 45,-1-1 0,0 1-1,0 0 1,0-1 0,0 1-1,0 0 1,-1 0 0,1 0-1,-1 0 1,0 0 0,0 0-1,-2-3 1,0 2-4,2 2 7,0 0 1,0 0-1,0 0 1,1 0-1,-1 0 1,0-1-1,1 1 1,0 0-1,0-1 1,0 1-1,0-1 0,0 1 1,0-1-1,0 0 1,1 1-1,-1-1 1,1-4-1,0 6 11,0 0 1,1 0-1,-1 0 0,0 0 0,0 0 1,0 0-1,0 0 0,0 0 0,0 0 1,0 0-1,-1 0 0,1 1 0,0-1 1,0 0-1,-1 0 0,1 0 0,-1 0 1,1 0-1,-1 1 0,1-1 0,-1 0 1,1 0-1,-1 1 0,0-1 0,1 0 1,-1 1-1,0-1 0,1 1 0,-1-1 1,0 1-1,0-1 0,-1 0 0,0 0 26,2 1-26,0 0-1,0 0 1,0 0-1,0 0 0,0 0 1,1 0-1,-1 0 1,0 0-1,0 0 0,0 0 1,0 0-1,0-1 1,0 1-1,1 0 1,-1 0-1,0 0 0,0 0 1,0 0-1,0 0 1,0 0-1,0 0 0,0-1 1,0 1-1,1 0 1,-1 0-1,0 0 1,0 0-1,0 0 0,0 0 1,0-1-1,0 1 1,0 0-1,0 0 0,0 0 1,0 0-1,0 0 1,0-1-1,0 1 1,0 0-1,0 0 0,0 0 1,0 0-1,0 0 1,0-1-1,0 1 0,-1 0 1,1 0-1,0 0 1,0 0-1,0 0 0,0 0 1,0-1-1,0 1 1,0 0-1,0 0 1,0 0-1,-1 0 0,1 0 1,0 0-1,0 0 1,0 0-1,0 0 0,0 0 1,-1 0-1,13-1 127,17 24-88,18 10-74,-37-29 28,-5-2 12,-1 1 0,1-1-1,-1 1 1,1-1 0,-1 1 0,7 7 0,-7-8-30,1 1 1,-1 0 0,1-1-1,0 0 1,0 0 0,0 0 0,0-1-1,0 0 1,0 0 0,0 0-1,7 0 1,15 3-149,-20-2 155,-1-1 1,1-1 0,0 1-1,0-1 1,0-1-1,0 1 1,-1-1 0,1 0-1,0-1 1,12-4-1,-16 5 925,-3 5-137,-1 17 771,0-13-697,0 0 1,1 0 0,0 1 0,1-1 0,-1 0 0,2 0-1,3 16 1,3-9 228,-6-12-871,0 1 0,0 0 1,-1-1-1,1 1 0,-1 0 0,0 0 1,0 0-1,0 0 0,0 0 0,-1 0 1,1 6-1,-1 298 41,0-174-3916,9-134-3534,-7-1 6643,0 1 0,0-1 0,0 1 0,0-1 0,0 0-1,0 0 1,0 0 0,0 0 0,0 0 0,0 0 0,0 0 0,0-1 0,-1 1 0,1 0 0,-1-1 0,1 0 0,-1 1 0,0-1 0,1 0 0,0-3 0,24-29-4365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2:00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80 928,'0'0'1345,"-5"0"-107,-13 0-187,13 0 22,5 15 1837,-1 6-1172,1-15-1302,0-1-1,0 1 1,0-1-1,0 1 1,3 8-1,-2-12-283,0 1-1,0-1 0,0 0 0,0 0 0,0 0 0,1 0 0,-1 0 1,1 0-1,-1 0 0,1-1 0,0 1 0,0 0 0,0-1 0,-1 1 0,2-1 1,2 2-1,2-1 2,1 0 1,0 0 0,0-1-1,0 0 1,0 0 0,0-1-1,1 0 1,-1 0 0,0-1-1,0 0 1,0 0 0,0-1-1,0 0 1,10-5 0,-18 7-150,1-1 1,-1 1 0,1-1-1,-1 1 1,0-1 0,1 1 0,-1-1-1,0 1 1,1-1 0,-1 0-1,0 1 1,0-1 0,1 1-1,-1-1 1,0 0 0,0 1-1,0-1 1,0 0 0,0 1-1,0-1 1,0 0 0,0 0-1,3-12 86,-1 10-82,0-1 0,-1 1-1,1 0 1,0-1 0,-1 1-1,0-1 1,0 0 0,0 1-1,0-1 1,0 0 0,-1 0-1,0 1 1,1-1 0,-2 0-1,1-3 1,1-16 53,-1-22-133,-1 44 70,1 0 0,0 0 1,0 0-1,0-1 0,-1 1 1,1 0-1,-1 0 0,1 0 1,-1 0-1,1 0 0,-1 0 1,1 0-1,-1 0 0,0 0 1,0 0-1,0 0 1,1 0-1,-1 0 0,0 0 1,0 1-1,0-1 0,0 0 1,0 1-1,-1-1 0,1 1 1,-2-2-1,-5 1 0,-1 0-1,1 0 1,0 0-1,-1 1 1,1 0 0,0 1-1,-1 0 1,1 0-1,0 1 1,0 0 0,0 0-1,0 1 1,0 0 0,1 1-1,-1-1 1,1 1-1,0 1 1,0 0 0,0 0-1,1 0 1,-1 0 0,1 1-1,1 0 1,-1 1-1,1-1 1,0 1 0,-5 10-1,-38 74 233,44-83-123,0 0 1,0 0 0,1 1 0,0-1 0,1 1-1,-1 0 1,-1 17 0,3 3 679,1 34 1,1-20 211,-2-37-812,1 0 0,1-1 0,-1 1 0,1 0 0,0-1-1,0 1 1,1-1 0,-1 1 0,1-1 0,1 1 0,-1-1 0,1 0 0,0 0 0,5 7 0,15 24 1584,-22-33-1558,0-1 0,0 1-1,0-1 1,1 1 0,-1-1 0,1 0-1,0 0 1,-1 1 0,1-1-1,0 0 1,0-1 0,0 1-1,1 0 1,-1 0 0,5 2 0,7 5 689,-11-6-657,0-1-149,-1 0-1,0 0 1,1 0 0,0 0-1,-1 0 1,1 0-1,0-1 1,0 1-1,0-1 1,0 0-1,0 0 1,0 0 0,0 0-1,0 0 1,0-1-1,1 0 1,-1 1-1,0-1 1,0 0-1,7-1 1,-5 1-96,0 1 0,1-1 0,-1 0 0,1-1 0,-1 1 0,1-1 0,-1 0 0,0-1 0,1 1 0,-1-1 0,0 0 0,0 0 0,0-1 0,0 1 0,-1-1 0,7-5 0,-8 5-77,0 1 0,1 0 0,-1-1-1,0 1 1,1 1 0,-1-1 0,1 0 0,7-1 0,25-2-6627,-23 5 4115,-3 0-2783,-7-15-2776,9 3 4224,-9-2-1364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2:0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258 145 2033,'0'-93'13305,"-5"93"-12340,-1 0-774,3-1-127,-1 1 0,1 0 1,-1 0-1,1 0 0,-1 0 1,1 1-1,-1-1 0,1 1 0,-1 0 1,1 0-1,0 0 0,0 1 1,-1-1-1,1 1 0,0-1 0,-4 4 1,-17 29 52,-1-12-76,19-17-20,0 1 0,0 0 1,0 0-1,0 0 0,-7 12 0,3-1 11,-47 88 976,52-94-832,1 0 0,0 1 0,0-1 1,1 1-1,1 0 0,0 0 0,0 18 0,2 139 1727,-1-166-1888,1-1 0,0 1 1,1-1-1,-1 1 0,0-1 1,1 1-1,-1-1 0,1 1 1,0-1-1,0 1 0,0-1 1,0 0-1,0 0 0,0 1 1,1-1-1,-1 0 0,1 0 1,-1 0-1,1 0 0,0-1 1,0 1-1,0 0 0,0-1 1,0 1-1,0-1 0,0 0 1,0 0-1,1 0 1,3 1-1,5 1 16,0-1 0,0 0 1,1-1-1,-1 0 0,18-2 1,-13 1-32,-3-1 2,1 0 1,-1-1-1,0 0 1,0-1-1,0-1 1,18-7-1,-22 7 0,1 0 1,-1 0-1,0-1 0,-1-1 1,1 1-1,-1-2 0,-1 1 1,1-1-1,-1 0 0,7-9 0,20-21-73,-28 32 63,-1 0-1,1-1 1,-1 1 0,-1-1 0,1 0-1,-1 0 1,0-1 0,0 0-1,-1 1 1,5-14 0,6-28-33,-10 39 46,-1-1 1,-1 0-1,1 0 1,-2 0-1,1 0 1,-1-15-1,0 7-12,1-1 1,5-19-1,-4 19-7,0 1 0,0-21 1,-3-106 189,0 143 29,-3 6 876,0 1-615,1-1-1,0 0 1,1 0 0,-1 1 0,1-1 0,0 1 0,0 0 0,-1 7-1,-3 16 1041,-3 1-334,4-16-836,1 0-1,0 0 1,1 1-1,-1 21 1,3 433-651,0-467 160,0 0 0,0-1 0,-1 1 0,1-1 0,0 1 0,1 0 0,-1-1 0,0 1 0,0 0 0,0-1 0,0 1 0,0-1 0,0 1 0,1 0 0,-1-1 0,0 1 0,1-1 0,-1 1 0,0-1 0,1 1 0,-1-1 0,1 1 0,-1-1 0,0 0 0,1 1 0,-1-1 0,1 1 0,-1-1 0,1 0 0,0 1 0,-1-1 0,1 0 0,-1 0 0,1 0 0,0 1 0,-1-1-1,1 0 1,-1 0 0,1 0 0,0 0 0,-1 0 0,1 0 0,0 0 0,0 0 0,1-1-535,1 0-1,-1 0 0,0 1 1,0-2-1,0 1 0,0 0 1,0 0-1,0 0 0,0-1 1,0 1-1,0-1 0,-1 0 1,3-2-1,21-35-5339,-5-11 1156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2:01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74 120 2993,'-18'-26'2834,"-10"0"447,28 10 689,-27 1 784,27 5 433,0-6-497,0 6 96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2:01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103 240 1729,'-27'0'8916,"26"0"-8867,1 0-1,0 1 1,0-1 0,0 0-1,0 1 1,0-1 0,0 1-1,0-1 1,0 0 0,-1 1-1,1-1 1,0 1 0,1-1-1,-1 0 1,0 1 0,0-1-1,0 1 1,0-1 0,0 0-1,0 1 1,0-1 0,1 0-1,-1 1 1,0-1 0,0 0-1,0 1 1,1-1 0,-1 0-1,0 1 1,1-1 0,-1 0-1,0 0 1,1 1 0,-1-1-1,0 0 1,1 1 0,7 0 191,0 0 0,0 0 0,0 0 0,-1-1 0,1 0-1,10-1 1,6 0-239,-19 1 5,0 0-1,0-1 0,0 0 1,0 0-1,0 0 0,0 0 1,7-4-1,-10 5-11,-1-1 1,1 1-1,-1-1 0,0 0 1,1 0-1,-1 0 0,0 0 1,1 0-1,-1 0 0,0 0 1,0 0-1,0 0 0,0-1 1,0 1-1,0 0 1,0-1-1,-1 1 0,1 0 1,0-1-1,-1 1 0,1-1 1,-1 1-1,0-1 0,1-2 1,-1-115-1615,0 114 1589,-1 0-1,1 1 1,-1-1 0,0 0-1,0 1 1,-1-1-1,1 1 1,-1-1-1,0 1 1,-1 0-1,1 0 1,0 0-1,-1 0 1,0 0-1,0 0 1,-7-5 0,8 7 50,0 1 0,0-1 1,0 1-1,0-1 1,0 1-1,0 0 1,-1 0-1,1 0 1,0 0-1,-1 1 1,1-1-1,-1 0 1,1 1-1,-1 0 1,1 0-1,-1 0 1,1 0-1,-1 0 1,1 0-1,-1 0 0,1 1 1,0-1-1,-1 1 1,1 0-1,-1 0 1,1 0-1,0 0 1,0 0-1,0 0 1,0 1-1,0-1 1,0 1-1,0-1 1,-2 3-1,-8 9 592,0 0 1,1 0-1,0 1 1,2 1-1,-1 0 1,2 0-1,0 1 0,0 0 1,2 0-1,0 1 1,1-1-1,1 1 1,0 1-1,1-1 0,1 0 1,0 22-1,2-23 150,-1 4 90,1 0 0,0 0 1,2-1-1,0 1 0,2 0 1,0-1-1,11 33 1,1-14 271,42 71 0,-56-105-1123,0 0 0,0-1 0,1 1 0,-1-1 0,1 0 0,0 0 0,0 0 0,0 0 0,0 0 0,1-1 0,-1 0 0,1 1 0,4 1 0,-3-2 0,1-1 0,-1 0 0,1 1 0,0-2 0,0 1 0,-1-1 0,1 0 0,0 0 0,9-2 0,-5 1-20,0-1 0,0 0-1,-1-1 1,0 0 0,16-7 0,-13 4-1138,1-1 1,-1-1 0,14-11-1,0-4-3760,-2-1 0,29-36 0,-7 8-1621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2:03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68 608,'0'-2'150,"0"0"-1,0 1 0,-1-1 1,1 0-1,0 1 0,0-1 1,-1 0-1,1 1 0,-1-1 1,1 1-1,-1-1 1,0 1-1,0-1 0,1 1 1,-1-1-1,0 1 0,0 0 1,-1-1-1,1 1 0,0 0 1,-2-1-1,-4-6 268,4 2-663,1-11 9698,2 28-7055,0 146 5140,1-145-7212,0 1-1,1-1 1,0 0 0,1 0 0,1-1 0,5 14 0,-3-10-30,-1 0 0,5 29 0,-9-28-195,1-1 1,1 1-1,0 0 1,1-1-1,1 0 1,1 0 0,0 0-1,0-1 1,11 18-1,12 1-30,-21-25-54,0 0 0,-1 1 0,9 13 0,-14-18-12,0-1 1,0 1-1,1 0 1,0-1 0,-1 1-1,1-1 1,1 0-1,-1 0 1,0 0 0,1 0-1,-1-1 1,1 1-1,0-1 1,0 0 0,0 0-1,0-1 1,8 3-1,6 4 13,-14-5-11,1-1 1,0 0-1,-1 0 0,1-1 1,0 1-1,0-1 0,0 0 1,0 0-1,10-1 0,-2 1-10,-9-1 11,-1 1-1,1-1 1,0 0-1,0 0 0,-1 0 1,1-1-1,0 1 1,0-1-1,-1 0 1,1 0-1,-1 0 0,1-1 1,-1 1-1,1-1 1,-1 0-1,0 0 0,0 0 1,0 0-1,0 0 1,5-5-1,22-24 71,-26 28-57,0 0 0,0 0 0,-1-1-1,0 1 1,0-1 0,0 0 0,0 0 0,0 0-1,-1 0 1,0-1 0,1 1 0,-2-1 0,1 1-1,-1-1 1,1 0 0,0-6 0,17-48 326,-14 49-308,-1 0 0,-1 0 1,0 0-1,0 0 1,-1-1-1,0 1 1,0-14-1,-2-252 2966,0 274-3238,0-9-6260,0 9 6041,0 0 1,0 0-1,0 0 0,1 0 0,-1 0 1,1 0-1,-1 0 0,1 0 1,0 0-1,0 1 0,0-1 0,0 0 1,0 1-1,0-1 0,0 1 1,1-1-1,-1 1 0,1-1 1,-1 1-1,1 0 0,-1 0 0,1-1 1,0 1-1,2-1 0,13-11-3079,9-11-368,-19 21 3255,0 1 0,0-1 0,1 1 0,12-1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2:03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94 736,'0'-16'3951,"0"8"2394,0 8-6297,1 1-1,-1-1 1,0 1 0,0-1 0,1 1 0,-1-1-1,0 1 1,1-1 0,-1 1 0,0-1 0,1 1 0,-1-1-1,1 0 1,-1 1 0,1-1 0,-1 1 0,1-1-1,-1 0 1,1 0 0,-1 1 0,1-1 0,-1 0 0,1 0-1,0 0 1,-1 0 0,1 0 0,-1 0 0,1 0-1,0 0 1,-1 0 0,2 0 0,5 2 271,21 13 932,-20-10-513,-7-5-662,0 1 1,0-1-1,0 1 1,-1-1-1,1 0 1,0 1-1,0-1 0,0 0 1,0 1-1,0-1 1,0 0-1,0 0 1,0 0-1,0 0 0,0 0 1,0 0-1,0 0 1,1-1-1,6 2 43,14-1 392,-21 0-525,-1 0-1,1 0 1,-1 0-1,1-1 1,0 1-1,-1 0 1,1 0-1,-1-1 1,1 1-1,-1 0 1,1-1-1,-1 1 1,1-1-1,-1 1 1,0-1-1,1 1 1,-1-1-1,1 1 1,-1-1 0,0 1-1,0-1 1,1 1-1,-1-1 1,0 1-1,0-1 1,1 0-1,-1 1 1,0-1-1,0 1 1,0-1-1,0 0 1,0 0-1,0-12-186,0-30-563,0 41 753,0 1-1,0-1 1,-1 1 0,1-1 0,0 1-1,-1 0 1,1-1 0,-1 1 0,1-1-1,-1 1 1,0 0 0,0 0 0,0-1-1,0 1 1,1 0 0,-2 0 0,1 0-1,0 0 1,0 0 0,0 0 0,0 0-1,-1 0 1,-1-1 0,-2 1 41,1 1 1,-1-1-1,1 1 1,-1-1-1,1 1 0,-1 0 1,1 1-1,-1-1 1,1 1-1,-1 0 0,1 0 1,0 1-1,-1-1 1,1 1-1,0 0 0,0 0 1,0 0-1,0 0 0,0 1 1,1 0-1,-5 4 1,-9 8 457,0 1 1,-28 36 0,30-34-268,0 1 184,1 0 1,1 2 0,-19 37-1,26-45-18,0 0-1,1 1 1,0 0-1,1-1 0,1 1 1,0 1-1,-1 24 1,4-35-212,0 1 1,1-1-1,0 1 0,0-1 1,0 1-1,0-1 0,0 0 1,1 1-1,0-1 0,0 0 1,0 0-1,1 0 1,-1 0-1,1-1 0,0 1 1,0-1-1,0 1 0,0-1 1,1 0-1,-1 0 0,1-1 1,0 1-1,0-1 1,0 1-1,0-1 0,0-1 1,0 1-1,1-1 0,-1 1 1,1-1-1,-1 0 0,1-1 1,-1 1-1,1-1 0,-1 0 1,6 0-1,13 0 180,0-2-1,0 0 1,0-1-1,0-1 1,0-1-1,-1-2 1,29-11-1,-30 11-259,-3 0-329,32-17 0,-28 14-592,-18 8-181,0 1 0,0-1 0,0 0-1,0 0 1,-1-1 0,1 1 0,0-1 0,-1 0 0,0 0 0,6-6 0,-3-5-2196,-6 13 2847,1 0 0,-1-1-1,1 1 1,-1 0-1,1 0 1,0-1-1,-1 1 1,1 0-1,0 0 1,0 0-1,0 0 1,0 0-1,0 0 1,0 0-1,0 0 1,0 0-1,1 1 1,1-2-1,23-13-3981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8:52:04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397 708 2849,'6'-5'570,"-2"2"-149,0 0 0,-1 0 0,1 0 0,-1 0 0,0 0 0,0-1 0,0 0 0,4-7-1,-6 7 268,0 0-1,0 0 0,0 0 0,0 0 0,-1 0 0,1 0 0,-1-6 0,0-9 1309,0 19-1954,0 0 0,0 0-1,0-1 1,0 1 0,0 0-1,0 0 1,0-1 0,0 1 0,0 0-1,0 0 1,0-1 0,0 1-1,0 0 1,-1 0 0,1-1 0,0 1-1,0 0 1,0 0 0,0 0 0,0-1-1,-1 1 1,1 0 0,0 0-1,0 0 1,0 0 0,0-1 0,-1 1-1,1 0 1,0 0 0,0 0-1,0 0 1,-1 0 0,1 0 0,0-1-1,-1 1 1,-3-2 209,-9-6 405,0 2-1,-21-9 1,30 14-561,-1-1 0,0 1 0,0 0 0,0 0 0,0 1 0,-1-1 0,1 1 0,0 0 1,0 1-1,0-1 0,-9 3 0,-12 7 423,1 1-1,1 1 1,0 1 0,-39 29 0,59-40-471,-3 4 33,-1 1 0,1-1 0,0 1 1,0 1-1,1-1 0,-9 15 0,-4 3 42,-3-1 34,19-20-131,-1-1-1,1 0 1,0 1-1,0-1 1,0 1-1,0 0 1,1 0-1,-1 0 1,1 0-1,0 0 1,1 1-1,-1-1 1,1 1-1,-1-1 0,1 1 1,1 0-1,-1-1 1,1 8-1,-2 6 36,2 30 86,0-47-141,0 0-1,0 0 1,1 0 0,-1 0-1,0 0 1,0 0 0,1 0-1,-1 0 1,0 0-1,1 0 1,-1 0 0,1 0-1,0 0 1,-1 0 0,1 0-1,0 0 1,-1 0-1,1-1 1,0 1 0,0 0-1,0-1 1,0 1-1,0 0 1,-1-1 0,1 1-1,0-1 1,0 1 0,0-1-1,1 0 1,-1 0-1,0 1 1,0-1 0,2 0-1,10-1 7,0 0-1,0-1 1,0 0-1,0-1 1,-1-1-1,1 0 1,-1-1-1,0 0 1,23-14-1,-9 3-13,-1-2 1,0-1-1,30-29 0,-45 36-5,1 1 1,-2-2 0,0 1 0,0-1 0,6-16 0,34-76-4,-43 87 21,-1-1-1,0 0 0,-1 0 1,-1 0-1,-1-1 0,-1 1 1,-1-33-1,0-365 1936,0 415-1324,0 18 3024,-1-8-3220,0 0 1,0 1-1,-1-1 0,0 0 1,-4 9-1,3-8-421,0 1 0,0-1 1,1 1-1,0-1 0,0 15 0,2 836-4,0-859-39,0 0 0,0-1 0,0 1 0,1 0 0,-1 0 1,0 0-1,0 0 0,0 0 0,1-1 0,-1 1 0,1 0 0,-1 0 0,0-1 0,1 1 0,-1 0 0,1 0 0,0-1 1,-1 1-1,1-1 0,-1 1 0,1 0 0,0-1 0,0 1 0,-1-1 0,1 0 0,0 1 0,0-1 0,0 1 1,-1-1-1,1 0 0,0 0 0,0 0 0,0 1 0,1-1 0,1 0-778,0 0 0,0 0 0,0 0 0,-1-1 0,1 1 0,0-1 1,0 0-1,0 1 0,-1-1 0,1 0 0,4-3 0,36-31-8587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0:54.2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673 156 640,'-203'0'7692,"194"0"-7354,0 0 1,0 1-1,1 1 1,-13 2-1,-26 6 1286,-86-2 3149,130-8-4649,0 1-1,0-1 1,1 0 0,-1 1-1,0-1 1,0 1 0,1 0-1,-1 0 1,0 0 0,1 0-1,-1 0 1,-3 3 0,-23 9 797,28-13-897,0 0 0,-1 0 0,1 0 0,0 1 0,0-1-1,0 1 1,-1-1 0,1 1 0,0-1 0,0 1 0,0 0 0,0-1 0,0 1 0,0 0 0,0 0-1,0 0 1,0 0 0,0 0 0,0 0 0,0 1 0,-2 28 357,3-17-312,1-10-63,-1-1 0,1 0-1,0 0 1,-1 0 0,1 0-1,0 0 1,0 0 0,1 0-1,-1 0 1,0 0 0,1 0-1,-1-1 1,1 1 0,-1-1-1,1 1 1,0-1 0,0 1-1,0-1 1,2 1 0,39 21 4,-40-21-8,13 3 14,1 1 1,0-2-1,0 0 1,0-1 0,1-1-1,-1-1 1,23 0-1,31 3-31,303 9-36,-323-13 60,6-4-28,90-17 0,-55 7 30,-44 12-14,-43 3 30,0-1 0,1 0 0,-1 0 0,0 0 0,0-1 0,0 0 0,0 0-1,0 0 1,0 0 0,8-4 0,-10 3 325,-3 0-305,0 0-1,0-1 0,0 1 1,0 0-1,0 0 0,0 0 1,-1-1-1,1 1 0,-1 0 0,1 0 1,-1 0-1,0 0 0,0 0 1,0 0-1,0 0 0,0 0 0,-1 0 1,-1-2-1,-3 1-54,1-1 1,-1 1-1,0 0 0,0 1 1,0 0-1,-8-3 0,2 2 52,-32-9-57,-1 2 0,0 2-1,0 2 1,-51 0 0,18 5 27,29-1 6,-97 10-1,-44 35-69,123-25 36,61-17 17,-25 7-12,1 0 0,-41 18 0,51-17-9,-6 4 2,-1-1-1,-49 14 1,75-26 16,0 0 0,0 0-1,0 1 1,0-1 0,0 0-1,1 0 1,-1 1 0,0-1-1,0 1 1,0-1 0,0 0-1,0 1 1,1 0 0,-1-1-1,0 1 1,0-1 0,1 1-1,-1 0 1,0 0 0,1-1 0,-1 1-1,1 0 1,-1 0 0,1 0-1,-1 0 1,1 0 0,0-1-1,-1 1 1,1 0 0,0 0-1,0 0 1,0 0 0,-1 0-1,1 0 1,0 0 0,0 0-1,1 0 1,-1 0 0,0 0 0,0 0-1,0 0 1,1 1 0,-1 10 45,1-10-41,-1-1 0,0 0 0,1 1 0,-1-1 0,1 0 0,0 1-1,-1-1 1,1 0 0,0 0 0,0 0 0,-1 1 0,1-1 0,0 0 0,0 0 0,0 0 0,1-1-1,-1 1 1,0 0 0,0 0 0,0 0 0,1-1 0,-1 1 0,0-1 0,1 1 0,-1-1 0,0 0-1,1 1 1,-1-1 0,1 0 0,-1 0 0,0 0 0,3 0 0,60 0 82,-44-1-47,48 0-2,0-4 0,79-15 1,172-34-92,65-23 56,-327 64-1,-22 6 21,53-15 252,-87 22-237,0 0 0,0-1 1,1 1-1,-1-1 0,0 1 0,0-1 0,0 0 1,0 1-1,0-1 0,1 0 0,-1 0 0,0 1 0,-1-1 1,1 0-1,0 0 0,0 0 0,0 0 0,-1-1 1,2 0-1,-2 1-19,0 0 0,0 0 1,0 0-1,0 0 0,0 0 0,0 0 1,0 1-1,0-1 0,0 0 0,0 0 1,-1 0-1,1 0 0,0 0 1,-1 1-1,1-1 0,-1 0 0,1 0 1,-1 0-1,1 1 0,-2-2 0,-1-1-7,1 0-1,-1 1 0,0-1 1,0 1-1,-1 0 0,1 0 1,-1 0-1,1 0 0,-1 0 1,1 1-1,-7-2 0,-13 0-29,0 1-1,0 2 1,-26 1-1,7 0 37,-44-1 50,6-2-94,-1 4 0,-111 16 1,91 2-8,-151 51 1,45-16 0,182-50-9,-24-3 32,49-2 10,0 0 1,-1 1 0,1-1 0,0 0-1,-1 0 1,1 0 0,0 1-1,0-1 1,-1 0 0,1 0 0,0 1-1,0-1 1,-1 0 0,1 0 0,0 1-1,0-1 1,0 0 0,0 1 0,-1-1-1,1 0 1,0 1 0,0-1 0,0 0-1,0 1 1,0-1 0,0 1 0,0-1-1,0 0 1,0 1 0,0-1 0,0 0-1,0 1 1,0-1 0,0 0-1,0 1 1,1-1 0,-1 0 0,0 1-1,0-1 1,0 0 0,0 1 0,1-1-1,-1 0 1,0 0 0,0 1 0,1-1-1,-1 0 1,0 0 0,0 1 0,1-1-1,-1 0 1,0 0 0,1 1 0,48-1 148,7 1-58,1-2 0,108-17-1,186-44 70,-281 51-184,536-60-117,-514 59 92,-60 7 68,56-3 0,-77 9 6,14-2 13,-25 2-32,1-1 0,-1 0-1,1 0 1,-1 0 0,0-1 0,1 1-1,-1 0 1,1 0 0,-1 0 0,1 0 0,-1 0-1,1-1 1,-1 1 0,0 0 0,1 0-1,-1 0 1,0-1 0,1 1 0,-1 0-1,1-1 1,-1 1 0,0 0 0,0-1 0,1 1-1,-1-1 1,0 1 0,0 0 0,1-1-1,-1 1 1,0-1 0,0 1 0,0-1 0,0-1 292,0 1-273,0 1 0,0-1 0,0 0 0,0 0 0,0 0 0,-1 1 0,1-1 0,0 0 0,0 0 0,-1 1 0,1-1 0,-1 0 0,1 1 0,-1-1 0,1 0-1,-1 1 1,1-1 0,-1 1 0,0-2 0,-6 0-14,0 0 0,1 0-1,-1 0 1,0 0 0,0 1 0,0 1-1,-11-1 1,-64 1 16,46 1-54,-571 24 144,513-15-110,-140 20-46,136-11 27,-133 18 13,154-21-25,58-11 16,0 0-1,0-2 0,-25 2 1,44-4 5,0-1 1,-1 0-1,1 1 1,0-1-1,0 0 0,-1 1 1,1-1-1,0 0 1,0 1-1,0-1 1,-1 1-1,1-1 1,0 1-1,0-1 1,0 0-1,0 1 1,0-1-1,0 1 1,0-1-1,0 1 1,0-1-1,0 0 1,0 1-1,0-1 0,0 1 1,0-1-1,0 1 1,1-1-1,-1 0 1,0 1-1,0-1 1,0 1-1,1-1 1,-1 0-1,0 1 1,0-1-1,1 1 1,249-1 252,55-25-135,-164 9-123,259-25-128,107-20-64,-503 60 194,0 1-1,0-1 1,0 0 0,0-1 0,0 1 0,-1-1-1,1 0 1,6-3 0,-9 4 4,-1 1 1,0 0-1,1-1 1,-1 1-1,0 0 0,1-1 1,-1 1-1,0 0 1,1-1-1,-1 1 0,0 0 1,0-1-1,1 1 1,-1-1-1,0 1 1,0-1-1,0 1 0,0 0 1,0-1-1,0 1 1,0-1-1,0 1 0,0-1 1,0 1-1,0-1 1,0 1-1,0-1 1,0 1-1,0-1 0,-1 0 0,0-1-1,0 1 0,0 0 1,0 0-1,0 0 0,0 0 0,-1 0 1,1 0-1,0 0 0,-1 1 1,1-1-1,0 0 0,-1 1 1,-1-1-1,-22-8-8,0 2-1,0 1 1,0 0 0,-1 2 0,-27 0 0,-136 2-104,113 3 57,-298-1-214,306-1 271,-10 0-5,-144 16-1,158-4-11,0 3-1,1 3 0,1 3 1,0 3-1,-112 58 0,170-79 12,0 0-1,1 1 1,-1 0-1,0 0 1,1 0-1,0 0 0,-1 0 1,1 1-1,0-1 1,1 1-1,-1 0 1,1 0-1,-3 5 1,4-7 9,1 0 0,-1 0 1,1 0-1,-1 0 0,1 0 0,0 0 1,0 0-1,0 0 0,0 0 0,0 0 1,0 0-1,0 0 0,1 0 1,-1 0-1,1 0 0,0 0 0,-1 0 1,1 0-1,0 0 0,0 0 0,0-1 1,0 1-1,1 0 0,-1-1 1,0 1-1,1-1 0,-1 1 0,1-1 1,2 3-1,1-1-4,0 0 1,0 0-1,1-1 1,-1 0-1,0 1 1,1-2-1,-1 1 1,1-1-1,0 0 1,10 1-1,67-1 12,-46-2 2,16 1-6,-22 1 27,0-1 0,-1-2 1,60-10-1,184-38 36,-117 18-77,-66 12 22,-67 15-20,0-1 1,-1-1-1,28-11 0,-3-1 42,1-3 215,-48 21-228,1 1 0,0-1 0,0 0 0,0 0 0,0-1 0,-1 1 0,1 0 0,-1 0 0,1-1 0,-1 1 0,1-1 0,-1 0 0,0 1 0,0-1-1,0 0 1,0 0 0,2-3 0,-8-2 44,-2 2-73,1-1 1,-1 1-1,-1 0 1,1 1-1,-1 0 0,0 0 1,0 1-1,0 0 1,-17-4-1,-17-3-31,-13-2 44,-59-6-1,-131 5-16,213 13 13,0 2 0,0 2 0,0 1 0,0 1 0,-53 18 0,-73 37-43,112-44 21,36-14-4,0 0 0,0 1 1,1 1-1,-1-1 1,-15 11-1,0 1-11,-8 4-27,32-19 60,0 0 0,0 0 1,0 0-1,0-1 0,0 1 0,0 0 0,0 1 1,0-1-1,0 0 0,0 0 0,1 0 1,-1 0-1,0 1 0,1-1 0,-1 0 0,1 1 1,-1 1-1,1-1 5,0 0 0,1 0-1,-1 0 1,1 0 0,0-1 0,-1 1 0,1 0 0,0 0 0,0-1 0,0 1-1,0 0 1,0-1 0,1 1 0,-1-1 0,0 0 0,3 2 0,26 19 58,-21-19-57,1 0 0,-1 0 0,1-1-1,-1-1 1,1 1 0,-1-2 0,1 1 0,0-1 0,19-3 0,-3 2 15,69 2 21,0 0-29,120-14-1,-129 3-36,149-22-46,41-18 143,-234 40-30,42-16 0,26-7 152,-89 26 126,-20 6-303,0 0 1,-1 1-1,1-1 1,-1 0-1,1 1 1,-1-1-1,0 0 1,1 0-1,-1 0 1,0 0-1,0 0 0,1 1 1,-1-1-1,0 0 1,0 0-1,0 0 1,0 0-1,0 0 1,0 0-1,0 0 1,0 1-1,-1-1 1,1 0-1,0 0 0,0 0 1,-1 0-1,1 0 1,-1 1-1,1-1 1,0 0-1,-1 0 1,-1-1-1,-4-3-15,-1 0-1,0 0 1,0 0-1,-1 1 0,1 0 1,-1 0-1,0 1 1,0 0-1,0 1 1,0-1-1,-1 1 1,-8 0-1,-16-1 12,-62 2-1,48 2-11,-69-3 13,-116 3 18,176 2-36,0 3 1,-60 13-1,48-3 6,-149 27 28,205-42-24,7-1-6,0 1 0,0-1 0,0 1 0,0 0 0,1 1 0,-1-1 0,1 1 0,-1 0 0,-6 3 0,-10 5-19,20-10 37,1 1 1,-1-1-1,1 1 1,-1 0 0,1-1-1,-1 1 1,1 0-1,-1 0 1,1-1-1,0 1 1,0 0-1,-1 0 1,1 0-1,0-1 1,0 1 0,0 0-1,0 0 1,0 0-1,0-1 1,0 1-1,0 0 1,0 0-1,0 0 1,0 0-1,1-1 1,-1 1 0,0 0-1,0 0 1,1-1-1,-1 1 1,1 0-1,-1-1 1,1 1-1,-1 0 1,1-1-1,-1 1 1,1 0 0,-1-1-1,1 1 1,1 0-1,12 5 164,-5-2-66,-1 0 0,1-1-1,0 0 1,14 3 0,13-3 111,0-1 0,47-3 1,-10-1-81,-14 2-131,349-15-53,-339 7-37,328-53-799,-259 25 811,-127 34 46,-5 0 4,0 1 0,1-1-1,-1 0 1,0 0-1,0 0 1,0-1-1,0 0 1,0-1-1,0 1 1,-1-1 0,7-5-1,-12 8 12,0 1-1,1-1 1,-1 1 0,0-1-1,0 1 1,0-1-1,1 1 1,-1-1 0,0 1-1,0-1 1,0 1-1,0-1 1,0 1 0,0-1-1,0 0 1,0 1 0,0-1-1,0 1 1,0-1-1,-1 1 1,1-1 0,0 1-1,0-1 1,0 1-1,-1-1 1,1 0 0,-3-3-147,0 0-1,0 0 1,-1 0 0,1 0 0,-1 1 0,1 0 0,-1-1-1,0 2 1,-1-1 0,1 0 0,0 1 0,-1-1 0,0 1 0,1 1-1,-1-1 1,-6-1 0,-19-5-2302,-45-7-1,47 11 989,-3-1-1267,-1 1 0,-45 2 0,4 2-1449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1:32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442 27 624,'0'0'1089,"0"-1"-1035,0 1 0,0 0 1,-1 0-1,1-1 0,0 1 0,0 0 1,0 0-1,0-1 0,0 1 0,0 0 1,0-1-1,0 1 0,0 0 1,0 0-1,0-1 0,0 1 0,0 0 1,0-1-1,0 1 0,0 0 0,0 0 1,0-1-1,0 1 0,0 0 0,1 0 1,-1-1-1,0 1 0,0 0 0,0 0 1,0-1-1,1 1 0,-1 0 1,0 0-1,0 0 0,0-1 0,1 1 1,-1 0-1,0 0 0,0 0 0,1 0 1,-1 0-1,0 0 0,0-1 0,1 1 1,-1 0-1,1 0 0,-1 0-25,1 0 10,0 1-1,-1-1 1,1 0 0,0 0-1,0 0 1,-1 0-1,1 0 1,0 0 0,0 0-1,-1 0 1,1 0 0,0 0-1,0-1 1,-1 1-1,1 0 1,0 0 0,-1-1-1,1 1 1,0 0 0,-1-1-1,1 1 1,0-1 0,-1 1-1,1-1 1,-1 1-1,1-1 1,-1 1 0,1-1-1,-1 0 1,0 1 0,1-1-1,-1 1 1,0-1-1,1 0 1,-1 0 0,1-3 3653,-2 8-3506,0 1 1,-1 0-1,1-1 0,-1 1 1,0-1-1,0 1 1,-1-1-1,1 0 0,-1 0 1,0 0-1,0 0 1,-5 5-1,-7 10 355,2 0 146,0 0-1,1 1 1,1 1 0,-13 34 0,-19 72 2631,-32 169 1,55-208-2257,8-40-658,1-6-14,-8 63 1,12-12-18,-7-8-55,3-24-41,-6 117 1,17-169-299,0 17 206,0-23-113,0-15-114,2-33-1310,2 0-1,13-62 0,24-54-2278,-14 65 1732,-9 17 45,14-132 0,-26 176 1366,18-66 1,-14 65 219,8-53 1,-10 23 88,2 31 124,-7 25 49,0 1-1,-1-1 1,0 0-1,-1 0 1,1-10-1,-2-114 754,0 131-557,5 3 35,-5 0-212,1 0 1,-1 0 0,1 0-1,-1-1 1,0 1-1,1 0 1,-1 0 0,1 0-1,-1 0 1,0 0-1,1 0 1,-1 0 0,1 0-1,-1 0 1,0 0-1,1 0 1,-1 0-1,1 1 1,-1-1 0,0 0-1,1 0 1,-1 0-1,0 0 1,1 1 0,-1-1-1,0 0 1,1 0-1,-1 1 1,0-1 0,1 0-1,-1 1 1,0-1-1,0 0 1,1 1-1,-1-1 1,0 0 0,0 1-1,0 0 1,1 15 519,-2 1 0,0 0 0,-1-1 1,-1 1-1,-1-1 0,-5 18 0,-21 62 1507,-15 45 421,25-88-1170,-23 98 0,-3 6 321,0 1-601,-52 193-21,92-332-932,2 1 0,0-1 1,1 1-1,1-1 0,0 1 0,3 27 1,-1-26 157,0-29-235,-1-9-519,1 0 0,1 1 0,0-1 1,2 1-1,0-1 0,0 1 0,7-16 0,46-130-4677,33-80-322,-23 67 2802,-24 58 1602,30-51 399,-67 154 710,0 0-1,0 0 1,4-30-1,-7 32 35,0-1 1,1 1-1,1 0 0,0 1 0,7-16 0,-2 12 103,-1 0 0,-1-1 0,-1 0 0,7-23 1,-13 36-92,1-2 62,0 1 0,-1-1 0,2 0 1,-1 0-1,0 1 0,1-1 0,0 1 0,0-1 0,0 1 1,1 0-1,-1 0 0,1 0 0,4-4 0,-5 5 96,1 0-1,-1 0 1,0 0-1,-1 0 1,1 0-1,0-1 1,-1 1-1,0-1 1,0 1-1,0 0 1,0-1-1,0 0 1,-1 1-1,0-1 1,1 1-1,-1-1 0,-1-4 1,1 5 575,0 9 293,0 0-777,-1 0-1,0 0 0,0 0 0,0 0 1,0 0-1,-1 0 0,0 0 0,-1-1 0,1 1 1,-6 8-1,-14 34 1621,3 11-291,10-26-525,-14 30 1,-93 235 3830,93-237-3863,3 0 0,-19 102 1,9-29 74,1-32-958,-10 43-171,12-38 11,25-101 0,1 0 0,1 0 0,-1 0 0,1 0 0,0 1 0,1 7 0,0-9 0,-1 0 0,0-1 0,0 1 0,0-1 0,0 1 0,-1 0 0,0-1 0,0 1 0,-2 6 0,-4-1 7,6-10-20,0 1 1,1 0 0,-1 0-1,0-1 1,1 1-1,-1 0 1,1 0-1,-1 0 1,1 0 0,-1 0-1,1 0 1,0 0-1,-1 0 1,1 0-1,0 1 1,0 0-1258,-1-30-10759,1 14 9454,0-1 0,0 1-1,4-20 1,11-16-1918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1:34.7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193 860 672,'-33'-16'1724,"28"13"-1385,-1 0-1,1 1 1,-1-1-1,0 1 1,0 0-1,0 1 1,0-1-1,0 1 1,-8 0-1,-75 1 4771,84 0-2185,10 0-1830,139 10 4045,-96-10-4486,91 1 348,251-31-1,-355 25-1063,65-2 1,-97 7-96,-23 0-1266,3 1 1159,0 1 1,0 0 0,0 2 0,-25 7-1,8-1 58,-36 14-281,59-19 334,-1 0-1,-1-1 1,1 0 0,0-1 0,-1 0 0,0-1 0,-16 0 0,-182 9-716,77-11 2853,133 0-1848,0 0 0,0 0 0,0-1 0,0 1 0,0 0 0,0 0 0,0 0 0,0-1 0,0 1 0,0-1 0,0 1 1,0 0-1,1-1 0,-1 0 0,0 1 0,0-1 0,0 0 0,1 1 0,-1-1 0,0 0 0,1 0 0,-1 1 0,0-1 0,1 0 0,-1 0 1,1 0-1,-1 0 0,1 0 0,0 0 0,-1 0 0,1 0 0,0 0 0,0 0 0,0 0 0,0 0 0,0 0 0,0 0 0,0 0 0,0-2 0,0 2-54,0-1-1,0 1 0,1-1 0,-1 1 0,0 0 0,1-1 0,-1 1 0,1-1 1,-1 1-1,1 0 0,0-1 0,-1 1 0,1 0 0,0-1 0,0 1 0,0 0 1,0 0-1,0 0 0,0 0 0,0 0 0,0 0 0,1 0 0,-1 0 0,0 1 1,2-2-1,92-30 389,-37 25-510,0 2 0,111 5-1,-86 1 28,-35-1-29,17-1-523,0 2 1,0 4-1,70 13 0,-97-15 89,-11-3-339,-24 0 639,-19 0-463,5 0 424,5 0 117,1 0 0,-1 0 1,1 0-1,-1-1 0,1 0 1,-1 0-1,1 0 0,-1-1 1,1 0-1,0 0 0,-5-3 1,-5 2-259,-1-1 0,0 2 1,0 0-1,0 1 0,0 0 1,-19 3-1,6-2 15,-483 0-1272,508 0 3796,8 0-1632,56 0 336,45 2-594,1-6-1,135-20 1,-31-4-623,-162 21 283,-1-3 1,0-1 0,63-25-1,-99 32 52,-1 0 0,0-1 1,0-1-1,16-11 0,-23 15-16,-1 0 1,1 0-1,-1 0 0,0 0 1,0-1-1,0 1 1,0-1-1,0 0 1,-1 1-1,1-1 1,-1 0-1,0 0 0,0 0 1,0 0-1,0 0 1,0 0-1,-1 0 1,1-1-1,-1-3 1,0 4-9,0-1 1,1 1 0,0-1-1,-1 0 1,1 1 0,0 0-1,1-1 1,-1 1 0,1 0 0,3-6-1,-3 6-3,-1-1-1,1 1 1,0 0 0,-1 0-1,0-1 1,0 1 0,0 0-1,0-1 1,0 1-1,0-8 1,-1-18-120,1 20 122,0 1-1,-1-1 1,0 0-1,-1 1 1,0-1-1,0 1 1,-3-10-1,-6-2-29,8 17 50,0 0 1,1 0-1,-1 0 0,1 0 1,0-1-1,0 1 1,0 0-1,0-1 0,1 1 1,-1-1-1,1-5 1,-1-1-3,0 1 1,0-1 0,-6-16 0,5 18-4,0-1-1,0 0 0,0-15 1,2-181 1009,0 407 3847,-2-181-4462,0-1-1,-1 1 1,-1-1-1,-12 39 1,8-32 238,-8 45 1,7 20 825,-7 34 423,-2-32-1008,6-26-747,-33 102 0,26-119-120,10-30 0,1 1 0,1 1 0,-8 40 0,8 4 0,-4-33 0,9-27 0,-1 1 0,1-1 0,0 1 0,1 0 0,-1 13 0,2-17 0,-1-1 0,1 1 0,0 0 0,-1 0 0,0-1 0,0 1 0,0 0 0,0-1 0,-1 1 0,-3 5 0,2-3 0,-2 0 0,5-13 0,5-18 0,40-96-1572,-2 6-1698,-38 94 2472,-1 0 1,3-31-1,4-26-515,53-117-1744,10-67-817,-69 247 3797,-1-2 1,0 1-1,-1 0 1,-1-1 0,0-20-1,-2 34 101,0-1-1,0 1 1,1-1-1,-1 0 1,1 1-1,0-1 0,0 1 1,0-1-1,0 1 1,0 0-1,1-1 1,0 1-1,0 0 1,3-5-1,0 1 65,-4 4 12,0 0-1,1-1 1,-2 1 0,1-1-1,0 1 1,-1-1 0,0 1-1,1-1 1,-1 0-1,-1 1 1,0-7 0,1 2 156,0 6 160,0 19 803,-1-1-485,-1 0 0,0 0 0,-1-1 0,-1 1 0,0-1 0,-10 23 1,-4 13 748,-56 186 3823,10-56-4823,51-102-483,10-60 0,0 1 0,-5 19 0,5-29 0,-7 23 0,-23 55 0,29-81 0,0 1 0,1-1 0,-1 1 0,2 0 0,-1-1 0,1 1 0,1 0 0,-1 0 0,1 1 0,1-1 0,0 11 0,0-16 0,-1-5 0,2-12 0,3-25 0,64-156-2356,-13-38-3058,3-3 2694,-37 168 2426,-11 4 241,-1 32 132,-6 22 125,0 1 1,-1-1-1,0 0 0,0 0 0,0-16 1,-2 0 217,0 17 374,0 17 1750,0 16-1077,1-12-810,-1 0-1,0 0 0,0 0 0,-2 0 0,-2 13 1,-45 102-310,-29 178-349,43-151 0,21-108 0,-21 51 0,-8 23 0,29-78 0,7-22 0,1 0 0,1 0 0,1 1 0,0 0 0,-1 29 0,5-46 0,0 1 0,0-1 0,-1 0 0,1 0 0,-1 1 0,0-1 0,-1 0 0,1 0 0,-1 0 0,1 0 0,-1-1 0,-1 1 0,-4 6 0,5-6 0,2-4-27,-1 1-1,0 0 1,1 0-1,-1 0 1,1 0-1,-1 0 1,1 1-1,0-1 1,-1 0 0,1 0-1,0 0 1,0 0-1,0 0 1,0 0-1,0 1 1,0-1 0,0 0-1,0 0 1,0 0-1,1 2 1,3-15-3636,0 6 2019,-1 0 0,1 0 1,-1 0-1,-1 0 0,1 0 0,-1-1 1,0 1-1,1-13 0,13-31-4823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8:48.09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322 113 240,'0'0'3210,"0"11"-2535,1 17 272,0-18-770,0 0-1,-1 0 1,0 0 0,-1-1 0,0 1 0,-3 10 0,0-8-56,1-7 31,2 0-1,-1 0 1,0 1-1,1-1 1,0 1-1,0-1 1,1 11-1,0 373 4145,0-388-3853,0-12-313,1-35-61,1 32-77,-1-1 1,-1 0 0,-1 1-1,0-1 1,-6-27-1,0 21 19,4 11-10,-1 0 1,2 0-1,-1-1 0,2 1 1,-2-20-1,1 1-2,-2-1 0,0 1 0,-2-1 0,-19-55 0,21 53 43,0 6 4,-4 15-2,1-2 131,5 108 1618,0-18-465,9 80 1,-3-119-922,7 104 933,-9-95-823,14 79-1,-3-37-172,-10-59-251,14 81 177,2-57-263,-15-45 4,0-1 0,-1 1-1,0 0 1,0 0 0,-1 0 0,1 13-1,-3-22-10,0 0 1,0 0-1,0 0 0,0 0 0,0 0 0,0-1 1,1 1-1,-1 0 0,0 0 0,0 0 0,0 0 1,0 0-1,0 0 0,0 0 0,0 0 0,1 0 1,-1 0-1,0 0 0,0 0 0,0 0 0,0 0 1,0 0-1,0 0 0,0 0 0,1 0 0,-1 0 1,0 0-1,0 0 0,0 0 0,0 0 0,0 0 1,0 0-1,0 0 0,1 0 0,-1 0 0,0 0 1,0 0-1,0 1 0,0-1 0,0 0 0,0 0 1,0 0-1,0 0 0,0 0 0,0 0 0,0 0 1,1 0-1,-1 0 0,0 1 0,0-1 0,0 0 1,0 0-1,0 0 0,0 0 0,0 0 0,0 0 1,0 0-1,0 1 0,0-1 0,0 0 0,0 0 1,0 0-1,0 0 0,0 0 0,0 0 0,0 1 1,1-2-16,1 0 0,-1 0 0,1 0 0,-1-1 0,1 1 1,-1 0-1,0-1 0,1 1 0,-1-1 0,0 1 1,0-1-1,0 1 0,0-1 0,0 0 0,0 1 1,-1-1-1,1 0 0,-1 0 0,1 0 0,-1 1 0,0-1 1,1-4-1,-1-55-686,0 33 470,0-19-131,1 16 85,-1 0 0,-6-43 0,-13 0-229,13 55 377,1 0 1,-3-24 0,-7-58-101,9 64 161,-4-72 0,9 87 75,-1-1 0,-5-22-1,-1-23 59,7 138 205,5 132 383,0-165-524,7 99 335,-9-95-310,9 56 0,-4-55-91,1 61 0,1 12-30,0-8-60,-9-101 29,0 1 0,1-1 0,0 0 0,0 1 0,1-1 0,-1 0 1,2 0-1,3 8 0,-4-9 4,0 0 1,0 0 0,-1 0 0,1 0 0,-1 0-1,0 1 1,0-1 0,0 7 0,-1-12-2,0 1-1,1-1 1,-1 0 0,1 0-1,-1 0 1,1 0 0,-1 1 0,1-1-1,-1 0 1,1 0 0,-1 0 0,0 0-1,1 0 1,-1 0 0,1 0-1,-1 0 1,1 0 0,-1-1 0,1 1-1,-1 0 1,1 0 0,-1 0-1,1-1 1,-1 1 0,0 0 0,1 0-1,-1-1 1,1 1 0,-1 0 0,1-1-1,0 1 5,0-3-17,0 1 0,-1 0 0,1 0 0,-1-1 0,1 1 0,-1 0 0,0-1 1,0 1-1,0-1 0,0-2 0,3-25-231,-2 29 233,3-10-118,0-1 1,0 0 0,-1 0-1,0 0 1,-1-1 0,0-23-1,-2-306-1188,-1 303 1242,-2 1 1,-2-1 0,-12-48-1,1-11-5,13 72 82,-1 0-1,-1 0 0,-13-35 0,8 29 1,10 28 0,-1 0-1,0 0 1,0 0-1,-1-1 0,1 1 1,-1 1-1,0-1 1,0 0-1,0 0 1,-1 1-1,1-1 0,-1 1 1,0-1-1,-4-3 1,6 8 21,0 0 1,0 0-1,1 0 0,-1 0 1,1 0-1,-1 1 1,1-1-1,-1 0 1,1 0-1,0 0 0,-1 1 1,1-1-1,0 0 1,0 3-1,-1 2 74,-19 84 159,3 2 1,5 0-1,4 1 1,4 105-1,4 36-141,4-215-2,-3-18-114,-1-1 1,0 0 0,1 1-1,-1-1 1,0 0 0,1 0 0,-1 1-1,0-1 1,1 0 0,-1 0-1,1 1 1,-1-1 0,0 0 0,1 0-1,-1 0 1,1 0 0,-1 0-1,1 0 1,-1 0 0,1 0-1,-1 0 1,1 0 0,-1 0 0,0 0-1,1 0 1,1-1 2,0 1 0,0-1 1,0 0-1,-1 0 0,1 0 0,-1-1 1,1 1-1,0 0 0,-1 0 0,0-1 1,1 1-1,-1-1 0,0 1 0,0-1 1,0 0-1,1-1 0,-1 0-6,0 0 0,0 0 1,0 0-1,0-1 0,-1 1 0,1 0 0,-1 0 0,0 0 1,0 0-1,0-4 0,2-21-83,4-16-194,-1 0 0,-1-49 1,-3-2-119,2 41 189,-3-1-1,-3 1 0,-1 0 0,-13-54 1,9 75 159,2 1 0,1-1 0,-2-53 0,6 59 12,-1-1 0,-10-47 0,9 20 109,3 45-22,0 6 142,0 8 109,0 426 1788,1-391-1989,9 44 0,-6-51-64,4 34 9,2-32-46,-7-27 0,-1 1 0,0-1 0,0 1 0,-1 0 0,2 13 0,-3 32 51,-1-53-52,1 1 1,0-1 0,0 1-1,0-1 1,0 1-1,0 0 1,0-1-1,0 1 1,0-1-1,0 1 1,0-1 0,0 1-1,0-1 1,0 1-1,0 0 1,1-1-1,-1 1 1,0-1 0,0 1-1,1-1 1,-1 1-1,0-1 1,1 0-1,-1 1 1,0-1-1,1 1 1,-1-1 0,1 0-1,-1 1 1,1-1-1,-1 0 1,1 1-1,-1-1 1,1 0-1,-1 0 1,1 1 0,-1-1-1,1 0 1,-1 0-1,1 0 1,-1 0-1,1 0 1,0 0-1,-1 0 1,1 0 0,-1 0-1,2 0 1,-2-1-3,1 1 0,-1-1-1,1 1 1,-1-1 0,0 0 0,1 1 0,-1-1 0,0 0 0,0 1 0,1-1 0,-1 0 0,0 1 0,0-1 0,0 0 0,0 0 0,0 1 0,0-1 0,0 0 0,0 0 0,0 1 0,0-1 0,-1 0 0,1-3-10,0-305-664,-1 282 650,-7-45 0,4 45 17,-1-45-1,4 60 15,0 0-1,-1 1 0,0-1 1,-6-18-1,4 19-3,1-1 0,1 1 0,0-1 0,-1-19 1,3 31-5,-1 0 1,1-1 0,-1 1 0,1 0-1,-1 0 1,1 0 0,-1 0-1,1 0 1,-1 0 0,1 0 0,0-1-1,-1 1 1,1 0 0,-1 1 0,1-1-1,-1 0 1,1 0 0,-1 0 0,1 0-1,-1 0 1,1 0 0,-1 1-1,1-1 1,-1 0 0,1 0 0,0 1-1,-1-1 1,1 0 0,0 0 0,-1 1-1,0 0-1,-25 57 24,20-38 30,-6 36 0,10-39-22,-2 7 46,2 1 0,1 0 0,3 35 0,0 4 84,-2 407 1415,0-468-1318,3-6-40,-2 1-209,1 1 0,-1-1 0,0 0 0,1 0 1,-1 0-1,0 0 0,0 0 0,0 0 0,0 0 0,-1 0 0,1 0 0,-1 0 0,1 0 0,-1-4 0,6-14-57,12-23-289,-12 12-99,4-51 0,2-10-148,-4 54 381,-4 17 101,0 1 1,-1-1 0,1-28-1,-4 9 31,1 10 63,-1 0 0,-6-40-1,-32-94-39,34 143 48,0 1 1,-1-1 0,-8-20-1,5-1 0,6 46 41,0 0 0,0 0 0,0 0 0,1 1 0,-1-1 0,1 0 0,-1 6-1,-4 16 147,3-14-103,-2 2 57,1 0 0,0 1-1,2-1 1,0 1 0,-1 20 0,3 380 1534,1-397-1611,1 1 1,0-1 0,7 25 0,-4-27-51,-2 0 1,-1 0 0,2 22-1,-4-23-18,-1-12 20,0 1-1,1-1 0,0 0 0,0 1 1,0-1-1,0 0 0,1 1 0,-1-1 0,1 0 1,0 0-1,0 0 0,0 1 0,0-1 1,0 0-1,1 0 0,0 0 0,-1-1 0,4 5 1,-4-7-8,-1 1 1,1 0-1,0-1 1,0 0-1,0 1 1,0-1-1,-1 1 1,1-1-1,0 0 1,0 0-1,0 1 1,0-1-1,0 0 1,0 0-1,0 0 1,0 0-1,0 0 1,0 0-1,0 0 1,-1 0-1,1-1 0,0 1 1,0 0-1,0-1 1,0 1-1,0 0 1,0-1-1,-1 1 1,1-1-1,0 1 1,0-1-1,-1 1 1,2-2-1,14-19 54,-12 9-36,5-11-46,-1 0-1,-1 0 1,0-1-1,-2-1 1,-1 1-1,1-34 0,-3-66-325,-7-160-555,3 261 850,-3-32-25,-2 1 0,-2 1 0,-26-89 0,32 124 28,-2 41 225,1-11-100,0-3 24,1 1 0,0 0 0,0 0 0,1 0 0,0 0 0,1 0 0,0 13 0,1 12 170,-3 99 532,-12 195 848,15-313-1594,-1 73 307,4-1 0,18 109 1,17-42-59,-33-122-231,-5-32-72,0 0 1,0 1-1,0-1 0,0 0 0,0 1 0,0-1 1,0 0-1,0 0 0,1 1 0,-1-1 0,0 0 1,1 0-1,-1 1 0,1-1 0,0 0 0,-1 0 1,1 0-1,0 0 0,0 0 0,-1 0 0,1 0 1,0 0-1,0 0 0,0 0 0,0 0 1,0-1-1,0 1 0,1 0 0,-1-1 0,0 1 1,2 0-1,-2-1-4,-1 0 0,1 0 0,0 0 0,-1 0 0,1 0 0,0 0 0,0 0 0,-1 0 0,1 0 0,0 0 0,-1 0 0,1 0 0,0-1 0,-1 1 0,1 0 0,0 0 0,-1-1 0,1 1 0,-1-1 0,1 1 0,-1 0 0,1-1 0,0 1 1,-1-1-1,0 1 0,1-1 0,-1 1 0,1-1 0,-1 0 0,0 1 0,1-1 0,-1 0 0,0 1 0,1-2 0,-1 2-3,8-27-146,-4 19 87,-1 3 11,-1-1 1,1 1 0,-1 0 0,0-1 0,0 1-1,-1-1 1,0 0 0,0 1 0,0-1 0,0-9-1,-1-378-1490,0 391 1544,0 0 1,0 1-1,0-1 1,-1 0 0,1 1-1,0-1 1,-1 0-1,1 1 1,-1-1 0,1 0-1,-1 1 1,0-1-1,0 1 1,0-1 0,1 1-1,-2 0 1,1-1-1,0 1 1,0 0-1,0 0 1,0 0 0,-1 0-1,1 0 1,-1 0-1,1 0 1,-2-1 0,2 2-2,1 0 0,0 0 1,0-1-1,0 1 1,0 0-1,0 0 0,0 0 1,-1 0-1,1 0 0,0 0 1,0 0-1,0 0 1,0-1-1,-1 1 0,1 0 1,0 0-1,0 0 0,0 0 1,-1 0-1,1 0 1,0 0-1,0 0 0,0 0 1,0 0-1,-1 0 1,1 0-1,0 0 0,0 0 1,0 1-1,-1-1 0,1 0 1,0 0-1,0 0 1,0 0-1,0 0 0,-1 0 1,1 0-1,0 0 0,0 1 1,0-1-1,0 0 1,0 0-1,0 0 0,0 0 1,-1 0-1,1 1 1,0-1-1,0 0 0,0 0 1,0 0-1,0 0 0,0 1 1,0-1-1,0 0 1,0 1-1,-3 4 28,1 1 1,0 0-1,0 0 0,1 0 0,0 0 1,0 0-1,0 0 0,0 10 1,-5 37 230,0-28-160,1-7-11,1 0-1,1 0 0,-2 36 0,5 480 376,0-532-270,0-172-1113,-4 170 849,3 0 67,0 0 0,1-1 0,-1 1 0,0 0 0,0 0 0,0 0 0,0 0-1,0 0 1,0 0 0,1 1 0,-1-1 0,0 0 0,0 0 0,0 1 0,0-1 0,0 0 0,1 1 0,-1-1 0,0 1 0,-1 0-1,-16 16 57,17-15-57,0 0 0,0 0 0,0-1 0,0 1-1,1 0 1,-1 0 0,1 0 0,-1 0 0,1 0 0,0 0 0,0 0 0,0 0-1,0 0 1,0 0 0,0 0 0,1 0 0,0 2 0,-1-2 7,0 114-49,0-111 34,115-5-207,-114 0 225,0 0 0,0 0-1,0 0 1,0 0 0,0 0 0,0-1-1,0 1 1,0 0 0,0 0 0,0-1-1,0 1 1,0-1 0,0 1 0,0-1-1,1 0 1,5-3 8,17 3 7,9 0-84,-33 1 64,1 0 0,0 0 0,-1 0 0,1 0 0,0 0 0,-1 0-1,1-1 1,-1 1 0,1 0 0,0 0 0,-1 0 0,1-1 0,-1 1 0,1 0 0,0-1 0,-1 1 0,1-1 0,-1 1 0,0-1 0,1 1 0,-1-1 0,1 1 0,-1-1 0,0 1-1,1-1 1,-1 1 0,0-1 0,1 1 0,-1-1 0,0 0 0,0-1 0,0 0 1,-8 1-436,7 0 433,1 1 0,-1 0 0,0 0 0,0 0 0,0-1 1,-1 1-1,1 0 0,0 0 0,0 0 0,0 1 0,0-1 1,0 0-1,0 0 0,0 0 0,1 1 0,-1-1 0,0 0 0,0 1 1,0-1-1,0 1 0,-1 0 0,-2 2-9,1-1 0,-1-1-1,0 1 1,0 0 0,0-1-1,0 0 1,0 0 0,0 0-1,0 0 1,0-1 0,-6 0 0,-58-1 21,39 0-76,26 1 85,3 2-36,0-1 22,0 0-1,1 0 1,-1 1-1,1-1 1,-1 0-1,1 0 1,-1 0-1,1 1 1,0-1-1,-1 0 1,1 0-1,0 0 1,0 0-1,0 0 1,0-1-1,0 1 1,0 0-1,0 0 1,0-1-1,0 1 1,0 0-1,1-1 1,-1 1-1,0-1 1,0 0-1,1 1 0,-1-1 1,0 0-1,0 0 1,1 1-1,1-2 1,57 2 15,-40-2 74,-2 0-75,-13 1-25,1-1 0,-1 0-1,1 1 1,-1 0 0,1 1 0,-1-1 0,1 1-1,-1 0 1,1 0 0,-1 1 0,0-1 0,1 1-1,8 5 1,-10-5 5,0 0 0,1 0 0,-1 0-1,1-1 1,-1 0 0,1 0 0,-1 0 0,1 0-1,-1-1 1,10 0 0,-11 0 26,-3-2-27,0 0 1,0 0-1,0 0 0,0 0 1,0 0-1,-1 1 1,1-1-1,-1 0 0,0 0 1,1 0-1,-1 0 0,0 1 1,0-1-1,0 0 0,0 1 1,0-1-1,-1 1 0,1-1 1,0 1-1,-1-1 0,1 1 1,-1 0-1,1 0 1,-1 0-1,0 0 0,1 0 1,-1 0-1,0 0 0,0 1 1,-2-2-1,-6 0 12,1 1 0,-1 0 0,1 0 0,-1 1 1,-10 0-1,4 0-3,13 0 0,0 0 1,0 0 0,-1-1-1,1 1 1,0-1-1,0 0 1,-6-2 0,-10-4 1,-39 5-43,55 2-5,3 2-64,0 1 114,1 0-1,0 0 0,0 0 1,1 0-1,-1 0 0,0-1 0,1 1 1,0-1-1,0 1 0,0-1 1,0 0-1,0 0 0,4 4 0,34 25-77,-32-29 46,0 0 0,0 0 0,1-1 1,-1 0-1,0-1 0,0 1 0,1-2 0,13-1 1,10 0-162,81 2-658,-108 0 695,-10 0-49,-270 0 307,270 0 267,10 0-758,-4 0 378,0 1 0,0-1 0,0 0 0,1 0 0,-1 0 0,0 1 0,0-1 0,0 1 0,0-1 0,0 1 0,1-1 0,-1 1 0,0 0 0,1 0 0,-1 0 4,0 0 1,1 0-1,-1 0 1,1 0-1,-1 0 1,0-1-1,1 1 1,-1-1-1,1 1 1,-1-1-1,1 0 1,0 1-1,-1-1 1,3 0-1,116 0-29,-118 0 23,0 0 1,-1 0 0,1 0-1,0 0 1,0-1-1,-1 1 1,1 0 0,0-1-1,0 0 1,-1 1 0,1-1-1,-1 0 1,1 0-1,-1 0 1,1 0 0,-1 0-1,1 0 1,2-2 0,-3 0 12,0 1 0,1 0 0,-1-1 1,0 1-1,0 0 0,0-1 1,-1 1-1,1-1 0,0 0 0,-1 1 1,0-1-1,0 1 0,0-6 0,0 7-11,0 1-1,-1-1 1,1 0 0,-1 0-1,1 0 1,-1 0-1,1 0 1,-1 1-1,0-1 1,1 0-1,-1 0 1,0 1-1,1-1 1,-1 1-1,0-1 1,0 0-1,0 1 1,0 0-1,0-1 1,0 1-1,0-1 1,1 1 0,-1 0-1,0 0 1,0 0-1,0-1 1,0 1-1,0 0 1,0 0-1,0 0 1,-2 1-1,-45-1-64,30 1 54,-162-1 161,177 0 1031,-2 0-1039,-10 0-39,36 0-66,44 0-22,79 0-155,-139 0 121,0 0 1,1 0-1,-1-1 1,1 0-1,-1 0 1,1 0-1,-1 0 1,0-1-1,9-4 1,-9 1 10,-4 4 9,0 1 0,0-1 0,-1 0 0,1 1 0,0-1 0,0 0 0,0 1 0,0-1-1,0 1 1,0 0 0,0-1 0,0 1 0,0 0 0,0-1 0,0 1 0,0 0 0,0 0 0,0 0-1,0 0 1,1 0 0,3 0 14,-10 0-113,-505 0 2148,513-28-1644,36-34-434,-39 61 28,1 0-1,-1 0 1,1 0-1,-1 0 1,1 0-1,-1 0 1,1 0 0,-1 0-1,0 0 1,0-1-1,0 1 1,0 0 0,0 0-1,0-3 1,8-38-149,-5 33 59,-1 0 1,0 0-1,0-1 0,0-10 1,-2-293-847,0 312 887,0 5 156,-1 5-13,1-3-42,0 0 0,0 0-1,1 1 1,-1-1 0,1 0 0,2 7 0,5 6 30,-5-13-44,-1 0 1,0 0 0,0 0 0,0 1 0,-1-1 0,1 1 0,-1 11 0,-1-11-8,1 0 0,0 1 0,0-1 1,0 0-1,1 0 0,0 1 0,4 6 1,-3-7-17,-1 0 0,0 0 1,0 1-1,0-1 1,-1 0-1,0 1 1,0 7-1,-3 16 23,1-21-9,0-1-1,1 1 0,0-1 1,0 1-1,1-1 1,1 1-1,2 10 0,2-9-8,-5-10-18,0 0-1,0 1 1,0-1 0,0 1 0,0-1 0,-1 1-1,1-1 1,0 1 0,-1-1 0,0 1 0,1 0-1,-1-1 1,0 1 0,0 0 0,0-1 0,0 3-1,0 24 179,5-28-131,-4 0-46,-1 0-1,1 0 1,0 0 0,0 0-1,0 0 1,-1 0-1,1 0 1,0 0 0,0 0-1,0 0 1,-1-1-1,1 1 1,0 0 0,0-1-1,-1 1 1,1 0-1,0-1 1,-1 1 0,1-1-1,0 1 1,-1-1-1,1 1 1,0-1 0,-1 0-1,1 1 1,0-2-1,2-29 69,-3 29-68,0-4-26,1-1-1,0 1 1,0 0 0,0-1 0,4-8-1,-3 9-9,0 0-1,-1 0 0,1 0 0,-1 0 0,0-9 0,-1-118-434,0 91 359,0 33 46,0 11-16,0 223 331,2-210-245,0 0 0,0 0 0,2 1 0,0-2 0,1 1 0,7 17 0,0-1 29,-11-26-30,0-1-1,0 1 0,-1 0 1,1 0-1,-1 0 0,-1 5 1,1 1 79,0-9-9,1-2-83,1 0 0,-1 0 0,0 0 1,1 0-1,-1 0 0,0 0 1,0 0-1,1 0 0,-1-1 0,0 1 1,1 0-1,-1-1 0,0 1 0,0-1 1,0 1-1,1-1 0,0-1 1,-1 0-40,0 0 1,-1 0 0,1 0 0,-1 0-1,1 0 1,-1 0 0,0 0-1,0 0 1,0 0 0,0-4 0,0-1-91,0-19-444,1 15 375,0 0 1,-1 0-1,0 1 0,-1-1 0,-1 0 0,-2-12 0,-6 5 15,8 16 173,1 0 1,-1 0-1,1-1 0,0 1 0,0 0 0,0-1 1,0 1-1,0 0 0,1-1 0,-1 1 0,1-1 0,-1 1 1,1-4-1,0 1-5,0 4 14,1-1 0,-1 0 0,0 0-1,0 0 1,0 0 0,0 0 0,0 0-1,0 0 1,0 0 0,-1 0 0,1 0-1,-1 1 1,0-1 0,1 0 0,-1 0-1,0 0 1,0 1 0,0-1 0,0 1-1,0-1 1,0 0 0,-1 1 0,1 0 0,-2-2-1,0 1-22,3 286 3559,15-296-3345,-13 4-187,-1 1-1,1-1 1,-2 0 0,1 1 0,-1-1 0,0 0 0,-2-11 0,1-9-170,1-197-1199,0 227 1390,1-1 1,-1 1-1,0 0 1,1 0 0,-1-1-1,1 1 1,0 0-1,0-1 1,0 1 0,0-1-1,0 1 1,0-1-1,0 0 1,0 1-1,2 1 1,6 9 86,-5-4-30,-1 0 0,0 0 0,-1 0 0,1 1 0,-2-1 0,3 16 0,4 20 67,9 0-30,-13-35-97,0-1 0,-1 2 0,0-1 1,0 0-1,-1 1 0,0-1 1,1 14-1,-3-22-16,0 1 1,0 0 0,0 0-1,0-1 1,1 1 0,-1 0-1,0 0 1,1-1-1,0 1 1,-1 0 0,1-1-1,0 1 1,0-1 0,0 1-1,0-1 1,0 0-1,0 1 1,0-1 0,0 0-1,1 0 1,2 2 0,1 2-18,-5-4 23,1-1 0,-1 1 0,1 0 1,-1-1-1,1 1 0,-1-1 0,1 1 0,0-1 0,-1 0 1,1 1-1,0-1 0,-1 0 0,1 1 0,0-1 1,-1 0-1,1 0 0,0 0 0,0 1 0,-1-1 1,1 0-1,0 0 0,0 0 0,1 0 0,-2-1-1,1 1 0,0-1 0,-1 1 0,1-1 0,-1 0 0,1 1-1,-1-1 1,0 0 0,1 1 0,-1-1 0,1 0 0,-1 1 0,0-1 0,0 0 0,1 0-1,-1 1 1,0-1 0,0 0 0,0 0 0,0-52-34,-1 37-21,1 9 16,-1 0 0,1 1 0,-1-1 0,-1 0 0,1 0 0,-1 1 0,0-1 0,-1 1 0,1-1 0,-6-7 1,7 12 23,-15-18-119,14 18 109,-1 0 1,1 0-1,0 0 0,1 0 0,-1 0 0,0 0 0,0-1 1,1 1-1,0-1 0,-1 1 0,1-1 0,0 1 0,0-1 1,0 0-1,1 0 0,-1-5 0,1-46-234,0 42 223,0 38 138,-1 19 149,0-24-235,0-1 1,2 1-1,0 0 0,2 0 1,0-1-1,7 24 1,-9-39-17,0 0-1,0-1 1,0 1 0,-1 0-1,0 0 1,0 0 0,0 6 0,-1 6-368,-14-18-56,10-2 378,1-1 0,0 1 0,0-1 0,1 1 0,-7-10 0,-6-5-95,15 18 137,0-1-1,0 1 1,0-1-1,0 1 1,-1-1-1,1 1 1,0-1-1,0 1 1,0 0-1,0 0 1,0 0-1,-1 0 1,1 0-1,0 0 1,0 0-1,0 0 1,0 0-1,0 0 1,-1 1-1,-1 0 1,3-1-2,-16 0-7,14-1 16,0 1-1,-1-1 0,1 1 0,0 0 0,0 0 1,0 0-1,0 1 0,-1-1 0,1 0 0,0 1 0,0-1 1,0 1-1,0 0 0,0 0 0,0-1 0,0 1 1,0 1-1,0-1 0,0 0 0,1 0 0,-1 1 0,0-1 1,1 1-1,-1-1 0,1 1 0,-1 0 0,1 0 1,0 0-1,-2 3 0,-36 29 21,14-14-74,22-16 60,3-4-11,0 1 0,0-1-1,0 0 1,0 1 0,0-1-1,0 0 1,0 1 0,-1-1-1,1 0 1,0 1 0,0-1 0,0 0-1,-1 0 1,1 1 0,0-1-1,0 0 1,-1 0 0,1 0-1,0 1 1,-1-1 0,1 0-1,0 0 1,-1 0 0,1 0 0,0 1-1,-1-1 1,1 0 0,-1 0-3,0 0 1,0-1 0,1 1 0,-1 0-1,0 0 1,1 0 0,-1 0 0,0 0 0,0 0-1,1 0 1,-1 0 0,0 0 0,0 0 0,1 1 0,-1-1-1,0 0 1,0 0 0,1 1 0,-1-1 0,1 0-1,-1 1 1,0-1 0,1 1 0,-1-1 0,1 1 0,-1-1-1,1 1 1,-1-1 0,1 1 0,-1 0 0,1-1-1,-1 1 1,1-1 0,0 1 0,-1 0 0,1 0 0,0-1-1,0 2 1,0 0-14,-1-1 19,1-1-1,0 0 0,0 0 1,0 1-1,0-1 1,0 0-1,0 0 0,-1 1 1,1-1-1,0 0 0,0 0 1,0 1-1,0-1 1,0 0-1,0 1 0,0-1 1,0 0-1,0 0 1,0 1-1,1-1 0,-1 0 1,0 1-1,0-1 0,0 0 1,0 0-1,0 1 1,0-1-1,1 0 0,-1 0 1,0 0-1,0 1 1,0-1-1,0 0 0,1 0 1,-1 0-1,0 1 0,0-1 1,1 0-1,-1 0 1,0 0-1,0 0 0,1 0 1,-1 0-1,0 0 1,0 1-1,1-1 0,38 0 62,93-2 675,-111 0-603,0 0-1,-1-2 1,1 0-1,21-7 1,10-1 17,-46 12-151,-1-1 1,0 0-1,0 0 0,0 0 0,0-1 0,0 1 1,6-4-1,9-1 104,-15 2-88,-4 3-17,0 0-1,0 1 1,-1-1-1,1 0 1,0 1-1,0-1 1,0 0 0,0 1-1,0 0 1,0-1-1,0 1 1,0-1-1,0 1 1,0 0-1,0 0 1,0 0 0,0-1-1,0 1 1,0 0-1,1 0 1,3 0 15,-10 0 0,-14 2-204,0 0 0,0 1 0,-35 10-1,20 4-139,11-10 150,-39 6-1,14-4 96,24-7 88,7-1 8,17-1-12,-1 0 0,1 1-1,-1-1 1,1 0 0,-1 0 0,1 1-1,0-1 1,-1 0 0,1 1-1,0-1 1,-1 0 0,1 1 0,0-1-1,0 0 1,-1 1 0,1-1 0,0 1-1,0-1 1,0 0 0,-1 1 0,1-1-1,0 1 1,0-1 0,0 1-1,0-1 1,0 1 0,0-1 0,0 1-1,0 0 1,0-1 4,0 0-1,-1 0 1,1 1-1,0-1 1,0 0-1,-1 0 1,1 1-1,0-1 1,-1 0-1,1 0 1,0 0-1,-1 0 1,1 1-1,0-1 1,-1 0-1,1 0 1,0 0 0,-1 0-1,1 0 1,0 0-1,-1 0 1,1 0-1,-1 0 1,1 0-1,0 0 1,-1 0-1,1 0 1,-1-1-1,-7 3 303,9 21 851,8-13-1113,-4-6-5,-3-3-36,-1 1 0,1-1 0,-1 0 0,1 1 0,0-1 0,0 0 0,0 0 0,0-1 0,0 1 0,0 0 0,0-1 0,0 1 0,0-1 0,0 1 0,0-1 0,0 0 0,0 0 0,0 0 0,1 0 0,-1 0 0,2-1-1,2 1 1,17 0 22,-9 1-15,-1-1 0,0-1 0,1 0 0,-1 0 0,0-2 0,0 1 0,13-6 0,-13 4 2,0 0-3,1-1 0,-1 0 0,0-1 0,0-1-1,18-12 1,-23 13 50,-8 5-58,1 1 0,-1-1-1,1 1 1,-1-1 0,1 1 0,-1-1 0,1 1 0,-1-1 0,1 1 0,0 0 0,-1-1 0,1 1 0,0 0 0,-1 0-1,1 0 1,0-1 0,-1 1 0,1 0 0,0 0 0,-1 0 0,1 0 0,0 0 0,0 0 0,2 0 2,2 0 4,-10-2-38,-1-1-44,-1 0 0,0 1-1,1 0 1,-1 0-1,0 1 1,0 0 0,-14 0-1,-58 2-824,43 0 638,25-1 192,0 1 1,0 0-1,-19 5 0,-19 1-35,46-7 301,3 1-180,-1-1 0,1 0-1,0 0 1,0 1 0,0-1-1,0 0 1,0 0 0,0 1-1,0-1 1,0 0 0,0 0-1,0 1 1,0-1 0,0 0-1,0 0 1,0 1 0,0-1-1,0 0 1,0 0 0,0 1-1,0-1 1,1 0 0,-1 0-1,0 1 1,0-1 0,0 0-1,0 0 1,1 0 0,-1 1-1,0-1 1,0 0-1,0 0 1,1 0 0,-1 0-1,0 1 1,1-1 0,2 1 26,1 0 1,-1 0-1,1-1 1,0 1 0,-1-1-1,1 0 1,0 0-1,0 0 1,4-1-1,14 0 103,11 1-98,-7 1-15,0-1 0,-1-1-1,1-2 1,29-6-1,-41 6-32,7-3-3,1-1 1,36-17-1,-12 8-1,-34 13 13,0-1 0,0 0-1,0-1 1,12-6 0,42-15 7,-42 4-80,-11 18 60,-10 3-15,-5 1-6,-33 3-23,-65-3-1502,105-9 1313,1 9 215,-5 1 18,0-1 1,0 0 0,0 0-1,0 0 1,0 0 0,1 0-1,-1 0 1,0 0 0,0 0-1,0 0 1,0-1 0,0 1-1,0 0 1,0-1 0,0 1-1,0-1 1,0 1 0,1-2-1,17-8-22,-19 10 27,0-1 1,1 1 0,-1 0 0,0 0-1,0 0 1,1-1 0,-1 1 0,0 0 0,1 0-1,-1 0 1,0-1 0,0 1 0,0 0-1,1 0 1,-1-1 0,0 1 0,0 0 0,0-1-1,0 1 1,0 0 0,0-1 0,1 1 0,-1 0-1,0-1 1,0 1 0,0 0 0,0-1-1,0 1 1,0 0 0,0-1 0,0 1 0,-1-1-1,1 1 1,0 0-1,0 0 0,0 0 0,0 0 1,0 0-1,0 0 0,0 0 1,0-1-1,0 1 0,0 0 0,0 0 1,0 0-1,0 0 0,0 0 1,0 0-1,0 0 0,0-1 0,0 1 1,0 0-1,0 0 0,0 0 1,0 0-1,0 0 0,0 0 0,0 0 1,0 0-1,1-1 0,-1 1 1,0 0-1,0 0 0,0 0 0,0 0 1,0 0-1,0 0 0,0 0 1,0 0-1,0 0 0,0 0 0,1 0 1,-1 0-1,0 0 0,0 0 1,0 0-1,0 0 0,0 0 0,0 0 1,0 0-1,1 0 0,-1 0 1,0 0-1,0 0 0,0 0 0,0 0 1,0 0-1,0 0 0,10 1 111,-26 2-29,-4 1-91,16-2-8,2-2 12,1 1 0,-1-1 0,1 1 0,-1-1 0,1 1-1,-1 0 1,1-1 0,-1 1 0,1 0 0,0 0 0,-1 0 0,-1 2 0,1-1-12,-3 1-38,5-5-756,0 1 800,0 0-1,0-1 1,0 1 0,0 0 0,0-1 0,-1 1 0,1 0-1,0 0 1,-1-1 0,1 1 0,-1 0 0,1 0 0,-1 0-1,0 0 1,0 0 0,1 0 0,-1 0 0,-2-2 0,-21-18 35,17 15-34,6 4 12,0 0 0,0-1-1,1 1 1,-1 0 0,1-1-1,-1 1 1,1-1-1,0 1 1,0-4 0,0-3 257,0 18 659,0-1-810,0 0 1,-1-1-1,0 1 1,0-1-1,0 1 0,-1-1 1,-1 0-1,-3 10 1,5-16-96,1 1 0,-1-1 0,0 1 0,1-1 0,-1 1 0,1-1 0,0 1 0,0 0 0,-1-1 1,1 1-1,0-1 0,0 1 0,1 0 0,-1-1 0,0 1 0,1 1 0,-1-2-3,1 1 0,-1-1-1,0 0 1,0 1 0,0-1-1,0 0 1,0 1 0,0-1 0,0 0-1,0 1 1,0-1 0,-1 0-1,1 1 1,0-1 0,-1 0-1,1 0 1,-1 1 0,0-1-1,-1 2 1,-5 7 41,5-9-32,1 1-1,-1 0 1,1 0 0,0 0 0,-1 0-1,1 0 1,0 0 0,0 0-1,0 0 1,1 0 0,-1 0-1,1 1 1,-1-1 0,1 0 0,-1 1-1,1 1 1,0-4-20,1-1 1,-1 0-1,0 0 1,0 1-1,0-1 1,0 0-1,0 0 1,0 0-1,0 1 1,0-1-1,-1 0 1,1 0-1,0 1 1,0-1-1,-1 0 1,1 0-1,0 1 1,-1-1-1,1 0 1,0 1-1,-1-1 1,1 0-1,-1 1 1,0-1-1,1 1 1,-1-1-1,1 1 1,-2-1-1,-5-4 18,6 4-17,1 0 0,0 0 0,-1 0 0,1 0 0,0 0 0,-1 1 0,1-1 0,0 0 0,0 0 0,0 0 0,0 0 0,0 0 0,0 0 0,0 0 0,0 0 0,0-1 0,0 1-1,0 0 1,1 0-1,-1 0 0,0 0 0,0 1 0,0-1 1,0 0-1,0 0 0,0 0 0,-1 0 0,1 0 0,0 0 1,0 1-1,-1-1 0,1 0 0,0 0 0,-1 0 1,1 1-1,-1-1 0,1 0 0,-2-1 0,-12-3 36,13 5-39,0 0 1,-1 0 0,1 0 0,0-1 0,0 1-1,0 0 1,-1-1 0,1 1 0,0-1 0,0 1-1,0-1 1,0 0 0,0 1 0,0-1 0,0 0-1,0 0 1,0 0 0,0 0 0,0 0 0,0 0-1,1 0 1,-1 0 0,0 0 0,1 0 0,-1 0-1,0-3 1,1 2 40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2:0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46 104 32767,'-18'0'0,"-10"0"0,28-10 0,0-6-6947,0-10-849,0 1 721,0-1-3858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2:45.5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957 175 144,'0'0'510,"0"-13"1141,0-63-573,0 75-1063,0 0 1,0 0-1,0 0 1,0 0-1,0 0 1,1 0-1,-1 0 1,0 0-1,1 0 1,-1 0-1,1 0 1,-1 0-1,1 0 1,-1 1-1,1-1 1,0 0-1,-1 0 1,2-1-1,-1 2 25,0-1-1,0 0 1,0 0-1,-1 0 0,1 0 1,0-1-1,0 1 1,-1 0-1,1 0 0,-1 0 1,1-1-1,-1 1 1,0 0-1,1 0 0,-1-1 1,0 1-1,0 0 1,0-3-1,0-27 1935,0 20 161,0 17 1239,0 10-2928,1-7-258,-1 0-1,0 1 0,0-1 1,-1 1-1,0-1 1,-1 0-1,0 0 1,-1 0-1,0 0 1,-6 14-1,4-14-75,1 0 0,0 1 0,1-1 0,0 1 0,0 0 1,-1 11-1,1-7 16,0-1 1,-1 0 0,-6 14 0,0 2 2,1 0 0,1 0 1,-6 53-1,0-13-101,9-49-38,1 0 1,0-1 0,0 37-1,4-9-38,0-35-103,0-31-176,0 4 44,0 8 141,0 0 0,0 0 0,0 0 0,1 0 0,3-12 0,14-33-612,10-119-1532,-16 122 1796,-4 23 164,-1-1-1,-2-1 0,4-53 0,-9 75 309,1 0-1,-1 0 1,1 0 0,1 0 0,-1 0-1,1 0 1,0 1 0,0-1 0,0 1 0,1-1-1,4-6 1,-5 6-16,0 0 0,-1-1 0,0 1 0,0-1-1,-1 1 1,0-14 0,-2-12 2178,1 46-1915,-1 0 0,0-1 0,-1 1 0,0-1 1,-1 1-1,0-1 0,-1 0 0,-10 18 0,6-12-65,4-7-74,-2 3 21,0 0 1,1 0 0,1 0 0,1 1-1,-3 16 1,4-4-18,-2 1 0,0-2 0,-11 31 0,2-14-15,2 0-1,-7 48 1,12-50-32,-3-2-16,6-28-29,1 1-1,1 0 1,0-1-1,0 18 1,2 111-661,-1-168-149,0 12 430,1 0 0,1 1 0,0-1 0,3-16 0,15-34-854,-11 19 379,14-51-480,-11 63 988,2-6-58,14-69 0,-25 100 385,0 1 0,1-1 1,0 1-1,8-14 0,6-16 36,3-25 263,-19 61-219,-1 1 1,1-1-1,-1 0 0,1 1 0,-1-1 0,0 1 0,1-1 1,-1 0-1,0 1 0,0-1 0,0 0 0,-1-2 1,1 4 602,0 8-489,0 1 0,-1-1 1,0 1-1,-1-1 0,1 0 0,-2 1 0,1-1 0,-8 15 1,4-9 11,1 0 0,1 0 0,0 0 0,-4 30 0,-11 39 418,0-27-248,-29 108 317,41-128-574,2-6-22,-14 44 0,-24 61-25,38-97-39,5-28-157,1-22-551,-1 6 533,1 1 0,-1 0 1,1 0-1,1 0 0,-1 1 1,1-1-1,2-5 0,8-26-853,-3-24-426,-7 38 526,11-45 1,61-169-1477,-63 196 2262,-1 0 0,9-81 0,-15 35 2506,-3 134-796,1-18-792,-2-1 0,-6 46 0,4-61-620,-8 38 462,-19 66 1,13-63-438,-16 45-4,-11 25-55,-7 15-78,43-125-61,4-8-3,0-1 0,0 1 0,1 0 0,0 0 0,0 0 0,1 0 0,-1 0 0,1 13 0,1-17-1,0 0 1,0 0-1,0 0 0,0 0 0,-1 0 0,1 0 0,-1 0 1,0 0-1,0 0 0,0 0 0,0 0 0,0 0 0,-1-1 1,1 1-1,-5 4 0,3 5-175,3-9-170,0-6-212,7-18-417,2-1 404,20-90-1726,64-218-982,-78 271 3114,10-80-1,-22 119 208,-2 11 29,1 1 1,0-1 0,0 0-1,1 1 1,0-1 0,0 1 0,7-12-1,-8 14 129,-1-1 1,0 0-1,0 1 0,0-1 0,-1-7 1,-1 0 991,1 34-323,0-5-376,0-8-281,0 0 1,0 1 0,0-1-1,-1 0 1,-3 11-1,-14 34 672,8 10-122,7-40-369,-9 37 0,-55 178 1569,-31 101-508,91-318-1395,3-8-41,0-1 1,1 1-1,0 0 0,1 1 0,1-1 0,-1 14 1,2 62-892,0-93 713,1 0-1,0-1 1,0 1-1,0 0 1,1 0-1,0 0 1,0 0-1,3-6 1,6-13-340,20-70-1230,23-114 0,-26 93 1235,5-48 209,-17 79 244,-12 56 123,-1 0-1,-1-1 1,-4-50-1,0 20 371,2 54-88,0 23 235,-1-2-225,0-1 1,-2 1-1,-7 30 0,2-12-23,1 3 75,5-22-228,-1-1 0,0 1 0,-1 0 0,-1-1 1,-6 14-1,-14 31 437,2 1 1,-17 77-1,-52 176 194,86-283-1253,0 1 0,2 0 1,0 58-1,7-118-279,2 0 1,0 0-1,2 0 0,1 1 0,21-49 0,2-11-214,12-97-217,-16 55 803,41-88 133,-63 197 301,16-35 0,-20 52-84,1-2 65,-1 1-1,0-1 1,0 1 0,-1-1 0,0 1-1,0-9 1,0 6 136,0 5 171,0 7 170,0 6-185,0-1-110,0 0 0,0 0 0,-1 0-1,-3 13 1,-14 41 648,9-16-257,-13 50 596,-45 164 714,56-214-1704,-7 71-1,18-115-252,-3 14 54,0 0-1,-2 0 0,-7 20 0,8-26-37,0 1 1,1 0-1,0-1 0,1 1 0,0 0 0,0 15 1,2 19 161,0-28-235,0-16-213,0-4-238,1-6 321,0 1 0,0 0 0,1 0 0,0 0 0,0 0 0,1 0 0,5-10 0,-3 7-21,-1 0 0,0 1-1,0-2 1,2-13-1,23-119-1829,-24 120 1375,6-48 0,-3 11-30,8-10 113,-8 38 406,-2 0 0,-1-1 0,2-37 0,-7 4 533,0 49 421,0 46-59,-1-22-613,0 1 1,0-1-1,0 1 1,-1-1-1,0 0 0,-1 0 1,0 0-1,0 0 1,-6 11-1,-10 20 327,15-24-241,0 0 1,1 0 0,-3 24 0,-1 13 271,-8 5-12,-2-1-1,-36 81 1,36-90-234,-16 63 1,26-76-161,-3-1 0,-1 0 1,-1 0-1,-20 36 1,28-61-39,0-1 1,1 1 0,0 0 0,0 0 0,1 0 0,-1 0 0,1 1 0,1-1 0,0 1 0,0-1 0,0 1 0,1 10 0,1-24-124,-1 1 0,1 0 1,0-1-1,0 1 0,1 0 1,-1 0-1,1 0 0,3-5 0,4-16-370,1-26-541,6-10 296,3 0 1,34-76-1,-37 109 655,-11 20 51,0 0 0,-1 0 0,0-1 0,4-12 0,-7 18 7,-1 0 22,1 1 0,-1-1 0,1 1 0,0 0 0,0-1 1,1 1-1,-1 0 0,1 0 0,0-1 0,-1 1 0,1 0 0,1 1 0,-1-1 0,4-3 0,-1-9 206,-6 10 1032,2 23-1023,0-1 19,-1 0 0,-1 0 0,-4 26-1,-12-1 25,13-33-214,0 1 0,0 0 0,1 0-1,-4 15 1,3 3 8,-1 0 0,-2 0 0,0-1 0,-20 45 0,18-52-9,2 0 0,0 1 0,1 0 0,1 0 1,1 0-1,-2 41 0,6-1 418,0-60-180,0-2-316,1-1-1,-1 0 0,0 0 0,1 0 0,-1 0 0,0 0 0,0 0 1,0 0-1,0 0 0,-1-4 0,0-10-216,4-16-482,1 0 1,2 1 0,1-1 0,18-49 0,-5 16-111,-6 20 376,-4 15 118,8-47-1,-3 2 45,-10 59 503,-2-1 1,0 1-1,1-30 1,-2 100 778,0-27-500,-2 0 1,-1 1-1,-6 43 0,-19 70 428,22-123-803,0-1-1,-9 23 1,-5 17 105,11-20-20,0-1 0,-2 72-1,9-100-187,-1 0-1,-1 0 0,1 1 0,-1-1 1,-1 0-1,0 0 0,0-1 0,0 1 0,-8 12 1,-2 6 13,8-13-138,7-26-345,-2 6 226,0 0 1,1 0-1,1 0 1,2-11 0,4-14-423,4-30-999,26-82 0,-27 106 1045,11-70-1,-13 54 387,-6 26 169,-1-1 0,-3-43 0,0 22 437,1 48-99,0 7-8,1 39 667,1-28-731,-1 0-1,-1 0 0,-1 0 1,0-1-1,0 1 0,-2 0 1,0-1-1,-1 1 0,-7 17 1,5-19-74,1 1 0,0-1 0,-4 24 0,-12 37 191,-4-15-252,-17 47-44,32-67 0,0-19-18,9-18-24,-1 0 1,0 1-1,1-1 0,-1 0 1,1 1-1,0 0 0,0-1 1,1 1-1,-1 0 0,1-1 0,-1 5 1,1-5-18,0-6-570,0-20-7,1 1 0,1-1 0,1 0 0,0 1 0,2-1-1,9-24 1,12-39-467,-4-1 0,19-148-1,-39 218 1105,1 0 0,1 0 0,1 0 0,7-16 0,-11 27 96,1 1 0,-1-1 0,0 1 0,-1 0 0,1-9 0,-2 8 913,0 27-361,1-16-574,0 0-1,-1 0 1,0 0 0,0 0-1,-1 0 1,1 0-1,-4 7 1,-7 21 425,5 8 12,5-25-260,-1 0-1,-9 29 0,4-25-115,0 2 56,1-1 0,1 1 0,-6 38 0,9-40-122,1 7 58,-2 0-1,-1-1 1,-12 40-1,-34 90 580,-16 42 244,63-189-953,1 1-1,-1 0 1,2 0 0,0 0-1,0 0 1,-1 20 0,3-28-37,0 1 0,0-1 1,-1 0-1,1 1 1,-1-1-1,1 0 0,-1 1 1,0-1-1,0 0 1,0 0-1,0 0 1,0 0-1,-1 0 0,1 0 1,-3 3-1,3-4 2,-1 1-1,1-1 0,0 1 1,0-1-1,0 1 1,0-1-1,0 1 1,1 0-1,-1-1 0,0 1 1,1 0-1,-1 0 1,1-1-1,0 1 1,-1 2-1,1-1 44,0-5-63,0 1 1,0-1-1,1 0 0,-1 1 1,0-1-1,0 1 1,1-1-1,-1 1 0,1-1 1,-1 1-1,1-1 0,0 1 1,0 0-1,-1-1 1,1 1-1,0 0 0,0 0 1,0-1-1,0 1 1,2-1-1,6-10-190,16-77-1342,45-106-730,-65 179 2123,-1 0-1,4-31 0,0-5-49,2 18 63,-7 24 104,-1 1 0,1-1 0,-1 0 0,-1 0 1,1-13-1,-2-134 445,0 154-83,1 7-236,0 0 0,-1 0 0,1 0 1,-1 0-1,0 0 0,0 0 1,0 0-1,-2 5 0,1 8 99,0-8-102,0 0 0,-1 0 0,0 0-1,0-1 1,-1 1 0,0 0-1,-1-1 1,0 0 0,-5 9 0,-8 16 144,-41 125 519,0-1-330,52-142-352,1 0 0,-5 29 0,8-33-42,0 0 0,-1-1 0,-1 1 0,1 0 1,-8 12-1,8-19-27,1 1 0,0-1 0,-1 0 1,1 1-1,1-1 0,-1 1 0,1 0 1,0 0-1,0-1 0,0 1 0,0 0 0,1 7 1,0-10 0,0 0 0,0 0 0,0 0-1,0-1 1,0 1 0,-1 0 0,1 0 0,-1-1 0,1 1 0,-1 0 0,0-1 0,0 1 0,1 0 0,-1-1 0,0 1 0,0-1 0,-1 0 0,1 1 0,0-1 0,0 0-1,-1 1 1,-2 0 0,0 2 2,0 0-18,4-8-295,-1-4 156,1 3 32,0 0 1,0 0 0,0 0 0,1 0-1,-1 0 1,1 0 0,2-6 0,3-3-393,-1-1 0,-1-1 0,0 1 1,3-29-1,3-6-1076,23-76 0,-13 58 829,-15 49 597,10-39-226,35-86-1,-46 137 405,-1 0 1,0-1-1,-1 1 0,0 0 0,0-1 0,0 0 0,-1 1 0,0-14 0,-1 19 0,0 0 0,0 1 0,0-1 0,0 0 0,0 1-1,0-1 1,1 1 0,-1-1 0,0 0 0,1 1 0,0-1 0,-1 1-1,1-1 1,0 1 0,-1-1 0,1 1 0,0 0 0,0-1-1,0 1 1,0 0 0,1 0 0,-1-1 0,3 0 0,2-4 98,0-4 832,-7 22-47,2 35 287,1-26-748,-2 0 0,0 0 0,-2 0 0,-4 21 0,-29 78 930,3-19-597,14-33-506,-77 255 451,53-181-544,39-104-103,3-38-119,0-14-153,1 3-8,0-1 0,1 0 0,3-12 0,2-5-234,-5 13 165,0-1-50,1 0 1,1 1 0,1 0 0,0 0 0,7-16 0,13-28-968,23-81 0,-33 95 962,-14 42 306,43-123-495,-1 10 397,-23 62 365,-16 44 324,-5 22 127,2 28 374,0-20-747,-1 1 1,0 0-1,-2-1 1,0 1-1,-1-1 1,-12 38 0,-65 191 656,44-132-875,23-81-64,-25 49 0,-3 5 19,24-48-23,12-30-35,0 0 0,1 0 0,0 0 0,1 0 0,0 1 0,0 0 0,0 21 0,3-28-58,0-10-381,0-12 114,2 0 0,0 0 0,1 1 0,0-1 0,8-20 0,36-80-1296,3-6 544,-9 10 504,-22 63 364,17-63 1,-30 92 204,-4 15 31,0 1 0,0-1-1,-1-1 1,0 1 0,0-7-1,-1 12-10,0 0-1,1 0 0,-1-1 1,0 1-1,0 0 0,1 0 1,-1 0-1,0 0 1,1 0-1,-1 0 0,1 0 1,-1 0-1,1 0 0,0 1 1,-1-1-1,1 0 0,0 0 1,-1 0-1,1 1 0,0-1 1,0 0-1,0 1 0,0-1 1,0 1-1,0-1 0,0 1 1,0-1-1,0 1 1,1-1-1,1 0 44,2-2 446,-4 22 439,-1-15-832,1 1 0,-1-1 0,0 0 0,0 0 0,-1 1 0,1-1 0,-1 0 0,0 0 0,-3 8 0,-8 14 270,7-17-272,0 0-1,1 0 1,1 0 0,-1 0-1,-1 11 1,-8 35 133,-2 1 0,-3-2 0,-2-1-1,-35 67 1,43-95-137,2-6-16,1 0-1,-10 34 0,12-36-68,6-12-8,-1-1 1,1 0-1,-1 1 0,1-1 1,0 1-1,0 7 1,1-10 82,0-4-68,0-11-22,0 5-28,-1-1-1,2 0 1,-1 0-1,1 1 1,0-1 0,1 0-1,0 1 1,1-1-1,-1 1 1,7-12-1,17-38-741,-3-1 0,-2-1 0,20-100-1,-20 75 232,31-82 0,-11 40 542,-38 113 104,-3 12 218,0 7 283,1 31 482,0-5-659,-1-1 0,-2 1 0,0 0 0,-3-1 1,-8 33-1,-57 175 524,62-210-868,-6 49 0,10-52-67,0-1 0,-12 35 1,-8 1 16,16-45 10,2 0-1,0 0 0,0 1 1,2 0-1,0 0 0,1 0 0,-2 21 1,5-35-46,0 1 1,0-1 0,-1 0-1,1 1 1,-1-1 0,1 0 0,-1 1-1,0-1 1,0 0 0,0 0-1,0 0 1,0 0 0,-1 0-1,1 0 1,-3 3 0,3-4-7,-1 1 1,1-1 0,0 1 0,0-1 0,0 1 0,0-1-1,1 1 1,-1 0 0,0-1 0,1 1 0,-1 0-1,1 0 1,-1-1 0,1 1 0,0 2 0,0-15-298,1 0-1,0 0 1,1 1 0,1-1 0,4-13 0,9-44-953,-6 21 170,20-62 0,-7 30 229,-4 8 300,32-114-203,-34 117 655,-14 53 122,0 1-1,1-1 1,0 1-1,8-16 1,-11 28 16,0 1-1,0 0 1,-1-1 0,1 1-1,-1-1 1,1 1 0,-1-1-1,0 1 1,1-1 0,-1 1-1,0-1 1,0 1 0,0-1-1,0 1 1,-1-3 0,1 3 564,2 42 153,-1-25-530,0 0-1,-1 0 0,0 0 0,-1 0 0,-7 29 0,-9-5 130,12-32-250,1 1-1,0 0 0,-4 16 0,2-2 273,-1 1 0,-19 41 0,15-41-45,-11 39-1,16-31-192,5-25-112,0 0 0,0-1 0,-1 1 0,0-1 0,0 1 0,-1-1 0,-3 8 0,-8 7 22,11-16-13,-1 0 0,1 0 0,-1 1 0,2-1 0,-1 1 1,1 0-1,-1-1 0,2 1 0,-1 0 0,1 1 0,0-1 0,-1 7 0,2-12-15,0 0 0,0 0-1,0 0 1,0 0 0,-1 0 0,1 0 0,0 0-1,-1 0 1,1 0 0,-1 0 0,1 0 0,-1 0-1,1 0 1,-1 0 0,0 0 0,1-1 0,-1 1-1,0 0 1,0 0 0,0-1 0,1 1 0,-1 0-1,0-1 1,0 1 0,0-1 0,0 1 0,0-1-1,0 0 1,-1 1 0,-2 0 78,0 2 627,6 4-711,-3-13-273,1-1 15,-1 0 0,1 0 0,0 0 1,1 0-1,-1 1 0,3-10 0,5-8-685,-2 0 0,6-43 0,-6 40 134,1 0-1,1 1 0,21-47 0,5-20-8,-31 77 819,-1 1-1,-1-23 1,-2 22 595,1 49 66,-1-24-584,0 1 0,-1-1 0,0 0 0,-1-1 0,0 1 0,0 0 0,-1-1 0,-8 16 0,-4 9 137,0 2-7,2 0 0,2 1 0,1 0 1,-11 71-1,18-93-135,1 0 0,-2 0 0,0-1 0,0 1 0,-9 13 0,6-11 156,0 1-1,-6 24 1,-6 64 1009,18-91-936,0 1 1,1 0-1,2 20 0,0-10 464,-1-23-376,0-16-31,-1-24-311,0 19-218,1-1 0,5-38 0,-2 38 70,0-1-28,0 0 0,2 1 0,0 0 0,2-1 0,10-22 0,-9 28 79,0 0-18,0 0 0,11-30 0,-17 35 29,2 0 1,0 0-1,7-14 1,1-1 22,-12 25 1,0-1 1,0 0 0,1 1-1,-1-1 1,0 1-1,0-1 1,0 0 0,1 1-1,-1-1 1,0 1-1,0-1 1,1 1 0,-1-1-1,1 1 1,-1-1-1,0 1 1,1-1 0,-1 1-1,1 0 1,-1-1-1,1 1 1,-1 0 0,1-1-1,0 1 1,-1 0-1,1 0 1,0-1 0,4 17-9,-5 37 57,0-46-55,0 17 57,1-18-42,-1-1 1,0 1-1,0 0 0,0 0 1,-1 0-1,0-1 1,0 1-1,0 0 0,0-1 1,-1 1-1,0-1 1,-1 1-1,1-1 0,-5 8 1,-6 3-1,9-11 11,1 0 0,-1 0 0,1 0 0,0 1 0,0-1 0,0 1 0,-3 10 0,2 1 42,-2 0 0,-10 23 0,15-37-24,0 0 0,0 0 0,1 0-1,-1 0 1,0 0 0,1 0 0,0 1 0,0 3 0,-4 21 202,-5-13-137,7-14-79,1 1 0,-1 0 0,1 0 0,0 0 0,0 0 0,0 0 0,0 0 0,0 0 0,0 0 0,1 1 0,-1-1 0,1 0 0,-1 0 0,1 1 0,0 3 0,0 20 362,0-45-76,0 14-359,1 0-1,0 0 1,-1 1-1,2-1 1,-1 0-1,0 0 1,1 0-1,3-5 1,5-16-301,1-19-392,9-27-292,-11 47 719,-5 13 223,1 0 0,-1 0 0,2 1 0,0-1 1,0 1-1,1 1 0,13-17 0,-12 19 54,-7 7 35,1 0 0,-1 0 0,1 0 1,-1-1-1,0 1 0,0-1 0,1 1 0,-1-1 0,0 0 0,-1 1 0,1-1 0,0 0 0,0 0 0,-1 1 0,1-1 0,-1 0 0,1 0 0,-1-2 0,0 4 6,0 1 0,0-1 0,1 0 0,-1 1 0,0-1 0,0 1 0,0-1-1,1 0 1,-1 1 0,0-1 0,0 0 0,1 1 0,-1-1 0,0 0 0,1 0 0,-1 1-1,0-1 1,1 0 0,-1 0 0,0 0 0,1 1 0,-1-1 0,1 0 0,-1 0 0,0 0-1,1 0 1,-1 0 0,1 0 0,-1 0 0,0 0 0,1 0 0,-1 0 0,1 0 0,-1 0-1,0 0 1,1 0 0,-1 0 0,1 0 0,-1-1 0,0 1 0,1 0 0,-1 0 0,0 0-1,1-1 1,-1 1 0,0 0 0,1 0 0,-1-1 0,0 1 0,1 0 0,-1-1 0,0 1-1,0 0 1,1-1 0,-1 1 0,0 0 0,0-1 0,0 1 0,0-1 0,0 15 104,-1 1 1,-1-1 0,-1 1 0,0-1 0,-1 0-1,0 0 1,-1 0 0,-1-1 0,-10 18-1,13-25-64,1-1 0,0 0 0,0 1 0,0-1 0,0 1 0,1-1 0,0 1 0,0 0 0,1 0 0,0-1 0,0 7-1,0-6 43,0 0 0,-1 1 0,1-1 0,-1 0-1,0 0 1,-4 12 0,-5 3 257,8-18-265,0 1-1,0 0 0,1-1 1,-1 1-1,1 0 0,0 0 0,0 0 1,1 0-1,-1 0 0,1 4 1,0-6-10,-1 1 0,1-1 1,0 0-1,0 0 0,-1 0 1,0 0-1,1 1 0,-1-1 1,0 0-1,0 0 0,0 0 1,0 0-1,-2 2 0,2-3 20,0 0 0,0 1-1,1-1 1,-1 0-1,0 0 1,1 1 0,-1-1-1,1 1 1,-1-1 0,1 0-1,0 1 1,-1 2 0,1-2 1411,0-16-1041,0-115-538,0 128 85,0 0 0,0 1 0,0-1 0,0 0 0,0 0 0,0 0 0,0 0 0,-1 0 0,1 0 0,0 0 0,-1 0 0,1 0 0,-1 0 0,1 0 0,-1 1 0,1-1 0,-1 0 0,1 0 0,-1 1 0,0-1 0,0 0 1,1 1-1,-1-1 0,0 0 0,0 1 0,0 0 0,0-1 0,-1 0 0,-6-4-9,3 0-11,5 4 16,-1 1 1,0-1-1,1 0 1,-1 0-1,0 1 0,0-1 1,0 0-1,1 1 0,-1-1 1,0 1-1,0-1 1,0 1-1,0 0 0,0-1 1,0 1-1,0 0 0,0 0 1,0-1-1,0 1 1,0 0-1,0 0 0,0 0 1,-1 0-1,-3 0-65,-5 17 14,5-10 54,-1 6 6,-1 0 0,0-1 1,-1 0-1,-15 18 0,12-18-3,9-11 1,0 1 0,1 0 0,-1 0 1,0 0-1,1 1 0,-1-1 0,1 0 0,0 1 1,0-1-1,0 0 0,-1 4 0,0-2 2,1 0 1,-1 0-1,-1 0 0,1-1 0,0 1 0,-1-1 0,-4 4 0,3-2 23,1-1 0,-1 1 0,1 0 0,0 0 0,-4 7 0,4-4 306,0 1 1,0 0 0,1 0-1,1-1 1,-1 1 0,1 0-1,1 0 1,0 12 4303,0-47-4286,0-54-1529,0 78 919,0 4-54,0 116 191,0-120 122,0 0-1,0 1 0,0-1 0,0 1 0,1-1 0,-1 0 0,0 1 1,1-1-1,0 1 0,-1-1 0,1 1 0,0-1 0,0 1 0,-1 0 0,3-2 1,3-8-25,40-93 45,-44 99-53,1-1 0,-1 1 0,1 0-1,0 0 1,0 0 0,1 1-1,4-5 1,-6 7-29,0-1-1,0 1 1,0 0-1,-1 0 1,1-1 0,-1 1-1,1-1 1,-1 1 0,0-1-1,0 1 1,0-1-1,0 0 1,0 0 0,-1 0-1,1 1 1,-1-5 0,0 5-148,0 6-39,0 382 48,0-383 619,5-3-93,-4 0-309,0 0 0,0 0 0,1 0 0,-1-1 0,0 1 0,0 0-1,0-1 1,0 1 0,1-1 0,-1 1 0,0-1 0,0 0 0,0 1 0,0-1 0,0 0 0,0 0 0,0 1 0,-1-1 0,1 0 0,0 0 0,1-2 0,0-1 37,0 1-1,0-1 0,-1 0 1,0 0-1,1 0 0,0-8 1,1-9 162,-1-1 0,-2-21 0,0 33-147,0-9-1406,0-9 3588,0 6-2193,0 8-3338,0 3-2627,0-1-3718,0 25 6480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2:50.8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194 251 320,'-12'0'434,"5"-1"-234,0 1 0,1 0 0,-1 0 0,0 1 0,0 0 0,1 0 0,-1 0 0,1 1 0,-1 0 0,1 0 0,-9 5-1,-48 31 885,60-35-639,-20-3 556,19 0 423,8 0-1037,369 0 691,-334-3-1099,1-1 0,47-12-1,-1 0 3,-37 9 16,-16 2-34,54-1 0,-72 6 24,-24 0-23,-22 0-11,-649 0 65,675 0 126,0 0-1,0-1 0,0 0 0,1 0 0,-1 0 0,-8-3 0,12 4-131,1-1 27,0 1 0,-1 0 0,1 0 0,-1-1 0,1 1 0,0 0 0,-1 0-1,1-1 1,0 1 0,0 0 0,-1-1 0,1 1 0,0-1 0,0 1 0,0 0 0,-1-1-1,1 1 1,0-1 0,0 1 0,0 0 0,0-1 0,0 1 0,0-1 0,0 1 0,0-1-1,0 1 1,0 0 0,0-1 0,0 1 0,0-1 0,0 1 0,0-1 0,0 1 0,0 0-1,1-2 1,3-1 2902,342-5-233,-249 4-2633,107-9-67,-40-15-517,-108 16 39,1 2 0,87-3 0,-26 13-960,-132 2 1385,0 1-1,0 0 1,1 0-1,-22 9 1,-8 2-93,11-6 109,-1-1-1,0-2 1,-35 1-1,-102-5-72,83-3 84,-197 2 488,130 16 40,146-16-505,1 0 1,0 1-1,0-1 1,-1 2-1,1-1 1,0 1-1,0 0 1,0 0 0,0 1-1,1 0 1,-8 4-1,14-7-5,-1 0-1,1 0 1,0 1-1,0-1 1,0 0-1,-1 0 1,1 0-1,0 0 1,0 0-1,0 1 1,-1-1-1,1 0 1,0 0-1,0 0 1,0 0-1,0 1 1,0-1-1,-1 0 0,1 0 1,0 0-1,0 1 1,0-1-1,0 0 1,0 0-1,0 1 1,0-1-1,0 0 1,0 0-1,0 1 1,0-1-1,0 0 1,0 0-1,0 1 1,0-1-1,0 0 1,0 0-1,0 1 1,0-1-1,0 0 1,0 0-1,1 0 1,-1 1-1,0-1 1,0 0-1,0 0 1,0 0-1,0 1 1,1-1-1,-1 0 1,0 0-1,0 0 1,0 0-1,1 0 1,13 5-6,-10-4 2,22 5 14,0 0 1,1-2 0,29 1-1,-7 0-1,85 6-330,245-11 1,-128-35-1064,-156 19 989,70-12 120,-135 20 332,-28 7-41,-1 1 0,0 0 0,0-1 0,0 1 0,0-1 0,0 1 0,1-1 0,-1 1 0,0-1 0,0 0 0,0 1 0,-1-1-1,1 0 1,0 0 0,0 0 0,0 0 0,0-1 0,-1 0 120,-3 0-34,0-1-77,-1 1 0,0 0 0,0 1 0,0-1 0,0 1 0,0-1 0,0 1 0,-1 1 0,1-1 0,0 1 0,-7-1 0,-61 2 302,37 1-191,30-2-121,-29-1 28,-1 2 1,0 2 0,-44 8-1,-266 50 331,330-59-240,1 0 0,0 1 0,-15 5 0,25-7-70,0 0 0,0 0 1,0-1-1,0 0 0,0 1 1,0-1-1,-5-1 0,3 1 38,1 0 437,10 0-440,38-1 54,75-11 0,67-16-46,-45 11-161,-68 10 58,17 0-57,-41 4-14,75-15 0,79-19-336,-187 33 367,0-1-1,-1 0 1,23-12 0,25-8-41,-46 21 47,-11 4 31,1-1-1,-1-1 0,1 1 1,-1-1-1,0 0 0,0 0 0,0-1 1,0 1-1,0-1 0,0 0 0,0 0 1,5-6-1,-9 8-12,0 0 0,-1 0 0,1 0 0,-1 0 0,1 0 0,0 0 0,0 0 0,0 1 0,-1-1 0,1 0 0,0 0 0,0 1 1,0-1-1,0 1 0,0-1 0,0 1 0,0-1 0,2 1 0,6-3-87,-9 3 84,0-1-1,1 1 0,-1-1 0,1 1 1,-1-1-1,0 1 0,1-1 0,-1 1 1,0-1-1,0 1 0,1-1 1,-1 1-1,0-1 0,0 0 0,0 1 1,0-1-1,1 1 0,-1-1 0,0 0 1,0 1-1,0-1 0,-1 1 0,1-1 1,0 0-1,0 1 0,0-1 1,0 1-1,0-1 0,-1 0 0,1 1 1,0-1-1,-1 1 0,1-1 0,0 1 1,-1-1-1,1 1 0,-1-1 0,1 1 1,-6-2-31,1 1 0,0 0 0,0 1 0,0-1 0,-1 1 0,1 0 0,-10 1 0,-2 0-24,-3-2 8,12 1 14,1-1 0,-1 2-1,0-1 1,0 1-1,-7 2 1,-164 44-835,165-43 788,1 0 0,-1-1 1,-22 2-1,-4 1-22,-217 56-169,0-1 718,212-60 83,45 3-394,0-3-116,0-1-1,0 0 0,0 1 1,0-1-1,0 1 1,0-1-1,-1 0 1,1 1-1,0-1 0,0 1 1,0-1-1,0 0 1,1 1-1,-1-1 0,0 1 1,0-1-1,0 0 1,0 1-1,0-1 1,0 1-1,1-1 0,-1 0 1,0 1-1,0-1 1,1 0-1,-1 1 1,0-1-1,0 0 0,1 1 1,46-1-2,37 1-7,135-17-1,-122 6 3,34-6-201,148-19-776,-222 26 660,-3 1 43,-39 8 215,25 0-254,-39 1 303,0-1 0,0 0 0,0 0 0,0 0 0,0 0 0,0 0 0,-1 0 0,1 0 0,0-1 0,0 1 0,0 0 0,0 0 0,0-1 0,-1 1 1,1 0-1,0-1 0,0 1 0,-1-1 0,1 1 0,0-1 0,0 1 0,-1-1 0,1 0 0,-1 1 0,1-1 0,0-1 0,-1 1-127,-5 1 1,-25-1 40,-29 1-48,-104 12 0,122-5 110,-128 28-91,-43 14 82,150-32 59,49-12 25,1-1 0,-1-1 0,0 0 0,0-1 0,-18 1 0,-86 13 2125,153-18-1397,38-5 0,2-2-375,293-43-131,-231 29-301,-28 12-181,14-3-163,37-4 14,-81 11 353,63 6 47,17-2 76,-121-1-1,61-13 1,-35 14-16,-61 3-60,-8 0-14,-580 0-750,568 1 698,1 1-1,-1 0 0,-23 7 1,-10 1 19,42-9 22,1 0-1,-1 0 0,0 1 0,1 0 1,-1 0-1,-6 4 0,12-5 5,-1-1-1,1 1 1,-1 1-1,0-1 1,1 0-1,0 0 1,-1 0-1,1 1 1,0-1-1,0 1 1,0-1-1,0 1 1,0-1-1,0 1 1,0 0 0,0-1-1,1 1 1,-1 0-1,1 0 1,-1 0-1,1-1 1,0 1-1,0 0 1,0 2-1,0-2 4,0 0-1,0 0 1,0-1-1,1 1 1,-1 0-1,1-1 1,-1 1-1,1 0 1,-1-1-1,1 1 1,0-1-1,0 1 1,0-1-1,0 1 1,0-1-1,0 0 1,1 0-1,-1 1 1,0-1-1,1 0 1,-1 0-1,0 0 1,1 0 0,-1-1-1,1 1 1,0 0-1,-1-1 1,1 1-1,2 0 1,6 2-1,1-1-1,0 0 1,20 0 0,-7 0-2,42 2-110,71-5 0,-61-1 20,374-8 1,-38-6 651,-171 6-318,-143 3-129,11-1-69,-95 8-67,-22 0 41,-23 2 39,-4 16-24,31-15-55,0-1 0,0 1 0,0-1 0,0 0 0,-1 0 0,1-1 0,-1 1 0,1-1 0,-1 0 0,0 0 0,-8 0 0,-99 8-341,60-3 122,39-5 165,-1 0-1,-22 7 0,3 0-101,0-1 0,-59 5 0,90-13 153,-1 1 1,1 0 0,-1 0-1,1 0 1,0 1-1,-1-1 1,1 0 0,-1 1-1,1 0 1,0-1 0,-3 2-1,5-1 15,-1 0 0,0 0 0,1 0 0,0 0 0,-1-1 0,1 1 0,-1 0 0,1 0 0,0 0 0,0 0 0,-1 0 0,1 0 0,0 0 0,0 0 0,0 0 0,0 0 0,0 0 0,1 1 0,-1-1-1,0 0 1,0 0 0,1 0 0,-1 0 0,0 0 0,1-1 0,-1 1 0,1 0 0,-1 0 0,1 0 0,-1 0 0,1-1-1,0 1 1,-1 0 0,1-1 0,0 1 0,0 0 0,-1-1 0,1 1 0,0-1 0,0 1 0,0-1 0,0 1 0,0-1 0,0 0 0,0 1-1,0-1 1,-1 0 0,1 0 0,0 0 0,0 0 0,0 0 0,2 0 0,47 0 12,-29-1 15,820 1 2011,-845-15-1735,-11 5-292,1 0-1,-2 1 1,1 0 0,-1 2 0,0 0 0,-26-8-1,15 10-47,0 1 0,-1 1 0,0 1 0,-46 4 0,24-1-69,35-1 66,-99 4-256,99-2 234,-1 1-1,1 1 0,0 0 0,1 1 0,-16 7 1,-23 7-57,43-16 110,0 0 0,0 1-1,0 0 1,0 0-1,1 1 1,-14 9 0,22-13 9,1 0 0,-1 0 1,1 0-1,0 0 1,-1 0-1,1-1 0,0 1 1,-1 0-1,1 0 1,0 0-1,0 0 0,0 0 1,0 0-1,0 0 1,0 0-1,0 0 0,0 0 1,0 0-1,0 0 1,1 0-1,-1 0 0,0 0 1,1-1-1,-1 1 1,1 0-1,0 1 0,-1-2 2,1 1-1,0 1 1,0-1-1,0 0 1,0 0-1,0-1 1,0 1-1,0 0 1,1 0-1,-1 0 1,0-1-1,0 1 1,1-1-1,-1 1 1,1-1-1,-1 1 1,0-1 0,1 0-1,-1 0 1,1 1-1,2-2 1,8 4 2,13 2 17,0 0 0,0-2 0,0 0 0,0-2 0,47-4 0,-11 2-60,426 1-93,-471-3 86,-12-7-3,-4 7 13,-21 3-10,1 0-43,1 0-1,-1-2 0,-38-7 0,26 1-164,0 2 1,-66-4-1,-71 9-189,105 1 393,-375 0 383,436 0-193,6 0-13,167 10-11,79 3-165,-63-10-398,-126-3 249,231 0-878,-283 0 1066,-1-1 0,0 0 0,1 0 0,-1 0 0,0-1 0,0 0 0,0-1 1,0 1-1,-1-1 0,9-5 0,-14 5-6,0 1 1,-1 0 0,1-1 0,0 1 0,-1 0 0,0-1 0,0 1 0,0-1-1,0 1 1,0-1 0,0 1 0,0 0 0,-1-1 0,0 1 0,1-1 0,-2-1-1,0 2 14,0 0-1,0 0 1,0 1 0,0-1-1,0 1 1,-1 0-1,1 0 1,0 0-1,-1 0 1,1 0-1,-1 0 1,0 1-1,1-1 1,-1 1-1,1-1 1,-1 1-1,0 0 1,1 0-1,-5 1 1,-5-2-15,-48-8-164,22 3-57,-74-3 1,-614 9-514,723 0 792,0 0 0,0 1 0,1-1 0,-1 0 0,0 1 1,0 0-1,1-1 0,-1 1 0,0 0 0,1 0 0,-1 1 0,1-1 0,-5 3 0,7-4-37,0 0 0,0 0 0,-1 1 0,1-1 0,0 0 0,0 0 0,0 0 0,-1 0 0,1 0-1,0 0 1,0 1 0,0-1 0,0 0 0,-1 0 0,1 0 0,0 0 0,0 1 0,0-1-1,0 0 1,0 0 0,-1 1 0,1-1 0,0 0 0,0 0 0,0 0 0,0 1 0,0-1 0,0 0-1,0 0 1,0 1 0,0-1 0,0 0 0,0 0 0,0 1 0,0-1 0,0 0 0,0 0 0,0 1-1,0-1 1,1 0 0,-1 0 0,0 1 0,0-1 0,0 0 0,0 0 0,0 0 0,0 0 0,1 1-1,-1-1 1,0 0 0,0 0 0,0 0 0,1 0 0,-1 1 0,0-1 0,0 0 0,0 0 0,1 0-1,-1 0 1,0 0 0,0 0 0,1 0 0,-1 0 0,0 0 0,1 0 0,14 2 42,803-2 199,-782-1-236,-1-3 0,1 0 0,40-12 0,-24 5 17,-47 11-24,-1-1 1,1 0 0,0 0-1,0 0 1,-1-1 0,1 0-1,6-3 1,-10 4-4,-1 1 1,1-1-1,-1 0 0,1 1 1,-1-1-1,1 0 0,-1 0 1,0 1-1,1-1 1,-1 0-1,0 0 0,0 0 1,0 0-1,1 0 1,-1 1-1,0-1 0,0 0 1,0 0-1,0 0 1,-1 0-1,1 0 0,0 1 1,0-1-1,0 0 1,-1 0-1,1 0 0,0 0 1,-1 1-1,1-1 1,-1 0-1,1 1 0,-1-1 1,0-1-1,-1 1-1,-1-1 0,1 1-1,0-1 1,-1 1 0,0 0 0,1 0-1,-1 0 1,0 0 0,1 1 0,-1-1-1,0 1 1,-5-1 0,-42 2-16,24 0 23,-73-1-176,-1 4-1,-119 20 0,154-14-113,-1-2-1,-131-2 0,-132 3-144,80-7 781,153-3 22,92 1-329,4 1-41,0 1 0,0-1 0,0 0 0,1 0 1,-1 0-1,1 0 0,-1 0 0,1 1 0,-1-1 0,1 0 0,-1 0 0,1 0 0,0 0 1,0-1-1,-1 1 0,1 0 0,0 0 0,0 0 0,0-1 0,0 1 0,0 0 1,0-1-1,0 1 0,0-1 0,0 1 0,1-1 0,-1 0 0,0 1 0,0-1 0,0 0 1,0 0-1,2 0 0,47 2 154,-36-3-140,70 1-17,782-23 43,-724 17 25,23-4 28,-63-4 191,-95 12-271,0 1 0,0-1 0,0 0 1,0-1-1,12-5 0,19-7 8,-28 13-19,16-5-7,-25 6 1,-1 1-1,1-1 1,0 1-1,0-1 1,-1 1 0,1-1-1,0 0 1,-1 0-1,1 1 1,0-1 0,-1 0-1,1 0 1,-1 0-1,1 1 1,-1-1-1,0 0 1,1 0 0,-1 0-1,0 0 1,0 0-1,0 0 1,1 0 0,-1 0-1,0-1 1,-1 1-5,1 0 0,-1 0 0,1 0 0,-1 0 0,0 1 1,1-1-1,-1 0 0,0 0 0,1 1 0,-1-1 0,0 0 1,0 1-1,0-1 0,0 1 0,0-1 0,0 1 0,0-1 1,1 1-1,-1 0 0,0-1 0,0 1 0,0 0 0,-1 0 1,1 0-1,0 0 0,0 0 0,0 0 0,0 0 0,-1 0 0,-46 0-72,31 1 14,-37-3-158,38 0 147,0 2 0,-1 0 0,1 1 0,0 0 1,-19 5-1,-126 42-212,136-39 278,-32 14 0,35-14 8,0 0 0,-38 10 0,39-13 0,16-4-18,10-2 42,75 1 237,-23 1 78,1-2 0,93-14 0,-76 5-8,0 3 1,118 5-1,-92 2-317,-96-1 40,-5 0-141,-1-1 67,1 0-1,-1 0 1,1 1 0,0-1 0,-1 0 0,0 1 0,1-1 0,-1 1 0,1-1-1,-1 1 1,0-1 0,1 1 0,-1-1 0,0 1 0,0-1 0,1 1 0,-1 0-1,0 0 1,0-1 0,0 1 0,1 0 0,-1 0 0,0 0 0,0 0-1,0 0 1,0 0 0,1 0 0,-2 0 0,-37 0-153,26 1 19,-35-2-247,24 0 181,0 1 1,-1 0 0,1 2 0,-43 9 0,42-3 137,0-2 0,-40 5 1,61-11 459,8 0-4,22 2 353,39 9 0,-48-8-370,1-1-1,-1-1 1,1 0-1,27-3 1,2 0 96,403 2 3140,-448 0-3594,-1 1-1,1 0 0,-1 0 1,0 0-1,1 0 0,-1 1 1,0-1-1,0 0 0,0 0 1,0 1-1,0-1 0,0 0 1,0 1-1,0-1 0,0 1 1,-1 0-1,1-1 0,-1 1 1,1-1-1,-1 1 0,1 3 1,0 0-13,5-4 5,0 1 0,0-1 0,-1 0 0,1-1 0,0 0 0,0 0 0,10-1 0,-8 1 9,-4 0-43,-1 0-24,1 0 54,-1 0-8,1 0 1,-1 0-1,0 0 0,0 0 0,0 0 0,1 1 1,-1 0-1,6 1 0,-3 9 6,-6-11 15,0 1 0,1 0 0,-1 0 0,1-1 1,-1 1-1,0 0 0,1-1 0,-1 1 0,1 0 0,-1-1 1,1 1-1,0-1 0,-1 1 0,1-1 0,-1 1 0,1-1 0,0 0 1,-1 1-1,1-1 0,0 0 0,0 1 0,-1-1 0,1 0 1,0 0-1,0 0 0,0 1 0,-1-1 0,2 0 0,5 1 7,28 9-38,-22-2-14,9-2 32,-4 1 39,-13-5 113,-2-2-40,6 0 67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2:55.4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286 94 560,'-116'0'3522,"71"0"6197,49-1-9654,0 1-1,0-1 1,0-1 0,1 1 0,-1 0-1,0-1 1,4-2 0,22-8 148,-2 5-104,-18 4-59,0 1 0,0 0-1,0 0 1,20 1-1,361 1 1632,-335 3-1628,0 2-1,55 14 1,38 4-128,-132-21-5,0 1 0,21 7 1,-27-7-74,0 0 1,0-1 0,22 2 0,-29-4-9,-8 0-36,-122 1-534,-208-27 0,264 16 711,25 3 292,-56-14-1,84 15-116,12 5-67,0-1-1,0 1 1,0-1 0,0 1-1,-1 1 1,1-1 0,-8 1-1,11 0-38,-1 0 0,0-1-1,0 1 1,0 0-1,1-1 1,-1 0 0,0 1-1,1-1 1,-1 0-1,0 0 1,1-1-1,-1 1 1,-3-3 0,3 1 260,13 3-268,-8 0-37,1-1 0,-1 1 0,1 0 0,-1 0 0,1 1 0,-1-1 0,1 0 0,-1 1 0,1 0 0,-1-1 0,1 1 0,1 1 1,11 9-27,-10-8 20,0 1 0,0-1 0,0 1 0,1-1 0,0-1 0,-1 1 0,9 1 0,59 13-708,-1-4 0,2-2 0,0-4-1,104-4 1,-161-2 386,-11-1 261,0 1 1,0-1-1,0 0 0,0-1 0,-1 0 1,1 1-1,0-2 0,0 1 1,0-1-1,10-4 0,3-3 43,-18 9 28,1-1 0,-1 1 0,0-1 0,1 0 0,-1 1 0,0-1 0,1 0 0,-1 0 0,0 1 0,0-1 0,0 0 0,0 0 0,0-1 0,0 1 0,0 0 0,0 0 0,0 0 0,0-1 0,0 1 0,-1 0 0,1-1 0,-1 1 0,1 0 0,-1-1 0,0 1-1,1-1 1,-1 1 0,0-1 0,0 1 0,0-1 0,0 1 0,0-1 0,0 1 0,0-1 0,-1-1 0,1-50 910,0 52-895,-1 0 0,1 1 1,0-1-1,-1 0 0,1 1 0,-1-1 0,1 0 0,-1 1 1,1-1-1,-1 1 0,1-1 0,-1 1 0,1-1 1,-1 1-1,0-1 0,1 1 0,-1 0 0,0-1 0,0 1 1,1 0-1,-1-1 0,0 1 0,0 0 0,1 0 1,-1 0-1,0 0 0,0 0 0,1 0 0,-2 0 1,-23-1 201,23 1-212,-1 13 5,1-9 14,-1 0-1,1 1 0,1-1 1,-1 1-1,1-1 0,-1 1 0,1 0 1,1-1-1,-1 1 0,1 5 1,-1-3 80,0 0 1,0 0-1,0-1 1,-1 1-1,0 0 1,0-1-1,-1 1 1,0-1-1,-3 7 1,1-5 53,2 0 0,-1 0 0,1 0 0,-3 15 0,-5 26 646,-23 63 0,20-73-332,2 1-1,-9 60 1,13-32 53,-10-6-164,9-8-135,-2-29-155,9-22-69,0 0-1,1 0 1,-1 0-1,1 1 1,0-1 0,0 0-1,0 1 1,1-1-1,-1 1 1,1 4-1,0 31 96,0-42-127,1 1 0,-1-1 0,1 1 1,0-1-1,0 1 0,0 0 0,1 0 1,-1 0-1,0-1 0,1 1 1,0 1-1,-1-1 0,1 0 0,0 0 1,0 0-1,4-2 0,-3 2-42,0-1 0,0 0 1,0 0-1,-1 0 0,1 0 0,-1 0 0,3-5 0,20-82-1827,-6 45 990,-6 19 99,-2-1 1,13-46-1,-16 22 23,-6 37 538,0 0 1,1 0-1,7-20 0,6-4-145,-12 28 314,1 0 0,-1 0 0,-1 0-1,0 0 1,0-1 0,-1 0 0,0 1 0,0-19 0,-2-8 122,0 34 73,0 7 165,-1 6-51,0 0 0,-1 0 0,0 0-1,-1 0 1,0 0 0,-1-1 0,0 1-1,0-1 1,-11 16 0,-12 29 575,-56 200 1336,74-223-1980,1-8-34,0 0 0,-2 0 0,-16 27 0,13-27-10,1 1 0,-9 26-1,16-36-71,0 0 1,-1 0-1,-1 0 0,0-1 0,-1 0 1,-17 21-1,22-30-41,0 0-1,0 0 1,0 1 0,0-1 0,1 0 0,-1 1 0,1 0-1,0-1 1,1 1 0,-1 0 0,1 0 0,0 0-1,0 0 1,0 0 0,1 1 0,0-1 0,1 8 0,-1-14-35,0-1 0,1 0 1,-1 0-1,1 0 1,-1 1-1,1-1 1,0 0-1,0 1 1,-1-1-1,1 1 1,0-1-1,1 1 1,-1-1-1,0 1 1,3-3-1,7-9-226,82-144-3147,-63 110 2311,-3-1 1,-2-1-1,22-62 0,-12 29 571,-16 31 342,-17 44 199,0 0-1,0 0 1,1 1-1,0-1 1,0 1-1,6-9 0,-4 4 280,-5 9 151,-5 7 139,1-1-450,0 0 0,0 0 0,0 0 0,1 1 0,-1 0 0,1 0 0,0 0 0,1 0 0,-1 0 0,-1 7 0,-51 155 3330,13-45-1897,29-84-1061,-22 46-1,19-49-111,-18 57 1,23-55-215,-2-1 0,-26 49 0,33-72-152,1 0 1,0 1-1,1 0 0,-5 27 0,5-18-5,1-16-28,1 1 0,-1-1 0,0 1 0,-1-1 0,0 0 0,-6 8 0,0 1 29,56-96-3645,15-54 1007,-7 12 1007,39-106-227,-71 169 1616,-17 43 168,-1 1 0,0-1 0,2-28 0,3-10 75,0 19 70,-6 26 157,0 0-1,-1 0 0,0 0 1,0 0-1,0-15 1,-3 35 107,0 0 0,0 0 0,-1-1 0,-1 1 0,1 0 0,-9 18 1,-34 62 1060,30-64-971,2 0 0,-13 34 0,-43 110 783,42-81-803,-35 70 6,-11 34-195,65-173-234,-1-1 1,-14 26-1,-5 9 3,27-53-22,1 1 0,-1-1 0,0 1-1,0-1 1,1 1 0,0 0 0,-1-1 0,1 1 0,1 4 0,-1 3-295,0-11 258,0-1-1,1 0 0,-1 1 0,0-1 1,1 0-1,0 1 0,-1-1 0,1 1 1,0-1-1,0 1 0,0-1 1,0 1-1,0-1 0,0 1 0,2-2 1,7-11-241,14-78-1574,25-66-872,-32 116 2020,34-106-1152,-45 125 1679,2 0 0,0 1 1,2 0-1,12-21 0,16-35-61,-29 43 227,-8 29 43,0-1 0,1 1 1,0-1-1,0 1 0,5-9 0,1 2 68,-6 11-17,0 0 1,-1-1-1,1 1 1,-1 0-1,0-1 1,0 1 0,0-1-1,0 1 1,0-1-1,0 0 1,-1 1-1,1-5 1,-1 4 419,0 22 943,-1-10-1236,-1 1 0,1-1 0,-2 0 0,0 0 1,0 0-1,0 0 0,-1-1 0,-7 12 0,-5 14 354,-148 361 3302,93-202-3173,28-110-430,8 13-92,26-67-110,-19 40 1,21-55-61,5-10 13,-1 1-1,1 0 1,0 0-1,0 0 1,0 0-1,0 0 1,1 0-1,0 1 1,0-1-1,0 9 0,2-19-167,-1 0 0,1 0 0,-1-1 0,1 1 0,1 0 0,-1 0 0,1 0 0,0 0 0,0 0 0,3-4 0,4-11-369,14-35-924,22-45-839,114-246-3738,-111 234 5198,-3-10 288,-11 24 330,-29 85 204,10-23 124,13-49 0,-10 42 215,-15 37-185,1 0 0,-1-1 0,-1 1 1,1-1-1,-1 1 0,0-1 0,-1 0 0,0 0 0,1-10 0,-2 8 321,0 10 294,-3 20 161,-6 5-302,-1-1 0,-2 0 1,0-1-1,-17 25 0,11-19 204,-24 52-1,-80 197 2656,64-140-2391,41-94-792,-26 52 0,-3-1 11,32-62-262,-1-2-1,-24 35 1,31-55-36,6-10-3,0 0 0,0 0 0,1 0 0,-1 1 0,1-1 0,0 1 0,0-1 0,-1 1 0,2-1 0,-1 1 0,0 0-1,0-1 1,0 5 0,1-3 96,0-11-130,1 1 2,0-1 1,0 1 0,1 0-1,0 0 1,4-12-1,4-10-91,3-27-299,20-20-357,-7-1-192,19-45-849,54-131-1151,-7 14 1698,-54 148 1083,15-34 452,-50 118-105,0 0 0,0 0-1,-1-1 1,0 1 0,0-1 0,0 1 0,-1-1-1,1-8 1,-2 29 480,0 5-162,1-1 1,-2 0 0,-1 0-1,0 0 1,-1 0 0,-1 0 0,-8 24-1,-27 40 737,-37 125 978,-84 205 556,44-106 2085,59-189-4168,40-86-656,2 1-1,0 0 0,-16 57 0,27-46-14,5-39 0,-1-20 0,1 3-43,1-1 1,0 0-1,1 1 1,0-1-1,1 1 0,9-20 1,4-13-450,60-175-2686,-58 170 2370,50-108-1838,-42 102 1521,-3-1 0,17-60 0,-39 111 1051,8-34-292,2 0-1,31-68 0,-34 93 323,-7 12 41,1 0 0,-1 0 0,0 0 1,0 0-1,-1 0 0,0 0 0,1-1 1,-1 1-1,0-7 0,-1 6 89,0 8 191,0-1-226,0 1 0,0-1 0,-1 0 0,1 1 1,-1-1-1,0 0 0,0 0 0,0 0 0,0 0 0,0 0 0,0 0 0,0 0 0,-1 0 1,-1 2-1,-9 14 262,3 1 199,-11 35-1,-1 4 238,-20 35 570,-38 78 662,-74 154 92,82-180-1592,38-82-308,-30 82 0,51-112-146,6-18-16,0-1 1,1 1-1,1 1 0,0-1 1,1 1-1,1-1 0,0 19 1,1-18 32,1-27-468,4-36-867,0 31 841,2 1-1,0-1 0,0 1 1,2 0-1,8-14 0,-1 3-227,128-275-5298,-139 292 5893,108-225-974,-105 220 1371,1 0-1,14-19 1,-18 28 82,-1 2 493,-3 8 199,-2 12-109,0 0-1,-1 0 1,-2 0 0,1 0-1,-10 20 1,0 3 107,-1 1 203,-1-2 1,-41 70 0,-10 22-752,38-63-538,-49 108 0,40-106 0,-11 58 0,24-38 0,12-71 0,3-1 0,10-19 0,0-1 0,-1 0 0,1 0 0,0-1 0,0 1 0,0 0 0,0 0 0,0-1 0,1 1 0,-1 0 0,1 0 0,-1 0 0,1-1 0,0 1 0,1-2 0,2-2 0,0-1 0,-1 0 0,0 0 0,0 0 0,0 0 0,-1 0 0,2-9 0,-1 6 0,0 1-1,0 0 1,1 1 0,6-11 0,8-18-74,-4-4-223,-8 24-211,-1 0 1,2 1 0,12-22 0,19-19-1083,-21 19 757,-12 26 555,1 0 0,0 0 0,11-16 0,-17 28 277,5-6-62,0 0 0,-1 0 0,1-1 0,-1 0 0,-1 1-1,1-2 1,-1 1 0,0 0 0,-1-1 0,1 1 0,-2-1-1,2-12 1,-3 33 187,-1 0 1,-1 0-1,-1 0 0,0 0 0,0-1 0,-1 1 1,-1-1-1,0 0 0,-10 17 0,-16 38 222,-29 105 214,-17 42-288,72-201-283,1 1 1,1-1-1,0 1 0,1-1 1,-1 17-1,3-40-196,-1 3-4,1-1 1,0 1-1,1-1 1,0 1 0,0-1-1,0 1 1,1 0 0,0-1-1,1 1 1,-1 0-1,6-8 1,67-172-4341,14-46 2016,-81 210 2358,12-48 0,-6 14 83,-8 37 1029,-9 46-21,2-11-639,-1-1 1,0 0 0,-1 0-1,-1 0 1,0 0 0,-1-1-1,-1 0 1,-8 15 0,-17 46 802,15-23-641,-3-1 1,-2-1-1,-2-1 1,-37 56-1,19-26-233,16-28-103,0-12-100,22-34 44,0-1 1,0 0 0,1 1 0,-1 0 0,1-1-1,0 1 1,0 0 0,0 0 0,1 0 0,0 1 0,-1-1-1,1 0 1,1 0 0,-1 6 0,2-16-46,0 0 0,1 0 0,0-1-1,0 2 1,0-1 0,1 0 0,0 0 0,0 1 0,1 0 0,-1 0 0,1 0 0,0 0 0,6-5-1,16-23-82,-4-5-146,-1 0 1,-2-1 0,19-54 0,-25 63-105,31-51 0,14-29-161,-38 60 393,32-66-97,-48 108 155,-1-1 1,0 1-1,4-18 1,-5 20 292,-2 8 449,-2 22-98,-2 0-1,0 0 1,-2-1 0,-1 0 0,-16 39-1,4-9 326,-39 86 824,18-43-862,-23 62-298,62-158-590,1 0 0,0 1 0,-1-1 0,1 1 0,0-1 1,0 1-1,-1-1 0,1 1 0,0-1 0,0 1 0,0-1 0,-1 1 0,1 0 0,0-1 0,0 1 0,0-1 1,0 1-1,0-1 0,0 1 0,0-1 0,1 1 0,-1 0 0,0-1 0,0 1 0,0-1 0,0 1 0,1 0 1,11-11-48,19-35-507,20-73-2679,99-231-2957,-140 320 5780,11-42-53,-18 58 398,0 1 1,0 0 0,10-22-1,-12 33 57,0 0 0,0-1-1,-1 1 1,1 0 0,-1-1-1,1 1 1,-1-1 0,0 1-1,1-1 1,-1 1 0,0-1-1,0 1 1,0-1 0,0 1-1,-1-3 1,1 1-8,0 0 45,-5 8 150,-5 6 37,0 0 1,0 1-1,1 0 1,1 1-1,0 0 1,-10 22-1,-31 94 1933,37-95-1547,-12 50 329,17-55-658,-15 39 1,19-60-240,0-2-3,1 0 0,-1-1 0,1 1 0,1 0-1,-1 0 1,1 0 0,0 0 0,0 11 0,1-15-16,-1 1 0,1-1 0,0 1 0,-1 0 0,0-1 0,1 1 0,-1-1 0,0 1 0,0-1 0,0 1 0,-1-1 0,1 0 0,-1 0 0,1 1 0,-1-1 0,0 0 0,1 0 0,-4 2 0,0 0 188,6-15-268,0 0-1,1 0 1,0 1 0,0-1-1,2 0 1,-1 1-1,1 0 1,11-20-1,-2 0-268,-1 6 40,-4 7 45,-1 0 1,0 0-1,-1-1 1,4-19-1,2-44-786,21 3 184,-20 42 597,-1-1 0,7-44 0,3-11 29,-20 86 241,-1 0 1,-1 0-1,1-1 0,-1 1 1,0-6-1,-1 7 422,0 16-150,0-1-1,-1 1 0,0-1 0,-1 1 1,0-1-1,-1 0 0,-6 12 0,-8 25 545,-121 301 3114,90-234-2845,21-44-514,3-15-210,8-17-275,-25 78 1,22-34-103,16-70 0,3-8 0,1-6 0,22-57 0,53-135-2236,-4-7-1747,-38 100 2772,0-7 282,12-30 153,-40 126 503,0-1 0,-1 1 0,-1-1 1,0 0-1,-1 0 0,2-26 0,-4 48 251,0 0-1,0 0 1,-1 0 0,0-1 0,-1 1 0,0 0-1,0-1 1,-1 1 0,0-1 0,0 1-1,-6 8 1,6-11-126,0 0-1,1 1 0,-1-1 1,1 1-1,1-1 0,-1 1 1,0 6-1,-4 19-1092,-5-8-97,9-20 885,1-1 1,-1 1 0,0 0-1,1 0 1,0 0 0,0-1-1,0 1 1,0 0 0,1 7-1,0 38-6091,0-36 3527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3:02.10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149 291 288,'-86'0'3353,"30"0"2738,51 0-2678,5 1-3348,0-1 1,0 0 0,-1 1 0,1-1-1,0 1 1,0-1 0,0 0 0,0 1 0,0-1-1,0 1 1,0-1 0,0 0 0,0 1-1,0-1 1,0 1 0,0-1 0,0 0-1,0 1 1,1-1 0,-1 0 0,0 1-1,0-1 1,0 1 0,0-1 0,1 0-1,-1 1 1,0-1 0,0 0 0,1 0-1,-1 1 1,0-1 0,1 0 0,-1 0 0,0 1-1,1-1 1,0 0 0,7 4 186,0-2 0,0 1 0,0-1 0,0 0 1,1-1-1,-1 0 0,16 1 0,77-4 405,-51 0-565,60 3-6,-18 1-183,180-19-1,-231 12-20,50 2 0,27-3-140,157-17-1134,-286 23 1352,0 2 0,-1-1 0,-18 7 0,8-2-82,0-1 1,0 0-1,-1-2 1,1-1-1,-42 0 1,-18 2-564,59-1 444,-12 2-675,-53 0 0,49-4 506,13 0 275,1 0 0,0-2 0,0-1 0,0-1 0,-34-8 1,45 7 299,0 0 0,-1 2 1,1 0-1,-1 1 0,1 0 1,-29 2-1,8 0 566,35-1-677,-1 0 0,0 0 0,0 0 0,0 0-1,0 0 1,0-1 0,0 1 0,0 0 0,0-1-1,0 1 1,0-1 0,1 1 0,-1-1 0,0 0-1,0 1 1,1-1 0,-1 1 0,0-1 0,1 0-1,-1 0 1,0 1 0,0-3 0,1 2 101,0 1-115,0 0 0,0 0 0,1 0 0,-1 0 0,0 0 0,0 0 0,0 0 0,1 0 0,-1 0 0,0 0 0,0 0 0,1 0 0,-1 0 0,0-1 0,0 1 0,0 0 0,1 0 0,-1 0 0,0 0 0,0 0 0,0-1 0,0 1 0,1 0 0,-1 0 0,0 0 0,0-1 0,0 1 0,0 0 0,0 0 0,0-1 0,0 1 0,0 0 0,0 0 0,0-1 0,0 1 0,0 0 0,0 0 0,0-1 0,0 1 0,0 0 0,0 0 0,0-1 0,0 1 0,0 0 0,0 0 0,0 0 0,0-1 0,0 1 0,0 0 0,-1 0 0,1 0 0,0-1 0,0 1 0,0 0 0,0 0 0,-1 0 0,1-1 0,0 1 0,0 0 0,0 0 0,-1 0 0,1 0 0,0 0 0,0 0 0,0 0 0,-1 0 0,1-1 0,0 1 0,-1 0 0,17 0 551,16 11-416,-26-8-161,0-1 0,0 0 1,0 0-1,0-1 0,0 0 0,0 0 1,0 0-1,0-1 0,8 0 0,168 9 34,-98-5-247,0-3 0,0-4-1,130-22 1,-58 11-391,-101 6 310,-4 1 69,75-1 1,-116 7 189,1 0 1,0-1 0,14-3 0,17-2 53,-37 7-17,-10 0-225,-44-1 184,15 0-6,1 1-1,-39 5 0,34 1 32,-34 7 4,-137 7 0,159-15 52,8 0 235,39-5 600,6 0-824,13 0-18,-8 0-31,0 0 0,0 0 1,-1-1-1,1 0 0,0 0 0,-1-1 0,15-4 1,-3 0 8,-1 2 0,1 0 1,31-2-1,25-4 26,-25-5-32,-34 10-19,0 1 0,0 0 1,25-3-1,263-35-149,-237 34 144,0 2 1,113 7-1,-78 1 19,84-2-435,-204-1 299,0 0-1,1-1 0,-1-1 1,-19-5-1,10 2-33,-42-5 0,18 4-23,31 4 115,0 1 0,0 2 1,-25 1-1,-11 0-1,-219-1 1005,270 0-480,10 15-268,-2-13-189,0-1-1,0 1 1,0-1 0,0 0-1,1 0 1,-1 0-1,0 0 1,1 0 0,-1-1-1,1 1 1,-1-1-1,5 0 1,14 2 10,22 4-23,72 1 0,473-7-480,-387-16 530,-136 16-18,-66 0-23,0 0 0,1 0 0,-1-1 0,0 1 0,0 0 0,1 0 0,-1 0-1,0-1 1,0 1 0,0 0 0,1 0 0,-1-1 0,0 1 0,0 0 0,0-1-1,0 1 1,0 0 0,0 0 0,1-1 0,-1 1 0,0 0 0,0-1 0,0 1-1,0 0 1,0-1 0,0 1 0,0 0 0,0-1 0,0 1 0,-1 0-1,1 0 1,0-1 0,0 1 0,0 0 0,0-1 0,0 1 0,0 0 0,-1 0-1,1-1 1,0 1 0,0 0 0,0 0 0,-1-1 0,1 1 0,0 0 0,0 0-1,-1 0 1,1-1 0,-6-2-9,0 1 1,0 0-1,0 0 0,0 0 0,0 1 0,-1 0 1,1 0-1,0 0 0,-1 1 0,1 0 0,-13 2 1,2-2-17,-4 0 7,-35 0-101,0 1 0,-73 13 0,25 1-33,-28 5-24,128-19 167,4-1 6,-1 0 1,1 0-1,-1 0 1,0 0-1,1 0 1,-1 0-1,1 0 0,-1 0 1,0 0-1,1 0 1,-1 0-1,1 0 1,-1 1-1,1-1 1,-1 0-1,1 0 1,-1 1-1,1-1 0,-1 0 1,1 1-1,-1-1 1,1 1-1,-1-1 1,1 0-1,0 1 1,-1-1-1,1 1 1,0-1-1,-1 1 0,1-1 1,0 1-1,0 0 1,-1-1-1,1 1 1,0-1-1,0 1 1,0-1-1,0 1 1,0 0-1,0 0 0,1-1 3,0 1 0,0-1 0,0 1 0,0-1 0,0 1 0,0-1 0,0 0 0,0 0 0,1 0 0,-1 0 0,0 0-1,0 0 1,0 0 0,0 0 0,2 0 0,2-1-2,72 1 30,94 0-74,-136-1 39,63-11 0,-64 7 53,61-2 0,-43 4-16,93-16 0,8-2 76,61-5 274,-30 17 1,-184 9-382,1 0 0,-1 0 0,0-1 1,1 1-1,-1 0 0,0 0 0,0 0 1,1-1-1,-1 1 0,0 0 0,0 0 1,1-1-1,-1 1 0,0 0 0,0-1 0,0 1 1,1 0-1,-1-1 0,0 1 0,0 0 1,0-1-1,0 1 0,0 0 0,0-1 1,0 1-1,0 0 0,0-1 0,0 1 1,0 0-1,0-1 0,0 1 0,0-1 1,0 1-1,0 0 0,0-1 0,0 1 1,0 0-1,-1-1 0,1 1 0,0 0 1,0 0-1,0-1 0,-1 1 0,1 0 1,0-1-1,0 1 0,-1 0 0,1 0 1,0 0-1,-1-1 0,1 1 0,0 0 1,-1 0-1,-351 0-85,342 0 84,0 1 1,1 0 0,-17 4 0,16-3-12,-1 1-1,0-2 0,-19 1 1,12 3 37,17-5-25,1 1-1,-1-1 1,1 0 0,0 0 0,-1 1-1,1-1 1,-1 0 0,1 1-1,0-1 1,0 0 0,-1 1 0,1-1-1,0 0 1,-1 1 0,1-1 0,0 1-1,0-1 1,0 1 0,0-1-1,-1 0 1,1 1 0,0-1 0,0 1-1,0-1 1,0 1 0,0-1-1,0 1 1,0-1 0,0 1 0,0-1-1,0 1 1,0-1 0,1 0 0,-1 1-1,0-1 1,0 1 0,0-1-1,1 1 1,-1-1 0,0 0 0,0 1-1,1-1 1,-1 0 0,0 1-1,1-1 1,-1 0 0,0 1 0,1-1-1,-1 0 1,1 0 0,0 1-1,2 1 5,0 0-1,1 0 0,-1-1 0,1 1 0,-1-1 0,1 0 0,-1 0 0,1 0 0,0-1 0,-1 1 0,1-1 0,0 0 0,0 0 0,-1 0 0,1-1 0,4 0 0,19 0-4,138 1 33,526 0 96,-649-1 31,65-11 0,-98 10-117,0-1 1,0 0-1,0 0 1,13-7-1,12-5 85,-27 13-109,-7 2-18,1 0 1,-1 0 0,1 0 0,-1 0-1,1 0 1,0 0 0,-1-1 0,0 1-1,1 0 1,-1 0 0,1 0 0,-1-1 0,1 1-1,-1 0 1,1 0 0,-1-1 0,0 1-1,1 0 1,-1-1 0,1 1 0,-1 0-1,0-1 1,1 1 0,-1-1 0,0 1 0,0-1-1,1 1 1,-1-1 0,0 1 0,0-1-1,0 1 1,0-1 0,0 1 0,0-1 0,1 1-1,-1-1 1,0 1 0,-1-1 0,1-2 15,-3 3-56,-157 0-83,157 0 114,0-1 0,0 1 1,0 0-1,0 0 0,0 0 1,0 1-1,0-1 0,0 1 0,0 0 1,0-1-1,0 1 0,1 1 1,-1-1-1,0 0 0,1 1 0,-1-1 1,1 1-1,-1 0 0,1 0 1,0-1-1,0 2 0,-2 1 0,-3 2-70,-19 3-129,-3 0-10,28-8 211,1-1-1,-1 1 1,0-1-1,0 1 1,0-1-1,0 1 0,1-1 1,-1 1-1,0 0 1,1-1-1,-1 1 1,0 0-1,1 0 1,-1-1-1,1 1 1,-1 0-1,1 0 1,0 0-1,-1 0 1,1 0-1,0 0 1,0-1-1,-1 1 1,1 2-1,0-2 7,0 0-1,0 0 1,0 0-1,0-1 1,1 1-1,-1 0 1,0 0-1,0 0 0,1 0 1,-1 0-1,0-1 1,1 1-1,-1 0 1,1 0-1,-1-1 1,1 1-1,-1 0 1,1-1-1,-1 1 1,1-1-1,0 1 1,-1 0-1,1-1 1,0 1-1,0-1 1,-1 0-1,1 1 1,0-1-1,1 1 1,31 3 40,-4-1-1,-2 2-29,1-1 0,32 0 0,286-4-9,-342 0 93,-8 0-58,-25-7-14,24 5-23,-1 0 0,1 1 0,-1-1-1,1 1 1,-8 0 0,-151 1-129,148 3 116,12 7-2,5-9 21,0-1 0,0 0 0,0 1-1,0-1 1,0 1 0,0-1 0,0 0 0,0 0-1,0 0 1,0 0 0,0 0 0,0 0 0,0 0 0,0 0-1,2 0 1,-1 0-1,15 0-7,6-1-7,1 2-1,-1 0 0,28 6 0,1-2 191,-35 0 186,1 0 1,0-1-1,0-1 0,27 2 1,-36-4 1,0-1 0,1-1 1,-1 0-1,0 0 0,0 0 0,0-1 1,0 0-1,-1-1 0,1 0 1,12-6-1,-22 9-340,1-1 1,0 1-1,0 0 0,-1 0 0,1 0 1,0 0-1,0 0 0,-1 0 1,1 0-1,0 0 0,0 0 1,0-1-1,-1 1 0,1 0 1,0 0-1,0 0 0,0-1 1,0 1-1,-1 0 0,1 0 1,0 0-1,0-1 0,0 1 1,0 0-1,0 0 0,0-1 0,0 1 1,0 0-1,-1 0 0,1 0 1,0-1-1,0 1 0,0 0 1,0 0-1,0-1 0,0 1 1,1 0-1,-1 0 0,0-1 1,0 1-1,0 0 0,0 0 1,0-1-1,0 1 0,0 0 1,0 0-1,0-1 0,1 1 0,-1 0 1,0 0-1,0 0 0,0 0 1,1-1-1,-1 1 0,0 0 1,0 0-1,0 0 0,1 0 1,-21-2 82,20 2-114,-126-2-78,42-1-1407,1 4 0,-112 16 0,77 4-175,100-15 1295,16 10 64,2-12 258,23-2-113,-10-2 115,55 1 10,0-4 1,132-20-1,-181 19 46,3-1 42,36-12 0,-43 13-46,1 1 0,-1 1 0,0 0 0,29 2 0,-41 0 222,-4-2-205,0 1 1,1 0-1,-1-1 0,0 1 0,0 0 1,0 0-1,0 0 0,0 0 0,0 0 1,0 0-1,0 0 0,0 0 0,0 0 0,-1 1 1,1-1-1,0 0 0,0 1 0,-1-1 1,1 1-1,-1-1 0,-1 1 0,-43-14-75,27 9 87,9 3-38,0 0-1,0 1 1,-1 0 0,1 0 0,0 1 0,-17 3-1,-4-2 24,-12-1-58,38 0-38,7-2-999,-1 1 1049,-1 0 1,1 1-1,0-1 0,0 0 1,0 0-1,0 1 0,0-1 1,0 0-1,0 1 0,1-1 0,-1 1 1,0-1-1,0 1 0,0 0 1,2-1-1,33-8-96,-21 5 41,84-37-133,-31 27 271,-60 11-33,-2 1 44,0 0-1,0 1 1,0-1 0,0 1-1,0 0 1,0 0-1,11 1 1,5 0 456,-18 0 1482,-4-1-1934,0 1 0,-1-1 0,1 0 0,-1 1 1,1-1-1,-1 0 0,1 1 0,-1-1 0,1 1 0,-1-1 1,0 1-1,1-1 0,-1 1 0,0-1 0,1 1 0,-1 0 1,0-1-1,0 1 0,1 0 0,-1 0 0,0-1 0,0 1 1,1 0-1,-1 0 0,0 0 0,0 0 0,0 0 1,1 0-1,-2 0 0,-38 0 735,24 1-407,5-1-313,-9-1 2,0 2 0,0 0 0,0 1 1,-24 6-1,9 3-588,-1-2-1,1-1 1,-66 5 0,94-13 331,0 0 0,0 1 1,0 0-1,0 1 0,1 0 0,-1 0 0,-8 4 1,9-4 36,1 0 0,0 0 1,0-1-1,-1 1 0,1-1 1,0-1-1,-7 1 0,-87-1-3239,94 0 3227,10 0-31,12 0 175,28 1-309,76-10 1,-97 6 218,1 2 1,42 2-1,-25 0 263,-39-1 148,-6-3 13,0 1-275,-1 0 0,1 1-1,-1-1 1,0 0 0,1 1 0,-1 0 0,0 0 0,0 0 0,0 0 0,0 1 0,-7-1-1,-56 2 415,33 1-402,-262-2-1881,96 0-5978,154 0 5494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3:45.0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111 2 32767,'-18'-1'0,"-30"1"0,47 0 0,0 0 0,0 0 0,0 0 0,0 0 0,0 0 0,0 0 0,0 0 0,0 0 0,0 0 0,0 1 0,0-1 0,0 0 0,0 1 0,0-1 0,1 1 0,-1-1 0,0 1 0,0-1 0,0 1 0,1 0 0,-1-1 0,0 1 0,1 0 0,-1 0 0,0-1 0,1 1 0,-1 0 0,1 0 0,-1 0 0,1 0 0,-1 1 0,1-2 0,0 1 0,0-1 0,0 0 0,0 1 0,0-1 0,0 1 0,0-1 0,0 1 0,0-1 0,0 1 0,0-1 0,0 1 0,-1-1 0,1 1 0,0-1 0,0 0 0,-1 1 0,1-1 0,0 0 0,-1 1 0,1-1 0,0 0 0,-1 1 0,1-1 0,0 0 0,-1 1 0,1-1 0,-1 0 0,1 0 0,-1 0 0,1 1 0,0-1 0,-2 0 0,2 0 0,-1 0 0,1 0 0,-1 1 0,1-1 0,-1 0 0,1 0 0,0 0 0,-1 1 0,1-1 0,-1 0 0,1 1 0,0-1 0,-1 0 0,1 1 0,-1-1 0,1 0 0,0 1 0,0-1 0,-1 1 0,1-1 0,0 1 0,0-1 0,-1 1 0,1-1 0,0 1 0,0-1 0,0 1 0,0-1 0,0 1 0,0-1 0,0 1 0,0-1 0,0 1 0,0 0 0,0 0 0,0-1 0,1 1 0,-1 0 0,0-1 0,0 1 0,0-1 0,1 1 0,-1 0 0,0-1 0,1 1 0,-1-1 0,1 1 0,-1-1 0,1 1 0,-1-1 0,1 0 0,-1 1 0,1-1 0,-1 1 0,1-1 0,-1 0 0,1 0 0,0 1 0,-1-1 0,1 0 0,0 0 0,-1 0 0,1 1 0,-1-1 0,1 0 0,0 0 0,-1 0 0,1 0 0,0 0 0,-1-1 0,1 1 0,0 0 0,0 0 0,35-7 0,-26 4 0,-1 1 0,1 1 0,-1 0 0,0 0 0,1 1 0,15 1 0,-23-1 0,0 0 0,0 0 0,0 0 0,0 1 0,-1-1 0,1 0 0,0 1 0,0 0 0,0-1 0,-1 1 0,1 0 0,0 0 0,-1 0 0,1 0 0,0 0 0,-1 0 0,1 0 0,-1 0 0,0 1 0,0-1 0,1 1 0,-1-1 0,0 1 0,0-1 0,0 1 0,0 0 0,-1-1 0,1 1 0,0 0 0,-1 0 0,1 0 0,-1-1 0,1 3 0,-1 5 0,1-6 0,-1-1 0,1 1 0,-1 0 0,0-1 0,0 1 0,0 0 0,0-1 0,-1 1 0,1 0 0,-1-1 0,1 1 0,-1-1 0,0 1 0,-2 3 0,-3-2 0,5-4 0,0 0 0,0 1 0,0-1 0,0 1 0,0 0 0,1-1 0,-1 1 0,0-1 0,0 1 0,0 0 0,0 0 0,1 0 0,-1-1 0,0 1 0,1 0 0,-1 0 0,1 0 0,-1 0 0,1 0 0,0 0 0,-1 0 0,1 0 0,0 0 0,0 0 0,-1 2 0,1 0 0,0 0 0,-1-1 0,1 1 0,-1 0 0,1 0 0,-1-1 0,0 1 0,0 0 0,-2 3 0,1-3 0,1 0 0,-1 0 0,1 0 0,0 0 0,0 0 0,0 0 0,1 0 0,-1 0 0,1 6 0,-2 23 0,1-22 0,1 0 0,-1 0 0,2 1 0,-1-1 0,1 0 0,4 15 0,1-12 0,-5-11 0,1 0 0,-1 0 0,0 0 0,0 0 0,-1 0 0,1 0 0,0 1 0,-1-1 0,1 0 0,-1 1 0,0 3 0,0-4 0,0 0 0,1-1 0,-1 1 0,0 0 0,1-1 0,-1 1 0,1 0 0,-1-1 0,1 1 0,0-1 0,0 1 0,0-1 0,0 1 0,0-1 0,0 0 0,0 1 0,2 1 0,-2-2 0,1 0 0,-1 0 0,0 0 0,0 1 0,0-1 0,0 1 0,0-1 0,0 1 0,-1-1 0,1 1 0,0-1 0,-1 1 0,1-1 0,-1 1 0,0 0 0,1 0 0,-1 2 0,0 7 0,0-18 0,3-19 0,4 15 0,-6 9 0,0 1 0,0 0 0,0-1 0,0 1 0,-1-1 0,1 1 0,0-1 0,-1 1 0,1-1 0,-1 0 0,0 1 0,0-1 0,1 0 0,-1 1 0,0-1 0,0 0 0,-1-1 0,1-37 0,0 38 0,0 6 0,0 24 0,0 467 0,0-496 0,0 1 0,0-1 0,1 1 0,-1-1 0,0 0 0,0 1 0,0-1 0,1 1 0,-1-1 0,0 1 0,1-1 0,-1 1 0,0-1 0,1 1 0,-1-1 0,1 1 0,-1 0 0,1-1 0,-1 1 0,0 0 0,1-1 0,0 1 0,-1 0 0,1-1 0,-1 1 0,1 0 0,-1 0 0,1 0 0,0 0 0,-1-1 0,1 1 0,-1 0 0,1 0 0,0 0 0,-1 0 0,1 0 0,-1 1 0,1-1 0,0 0 0,-1 0 0,1 0 0,-1 0 0,1 1 0,-1-1 0,1 0 0,-1 0 0,1 1 0,-1-1 0,1 1 0,-1-1 0,1 0 0,-1 1 0,1-1 0,-1 1 0,0-1 0,1 1 0,-1-1 0,0 1 0,0-1 0,1 1 0,-1-1 0,0 1 0,0 0 0,0-1 0,1 1 0,-1 0 0,0-255 0,0 430 0,0-168 0,1 0 0,0 0 0,0 0 0,1-1 0,0 1 0,4 10 0,-3-10 0,0 0 0,-1 0 0,0 1 0,0-1 0,-1 1 0,0 11 0,-1 923 0,0-1273 0,1 329 0,-1 0 0,0 1 0,1-1 0,-1 0 0,1 0 0,-1 0 0,1 0 0,-1 0 0,1 0 0,0 1 0,0-1 0,-1 0 0,1 1 0,0-1 0,0 0 0,0 1 0,-1-1 0,1 1 0,0-1 0,0 1 0,0 0 0,0-1 0,0 1 0,0 0 0,0 0 0,0 0 0,0-1 0,0 1 0,0 0 0,0 0 0,2 1 0,45-1 0,-32 1 0,16 0 0,-23 0 0,1 0 0,-1-1 0,0 0 0,0-1 0,0 0 0,0 0 0,0-1 0,0 0 0,15-5 0,-12-1 0,-8 6 0,0-1 0,-1 1 0,1 0 0,0 1 0,0-1 0,8-2 0,4 1 0,-1-1 0,20-9 0,-7 3 0,-28 10 0,1 0 0,0 0 0,0 0 0,-1 0 0,1 0 0,0 0 0,0-1 0,-1 1 0,1 0 0,0 0 0,0-1 0,-1 1 0,1-1 0,0 1 0,-1-1 0,1 1 0,-1-1 0,1 1 0,-1-1 0,1 1 0,-1-1 0,1 1 0,-1-1 0,1 0 0,-1 0 0,1 0 0,-2 0 0,0 0 0,0 0 0,0 1 0,0-1 0,0 1 0,0-1 0,0 1 0,0-1 0,-1 1 0,1-1 0,0 1 0,0 0 0,0 0 0,-2 0 0,-64-5 0,55 5 0,-1 0 0,1-1 0,0 0 0,-1-1 0,1-1 0,-17-5 0,28 8 0,-5-2 0,0-1 0,-1 2 0,1-1 0,0 1 0,-1 0 0,1 0 0,-11 1 0,1 0 0,35 0 0,45 0 0,-40 1 0,-14 0 0,1-1 0,-1 0 0,1 0 0,-1-1 0,12-2 0,-17 2 0,-1-1 0,0 1 0,0 0 0,1-1 0,-1 0 0,0 0 0,0 0 0,-1-1 0,1 1 0,0-1 0,-1 0 0,1 0 0,-1 0 0,5-6 0,-7 6 0,-7 10 0,5-4 0,-1 0 0,1 0 0,-1 0 0,1 0 0,0 0 0,1 0 0,-1 0 0,0 1 0,1 4 0,0 32 0,0-34 0,0-26 0,0-8 0,0 21 0,0 19 0,0 101 0,0-112 0,-1 0 0,1 0 0,0 1 0,0-1 0,-1 0 0,1 0 0,0 0 0,-1 1 0,0-1 0,1 0 0,-1 0 0,1 0 0,-1 0 0,0 0 0,0 0 0,0 0 0,1 0 0,-1-1 0,0 1 0,0 0 0,0 0 0,0-1 0,-1 1 0,1-1 0,0 1 0,0-1 0,0 1 0,-2-1 0,1 1 0,1 0 0,-1 0 0,0 0 0,0 0 0,0 0 0,0 1 0,1-1 0,-1 1 0,-2 2 0,2-2 0,0-1 0,1 1 0,-1-1 0,0 0 0,0 1 0,0-1 0,0 0 0,0 0 0,0 0 0,0-1 0,0 1 0,0 0 0,-1-1 0,1 0 0,0 1 0,-5-1 0,-49 0 0,27-1 0,27 1 0,0 0 0,1 0 0,-1-1 0,0 1 0,1 0 0,-1-1 0,0 1 0,1-1 0,-1 1 0,1-1 0,-1 0 0,1 1 0,-1-1 0,1 0 0,0 0 0,-1 0 0,-1-2 0,-16-9 0,12 9 0,1 0 0,16-5 0,-4 4 0,-1 1 0,1-1 0,0 1 0,0 0 0,0 1 0,0-1 0,0 1 0,0 0 0,1 1 0,-1-1 0,1 1 0,0 1 0,-1-1 0,1 1 0,12 2 0,-12-2 0,-3-1 0,-1 1 0,1 0 0,-1-1 0,1 0 0,-1 0 0,1 0 0,-1 0 0,0 0 0,6-4 0,25-8 0,-27 12 0,0 0 0,0-1 0,0-1 0,0 1 0,0-1 0,-1 0 0,1-1 0,-1 1 0,0-1 0,0 0 0,8-8 0,1-5 0,-10 9 0,-21 6 0,13 2 0,0 1 0,0-1 0,0 0 0,0 1 0,0 0 0,0-1 0,0 1 0,0 0 0,-3 2 0,3-1 0,0-1 0,0 0 0,0 0 0,0 0 0,0-1 0,0 1 0,0-1 0,0 1 0,-4-1 0,-2 0 0,6-1 0,-1 1 0,1 0 0,-1 0 0,1 0 0,-1 0 0,1 1 0,-5 1 0,8-2 0,0 0 0,0 0 0,0 0 0,0 0 0,0 0 0,0 0 0,0 0 0,0 0 0,1 0 0,-1 0 0,0 0 0,0 0 0,0 0 0,0 0 0,0 0 0,0 0 0,0 0 0,0 0 0,0 0 0,0 0 0,0 1 0,0-1 0,0 0 0,0 0 0,0 0 0,0 0 0,0 0 0,1 0 0,-1 0 0,0 0 0,0 0 0,0 0 0,0 0 0,0 1 0,0-1 0,0 0 0,0 0 0,0 0 0,0 0 0,0 0 0,0 0 0,0 0 0,-1 0 0,1 0 0,0 0 0,0 1 0,0-1 0,0 0 0,0 0 0,0 0 0,0 0 0,0 0 0,11-6 0,8-16 0,-16 19 0,-1 1 0,1-1 0,-1 1 0,1-1 0,-1 0 0,0 0 0,0 0 0,0 0 0,-1 0 0,1-1 0,-1 1 0,0 0 0,0-1 0,0 1 0,0-1 0,0-3 0,-1 6 0,0 0 0,0 0 0,0 0 0,0-1 0,0 1 0,0 0 0,1 0 0,-1 0 0,0 0 0,1 0 0,-1 0 0,1 1 0,-1-1 0,1 0 0,-1 0 0,1 0 0,0 0 0,-1 0 0,1 1 0,0-1 0,0 0 0,-1 1 0,1-1 0,0 0 0,0 1 0,1-1 0,7-6 0,-7-1 0,0 0 0,0 0 0,-1 0 0,0 0 0,-1 0 0,0 0 0,0 0 0,-2-14 0,1-3 0,1-7 0,0 31 0,0 15 0,0-12 0,0-1 0,0 0 0,0 1 0,0-1 0,-1 0 0,1 0 0,0 1 0,0-1 0,-1 0 0,1 0 0,-1 1 0,1-1 0,-1 0 0,1 0 0,-1 0 0,0 0 0,0 0 0,1 0 0,-1 0 0,0 0 0,0 0 0,0 0 0,0 0 0,-1 0 0,1 0 0,-1-1 0,2 1 0,-1 0 0,0 0 0,0 0 0,0 0 0,0 0 0,0 0 0,1 0 0,-1 0 0,0 0 0,1 0 0,-1 0 0,1 0 0,-1 0 0,1 0 0,0 0 0,-1 1 0,1-1 0,0 0 0,0 0 0,0 1 0,0-1 0,0 1 0,0 86-504,28-126-27949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3:42.03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139 156 160,'0'0'280,"-12"-42"25133,1 42-30595,-12 0 4544,23 0 629,1 0 0,-1 0 0,0-1 0,0 1 0,0 0 0,0 0-1,0 0 1,0-1 0,0 1 0,1 0 0,-1 0 0,0 0 0,0-1 0,0 1 0,0 0 0,0 0-1,0 0 1,0-1 0,0 1 0,0 0 0,0 0 0,0-1 0,0 1 0,-1 0 0,1 0 0,0 0-1,0-1 1,0 1 0,0 0 0,0 0 0,0 0 0,0-1 0,-1 1 0,1 0 0,0 0 0,0 0-1,0 0 1,0 0 0,0-1 0,-1 1 0,1 0 0,0 0 0,0 0 0,0 0 0,-1 0-1,-10-13-144,9 11 98,1-1 43,0 1 0,0-1 0,1 1 1,-1-1-1,1 0 0,0 0 0,0 1 1,0-1-1,0 0 0,0 1 0,1-5 1,-1 6 34,0 483 5332,1-463-5232,0 0 0,7 25 0,-5-27-86,-1 1-1,1 20 0,-3 92-8,0-129 112,0-13-272,0-342-1530,-9 241 1507,0 6 102,9 59 595,0 39-51,0 31-19,-1 23 442,0-6 536,6 56 1,1-51-409,29 182 2024,-14-102-2969,-15-80-100,13 49 0,-13-70 4,4 36 0,-1-5 0,11 7 0,-16-51 0,0 0 0,-1 1 0,0-1 0,0 1 0,1 16 0,-5-96 0,-2 0 0,-16-80 0,-19-134 0,25 169-129,-5-99-318,18 109 535,0 571 400,3-402-488,12 66 0,-2-25 0,-12-96 0,13 215 0,-14-220 0,0 1 0,1-1 0,0 1 0,-1-1 0,2 0 0,-1 1 0,1-1 0,-1 0 0,2 0 0,-1 0 0,4 7 0,-2-5 0,1-148 0,-5-512 0,-1 635 0,0 0 0,-2 1 0,0-1 0,0 0 0,-9-23 0,11 35 0,0-1 0,0 0 0,1 1 0,0-12 0,1 14 0,-1 0 0,0 0 0,0 0 0,0 1 0,0-1 0,-1 0 0,1 0 0,-1 1 0,0-1 0,-2-4 0,3 8 0,0-1 0,0 1 0,0 0 0,0 0 0,0-1 0,-1 1 0,1 0 0,0 0 0,0 0 0,0-1 0,0 1 0,0 0 0,-1 0 0,1 0 0,0 0 0,0-1 0,-1 1 0,1 0 0,0 0 0,0 0 0,0 0 0,-1 0 0,1 0 0,0 0 0,0-1 0,-1 1 0,1 0 0,0 0 0,0 0 0,-1 0 0,1 0 0,0 0 0,-1 0 0,1 0 0,0 1 0,0-1 0,-1 0 0,1 0 0,0 0 0,0 0 0,0 0 0,-1 0 0,1 0 0,0 0 0,0 1 0,-1-1 0,1 0 0,0 0 0,0 0 0,0 1 0,0-1 0,-1 0 0,1 0 0,0 0 0,0 1 0,0-1 0,0 0 0,0 0 0,0 1 0,0-1 0,0 0 0,0 0 0,-1 1 0,1-1 0,-3 20 0,3-15 0,-1 0 0,1 0 0,-1 0 0,0 0 0,0 0 0,-1 0 0,0 0 0,-3 7 0,-5 14 0,7-12 0,1 1 0,0-1 0,1 0 0,1 1 0,2 19 0,-1 2 0,-1 716 0,0-740 0,0-13 0,0-27 0,0-48 0,2-13 0,-7-122 0,-41-195 0,42 376 0,-13-47 0,11 55 0,1 0 0,1-1 0,-3-40 0,9 40 0,-2 18 0,1 0 0,-1-1 0,0 1 0,0 0 0,-1 0 0,1 0 0,-1-1 0,-3-8 0,4 14 0,0-1 0,0 1 0,0-1 0,0 1 0,0-1 0,-1 1 0,1-1 0,0 1 0,0-1 0,-1 1 0,1-1 0,0 1 0,-1-1 0,1 1 0,0-1 0,-1 1 0,1 0 0,-1-1 0,1 1 0,0 0 0,-1-1 0,1 1 0,-1 0 0,1 0 0,-2-1 0,-3 13 0,4 33 0,1-41 0,0 625 0,10-513 0,-2-12 0,-7-94 0,0-1 0,1 1 0,0-1 0,1 1 0,0-1 0,0 0 0,7 13 0,-7-15 0,-3-518 0,-3 450 0,-13-70 0,4 38 0,6 43 0,2 20 0,-1-33 0,5 59 0,0 0 0,0 0 0,0 0 0,-1 0 0,1 0 0,-1 0 0,0 0 0,0 0 0,0 0 0,-1 0 0,0 1 0,1-1 0,-1 0 0,0 1 0,-1 0 0,-3-5 0,1-1 0,5 9 0,0 9 0,0 347 0,3-309 0,11 71 0,0-21 0,-9-54 0,5 79 0,-9-112 0,-1 1 0,1-1 0,1 0 0,0 0 0,0 0 0,6 14 0,-1-2 0,0 4 0,6 14 0,13-130 0,-23 77 0,-1 0 0,-1 0 0,0 0 0,-2-24 0,0 5 0,1-646 0,1 752 0,2 15 0,-12 111 0,1-147 0,2-19 0,-3 68 0,0 53 0,0 0 0,9-91 0,0-59 0,0-8 0,-1-18 0,5-40 0,4 3 0,-1-91 0,-7-303 0,-5 432 0,5 20 0,0-1 0,0 1 0,0 0 0,-1 0 0,1-1 0,0 1 0,0 0 0,0 0 0,0 0 0,0-1 0,-1 1 0,1 0 0,0 0 0,0 0 0,0 0 0,0 0 0,-1-1 0,1 1 0,0 0 0,0 0 0,-1 0 0,1 0 0,0 0 0,0 0 0,0 0 0,-1 0 0,1 0 0,0 0 0,0 0 0,-1 0 0,1 0 0,0 0 0,0 0 0,-1 0 0,1 0 0,0 0 0,0 0 0,-1 0 0,1 0 0,0 0 0,0 1 0,0-1 0,-1 0 0,1 0 0,0 0 0,0 0 0,0 1 0,0-1 0,-1 0 0,1 0 0,-2 6 0,1 0 0,0 0 0,0 0 0,1 0 0,0 0 0,0 0 0,1 11 0,0 10 0,-1 859 0,1-862 0,7 44 0,-4-44 0,1 45 0,-6-60 0,1-11 0,-1 0 0,1 1 0,1 0 0,-1 0 0,0 0 0,0 0 0,0 0 0,0 0 0,1 0 0,-1-1 0,1 1 0,-1 0 0,1 0 0,-1 0 0,1 0 0,-1 0 0,2 0 0,4-3 0,-5 4 0,0-1 0,0 1 0,0-1 0,0 1 0,0-1 0,0 1 0,-1-1 0,1 0 0,0 1 0,0-1 0,0 0 0,-1 0 0,1 1 0,0-1 0,-1 0 0,1 0 0,-1 0 0,1 0 0,-1 0 0,0 0 0,1 0 0,-1 0 0,0 0 0,1 0 0,-1 0 0,0 0 0,0-2 0,0-73 0,3 64 0,3 11 0,-5 2 0,0 0 0,0 0 0,0 0 0,-1 0 0,1 0 0,0 1 0,-1-1 0,1 0 0,-1 0 0,1 0 0,-1 1 0,1-1 0,-1 0 0,0 1 0,0-1 0,0 0 0,0 0 0,0 3 0,0 207 0,0-207 0,0-17 0,-1 11 0,1 0 0,0-1 0,0 1 0,1-1 0,-1 1 0,0 0 0,1-1 0,0 1 0,-1 0 0,3-4 0,64-6 0,-23 1 0,-31 7 0,1 0 0,0 2 0,0-1 0,-1 1 0,16 1 0,42 1 0,-71 0 0,0 0 0,1 0 0,-1 0 0,0 1 0,1-1 0,-1 0 0,0 0 0,1 0 0,-1 0 0,0 0 0,1 0 0,-1 0 0,1 0 0,-1 0 0,0 0 0,1 0 0,-1 0 0,0 0 0,1-1 0,-1 1 0,0 0 0,1 0 0,-1 0 0,0 0 0,1-1 0,-1 1 0,0 0 0,0 0 0,1-1 0,-1 1 0,0 0 0,0 0 0,1-1 0,-1 1 0,0 0 0,0-1 0,0 1 0,-12-11 0,-33-7 0,16 7 0,25 9 0,1 0 0,-1 0 0,0 1 0,-1-1 0,1 1 0,0 0 0,0 0 0,-6 0 0,-19 2 0,26-1 0,0 1 0,0-1 0,0 0 0,0 0 0,0 0 0,0-1 0,0 1 0,0-1 0,0 1 0,0-1 0,0 0 0,0 0 0,0-1 0,-4-2 0,5 3 0,-1 1 0,1-1 0,-1 0 0,1 1 0,-1-1 0,1 1 0,-1 0 0,0 0 0,-3 0 0,2 2 0,20-1 0,335-1 0,-336-3 0,-37-2 0,-40-3 0,43 8 0,0 1 0,0 1 0,-32 7 0,47-8 0,-3 1 0,-1-1 0,0 0 0,0 0 0,1-1 0,-16-1 0,-17 0 0,17 1 0,1 2 0,-26 4 0,25-4 0,5-1 0,18 0 0,-1-1 0,1 0 0,-1 0 0,1 1 0,0-1 0,-1 0 0,1 1 0,-1-1 0,1 1 0,0-1 0,-1 0 0,1 1 0,0-1 0,0 1 0,-1-1 0,1 1 0,0-1 0,0 1 0,0-1 0,-1 1 0,1-1 0,0 1 0,0 0 0,0-1 0,0 1 0,0-1 0,0 2 0,0-2 0,0 1 0,0-1 0,0 0 0,0 1 0,0-1 0,0 1 0,1-1 0,-1 0 0,0 1 0,0-1 0,0 1 0,0-1 0,0 0 0,1 1 0,-1-1 0,0 1 0,0-1 0,1 0 0,-1 1 0,0-1 0,1 0 0,-1 0 0,0 1 0,1-1 0,-1 0 0,0 0 0,1 0 0,-1 1 0,1-1 0,0 0 0,16 1 0,6 1 0,-7 3 0,0-2 0,0 0 0,1-1 0,21 1 0,80-4 0,-53-1 0,-55 2 0,0-1 0,-1 0 0,1-1 0,0 0 0,-1-1 0,0 0 0,1-1 0,-1 1 0,0-2 0,16-9 0,-17 10 0,-21 5 0,-4 0 0,0 0 0,1 2 0,-22 4 0,-22 5 0,22-5 0,23-3 0,-1-1 0,-20 0 0,30-2 0,0-1 0,0 1 0,0 0 0,-1 0 0,1 1 0,-5 2 0,-17 4 0,27-8 0,-30 7 0,19-1 0,12-5 0,0-1 0,0 0 0,0 0 0,-1 0 0,1 0 0,0 0 0,0 1 0,0-1 0,0 0 0,0 0 0,0 0 0,0 1 0,0-1 0,0 0 0,-1 0 0,1 0 0,0 1 0,0-1 0,0 0 0,0 0 0,0 0 0,0 1 0,0-1 0,0 0 0,1 0 0,-1 0 0,0 1 0,0-1 0,0 0 0,0 0 0,0 0 0,0 0 0,0 1 0,0-1 0,0 0 0,0 0 0,1 0 0,-1 0 0,0 1 0,0-1 0,0 0 0,0 0 0,1 0 0,2 1 0,-1 0 0,1 0 0,0 0 0,0-1 0,0 1 0,0-1 0,0 1 0,0-1 0,0 0 0,0-1 0,0 1 0,3-1 0,19 1 0,12 18 0,-37-18 0,1 0 0,-1 0 0,0 0 0,0 1 0,0-1 0,0 0 0,0 0 0,0 0 0,0 0 0,0 1 0,0-1 0,0 0 0,0 0 0,0 0 0,0 0 0,0 1 0,0-1 0,-1 0 0,1 0 0,0 0 0,0 0 0,0 0 0,0 1 0,0-1 0,0 0 0,0 0 0,0 0 0,-1 0 0,1 0 0,0 0 0,0 1 0,0-1 0,0 0 0,0 0 0,0 0 0,-1 0 0,1 0 0,0 0 0,0 0 0,0 0 0,0 0 0,-1 0 0,1 0 0,0 0 0,0 0 0,0 0 0,0 0 0,-1 0 0,1 0 0,0 0 0,0 0 0,0 0 0,0 0 0,-1 0 0,-28 2 0,26-2 0,-2 0 0,-1 0 0,1 0 0,0 0 0,-1-1 0,1 0 0,0 0 0,-1 0 0,1 0 0,0-1 0,0 0 0,-8-4 0,9 4 0,0 1 0,0-1 0,0 1 0,0 0 0,-1 0 0,1 1 0,-8-1 0,-17-4 0,28 5 0,-44-13 0,42 12 0,0 1 0,0-1 0,0 1 0,1 0 0,-1 0 0,0 0 0,0 0 0,0 0 0,0 1 0,0-1 0,0 1 0,1 0 0,-4 1 0,5-1 0,0 0 0,1 0 0,-1 0 0,0 1 0,1-1 0,-1 0 0,1 0 0,0 1 0,-1-1 0,1 0 0,0 1 0,0-1 0,0 0 0,-1 1 0,2-1 0,-1 2 0,-2 10 0,1-10 0,-1 0 0,0 1 0,0-1 0,1 1 0,-1-1 0,1 1 0,0 0 0,0 0 0,0-1 0,1 1 0,-1 0 0,1 5 0,0 121 0,3-116 0,3-12 0,-5-3 0,0-1 0,0 1 0,0 0 0,-1 0 0,1 0 0,0 0 0,-1 0 0,1-1 0,0 1 0,-1 0 0,0-1 0,1 1 0,-1 0 0,0-1 0,0 1 0,0-1 0,0-2 0,0-77 0,0 81 0,0 0 0,0-1 0,0 1 0,0 0 0,0-1 0,0 1 0,0-1 0,0 1 0,0 0 0,0-1 0,0 1 0,0-1 0,0 1 0,0 0 0,0-1 0,0 1 0,0 0 0,0-1 0,0 1 0,0-1 0,1 1 0,-1 0 0,0-1 0,0 1 0,1 0 0,-1 0 0,0-1 0,0 1 0,1 0 0,-1 0 0,0-1 0,1 1 0,-1 0 0,0 0 0,1-1 0,-1 1 0,0 0 0,1 0 0,-1 0 0,0 0 0,1 0 0,-1 0 0,1 0 0,-1 0 0,0 0 0,1 0 0,-1 0 0,1 0 0,-1 0 0,0 0 0,1 0 0,-1 0 0,0 0 0,1 0 0,22 15 0,-10-6 0,17-7 0,-1 0 0,-29-2 0,1 0 0,0 0 0,-1 0 0,1 0 0,-1 0 0,1 0 0,-1 1 0,1-1 0,0 0 0,-1 1 0,1-1 0,-1 0 0,1 1 0,-1-1 0,1 0 0,-1 1 0,0-1 0,1 1 0,-1-1 0,1 1 0,-1-1 0,0 1 0,0-1 0,1 1 0,-1 0 0,0-1 0,0 1 0,0-1 0,1 1 0,-1 0 0,0-1 0,0 2 0,0-2 0,0 1 0,0-1 0,0 1 0,-1 0 0,1-1 0,0 1 0,0-1 0,0 1 0,-1-1 0,1 1 0,0-1 0,-1 1 0,1-1 0,0 1 0,-1-1 0,1 0 0,-1 1 0,1-1 0,0 1 0,-1-1 0,1 0 0,-1 1 0,1-1 0,-1 0 0,1 0 0,-1 1 0,0-1 0,1 0 0,-1 0 0,1 0 0,-1 0 0,1 0 0,-1 0 0,0 0 0,1 0 0,-1 0 0,0 0 0,-6 1 0,-2 9 0,9-9 0,-1 0 0,1-1 0,-1 1 0,1 0 0,-1 0 0,1-1 0,-1 1 0,0 0 0,1-1 0,-1 1 0,0-1 0,0 1 0,1-1 0,-1 1 0,0-1 0,0 1 0,0-1 0,0 0 0,0 1 0,-1-1 0,-13 3 0,30-4 0,-12 1 0,-1-1 0,0 1 0,0-1 0,0 1 0,0-1 0,0 0 0,0 1 0,0-1 0,0 0 0,0 0 0,0-1 0,0 1 0,-1 0 0,1-1 0,1-1 0,10-6 0,128-84 0,-66 57 0,-36 32 0,-33-2 0,-6 5 0,0 1 0,0 0 0,0-1 0,0 1 0,1 0 0,-1-1 0,0 1 0,0 0 0,0-1 0,0 1 0,1 0 0,-1 0 0,0-1 0,0 1 0,0 0 0,1 0 0,-1-1 0,0 1 0,1 0 0,-1 0 0,0 0 0,0 0 0,1-1 0,-1 1 0,0 0 0,1 0 0,-1 0 0,0 0 0,1 0 0,-1 0 0,0 0 0,1 0 0,-1 0 0,1 0 0,-1 0 0,0 0 0,1 0 0,-1 0 0,-4 0 0,-1 0 0,0 0 0,0 1 0,1-1 0,-1 1 0,-5 1 0,-3 7 0,11-7 0,1-1 0,-1 0 0,0 0 0,0 1 0,1-1 0,-1-1 0,0 1 0,0 0 0,0 0 0,0-1 0,0 1 0,0-1 0,0 1 0,0-1 0,-3 0 0,5 0 0,-1 0 0,0 0 0,0-1 0,1 1 0,-1 0 0,0 0 0,1 0 0,-1 1 0,0-1 0,1 0 0,-1 0 0,0 0 0,1 0 0,-1 1 0,0-1 0,1 0 0,-1 0 0,1 1 0,-1-1 0,1 1 0,-1-1 0,0 1 0,1-1 0,0 0 0,-2 2 0,-5 5 0,-4-1 0,15-7 0,27-16 0,8-6 0,1 3 0,0 1 0,77-24 0,-84 33 0,-22 7 0,1-1 0,0 1 0,0 1 0,17-1 0,-24 2 0,0 1 0,1-1 0,-1 0 0,0 0 0,0 0 0,6-3 0,22-3 0,-23 7 0,-8 1 0,0-1 0,0 0 0,1 0 0,-1 0 0,0 0 0,0 0 0,0-1 0,0 1 0,1-1 0,-1 1 0,0-1 0,3-1 0,-4 0 0,0 1 0,0-1 0,-1 0 0,1 0 0,0 1 0,-1-1 0,1 0 0,-1 0 0,1 0 0,-1 0 0,0 0 0,0 0 0,0 1 0,0-1 0,-1-4 0,1-5 0,-1 6 0,1 0 0,-1 0 0,1 0 0,0 0 0,1 0 0,-1 1 0,1-1 0,2-9 0,5 9 0,-7 5 0,-1-1 0,1 1 0,0-1 0,-1 1 0,1-1 0,0 0 0,-1 1 0,1-1 0,-1 0 0,1 1 0,-1-1 0,0 0 0,1 0 0,-1 0 0,0 1 0,1-1 0,-1 0 0,0 0 0,0 0 0,0 0 0,0 1 0,0-1 0,0 0 0,0 0 0,0 0 0,0 0 0,0 0 0,0 1 0,-1-1 0,1-1 0,0 1 0,0 0 0,0 0 0,0 0 0,0 0 0,0 0 0,0 0 0,0 0 0,0 0 0,0 0 0,-1 0 0,1 0 0,0 0 0,-1 0 0,1 0 0,-1 0 0,1 1 0,-1-1 0,1 0 0,-1 0 0,0 0 0,1 1 0,-1-1 0,-1-1 0,-22 0 0,12 2 0,-171 0 0,174 1 0,1 0 0,-1 0 0,1 0 0,0 1 0,0 1 0,0-1 0,-12 7 0,-22 6 0,40-15 0,0 1 0,0 0 0,0 0 0,0 0 0,0 0 0,0 0 0,0 0 0,1 0 0,-1 1 0,0-1 0,1 1 0,-1-1 0,1 1 0,-1 0 0,-1 2 0,-13 12 0,5-13 0,20-14 0,18-14 0,-26 23 0,1 1 0,0-1 0,0 1 0,-1 0 0,1 0 0,0 0 0,0 0 0,0 0 0,1 0 0,-1 1 0,0-1 0,0 1 0,0-1 0,0 1 0,3 0 0,11-3 0,9-5 0,24-5 0,-36 11 0,0-1 0,24-7 0,-13 8 0,-11 1 0,-20 1 0,-23 3 0,9 2 0,1 0 0,-1-2 0,0-1 0,-22 1 0,-17 1 0,9 3 0,17-3 0,-45 2 0,78-6 0,0 0 0,0 0 0,-1 0 0,1 0 0,0 1 0,0-1 0,0 0 0,-1 1 0,1-1 0,0 1 0,0-1 0,0 1 0,0 0 0,0-1 0,-1 2 0,2-2 0,-1 1 0,1-1 0,0 0 0,0 1 0,-1-1 0,1 1 0,0-1 0,0 0 0,0 1 0,-1-1 0,1 1 0,0-1 0,0 0 0,0 1 0,0-1 0,0 1 0,0-1 0,0 1 0,0-1 0,0 1 0,0-1 0,0 0 0,0 1 0,0-1 0,1 1 0,-1-1 0,0 0 0,0 1 0,0-1 0,1 1 0,-1-1 0,0 0 0,0 1 0,1-1 0,-1 0 0,0 1 0,1-1 0,-1 0 0,0 0 0,1 1 0,-1-1 0,3 3 0,0-1 0,0 0 0,0 0 0,0 0 0,1-1 0,-1 1 0,0-1 0,1 1 0,-1-1 0,7 1 0,-9-2 0,0 0 0,-1 1 0,1-1 0,0 0 0,0 1 0,0-1 0,0 0 0,0 1 0,-1-1 0,1 1 0,0 0 0,0-1 0,-1 1 0,1 0 0,-1-1 0,1 1 0,0 0 0,-1-1 0,1 1 0,0 1 0,7 8 0,11-4 0,-4-1 0,-27-4 0,-132-1 0,143 1 0,0-1 0,0 0 0,1 0 0,-1 0 0,0 0 0,0 1 0,0-1 0,1 0 0,-1 1 0,0-1 0,1 0 0,-1 1 0,0-1 0,1 1 0,-1-1 0,1 1 0,-1 0 0,0-1 0,1 1 0,0-1 0,-1 1 0,1 0 0,-1 0 0,0 1 0,-5 27 0,5-21 0,1 0 0,1 0 0,-1 0 0,1 0 0,4 15 0,7 3 0,-11-23 0,1-1 0,-1 1 0,1-1 0,-1 0 0,1 0 0,0 0 0,0 0 0,0 0 0,0 0 0,0 0 0,0 0 0,0-1 0,1 1 0,-1-1 0,1 0 0,-1 0 0,1 0 0,-1 0 0,1 0 0,2 0 0,7 1 0,-1-1 0,0 0 0,19-1 0,-16 0 0,-13 0 0,0 0 0,0 0 0,0 0 0,0 0 0,0 0 0,0 0 0,0 0 0,0 0 0,0 0 0,0-1 0,0 1 0,0 0 0,0-1 0,0 1 0,-1 0 0,1-1 0,0 0 0,0 1 0,0-1 0,-1 1 0,1-1 0,0 0 0,0 0 0,-1 1 0,2-3 0,0-25 0,-2 17 0,0-29 0,0 37 0,-1 1 0,1-1 0,-1 1 0,0-1 0,0 1 0,0 0 0,0-1 0,0 1 0,0 0 0,-1 0 0,1 0 0,-1 0 0,1 0 0,-1 0 0,0 1 0,-3-4 0,2 3 0,1 0 0,0 0 0,0-1 0,0 1 0,0-1 0,0 1 0,0-1 0,-1-3 0,-2-13 0,5 16 0,0 1 0,-1 0 0,1 0 0,-1 0 0,0 0 0,1 0 0,-1 0 0,0 0 0,0 0 0,-3-4 0,3 5 0,-1 0 0,1 1 0,0-1 0,-1 0 0,1 1 0,-1-1 0,1 1 0,-1-1 0,1 1 0,-1 0 0,0-1 0,1 1 0,-1 0 0,1 0 0,-1 0 0,0 0 0,1 1 0,-1-1 0,1 0 0,-1 1 0,-1 0 0,0 0 0,0 0 0,0 0 0,0 0 0,1 0 0,-1 0 0,0 1 0,1-1 0,-1 1 0,1 0 0,0 0 0,-1 0 0,1 0 0,0 0 0,0 0 0,-3 5 0,-19 44 0,14-29 0,3-7 0,5-11 0,-1-1 0,2 1 0,-1 0 0,0 0 0,1 1 0,0-1 0,0 0 0,0 0 0,0 1 0,0 4 0,1 30 0,0-34 0,0-22 0,0-380 0,0 682 0,1-290 0,-1 0 0,1 1 0,0-1 0,0 1 0,0-1 0,1 1 0,0-1 0,2-3 0,-2 3 0,1-1 0,-1 1 0,0 0 0,-1-1 0,1 1 0,-1-1 0,0 0 0,0-7 0,0-5 0,0 0 0,6-20 0,-4 19 0,0 0 0,0-23 0,-2 32 0,-1 1 0,2 0 0,-1-1 0,2 1 0,4-14 0,-4 13 0,0 1 0,-1-1 0,0 0 0,0 0 0,0-16 0,-2-39 0,0 64 0,0 6 0,1 20 0,-2-11 0,1 0 0,-5 22 0,-1-12 0,1-7 0,2 0 0,-1-1 0,2 1 0,-1 22 0,3 311 0,0-345 0,0 1 0,1-1 0,-1 1 0,1-1 0,1 0 0,-1 1 0,1-1 0,-1 0 0,1 0 0,1 0 0,3 7 0,-2-5 0,5 22 0,-9-29 0,0 1 0,-1-1 0,1 1 0,0-1 0,0 1 0,0-1 0,0 1 0,0-1 0,0 1 0,0-1 0,1 1 0,-1-1 0,0 1 0,0-1 0,0 1 0,0-1 0,1 0 0,-1 1 0,0-1 0,0 1 0,1-1 0,-1 0 0,0 1 0,1-1 0,-1 0 0,0 1 0,1-1 0,-1 0 0,1 1 0,-1-1 0,0 0 0,1 0 0,-1 1 0,1-1 0,-1 0 0,1 0 0,-1 0 0,1 0 0,-1 0 0,1 0 0,-1 0 0,1 0 0,-1 0 0,1 0 0,-1 0 0,1 0 0,-1 0 0,1 0 0,-1 0 0,1 0 0,-1-1 0,0 1 0,1 0 0,-1 0 0,1-1 0,-1 1 0,0 0 0,1 0 0,0-1 0,0 0 0,-1 0 0,1 0 0,0 0 0,-1 0 0,1 0 0,-1-1 0,1 1 0,-1 0 0,1 0 0,-1 0 0,0 0 0,0-1 0,0 1 0,1 0 0,-1 0 0,0-1 0,0 1 0,-1-2 0,2-10 0,4-6 0,-1 1 0,-1-1 0,-1 0 0,0-24 0,-2-264 0,0 630 0,0-323 0,0 0 0,0 0 0,-1 0 0,1 0 0,0 0 0,0 0 0,0 0 0,0 0 0,0 0 0,0 0 0,0 0 0,0 0 0,0 0 0,0 0 0,0-1 0,-1 1 0,1 0 0,0 0 0,0 0 0,0 1 0,0-1 0,0 0 0,0 0 0,0 0 0,0 0 0,0 0 0,0 0 0,0 0 0,-1 0 0,1 0 0,0 0 0,0 0 0,0 0 0,0 0 0,0 0 0,0 0 0,0 0 0,0 0 0,0 0 0,0 0 0,0 0 0,0 1 0,0-1 0,0 0 0,0 0 0,0 0 0,0 0 0,0 0 0,0 0 0,0 0 0,0 0 0,-1 0 0,1 0 0,0 0 0,1 1 0,-1-1 0,0 0 0,0 0 0,0 0 0,0 0 0,0 0 0,0 0 0,0 0 0,0 0 0,0 0 0,-6-10 0,4 7 0,0 0 0,1-1 0,0 0 0,0 1 0,0-1 0,0 0 0,0-3 0,1 2 0,0 0 0,-1 1 0,1-1 0,-1 0 0,-1 1 0,1-1 0,0 1 0,-1 0 0,-3-7 0,2 7 0,1 0 0,1-1 0,-1 1 0,0-1 0,1 1 0,0-1 0,0 0 0,0 0 0,1-7 0,0-6 0,1 9 0,-1 0 0,0 1 0,-1-1 0,0 1 0,-3-14 0,-2 2 0,2 9 0,1-1 0,0 1 0,1-1 0,0 1 0,0-1 0,1-14 0,1-184 0,0 209 0,0 0 0,0 0 0,0 1 0,0-1 0,0 0 0,0 0 0,1 1 0,-1-1 0,0 0 0,0 0 0,1 1 0,-1-1 0,0 0 0,1 0 0,-1 1 0,1-1 0,-1 1 0,1-1 0,-1 0 0,1 1 0,-1-1 0,1 1 0,0-1 0,-1 1 0,1-1 0,0 1 0,-1 0 0,1-1 0,1 1 0,-1-1 0,0 1 0,0 0 0,0-1 0,-1 1 0,1-1 0,0 1 0,0-1 0,-1 1 0,1-1 0,0 0 0,-1 1 0,1-1 0,0 0 0,-1 1 0,1-1 0,-1 0 0,1 0 0,-1 0 0,0 0 0,1 1 0,-1-1 0,0 0 0,0 0 0,1 0 0,-1 0 0,0 0 0,0 0 0,0 0 0,0-1 0,0-314 0,0 315 0,0-1 0,-1 0 0,1 0 0,0 1 0,-1-1 0,1 1 0,-1-1 0,1 0 0,-1 1 0,0-1 0,0 1 0,0-1 0,0 1 0,0 0 0,0-1 0,0 1 0,-2-2 0,2 2 0,-1 0 0,1-1 0,0 1 0,0 0 0,0-1 0,0 1 0,0-1 0,0 1 0,1-1 0,-1 1 0,0-1 0,1 1 0,-1-1 0,1 0 0,0 1 0,-1-1 0,1-2 0,0 3 0,1-9 0,-1 0 0,0 1 0,0-1 0,-1 0 0,-1 0 0,1 1 0,-2-1 0,1 1 0,-5-11 0,6 17 0,-1-1 0,2 1 0,-1 0 0,0-1 0,0 1 0,1-1 0,0 1 0,0-1 0,0 1 0,0 0 0,1-7 0,1-9 0,-2 19 0,0-1 0,0 0 0,0 0 0,0 0 0,0 0 0,0 0 0,0 0 0,0 0 0,0 0 0,0 0 0,-1 0 0,1 0 0,0 0 0,-1 0 0,1 0 0,-1 0 0,1 1 0,-1-1 0,1 0 0,-1 0 0,0 0 0,1 1 0,-1-1 0,0 0 0,0 1 0,1-1 0,-1 1 0,0-1 0,0 1 0,-1-1 0,-15-13 0,15 12 0,1-1 0,-1 1 0,0-1 0,1 0 0,0 1 0,-1-1 0,1 0 0,0 0 0,0 0 0,1 1 0,-1-1 0,1 0 0,-1 0 0,1 0 0,0 0 0,0 0 0,1-4 0,-1 7 0,0-1 0,1 0 0,-1 0 0,0 1 0,0-1 0,0 0 0,0 0 0,0 1 0,0-1 0,0 0 0,0 0 0,0 0 0,-1 1 0,1-1 0,0 0 0,0 1 0,-1-1 0,1 0 0,0 0 0,-1 1 0,1-1 0,-1 0 0,1 1 0,-1-1 0,1 1 0,-1-1 0,1 1 0,-1-1 0,0 1 0,1-1 0,-1 1 0,1-1 0,-1 1 0,0 0 0,0 0 0,1-1 0,-2 1 0,-8-4 0,8 0 0,1 0 0,0 0 0,0 0 0,0 0 0,1 0 0,-1-1 0,1 1 0,0 0 0,0 0 0,1 0 0,0-5 0,-1-1 0,0-83 0,0 92 0,0 1 0,0-1 0,-1 0 0,1 1 0,0-1 0,0 1 0,-1-1 0,1 1 0,-1-1 0,1 0 0,0 1 0,-1 0 0,1-1 0,-1 1 0,1-1 0,-1 1 0,1-1 0,-1 1 0,0 0 0,1-1 0,-1 1 0,1 0 0,-1 0 0,0 0 0,1-1 0,-1 1 0,0 0 0,1 0 0,-1 0 0,0 0 0,1 0 0,-2 0 0,-32 0 0,19 1 0,13-1 0,0 0 0,0-1 0,0 1 0,0 0 0,0-1 0,-1 1 0,1-1 0,0 0 0,0 0 0,0 0 0,1 0 0,-1 0 0,-3-2 0,-5-3 0,10 6 0,0 0 0,0 0 0,1 0 0,-1 0 0,0 0 0,0 0 0,0 0 0,0 0 0,1-1 0,-1 1 0,0 0 0,0 0 0,0 0 0,0 0 0,0 0 0,0 0 0,1 0 0,-1 0 0,0 0 0,0 0 0,0 0 0,0-1 0,0 1 0,0 0 0,0 0 0,0 0 0,1 0 0,-1 0 0,0 0 0,0-1 0,0 1 0,0 0 0,0 0 0,0 0 0,0 0 0,0 0 0,0-1 0,0 1 0,0 0 0,0 0 0,0 0 0,0 0 0,0 0 0,0-1 0,0 1 0,0 0 0,0 0 0,0 0 0,0 0 0,-1 0 0,1-1 0,0 1 0,0 0 0,0 0 0,0 0 0,0 0 0,0 0 0,0 0 0,0 0 0,0-1 0,-1 1 0,1 0 0,0 0 0,0 0 0,15-2 0,-1 3 0,-1 0 0,1 1 0,-1 0 0,1 1 0,-1 1 0,0 0 0,0 1 0,0 1 0,-1-1 0,18 13 0,-15-11 0,-13-6 0,-1-1 0,1 1 0,0-1 0,0 1 0,-1 0 0,1 0 0,-1 0 0,1 0 0,0 0 0,-1 0 0,0 0 0,1 0 0,-1 1 0,0-1 0,0 1 0,1-1 0,-1 1 0,0-1 0,-1 1 0,1 0 0,0-1 0,0 1 0,-1 0 0,1-1 0,0 3 0,-2-2 0,1-1 0,-1 1 0,1-1 0,-1 1 0,1-1 0,-1 1 0,0-1 0,0 0 0,0 1 0,0-1 0,0 0 0,0 0 0,0 0 0,0 0 0,-1 1 0,1-2 0,0 1 0,0 0 0,-1 0 0,1 0 0,-1-1 0,1 1 0,-1 0 0,1-1 0,-2 1 0,-3 1 0,0-1 0,0 1 0,0-1 0,0 0 0,-7 0 0,-29 1 0,29-1 0,1 0 0,0-1 0,-1 0 0,1-1 0,-19-4 0,30 3 0,0 0 0,0 0 0,0-1 0,1 1 0,-1 0 0,1-1 0,-1 1 0,1 0 0,0-1 0,0 1 0,0-1 0,0 1 0,1-1 0,-1 1 0,1 0 0,-1-1 0,1 1 0,0 0 0,1-3 0,16-10 0,-16 14 0,-1 0 0,1 0 0,-1 0 0,1 0 0,-1 0 0,0 0 0,1 0 0,-1-1 0,0 1 0,0 0 0,0-1 0,0 1 0,0-1 0,0 1 0,0-1 0,-1 1 0,1-1 0,-1 0 0,1 1 0,-1-1 0,1 0 0,-1 1 0,0-1 0,0-3 0,0 4 0,0 0 0,0 0 0,1 0 0,-1 0 0,0 0 0,0 0 0,1 0 0,-1 0 0,0 0 0,1 0 0,-1 0 0,1 0 0,-1 0 0,1 0 0,-1 0 0,1 1 0,0-1 0,0 0 0,-1 0 0,1 1 0,0-1 0,0 1 0,1-2 0,-1 2 0,0-1 0,0 0 0,0 0 0,0 0 0,0 0 0,0 0 0,0 0 0,0 0 0,0 0 0,-1 0 0,1-1 0,0 1 0,-1 0 0,1 0 0,-1-1 0,1 1 0,-1 0 0,0-1 0,1 1 0,-1-1 0,0 1 0,0 0 0,0-3 0,0 4 0,0-1 0,0 1 0,0-1 0,0 1 0,0-1 0,0 1 0,0-1 0,0 1 0,0-1 0,0 1 0,0-1 0,1 1 0,-1-1 0,0 1 0,0-1 0,1 1 0,-1 0 0,0-1 0,1 1 0,-1-1 0,0 1 0,1 0 0,-1-1 0,0 1 0,1 0 0,-1-1 0,1 1 0,-1 0 0,1 0 0,-1 0 0,0-1 0,1 1 0,0 0 0,0 0 0,-1 0 0,1 0 0,-1-1 0,1 1 0,-1 0 0,0 0 0,1 0 0,-1-1 0,1 1 0,-1 0 0,0 0 0,1-1 0,-1 1 0,0 0 0,1-1 0,-1 1 0,0-1 0,1 1 0,-1 0 0,0-1 0,0 1 0,1-1 0,-1 1 0,0-1 0,0 1 0,0-1 0,0 1 0,0 0 0,0-1 0,0 1 0,0-1 0,0 1 0,0-2 0,0-11 0,0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02.77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457 1384 304,'-27'0'4848,"27"-13"-1529,0-246 3324,0 257-5728,0 6-555,-9 48 870,6-41-1055,1 1 0,0-1-1,-1 20 1,3 172 1922,0-194-2065,0-1 1,-2 1 0,1 0 0,-1-1-1,0 1 1,0-1 0,-1 0-1,-5 9 1,5-10-7,2-2-6,0-1 0,0 1 1,0-1-1,0 1 0,0 0 0,1 0 0,0-1 1,0 1-1,1 5 0,0 5 103,-1-12 131,0-6 39,-1-12-61,1 10-213,-1-1 1,1 1 0,0 0-1,1 0 1,-1 0 0,1 0-1,0 0 1,2-8-1,1 4-12,0-1-8,-1 0 0,1-1 0,-2 0 0,0 1 0,0-1 0,0-16 0,-2-262 4,0 274 86,-2 0 0,0 0 0,-8-26 0,7 27 237,-1-1 1,2 1 0,-2-26-1,4 38-258,0-1 0,0 1 0,0-1 0,0 1-1,0-1 1,0 1 0,-1 0 0,1-1 0,-1 1 0,0 0 0,0-1-1,0 1 1,0 0 0,0 0 0,0 0 0,0 0 0,-1 0-1,-2-3 1,-4-5 185,2-6 841,7 36 173,0-10-939,0 0 0,0 0 0,1-1 0,0 1 0,5 12 0,-4-12-118,0-1 0,-1 1-1,0-1 1,0 1-1,0 13 1,-2 326 1687,0-349-1896,0 0-1,0 0 1,0 0 0,0 0 0,0 0 0,0 1 0,0-1 0,0 0 0,0 0 0,0 0-1,0 0 1,0 0 0,0 1 0,0-1 0,0 0 0,0 0 0,0 0 0,0 0 0,0 0-1,0 0 1,0 1 0,0-1 0,0 0 0,0 0 0,0 0 0,0 0 0,0 0 0,1 0-1,-1 0 1,0 1 0,0-1 0,0 0 0,0 0 0,0 0 0,0 0 0,0 0 0,1 0-1,-1 0 1,0 0 0,0 0 0,0 0 0,0 0 0,0 0 0,1 0 0,-1 0 0,0 0-1,0 0 1,0 0 0,0 0 0,0 0 0,1 0 0,-1 0 0,0 0 0,0 0 0,0 0-1,0 0 1,1 0 0,0 0-1,0 0 1,0 0-1,0 0 1,-1 0-1,1 0 1,0 0-1,0 0 0,0 0 1,0 0-1,-1 0 1,1 0-1,0-1 1,0 1-1,-1 0 1,1-1-1,0 1 0,0-1 1,-1 1-1,1-1 1,0 1-1,-1-1 1,1 1-1,0-2 1,2-32-2,-3-469-717,0 499 678,0 17 198,0 453 442,0-507-601,-1 16-6,1 0 0,5-37 1,1 20-115,-1 0 0,-1-45 0,-3 65 73,1 0 1,9-41 0,-7 42-15,0-1 0,1-39 0,-5-106-24,1 166 86,-1 1 0,0 0 0,0-1 0,0 1 0,1 0 0,-1 0 0,0-1 0,0 1 0,1 0-1,-1 0 1,0 0 0,0-1 0,1 1 0,-1 0 0,0 0 0,1 0 0,-1 0 0,0-1 0,1 1 0,-1 0-1,0 0 1,1 0 0,-1 0 0,0 0 0,1 0 0,-1 0 0,0 0 0,1 0 0,-1 0 0,0 0 0,1 0-1,-1 0 1,0 0 0,1 1 0,-1-1 0,0 0 0,1 0 0,-1 0 0,0 0 0,1 1 0,-1-1 0,0 0 0,0 0-1,1 1 1,-1-1 0,0 0 0,0 0 0,1 1 0,0 0 20,0 3 22,1 1-1,-1 0 0,0 0 0,-1-1 1,1 1-1,-1 0 0,0 0 1,0 0-1,0 0 0,-2 6 0,1 7 76,2 66 89,1-30-204,-8 81 1,6-134-3,-8 58 0,0 80 0,8 10 0,0-154 0,0-1 0,0 0 0,0 0 0,0 0 0,1 0 0,1-7 0,6-22 0,-3-1 0,-1 1 0,-2-1 0,-4-69 0,1 28 0,1-277 0,0 351 0,0-2 0,0 7 0,-3 30 0,-3-6 0,2 1 0,1 0 0,0 52 0,3 101 0,1-177 0,-1 0 0,1 0 0,-1 0 0,1 0 0,0 0 0,0 0 0,0 0 0,1-1 0,-1 1 0,3 3 0,2 8 0,-6-584 0,0 1144 0,0-1201 0,0 612 0,0 22 0,0 36 0,0-27 0,0 204 0,0-210 0,1 1 0,0-1 0,1 0 0,0 0 0,6 15 0,-5-16 0,0 0 0,-1 1 0,0-1 0,-1 1 0,1 14 0,-2 93 0,0-117 0,0 0 0,1 0 0,-1 0 0,0 0 0,0 0 0,0-1 0,0 1 0,0 0 0,0 0 0,0 0 0,0 0 0,0 0 0,0 0 0,0 0 0,0 0 0,0 0 0,0 0 0,1 0 0,-1 0 0,0 0 0,0 0 0,0 0 0,0 0 0,0 0 0,0 0 0,0 0 0,0 0 0,0 0 0,0 0 0,0 0 0,0 0 0,0 1 0,1-1 0,-1 0 0,0 0 0,0 0 0,0 0 0,0 0 0,0 0 0,0 0 0,0 0 0,0 0 0,0 0 0,0 0 0,0 0 0,0 0 0,0 0 0,0 0 0,0 0 0,0 1 0,0-1 0,0 0 0,0 0 0,7-13 0,-6 9 0,1-1 0,0 0 0,-1 0 0,0 0 0,1-8 0,-2-2 0,-1 7 0,1 1 0,0 0 0,1 0 0,0 0 0,2-11 0,0 7 0,2-3 0,-1-1 0,0 0 0,-1 0 0,-1 0 0,0-17 0,-2-387 0,0 408 0,-1 0 0,0-1 0,-1 1 0,0 1 0,-1-1 0,0 0 0,-6-10 0,7 15 0,-2-27 0,0 8 0,0 26 0,-4 15 0,7-9 0,-1 0 0,1 1 0,0-1 0,0 0 0,1 1 0,0-1 0,2 14 0,-1 11 0,-1 296 0,0-717-80,0 387 147,0 15-57,0 395-7,2-448-3,-1 29 0,0 0 0,-1 0 0,0 0 0,-1 0 0,0 0 0,-5-18 0,-4 9 0,8 17 0,1 0 0,-1 0 0,1 0 0,-1-1 0,1 1 0,0-1 0,0 1 0,0-1 0,1 1 0,-1-1 0,1-5 0,0-82 0,0 90 0,0 0 0,0 0 0,1 1 0,-1-1 0,0 0 0,1 0 0,-1 1 0,1-1 0,-1 0 0,0 1 0,1-1 0,0 0 0,-1 1 0,1-1 0,-1 1 0,1-1 0,0 1 0,-1-1 0,1 1 0,0-1 0,0 1 0,-1 0 0,1-1 0,0 1 0,0 0 0,-1 0 0,1 0 0,0 0 0,0-1 0,0 1 0,0 0 0,1 1 0,34-1-1,-24 0-1,-8 0-6,-4 0 9,0-1-1,0 0 0,0 1 0,0-1 1,-1 1-1,1-1 0,0 1 0,0-1 0,-1 1 1,1-1-1,0 1 0,-1-1 0,1 1 1,0-1-1,-1 1 0,1 0 0,-1-1 1,1 1-1,-1-1 0,1 1 0,-1 0 1,1 0-1,-1-1 0,1 1 0,-1 0 1,0 0-1,1 0 0,-1 0 0,1-1 0,-1 1 1,1 0-1,-1 0 0,0 0 0,1 0 1,-2 1-1,-5-3 2,6 1-2,-1 0 0,1 0 0,0-1 0,-1 1 0,1-1 0,0 1 0,0-1 0,0 1 0,0-1 0,0 0 0,-1-1 0,-10-16 0,-25-2 8,32 19-35,0 0 0,0 0 0,0-1 0,1 0 0,-1 0 0,0 0 0,1 0 0,-5-6 0,8 8 8,1 0 0,-1 0-1,0 0 1,1 1 0,-1-1 0,1 0-1,-1 1 1,0-1 0,1 1-1,-1-1 1,0 0 0,0 1 0,0-1-1,0 1 1,1 0 0,-1-1 0,0 1-1,0 0 1,0 0 0,0-1-1,0 1 1,0 0 0,0 0 0,0 0-1,0 0 1,-1 0 0,-2 0 22,0 0-83,4 0 44,-1-1 40,1 0 0,0 1 1,0-1-1,0 0 0,0 1 1,0-1-1,0 0 0,0 1 0,0-1 1,0 0-1,0 1 0,0-1 1,0 0-1,0 1 0,1-1 0,-1 0 1,0 1-1,0-1 0,1 1 1,-1-1-1,1 1 0,-1-1 0,0 0 1,1 1-1,-1-1 0,1 0 1,5-2 3,1-1 1,-1 1-1,0 1 1,1-1 0,0 1-1,-1 0 1,1 1-1,9-2 1,47 3-148,-60 0 257,1 0-44,15 0 25,-19 0-97,0 0-1,0 0 1,1 0 0,-1 0 0,0 0-1,0 0 1,1 0 0,-1 0-1,0-1 1,0 1 0,1 0-1,-1 0 1,0 0 0,0 0-1,0 0 1,0-1 0,1 1 0,-1 0-1,0 0 1,0 0 0,0-1-1,0 1 1,1 0 0,-1 0-1,0 0 1,0-1 0,0 1-1,0 0 1,0 0 0,0-1-1,0 1 1,0 0 0,0 0 0,0-1-1,0 1 1,0 0 0,0 0-1,0-1 1,0 1 0,0 0-1,0 0 1,0 0 0,0-1-1,0 1 1,-1 0 0,1-1 2,0 1 1,0 0-1,0 0 1,0 0-1,0-1 1,0 1-1,0 0 0,0 0 1,0 0-1,0-1 1,0 1-1,0 0 1,0 0-1,0 0 1,0-1-1,0 1 1,0 0-1,0 0 1,0 0-1,0 0 0,0-1 1,0 1-1,0 0 1,0 0-1,0 0 1,0-1-1,1 1 1,-1 0-1,0 0 1,0 0-1,0 0 1,0 0-1,0-1 0,1 1 1,-1 0-1,0 0 1,0 0-1,0 0 1,0 0-1,1 0 1,-1 0-1,0 0 1,1 0-1,0 0 0,-1 0 0,1 0 0,0 0 1,-1-1-1,1 1 0,0 0 0,-1 0 1,1 0-1,0-1 0,-1 1 0,1 0 0,-1 0 1,1-1-1,0 1 0,-1 0 0,1-1 1,-1 1-1,1-1 0,-1 1 0,1-1 0,-1 1 1,0-1-1,1 1 0,-1-1 0,0 0 1,1 1-1,-1-1 0,0 1 0,0-1 0,1 0 1,-1 1-1,0-1 0,0 0 0,0 1 0,0-1 1,0 0-1,0 1 0,0-1 0,0 0 1,0 1-1,0-1 0,0 0 0,-1 1 0,1-1 1,0 0-1,0-1-18,0 0-56,12 1 41,27 1-20,-38 0 46,0 0 0,0 0 0,0 0-1,0 0 1,0 0 0,-1 0-1,1 0 1,0 1 0,0-1-1,0 0 1,0 0 0,-1 1 0,1-1-1,0 1 1,0-1 0,-1 0-1,1 1 1,0-1 0,-1 1-1,1 0 1,0-1 0,-1 1 0,1 0-1,-1-1 1,1 1 0,-1 0-1,0-1 1,1 1 0,-1 0-1,0 0 1,1 0 0,-1 0 0,1 23-42,0-19 51,0 1 0,0-1 0,-1 0 1,0 1-1,0-1 0,-1 0 0,0 0 1,0 1-1,0-1 0,-3 10 1,-6-6-15,8-8 6,1 0 0,-1 0 0,1 1 0,0-1 0,-1 1-1,1-1 1,0 1 0,0-1 0,0 1 0,0-1 0,0 1 0,0 2 0,-12 17 2,13-20 1,0 0-1,0 0 1,-1-1 0,1 1-1,0 0 1,-1-1 0,1 1 0,-1 0-1,1-1 1,-1 1 0,1 0-1,-1-1 1,1 1 0,-1-1 0,0 1-1,1-1 1,-1 1 0,0-1-1,1 0 1,-1 1 0,0-1 0,0 0-1,1 0 1,-1 1 0,0-1-1,0 0 1,1 0 0,-1 0 0,0 0-1,0 0 1,0 0 0,1 0-1,-2 0 1,-3-1 7,1 1 259,6 207-230,-4-96-37,2 8 0,0-106 0,0-34 0,0-40 0,0-367 0,0 427 0,0 0 0,0 1 0,0-1 0,0 0 0,0 0 0,0 0 0,0 0 0,0 1 0,0-1 0,0 0 0,0 0 0,0 0 0,0 1 0,-1-1 0,1 0 0,0 0 0,-1 1 0,1-1 0,-1 0 0,1 0 0,-1 1 0,1-1 0,-1 1 0,1-1 0,-1 0 0,0 1 0,1-1 0,-1 1 0,0-1 0,0 1 0,0 1 0,0 0 0,0-1 0,1 1 0,-1 0 0,1-1 0,-1 1 0,0 0 0,1 0 0,-1-1 0,1 1 0,-1 0 0,1 0 0,0 0 0,-1 0 0,1 0 0,0 0 0,0 0 0,0 0 0,0 0 0,-1 0 0,1 0 0,0-1 0,1 1 0,-1 0 0,0 0 0,0 2 0,1 16 0,-1-5 0,0 0 0,0 0 0,-5 26 0,-14 27 0,7 28 0,3 2 0,7 145 0,2-139 0,0-92 0,0-36 0,0-44 0,0-432 0,0 1187 0,1-712 0,8-42 0,-5 42 0,1-41 0,-5-318 0,0 399 0,0 12 0,0-1 0,-2 1 0,0-1 0,-2 0 0,-8 29 0,5-30 0,1 0 0,1 1 0,1 0 0,0 43 0,2-5 0,-12 82 0,11-52 0,3-57 0,0-32 0,0-15 0,-1-53 0,-1 31 0,2-1 0,6-49 0,-2 61 0,1-4 0,-2-1 0,1-27 0,-3 30 0,1 1 0,8-38 0,-5 37 0,-1 0 0,1-39 0,-5-77 0,0 759 0,1-622 0,-1 0 0,0 0 0,1 0 0,0 0 0,0 0 0,0 0 0,2-5 0,5-16 0,-6-10 0,-3 25 0,2 1 0,-1-1 0,1 1 0,3-16 0,-1 15 0,2-10 0,0-1 0,-1 1 0,-1-1 0,0-21 0,-3-439 0,0 1190 0,8-751 0,-5 33 0,-1 0 0,0 0 0,-1 0 0,2-16 0,-3-617 0,0 639 0,0 0 0,0 0 0,0 0 0,0 0 0,0 0 0,-1 0 0,1 0 0,-1 0 0,1 0 0,-1 0 0,0 0 0,-1-3 0,2 5 0,0 0 0,-1 0 0,1 0 0,0-1 0,-1 1 0,1 0 0,0 0 0,-1 0 0,1 0 0,0 0 0,-1-1 0,1 1 0,0 0 0,-1 0 0,1 0 0,0 0 0,-1 0 0,1 0 0,-1 0 0,1 0 0,0 1 0,-1-1 0,1 0 0,0 0 0,-1 0 0,1 0 0,0 0 0,-1 1 0,1-1 0,0 0 0,-1 0 0,1 0 0,0 1 0,0-1 0,-1 0 0,1 0 0,0 1 0,-4 3 0,1-1 0,1 1 0,-1 0 0,0 0 0,1 0 0,0 0 0,-3 6 0,3-2 0,0 0 0,1 0 0,0-1 0,0 2 0,1-1 0,0 0 0,1 13 0,1 6 0,-4 36 0,-12 73 0,11 119 0,3-250 0,1-23 0,1 0 0,4-22 0,-2 22 0,-1 0 0,0-25 0,-3-410 0,2 545 0,0-28 0,-9 102 0,-9 107 0,16-191 0,0-49 0,0-30 0,0-14 0,0-928 0,0 1913 0,0-1441 0,0 467 0,1-1 0,-1 1 0,0 0 0,0 0 0,0 0 0,0-1 0,0 1 0,0 0 0,0 0 0,0-1 0,0 1 0,0 0 0,0 0 0,0 0 0,0-1 0,0 1 0,0 0 0,-1 0 0,1 0 0,0-1 0,0 1 0,0 0 0,0 0 0,0 0 0,0-1 0,0 1 0,-1 0 0,1 0 0,0 0 0,0 0 0,0-1 0,0 1 0,-1 0 0,1 0 0,0 0 0,0 0 0,0 0 0,-1 0 0,1 0 0,0 0 0,0 0 0,-1 0 0,-8 8 0,7-5 0,0-1 0,0 1 0,1 0 0,0 0 0,-1 0 0,1 0 0,0 1 0,1-1 0,-1 0 0,0 0 0,1 4 0,-1 3 0,0 0 0,0-1 0,-1 1 0,0 0 0,-1-1 0,0 0 0,-7 13 0,-9 33 0,17-40 0,0 0 0,1 0 0,1 22 0,-2 21 0,-26 99 0,17-101 0,6-13 0,2 1 0,5 79 0,0-37 0,-2-57 0,0-20 0,0-19 0,0-157 0,0 167 0,0 0 0,0 0 0,0-1 0,0 1 0,0 0 0,0 0 0,-1-1 0,1 1 0,0 0 0,0 0 0,0 0 0,0-1 0,0 1 0,0 0 0,0 0 0,-1 0 0,1 0 0,0-1 0,0 1 0,0 0 0,-1 0 0,1 0 0,0 0 0,0 0 0,0 0 0,-1 0 0,1 0 0,0-1 0,0 1 0,0 0 0,-1 0 0,1 0 0,0 0 0,0 0 0,-1 0 0,1 0 0,0 0 0,0 0 0,0 0 0,-1 0 0,1 1 0,0-1 0,0 0 0,-1 0 0,1 0 0,0 0 0,0 0 0,0 0 0,0 0 0,-1 1 0,1-1 0,0 0 0,0 0 0,0 0 0,-22 15 0,16-9 0,-1-1 0,1 1 0,1 0 0,-9 12 0,13-16 0,0 0 0,0 1 0,1-1 0,-1 1 0,1-1 0,-1 1 0,1-1 0,0 1 0,0 3 0,-3 15 0,2-19 0,0 1 0,0-1 0,-1 0 0,1 0 0,-1 1 0,0-1 0,0 0 0,0-1 0,0 1 0,0 0 0,0 0 0,0-1 0,0 1 0,-1-1 0,1 0 0,0 0 0,-1 0 0,-2 1 0,-5 0 0,1-1 0,-1 0 0,1 0 0,-13-1 0,13 0 0,4-1 0,1 0 0,0 0 0,0 0 0,0-1 0,0 0 0,1 1 0,-1-1 0,0 0 0,1-1 0,-7-4 0,-12-7 0,9 6 0,10 6 0,-1-1 0,0 1 0,0 0 0,0 0 0,0 1 0,-7-3 0,-61-15 0,63 16 0,12 1 0,25 0 0,40 1 0,-65 1 0,231 0 0,-232-1 0,-12 1 0,-30-1 0,30 0 0,0 2 0,0-1 0,0 1 0,0 1 0,0 0 0,0 0 0,-9 4 0,-1 3 0,19-8 0,-1-1 0,1 0 0,0 1 0,-1 0 0,1-1 0,0 1 0,-1 0 0,1 0 0,0 0 0,0-1 0,0 1 0,0 0 0,0 1 0,0-1 0,0 0 0,0 0 0,0 0 0,0 1 0,1-1 0,-1 0 0,0 1 0,1-1 0,-1 0 0,1 1 0,0-1 0,-1 1 0,1-1 0,0 1 0,0-1 0,0 1 0,0-1 0,0 1 0,0-1 0,0 1 0,1 1 0,-1-2 0,0 1 0,0 0 0,0 0 0,1-1 0,-1 1 0,1 0 0,-1-1 0,1 1 0,-1-1 0,1 1 0,0 0 0,0-1 0,-1 1 0,1-1 0,0 0 0,1 1 0,-1-1 0,0 0 0,0 0 0,0 1 0,1-1 0,-1 0 0,1 0 0,-1-1 0,1 1 0,-1 0 0,1 0 0,-1-1 0,1 1 0,0-1 0,-1 1 0,4-1 0,7 2 0,-1-1 0,1-1 0,-1 0 0,14-1 0,4-1 0,16 2 0,-32 0 0,-25 0 0,-58 0 0,69 0 0,0 0 0,1 0 0,-1 0 0,0 0 0,0 0 0,1 0 0,-1 0 0,0 0 0,0 1 0,1-1 0,-1 0 0,0 0 0,0 1 0,1-1 0,-1 0 0,0 1 0,1-1 0,-1 1 0,1-1 0,-1 1 0,0-1 0,1 1 0,-1-1 0,1 1 0,-1-1 0,1 1 0,-1 1 0,-1 21 0,3-20 0,-1 0 0,0-1 0,0 1 0,0 0 0,0 0 0,-1 0 0,1 0 0,-1-1 0,1 1 0,-3 3 0,-14 18 0,15-22 0,0 1 0,-1-1 0,1 1 0,0 0 0,1-1 0,-1 1 0,0 0 0,1 0 0,0 0 0,-1 1 0,1-1 0,0 0 0,1 0 0,-1 1 0,1-1 0,-1 4 0,1 71 0,-1-68 0,0-13 0,6-16 0,0 13 0,-1 0 0,1 1 0,1-1 0,-1 1 0,1 0 0,0 0 0,0 1 0,0 0 0,0 0 0,1 0 0,0 1 0,11-4 0,-16 6 0,-1 1 0,1 0 0,-1-1 0,0 0 0,1 1 0,-1-1 0,0 0 0,0 1 0,1-1 0,-1 0 0,0 0 0,0 0 0,0 0 0,0 0 0,0 0 0,0 0 0,0-1 0,-1 1 0,1 0 0,1-3 0,-2 3 0,1 0 0,0-1 0,0 1 0,0 0 0,0-1 0,0 1 0,0 0 0,0 0 0,0 0 0,0 0 0,0 0 0,1 0 0,-1 0 0,0 0 0,1 0 0,-1 0 0,2 0 0,0 1 0,-1-1 0,1 1 0,-1-1 0,0 0 0,0 0 0,1 0 0,-1 0 0,0 0 0,0-1 0,0 1 0,0 0 0,0-1 0,0 0 0,-1 1 0,1-1 0,0 0 0,-1 0 0,0 0 0,1 0 0,-1 0 0,0 0 0,0 0 0,0-1 0,0 1 0,0 0 0,-1-1 0,1 1 0,-1 0 0,1-5 0,-1 6 0,0 1 0,0-1 0,0 1 0,0 0 0,0-1 0,0 1 0,0-1 0,0 1 0,-1 0 0,1-1 0,0 1 0,0-1 0,0 1 0,-1 0 0,1-1 0,0 1 0,0 0 0,-1-1 0,1 1 0,0 0 0,0-1 0,-1 1 0,1 0 0,-1 0 0,1-1 0,0 1 0,-1 0 0,1 0 0,0 0 0,-2-1 0,-15 0 0,-6-1 0,-33-11 0,52 12 0,-1 0 0,1 0 0,-1 1 0,1 0 0,-1 0 0,1 0 0,-1 1 0,1-1 0,0 1 0,-9 3 0,13-4 0,-1 0 0,1 1 0,-1-1 0,1 1 0,0-1 0,-1 1 0,1-1 0,0 1 0,-1-1 0,1 1 0,0 0 0,0-1 0,-1 1 0,1-1 0,0 1 0,0 0 0,0-1 0,0 1 0,0-1 0,0 1 0,0 0 0,0-1 0,0 1 0,0-1 0,0 1 0,1 0 0,-1-1 0,0 1 0,0-1 0,1 1 0,-1-1 0,0 1 0,1-1 0,-1 1 0,0-1 0,1 1 0,-1-1 0,1 1 0,23 2 0,-11-6 0,-13 2 0,1 1 0,-1 0 0,0 0 0,0-1 0,0 1 0,1 0 0,-1 0 0,0-1 0,0 1 0,0 0 0,0 0 0,1-1 0,-1 1 0,0 0 0,0-1 0,0 1 0,0 0 0,0-1 0,0 1 0,0 0 0,0-1 0,0 1 0,0 0 0,0-1 0,0 1 0,0 0 0,0 0 0,0-1 0,-1 1 0,1 0 0,0-1 0,0 1 0,0 0 0,0-1 0,-1 1 0,-3-7 0,3 5 0,-1 0 0,1 0 0,0-1 0,0 1 0,0 0 0,0 0 0,0-1 0,1 1 0,-1 0 0,1-1 0,-1 1 0,1-3 0,0 4 0,0 0 0,0-1 0,0 1 0,0 0 0,0 0 0,-1-1 0,1 1 0,0 0 0,-1 0 0,1 0 0,-1-1 0,1 1 0,-1 0 0,0 0 0,1 0 0,-1 0 0,0 0 0,0 0 0,0 0 0,0 0 0,0 1 0,0-1 0,-1-1 0,1 2 0,0-1 0,0 0 0,0 0 0,0 1 0,0-1 0,0 0 0,1 0 0,-1 0 0,0 0 0,1 0 0,-1 0 0,0 0 0,1 0 0,-1 0 0,1 0 0,0-1 0,-1 1 0,1 0 0,0 0 0,0 0 0,-1-1 0,1 1 0,0-1 0,0 0 0,0 1 0,0 0 0,0 0 0,-1 0 0,1 0 0,-1 0 0,1-1 0,-1 1 0,1 0 0,-1 0 0,1 0 0,-1 0 0,0 1 0,0-1 0,0 0 0,1 0 0,-1 0 0,0 0 0,0 1 0,0-1 0,0 0 0,0 1 0,0-1 0,0 1 0,-1 0 0,1-1 0,0 1 0,0 0 0,0-1 0,0 1 0,0 0 0,-1 0 0,1 0 0,0 0 0,0 0 0,0 0 0,-1 0 0,1 1 0,0-1 0,0 0 0,0 1 0,0-1 0,0 1 0,-2 0 0,-21 49 0,18-43 0,1 1 0,0-1 0,1 1 0,0 0 0,0 0 0,1 1 0,0-1 0,0 1 0,1 0 0,0 0 0,0-1 0,1 1 0,0 11 0,1 30 0,0-49 0,1 0 0,-1 0 0,0 0 0,1-1 0,-1 1 0,0 0 0,1 0 0,-1 0 0,1 0 0,0 0 0,-1 0 0,1-1 0,0 1 0,-1 0 0,1 0 0,0-1 0,0 1 0,0-1 0,-1 1 0,1-1 0,0 1 0,0-1 0,0 1 0,0-1 0,0 0 0,0 1 0,0-1 0,0 0 0,0 0 0,2 0 0,0 1 0,0-1 0,0 0 0,0 0 0,0 0 0,0 0 0,0-1 0,0 1 0,0-1 0,0 0 0,0 0 0,-1 0 0,5-2 0,3-4 0,1 0 0,-2-2 0,17-15 0,-17 14 0,1 0 0,0 1 0,21-14 0,-29 21 0,0 1 0,-1 0 0,1-1 0,0 1 0,-1-1 0,0 0 0,1 1 0,-1-1 0,0 0 0,0 0 0,0 1 0,0-1 0,0 0 0,-1 0 0,1 0 0,0 0 0,-1-1 0,0 1 0,1-3 0,-1-49 0,-2 28 0,2 23 0,-1 0 0,1 1 0,-1-1 0,0 1 0,0 0 0,0-1 0,0 1 0,-1 0 0,1-1 0,0 1 0,-1 0 0,0 0 0,1 0 0,-1 0 0,0 1 0,0-1 0,0 0 0,0 1 0,-1-1 0,1 1 0,0 0 0,-1 0 0,1 0 0,0 0 0,-1 0 0,1 0 0,-1 1 0,0-1 0,1 1 0,-1 0 0,1-1 0,-1 1 0,-3 1 0,-2-1 0,0 0 0,0 0 0,0 1 0,0 0 0,-11 3 0,17-3 0,0-1 0,1 1 0,-1 0 0,0 0 0,1 0 0,-1 0 0,1 0 0,-1 0 0,1 0 0,-1 0 0,1 1 0,0-1 0,-1 0 0,1 1 0,0-1 0,0 1 0,0 0 0,0-1 0,1 1 0,-1 0 0,0 0 0,1-1 0,-1 1 0,1 0 0,-1 0 0,1 0 0,0 0 0,0-1 0,0 4 0,0 138 0,0-143 0,0 0 0,0 1 0,0-1 0,-1 0 0,1 1 0,0-1 0,0 1 0,0-1 0,0 0 0,0 1 0,0-1 0,0 0 0,0 1 0,0-1 0,0 1 0,1-1 0,-1 0 0,0 1 0,0-1 0,0 0 0,0 1 0,0-1 0,1 0 0,-1 1 0,0-1 0,0 0 0,1 1 0,-1-1 0,0 0 0,0 0 0,1 1 0,-1-1 0,0 0 0,1 0 0,-1 0 0,0 1 0,1-1 0,-1 0 0,0 0 0,1 0 0,-1 0 0,0 0 0,1 0 0,-1 0 0,1 0 0,-1 0 0,0 0 0,1 0 0,-1 0 0,1 0 0,-1 0 0,0 0 0,1 0 0,-1 0 0,0 0 0,1-1 0,-1 1 0,1 0 0,-1-1 0,1 1 0,-1-1 0,1 1 0,-1-1 0,1 1 0,-1-1 0,1 1 0,-1-1 0,0 0 0,1 1 0,-1-1 0,0 0 0,0 1 0,1-1 0,-1 0 0,0 1 0,0-1 0,0 0 0,0 1 0,0-1 0,0 0 0,0 0 0,0 1 0,0-1 0,0 0 0,0 1 0,-1-1 0,1 0 0,0 1 0,0-1 0,-1 0 0,1 1 0,0-1 0,-2 0 0,2 0 0,0 1 0,0-1 0,0 1 0,0 0 0,0-1 0,-1 1 0,1 0 0,0-1 0,0 1 0,-1 0 0,1-1 0,0 1 0,-1 0 0,1-1 0,0 1 0,0 0 0,-1 0 0,1-1 0,-1 1 0,1 0 0,0 0 0,-1 0 0,1 0 0,-1 0 0,1-1 0,0 1 0,-1 0 0,1 0 0,-1 0 0,1 0 0,0 0 0,-1 0 0,0 0 0,-4 15 0,6 32 0,-1-38 0,0-6 0,1-1 0,-1 0 0,1 0 0,0 0 0,0 0 0,0 1 0,0-1 0,0 0 0,0-1 0,0 1 0,0 0 0,1 0 0,-1 0 0,1-1 0,-1 1 0,1-1 0,0 1 0,2 1 0,-1-1 0,-1 0 0,1 0 0,0-1 0,0 1 0,0-1 0,0 1 0,1-1 0,-1 0 0,0 0 0,1-1 0,4 2 0,22-2 0,-13 1 0,1 0 0,33-5 0,-50 4 0,0 0 0,0-1 0,0 1 0,0 0 0,0 0 0,-1-1 0,1 1 0,0 0 0,0-1 0,-1 1 0,1-1 0,0 1 0,0-1 0,-1 1 0,1-1 0,-1 0 0,1 1 0,0-1 0,-1 0 0,1 1 0,-1-1 0,0 0 0,1-1 0,7-9 0,-1 4 0,-5 5 0,-1 1 0,0 0 0,0 0 0,0 0 0,1 0 0,-1-1 0,-1 1 0,1-1 0,0 1 0,0 0 0,0-1 0,-1 0 0,1 1 0,-1-1 0,1 1 0,-1-1 0,1 0 0,-1 1 0,0-1 0,0-3 0,0 1 0,1 0 0,-1 1 0,-1-1 0,1 0 0,0 0 0,-1 0 0,0 0 0,0 0 0,0 0 0,-3-6 0,1 7 0,0 0 0,-1 0 0,1-1 0,-1 2 0,0-1 0,0 0 0,0 1 0,-6-3 0,9 5 0,-13-8 0,0 1 0,-1 0 0,-19-5 0,28 10 0,1 1 0,-1-1 0,0 1 0,1 1 0,-1-1 0,0 1 0,0 0 0,0 0 0,1 0 0,-1 1 0,0 0 0,-7 2 0,12-2 0,1 0 0,-1 0 0,0 1 0,1-1 0,-1 0 0,1 0 0,-1 0 0,1 0 0,-1 1 0,1-1 0,0 0 0,0 0 0,0 0 0,0 1 0,0-1 0,0 0 0,0 0 0,0 1 0,0-1 0,0 0 0,1 2 0,-1 6 0,0-2 0,-1-4 0,1 0 0,-1-1 0,1 1 0,0 0 0,0 0 0,0 0 0,0 0 0,1-1 0,-1 1 0,1 0 0,0 0 0,-1 0 0,1-1 0,2 4 0,0-2 0,-1-1 0,1 0 0,0 0 0,0 0 0,1-1 0,-1 1 0,1-1 0,-1 1 0,1-1 0,0 0 0,-1-1 0,1 1 0,0 0 0,0-1 0,1 0 0,-1 0 0,0-1 0,0 1 0,0-1 0,1 1 0,7-2 0,24 2 0,-21 0 0,-1 0 0,1-1 0,-1-1 0,0 0 0,1-1 0,-1 0 0,0-1 0,0-1 0,0 0 0,18-9 0,-18 8 0,-11 4 0,0 0 0,0 0 0,0 0 0,0-1 0,0 1 0,0-1 0,4-3 0,0-14 0,3 11 0,-9 8 0,0-1 0,0 1 0,0-1 0,-1 1 0,1-1 0,0 1 0,-1-1 0,1 1 0,0-1 0,-1 0 0,1 1 0,0-1 0,-1 0 0,0 0 0,1 1 0,-1-1 0,1 0 0,-1 0 0,0 0 0,1 0 0,-1 0 0,0 0 0,0 1 0,0-1 0,0-1 0,0 1 0,0 0 0,0 0 0,0 0 0,0 0 0,0 0 0,1 1 0,-1-1 0,0 0 0,0 0 0,1 0 0,-1 0 0,0 1 0,1-1 0,-1 0 0,1 0 0,-1 1 0,1-1 0,-1 0 0,1 1 0,0-1 0,-1 0 0,1 1 0,1-1 0,-2 0 0,1 1 0,0-1 0,-1 1 0,1-1 0,0 0 0,-1 1 0,1-1 0,-1 0 0,1 1 0,-1-1 0,1 0 0,-1 0 0,0 0 0,1 1 0,-1-1 0,0 0 0,0 0 0,1 0 0,-1 0 0,0 1 0,0-1 0,0 0 0,0-1 0,0-6 0,0 6 0,1 0 0,-1 0 0,0 0 0,0 0 0,0 1 0,0-1 0,0 0 0,-1 0 0,1 0 0,0 0 0,-1 0 0,1 1 0,-1-1 0,0 0 0,0 0 0,0 1 0,0-1 0,0 1 0,0-1 0,0 0 0,0 1 0,0 0 0,-1-1 0,1 1 0,-1 0 0,-2-2 0,1 1 0,1 1 0,-1 0 0,1-1 0,0 1 0,-1-1 0,1 0 0,0 0 0,0 0 0,0 0 0,1 0 0,-1 0 0,-1-3 0,2 4 0,0 0 0,0 0 0,1 0 0,-1 0 0,0 0 0,0 1 0,0-1 0,0 0 0,0 1 0,0-1 0,0 0 0,0 1 0,-1-1 0,1 1 0,0 0 0,0-1 0,0 1 0,-1 0 0,1 0 0,0 0 0,-2 0 0,-10-4 0,12 3 0,1 0 0,-1-1 0,0 1 0,1 0 0,-1 0 0,1-1 0,0 1 0,-1 0 0,1 0 0,0-1 0,0 1 0,0 0 0,0-1 0,0 1 0,0-2 0,0-63 0,0 353 0,0-292 0,0 1 0,1-1 0,0 1 0,0-1 0,0 1 0,0 0 0,1 0 0,0 0 0,2-5 0,-2 4 0,0 1 0,0-1 0,0 1 0,0-1 0,-1 0 0,0 0 0,0 0 0,0 0 0,-1-6 0,0-393 0,1 443 0,-6 62 0,-3-67 0,3-18 0,2 0 0,0 1 0,1-1 0,0 17 0,0-3 0,0 0 0,-10 39 0,10-51 0,0 1 0,1-1 0,3 26 0,-2-17 0,2-34 0,-1 1 0,1-1 0,1 1 0,-1 0 0,1-1 0,5-7 0,13-33 0,-7-31 0,-1-1 0,-7 58 0,-1 7 0,-2-1 0,0 1 0,0-1 0,0-24 0,-3-156 0,0 189 0,0 5 0,-4 36 0,-8 6 0,2 0 0,-7 59 0,4-24 0,7-50 0,1 1 0,-1 52 0,6 203 0,0-283 0,0 0 0,0 0 0,0 0 0,1 0 0,-1 0 0,0 0 0,1 0 0,-1 0 0,0 0 0,1 0 0,0 0 0,-1 0 0,1 0 0,-1 0 0,1 0 0,0 1 0,0-1 0,1-1 0,11-14 0,-8 2 0,-1 0 0,5-27 0,-7 31 0,1-22 0,0 0 0,-5-62 0,1 32 0,1-273 0,1 401 0,1-14 0,-8 78 0,0-83 0,-2-1 0,-20 66 0,22-86 0,1-1 0,0 1 0,2 1 0,2-1 0,1 43 0,0-37 0,0-259 0,1 221 0,-1-1 0,1 1 0,0-1 0,0 1 0,1 0 0,2-8 0,-2 9 0,0 0 0,-1-1 0,0 1 0,0-1 0,0 0 0,0-5 0,-1-7 0,0 39 0,0 42 0,-1-45 0,0-13 0,1 0 0,-1-1 0,1 1 0,0 0 0,1 0 0,-1-1 0,1 1 0,0 0 0,0-1 0,2 7 0,2-7 0,11 14 0,-15-17 0,-1-1 0,0 0 0,1 1 0,-1-1 0,0 0 0,0 1 0,1-1 0,-1 1 0,0-1 0,0 1 0,0-1 0,1 1 0,-1-1 0,0 1 0,0-1 0,0 1 0,0-1 0,0 1 0,0-1 0,0 1 0,0-1 0,0 1 0,-1-1 0,1 1 0,0-1 0,0 0 0,0 1 0,0-1 0,-1 1 0,1-1 0,0 1 0,0-1 0,-1 0 0,1 1 0,0-1 0,-1 1 0,1-1 0,0 0 0,-1 1 0,1-1 0,-1 0 0,-6 2 0,1-1 0,-1 0 0,0-1 0,1 0 0,-14-1 0,5 1 0,13 0 0,-1 0 0,0 0 0,1 0 0,-1-1 0,1 1 0,-1-1 0,0 0 0,1 1 0,-1-1 0,1 0 0,0-1 0,-1 1 0,1 0 0,0-1 0,-4-2 0,-29-20 0,34 23 0,-1 1 0,1-1 0,0 0 0,-1 1 0,1-1 0,-1 1 0,1 0 0,-1-1 0,0 1 0,1 0 0,-1 0 0,1 0 0,-1 0 0,1 0 0,-3 1 0,3-1 0,0 0 0,-1 1 0,1-1 0,-1 0 0,1 0 0,-1 0 0,1 0 0,0 0 0,-1-1 0,1 1 0,-1 0 0,1-1 0,0 1 0,-1-1 0,1 1 0,0-1 0,-1 0 0,1 1 0,0-1 0,0 0 0,0 0 0,-2-2 0,3 3 0,0 0 0,-1 0 0,1 0 0,0-1 0,0 1 0,0 0 0,0 0 0,-1-1 0,1 1 0,0 0 0,0-1 0,0 1 0,0 0 0,0 0 0,0-1 0,0 1 0,0 0 0,0-1 0,0 1 0,0 0 0,0 0 0,0-1 0,0 1 0,0 0 0,0-1 0,0 1 0,0 0 0,0 0 0,0-1 0,1 1 0,-1 0 0,0 0 0,0-1 0,13-4 0,28 4 0,-27 2 0,172-1 0,-186 0 0,0 0 0,1 0 0,-1 0 0,0 0 0,0 0 0,1 1 0,-1-1 0,0 0 0,1 0 0,-1 0 0,0 0 0,0 0 0,1 0 0,-1 0 0,0 0 0,1 0 0,-1 0 0,0-1 0,1 1 0,-1 0 0,0 0 0,0 0 0,1 0 0,-1 0 0,0 0 0,0-1 0,1 1 0,-1 0 0,0 0 0,0 0 0,0-1 0,1 1 0,-1 0 0,0 0 0,0-1 0,0 1 0,0 0 0,1 0 0,-1-1 0,0 1 0,0 0 0,0-1 0,-12-10 0,6 8 0,-1-1 0,0 1 0,0 0 0,-10-3 0,-51-10 0,55 12 0,-1 1 0,0 0 0,-1 1 0,1 1 0,0 0 0,0 0 0,-21 4 0,3-2 0,21 0 0,11 3 0,22 7 0,34 7 0,-45-16 0,1-1 0,-1 0 0,0-1 0,0-1 0,14-1 0,-16 1 0,0 0 0,0 0 0,0 1 0,0 0 0,0 1 0,0 0 0,13 3 0,-21-3 0,0-1 0,0 0 0,0 1 0,0-1 0,0 1 0,0-1 0,0 1 0,0-1 0,0 1 0,-1 0 0,1-1 0,0 1 0,0 0 0,0 0 0,-1 0 0,1-1 0,-1 1 0,1 0 0,0 2 0,-1-3 0,0 1 0,0-1 0,0 1 0,-1-1 0,1 1 0,0-1 0,0 1 0,-1-1 0,1 1 0,0-1 0,0 0 0,-1 1 0,1-1 0,-1 1 0,1-1 0,0 0 0,-1 1 0,1-1 0,-1 0 0,1 0 0,-1 1 0,1-1 0,-1 0 0,1 0 0,-1 0 0,1 1 0,-1-1 0,1 0 0,-1 0 0,0 0 0,1 0 0,-1 0 0,1 0 0,-1 0 0,1 0 0,-1 0 0,1-1 0,-1 1 0,0 0 0,-165 0 0,165-1 0,-1 1 0,1 0 0,-1 0 0,0 0 0,1 0 0,-1 0 0,0 1 0,1-1 0,-1 0 0,1 1 0,-1-1 0,0 1 0,1-1 0,0 1 0,-1 0 0,1 0 0,-1 0 0,1 0 0,0 0 0,-1 0 0,1 0 0,0 0 0,0 0 0,0 0 0,-1 3 0,0 1 0,1 0 0,0 0 0,0 0 0,0 0 0,1 1 0,-1-1 0,2 8 0,0-10 0,-1 0 0,1 0 0,0-1 0,0 1 0,0 0 0,1-1 0,-1 1 0,1-1 0,-1 1 0,1-1 0,0 0 0,0 0 0,0 0 0,0 0 0,0 0 0,1 0 0,-1 0 0,0-1 0,1 1 0,-1-1 0,1 0 0,3 2 0,42 16 0,-30-12 0,19 4 0,-37-11 0,1 0 0,0 0 0,0 0 0,-1 0 0,1 0 0,0 0 0,0 0 0,-1 0 0,1-1 0,0 1 0,-1 0 0,1 0 0,0-1 0,-1 1 0,1 0 0,0-1 0,-1 1 0,1-1 0,-1 1 0,1-1 0,-1 1 0,1-1 0,-1 1 0,1-1 0,-1 0 0,1 1 0,-1-1 0,0 1 0,1-1 0,-1 0 0,0 0 0,0 1 0,0-1 0,1 0 0,-1 1 0,0-1 0,0 0 0,0 0 0,0 1 0,0-1 0,0 0 0,-1-1 0,2-1 0,-1 0 0,0 0 0,1 0 0,0 0 0,-1 0 0,1 1 0,0-1 0,0 0 0,2-3 0,-1 3 0,-1 0 0,1 1 0,-1-1 0,0 0 0,0-1 0,-1 1 0,1 0 0,-1 0 0,1-4 0,-2-16 0,1 15 0,-1 0 0,1 0 0,1 0 0,-1 0 0,1 0 0,3-12 0,6 0 0,-8 16 0,0 1 0,0-1 0,-1 0 0,1 0 0,-1 0 0,0 1 0,0-1 0,-1-1 0,1 1 0,-1-5 0,1-3 0,0 0 0,0 0 0,5-17 0,-3 17 0,0 0 0,-2 0 0,2-19 0,-3-5 0,0 30 0,0 24 0,-1-14 0,1 1 0,-1-1 0,0 0 0,0 1 0,0-1 0,-1 0 0,0 1 0,0-1 0,0 0 0,0 0 0,-6 7 0,-11 25 0,16-20 0,1-1 0,1 1 0,0 0 0,1-1 0,1 19 0,1 8 0,-2 155 0,0-188 0,-1-16 0,6-22 0,4 16 0,-7 11 0,-1 0 0,1 0 0,-1 0 0,0 0 0,0-1 0,1 1 0,-2-1 0,1 1 0,0-1 0,0 1 0,-1-1 0,1 1 0,-1-1 0,0-2 0,1-3 0,-1 1 0,1 0 0,0 0 0,1 0 0,3-9 0,-3 9 0,0 0 0,-1 0 0,1 0 0,-1 0 0,0-11 0,-1-88 0,0 104 0,0 0 0,0 0 0,0 0 0,0 0 0,1 1 0,-1-1 0,1 0 0,-1 0 0,1 1 0,0-1 0,0 1 0,0-1 0,0 0 0,0 1 0,0-1 0,0 1 0,0 0 0,2-2 0,-2 2 0,1 0 0,-1-1 0,0 1 0,0 0 0,0 0 0,0-1 0,-1 1 0,1 0 0,0-1 0,0 1 0,-1-1 0,1 1 0,-1-1 0,0 1 0,1-1 0,-1 0 0,0 1 0,0-3 0,0-7 0,0 18 0,3 21 0,1-19 0,-2-1 0,1 1 0,-1-1 0,0 1 0,-1 0 0,1 17 0,-3-11 0,1-11 0,0 1 0,0 0 0,0 0 0,0 0 0,1 0 0,0-1 0,2 10 0,9 1 0,-11-14 0,0 0 0,0-1 0,0 1 0,0 0 0,-1 0 0,1 0 0,0 0 0,0 0 0,-1 0 0,1 1 0,-1-1 0,1 0 0,-1 0 0,0 0 0,1 0 0,-1 1 0,0-1 0,0 0 0,0 0 0,0 3 0,0-3 0,0 0 0,0 0 0,0 0 0,0 0 0,0 0 0,0 0 0,0 0 0,0 0 0,0 0 0,1 0 0,-1 0 0,0 0 0,1 0 0,-1 0 0,0 0 0,1 0 0,-1 0 0,1 0 0,0-1 0,-1 1 0,1 0 0,0 0 0,-1-1 0,1 1 0,0 0 0,0-1 0,0 1 0,0-1 0,1 2 0,0-2 0,-1 0 0,0 0 0,1 0 0,-1 0 0,1 0 0,-1-1 0,0 1 0,1 0 0,-1-1 0,0 1 0,1-1 0,-1 1 0,0-1 0,0 0 0,1 0 0,-1 1 0,0-1 0,0 0 0,2-2 0,-3 2 0,1 1 0,0-1 0,-1 0 0,1 0 0,-1 0 0,1 0 0,-1 0 0,1 0 0,-1 0 0,1 0 0,-1 0 0,0 0 0,0 0 0,0 0 0,1 0 0,-1 0 0,0 0 0,0 0 0,0 0 0,-1 0 0,1 0 0,0 0 0,-1-2 0,1 1 0,0-1 0,-1 0 0,1 1 0,0-1 0,0 1 0,0-1 0,1 0 0,-1 1 0,1-1 0,0-2 0,4-15 0,-1 0 0,-1-1 0,-1 1 0,0-37 0,-2-14 0,0 64 0,0 7 0,0 36 0,0 198 0,0-698 0,-1 469 0,1 0 0,-1 0 0,0 0 0,0-1 0,-4 9 0,3-7 0,0 0 0,1 0 0,-1 0 0,1 0 0,-1 12 0,2-9 0,-1 0 0,0 0 0,-1-1 0,0 1 0,-5 13 0,4-13 0,0-1 0,0 1 0,1 0 0,1 0 0,-1 15 0,1-6 0,-1 1 0,-5 21 0,4-22 0,0 1 0,0 22 0,3 90 0,0-123 0,1-15 0,1-21 0,2 15 0,0 1 0,-2-1 0,1-1 0,-2 1 0,1-25 0,-2 31 0,0 1 0,1-1 0,0 1 0,0-1 0,0 1 0,1 0 0,0-1 0,3-5 0,-2 5 0,-1 0 0,0 0 0,0 0 0,0 0 0,-1 0 0,0 0 0,0 0 0,-1-9 0,0-8 0,-1 2 0,1 1 0,4-28 0,3 6 0,2-71 0,-9 69 0,0 36 0,0 28 0,0 329 0,-1-343 0,1-1 0,0 1 0,-1-1 0,0 1 0,0-1 0,-1 1 0,1-1 0,-1 0 0,-2 5 0,1-3 0,0-110 0,4 74 0,1 0 0,10-52 0,-11 78 0,0-10 0,1-1 0,-2 1 0,-1-22 0,0 24 0,0 0 0,1 0 0,1 0 0,0-1 0,4-17 0,3 3 0,-4 17 0,-1 0 0,-1 0 0,0-1 0,0 1 0,0-14 0,-2-90 0,0 568 0,0-454 0,0 0 0,0 0 0,0 1 0,0-1 0,0 0 0,0 1 0,0-1 0,0 0 0,0 1 0,0-1 0,0 0 0,0 1 0,0-1 0,0 0 0,0 1 0,0-1 0,0 0 0,0 0 0,0 1 0,0-1 0,1 0 0,-1 1 0,0-1 0,0 0 0,0 0 0,1 1 0,-1-1 0,0 0 0,0 0 0,0 0 0,1 1 0,-1-1 0,0 0 0,1 0 0,-1 0 0,0 0 0,0 0 0,1 0 0,-1 1 0,0-1 0,1 0 0,-1 0 0,0 0 0,1 0 0,-1 0 0,0 0 0,1 0 0,-1 0 0,0 0 0,0 0 0,1-1 0,0 1 0,1-1 0,-1 1 0,0-1 0,0 0 0,0 0 0,0 0 0,-1 1 0,1-1 0,0 0 0,0 0 0,0 0 0,-1 0 0,2-3 0,-1 1 0,0-1 0,0 0 0,0 1 0,0-1 0,-1 0 0,0 0 0,0-7 0,3-28 0,-1 29 0,2-9 0,0-1 0,1-36 0,-4 39 0,0-1 0,1 0 0,8-29 0,-6 30 0,0 0 0,-2 0 0,2-31 0,-4-302 0,0 338 0,0 33 0,0 51 0,0-60 0,0 14 0,1-13 0,-1 0 0,-1 0 0,0 0 0,-3 15 0,-4 1 0,5-16 0,-1 0 0,1 0 0,1 0 0,-1 25 0,2-6 0,-7 35 0,4-33 0,-1 36 0,5-7 0,0-53 0,0-38 0,0-188 0,-1 202 0,-1 0 0,0 0 0,-7-26 0,5 26 0,1 0 0,0-1 0,-1-26 0,4 38 0,0-1 0,0 1 0,-1 0 0,1 0 0,-1-1 0,0 1 0,0 0 0,0 0 0,0 0 0,-1 0 0,1 0 0,-3-3 0,4 6 0,-1-1 0,1 1 0,-1-1 0,1 0 0,-1 1 0,1 0 0,-1-1 0,1 1 0,-1-1 0,0 1 0,1 0 0,-1-1 0,0 1 0,1 0 0,-1-1 0,0 1 0,1 0 0,-1 0 0,0 0 0,0 0 0,1 0 0,-1 0 0,0 0 0,1 0 0,-1 0 0,0 0 0,0 0 0,1 0 0,-1 1 0,0-1 0,1 0 0,-1 0 0,0 1 0,1-1 0,-1 0 0,0 1 0,1-1 0,-1 1 0,1-1 0,-1 1 0,1-1 0,-1 1 0,1-1 0,-1 1 0,1 0 0,0-1 0,-1 1 0,1 0 0,-1 0 0,0 1 0,1-1 0,-1 1 0,0 0 0,1-1 0,-1 1 0,1-1 0,0 1 0,0 0 0,-1 0 0,1-1 0,0 1 0,0 0 0,0-1 0,1 1 0,-1 2 0,1 4 0,-1 239 0,0-250 0,0 1 0,-1 0 0,1-1 0,-1 1 0,0-1 0,0 1 0,0 0 0,0 0 0,0 0 0,0-1 0,-2-1 0,1 1 0,0 0 0,0 0 0,0-1 0,1 1 0,-1 0 0,1-1 0,0 1 0,0 0 0,0-1 0,1 1 0,-1-1 0,1-4 0,0-324 0,1 380 0,0-14 0,-1 1 0,-5 40 0,-2-28 0,-2 75 0,9-108 0,-2-1 0,0 1 0,-7 27 0,5-27 0,1 1 0,0-1 0,1 1 0,0 15 0,2-4 0,0-17 0,0-17 0,0 4 0,1 0 0,-1 0 0,1 0 0,0 0 0,0 0 0,1 0 0,-1 0 0,4-5 0,6-16 0,-5 1 0,0-1 0,-2 1 0,-1-1 0,1-36 0,-4-186 0,0 231 0,2 1 0,0-1 0,1 1 0,0 0 0,9-21 0,-11 33 0,1-9 0,0 1 0,-1-1 0,0 1 0,0-1 0,-1 1 0,-2-12 0,1 1 0,1 28 0,1 2 0,-1-1 0,0 1 0,-1-1 0,0 1 0,-2 10 0,-3 0 0,2-8 0,1 0 0,0 0 0,1 0 0,0 1 0,0 0 0,1 10 0,-1 7 0,-6 38 0,4-40 0,-1 37 0,5 228 0,0-285 0,0-8 0,3-27 0,1 16 0,0-1 0,-1 1 0,-1-1 0,0 0 0,-1 0 0,-1-21 0,-1 11 0,1 12 0,0 0 0,0 0 0,1 0 0,3-13 0,0 11 0,2-10 0,-1 0 0,-2 0 0,2-28 0,-5-168 0,1 233 0,-1-3 0,0 1 0,0-1 0,0 0 0,-2 0 0,-1 12 0,-6-1 0,6-16 0,1 1 0,0-1 0,0 0 0,1 1 0,-1-1 0,1 1 0,0 10 0,1 105 0,0-121 0,0 1 0,0-1 0,0 1 0,0-1 0,0 1 0,0-1 0,-1 0 0,1 1 0,0-1 0,0 1 0,0-1 0,0 0 0,-1 1 0,1-1 0,0 0 0,0 1 0,0-1 0,-1 0 0,1 1 0,0-1 0,-1 0 0,1 0 0,0 1 0,-1-1 0,1 0 0,0 0 0,-1 1 0,1-1 0,0 0 0,-1 0 0,1 0 0,-1 0 0,1 0 0,-1 0 0,-18-3 0,16 3 0,0-2 0,1 1 0,-1 0 0,1 0 0,-1-1 0,1 1 0,0-1 0,-1 0 0,1 0 0,0 0 0,0 0 0,-3-3 0,3-17 0,2 19 0,0 1 0,0-1 0,-1 1 0,1-1 0,0 1 0,-1-1 0,1 1 0,-1 0 0,-1-4 0,-8-14 0,1 1 0,-11-33 0,18 26 0,2 24 0,0 0 0,0-1 0,0 1 0,0-1 0,-1 1 0,1-1 0,-1 1 0,0 0 0,1-1 0,-2-1 0,-6-10 0,6 12 0,0-1 0,0 0 0,1 0 0,-1 0 0,1 0 0,0 0 0,0 0 0,0 0 0,0-1 0,1 1 0,-1 0 0,1 0 0,0-7 0,0 9 0,0 0 0,0 1 0,1-1 0,-1 0 0,0 0 0,0 0 0,0 1 0,0-1 0,0 0 0,0 0 0,-1 0 0,1 1 0,0-1 0,0 0 0,-1 0 0,1 0 0,0 1 0,-1-1 0,1 0 0,0 1 0,-1-1 0,1 0 0,-1 1 0,0-1 0,1 0 0,-1 1 0,1-1 0,-1 1 0,0-1 0,0 0 0,0 2 0,0 0 0,0-1 0,1 1 0,-1-1 0,0 1 0,1 0 0,-1-1 0,1 1 0,-1 0 0,1 0 0,-1 0 0,1-1 0,-1 1 0,1 0 0,0 0 0,-1 0 0,1 0 0,0 0 0,0 0 0,0 0 0,0 0 0,0-1 0,0 1 0,0 0 0,0 0 0,0 2 0,2 22 0,-1-19 0,-1-1 0,0 1 0,1 0 0,-2 0 0,1-1 0,-1 1 0,0 0 0,0-1 0,-3 9 0,-2-1 0,3-7 0,1 1 0,-1-1 0,1 0 0,0 1 0,0 0 0,1-1 0,0 1 0,0 8 0,2 3 0,0-13 0,0 0 0,-1-1 0,0 1 0,0 0 0,0-1 0,0 1 0,-1 0 0,0-1 0,0 1 0,-2 7 0,-5 1 0,2-7 0,4-29 0,2-452 0,0 836 0,0-674 0,1 312 0,-1 0 0,0-1 0,0 1 0,-1 0 0,1-1 0,0 1 0,0 0 0,-1 0 0,1-1 0,0 1 0,-1 0 0,0 0 0,1 0 0,-1-1 0,0 1 0,1 0 0,-1 0 0,0 0 0,0 0 0,0 0 0,0 0 0,0 1 0,-2-3 0,2 3 0,0-1 0,0 0 0,0 1 0,0-1 0,1 0 0,-1 0 0,0 0 0,0 0 0,1 0 0,-1 0 0,0 0 0,1 0 0,-1 0 0,1 0 0,-1 0 0,1 0 0,0-1 0,-1 1 0,1 0 0,0 0 0,0 0 0,0-1 0,0-1 0,0 3 0,0-1 0,0 1 0,0-1 0,0 0 0,0 1 0,0-1 0,0 1 0,0-1 0,-1 1 0,1-1 0,0 1 0,0-1 0,0 1 0,-1-1 0,1 1 0,0-1 0,-1 1 0,1 0 0,0-1 0,-1 1 0,1-1 0,-1 1 0,1 0 0,0-1 0,-1 1 0,1 0 0,-1 0 0,1-1 0,-1 1 0,1 0 0,-1 0 0,1 0 0,-1-1 0,1 1 0,-1 0 0,0 0 0,1 0 0,-1 0 0,1 0 0,-1 0 0,0 0 0,1 0 0,-1 0 0,1 0 0,-1 0 0,1 0 0,-1 0 0,1 0 0,-1 0 0,1 0 0,-1 0 0,1 0 0,-1 0 0,1-1 0,-1 1 0,1 0 0,0 0 0,-1-1 0,1 1 0,-1 0 0,1 0 0,0-1 0,-1 1 0,1 0 0,0-1 0,-1 1 0,1-1 0,0 1 0,0-1 0,-1 1 0,1 0 0,0-1 0,0 1 0,0-1 0,0 1 0,-1-1 0,1 1 0,0-1 0,0 1 0,0-2 0,1 2 0,-1-1 0,0 0 0,1 0 0,-1 0 0,1 1 0,-1-1 0,1 0 0,-1 1 0,1-1 0,-1 0 0,1 1 0,0-1 0,-1 1 0,1-1 0,0 1 0,0-1 0,-1 1 0,1 0 0,0-1 0,0 1 0,0 0 0,-1 0 0,1-1 0,0 1 0,0 0 0,0 0 0,1 0 0,40-4 0,-36 4 0,0 0 0,0-1 0,0 0 0,0 0 0,6-2 0,27-1 0,-28-6 0,5-2 0,-6 9 0,-10 2 0,-34 4 0,3-2 0,24 1 0,20 3 0,-11-5 0,0 1 0,0-1 0,0 0 0,-1 1 0,1 0 0,0-1 0,0 1 0,-1 0 0,1 0 0,0 0 0,-1 0 0,1 0 0,2 2 0,-2 0 0,2-2 0,-1 0 0,0 0 0,0 0 0,0-1 0,1 1 0,-1-1 0,0 0 0,1 0 0,-1 0 0,0 0 0,5-2 0,11 1 0,-13 2 0,26-4 0,-32 3 0,1 0 0,0 0 0,-1-1 0,1 1 0,-1 0 0,1 0 0,-1-1 0,1 1 0,-1 0 0,1-1 0,-1 1 0,0-1 0,1 1 0,-1-1 0,0 1 0,1 0 0,-1-1 0,0 1 0,1-1 0,-1 0 0,0 1 0,0-1 0,1 1 0,-1-1 0,0 1 0,0-1 0,0 1 0,0-1 0,0 0 0,0 1 0,0-1 0,0 1 0,0-1 0,0 0 0,0 1 0,0-1 0,-1 1 0,1-1 0,0 1 0,0-1 0,-1 1 0,1-1 0,0 1 0,-1-1 0,1 1 0,0-1 0,-1 1 0,1-1 0,-1 1 0,1 0 0,-1-1 0,-2-2 0,1 1 0,-1 0 0,0 0 0,1 0 0,-1 0 0,0 1 0,0-1 0,0 1 0,0 0 0,0 0 0,-1 0 0,1 0 0,0 0 0,0 1 0,-6-1 0,-58-1 0,53 2 0,-21-3 0,70 7 0,-29-3 0,-3 0 0,1-1 0,-1 1 0,1 0 0,-1 0 0,1 0 0,-1 0 0,1 1 0,4 2 0,-3 5 0,-4-8 0,0 0 0,-1 0 0,1 0 0,0 0 0,0 0 0,0 0 0,0 0 0,0 0 0,0 0 0,0 0 0,0-1 0,0 1 0,1 0 0,-1-1 0,0 1 0,0-1 0,1 0 0,-1 1 0,3-1 0,1 2 0,-1-1 0,0 0 0,0 1 0,-1-1 0,1 1 0,0 0 0,6 4 0,-9-5 0,0 1 0,0-1 0,0 0 0,-1 1 0,1-1 0,0 1 0,0-1 0,-1 1 0,1-1 0,-1 1 0,1 0 0,-1-1 0,0 1 0,0-1 0,1 1 0,-1 0 0,0-1 0,-1 3 0,1 407 0,0-411 0,1 1 0,-1-1 0,0 1 0,0-1 0,0 1 0,0-1 0,0 0 0,0 1 0,0-1 0,0 1 0,0-1 0,0 1 0,-1-1 0,1 1 0,0-1 0,0 0 0,0 1 0,0-1 0,-1 1 0,1-1 0,0 1 0,0-1 0,-1 0 0,1 1 0,0-1 0,-1 0 0,1 1 0,0-1 0,-1 0 0,1 0 0,-1 1 0,1-1 0,0 0 0,-1 0 0,1 0 0,-1 0 0,1 1 0,-1-1 0,1 0 0,0 0 0,-1 0 0,1 0 0,-1 0 0,1 0 0,-1 0 0,1 0 0,-1 0 0,1 0 0,-1-1 0,0 1 0,0 0 0,1-1 0,-1 0 0,0 1 0,0-1 0,0 0 0,0 0 0,0 0 0,1 1 0,-1-1 0,0 0 0,1 0 0,-1 0 0,0 0 0,1 0 0,-1-1 0,1 1 0,0 0 0,-1 0 0,1 0 0,0 0 0,0 0 0,0 0 0,0-1 0,0 0 0,-1-10 0,1 8 0,-1 1 0,1-1 0,0 0 0,0 0 0,1 1 0,-1-1 0,1 0 0,0 1 0,0-1 0,1-3 0,2 1 0,-1 1 0,0-1 0,-1 0 0,0 1 0,1-1 0,-2 0 0,1-1 0,-1 1 0,0 0 0,0 0 0,-1-1 0,0-9 0,0-86 0,0 570 0,0-895 0,0 429 0,0 0 0,-1 0 0,0 1 0,1-1 0,-1 0 0,0 0 0,0 0 0,0 0 0,0 0 0,-2 3 0,-10 19 0,12-17 0,-1 0 0,1 0 0,0 0 0,1 0 0,0 11 0,-2 30 0,-21 79 0,9-57 0,3 1 0,-3 91 0,14-145 0,-2 0 0,0-1 0,-8 29 0,6-29 0,1 0 0,0 0 0,0 29 0,3 97 0,0-141 0,0 0 0,0 0 0,0 0 0,0 0 0,0 0 0,0 0 0,0 0 0,-1 0 0,1 0 0,0 0 0,-1-1 0,1 1 0,0 0 0,-1 0 0,1 0 0,-1 0 0,1-1 0,-1 1 0,0 0 0,1 0 0,-1-1 0,0 1 0,-1 0 0,2 0 0,-1-1 0,0 1 0,1-1 0,-1 1 0,0 0 0,1-1 0,-1 1 0,1 0 0,-1-1 0,1 1 0,-1 0 0,1-1 0,0 1 0,-1 0 0,1 0 0,0 0 0,0-1 0,0 1 0,-1 0 0,1 0 0,0 0 0,0 0 0,0 1 0,0 311 0,1-313 0,-1 1 0,0 0 0,0 0 0,0-1 0,0 1 0,-1 0 0,1-1 0,0 1 0,0 0 0,0-1 0,0 1 0,-1 0 0,1-1 0,0 1 0,-1 0 0,1-1 0,0 1 0,-1-1 0,1 1 0,-1-1 0,1 1 0,-1-1 0,1 1 0,-1-1 0,1 1 0,-1-1 0,0 0 0,1 1 0,-1-1 0,1 0 0,-1 1 0,0-1 0,1 0 0,-1 0 0,0 0 0,1 0 0,-1 0 0,0 0 0,0 0 0,1 0 0,-1 0 0,0 0 0,1 0 0,-1 0 0,0 0 0,1 0 0,-1-1 0,-1 1 0,-17 2 0,-2 14 0,20-14 0,0-1 0,-1 1 0,1-1 0,-1 0 0,1 1 0,-1-1 0,1 0 0,-1 0 0,0 0 0,0 0 0,1 0 0,-1-1 0,0 1 0,0 0 0,0-1 0,0 0 0,0 1 0,0-1 0,-2 0 0,-9 0 0,9 1 0,0-1 0,0 0 0,0 0 0,1-1 0,-1 1 0,0-1 0,0 1 0,1-1 0,-1 0 0,0-1 0,1 1 0,-7-4 0,5 2 0,-1 1 0,0 0 0,1 0 0,-1 0 0,0 1 0,0 0 0,-1 0 0,1 0 0,-11 1 0,16 0 0,1 0 0,-1 0 0,0 0 0,0 0 0,1 0 0,-1 0 0,0 0 0,0 0 0,1 0 0,-1 0 0,0 1 0,1-1 0,-1 0 0,0 0 0,1 1 0,-1-1 0,0 0 0,1 1 0,-1-1 0,1 1 0,-1-1 0,0 1 0,1-1 0,-1 1 0,1-1 0,0 1 0,-1 0 0,1-1 0,-1 1 0,1 0 0,0-1 0,0 1 0,-1 0 0,1 0 0,0 0 0,0 0 0,0-1 0,1 1 0,-1 0 0,0-1 0,1 1 0,-1 0 0,0-1 0,1 1 0,-1-1 0,1 1 0,-1 0 0,1-1 0,-1 1 0,1-1 0,-1 0 0,1 1 0,0-1 0,-1 1 0,1-1 0,0 0 0,-1 1 0,1-1 0,0 0 0,-1 0 0,1 0 0,0 0 0,0 1 0,-1-1 0,1 0 0,0 0 0,0 0 0,-1-1 0,2 1 0,27 1 0,-16 0 0,0 0 0,1-1 0,-1-1 0,18-3 0,-30 4 0,-1 0 0,1-1 0,-1 1 0,0-1 0,1 1 0,-1-1 0,0 1 0,1-1 0,-1 1 0,0-1 0,1 1 0,-1-1 0,0 0 0,0 1 0,0-1 0,0 1 0,0-1 0,0 0 0,0 1 0,0-1 0,0 1 0,0-1 0,0 0 0,0 1 0,0-1 0,0 1 0,0-1 0,-1 0 0,1 1 0,0-1 0,0 1 0,-1-1 0,1 1 0,0-1 0,-1 1 0,1-1 0,-1 1 0,0-1 0,-2 0 0,0 0 0,0 1 0,0-1 0,0 1 0,0-1 0,0 1 0,0 0 0,0 1 0,-3-1 0,3 1 0,1-1 0,-1 1 0,1-1 0,-1 0 0,1 0 0,-1 0 0,1 0 0,-1-1 0,1 1 0,-1 0 0,1-1 0,0 0 0,-1 0 0,1 0 0,0 0 0,-1 0 0,1 0 0,0 0 0,-3-3 0,3 2 0,1 1 0,-1-1 0,0 1 0,0-1 0,0 1 0,0 0 0,0 0 0,0 0 0,-4-2 0,4 3 0,1 0 0,0-1 0,-1 1 0,1-1 0,0 1 0,0-1 0,-1 1 0,1-1 0,0 0 0,0 0 0,0 0 0,0 1 0,0-1 0,0 0 0,0 0 0,0 0 0,0-1 0,1 1 0,-1 0 0,0 0 0,1 0 0,-1 0 0,0-1 0,1 1 0,-1-3 0,1 4 0,0-1 0,1 1 0,-1-1 0,0 0 0,0 1 0,1-1 0,-1 1 0,0-1 0,1 1 0,-1-1 0,0 1 0,1-1 0,-1 1 0,1-1 0,-1 1 0,1-1 0,-1 1 0,1 0 0,-1-1 0,1 1 0,-1 0 0,1 0 0,0-1 0,-1 1 0,1 0 0,-1 0 0,1 0 0,0 0 0,-1 0 0,1 0 0,0 0 0,0 0 0,34 0 0,-17 0 0,-1 1 0,-9 0 0,0 0 0,0-1 0,1 0 0,-1 0 0,0-1 0,15-3 0,75-22 0,-69 23 0,-12 2 0,-6-2 0,14-3 0,-24 6 0,-1-1 0,1 1 0,-1 0 0,1-1 0,0 1 0,-1 0 0,1-1 0,-1 1 0,1-1 0,-1 1 0,1 0 0,-1-1 0,1 0 0,-1 1 0,1-1 0,-1 1 0,0-1 0,1 1 0,-1-1 0,0 0 0,1 1 0,-1-1 0,0 0 0,0 1 0,0-1 0,0-1 0,0 1 0,0 0 0,0 0 0,-1-1 0,1 1 0,0 0 0,-1 0 0,1 0 0,-1 0 0,0 0 0,1 0 0,-1 0 0,0 0 0,0 0 0,1 0 0,-1 0 0,0 0 0,0 0 0,0 1 0,0-1 0,0 0 0,0 1 0,0-1 0,-1 1 0,1-1 0,0 1 0,0-1 0,0 1 0,0 0 0,-1-1 0,1 1 0,-2 0 0,-49-2 0,39 3 0,4-1 0,5 0 0,1 1 0,-1-1 0,1 0 0,-1-1 0,1 1 0,-1 0 0,-3-2 0,-16-7 0,-2-2 0,25 11 0,0 0 0,0 0 0,0 0 0,0 0 0,0 0 0,0 0 0,0 0 0,0 0 0,0 0 0,-1 0 0,1 0 0,0 0 0,0 0 0,0 0 0,0 0 0,0 0 0,0 0 0,0 0 0,0 0 0,0-1 0,0 1 0,0 0 0,0 0 0,0 0 0,0 0 0,0 0 0,0 0 0,0 0 0,0 0 0,0 0 0,0 0 0,0 0 0,0 0 0,0-1 0,0 1 0,0 0 0,0 0 0,0 0 0,0 0 0,0 0 0,0 0 0,0 0 0,0 0 0,0 0 0,0 0 0,0 0 0,0 0 0,0 0 0,0-1 0,1 1 0,-1 0 0,0 0 0,0 0 0,0 0 0,0 0 0,0 0 0,0 0 0,0 0 0,0 0 0,0 0 0,0 0 0,0 0 0,0 0 0,0 0 0,1 0 0,-1 0 0,0 0 0,16-1 0,31-10 0,-18 12 0,-16 1 0,-1-2 0,1 0 0,0 0 0,24-5 0,-27 2 0,-7 2 0,1 0 0,-1 0 0,0 0 0,0 0 0,0-1 0,0 1 0,0-1 0,0 1 0,0-1 0,0 0 0,3-4 0,15-12 0,-18 17 0,-1 0 0,0-1 0,1 0 0,-1 1 0,0-1 0,0 0 0,0 0 0,0 0 0,-1 0 0,3-4 0,-2 3 0,0 1 0,0-1 0,-1 0 0,1 0 0,-1 0 0,0 0 0,0 0 0,0 0 0,0 0 0,0 0 0,-1-1 0,1 1 0,-1 0 0,0-1 0,0-2 0,0 5 0,0 0 0,0 0 0,0 0 0,1 1 0,-1-1 0,0 0 0,0 0 0,0 0 0,0 0 0,-1 1 0,1-1 0,0 0 0,0 0 0,0 0 0,-1 1 0,1-1 0,0 0 0,-1 0 0,1 1 0,0-1 0,-1 0 0,1 1 0,-1-1 0,0 0 0,1 1 0,-1-1 0,1 1 0,-1-1 0,-1 0 0,-5-4 0,6 4 0,-1-1 0,1 1 0,-1 0 0,0-1 0,0 1 0,0 0 0,0 0 0,1 1 0,-1-1 0,0 0 0,0 1 0,-1-1 0,1 1 0,0-1 0,0 1 0,0 0 0,0 0 0,0 0 0,0 0 0,0 0 0,-3 1 0,0-1 0,-66 0 0,71 0 0,-1 0 0,0-1 0,1 1 0,-1 0 0,0 0 0,0 0 0,1 0 0,-1 0 0,0 0 0,1 0 0,-1 0 0,0 0 0,1 1 0,-1-1 0,0 0 0,0 0 0,1 1 0,-1-1 0,1 0 0,-1 1 0,0-1 0,1 0 0,-1 1 0,1-1 0,-1 1 0,1-1 0,-1 1 0,1-1 0,-1 1 0,1-1 0,0 1 0,-1 1 0,9 18 0,-6-18 0,-1 0 0,0 0 0,0 1 0,0-1 0,0 0 0,0 0 0,0 1 0,0-1 0,0 3 0,-1 233 0,0-240 0,0-1 0,0 1 0,0 0 0,1-1 0,-1 1 0,1 0 0,0-1 0,-1 1 0,1 0 0,0 0 0,0-1 0,1 1 0,-1 0 0,0 0 0,3-3 0,5-7 0,-8 6 0,1 1 0,-1-1 0,0 1 0,0-1 0,-1 0 0,1 1 0,-1-1 0,-1-7 0,2-24 0,9 2 0,19-47 0,-28 77 0,0-1 0,1 1 0,-2 0 0,1 0 0,-1 0 0,1-1 0,-2-9 0,0 4 0,1 307 0,0-292 0,0-8 0,0-23 0,0-35 0,0 61 0,0 1 0,0-1 0,0 0 0,0 0 0,0 0 0,0 0 0,0 0 0,-1 1 0,1-1 0,0 0 0,-1 0 0,1 0 0,0 1 0,-1-1 0,1 0 0,-1 0 0,1 1 0,-1-1 0,0 0 0,1 1 0,-1-1 0,0 1 0,1-1 0,-1 1 0,0-1 0,0 1 0,1-1 0,-1 1 0,0 0 0,0-1 0,0 1 0,1 0 0,-1 0 0,0 0 0,0 0 0,0 0 0,0 0 0,0 0 0,-1 0 0,-22 47 0,17-33 0,0 0 0,1 0 0,1 1 0,1 0 0,0 0 0,-2 17 0,3-22 0,1 29 0,2-34 0,0-1 0,0 0 0,-1 1 0,1-1 0,-1 1 0,-2 7 0,-7 9 0,8-18 0,0 1 0,1 0 0,-1-1 0,1 1 0,-1 0 0,1 0 0,1 0 0,-1 0 0,0 0 0,1 4 0,0 11 0,0 16 0,0-63 0,0-63 0,0 90 0,0 0 0,0 0 0,0 0 0,0 0 0,0-1 0,1 1 0,-1 0 0,0 1 0,1-1 0,-1 0 0,1 0 0,-1 0 0,1 0 0,-1 0 0,1 0 0,0 0 0,-1 1 0,1-1 0,0 0 0,0 1 0,-1-1 0,1 0 0,1 0 0,-1 0 0,0 1 0,1-1 0,-1 0 0,0 0 0,0 0 0,0 0 0,-1 0 0,1 0 0,0 0 0,0-1 0,0 1 0,-1 0 0,1 0 0,-1-1 0,1 1 0,-1 0 0,1-1 0,-1 1 0,0 0 0,0-1 0,0 1 0,0-1 0,0-1 0,0-1 0,2-20 0,-1 23 0,-1 0 0,1 0 0,-1 0 0,1 0 0,-1 0 0,1 0 0,0 0 0,-1 0 0,1 1 0,0-1 0,0 0 0,0 1 0,0-1 0,0 0 0,0 1 0,1-1 0,5-23 0,1 19 0,-7 5 0,0-1 0,0 1 0,0 0 0,0-1 0,0 1 0,-1-1 0,1 0 0,0 1 0,0-1 0,-1 0 0,1 1 0,0-1 0,-1 0 0,1 0 0,-1 1 0,1-1 0,-1 0 0,1 0 0,-1 0 0,0 0 0,0 0 0,1 0 0,-1 0 0,0 1 0,0-1 0,0-2 0,9-19 0,3-8 0,-12 29 0,-1 0 0,1 0 0,0 1 0,0-1 0,0 0 0,0 1 0,-1-1 0,1 0 0,0 1 0,0-1 0,-1 0 0,1 1 0,-1-1 0,1 1 0,-1-1 0,1 1 0,-1-1 0,1 1 0,-1-1 0,1 1 0,-1-1 0,1 1 0,-1 0 0,0-1 0,1 1 0,-1 0 0,0-1 0,1 1 0,-1 0 0,0 0 0,1 0 0,-1 0 0,0 0 0,1 0 0,-1 0 0,0 0 0,0 0 0,1 0 0,-1 0 0,0 0 0,0 1 0,-14-1 0,33 0 0,46 0 0,-48 0 0,-35 1 0,-45-4 0,34-8 0,24 8 0,0 0 0,0 1 0,-1 0 0,1 0 0,-8-1 0,-75-19 0,74 17 0,36 6 0,23 1 0,183-2 0,-221 0 0,1 0 0,-1 0 0,0-1 0,1 0 0,-1 0 0,0 0 0,0-1 0,0 0 0,7-3 0,-13 5 0,0 0 0,1 0 0,-1 0 0,0 0 0,0-1 0,0 1 0,1 0 0,-1 0 0,0 0 0,0 0 0,0 0 0,0-1 0,0 1 0,1 0 0,-1 0 0,0 0 0,0 0 0,0-1 0,0 1 0,0 0 0,0 0 0,0 0 0,0-1 0,0 1 0,0 0 0,0 0 0,0-1 0,0 1 0,0 0 0,0 0 0,0 0 0,0-1 0,0 1 0,0 0 0,0 0 0,0 0 0,0-1 0,0 1 0,0 0 0,0 0 0,-1-1 0,-10-3 0,-22 3 0,29 1 0,-322 0 0,316 1 0,0 0 0,0 0 0,0 1 0,1 1 0,-10 3 0,-22 4 0,18-4 0,22-5 0,1-1 0,0 0 0,0 0 0,0 0 0,0 0 0,0 0 0,-1 0 0,1 0 0,0 1 0,0-1 0,0 0 0,0 0 0,0 0 0,0 0 0,0 1 0,0-1 0,0 0 0,-1 0 0,1 0 0,0 0 0,0 1 0,0-1 0,0 0 0,0 0 0,0 0 0,0 0 0,0 1 0,0-1 0,0 0 0,0 0 0,1 0 0,-1 0 0,0 1 0,0-1 0,0 0 0,0 0 0,0 0 0,0 0 0,0 1 0,0-1 0,0 0 0,1 0 0,-1 0 0,0 0 0,0 0 0,0 0 0,0 1 0,0-1 0,1 0 0,-1 0 0,35 15 0,-30-14 0,4 3 0,4-1 0,-12-5 0,-1 1 0,1 0 0,-1 0 0,1-1 0,-1 1 0,1 0 0,-1 0 0,0-1 0,0 1 0,0-1 0,0 1 0,0 0 0,0-1 0,0-1 0,0-140 0,0 143 0,0 1 0,0 0 0,0-1 0,-1 1 0,1-1 0,0 1 0,0-1 0,0 1 0,-1 0 0,1-1 0,0 1 0,-1-1 0,1 1 0,0-1 0,-1 0 0,1 1 0,-1-1 0,1 1 0,-1-1 0,1 0 0,-1 1 0,1-1 0,-1 0 0,1 0 0,-1 1 0,1-1 0,-1 0 0,0 0 0,1 0 0,-1 0 0,1 1 0,-1-1 0,0 0 0,1 0 0,-1 0 0,1 0 0,-1-1 0,0 1 0,1 0 0,-1 0 0,1 0 0,-1 0 0,1-1 0,-1 1 0,0 0 0,1 0 0,-1-1 0,1 1 0,0 0 0,-1-1 0,1 1 0,-1-1 0,1 1 0,-1-1 0,1 1 0,0-1 0,-1 1 0,1-1 0,0 1 0,0-1 0,-1 1 0,1-1 0,0 1 0,0-1 0,0 0 0,-1 0 0,1 4 0,-1 1 0,0-1 0,-1 0 0,1 0 0,-1 0 0,1 0 0,-1 0 0,0 0 0,0 0 0,0 0 0,0 0 0,-5 3 0,-9 15 0,15-19 0,0 1 0,0-1 0,1 1 0,-1 0 0,1 0 0,0-1 0,-1 1 0,2 4 0,-5 21 0,1-17 0,-1 0 0,2 0 0,-1 1 0,2 0 0,0-1 0,0 1 0,1 13 0,0 1 0,0-19 0,0-18 0,-1-18 0,1 13 0,-1 0 0,2 0 0,3-23 0,-4 38 0,5-16 0,-2 0 0,0 0 0,-1 0 0,0 0 0,-2-19 0,0-106 0,0 221 0,1-54 0,0-19 0,-1 0 0,0 0 0,0 1 0,0-1 0,-1 0 0,-3 12 0,1-7 0,0-1 0,0 1 0,1 0 0,0-1 0,1 1 0,0 18 0,1-27 0,0-4 0,-2-11 0,-5 4 0,7 9 0,-1 0 0,0 0 0,0 0 0,1 0 0,-1 1 0,0-1 0,1 0 0,-1 0 0,0 1 0,1-1 0,-1 1 0,0-1 0,1 0 0,-1 1 0,1-1 0,-1 1 0,1 0 0,-1-1 0,1 1 0,-1-1 0,1 1 0,-1 1 0,0-1 0,1 0 0,-1-1 0,1 1 0,0 1 0,-1-1 0,1 0 0,0 0 0,-1 0 0,1 0 0,0 0 0,0 0 0,0 0 0,0 0 0,0 2 0,-4 20 0,1-15 0,0 0 0,1 0 0,0 0 0,0 0 0,1 0 0,0 0 0,0 0 0,1 1 0,0 8 0,0 73 0,0-89 0,0 0 0,0-1 0,0 1 0,0 0 0,-1-1 0,1 1 0,0 0 0,0-1 0,-1 1 0,1-1 0,0 1 0,-1 0 0,1-1 0,-1 1 0,1-1 0,0 1 0,-1-1 0,0 1 0,1-1 0,-1 1 0,1-1 0,-1 0 0,1 1 0,-1-1 0,0 0 0,1 0 0,-1 1 0,0-1 0,1 0 0,-1 0 0,0 0 0,1 0 0,-1 0 0,0 0 0,1 0 0,-1 0 0,0 0 0,1 0 0,-1 0 0,0 0 0,0 0 0,1-1 0,-2 1 0,1 0 0,0-1 0,0 1 0,-1-1 0,1 1 0,0-1 0,0 1 0,0-1 0,0 1 0,0-1 0,0 0 0,0 0 0,0 1 0,0-1 0,0 0 0,0 0 0,1 0 0,-1 0 0,0 0 0,1 0 0,-1 0 0,1 0 0,-1-1 0,1 1 0,-1 0 0,1 0 0,0 0 0,-1-3 0,1 0 0,0 1 0,0-1 0,0 0 0,-1 0 0,0 1 0,0-1 0,0 0 0,0 1 0,0-1 0,-1 1 0,1-1 0,-1 1 0,0 0 0,-4-6 0,2 4 0,3 3 0,0 0 0,0 0 0,0 0 0,1 0 0,-1 0 0,1 0 0,-1 0 0,1-1 0,0 1 0,-1 0 0,1 0 0,0 0 0,0 0 0,1 0 0,0-5 0,-1 6 0,1-1 0,-1 1 0,0-1 0,0 0 0,0 1 0,0-1 0,0 1 0,0-1 0,0 1 0,0-1 0,-1 0 0,1 1 0,-1-1 0,1 1 0,-1-1 0,1 1 0,-2-2 0,-9-8 0,10 11 0,0-1 0,0 0 0,1 0 0,-1 1 0,0-1 0,0 0 0,0 0 0,1 0 0,-1 0 0,1 0 0,-1 0 0,1 0 0,-1 0 0,1 0 0,-1 0 0,1 0 0,0 0 0,-1 0 0,1 0 0,0 0 0,0-2 0,0 153 0,-3-138 0,-3-11 0,5-2 0,0 0 0,0 0 0,0 0 0,1 0 0,-1 0 0,0 0 0,1 0 0,-1 0 0,1-1 0,-1 1 0,1 0 0,-1 0 0,1-1 0,0 1 0,0 0 0,0 0 0,-1-1 0,2-2 0,-1-215 0,0 396 0,2-165 0,5-18 0,2-22 0,-9-164 0,0 422 0,23-229 0,-15 0 0,-1 0 0,1 0 0,0-1 0,0 0 0,-1-1 0,1 0 0,12-2 0,7-23 0,-18 23-24,-8 3-78,0 0 0,0 0 0,0 0 0,-1 0 0,1-1 0,0 1 0,0 0 0,0-1 0,0 1 1,-1 0-1,1-1 0,0 1 0,-1-1 0,1 0 0,0 1 0,-1-1 0,1 1 0,0-1 0,-1 0 0,1 1 0,-1-1 0,1-1 0,0 1-329,1-2-504,-1 0-1,1 1 1,0-1-1,0 1 1,0-1-1,0 1 1,0 0 0,0 0-1,1 0 1,-1 0-1,1 0 1,-1 1-1,1-1 1,0 1-1,-1-1 1,1 1 0,0 0-1,0 0 1,0 0-1,0 1 1,0-1-1,6 1 1,17 0-3243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20.0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65 1011 144,'0'0'3783,"0"24"6472,0-27-10176,0 0-1,0 0 0,0 0 1,-1 0-1,1 0 0,-1 0 1,1 0-1,-1 0 0,0 0 1,0 0-1,0 0 0,0 1 1,-1-1-1,1 0 0,-1 1 0,-2-3 1,3 0 5,-1 1 0,1-1 0,0 1 1,1-1-1,-1 0 0,1 1 0,0-1 1,0 0-1,0 1 0,2-7 0,-1-11 14,-1-285 745,0-158 5544,0 464-6243,0-28 633,0 28-770,0 0 1,-1 0-1,1 0 1,-1 0 0,1 0-1,-1 0 1,1 0 0,-1 0-1,0 0 1,1 0-1,-1 0 1,0 0 0,0 0-1,0 0 1,1 1-1,-1-1 1,0 0 0,0 1-1,0-1 1,0 0 0,0 1-1,0-1 1,-1 1-1,1 0 1,-2-1 0,2 1-1,1-1-10,-1 1 1,1-1-1,-1 1 0,1-1 1,-1 1-1,1-1 0,0 1 0,-1-1 1,1 1-1,0-1 0,0 0 1,-1 1-1,1-1 0,0 0 1,0 1-1,0-1 0,0 0 0,0 1 1,0-1-1,0 0 0,0 1 1,0-1-1,0 0 0,0 1 1,1-2-1,-1 2 118,0-1 0,0 1-1,0 0 1,0-1 0,0 1 0,0 0 0,0-1-1,0 1 1,0 0 0,1-1 0,-2 1 0,1 0 0,0-1-1,0 1 1,0-1 0,0 1 0,0 0 0,0-1 0,0 1-1,0 0 1,0-1 0,-1 1 0,1 0 0,0-1-1,0 1 1,0 0 0,-1 0 0,1-1 0,0 1 0,0 0-1,-1 0 1,1-1 0,-16 1 4012,19 0-4103,16 0-23,0 2 0,31 5 0,-3-3-1,-34 0 0,0-1 0,0-1 0,1 0 0,-1-1 0,15 0 0,88-1 0,-111 0 0,-1-1 0,1 0 0,0 0 0,0 0 0,-1 0 0,1-1 0,-1 1 0,6-4 0,-6 3 0,1 0 0,-1 0 0,0 0 0,1 1 0,-1 0 0,1 0 0,0 0 0,5 0 0,-8 1 0,-1 0 0,1 0 0,-1 0 0,1 0 0,-1 0 0,1-1 0,-1 1 0,1-1 0,-1 1 0,1-1 0,-1 1 0,0-1 0,1 0 0,-1 0 0,2-1 0,-2 1 0,0 0 0,0 1 0,1-1 0,-1 0 0,0 1 0,0-1 0,1 1 0,-1-1 0,1 1 0,-1-1 0,0 1 0,1 0 0,-1 0 0,1 0 0,1 0 0,89-11 0,772 11 0,-862 0 0,0 1 0,0-1 0,0 0 0,1-1 0,-1 1 0,0 0 0,0-1 0,0 1 0,0-1 0,0 0 0,0 1 0,0-1 0,0 0 0,0 0 0,0-1 0,0 1 0,-1 0 0,4-3 0,-3 2 0,0 1 0,0-1 0,0 1 0,0 0 0,1 0 0,-1 0 0,0 0 0,1 0 0,-1 0 0,0 1 0,1-1 0,-1 1 0,1-1 0,-1 1 0,5 0 0,51 1 0,-36 0 0,52-1 0,-73 1 0,0-1 0,0 0 0,0 1 0,0-1 0,0 1 0,0-1 0,1 1 0,-1 0 0,-1 0 0,1-1 0,0 1 0,0 0 0,0 0 0,0 0 0,0 0 0,-1 0 0,1 0 0,0 0 0,-1 0 0,1 0 0,-1 0 0,1 0 0,-1 0 0,0 0 0,1 0 0,-1 1 0,0-1 0,0 0 0,0 0 0,0 0 0,0 1 0,0 1 0,0 56 0,-1-35 0,1-23 0,0-1 0,0 1 0,0 0 0,0 0 0,0-1 0,0 1 0,0 0 0,1-1 0,-1 1 0,0 0 0,0-1 0,1 1 0,-1 0 0,0-1 0,1 1 0,-1-1 0,1 1 0,-1-1 0,1 1 0,-1-1 0,1 1 0,-1-1 0,1 1 0,0-1 0,-1 0 0,1 1 0,0-1 0,-1 0 0,2 1 0,-1-1 0,0 0 0,0 1 0,0-1 0,-1 0 0,1 1 0,0-1 0,0 1 0,-1-1 0,1 1 0,0-1 0,-1 1 0,1 0 0,0-1 0,-1 1 0,1 0 0,-1 0 0,1-1 0,-1 1 0,0 0 0,1 0 0,-1 0 0,0 0 0,1-1 0,-1 1 0,0 0 0,0 0 0,0 0 0,0 0 0,0 0 0,0 1 0,0 355 0,0-355 0,1 1 0,-1-1 0,1 0 0,0 0 0,0 0 0,-1 0 0,1 0 0,0-1 0,0 1 0,1 0 0,-1 0 0,0-1 0,1 1 0,-1-1 0,1 1 0,-1-1 0,1 1 0,0-1 0,2 2 0,-2-3 0,-1 1 0,1 0 0,-1 0 0,1 0 0,-1 1 0,0-1 0,0 0 0,0 0 0,1 1 0,-1-1 0,0 1 0,-1-1 0,1 1 0,0-1 0,0 1 0,-1-1 0,1 1 0,0 2 0,-1 403 0,0-396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21.6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1636 153 32767,'-117'0'0,"113"0"0,1 0 0,0 0 0,0 1 0,0-1 0,0 1 0,0 0 0,0 0 0,0 0 0,-3 2 0,3-2 0,0 0 0,0 0 0,0 0 0,0 0 0,0 0 0,0 0 0,0-1 0,0 0 0,-4 1 0,-16-3 0,15 2 0,0-1 0,0 1 0,-1 0 0,1 1 0,0-1 0,-12 4 0,-3 6 0,18-8 0,0 0 0,0 0 0,-1 0 0,1 0 0,0-1 0,0 0 0,-6 0 0,6 0 0,0-1 0,1 1 0,-1-1 0,0 1 0,1 0 0,-8 4 0,8-4 0,0 0 0,0 1 0,0-1 0,0-1 0,0 1 0,-6 0 0,-11-2 0,17 0 0,1 1 0,-1 0 0,0-1 0,1 2 0,-1-1 0,0 0 0,1 1 0,-1-1 0,-5 3 0,5-1 0,-1-1 0,1 1 0,-1-1 0,1 0 0,-1 0 0,0 0 0,-5 0 0,4-1 0,0 0 0,0 1 0,1 0 0,-1 1 0,0-1 0,1 1 0,-9 4 0,8-4 0,0 0 0,0 0 0,-1 0 0,1-1 0,0 0 0,-1 0 0,1-1 0,-1 1 0,-6-2 0,12 1 0,0 0 0,0 0 0,-1 0 0,1 0 0,0 1 0,-1-1 0,1 0 0,0 1 0,-1-1 0,1 1 0,0-1 0,0 1 0,-1 0 0,1-1 0,0 1 0,0 0 0,0 0 0,0 0 0,-1 1 0,0 0 0,1-1 0,0 0 0,-1 0 0,1 0 0,-1 0 0,1 0 0,-1 0 0,1 0 0,-1 0 0,1-1 0,-1 1 0,-3 0 0,-13 0 0,-12 3 0,19-1 0,0 0 0,0-1 0,-1 0 0,1-1 0,-1 0 0,-11-1 0,17 1 0,0-1 0,1 1 0,-1 0 0,1 0 0,0 0 0,-1 1 0,1 0 0,0 0 0,0 0 0,0 1 0,-5 3 0,-16 7 0,18-12 0,1 1 0,0-1 0,0-1 0,0 1 0,-1-2 0,1 1 0,-10-2 0,9 1 0,0 0 0,-1 1 0,1-1 0,0 2 0,0-1 0,-16 4 0,18-2 0,0 0 0,0 0 0,1 1 0,-1 0 0,1 0 0,0 0 0,-7 5 0,9-7 0,0 0 0,0 0 0,-1 0 0,1-1 0,0 1 0,-1-1 0,1 0 0,0 0 0,0 0 0,-1 0 0,-4-1 0,-11 0 0,-354 1 0,372 0 0,0 0 0,0 0 0,0 0 0,0 0 0,1 0 0,-1-1 0,0 1 0,0 0 0,0 0 0,1-1 0,-1 1 0,0 0 0,0-1 0,1 1 0,-1-1 0,0 1 0,1-1 0,-1 1 0,1-1 0,-1 1 0,0-1 0,1 1 0,-1-1 0,1 0 0,-1 0 0,1 1 0,0-1 0,-1 0 0,1 1 0,0-1 0,0 0 0,-1-1 0,1-32 0,1 16 0,-1 17 0,0 1 0,0-1 0,0 0 0,0 1 0,0-1 0,0 1 0,-1-1 0,1 1 0,0-1 0,0 1 0,0-1 0,0 1 0,-1-1 0,1 1 0,0-1 0,-1 1 0,1-1 0,0 1 0,-1 0 0,1-1 0,0 1 0,-1-1 0,1 1 0,-1 0 0,1-1 0,-1 1 0,1 0 0,-1 0 0,1-1 0,-1 1 0,1 0 0,-1 0 0,1 0 0,-1 0 0,1 0 0,-1 0 0,1 0 0,-1 0 0,1 0 0,-2 0 0,2 0 0,-1 0 0,1 0 0,-1 0 0,1 0 0,-1 0 0,1 0 0,-1 0 0,1 0 0,-1 0 0,1-1 0,-1 1 0,1 0 0,0 0 0,-1 0 0,1-1 0,-1 1 0,1 0 0,-1 0 0,1-1 0,0 1 0,-1 0 0,1-1 0,0 1 0,-1 0 0,1-1 0,0 1 0,0-1 0,-1 1 0,1-1 0,0 1 0,0 0 0,0-1 0,-1 1 0,1-1 0,0 1 0,0-1 0,0 1 0,0-1 0,0 0 0,0-144 0,0 144 0,0 0 0,0 0 0,0 0 0,0 0 0,-1 0 0,1 0 0,0 0 0,-1 0 0,1 0 0,0 0 0,-1 0 0,1 0 0,-1 0 0,1 0 0,-1 1 0,0-1 0,1 0 0,-1 0 0,0 1 0,0-1 0,0 0 0,1 1 0,-2-1 0,1 0 0,-1 0 0,1 0 0,0 0 0,0 0 0,0 0 0,0 0 0,0 0 0,1 0 0,-1 0 0,0 0 0,0-1 0,1 1 0,-1 0 0,1 0 0,-1-1 0,1 1 0,-1 0 0,1-1 0,0 1 0,0 0 0,-1-1 0,1 1 0,0-3 0,0-14 500,0-4-3727,0 9-2133,0 3-3366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28:56.08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213 1425 576,'0'2'147,"0"-1"-1,1 0 1,-1 1-1,0-1 1,-1 0-1,1 1 0,0-1 1,0 0-1,-1 0 1,1 1-1,0-1 1,-1 0-1,1 0 1,-1 0-1,0 1 0,0 0 1,-21 1 12813,22-1-12878,0 0 0,1 0 1,-1-1-1,1 1 0,0-1 0,-1 1 0,1 0 1,0-1-1,0 1 0,0-1 0,0 0 1,1 1-1,-1-1 0,0 0 0,0 0 0,1 1 1,-1-1-1,1 0 0,-1-1 0,1 1 0,-1 0 1,1 0-1,-1 0 0,1-1 0,0 1 0,0-1 1,2 1-1,5 1 69,0 0 0,0-1 0,0 1 0,13-1 0,22 0-15,-28 1-123,0-2 1,0 0-1,0-1 1,25-4-1,43-16 38,-66 17 62,-33 6-23,-46-3 205,18-1 492,-60 7 1,100-5-672,-1 1 1,1 0-1,0 0 1,-1 0-1,1 1 1,0-1-1,-5 4 1,-11 4 554,-12 5 42,-9 2-196,39-16-502,0 1 0,0-1 0,0 0 0,1 1 0,-1-1 0,0 0 0,0 1 0,0-1 0,0 1 0,1-1 0,-1 1 0,0 0 0,1-1 0,-1 1 0,0 0 0,1-1 0,-1 1 0,1 0 0,-2 1 0,-6 8 195,0-8-148,7-3-58,1 1-1,-1 0 1,1 0 0,-1 0-1,0 0 1,1 0 0,-1 1-1,1-1 1,-1 0-1,1 0 1,-1 0 0,1 0-1,-1 1 1,0-1 0,1 0-1,-1 0 1,1 1 0,-1-1-1,1 0 1,0 1-1,-1-1 1,1 1 0,-1-1-1,1 1 1,0-1 0,-1 0-1,1 1 1,0-1-1,-1 1 1,1 0 0,0 0-1,0 1-16,12-2 6,17 1-3,0-1 1,0-2-1,0 0 1,0-2-1,45-13 1,-69 16 27,0 0 0,-1 0-1,1 1 1,0-1 0,0 1 0,0 0 0,0 0-1,10 2 1,-16-5 26,2 2-45,-1 1 1,0 0 0,0 0-1,0 0 1,0 0 0,0-1-1,0 1 1,0 0 0,0 0-1,0 0 1,0-1-1,0 1 1,0 0 0,0 0-1,0 0 1,0-1 0,0 1-1,0 0 1,0 0-1,0 0 1,0-1 0,0 1-1,0 0 1,0 0 0,0 0-1,0 0 1,0-1-1,-1 1 1,1 0 0,0 0-1,0 0 1,0 0 0,0 0-1,0-1 1,-1 1-1,1 0 1,0 0 0,0 0-1,0 0 1,0 0 0,-1 0-1,1 0 1,0 0-1,0 0 1,0 0 0,-1 0-1,1-1 1,0 1 0,0 0-1,0 0 1,-1 0-1,1 1 1,-349-1 910,344 0-662,10 0-101,-3 0-129,3-1 4,-1 1 0,1 0 0,-1 1 0,1-1 0,-1 1 0,1 0 0,-1 0-1,0 0 1,7 3 0,-3-2-9,0-1 0,0 0 0,0 0 0,0-1 0,0 0 0,12-2 0,-3 1-61,29 1-208,-42 0 98,-3-15-480,0 13 628,-1 1-1,0-1 0,1 0 1,-1 0-1,0 0 0,0 0 1,0 0-1,0 1 0,-1-1 1,1 0-1,0 0 1,-1 0-1,1 0 0,-1 1 1,0-1-1,0 0 0,1 0 1,-2-1-1,-7-3-4,8 5 15,-1 0 0,1 0 0,-1-1 1,1 1-1,0 0 0,0 0 0,-1-1 0,1 1 0,0 0 0,0-1 0,0 0 0,1 1 0,-1-1 1,-1-1-1,0-1 6,-1 1 0,1 0 0,-1 0-1,0 0 1,-1 1 0,1-1 0,0 1 0,-1-1 0,1 1 0,-1 0 0,0 0 0,1 1 0,-1-1 0,0 1 0,0 0 0,0 0 0,0 0 0,-7 0 0,6 0 1,1 0 0,-1 1 0,0 0 1,0-1-1,0 2 0,0-1 0,0 0 0,0 1 0,0 0 0,1 0 1,-1 1-1,0-1 0,1 1 0,-1 0 0,1 0 0,-8 5 0,-1 5-1,-20 15 47,31-26-50,0 0-1,1 1 1,-1-1 0,1 0-1,-1 1 1,1-1 0,0 1 0,0 0-1,-1-1 1,1 1 0,0 0-1,1 0 1,-1 0 0,0 0-1,0-1 1,1 1 0,-1 0-1,1 0 1,-1 4 0,1 46 55,2-26-98,-2-24 39,1-1 0,0 1-1,-1-1 1,1 0 0,0 0-1,0 1 1,0-1 0,0 0 0,0 0-1,0 0 1,0 0 0,0 0-1,0 0 1,1-1 0,-1 1-1,0 0 1,1 0 0,-1-1 0,0 1-1,1-1 1,-1 0 0,1 1-1,-1-1 1,1 0 0,-1 0 0,1 1-1,-1-1 1,2-1 0,56 4 13,-58-3-11,14 1 7,-9 0-8,0-1 1,-1 0 0,1 0-1,0 0 1,0-1-1,0 0 1,0 0 0,5-2-1,0-1-37,-1-1 0,0 0 0,-1-1 0,1 0 0,-1 0 0,-1-1 0,13-12 0,23-17-161,-37 31 187,-1 0 0,1 0 0,-1 0 0,0-1 0,6-7 0,-10 10 14,-1 1-1,0-1 0,0 1 1,-1-1-1,1 1 1,0-1-1,-1 0 0,1 1 1,-1-1-1,0 0 1,0 1-1,0-1 0,-1 0 1,0-4-1,0-7-56,1 13 51,0 0 0,0 0 0,-1 0 0,1 0 0,0-1 0,-1 1 0,1 0 0,0 0 0,-1 0 1,1 1-1,-1-1 0,0 0 0,1 0 0,-1 0 0,0 0 0,1 0 0,-1 1 0,0-1 1,0 0-1,0 1 0,0-1 0,0 1 0,0-1 0,0 1 0,-1-1 0,-4-3 4,4 2-3,0 1-1,-1-1 1,1 1 0,0 0 0,-1 0-1,1 0 1,-1 0 0,0 0 0,1 0 0,-1 1-1,0-1 1,1 1 0,-4 0 0,-43 0 17,20 2 19,21-2-21,4-1-4,1 1-1,-1 0 1,1 0 0,-1 0-1,1 0 1,-1 0 0,1 1 0,-1-1-1,1 1 1,0 0 0,-1 0 0,1 1-1,0-1 1,0 1 0,-6 3 0,6 0 35,0 0 1,0 0-1,1 1 1,-1-1-1,1 1 1,0 0-1,1 0 1,-1-1 0,0 9-1,2 80 564,1-89-600,0 0 0,0 0 0,0-1-1,0 1 1,1 0 0,0-1-1,0 0 1,0 1 0,0-1 0,1 0-1,0 0 1,-1 0 0,1 0 0,1-1-1,-1 1 1,1-1 0,-1 0 0,1 0-1,6 4 1,-2-1-5,-5-4-4,1 0 1,-1 0-1,1-1 0,0 1 1,0-1-1,0 0 1,0 0-1,0 0 0,0-1 1,0 1-1,1-1 0,-1 0 1,0 0-1,5-1 1,-1 1 14,-5-1-8,0 0 0,1 0 0,-1 0 0,0 0 0,0-1 0,1 1-1,-1-1 1,0 0 0,0 0 0,-1 0 0,1 0 0,0 0 0,2-4 0,41-47 82,-44 51-72,-1-1 0,0 0-1,-1 1 1,1-1 0,0 0 0,-1 0 0,0 0-1,1 0 1,-1 0 0,0 1 0,0-1 0,-2-5 0,2 0-25,-5 7 49,-13 1-72,13 0 6,-4-1-91,9 1 115,0 0 0,0 0 0,0 0 0,-1 0 0,1 0 0,0 0 0,0 0 0,0 0 0,0 0 0,-1 0 0,1 0 0,0 0 0,0 0 0,0 0 0,-1 0 0,1 0 0,0 0 0,0 0 0,0 0 0,0 0 0,-1 0 0,1 0 0,0 0 0,0 1 0,0-1 0,0 0 0,0 0-1,-1 0 1,1 0 0,0 0 0,0 0 0,0 0 0,0 1 0,0-1 0,0 0 0,0 0 0,-1 0 0,1 0 0,0 1 0,0-1 0,0 0 0,0 0 0,0 0 0,0 0 0,0 1 0,0-1 0,0 0 0,0 0 0,0 0 0,0 1 0,0-1 0,12 19 21,-11-18-18,0 0 0,0 0 0,0 0 0,0 0 0,0 0 0,0 0 0,0 0 0,0-1 0,0 1 0,0 0 0,0-1 0,0 1 0,1 0 0,-1-1 0,0 0 0,1 1 0,-1-1 0,0 0 0,0 1 0,3-1 0,34 0 65,1 1-94,-31 2 27,-2-1-13,0 0-1,0 0 1,0-1 0,0 0 0,0 0-1,0 0 1,11-1 0,9 5-26,-21-4 27,-1 0 0,1 0 0,-1 0 0,1-1 0,-1 1 0,1-1 0,7-1 0,-11 1 11,0-1 0,0 1 1,0-1-1,1 1 0,-1-1 0,0 0 0,0 1 1,0-1-1,0 0 0,0 0 0,0 0 0,0 0 1,0 0-1,0 0 0,-1 0 0,1 0 1,0 0-1,-1 0 0,1-1 0,-1 1 0,1 0 1,-1 0-1,1-1 0,-1 1 0,0 0 1,0 0-1,0-1 0,1 1 0,-1 0 0,-1-1 1,1 1-1,0-2 0,-1 0-3,1 1 0,0-1 0,-1 1 0,0 0 1,0-1-1,0 1 0,0 0 0,0 0 0,0 0 0,0 0 0,-1 0 0,1 0 0,-1 0 0,1 0 0,-1 0 1,-4-2-1,2 0-4,-1 1 0,0-1 0,0 1-1,0 0 1,0 1 0,-9-4 0,1 2-31,0 0 0,0 1-1,0 1 1,-1 0 0,-20 1-1,27 1-9,1 0-1,-1 0 0,1 1 0,0 0 1,-1 0-1,1 1 0,0 0 0,0 0 1,-1 1-1,2-1 0,-1 1 0,-9 6 1,-31 20-288,29-21 257,17-7 90,-1 0 1,1 0-1,-1 1 0,1-1 1,-1 0-1,1 0 0,0 0 1,0 0-1,0 1 1,0-1-1,-1 0 0,2 0 1,-1 0-1,0 1 1,0-1-1,0 0 0,0 0 1,1 0-1,-1 0 1,1 0-1,-1 1 0,1 0 1,1-2-4,12 0 61,0 0 1,-1-1-1,1 0 1,0-1-1,24-7 1,-25 5-57,-10 4 6,1-1 1,-1 0-1,1 0 1,-1 0-1,1-1 1,-1 1-1,0-1 1,1 0 0,-1 0-1,0 0 1,4-3-1,-5 2-8,1 0 0,0 1 1,1-1-1,-1 1 0,0 0 0,1 0 0,4-2 0,-5 3-4,1-1 0,-1 0 0,0 0 0,0 0 0,0 0-1,0-1 1,3-2 0,9-12 29,-13 16-28,-1 0 1,0-1-1,0 1 1,1 0-1,-1-1 0,0 1 1,0-1-1,0 1 1,-1-1-1,1 1 0,0-1 1,0 0-1,-1 1 1,1-1-1,-1 0 1,0 1-1,1-1 0,-1 0 1,0 0-1,0 0 1,0 1-1,-1-3 1,1 3-8,0 1 1,0-1 0,0 0 0,0 1-1,0-1 1,-1 0 0,1 1 0,0-1-1,-1 0 1,1 1 0,0-1 0,-1 1-1,1-1 1,-1 1 0,1-1 0,0 1-1,-1-1 1,0 1 0,1-1 0,-1 1-1,1 0 1,-1-1 0,1 1 0,-1 0-1,0 0 1,1-1 0,-1 1 0,0 0-1,1 0 1,-1 0 0,0 0 0,1 0-1,-1 0 1,0 0 0,1 0 0,-1 0-1,0 0 1,1 0 0,-1 0 0,0 0-1,-1 1 1,-2-1 8,-12 0-48,13 0-19,-2 0-18,-13 0 69,13 0-27,2 0 30,2 0 7,1 0 0,-1 0-1,1 0 1,-1 0 0,1 0 0,-1 0 0,0 0 0,1 0 0,-1 0 0,1 0 0,-1-1 0,1 1-1,-1 0 1,1 0 0,-1-1 0,1 1 0,-1 0 0,1 0 0,-1-1 0,1 1 0,0-1 0,-1 1-1,1 0 1,0-1 0,-1 1 0,1-1 0,0 1 0,-1-1 0,-1-19 135,3 13-116,-1 5 57,-28 3-138,25-1 51,1-1-1,-1 1 1,0 0-1,1 0 1,-1 1-1,0-1 1,1 0-1,-1 1 1,0-1-1,1 1 0,-1 0 1,1 0-1,-1 0 1,1 0-1,0 1 1,-5 2-1,-38 48-97,38-46 94,4-4 5,-1 1 0,1 0 0,-1-1 0,1 2 0,0-1 0,0 0 0,1 0 0,-1 1 0,1 0 0,-1-1 0,-2 8 0,1-7-37,-15 3 15,15-5 140,-12-2-44,18 0-58,-1 0-1,1 0 0,0-1 0,-1 1 0,1 0 0,-1-1 0,1 1 0,-1-1 0,1 0 0,-1 1 0,0-1 0,1 0 0,-1 0 0,0 0 0,1 0 1,-1 0-1,0 0 0,0 0 0,0 0 0,0-1 0,0 1 0,0 0 0,0-1 0,-1 1 0,1-1 0,1-1 0,0-3-5,-1 1 0,1-1-1,-1 1 1,0-1 0,0 0 0,-1-11-1,0-175-43,0 191 43,0-1 0,1 1 1,-1-1-1,0 1 1,1-1-1,-1 1 1,1-1-1,0 1 0,-1-1 1,1 1-1,0 0 1,1-2-1,-1 1 4,1 0-1,-1 1 1,0-1-1,0 0 1,0 0 0,-1 0-1,1 0 1,0 0-1,-1 0 1,1 0-1,-1 0 1,0 0 0,0-2-1,0-240 543,0 242 136,0 6-664,0 12 23,-1-6-36,1 0-1,0-1 0,1 1 1,0-1-1,3 15 0,5-3 33,-7-16-28,0 0 1,0 1 0,0-1-1,0 0 1,-1 1 0,0 0-1,0-1 1,0 9 0,0-3 12,-1 1 1,2-1-1,4 19 1,-3-19-10,-1 1 0,0-1-1,0 21 1,-2 56-6,0-85-13,0-1 0,1 1-1,-1-1 1,0 1 0,1-1-1,-1 0 1,1 1 0,0-1-1,0 0 1,0 1 0,0-1 0,0 0-1,0 0 1,1 0 0,-1 0-1,3 3 1,-3-4 7,1 0 0,-1 1 0,0-1 0,0 0 0,0 1 0,-1-1 0,1 1 0,0-1 0,-1 1 0,1 0 0,0-1 0,-1 1 0,0 0 0,1-1 0,-1 4 0,0-2 566,0-34-96,0-830-181,0 1513 739,0-651-967,0 0 1,0 0 0,0 0 0,0 0 0,0 0-1,0 0 1,0 0 0,0 0 0,0 1 0,1-1-1,-1 0 1,1-1 0,-1 1 0,0 0-1,1 0 1,-1 0 0,1 0 0,0 0 0,-1 0-1,1 0 1,0-1 0,0 1 0,-1 0 0,1-1-1,0 1 1,0 0 0,0-1 0,0 1 0,0-1-1,0 0 1,0 1 0,1 0 0,-2-14 704,0-656-768,0 1366 0,0-715 0,0 9 0,0 0 0,0-1 0,1 1 0,3-14 0,14-34 0,-8-8 0,-6 41 0,3-7 0,-2 0 0,2-51 0,-7-453 0,0 535 0,0-1 0,0 0 0,0 1 0,0-1 0,0 1 0,0-1 0,0 0 0,0 1 0,0-1 0,0 1 0,0-1 0,-1 1 0,1-1 0,0 0 0,0 1 0,-1-1 0,1 1 0,0-1 0,0 1 0,-1-1 0,1 1 0,-1-1 0,1 1 0,0 0 0,-1-1 0,1 1 0,-1 0 0,1-1 0,-1 1 0,1 0 0,-1-1 0,1 1 0,-1 0 0,0 0 0,1 0 0,-1-1 0,1 1 0,-1 0 0,1 0 0,-1 0 0,0 0 0,1 0 0,-1 0 0,1 0 0,-1 0 0,0 0 0,1 1 0,-1-1 0,1 0 0,-1 0 0,1 0 0,-1 1 0,1-1 0,-1 0 0,1 1 0,-1-1 0,1 0 0,-1 1 0,-9 25 0,-2 1 0,8-17 0,-1 0 0,1 0 0,1 0 0,-1 0 0,-2 19 0,3 99 0,4-84 0,-7 54 0,-2-43 0,2-16 0,-3 66 0,9 400 0,23-544 0,-19 23 0,-2 0 0,0 0 0,-1 0 0,-1 0 0,-2-26 0,0-1 0,2-586 0,0 626 0,0 1 0,0 0 0,0-1 0,-1 1 0,1 0 0,-1-1 0,0 1 0,1 0 0,-1 0 0,-1-3 0,1 5 0,1-1 0,0 1 0,0 0 0,-1-1 0,1 1 0,0-1 0,-1 1 0,1 0 0,0-1 0,-1 1 0,1 0 0,-1-1 0,1 1 0,0 0 0,-1 0 0,1-1 0,-1 1 0,1 0 0,-1 0 0,1 0 0,-1 0 0,1-1 0,-1 1 0,1 0 0,-1 0 0,1 0 0,-1 0 0,1 0 0,-1 0 0,1 0 0,-1 1 0,1-1 0,-1 0 0,1 0 0,-1 0 0,0 1 0,-3 5 0,1 1 0,0 0 0,0 0 0,0 1 0,-1 7 0,0 12 0,2 1 0,1 0 0,3 44 0,0-9 0,-2 449 0,-1-496 0,5-35 0,0 5 0,-1 6 0,-1-1 0,0 1 0,0 0 0,-1-1 0,0-15 0,-1-653 0,-9 599 0,3 47 0,4 24 0,1 8 0,1 914 0,0-1477 0,-1 532 0,-2 0 0,-1 0 0,-11-38 0,8 39 0,1 0 0,2-1 0,-2-39 0,6 57 0,-2-1 0,1 1 0,-1 0 0,-1 0 0,0 0 0,-7-16 0,8 24 0,1 1 0,0 0 0,0 0 0,1 0 0,-1 1 0,1-1 0,-1 0 0,1 0 0,0-5 0,1-3 0,-2 8 0,1 6 0,0 20 0,0-12 0,0 0 0,1 0 0,3 14 0,3-4 0,-3-11 0,-1 0 0,-1 0 0,1 0 0,-2 0 0,1 0 0,-1 15 0,1 36 0,19 111 0,-8-106 0,-3-17 0,-2-1 0,2 79 0,-10-95 0,1-33 0,-1 0 0,0-1 0,1 1 0,-1 0 0,1-1 0,-1 1 0,1 0 0,0 0 0,-1-1 0,1 1 0,0 0 0,0 0 0,0 0 0,0 0 0,1-1 0,9-13 0,-9 9 0,0 0 0,-1 1 0,0-1 0,-1 0 0,1 0 0,-2-12 0,3-22 0,6-24 0,-1-78 0,-7-229 0,0 369 0,0 0 0,0-1 0,0 1 0,-1-1 0,0 1 0,1 0 0,-1 0 0,0-1 0,0 1 0,0 0 0,-1-3 0,0 3 0,1 0 0,0 0 0,0-1 0,0 1 0,0-1 0,0 1 0,0-1 0,1 1 0,0-1 0,-1 0 0,1-2 0,0 4 0,0 0 0,0 0 0,1 0 0,-1 0 0,-1-1 0,1 1 0,0 0 0,0 0 0,0 0 0,0 0 0,-1 0 0,1 1 0,0-1 0,-1 0 0,1 0 0,-1 0 0,1 0 0,-1 0 0,1 0 0,-1 1 0,0-1 0,-1-1 0,-23-1 0,11 4 0,10-1 0,-28-4 0,31 4 0,0 0 0,1-1 0,-1 1 0,1 0 0,-1-1 0,1 1 0,-1-1 0,1 1 0,-1-1 0,1 1 0,-1-1 0,1 1 0,0-1 0,-1 1 0,1-1 0,0 0 0,-1 1 0,1-1 0,0 0 0,0 1 0,0-1 0,0 0 0,-1 1 0,1-1 0,0 0 0,0 1 0,0-1 0,0 0 0,1 1 0,-1-1 0,0 0 0,0 1 0,0-1 0,0 1 0,1-1 0,-1 0 0,0 1 0,1-1 0,-1 1 0,1-2 0,7-11 0,-7 12 0,0-1 0,0 1 0,-1-1 0,1 1 0,0-1 0,-1 1 0,1-1 0,-1 1 0,1-1 0,-1 1 0,0-1 0,1 1 0,-1-1 0,0 0 0,-1-2 0,1 424 0,0-411 0,0-16 0,5-26 0,1 18 0,-3 8 0,0-1 0,0-1 0,-1 1 0,0 0 0,0-1 0,0-15 0,-2-225 0,1 238 0,-1 16 0,0-4 0,0 0 0,0 0 0,0 1 0,0-1 0,0 0 0,0 0 0,-1 0 0,1 0 0,0 0 0,-1 0 0,1 0 0,-1 0 0,1 0 0,-1 0 0,-1 2 0,-4-2 0,5-1 0,1 0 0,-1 0 0,0 0 0,1 0 0,-1 0 0,1 0 0,-1 0 0,0 0 0,1 0 0,-1 0 0,1 1 0,-1-1 0,0 0 0,1 0 0,-1 1 0,1-1 0,-1 0 0,1 1 0,-1-1 0,1 0 0,-1 1 0,1-1 0,0 1 0,-1-1 0,1 1 0,-1-1 0,1 1 0,0-1 0,0 1 0,-1-1 0,1 1 0,0 0 0,0-1 0,0 1 0,-1-1 0,1 1 0,0 0 0,0-1 0,0 1 0,0-1 0,0 1 0,0 0 0,0 0 0,0 216 0,1-202 0,1 0 0,0 0 0,8 27 0,-7-28 0,1-1 0,-2 1 0,2 27 0,-3-15 0,8 46 0,-6-48 0,2 41 0,-5-35 0,-1-17 0,1 0 0,0-1 0,1 1 0,4 22 0,5-6 0,-7-23 0,-1 0 0,0 1 0,0-1 0,-1 0 0,0 1 0,0-1 0,0 0 0,-1 9 0,3-1 0,3-18 0,-4 0 0,-1 1 0,1-1 0,-1 0 0,0 1 0,0-1 0,-1 0 0,1 1 0,-1-8 0,1 3-29,0 1-1,0-1 1,0 0-1,1 0 1,0 1-1,4-9 1,-3 8-79,0 1 1,-1-1 0,0 0-1,-1 0 1,1-1 0,-1-8-1,-1-228-788,-1 252 1007,1 0 0,-1-1 0,-1 1 0,0 0 1,1-1-1,-4 7 0,-6 21 327,7-8-277,2 1-1,0 0 0,4 44 1,-1-13-165,-1 414 4,2-457 0,3-13 0,10-26 0,14-49 0,-26 57 0,-1 1 0,0-1 0,-1 0 0,0 0 0,-4-25 0,2-6 0,1-99 0,0 580 0,0-761 0,0 323 0,0 9 0,0 19 0,0 40 0,0-338 0,0 270 0,0 6 0,0 13 0,0 24 0,0-250 0,-1 202 0,0 0 0,-1 0 0,1 1 0,-2-1 0,-3-10 0,3 10 0,0 0 0,1 0 0,0 0 0,0 0 0,0-13 0,2 18 0,0 0 0,0 1 0,-1-1 0,0 0 0,1 1 0,-1-1 0,0 1 0,-1-1 0,1 1 0,-1 0 0,1-1 0,-1 1 0,0 0 0,-3-4 0,1 2 0,3 2 0,0 1 0,0 0 0,0-1 0,1 1 0,-1 0 0,1-1 0,-1 1 0,1-1 0,0-4 0,1 0 0,-1 13 0,0 231 0,1-223 0,1 0 0,0 0 0,0 0 0,6 15 0,0 5 0,2 28 0,7-2 0,-11-45 0,-2 0 0,0 0 0,0 0 0,-2 1 0,2 19 0,-4-34 0,0-5 0,0-14 0,0-23 0,0 37 0,0 0 0,1 0 0,-1-1 0,1 1 0,0 0 0,0 1 0,0-1 0,1 0 0,-1 0 0,4-5 0,5-14 0,-7 8 0,-1 0 0,0 0 0,-1 0 0,-1 0 0,-2-20 0,1-11 0,2-13 0,0 24 0,-1 0 0,-7-56 0,-11 13 0,12 55 0,0 0 0,2-1 0,0 0 0,1-25 0,3 42 0,-1 1 0,1-1 0,-1 1 0,0-1 0,-1 1 0,0 0 0,0-1 0,0 1 0,-6-11 0,4 7 0,2 2 0,0 1 0,1-1 0,0 1 0,0-1 0,1-10 0,1 8 0,0 40 0,-1 87 0,0-117 0,0 0 0,0 1 0,0-1 0,0 0 0,1 1 0,-1-1 0,0 0 0,0 0 0,0 1 0,1-1 0,-1 0 0,0 0 0,0 0 0,0 1 0,1-1 0,-1 0 0,0 0 0,0 0 0,1 1 0,-1-1 0,0 0 0,1 0 0,-1 0 0,0 0 0,0 0 0,1 0 0,-1 0 0,0 0 0,1 0 0,-1 0 0,0 0 0,1 0 0,-1 0 0,0 0 0,1 0 0,-1 0 0,0 0 0,0 0 0,1 0 0,-1 0 0,0-1 0,1 1 0,-1 0 0,0 0 0,0 0 0,1 0 0,-1-1 0,0 1 0,0 0 0,1 0 0,-1-1 0,0 1 0,0 0 0,0 0 0,0-1 0,1 1 0,-1-1 0,1 0 0,0 0 0,0 0 0,1 0 0,-1-1 0,0 1 0,0-1 0,-1 1 0,1-1 0,0 1 0,0-1 0,-1 1 0,1-1 0,-1 0 0,1 1 0,-1-1 0,0 0 0,1-3 0,-1-405 0,-1 414 0,1 2 0,0-1 0,0 0 0,0 1 0,1-1 0,2 9 0,2-1 0,-3-9 0,-1 1 0,1-1 0,-1 1 0,0-1 0,0 1 0,0-1 0,0 10 0,-1-8 0,1 0 0,0-1 0,0 1 0,0 0 0,0-1 0,1 1 0,4 9 0,-3-9 0,-1-1 0,0 1 0,0 0 0,0 0 0,-1 0 0,0 0 0,1 12 0,-2-4 0,1 1 0,6 24 0,-3-23 0,-2 0 0,2 30 0,-4 14 0,0-36 0,0-43 0,0 18 0,0 0 0,0 0 0,-1 0 0,1 0 0,0 0 0,-1 0 0,1 0 0,0 0 0,-1 0 0,1 0 0,-1 1 0,1-1 0,-1 0 0,0 0 0,1 0 0,-1 1 0,0-1 0,1 0 0,-1 1 0,0-1 0,0 1 0,0-1 0,1 1 0,-1-1 0,-2 0 0,-26-4 0,29 5 0,-1 0 0,0 0 0,0 0 0,1 0 0,-1 0 0,0 0 0,0 0 0,0 0 0,1 0 0,-1-1 0,0 1 0,0 0 0,1 0 0,-1-1 0,0 1 0,1-1 0,-1 1 0,0 0 0,1-1 0,-1 1 0,1-1 0,-1 0 0,1 1 0,-1-1 0,1 1 0,-1-2 0,-1-19 0,3 10 0,-1 10 0,0 1 0,1-1 0,-1 0 0,1 0 0,-1 0 0,1 1 0,0-1 0,-1 0 0,1 0 0,0 1 0,-1-1 0,1 1 0,0-1 0,0 1 0,0-1 0,0 1 0,-1-1 0,1 1 0,0 0 0,0-1 0,0 1 0,0 0 0,0 0 0,0 0 0,0 0 0,0 0 0,0 0 0,0 0 0,0 0 0,0 0 0,0 0 0,0 0 0,1 1 0,11-2 0,-13 1 0,-1 0 0,1 0 0,0 0 0,0 0 0,0 0 0,-1 0 0,1 0 0,0-1 0,0 1 0,-1 0 0,1 0 0,0 0 0,0 0 0,0 0 0,-1 0 0,1 0 0,0 0 0,0-1 0,0 1 0,0 0 0,-1 0 0,1 0 0,0 0 0,0 0 0,0-1 0,0 1 0,0 0 0,0 0 0,-1 0 0,1-1 0,0 1 0,0 0 0,0 0 0,0-1 0,0 1 0,0 0 0,0 0 0,0 0 0,0-1 0,0 1 0,0 0 0,0 0 0,0-1 0,0 1 0,0 0 0,0 0 0,0 0 0,0-1 0,1 1 0,-1 0 0,0 0 0,0 0 0,0-1 0,0 1 0,0 0 0,0 0 0,1 0 0,-1 0 0,0-1 0,0 1 0,0 0 0,0 0 0,1 0 0,-1 0 0,0 0 0,-19-3 0,-23 3-446,37 4-3260,5 16-10896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22.5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469 158 352,'0'-2'135,"1"0"-1,-1-1 0,0 1 1,1 0-1,-1 0 1,1-1-1,0 1 1,0 0-1,0 0 0,0 0 1,0 0-1,0 0 1,0 0-1,1 0 1,-1 0-1,1 0 0,-1 1 1,1-1-1,3-1 1,-3 0-30,1 1 1,-1-1 0,1 1 0,-1-1 0,0 0-1,0 0 1,2-5 0,0 1 162,0 0 0,1 0 0,0 0 0,7-8 0,4-6 356,-15 19-495,-1 1 0,1 0 0,-1-1 0,1 1 0,-1-1 0,0 1 0,1-1 0,-1 1 0,0-1 0,0 1 0,0-1 0,0 0 0,-1-1 0,1 2 1018,0 5-950,-1 1 0,0 0 1,0-1-1,-1 1 0,1-1 0,-1 1 0,0-1 0,0 0 0,0 0 1,-6 8-1,-36 43 1910,20-26-1109,-73 83 1702,-83 106 67,63-85-2039,112-127-716,0 1-1,1 0 0,0 0 0,0 0 1,0 0-1,-4 14 0,-4 7-90,12-27 51,-1 1-1,0-1 0,1 1 0,-1-1 1,0 0-1,0 1 0,0-1 1,0 0-1,0 1 0,0-1 1,0 0-1,-1 0 0,1 0 1,0 0-1,-1 0 0,1 0 0,-3 1 1,-1 0-147,1 1-798,20-15-7446,-5 3 6985,0-1 0,0 0 0,11-15 0,-20 22 1286,26-31-1757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22.8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626 63 496,'35'-17'943,"-24"13"-385,-1-1 1,0 0-1,0 0 1,11-10-1,-15 9 258,-6 6-713,1-1 0,-1 1 0,1 0 0,-1-1 0,1 1 1,-1-1-1,1 1 0,-1 0 0,1-1 0,-1 1 0,1 0 1,0 0-1,-1-1 0,1 1 0,-1 0 0,1 0 0,0 0 0,-1 0 1,1 0-1,-1 0 0,1 0 0,0 0 0,-1 0 0,1 0 1,1 0-1,-1 0 169,-4 13 3380,-2-6-3262,0 0 0,0 0-1,-1-1 1,0 1-1,0-1 1,-1-1 0,1 1-1,-9 4 1,5-3-68,1 0 0,1 0 0,-16 17 0,-4 27 470,11-26-267,-1-1 0,-40 41 0,18-23 125,-75 79 753,60-50-1069,-9-12-145,-33 55 14,79-96-198,8-9 7,1 0-1,1 1 1,-1-1 0,-9 16 0,13-16-22,1 0-74,-1-1 0,-1 0 1,0 0-1,0 0 0,-8 7 1,12-13-237,-12 11 197,14-13 12,-1 1 0,1-1 0,0 0 0,-1 1 0,1-1 0,0 0 0,-1 1 0,1-1 0,0 0 0,0 1 0,0-1 0,-1 0 0,1 1 0,0-1 0,0 1 0,0-1 0,0 0 0,0 1 0,0-1 0,0 1 0,0-1 1,0 1-1,0-1 0,0 0 0,0 1 0,0-1 0,0 1 0,0-1 0,0 0 0,0 1 0,0 0 0,11-3-4060,-6 2 3150,8-11-2746,-11 10 3617,-1 0 0,0-1 0,1 1 0,-1 0 0,1 0-1,0 0 1,-1 0 0,1 0 0,0 0 0,2 0 0,5-2-330,22-11-1015,-26 11 1197,-1-1 0,0-1 0,0 1 0,0 0 0,-1-1 0,4-6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23.1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634 161 1153,'3'-6'165,"0"1"1,0-1-1,0 1 1,1 0 0,0 0-1,0 0 1,0 1 0,1-1-1,-1 1 1,6-4 0,4-1 323,1 0 0,19-8 0,17-11 922,-48 27-1261,-1-1 0,0 0 0,0 0-1,0 0 1,0 0 0,0 0 0,0 0 0,-1 0-1,4-5 1,-5 6-88,0 0 1,1 0-1,-1 0 0,1 0 1,-1 0-1,1 1 0,0-1 0,-1 0 1,1 0-1,0 1 0,-1-1 0,1 0 1,0 1-1,0-1 0,0 1 1,0-1-1,0 1 0,0-1 0,0 1 1,0 0-1,-1-1 0,1 1 0,0 0 1,0 0-1,1 0 0,-1 0 1,1 0-1,3 0 1280,-5 2-1155,0 1 1,-1 0 0,1-1-1,-1 1 1,1 0 0,-1-1-1,0 1 1,0-1 0,0 1-1,0-1 1,0 1 0,-1-1-1,1 0 1,-1 1 0,-2 2-1,-5 8 407,-18 27 1218,-46 56 0,6-10-167,-40 46 599,99-123-2119,-16 24 350,-2-1 0,-39 37 0,32-36-121,-45 59 0,8-8-104,33-44-189,-1 0-11,-57 77-1,88-109-142,0 1 1,0-1-1,-1-1 1,-12 10-1,2-1-383,13-4-437,5-9-551,13-12-4910,-5 3 4993,0-1-1,0 0 1,-1 0-1,12-16 1,-10 12 432,0 0 1,1 1 0,22-18-1,41-24-1319,-30 26 1497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23.7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232 223 128,'22'-13'181,"-1"0"0,0-1 0,-1-1 0,20-19-1,-7 7 972,64-37-1,-92 61-988,0 0 0,-1 0 0,0-1 0,1 1 1,6-9-1,1 0 496,-9 9 1350,-3 6-1406,0 3-275,-1-1 1,0 1 0,0 0-1,0-1 1,-1 1 0,0-1-1,0 1 1,0-1-1,-1 0 1,1 0 0,-1 0-1,-7 8 1,-4 10 318,-11 14 365,-1-2 0,-42 43-1,4-4-385,-54 58 139,53-53-621,30-38-107,30-34-68,0 1 0,-1-1 0,0 0 0,0-1 0,-1 1 0,0-1 0,0 0 0,0-1 0,-1 0 0,-11 6 0,18-11 21,1 0 0,-1 1 0,1-1-1,0 0 1,0 0 0,-1 1 0,1-1 0,0 0-1,-1 0 1,1 1 0,0-1 0,0 0-1,-1 1 1,1-1 0,0 0 0,0 1 0,0-1-1,-1 0 1,1 1 0,0-1 0,0 0-1,0 1 1,0-1 0,0 1 0,0-1-1,0 0 1,0 1 0,1 4-1365,1-12-4003,-2 6 5218,1 0 0,-1 0-1,1 0 1,-1 0 0,1 1 0,0-1-1,-1 0 1,1 0 0,0 0-1,0 1 1,-1-1 0,1 0 0,0 1-1,0-1 1,0 0 0,0 1 0,0-1-1,0 1 1,0 0 0,0-1 0,2 1-1,-1-1 75,-1 1-1,1-1 0,0 0 0,-1 0 0,1 0 1,0 0-1,-1 0 0,1 0 0,-1 0 0,0-1 1,1 1-1,1-3 0,0 1-61,-1 0 0,1 1 0,1-1 0,-1 1 0,0-1 0,1 1 0,-1 0 0,1 1-1,-1-1 1,1 1 0,4-2 0,28-13-497,48-21-473,-14-5 512,48-33 531,48-18 11259,-171 111-8244,-7-7-2102,9-10-666,1 1-1,-1 0 0,1 0 1,0 0-1,0 0 1,0 0-1,0 0 0,0 1 1,0-1-1,1 1 0,-2 2 1,0 2 73,1 1 101,-1 0 0,0-1-1,-1 1 1,1-1 0,-2 0 0,1 0 0,-1 0 0,0-1 0,0 1 0,-7 5 0,-13 12 414,9-9 34,1 0 0,-18 23 0,25-28-497,-1-1-1,0 0 0,-1-1 1,1 0-1,-15 8 0,15-9-58,-1 0 0,1 0 0,0 0 1,0 1-1,1 1 0,-10 12 0,4-6 39,5-4-175,5-7-247,-15 6-436,15-7-516,4-44-19616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47.8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951 44 528,'8'1'352,"-1"0"-1,0 0 1,1 0-1,-1 1 0,12 4 1,-11-3 116,1 0 1,-1-1-1,1 0 1,0 0-1,16 0 1,-18-2 3209,-14 0-1209,-36-1-97,-56 5-494,7 17-758,-43 4-110,-18 2-526,149-27-481,-3 1 8,-1 0-1,0 0 0,0 0 1,0 1-1,1 0 0,-1 0 1,1 1-1,0 0 0,-13 7 1,11-7-2,0 1 0,-1-2 0,1 0-1,-1 0 1,0 0 0,0-1 0,1-1 0,-17 0 0,-27 3 20,30 6 65,20-9 260,23 0-300,95-7-61,165-29 1,2-1-85,-202 26 22,-55 6-5,-1 1 0,34 0 0,-16 4-281,-39 0 94,-6 0-67,-32 0 11,0 2 0,-59 11 1,-78 14-224,24-4 82,-110 7-135,56-9 727,192-19-32,0 0-1,0-1 1,0-1-1,-20-1 1,-1 0 940,36 14-917,37 1-84,-34-11-32,1 0 1,-1 0 0,0-1 0,1 0 0,0 0 0,-1-1 0,1-1 0,0 1 0,-1-1 0,15-2 0,7 1-21,392 1-754,-381-2 423,-1-2 0,1-1-1,-1-3 1,46-14 0,-74 18 291,0-1-1,0-1 0,17-10 0,-13 7 67,-14 8-8,-1 0 1,1-1-1,-1 1 0,1 0 0,-1 0 0,0-1 0,0 1 0,1 0 1,-1-1-1,0 1 0,0-1 0,0 0 0,0 1 0,-1-1 1,1 0-1,0 0 0,-1 1 0,1-1 0,-1 0 0,0 0 0,1 0 1,-1 0-1,0 1 0,0-1 0,0 0 0,0 0 0,-1 0 0,0-3 1,1-9 193,0 12-182,-1 1 0,1 0 0,0 0 1,-1-1-1,1 1 0,-1 0 1,1 0-1,-1 0 0,0-1 1,1 1-1,-1 0 0,0 0 1,0 0-1,0 0 0,0 0 1,0 0-1,0 1 0,0-1 1,0 0-1,0 0 0,0 1 0,0-1 1,-1 1-1,0-1 0,-34-11 32,25 9-19,2 0-20,0 0-1,0 1 1,0 0-1,-1 0 1,1 1-1,-1 0 1,1 1-1,-1 0 1,-9 1-1,-25 1 21,8 0-14,0 3 1,1 0-1,-38 12 0,30-7-19,-9 3 19,1 3-1,1 2 1,-72 38-1,93-43-15,17-7-3,0 0 0,1 0 1,-1 2-1,1-1 0,1 1 0,-1 1 0,2 0 1,-1 0-1,-10 14 0,20-22 0,-1 0 1,0 0-1,0 0 0,1 0 0,-1 1 1,1-1-1,-1 0 0,1 1 1,0-1-1,-1 0 0,1 1 1,0-1-1,0 0 0,0 1 0,0-1 1,0 1-1,0-1 0,0 0 1,0 1-1,1-1 0,-1 0 1,1 1-1,-1-1 0,1 0 1,-1 1-1,1-1 0,1 2 0,0 0 0,0-1 0,-1 1-1,2-1 1,-1 0-1,0 0 1,0 0 0,1 0-1,2 2 1,-3-3-6,0 0 0,0-1 0,1 1 0,-1-1 0,0 1 0,0-1 0,1 0 0,-1 1 0,0-1 0,5-1 0,28 2-69,1 0-112,0-1 1,39-6 0,80-29-253,-6-3 352,-117 31 75,36-12 1,20-6 55,-63 18 115,0-1-1,-1-1 1,0-1-1,39-23 0,-36 23 159,-26 10-266,0 0-1,-1 0 1,1 0-1,0 0 1,0-1-1,0 1 1,0 0 0,0-1-1,0 1 1,0 0-1,-1-1 1,1 1-1,0-1 1,0 1-1,-1-1 1,1 1 0,0-1-1,-1 0 1,1 1-1,0-1 1,-1 0-1,1 0 1,-1 1 0,1-1-1,-1 0 1,1 0-1,-1 0 1,0 0-1,0 0 1,1 1-1,-1-1 1,0 0 0,0 0-1,0 0 1,0 0-1,0 0 1,0 0-1,0 0 1,0 0 0,-1-1-1,-3-1 186,-6-1-211,1 1 1,-1 0-1,0 1 0,0 0 1,0 1-1,0 0 1,0 0-1,0 1 0,-15 1 1,4 1-3,1 0-1,0 1 1,-35 10 0,31-4-6,1-1-42,-46 11 1,-235 48-135,251-58 146,14-3-38,-59 17 1,94-22 51,0 0 0,0 0 0,-1 0 0,1-1 1,0 1-1,-6-1 0,7-2-14,20 1 32,43 1 6,41 1-41,135-16-1,209-53 69,-340 57-76,-71 9 19,0-2 1,-1-1-1,0-1 0,50-17 1,-76 20 10,0 1 1,-1 0 0,1 1 0,14-2 0,-18 3 0,0 0 0,0 0 0,0-1 1,0 1-1,-1-1 0,1 1 0,0-1 1,0 0-1,-1 0 0,1-1 0,-1 1 1,1 0-1,-1-1 0,4-2 0,-5 3-4,-1 0-1,1-1 0,0 1 1,-1 0-1,1 0 1,-1-1-1,1 1 0,-1-1 1,1 1-1,-1 0 0,0-1 1,0 1-1,0 0 1,0-1-1,0 1 0,0-1 1,0 1-1,0 0 1,-1-1-1,1 1 0,-1 0 1,1-1-1,-1 1 0,1 0 1,-1-1-1,-1-1 1,-3-1-2,1 1 1,-1 0 0,0 0 0,-1 1 0,1-1-1,0 1 1,-1 0 0,-6-1 0,-53-10-43,22 9-74,-74 4 0,50 1-26,25-1 82,-4-1 38,1 2 0,0 2-1,-62 12 1,31 1-13,-200 54-23,141-30-44,94-33 22,33-6 46,0 0 1,1 0-1,-1 1 1,-9 3-1,-1 7-53,17-11 75,-1 1 0,1-1-1,-1 0 1,1 0 0,-1 0-1,1 0 1,-1 0-1,0 0 1,1 0 0,-1-1-1,0 1 1,0-1 0,1 1-1,-5 0 1,6-1 8,0 0 1,0 0-1,-1 0 1,1 0-1,0 1 0,-1-1 1,1 0-1,0 0 0,0 1 1,0-1-1,-1 0 0,1 0 1,0 1-1,0-1 1,0 0-1,0 1 0,-1-1 1,1 0-1,0 1 0,0-1 1,0 0-1,0 1 0,0-1 1,0 0-1,0 1 1,0-1-1,0 0 0,0 1 1,0-1-1,0 0 0,0 1 1,0-1-1,1 1 1,2 16 51,-3-13-64,13 2 4,-6-5 14,7 3 9,-6-1-5,0-1 1,0-1 0,0 1-1,0-2 1,15 1-1,91-1 290,210-26 1,-264 16-109,298-61 307,-337 64-256,0-1 0,-1 0 1,33-19-1,-48 24 23,-14 1-94,-65-9-16,-13 2-210,-1 3 0,-146 11 1,188 0 25,-51 12 1,26-3-34,-156 16-61,-196 44 121,415-73 10,8-1-7,-1 0-1,1 0 0,-1 0 1,1 0-1,-1 0 1,1 0-1,-1 0 1,1 0-1,-1 0 1,1 0-1,-1 0 0,1 0 1,-1 0-1,1 0 1,-1 0-1,1 1 1,-1-1-1,1 0 0,-1 0 1,1 1-1,0-1 1,-1 0-1,1 0 1,-1 1-1,1-1 1,0 0-1,-1 1 0,1-1 1,0 1-1,0-1 1,-1 1-1,1-1 1,0 0-1,0 1 1,-1-1-1,1 1 0,0-1 1,0 1-1,0-1 1,0 1-1,0-1 1,0 1-1,0-1 1,0 1-1,0-1 0,0 1 1,0 0-1,1 0 9,-1 0 0,1-1-1,0 1 1,-1 0-1,1 0 1,0-1-1,0 1 1,0 0 0,-1-1-1,1 1 1,0-1-1,0 1 1,0-1 0,0 0-1,0 1 1,0-1-1,0 0 1,0 1-1,0-1 1,0 0 0,0 0-1,2 0 1,-2 0 1,37 4-9,-1-3 0,48-2-1,-8-1 61,258-6-84,-243 0 136,149-30 1,-57 0 727,-84 14 317,-37 8-171,5-6 697,-66 22-1591,0 0-1,0 0 1,0-1-1,0 1 1,-1-1 0,1 1-1,0-1 1,0 0-1,-1 0 1,1 0 0,-1 1-1,1-2 1,2-1-1,0 0 95,-4 3-173,1 0-1,-1-1 0,0 1 1,1 0-1,-1 0 1,0 0-1,0 0 1,1-1-1,-1 1 1,0 0-1,0 0 1,0 0-1,1-1 1,-1 1-1,0 0 0,0 0 1,0-1-1,0 1 1,1 0-1,-1-1 1,0 1-1,0 0 1,0 0-1,0-1 1,0 1-1,0 0 1,0-1-1,0 1 1,0 0-1,0-1 0,0 1 1,0 0-1,0 0 1,0-1-1,0 1 1,0 0-1,0-1 1,-1 1-1,1 0 1,0 0-1,0-1 1,0 1-1,0 0 1,0 0-1,-1-1 0,1 1 1,0 0-1,0 0 1,-1-1-1,1 1 1,0 0-1,0 0 1,-1 0-1,1 0 1,-1-1 29,-4-3-27,-1 0-1,1 0 0,-1 0 1,0 1-1,0 0 0,0 0 0,-1 1 1,1-1-1,-1 2 0,1-1 1,-14-1-1,-9 0-54,-45 1 1,52 2 3,21 0 37,-46 0-116,0 1 0,0 2-1,0 2 1,-48 12 0,-55 17-630,-46 12-507,83-16 530,-135 44-561,217-63 1172,26-10 95,1 0 1,-1 1-1,1 0 1,0 0-1,0 0 1,-7 4-1,10-4 12,-1-1-1,1 1 0,0-1 0,0 1 0,0-1 0,0 1 1,0 0-1,1 0 0,-1-1 0,1 1 0,-1 0 1,1 0-1,-1 0 0,1-1 0,0 1 0,0 0 0,0 0 1,0 3-1,1-4 10,-1 0 0,1 0 0,0 0 0,0 0 0,0 0 0,0 0 0,-1 0 0,1-1 0,1 1 0,-1 0 0,0-1 0,0 1 0,0 0 0,0-1 0,0 1 0,0-1 0,1 0 0,-1 1 0,0-1 0,0 0 0,2 0 0,21 3 12,0-1 0,41-3 0,-14 0 42,72-6 252,242-46 0,-316 44-239,145-36 56,-73 16-70,-27 4 41,-66 17 95,0 1 1,41-5-1,-48 10 55,-17 3-145,1-2-1,0 1 0,-1 0 0,1-1 1,0 0-1,-1 0 0,1 0 1,-1-1-1,1 0 0,-1 0 1,0 0-1,0 0 0,0 0 0,0-1 1,6-4-1,8-5 414,-18 12-506,1 0-1,-1-1 1,0 1 0,0 0 0,1 0 0,-1 0-1,0 0 1,0-1 0,1 1 0,-1 0 0,0 0-1,0 0 1,1-1 0,-1 1 0,0 0-1,0 0 1,0-1 0,0 1 0,0 0 0,1-1-1,-1 1 1,0 0 0,0 0 0,0-1-1,0 1 1,0 0 0,0-1 0,0 1 0,0 0-1,0-1 1,0 1 0,0 0 0,0 0 0,0-1-1,0 1 1,0 0 0,0-1 0,-1 1-1,1 0 1,0 0 0,0-1 0,0 1 0,0 0-1,-1 0 1,1-1 0,0 1 0,0 0 0,0 0-1,-1-1 1,1 1 0,0 0 0,0 0-1,-1 0 1,1 0 0,-1-1 28,-3-3 13,-1 1 0,0-1-1,0 1 1,0 0 0,0 0-1,-1 1 1,1 0 0,-1 0-1,-10-3 1,-57-5 159,47 8-154,19 1-42,-47-5 58,1 2 0,-67 5 0,-90 30-81,94-11-25,-229 45-587,112 0 235,222-61 354,0 0 0,0 1 0,0 0 0,1 0 0,0 1 0,0 1 0,-14 12 0,24-19 33,-1 0 0,1 0 0,0 1 0,0-1 0,-1 0-1,1 0 1,0 1 0,0-1 0,-1 0 0,1 1 0,0-1 0,0 0-1,0 1 1,0-1 0,0 0 0,0 1 0,-1-1 0,1 0 0,0 1-1,0-1 1,0 0 0,0 1 0,0-1 0,0 1 0,0-1-1,0 0 1,1 1 0,-1-1 0,0 0 0,0 1 0,0-1 0,0 0-1,0 1 1,1-1 0,-1 0 0,0 1 0,0-1 0,0 0 0,1 0-1,-1 1 1,0-1 0,1 0 0,-1 1 0,17 8 18,-13-7-16,6 3-8,0-2 1,0 1 0,0-1-1,0-1 1,0 0-1,0-1 1,0 1 0,20-2-1,1 2-44,206 1-314,-121-5 160,23-4-307,0-7 1,140-30-1,-196 25 715,87-32 1,-167 49-149,0 0 1,1 0 0,-1 0 0,0-1 0,0 0-1,-1 1 1,1-1 0,0 0 0,-1-1 0,1 1 0,-1 0-1,1-1 1,-1 1 0,0-1 0,0 0 0,2-4-1,-3 5-25,0 0 0,-1 0 0,0 0 0,1 0 0,-1 0 0,0 0 0,0-1 0,0 1 0,0 0-1,0 0 1,-1 0 0,1 0 0,-1 0 0,1 0 0,-1 0 0,0 0 0,0 0 0,0 0 0,0 1 0,0-1-1,0 0 1,0 1 0,0-1 0,-1 0 0,1 1 0,-1-1 0,1 1 0,-3-2 0,-7-5 11,0 0 0,0 0 1,-1 1-1,0 1 0,0 0 1,0 0-1,-1 2 0,-25-8 1,-5 3 36,-68-5 0,67 10-66,1 2-1,0 2 1,0 2 0,-1 2 0,-44 10 0,-41 19-451,2 4 1,-143 65-1,251-94 332,0 1-1,1 1 0,-21 14 0,31-19 56,1 1 1,-1 0-1,1 0 0,0 1 1,1 0-1,0 1 1,0-1-1,-7 13 0,12-19 44,1 1-1,-1-1 0,1 0 0,0 1 1,0-1-1,0 0 0,0 1 0,0-1 0,0 0 1,0 1-1,0-1 0,0 0 0,1 1 1,-1-1-1,0 0 0,1 0 0,-1 1 1,1-1-1,0 0 0,-1 0 0,1 0 1,0 1-1,0-1 0,0 0 0,-1 0 0,1 0 1,0-1-1,0 1 0,1 0 0,-1 0 1,0 0-1,0-1 0,3 2 0,-1 0-24,-1 0 20,1 0-1,0-1 1,-1 1 0,1-1-1,0 0 1,0 0-1,0 0 1,-1 0 0,1 0-1,0 0 1,0-1 0,0 0-1,0 1 1,1-1-1,-1 0 1,6-1 0,6 0-13,312 1-103,-271-2 150,0-2-1,88-19 1,-94 13-7,456-104 1722,-439 100-657,-54 12-582,0 0 1,0-1 0,0 0-1,0-1 1,-1-1 0,0 0 0,17-9-1,-21 9 226,-3 2-471,-1 0 0,0 0 0,1 0 0,0 1 0,-1 0 0,10-3 0,5-3-214,-19 8-39,1-1 0,-1 1 0,0-1 0,1 1 0,-1-1 0,0 1 0,0-1 0,1 0 0,-1 1 0,0-1 0,0 1 0,0-1 0,0 0-1,0 1 1,0-1 0,0 0 0,0 1 0,0-1 0,0 0 0,0 1 0,0-1 0,-1 1 0,1-1 0,0 0 0,0 1 0,-1-1 0,1 1-1,0-1 1,-1 1 0,1-1 0,0 1 0,-1-1 0,1 1 0,-1-1 0,-1-1 0,1 1 0,-1-1 0,1 1 0,-1 0 0,1 0 0,-1 0 0,0 0 0,0 0 0,1 0 0,-1 0 0,0 0 0,0 1 0,0-1 0,0 1 0,0-1 0,0 1 0,-3 0 0,-44 0 0,21 1 0,-26-1 0,-3-2 0,-65 8 0,-150 46 0,221-41 0,-43 9 0,-158 41 0,155-28 0,38-20 0,31-7 0,-50 16 0,-55 19 0,123-38 0,0 0 0,1 1 0,-1 0 0,1 0 0,0 1 0,1 0 0,-12 9 0,-20 11 0,39-24-1,-1 0 1,1 0-1,-1 0 1,1 0-1,-1 0 1,1 0-1,0 0 1,-1 0-1,1 0 1,0 1-1,0-1 1,0 1-1,0-1 1,0 1-1,0-1 1,0 1-1,1-1 1,-2 3-1,2-3-6,0 1-1,1-1 1,-1 0-1,0 0 0,0 0 1,1 0-1,-1 0 1,1 0-1,-1 0 0,1 0 1,-1 0-1,1 0 0,0 0 1,-1 0-1,1-1 1,0 1-1,0 0 0,0 0 1,0-1-1,-1 1 1,1 0-1,0-1 0,0 1 1,0-1-1,0 1 1,0-1-1,1 0 0,-1 1 1,0-1-1,1 0 1,14 4-107,-1 0 1,1-1 0,-1-1-1,1 0 1,0-1 0,17-1-1,93-13 47,-120 12 60,19-3-3,319-58-20,-223 33 99,62-18-4,70-33-6,-231 73-16,-1 2 80,-1-1-1,0-1 1,0-1 0,-1-1-1,0-1 1,31-20-1,-15 6-58,-31 21-65,0 1 1,-1-1-1,1 1 1,-1-1-1,1 0 1,-1 0-1,0-1 1,0 1-1,5-8 1,10-5 0,-18 16 0,0 0 0,1 0 0,-1-1 0,0 1 0,0 0 0,1 0 0,-1-1 0,0 1 0,0 0 0,0 0 0,0-1 0,1 1 0,-1 0 0,0 0 0,0-1 0,0 1 0,0 0 0,0-1 0,0 1 0,0 0 0,0 0 0,0-1 0,0 1 0,0 0 0,0-1 0,0 1 0,0 0 0,0-1 0,0 1 0,0 0 0,0 0 0,0-1 0,0 1 0,0 0 0,-1-1 0,1 1 0,0 0 0,0 0 0,0-1 0,0 1 0,-1 0 0,1 0 0,0 0 0,0-1 0,-1 1 0,-3-3 0,1 0 0,-1 1 0,0-1 0,0 1 0,0 0 0,0 0 0,-1 1 0,1-1 0,0 1 0,-1 0 0,1 0 0,-7 0 0,-61-1 0,43 3 0,-15 1 0,1 2 0,-65 14 0,26-3 0,-416 77 0,296-55 0,-103 15 0,276-50-1675,-48-1 1,45-2-5235,55 1-9053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4:51.4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653 368 448,'0'0'21007,"0"-13"-19534,0-116 1360,0 126-2291,0 3-532,0 0-1,0 0 1,0 0 0,1-1 0,-1 1 0,0 0-1,0 0 1,0 0 0,0-1 0,0 1-1,0 0 1,0 0 0,0-1 0,0 1 0,0 0-1,0 0 1,0 0 0,0-1 0,0 1 0,0 0-1,0 0 1,0-1 0,0 1 0,0 0 0,0 0-1,-1 0 1,1-1 0,0 1 0,0 0 0,0 0-1,0 0 1,0-1 0,-1 1 0,1 0 0,0 0-1,0 0 1,0 0 0,0 0 0,-1-1 0,1 1-1,0 0 1,0 0 0,-1 0 0,1 0 0,0 0-1,0 0 1,0 0 0,-1 0 0,1 0 0,0 0-1,-1 0 1,-9-4 57,-9-4-78,0 1-1,0 1 1,0 1-1,-1 1 1,0 0-1,-39-1 1,37 4 14,0 2 1,0 0 0,1 1-1,-1 1 1,-25 8-1,-71 36-43,70-28 4,41-16 38,0 0 0,0 0 0,0 0 0,0-1 0,-1 0 0,1-1 0,-1 1 0,-13-1 0,17-1-2,0 0 1,1 0 0,-1 0-1,0 1 1,1-1 0,-1 1-1,1 0 1,-1 0 0,1 1-1,-1-1 1,1 0 0,0 1-1,0 0 1,-1 0 0,-2 2-1,6-4 1,0 0 1,0 1-1,0-1 0,0 0 0,-1 0 1,1 0-1,0 0 0,0 0 0,0 1 1,0-1-1,0 0 0,0 0 0,-1 0 1,1 0-1,0 1 0,0-1 0,0 0 1,0 0-1,0 0 0,0 1 0,0-1 0,0 0 1,0 0-1,0 0 0,0 0 0,0 1 1,0-1-1,0 0 0,0 0 0,0 0 1,0 1-1,0-1 0,0 0 0,0 0 1,0 0-1,1 1 0,-1-1 0,0 0 0,0 0 1,0 0-1,0 1 0,11 5 65,18 1 47,-26-6-101,26 1 52,16-6-16,0-1 0,47-12 0,-56 10-40,45-2 0,14-2-61,-6-5 24,145-34 188,-219 47-166,0 0 0,1 1-1,22-1 1,-37 3 15,1 1-1,-1-1 1,0 0 0,1-1-1,-1 1 1,0 0-1,1 0 1,-1-1 0,0 1-1,1 0 1,-1-1-1,0 1 1,0-1 0,0 0-1,1 1 1,-1-1-1,0 0 1,0 0 0,0 0-1,0 1 1,0-1 0,1-2-1,0 1 18,-2 1-21,1 0 0,0 1 0,-1-1 0,1 0 0,0 1 0,-1-1 0,1 0 0,-1 0 0,1 0 0,-1 1 0,0-1 0,1 0 0,-1 0 0,0 0 0,1 0 0,-1 0 0,0 0 0,0 0-1,0 0 1,0 0 0,0 0 0,0 1 0,0-1 0,0 0 0,-1 0 0,1 0 0,0 0 0,0 0 0,-1 0 0,1 0 0,0 0 0,-1 1 0,1-1 0,-1 0 0,-1-1 0,-21-18-43,22 19 37,-7-3-15,-1-1 0,0 2 0,0-1 1,0 1-1,0 1 0,-1-1 1,1 2-1,-1-1 0,1 1 0,-1 1 1,1 0-1,-18 2 0,2-2-13,-108 6 34,116-4-6,1 1 0,0 1 0,0 1 0,0 0 0,-21 11 0,-92 50 8,111-55 5,1 1 0,1 0 0,0 1 0,-27 29 0,41-40-4,0 0 1,0 0-1,0 0 0,1 0 1,-1 0-1,1 1 0,0-1 1,0 1-1,0-1 0,0 1 1,0-1-1,0 1 0,0-1 1,1 1-1,0 0 0,-1 0 1,1-1-1,0 1 0,0 0 1,1-1-1,-1 1 0,0 0 1,1-1-1,0 1 0,-1 0 1,1-1-1,0 1 0,1-1 1,-1 1-1,0-1 0,1 0 1,-1 1-1,1-1 0,0 0 1,2 2-1,1 0 42,-1-1-1,2 0 1,-1 0-1,0-1 1,1 1 0,-1-1-1,1 0 1,0-1 0,-1 1-1,8 0 1,56 0 147,-45-2-172,9 0-6,-1-1-1,1-2 1,-1-1-1,49-13 1,134-34-53,-152 32 321,105-46-1,-166 65-271,0-1 1,-1 0-1,1 1 0,-1-1 0,1 0 0,-1 0 0,1 0 0,-1 0 0,1 0 1,-1-1-1,0 1 0,0 0 0,1 0 0,-1-1 0,0 1 0,0-1 0,0 1 0,-1-1 1,1 0-1,0 1 0,-1-1 0,1 0 0,-1 1 0,1-1 0,-1 0 0,0 0 1,0 1-1,1-1 0,-1 0 0,-1 0 0,1 1 0,0-1 0,0 0 0,-1 0 1,1 1-1,-1-1 0,1 0 0,-1 1 0,0-1 0,-1-2 0,0 2-13,-1-1 0,0 1 0,0 0 0,0 0 0,0 0 0,0 0 0,0 1 0,0-1 0,-1 1 0,1 0 0,0 0 0,-1 0 1,-3-1-1,-15-4 6,11 1-2,3 2 5,0 0-1,0 0 0,0 0 0,0 1 0,-1 1 0,1-1 0,0 1 0,-12 1 1,-184 0 32,181 0-12,0 2 0,1 0 0,-1 2 0,1 0 0,-1 2 0,-32 12 0,7-3 80,-19 3-22,34-10-52,0 1 0,-39 17-1,62-23-37,1 1 0,-1-1 0,0-1 0,-12 2 0,9-1 10,12-3-7,0 0 1,0 0 0,0 0 0,-1 0 0,1 0-1,0 0 1,0 1 0,0-1 0,0 1 0,0-1-1,0 1 1,0-1 0,0 1 0,0-1 0,0 1-1,0 0 1,0 0 0,0-1 0,0 1 0,0 0 0,1 0-1,-1 0 1,0 0 0,1 0 0,-1 0 0,1 0-1,-1 0 1,1 0 0,-1 0 0,1 2 0,0-3 0,0 0 1,0 0-1,0 1 1,0-1-1,0 0 1,0 0-1,0 0 1,0 0-1,0 0 1,0 0-1,0 1 1,0-1-1,0 0 1,0 0-1,0 0 1,0 0-1,0 0 1,0 0-1,0 0 1,0 0 0,0 1-1,0-1 1,1 0-1,-1 0 1,0 0-1,0 0 1,0 0-1,0 0 1,0 0-1,0 0 1,0 0-1,0 0 1,1 0-1,-1 0 1,0 0-1,0 0 1,0 0-1,0 0 1,0 0-1,0 0 1,1 0-1,-1 0 1,0 0-1,0 0 1,0 0 0,0 0-1,0 0 1,0 0-1,1 0 1,-1 0-1,0 0 1,0 0-1,0 0 1,0 0-1,42 0 198,61 0-128,124-15 0,81-23-98,-167 24 57,86-12-94,-149 16 95,34-8 256,-111 18-281,0 0 0,1-1 0,-1 1 0,0 0 0,0-1 0,0 1 0,0-1 0,0 1 0,1-1 0,-1 1 0,0-1 0,0 0 0,0 1 0,0-1 0,-1 0 0,1 0 0,0 0 0,0 0 0,0 0 0,-1 0 0,2-2 0,1-28 218,-3 28-212,0 2-11,-1-1 0,1 1-1,-1 0 1,1 0 0,-1-1 0,1 1 0,-1 0-1,0 0 1,0 0 0,0 0 0,1 0-1,-1 0 1,0 0 0,0 0 0,0 0 0,-1 0-1,1 1 1,0-1 0,0 0 0,0 1-1,0-1 1,-1 1 0,1-1 0,0 1 0,-1 0-1,1-1 1,0 1 0,-1 0 0,1 0 0,-3 0-1,-6-3-3,-16-4 21,-1 1 0,0 1 0,-1 1 0,1 1 0,0 2 0,-35 2-1,24-1 0,-39 4-65,1 3 0,-96 22-1,108-14 66,-66 24-1,16-3 2,61-21-33,0 2 0,2 3 0,-64 33 0,83-42-74,31-11 85,-1 0 1,1 0 0,0 0 0,0 0 0,0 0 0,0 1 0,0-1-1,0 0 1,0 1 0,0-1 0,0 1 0,0-1 0,0 1 0,0-1-1,0 1 1,0 0 0,0-1 0,1 1 0,-1 0 0,0 0 0,0 0-1,1 0 1,-1-1 0,0 1 0,1 0 0,-1 0 0,1 0 0,0 0-1,-1 0 1,1 1 0,0-1 0,-1 0 0,1 0 0,0 0 0,0 0-1,0 0 1,0 0 0,0 0 0,0 0 0,1 2 0,-1-2 1,1 0 0,-1 0 0,1 0 0,0 0 1,0 0-1,-1 0 0,1-1 0,0 1 0,0 0 1,0 0-1,0-1 0,0 1 0,0-1 0,0 1 1,0-1-1,0 1 0,0-1 0,1 0 0,-1 1 1,0-1-1,0 0 0,0 0 0,0 0 0,0 0 1,1 0-1,-1 0 0,2 0 0,51-1-111,-36 1 100,65 1-29,-41 1 4,0-1 0,0-3 0,0-1-1,59-13 1,227-47-451,-314 61 483,9-3-20,0 0 0,37-15 0,4-2 38,-57 20 3,46-16 16,-51 18-37,0-1 0,0 0 1,0 0-1,-1 1 0,1-1 1,0 0-1,-1-1 0,1 1 1,-1 0-1,1 0 1,-1-1-1,0 1 0,1-1 1,-1 1-1,0-1 0,0 1 1,0-1-1,0 0 0,0 1 1,-1-1-1,1 0 1,0 0-1,0-2 0,-1 2 3,0 0 1,0 0-1,1 0 0,-1 0 0,-1 0 1,1 1-1,0-1 0,0 0 0,-1 0 1,1 0-1,-1 0 0,1 0 0,-1 0 1,0 1-1,0-1 0,0 0 0,0 1 1,0-1-1,0 0 0,0 1 0,-1-1 1,1 1-1,0 0 0,-1 0 0,1-1 1,-1 1-1,1 0 0,-1 0 0,0 0 1,0 0-1,-3-1 0,-17-9 7,-1 1 0,0 1 0,-1 1-1,0 1 1,0 1 0,0 1 0,-1 1 0,-37-2 0,22 6 36,0 1-1,-1 1 1,1 3 0,-61 14 0,15 2 110,-139 54 0,196-63-126,0 2 1,0 1-1,1 1 1,2 1-1,-1 2 1,2 0-1,1 2 1,-27 29-1,48-47-21,0-1-1,1 1 0,0 0 0,-1 0 1,1 0-1,0 1 0,0-1 1,1 0-1,-2 4 0,3-6-1,0 0 0,0 0-1,0-1 1,0 1 0,0 0-1,0 0 1,0-1 0,0 1 0,0 0-1,0 0 1,0-1 0,1 1-1,-1 0 1,0-1 0,1 1 0,-1 0-1,0-1 1,1 1 0,0 1-1,22 11 10,-5-8-5,0 0 0,0-2 0,0 0 0,1-1 0,-1 0 1,1-2-1,24-2 0,133-25-173,-172 26 159,430-93-131,-393 83 142,86-19-24,-107 26 54,0 0 0,0-1 0,0-2 0,20-8 0,-30 11 49,0 0-1,0 1 0,20-4 1,21-5 830,-30-2-539,-20 14-370,-1 0-1,1-1 1,-1 1 0,1-1-1,-1 1 1,1-1 0,-1 1-1,0-1 1,1 0 0,-1 1-1,0-1 1,1 1 0,-1-1-1,0 0 1,0 1 0,0-1 0,1 0-1,-1 1 1,0-1 0,0 0-1,0 1 1,0-1 0,0 0-1,0 1 1,0-1 0,-1 0-1,1 1 1,0-1 0,0 0-1,0 1 1,-1-1 0,1 1 0,0-1-1,-1 0 1,1 1 0,0-1-1,-1 1 1,1-1 0,-1 1-1,0-1 1,-6-6-3,-1 0 0,1 0 0,-1 1 0,0 1 0,-1-1 0,1 1 0,-1 1 0,0-1 0,-1 2 0,1-1 0,-17-3 0,-3 5 0,-42 1 0,36 2 0,12 0 0,0 1 0,0 1 0,-24 7 0,-2-1 0,-39 4 0,-31 5 0,-142 47 0,244-59 0,0 0 0,-22 12 0,29-13 0,0 0 0,0 0 0,-1-1 0,0 0 0,0-1 0,0 0 0,0-1 0,-14 2 0,24-4 0,0-1 0,0 1 0,1 0 0,-1 0 0,0 0 0,1 0 0,-1 0 0,0 0 0,0 0 0,1 1 0,-1-1 0,0 0 0,0 0 0,1 1 0,-1-1 0,0 0 0,1 1 0,-1-1 0,1 0 0,-1 1 0,0-1 0,1 1 0,-1-1 0,1 1 0,-1-1 0,1 1 0,-1 0 0,1 0 0,1 0 0,-1-1 0,1 1 0,-1 0 0,1-1 0,0 1 0,-1-1 0,1 1 0,0-1 0,-1 1 0,1-1 0,0 0 0,0 1 0,-1-1 0,1 0 0,0 1 0,0-1 0,0 0 0,-1 0 0,1 0 0,0 0 0,0 0 0,0 0 0,-1 0 0,1 0 0,0 0 0,0 0 0,1-1 0,296-14 0,-134 2 0,26-3 0,-115 4 0,103-12 0,-110 21 0,72-8 0,44-12 0,-178 22 0,0 0 0,0 0 0,0 0 0,0-1 0,-1 0 0,1 0 0,-1-1 0,1 1 0,-1-1 0,0 0 0,5-4 0,-9 6 0,-1 1 0,0 0 0,0 0 0,1-1 0,-1 1 0,0 0 0,0-1 0,1 1 0,-1 0 0,0-1 0,0 1 0,0 0 0,0-1 0,1 1 0,-1 0 0,0-1 0,0 1 0,0 0 0,0-1 0,0 1 0,0-1 0,0 1 0,0 0 0,0-1 0,0 1 0,0 0 0,0-1 0,0 1 0,0-1 0,-1 1 0,1 0 0,0-1 0,0 1 0,0 0 0,0-1 0,-1 1 0,1 0 0,0 0 0,0-1 0,-1 1 0,1 0 0,0 0 0,-1-1 0,1 1 0,0 0 0,-1 0 0,1 0 0,-1-1 0,-20-8 0,18 8 0,-67-38 0,12 19 0,0 3 0,-97-15 0,109 23 0,-2 2 0,1 1 0,-1 3 0,0 1 0,0 3 0,-57 8 0,12 5 0,-140 41 0,204-48 0,0 2 0,0 1 0,1 2 0,1 0 0,0 2 0,-44 30 0,69-42 0,0-1 0,0 1 0,0-1 0,1 1 0,-1 0 0,0-1 0,1 1 0,0 0 0,-1 0 0,1 0 0,0 0 0,0 1 0,0-1 0,0 0 0,0 0 0,1 0 0,-1 1 0,1-1 0,-1 1 0,1-1 0,0 0 0,0 1 0,0-1 0,0 0 0,1 1 0,-1-1 0,0 0 0,1 1 0,0-1 0,0 0 0,-1 0 0,1 1 0,1-1 0,-1 0 0,0 0 0,0 0 0,1 0 0,-1 0 0,1-1 0,0 1 0,-1 0 0,1-1 0,3 3 0,-3-3 0,5 4 0,0-1 0,-1 0 0,2 0 0,-1-1 0,0 0 0,1 0 0,-1-1 0,1 1 0,0-2 0,9 2 0,306 1 0,-182-6 0,-81 2 0,27 1 0,-1-3 0,150-23 0,-207 19 0,43-10 0,-66 14 0,0 0 0,1 0 0,-1-1 0,0 0 0,-1 0 0,1 0 0,0-1 0,5-5 0,-10 7 0,0 1 0,0-1 0,0 0 0,-1 1 0,1-1 0,-1 0 0,1 0 0,-1 0 0,0 0 0,1 1 0,-1-1 0,0 0 0,0 0 0,-1 0 0,1 0 0,-1-1 0,1-5 0,0 4 0,0-1 0,-1 1 0,1 0 0,-1 0 0,0 0 0,0 0 0,-1 1 0,1-1 0,-1 0 0,0 0 0,0 1 0,0-1 0,0 1 0,0 0 0,-1-1 0,-4-3 0,2 3 0,0-1 0,-1 1 0,1 0 0,-1 0 0,0 1 0,-1-1 0,1 1 0,-1 1 0,-8-3 0,-21-7 0,3 1 0,-1 2 0,0 1 0,-40-4 0,42 9 0,-12-3 0,-1 3 0,0 1 0,-69 7 0,-32 27 0,90-18 0,33-9 0,-17 3 0,0 2 0,0 2 0,-56 25 0,58-19 0,1 2 0,2 2 0,-41 31 0,74-51 0,0-1 0,0 0 0,1 0 0,-1 1 0,0-1 0,1 0 0,-1 1 0,1-1 0,0 1 0,-1-1 0,1 1 0,0 0 0,0-1 0,0 1 0,0 0 0,0 0 0,0 0 0,1 0 0,-1 0 0,1 0 0,-1 0 0,1 0 0,0 0 0,0 0 0,0 0 0,0 0 0,0 0 0,0 0 0,1 3 0,0-4 0,-1 0 0,0 0 0,1 0 0,-1 0 0,1 0 0,0 0 0,-1-1 0,1 1 0,0 0 0,-1 0 0,1-1 0,0 1 0,0 0 0,0-1 0,-1 1 0,1-1 0,0 1 0,0-1 0,0 1 0,0-1 0,0 0 0,0 0 0,0 1 0,0-1 0,0 0 0,0 0 0,0 0 0,0 0 0,0 0 0,2 0 0,45 0 0,-31-1 0,29 1 0,56 1 0,127-17 0,-173 9 0,49-7 0,155-41 0,-217 43 0,-22 7 0,0-2 0,0 0 0,28-14 0,-40 16 0,1 0 0,-1 0 0,0-1 0,0 0 0,9-9 0,-17 14 0,0 0 0,0 0 0,1 0 0,-1 0 0,0 0 0,0-1 0,0 1 0,-1-1 0,1 1 0,0 0 0,0-1 0,-1 1 0,1-1 0,-1 0 0,1 1 0,-1-1 0,0 1 0,0-1 0,1 0 0,-1 1 0,0-1 0,0 1 0,-1-1 0,1 0 0,0 1 0,-1-1 0,1 0 0,-1 1 0,1-1 0,-1 1 0,1-1 0,-1 1 0,-1-2 0,-1 0 0,0 1 0,0-1 0,0 1 0,-1 0 0,1 0 0,-1 0 0,1 0 0,-1 1 0,0 0 0,1-1 0,-1 1 0,0 1 0,-5-2 0,-6-1 0,-16-5 0,-1 1 0,1 2 0,-1 1 0,0 2 0,0 1 0,-1 1 0,1 2 0,0 1 0,1 1 0,-49 14 0,-29 7 0,46-12 0,-84 30 0,-40 21 0,159-55 0,1 2 0,0 1 0,-33 19 0,58-29 0,0-1 0,0 1 0,0 0 0,1 0 0,-1 0 0,1 0 0,-1 0 0,1 0 0,0 0 0,0 1 0,0-1 0,0 0 0,0 1 0,1-1 0,-2 5 0,2-6 0,-1 1 0,1 0 0,0 0 0,-1 0 0,1 0 0,0-1 0,0 1 0,0 0 0,1 0 0,-1 0 0,0 0 0,1-1 0,-1 1 0,1 0 0,-1 0 0,1-1 0,0 1 0,0 0 0,0-1 0,0 1 0,0-1 0,1 2 0,4 1 0,0-1 0,0 0 0,0-1 0,0 1 0,0-1 0,0 0 0,0-1 0,1 1 0,7 0 0,72 3 0,83-7 0,0-7 0,193-35 0,-312 33 0,-2-4 0,70-28 0,-31 9 0,-71 29 0,-14 5 0,1 0 0,-1-1 0,0 1 0,1-1 0,-1 0 0,0 0 0,1 0 0,-1 0 0,0 0 0,0 0 0,0-1 0,0 1 0,0-1 0,0 1 0,-1-1 0,1 0 0,0 0 0,-1 0 0,1 0 0,-1 0 0,0 0 0,1 0 0,0-4 0,0 1 0,-1 1 0,0-1 0,-1 0 0,1 1 0,-1-1 0,1 0 0,-2 1 0,1-1 0,0 0 0,-1 1 0,0-1 0,0 1 0,0-1 0,-1 1 0,1-1 0,-1 1 0,0 0 0,0 0 0,-1 0 0,1 0 0,-1 0 0,0 0 0,0 1 0,0-1 0,-1 1 0,1 0 0,-1 0 0,0 0 0,1 1 0,-1-1 0,-1 1 0,-5-3 0,-5-2 0,-1 1 0,0 1 0,0 0 0,0 1 0,-1 1 0,1 1 0,-1 0 0,-23 1 0,-3 2 0,1 2 0,-1 3 0,-82 20 0,47-3-79,-3 7-4899,64-23 2806,1 1 0,-1 1 0,1 0 1,1 1-1,0 1 0,0 0 0,-15 16 0,-1 14-2769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3:17.9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588 213 80,'0'-1'12,"0"0"0,0 1 0,0-1 0,0 0 0,0 1 0,0-1 0,0 0 0,0 1 0,-1-1 0,1 0 0,0 1 0,-1-1 0,1 0 0,0 1 0,-1-1 0,1 1 0,-1-1 1,1 1-1,-1-1 0,1 1 0,-1-1 0,1 1 0,-1-1 0,1 1 0,-1 0 0,0-1 0,1 1 0,-1 0 0,0 0 0,1-1 0,-1 1 0,0 0 0,1 0 0,-1 0 0,0 0 0,1 0 0,-1 0 0,0 0 0,0 0 0,1 0 0,-1 0 0,0 0 0,1 0 0,-1 1 0,-1-1 0,-2 0 201,4-25 862,0-63 6619,0 84-5551,4-8 3488,19 11 8249,-23-9-12729,1 8-1131,-1 0 0,0 0 0,0 0 0,0 1 0,0-1 0,0 0 0,0 0 0,-1 0 0,1 0 1,-1 0-1,1 1 0,-1-1 0,0 0 0,1 0 0,-1 1 0,0-1 0,0 1 0,-2-3 0,1 3-25,-1 0 0,1 0 0,0 1 0,-1-1 0,1 1 0,-1-1 0,1 1-1,-1 0 1,0 0 0,1 0 0,-5 0 0,-3 0 32,7 0-27,0 0 0,0 0 0,-1 0 0,1-1 0,0 0 0,0 1 0,0-1 0,1 0 0,-5-2 0,4 1 0,0 1 0,1 0 0,-1 0 0,0 0 0,0 0 0,0 1 0,0-1 0,-1 1 0,-3 0 0,1 0 0,0 0 0,0 0 0,-1 1 0,1 0 0,0 0 0,0 0 0,0 1 0,0 0 0,0 0 0,1 0 0,-1 1 0,0 0 0,1 0 0,-7 5 0,-55 33 0,25-16 0,36-22 0,0 0 0,1 0 0,-1 1 0,1-1 0,0 1 0,0 0 0,0 1 0,-5 5 0,-29 27 0,30-29 0,1-1 0,0 1 0,0 1 0,-12 16 0,8-9 0,8-12 0,0 1 0,1 0 0,-1 0 0,1 0 0,0 0 0,1 0 0,-4 9 0,-2 24 0,0-17 0,5-16 0,1 0 0,0 1 0,0-1 0,0 0 0,1 1 0,0 0 0,0-1 0,0 11 0,0 4 0,-1-1 0,-1 1 0,-1-1 0,-9 26 0,7-26 0,1 0 0,1 0 0,1 1 0,-2 26 0,5 178 0,1-215 0,0-1 0,0 1 0,0 0 0,2-1 0,-1 1 0,5 11 0,8 27 0,-10-30 0,1 0 0,1 0 0,13 24 0,-11-20 0,-8-17 0,0-1 0,0 0 0,0 0 0,1-1 0,-1 1 0,1 0 0,-1 0 0,5 3 0,-1 1 0,-2-4 0,0 1 0,0-1 0,0 1 0,-1 0 0,1 0 0,-1 0 0,3 7 0,-2-7 0,0 1 0,1-1 0,0 0 0,0 0 0,0 0 0,0 0 0,1-1 0,-1 0 0,8 4 0,45 22 0,-31-21 0,0-1 0,0-2 0,0 0 0,36 1 0,110-5 0,-84-3 0,-74 2 0,1-1 0,-1-1 0,0 0 0,0-1 0,0-1 0,24-9 0,0-4 0,35-22 0,-7 4 0,-59 31 0,1 0 0,-1 0 0,-1 0 0,1-1 0,-1 0 0,0 0 0,0-1 0,0 0 0,0 0 0,-1 0 0,0-1 0,-1 1 0,0-1 0,5-9 0,-8 10 0,1 1 0,0 0 0,0 0 0,0 0 0,0 0 0,1 0 0,0 0 0,0 1 0,6-7 0,-6 7 0,-1 1 0,0-1 0,0 1 0,0-1 0,0 0 0,0 0 0,-1 1 0,1-1 0,-1 0 0,0-1 0,0 1 0,0-5 0,-2-56 0,0 27 0,1-340 0,0 376 0,0-1 0,0 0 0,0 0 0,-1 0 0,1 1 0,-1-1 0,0 0 0,1 0 0,-1 1 0,-1-1 0,1 1 0,-2-4 0,-2-5 0,4 9 0,0-1 0,0 0 0,0 1 0,0-1 0,0 1 0,-1 0 0,1-1 0,-1 1 0,0 0 0,-2-3 0,-5-8 0,-2-14 0,-6-10 0,-1 18 0,8-1 0,9 17 0,0 0 0,0 0 0,-1 0 0,1 1 0,-1-1 0,0 0 0,0 1 0,0-1 0,-2-2 0,-3-2 0,1 0 0,0-1 0,0 1 0,-7-16 0,-21-18 0,30 37 0,0-1 0,-1 1 0,0 0 0,1 0 0,-1 0 0,-9-5 0,-11-8 0,16 10 0,0 1 0,-1 0 0,0 0 0,-15-5 0,-7-5 0,19 9 0,0 1 0,0 0 0,-1 1 0,0 0 0,0 1 0,0 1 0,-1 0 0,1 1 0,-1 1 0,1 0 0,-18 2 0,27-2 0,-1 1 0,1 0 0,0 1 0,0-1 0,-1 1 0,1 0 0,0 0 0,0 0 0,0 1 0,0 0 0,0 0 0,-5 3 0,-22 14-1351,-26 11 4086,19-9-4918,29-15-3479,37-4-11712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3:19.33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515 69 560,'0'-35'2754,"0"18"5153,-5 17-4954,-13 0 276,14-1 381,3-6-2691,-2 0 4068,-33 6-2989,9 0-1311,0 1 1,-33 4 0,54-1-590,1-1 1,0 0 0,-1 1 0,1 0 0,0 1-1,0-1 1,0 1 0,1 0 0,0 0 0,-7 7-1,-3 2 384,-7 8-434,1 1-1,1 0 1,1 2 0,-24 39-1,-49 108-66,87-163 19,1 0 0,0 0 0,0 1 0,1-1 0,-1 12 0,-4 14 0,-1-7 0,5-17 0,0 0 0,0 0 0,1 0 0,0 0 0,0 14 0,2 269 0,0-286 0,0-1 0,1 1 0,0-1 0,0 0 0,0 1 0,1-1 0,0 0 0,0 0 0,0 0 0,1 0 0,0 0 0,5 8 0,-3-7 0,-1 0 0,0 0 0,-1 1 0,4 9 0,-5-11 0,0 0 0,0 0 0,1-1 0,0 1 0,0-1 0,5 6 0,14 20 0,-18-25 0,0 1 0,0-1 0,0 0 0,1 0 0,0-1 0,0 1 0,1-1 0,0 0 0,0-1 0,0 1 0,0-1 0,8 4 0,-2-6 0,0 0 0,1 0 0,-1-1 0,1-1 0,23-2 0,0 1 0,-15 1 0,-1-2 0,0 0 0,0-1 0,26-7 0,-3 0 0,-6 2 0,-1-2 0,52-21 0,-22 5 0,-53 22 0,1-1 0,-1 0 0,0-1 0,0 0 0,0-1 0,-1-1 0,0 0 0,-1-1 0,19-17 0,-24 20 0,-1 0 0,1-1 0,-2 1 0,1-1 0,-1 0 0,0 0 0,0-1 0,-1 1 0,0-1 0,4-14 0,-6 19 0,0 0 0,1-1 0,0 1 0,-1 0 0,1 0 0,0 0 0,1 0 0,-1 0 0,4-3 0,10-16 0,1-40 0,-14 49 0,0-9 0,-1 0 0,-1 0 0,-2-40 0,-1 8 0,2 37 0,1 10 0,-1 0 0,1 1 0,-2-1 0,1 0 0,-1 0 0,0 0 0,0 1 0,-1-1 0,0 1 0,0-1 0,0 1 0,-1 0 0,-4-8 0,3 9 0,1 0 0,0 0 0,0 0 0,0-1 0,0 0 0,1 1 0,0-1 0,0 0 0,0 0 0,0-8 0,1 11 0,0 0 0,0-1 0,0 1 0,-1 0 0,1 0 0,-1-1 0,0 1 0,0 0 0,0 1 0,-1-1 0,1 0 0,0 1 0,-1-1 0,0 1 0,1 0 0,-7-4 0,7 4 0,-1 0 0,1 0 0,0 0 0,1 0 0,-1 0 0,0-1 0,1 1 0,-1-1 0,1 1 0,-1-1 0,0-4 0,1 5 0,0-1 0,0 1 0,0 0 0,0 0 0,0 0 0,0 0 0,0 0 0,-1 0 0,1 1 0,-1-1 0,1 0 0,-1 1 0,0-1 0,1 1 0,-1-1 0,0 1 0,-3-2 0,-30-22 0,31 22 0,0-1 0,0 1 0,0 0 0,0 0 0,0 1 0,-9-5 0,-22-2 0,25 6 0,0 1 0,1-1 0,0-1 0,-10-4 0,11 4 0,-1 0 0,1 1 0,-1 0 0,-13-3 0,13 4 0,0 0 0,0-1 0,0 0 0,-12-6 0,9 3 0,1 2 0,-1-1 0,0 2 0,-1-1 0,1 2 0,-17-2 0,-14-4 0,-3 4 0,29-2 0,1 2 0,-1 0 0,0 0 0,0 2 0,-1 0 0,-19 1 0,-48 1 306,67 0-6105,1 0-6281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3:21.63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29 38 144,'0'-12'372,"-5"9"2257,-8 3-2671,3 0 3134,10-2-1689,0-7 5481,0-3-4200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33:22.93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 19 208,'0'-12'891,"-5"9"3386,-11-1-4049,10 4 812,5 19-331,1-11-805,0 26-2289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3CE7-1F3D-4611-9374-40DAB88A6C4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BA49-188F-4AE2-8D50-AADD215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00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3CE7-1F3D-4611-9374-40DAB88A6C4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BA49-188F-4AE2-8D50-AADD215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0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3CE7-1F3D-4611-9374-40DAB88A6C4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BA49-188F-4AE2-8D50-AADD215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3CE7-1F3D-4611-9374-40DAB88A6C4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BA49-188F-4AE2-8D50-AADD215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90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3CE7-1F3D-4611-9374-40DAB88A6C4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BA49-188F-4AE2-8D50-AADD215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4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3CE7-1F3D-4611-9374-40DAB88A6C4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BA49-188F-4AE2-8D50-AADD215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48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3CE7-1F3D-4611-9374-40DAB88A6C4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BA49-188F-4AE2-8D50-AADD215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20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3CE7-1F3D-4611-9374-40DAB88A6C4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BA49-188F-4AE2-8D50-AADD215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58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3CE7-1F3D-4611-9374-40DAB88A6C4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BA49-188F-4AE2-8D50-AADD215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66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3CE7-1F3D-4611-9374-40DAB88A6C4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BA49-188F-4AE2-8D50-AADD215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50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3CE7-1F3D-4611-9374-40DAB88A6C4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BA49-188F-4AE2-8D50-AADD215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04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03CE7-1F3D-4611-9374-40DAB88A6C42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FBA49-188F-4AE2-8D50-AADD215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1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7.png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8.png"/><Relationship Id="rId377" Type="http://schemas.openxmlformats.org/officeDocument/2006/relationships/image" Target="../media/image189.png"/><Relationship Id="rId5" Type="http://schemas.openxmlformats.org/officeDocument/2006/relationships/image" Target="../media/image3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402" Type="http://schemas.openxmlformats.org/officeDocument/2006/relationships/customXml" Target="../ink/ink201.xml"/><Relationship Id="rId279" Type="http://schemas.openxmlformats.org/officeDocument/2006/relationships/image" Target="../media/image140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7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8.png"/><Relationship Id="rId357" Type="http://schemas.openxmlformats.org/officeDocument/2006/relationships/image" Target="../media/image179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399" Type="http://schemas.openxmlformats.org/officeDocument/2006/relationships/image" Target="../media/image200.png"/><Relationship Id="rId259" Type="http://schemas.openxmlformats.org/officeDocument/2006/relationships/image" Target="../media/image130.png"/><Relationship Id="rId424" Type="http://schemas.openxmlformats.org/officeDocument/2006/relationships/customXml" Target="../ink/ink212.xml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3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8.png"/><Relationship Id="rId281" Type="http://schemas.openxmlformats.org/officeDocument/2006/relationships/image" Target="../media/image141.png"/><Relationship Id="rId337" Type="http://schemas.openxmlformats.org/officeDocument/2006/relationships/image" Target="../media/image169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1.png"/><Relationship Id="rId379" Type="http://schemas.openxmlformats.org/officeDocument/2006/relationships/image" Target="../media/image190.png"/><Relationship Id="rId7" Type="http://schemas.openxmlformats.org/officeDocument/2006/relationships/image" Target="../media/image4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8.png"/><Relationship Id="rId261" Type="http://schemas.openxmlformats.org/officeDocument/2006/relationships/image" Target="../media/image13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9.png"/><Relationship Id="rId359" Type="http://schemas.openxmlformats.org/officeDocument/2006/relationships/image" Target="../media/image180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25" Type="http://schemas.openxmlformats.org/officeDocument/2006/relationships/image" Target="../media/image13.png"/><Relationship Id="rId67" Type="http://schemas.openxmlformats.org/officeDocument/2006/relationships/image" Target="../media/image34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1.png"/><Relationship Id="rId241" Type="http://schemas.openxmlformats.org/officeDocument/2006/relationships/image" Target="../media/image121.png"/><Relationship Id="rId437" Type="http://schemas.openxmlformats.org/officeDocument/2006/relationships/image" Target="../media/image219.png"/><Relationship Id="rId36" Type="http://schemas.openxmlformats.org/officeDocument/2006/relationships/customXml" Target="../ink/ink18.xml"/><Relationship Id="rId283" Type="http://schemas.openxmlformats.org/officeDocument/2006/relationships/image" Target="../media/image142.png"/><Relationship Id="rId339" Type="http://schemas.openxmlformats.org/officeDocument/2006/relationships/image" Target="../media/image170.png"/><Relationship Id="rId78" Type="http://schemas.openxmlformats.org/officeDocument/2006/relationships/customXml" Target="../ink/ink39.xml"/><Relationship Id="rId101" Type="http://schemas.openxmlformats.org/officeDocument/2006/relationships/image" Target="../media/image51.png"/><Relationship Id="rId143" Type="http://schemas.openxmlformats.org/officeDocument/2006/relationships/image" Target="../media/image72.png"/><Relationship Id="rId185" Type="http://schemas.openxmlformats.org/officeDocument/2006/relationships/image" Target="../media/image93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5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4.png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1.png"/><Relationship Id="rId196" Type="http://schemas.openxmlformats.org/officeDocument/2006/relationships/customXml" Target="../ink/ink98.xml"/><Relationship Id="rId417" Type="http://schemas.openxmlformats.org/officeDocument/2006/relationships/image" Target="../media/image209.png"/><Relationship Id="rId16" Type="http://schemas.openxmlformats.org/officeDocument/2006/relationships/customXml" Target="../ink/ink8.xml"/><Relationship Id="rId221" Type="http://schemas.openxmlformats.org/officeDocument/2006/relationships/image" Target="../media/image111.png"/><Relationship Id="rId263" Type="http://schemas.openxmlformats.org/officeDocument/2006/relationships/image" Target="../media/image132.png"/><Relationship Id="rId319" Type="http://schemas.openxmlformats.org/officeDocument/2006/relationships/image" Target="../media/image160.png"/><Relationship Id="rId58" Type="http://schemas.openxmlformats.org/officeDocument/2006/relationships/customXml" Target="../ink/ink29.xml"/><Relationship Id="rId123" Type="http://schemas.openxmlformats.org/officeDocument/2006/relationships/image" Target="../media/image62.png"/><Relationship Id="rId330" Type="http://schemas.openxmlformats.org/officeDocument/2006/relationships/customXml" Target="../ink/ink165.xml"/><Relationship Id="rId165" Type="http://schemas.openxmlformats.org/officeDocument/2006/relationships/image" Target="../media/image83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27" Type="http://schemas.openxmlformats.org/officeDocument/2006/relationships/image" Target="../media/image14.png"/><Relationship Id="rId69" Type="http://schemas.openxmlformats.org/officeDocument/2006/relationships/image" Target="../media/image35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1.png"/><Relationship Id="rId383" Type="http://schemas.openxmlformats.org/officeDocument/2006/relationships/image" Target="../media/image192.png"/><Relationship Id="rId439" Type="http://schemas.openxmlformats.org/officeDocument/2006/relationships/image" Target="../media/image220.png"/><Relationship Id="rId201" Type="http://schemas.openxmlformats.org/officeDocument/2006/relationships/image" Target="../media/image101.png"/><Relationship Id="rId243" Type="http://schemas.openxmlformats.org/officeDocument/2006/relationships/image" Target="../media/image122.png"/><Relationship Id="rId285" Type="http://schemas.openxmlformats.org/officeDocument/2006/relationships/image" Target="../media/image143.png"/><Relationship Id="rId38" Type="http://schemas.openxmlformats.org/officeDocument/2006/relationships/customXml" Target="../ink/ink19.xml"/><Relationship Id="rId103" Type="http://schemas.openxmlformats.org/officeDocument/2006/relationships/image" Target="../media/image52.png"/><Relationship Id="rId310" Type="http://schemas.openxmlformats.org/officeDocument/2006/relationships/customXml" Target="../ink/ink155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87" Type="http://schemas.openxmlformats.org/officeDocument/2006/relationships/image" Target="../media/image94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1.png"/><Relationship Id="rId363" Type="http://schemas.openxmlformats.org/officeDocument/2006/relationships/image" Target="../media/image182.png"/><Relationship Id="rId419" Type="http://schemas.openxmlformats.org/officeDocument/2006/relationships/image" Target="../media/image210.png"/><Relationship Id="rId202" Type="http://schemas.openxmlformats.org/officeDocument/2006/relationships/customXml" Target="../ink/ink101.xml"/><Relationship Id="rId223" Type="http://schemas.openxmlformats.org/officeDocument/2006/relationships/image" Target="../media/image112.png"/><Relationship Id="rId244" Type="http://schemas.openxmlformats.org/officeDocument/2006/relationships/customXml" Target="../ink/ink122.xml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265" Type="http://schemas.openxmlformats.org/officeDocument/2006/relationships/image" Target="../media/image133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3.png"/><Relationship Id="rId146" Type="http://schemas.openxmlformats.org/officeDocument/2006/relationships/customXml" Target="../ink/ink73.xml"/><Relationship Id="rId167" Type="http://schemas.openxmlformats.org/officeDocument/2006/relationships/image" Target="../media/image84.png"/><Relationship Id="rId188" Type="http://schemas.openxmlformats.org/officeDocument/2006/relationships/customXml" Target="../ink/ink94.xml"/><Relationship Id="rId311" Type="http://schemas.openxmlformats.org/officeDocument/2006/relationships/image" Target="../media/image156.png"/><Relationship Id="rId332" Type="http://schemas.openxmlformats.org/officeDocument/2006/relationships/customXml" Target="../ink/ink166.xml"/><Relationship Id="rId353" Type="http://schemas.openxmlformats.org/officeDocument/2006/relationships/image" Target="../media/image177.png"/><Relationship Id="rId374" Type="http://schemas.openxmlformats.org/officeDocument/2006/relationships/customXml" Target="../ink/ink187.xml"/><Relationship Id="rId395" Type="http://schemas.openxmlformats.org/officeDocument/2006/relationships/image" Target="../media/image198.png"/><Relationship Id="rId409" Type="http://schemas.openxmlformats.org/officeDocument/2006/relationships/image" Target="../media/image205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13" Type="http://schemas.openxmlformats.org/officeDocument/2006/relationships/image" Target="../media/image107.png"/><Relationship Id="rId234" Type="http://schemas.openxmlformats.org/officeDocument/2006/relationships/customXml" Target="../ink/ink117.xml"/><Relationship Id="rId420" Type="http://schemas.openxmlformats.org/officeDocument/2006/relationships/customXml" Target="../ink/ink210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276" Type="http://schemas.openxmlformats.org/officeDocument/2006/relationships/customXml" Target="../ink/ink138.xml"/><Relationship Id="rId297" Type="http://schemas.openxmlformats.org/officeDocument/2006/relationships/image" Target="../media/image149.png"/><Relationship Id="rId441" Type="http://schemas.openxmlformats.org/officeDocument/2006/relationships/image" Target="../media/image221.png"/><Relationship Id="rId40" Type="http://schemas.openxmlformats.org/officeDocument/2006/relationships/customXml" Target="../ink/ink20.xml"/><Relationship Id="rId115" Type="http://schemas.openxmlformats.org/officeDocument/2006/relationships/image" Target="../media/image58.png"/><Relationship Id="rId136" Type="http://schemas.openxmlformats.org/officeDocument/2006/relationships/customXml" Target="../ink/ink68.xml"/><Relationship Id="rId157" Type="http://schemas.openxmlformats.org/officeDocument/2006/relationships/image" Target="../media/image79.png"/><Relationship Id="rId178" Type="http://schemas.openxmlformats.org/officeDocument/2006/relationships/customXml" Target="../ink/ink89.xml"/><Relationship Id="rId301" Type="http://schemas.openxmlformats.org/officeDocument/2006/relationships/image" Target="../media/image151.png"/><Relationship Id="rId322" Type="http://schemas.openxmlformats.org/officeDocument/2006/relationships/customXml" Target="../ink/ink161.xml"/><Relationship Id="rId343" Type="http://schemas.openxmlformats.org/officeDocument/2006/relationships/image" Target="../media/image172.png"/><Relationship Id="rId364" Type="http://schemas.openxmlformats.org/officeDocument/2006/relationships/customXml" Target="../ink/ink182.xml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385" Type="http://schemas.openxmlformats.org/officeDocument/2006/relationships/image" Target="../media/image193.png"/><Relationship Id="rId19" Type="http://schemas.openxmlformats.org/officeDocument/2006/relationships/image" Target="../media/image10.png"/><Relationship Id="rId224" Type="http://schemas.openxmlformats.org/officeDocument/2006/relationships/customXml" Target="../ink/ink112.xml"/><Relationship Id="rId245" Type="http://schemas.openxmlformats.org/officeDocument/2006/relationships/image" Target="../media/image123.png"/><Relationship Id="rId266" Type="http://schemas.openxmlformats.org/officeDocument/2006/relationships/customXml" Target="../ink/ink133.xml"/><Relationship Id="rId287" Type="http://schemas.openxmlformats.org/officeDocument/2006/relationships/image" Target="../media/image144.png"/><Relationship Id="rId410" Type="http://schemas.openxmlformats.org/officeDocument/2006/relationships/customXml" Target="../ink/ink205.xml"/><Relationship Id="rId431" Type="http://schemas.openxmlformats.org/officeDocument/2006/relationships/image" Target="../media/image216.png"/><Relationship Id="rId30" Type="http://schemas.openxmlformats.org/officeDocument/2006/relationships/customXml" Target="../ink/ink15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147" Type="http://schemas.openxmlformats.org/officeDocument/2006/relationships/image" Target="../media/image74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7.png"/><Relationship Id="rId354" Type="http://schemas.openxmlformats.org/officeDocument/2006/relationships/customXml" Target="../ink/ink177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75" Type="http://schemas.openxmlformats.org/officeDocument/2006/relationships/image" Target="../media/image188.png"/><Relationship Id="rId396" Type="http://schemas.openxmlformats.org/officeDocument/2006/relationships/customXml" Target="../ink/ink198.xml"/><Relationship Id="rId3" Type="http://schemas.openxmlformats.org/officeDocument/2006/relationships/image" Target="../media/image2.png"/><Relationship Id="rId214" Type="http://schemas.openxmlformats.org/officeDocument/2006/relationships/customXml" Target="../ink/ink107.xml"/><Relationship Id="rId235" Type="http://schemas.openxmlformats.org/officeDocument/2006/relationships/image" Target="../media/image118.png"/><Relationship Id="rId256" Type="http://schemas.openxmlformats.org/officeDocument/2006/relationships/customXml" Target="../ink/ink128.xml"/><Relationship Id="rId277" Type="http://schemas.openxmlformats.org/officeDocument/2006/relationships/image" Target="../media/image139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1.png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2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365" Type="http://schemas.openxmlformats.org/officeDocument/2006/relationships/image" Target="../media/image183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3.png"/><Relationship Id="rId246" Type="http://schemas.openxmlformats.org/officeDocument/2006/relationships/customXml" Target="../ink/ink123.xml"/><Relationship Id="rId267" Type="http://schemas.openxmlformats.org/officeDocument/2006/relationships/image" Target="../media/image134.png"/><Relationship Id="rId288" Type="http://schemas.openxmlformats.org/officeDocument/2006/relationships/customXml" Target="../ink/ink144.xml"/><Relationship Id="rId411" Type="http://schemas.openxmlformats.org/officeDocument/2006/relationships/image" Target="../media/image206.png"/><Relationship Id="rId432" Type="http://schemas.openxmlformats.org/officeDocument/2006/relationships/customXml" Target="../ink/ink216.xml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313" Type="http://schemas.openxmlformats.org/officeDocument/2006/relationships/image" Target="../media/image157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5.png"/><Relationship Id="rId334" Type="http://schemas.openxmlformats.org/officeDocument/2006/relationships/customXml" Target="../ink/ink167.xml"/><Relationship Id="rId355" Type="http://schemas.openxmlformats.org/officeDocument/2006/relationships/image" Target="../media/image178.png"/><Relationship Id="rId376" Type="http://schemas.openxmlformats.org/officeDocument/2006/relationships/customXml" Target="../ink/ink188.xml"/><Relationship Id="rId397" Type="http://schemas.openxmlformats.org/officeDocument/2006/relationships/image" Target="../media/image199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8.png"/><Relationship Id="rId236" Type="http://schemas.openxmlformats.org/officeDocument/2006/relationships/customXml" Target="../ink/ink118.xml"/><Relationship Id="rId257" Type="http://schemas.openxmlformats.org/officeDocument/2006/relationships/image" Target="../media/image129.png"/><Relationship Id="rId278" Type="http://schemas.openxmlformats.org/officeDocument/2006/relationships/customXml" Target="../ink/ink139.xml"/><Relationship Id="rId401" Type="http://schemas.openxmlformats.org/officeDocument/2006/relationships/image" Target="../media/image201.png"/><Relationship Id="rId422" Type="http://schemas.openxmlformats.org/officeDocument/2006/relationships/customXml" Target="../ink/ink211.xml"/><Relationship Id="rId303" Type="http://schemas.openxmlformats.org/officeDocument/2006/relationships/image" Target="../media/image152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3.png"/><Relationship Id="rId387" Type="http://schemas.openxmlformats.org/officeDocument/2006/relationships/image" Target="../media/image194.png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412" Type="http://schemas.openxmlformats.org/officeDocument/2006/relationships/customXml" Target="../ink/ink206.xml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2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3.png"/><Relationship Id="rId367" Type="http://schemas.openxmlformats.org/officeDocument/2006/relationships/image" Target="../media/image184.png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434" Type="http://schemas.openxmlformats.org/officeDocument/2006/relationships/customXml" Target="../ink/ink217.xml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8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2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image" Target="../media/image174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6.png"/><Relationship Id="rId389" Type="http://schemas.openxmlformats.org/officeDocument/2006/relationships/image" Target="../media/image195.png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414" Type="http://schemas.openxmlformats.org/officeDocument/2006/relationships/customXml" Target="../ink/ink207.xml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3.png"/><Relationship Id="rId271" Type="http://schemas.openxmlformats.org/officeDocument/2006/relationships/image" Target="../media/image136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6.png"/><Relationship Id="rId327" Type="http://schemas.openxmlformats.org/officeDocument/2006/relationships/image" Target="../media/image164.png"/><Relationship Id="rId369" Type="http://schemas.openxmlformats.org/officeDocument/2006/relationships/image" Target="../media/image185.png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6.png"/><Relationship Id="rId405" Type="http://schemas.openxmlformats.org/officeDocument/2006/relationships/image" Target="../media/image203.png"/><Relationship Id="rId251" Type="http://schemas.openxmlformats.org/officeDocument/2006/relationships/image" Target="../media/image126.png"/><Relationship Id="rId46" Type="http://schemas.openxmlformats.org/officeDocument/2006/relationships/customXml" Target="../ink/ink23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image" Target="../media/image175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15" Type="http://schemas.openxmlformats.org/officeDocument/2006/relationships/image" Target="../media/image8.png"/><Relationship Id="rId57" Type="http://schemas.openxmlformats.org/officeDocument/2006/relationships/image" Target="../media/image29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50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6.png"/><Relationship Id="rId427" Type="http://schemas.openxmlformats.org/officeDocument/2006/relationships/image" Target="../media/image214.png"/><Relationship Id="rId26" Type="http://schemas.openxmlformats.org/officeDocument/2006/relationships/customXml" Target="../ink/ink13.xml"/><Relationship Id="rId231" Type="http://schemas.openxmlformats.org/officeDocument/2006/relationships/image" Target="../media/image116.png"/><Relationship Id="rId273" Type="http://schemas.openxmlformats.org/officeDocument/2006/relationships/image" Target="../media/image137.png"/><Relationship Id="rId329" Type="http://schemas.openxmlformats.org/officeDocument/2006/relationships/image" Target="../media/image165.png"/><Relationship Id="rId68" Type="http://schemas.openxmlformats.org/officeDocument/2006/relationships/customXml" Target="../ink/ink34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37" Type="http://schemas.openxmlformats.org/officeDocument/2006/relationships/image" Target="../media/image19.png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6.png"/><Relationship Id="rId393" Type="http://schemas.openxmlformats.org/officeDocument/2006/relationships/image" Target="../media/image197.png"/><Relationship Id="rId407" Type="http://schemas.openxmlformats.org/officeDocument/2006/relationships/image" Target="../media/image204.png"/><Relationship Id="rId211" Type="http://schemas.openxmlformats.org/officeDocument/2006/relationships/image" Target="../media/image106.png"/><Relationship Id="rId253" Type="http://schemas.openxmlformats.org/officeDocument/2006/relationships/image" Target="../media/image127.png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48" Type="http://schemas.openxmlformats.org/officeDocument/2006/relationships/customXml" Target="../ink/ink24.xml"/><Relationship Id="rId113" Type="http://schemas.openxmlformats.org/officeDocument/2006/relationships/image" Target="../media/image57.png"/><Relationship Id="rId320" Type="http://schemas.openxmlformats.org/officeDocument/2006/relationships/customXml" Target="../ink/ink160.xml"/><Relationship Id="rId155" Type="http://schemas.openxmlformats.org/officeDocument/2006/relationships/image" Target="../media/image78.png"/><Relationship Id="rId197" Type="http://schemas.openxmlformats.org/officeDocument/2006/relationships/image" Target="../media/image99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17" Type="http://schemas.openxmlformats.org/officeDocument/2006/relationships/image" Target="../media/image9.png"/><Relationship Id="rId59" Type="http://schemas.openxmlformats.org/officeDocument/2006/relationships/image" Target="../media/image30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6.png"/><Relationship Id="rId373" Type="http://schemas.openxmlformats.org/officeDocument/2006/relationships/image" Target="../media/image187.png"/><Relationship Id="rId429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7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8.png"/><Relationship Id="rId300" Type="http://schemas.openxmlformats.org/officeDocument/2006/relationships/customXml" Target="../ink/ink150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77" Type="http://schemas.openxmlformats.org/officeDocument/2006/relationships/image" Target="../media/image89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9.png"/><Relationship Id="rId21" Type="http://schemas.openxmlformats.org/officeDocument/2006/relationships/image" Target="../media/image231.png"/><Relationship Id="rId42" Type="http://schemas.openxmlformats.org/officeDocument/2006/relationships/customXml" Target="../ink/ink241.xml"/><Relationship Id="rId63" Type="http://schemas.openxmlformats.org/officeDocument/2006/relationships/image" Target="../media/image252.png"/><Relationship Id="rId84" Type="http://schemas.openxmlformats.org/officeDocument/2006/relationships/customXml" Target="../ink/ink262.xml"/><Relationship Id="rId138" Type="http://schemas.openxmlformats.org/officeDocument/2006/relationships/customXml" Target="../ink/ink289.xml"/><Relationship Id="rId159" Type="http://schemas.openxmlformats.org/officeDocument/2006/relationships/image" Target="../media/image300.png"/><Relationship Id="rId170" Type="http://schemas.openxmlformats.org/officeDocument/2006/relationships/customXml" Target="../ink/ink305.xml"/><Relationship Id="rId191" Type="http://schemas.openxmlformats.org/officeDocument/2006/relationships/image" Target="../media/image316.png"/><Relationship Id="rId205" Type="http://schemas.openxmlformats.org/officeDocument/2006/relationships/image" Target="../media/image323.png"/><Relationship Id="rId226" Type="http://schemas.openxmlformats.org/officeDocument/2006/relationships/image" Target="../media/image334.png"/><Relationship Id="rId247" Type="http://schemas.openxmlformats.org/officeDocument/2006/relationships/customXml" Target="../ink/ink343.xml"/><Relationship Id="rId107" Type="http://schemas.openxmlformats.org/officeDocument/2006/relationships/image" Target="../media/image274.png"/><Relationship Id="rId11" Type="http://schemas.openxmlformats.org/officeDocument/2006/relationships/image" Target="../media/image226.png"/><Relationship Id="rId32" Type="http://schemas.openxmlformats.org/officeDocument/2006/relationships/customXml" Target="../ink/ink236.xml"/><Relationship Id="rId53" Type="http://schemas.openxmlformats.org/officeDocument/2006/relationships/image" Target="../media/image247.png"/><Relationship Id="rId74" Type="http://schemas.openxmlformats.org/officeDocument/2006/relationships/customXml" Target="../ink/ink257.xml"/><Relationship Id="rId128" Type="http://schemas.openxmlformats.org/officeDocument/2006/relationships/customXml" Target="../ink/ink284.xml"/><Relationship Id="rId149" Type="http://schemas.openxmlformats.org/officeDocument/2006/relationships/image" Target="../media/image295.png"/><Relationship Id="rId5" Type="http://schemas.openxmlformats.org/officeDocument/2006/relationships/image" Target="../media/image223.png"/><Relationship Id="rId95" Type="http://schemas.openxmlformats.org/officeDocument/2006/relationships/image" Target="../media/image268.png"/><Relationship Id="rId160" Type="http://schemas.openxmlformats.org/officeDocument/2006/relationships/customXml" Target="../ink/ink300.xml"/><Relationship Id="rId181" Type="http://schemas.openxmlformats.org/officeDocument/2006/relationships/image" Target="../media/image311.png"/><Relationship Id="rId216" Type="http://schemas.openxmlformats.org/officeDocument/2006/relationships/image" Target="../media/image329.png"/><Relationship Id="rId237" Type="http://schemas.openxmlformats.org/officeDocument/2006/relationships/customXml" Target="../ink/ink338.xml"/><Relationship Id="rId22" Type="http://schemas.openxmlformats.org/officeDocument/2006/relationships/customXml" Target="../ink/ink231.xml"/><Relationship Id="rId43" Type="http://schemas.openxmlformats.org/officeDocument/2006/relationships/image" Target="../media/image242.png"/><Relationship Id="rId64" Type="http://schemas.openxmlformats.org/officeDocument/2006/relationships/customXml" Target="../ink/ink252.xml"/><Relationship Id="rId118" Type="http://schemas.openxmlformats.org/officeDocument/2006/relationships/customXml" Target="../ink/ink279.xml"/><Relationship Id="rId139" Type="http://schemas.openxmlformats.org/officeDocument/2006/relationships/image" Target="../media/image290.png"/><Relationship Id="rId85" Type="http://schemas.openxmlformats.org/officeDocument/2006/relationships/image" Target="../media/image263.png"/><Relationship Id="rId150" Type="http://schemas.openxmlformats.org/officeDocument/2006/relationships/customXml" Target="../ink/ink295.xml"/><Relationship Id="rId171" Type="http://schemas.openxmlformats.org/officeDocument/2006/relationships/image" Target="../media/image306.png"/><Relationship Id="rId192" Type="http://schemas.openxmlformats.org/officeDocument/2006/relationships/customXml" Target="../ink/ink316.xml"/><Relationship Id="rId206" Type="http://schemas.openxmlformats.org/officeDocument/2006/relationships/customXml" Target="../ink/ink323.xml"/><Relationship Id="rId227" Type="http://schemas.openxmlformats.org/officeDocument/2006/relationships/customXml" Target="../ink/ink333.xml"/><Relationship Id="rId248" Type="http://schemas.openxmlformats.org/officeDocument/2006/relationships/image" Target="../media/image345.png"/><Relationship Id="rId12" Type="http://schemas.openxmlformats.org/officeDocument/2006/relationships/customXml" Target="../ink/ink226.xml"/><Relationship Id="rId33" Type="http://schemas.openxmlformats.org/officeDocument/2006/relationships/image" Target="../media/image237.png"/><Relationship Id="rId108" Type="http://schemas.openxmlformats.org/officeDocument/2006/relationships/customXml" Target="../ink/ink274.xml"/><Relationship Id="rId129" Type="http://schemas.openxmlformats.org/officeDocument/2006/relationships/image" Target="../media/image285.png"/><Relationship Id="rId54" Type="http://schemas.openxmlformats.org/officeDocument/2006/relationships/customXml" Target="../ink/ink247.xml"/><Relationship Id="rId75" Type="http://schemas.openxmlformats.org/officeDocument/2006/relationships/image" Target="../media/image258.png"/><Relationship Id="rId96" Type="http://schemas.openxmlformats.org/officeDocument/2006/relationships/customXml" Target="../ink/ink268.xml"/><Relationship Id="rId140" Type="http://schemas.openxmlformats.org/officeDocument/2006/relationships/customXml" Target="../ink/ink290.xml"/><Relationship Id="rId161" Type="http://schemas.openxmlformats.org/officeDocument/2006/relationships/image" Target="../media/image301.png"/><Relationship Id="rId182" Type="http://schemas.openxmlformats.org/officeDocument/2006/relationships/customXml" Target="../ink/ink311.xml"/><Relationship Id="rId217" Type="http://schemas.openxmlformats.org/officeDocument/2006/relationships/customXml" Target="../ink/ink328.xml"/><Relationship Id="rId6" Type="http://schemas.openxmlformats.org/officeDocument/2006/relationships/customXml" Target="../ink/ink223.xml"/><Relationship Id="rId238" Type="http://schemas.openxmlformats.org/officeDocument/2006/relationships/image" Target="../media/image340.png"/><Relationship Id="rId23" Type="http://schemas.openxmlformats.org/officeDocument/2006/relationships/image" Target="../media/image232.png"/><Relationship Id="rId119" Type="http://schemas.openxmlformats.org/officeDocument/2006/relationships/image" Target="../media/image280.png"/><Relationship Id="rId44" Type="http://schemas.openxmlformats.org/officeDocument/2006/relationships/customXml" Target="../ink/ink242.xml"/><Relationship Id="rId65" Type="http://schemas.openxmlformats.org/officeDocument/2006/relationships/image" Target="../media/image253.png"/><Relationship Id="rId86" Type="http://schemas.openxmlformats.org/officeDocument/2006/relationships/customXml" Target="../ink/ink263.xml"/><Relationship Id="rId130" Type="http://schemas.openxmlformats.org/officeDocument/2006/relationships/customXml" Target="../ink/ink285.xml"/><Relationship Id="rId151" Type="http://schemas.openxmlformats.org/officeDocument/2006/relationships/image" Target="../media/image296.png"/><Relationship Id="rId172" Type="http://schemas.openxmlformats.org/officeDocument/2006/relationships/customXml" Target="../ink/ink306.xml"/><Relationship Id="rId193" Type="http://schemas.openxmlformats.org/officeDocument/2006/relationships/image" Target="../media/image317.png"/><Relationship Id="rId207" Type="http://schemas.openxmlformats.org/officeDocument/2006/relationships/image" Target="../media/image324.png"/><Relationship Id="rId228" Type="http://schemas.openxmlformats.org/officeDocument/2006/relationships/image" Target="../media/image335.png"/><Relationship Id="rId13" Type="http://schemas.openxmlformats.org/officeDocument/2006/relationships/image" Target="../media/image227.png"/><Relationship Id="rId109" Type="http://schemas.openxmlformats.org/officeDocument/2006/relationships/image" Target="../media/image275.png"/><Relationship Id="rId34" Type="http://schemas.openxmlformats.org/officeDocument/2006/relationships/customXml" Target="../ink/ink237.xml"/><Relationship Id="rId55" Type="http://schemas.openxmlformats.org/officeDocument/2006/relationships/image" Target="../media/image248.png"/><Relationship Id="rId76" Type="http://schemas.openxmlformats.org/officeDocument/2006/relationships/customXml" Target="../ink/ink258.xml"/><Relationship Id="rId97" Type="http://schemas.openxmlformats.org/officeDocument/2006/relationships/image" Target="../media/image269.png"/><Relationship Id="rId120" Type="http://schemas.openxmlformats.org/officeDocument/2006/relationships/customXml" Target="../ink/ink280.xml"/><Relationship Id="rId141" Type="http://schemas.openxmlformats.org/officeDocument/2006/relationships/image" Target="../media/image291.png"/><Relationship Id="rId7" Type="http://schemas.openxmlformats.org/officeDocument/2006/relationships/image" Target="../media/image224.png"/><Relationship Id="rId162" Type="http://schemas.openxmlformats.org/officeDocument/2006/relationships/customXml" Target="../ink/ink301.xml"/><Relationship Id="rId183" Type="http://schemas.openxmlformats.org/officeDocument/2006/relationships/image" Target="../media/image312.png"/><Relationship Id="rId218" Type="http://schemas.openxmlformats.org/officeDocument/2006/relationships/image" Target="../media/image330.png"/><Relationship Id="rId239" Type="http://schemas.openxmlformats.org/officeDocument/2006/relationships/customXml" Target="../ink/ink339.xml"/><Relationship Id="rId24" Type="http://schemas.openxmlformats.org/officeDocument/2006/relationships/customXml" Target="../ink/ink232.xml"/><Relationship Id="rId45" Type="http://schemas.openxmlformats.org/officeDocument/2006/relationships/image" Target="../media/image243.png"/><Relationship Id="rId66" Type="http://schemas.openxmlformats.org/officeDocument/2006/relationships/customXml" Target="../ink/ink253.xml"/><Relationship Id="rId87" Type="http://schemas.openxmlformats.org/officeDocument/2006/relationships/image" Target="../media/image264.png"/><Relationship Id="rId110" Type="http://schemas.openxmlformats.org/officeDocument/2006/relationships/customXml" Target="../ink/ink275.xml"/><Relationship Id="rId131" Type="http://schemas.openxmlformats.org/officeDocument/2006/relationships/image" Target="../media/image286.png"/><Relationship Id="rId152" Type="http://schemas.openxmlformats.org/officeDocument/2006/relationships/customXml" Target="../ink/ink296.xml"/><Relationship Id="rId173" Type="http://schemas.openxmlformats.org/officeDocument/2006/relationships/image" Target="../media/image307.png"/><Relationship Id="rId194" Type="http://schemas.openxmlformats.org/officeDocument/2006/relationships/customXml" Target="../ink/ink317.xml"/><Relationship Id="rId208" Type="http://schemas.openxmlformats.org/officeDocument/2006/relationships/customXml" Target="../ink/ink324.xml"/><Relationship Id="rId229" Type="http://schemas.openxmlformats.org/officeDocument/2006/relationships/customXml" Target="../ink/ink334.xml"/><Relationship Id="rId240" Type="http://schemas.openxmlformats.org/officeDocument/2006/relationships/image" Target="../media/image341.png"/><Relationship Id="rId14" Type="http://schemas.openxmlformats.org/officeDocument/2006/relationships/customXml" Target="../ink/ink227.xml"/><Relationship Id="rId35" Type="http://schemas.openxmlformats.org/officeDocument/2006/relationships/image" Target="../media/image238.png"/><Relationship Id="rId56" Type="http://schemas.openxmlformats.org/officeDocument/2006/relationships/customXml" Target="../ink/ink248.xml"/><Relationship Id="rId77" Type="http://schemas.openxmlformats.org/officeDocument/2006/relationships/image" Target="../media/image259.png"/><Relationship Id="rId100" Type="http://schemas.openxmlformats.org/officeDocument/2006/relationships/customXml" Target="../ink/ink270.xml"/><Relationship Id="rId8" Type="http://schemas.openxmlformats.org/officeDocument/2006/relationships/customXml" Target="../ink/ink224.xml"/><Relationship Id="rId98" Type="http://schemas.openxmlformats.org/officeDocument/2006/relationships/customXml" Target="../ink/ink269.xml"/><Relationship Id="rId121" Type="http://schemas.openxmlformats.org/officeDocument/2006/relationships/image" Target="../media/image281.png"/><Relationship Id="rId142" Type="http://schemas.openxmlformats.org/officeDocument/2006/relationships/customXml" Target="../ink/ink291.xml"/><Relationship Id="rId163" Type="http://schemas.openxmlformats.org/officeDocument/2006/relationships/image" Target="../media/image302.png"/><Relationship Id="rId184" Type="http://schemas.openxmlformats.org/officeDocument/2006/relationships/customXml" Target="../ink/ink312.xml"/><Relationship Id="rId219" Type="http://schemas.openxmlformats.org/officeDocument/2006/relationships/customXml" Target="../ink/ink329.xml"/><Relationship Id="rId230" Type="http://schemas.openxmlformats.org/officeDocument/2006/relationships/image" Target="../media/image336.png"/><Relationship Id="rId25" Type="http://schemas.openxmlformats.org/officeDocument/2006/relationships/image" Target="../media/image233.png"/><Relationship Id="rId46" Type="http://schemas.openxmlformats.org/officeDocument/2006/relationships/customXml" Target="../ink/ink243.xml"/><Relationship Id="rId67" Type="http://schemas.openxmlformats.org/officeDocument/2006/relationships/image" Target="../media/image254.png"/><Relationship Id="rId88" Type="http://schemas.openxmlformats.org/officeDocument/2006/relationships/customXml" Target="../ink/ink264.xml"/><Relationship Id="rId111" Type="http://schemas.openxmlformats.org/officeDocument/2006/relationships/image" Target="../media/image276.png"/><Relationship Id="rId132" Type="http://schemas.openxmlformats.org/officeDocument/2006/relationships/customXml" Target="../ink/ink286.xml"/><Relationship Id="rId153" Type="http://schemas.openxmlformats.org/officeDocument/2006/relationships/image" Target="../media/image297.png"/><Relationship Id="rId174" Type="http://schemas.openxmlformats.org/officeDocument/2006/relationships/customXml" Target="../ink/ink307.xml"/><Relationship Id="rId195" Type="http://schemas.openxmlformats.org/officeDocument/2006/relationships/image" Target="../media/image318.png"/><Relationship Id="rId209" Type="http://schemas.openxmlformats.org/officeDocument/2006/relationships/image" Target="../media/image325.png"/><Relationship Id="rId220" Type="http://schemas.openxmlformats.org/officeDocument/2006/relationships/image" Target="../media/image331.png"/><Relationship Id="rId241" Type="http://schemas.openxmlformats.org/officeDocument/2006/relationships/customXml" Target="../ink/ink340.xml"/><Relationship Id="rId15" Type="http://schemas.openxmlformats.org/officeDocument/2006/relationships/image" Target="../media/image228.png"/><Relationship Id="rId36" Type="http://schemas.openxmlformats.org/officeDocument/2006/relationships/customXml" Target="../ink/ink238.xml"/><Relationship Id="rId57" Type="http://schemas.openxmlformats.org/officeDocument/2006/relationships/image" Target="../media/image249.png"/><Relationship Id="rId10" Type="http://schemas.openxmlformats.org/officeDocument/2006/relationships/customXml" Target="../ink/ink225.xml"/><Relationship Id="rId31" Type="http://schemas.openxmlformats.org/officeDocument/2006/relationships/image" Target="../media/image236.png"/><Relationship Id="rId52" Type="http://schemas.openxmlformats.org/officeDocument/2006/relationships/customXml" Target="../ink/ink246.xml"/><Relationship Id="rId73" Type="http://schemas.openxmlformats.org/officeDocument/2006/relationships/image" Target="../media/image257.png"/><Relationship Id="rId78" Type="http://schemas.openxmlformats.org/officeDocument/2006/relationships/customXml" Target="../ink/ink259.xml"/><Relationship Id="rId94" Type="http://schemas.openxmlformats.org/officeDocument/2006/relationships/customXml" Target="../ink/ink267.xml"/><Relationship Id="rId99" Type="http://schemas.openxmlformats.org/officeDocument/2006/relationships/image" Target="../media/image270.png"/><Relationship Id="rId101" Type="http://schemas.openxmlformats.org/officeDocument/2006/relationships/image" Target="../media/image271.png"/><Relationship Id="rId122" Type="http://schemas.openxmlformats.org/officeDocument/2006/relationships/customXml" Target="../ink/ink281.xml"/><Relationship Id="rId143" Type="http://schemas.openxmlformats.org/officeDocument/2006/relationships/image" Target="../media/image292.png"/><Relationship Id="rId148" Type="http://schemas.openxmlformats.org/officeDocument/2006/relationships/customXml" Target="../ink/ink294.xml"/><Relationship Id="rId164" Type="http://schemas.openxmlformats.org/officeDocument/2006/relationships/customXml" Target="../ink/ink302.xml"/><Relationship Id="rId169" Type="http://schemas.openxmlformats.org/officeDocument/2006/relationships/image" Target="../media/image305.png"/><Relationship Id="rId185" Type="http://schemas.openxmlformats.org/officeDocument/2006/relationships/image" Target="../media/image313.png"/><Relationship Id="rId4" Type="http://schemas.openxmlformats.org/officeDocument/2006/relationships/customXml" Target="../ink/ink222.xml"/><Relationship Id="rId9" Type="http://schemas.openxmlformats.org/officeDocument/2006/relationships/image" Target="../media/image225.png"/><Relationship Id="rId180" Type="http://schemas.openxmlformats.org/officeDocument/2006/relationships/customXml" Target="../ink/ink310.xml"/><Relationship Id="rId210" Type="http://schemas.openxmlformats.org/officeDocument/2006/relationships/image" Target="../media/image326.png"/><Relationship Id="rId215" Type="http://schemas.openxmlformats.org/officeDocument/2006/relationships/customXml" Target="../ink/ink327.xml"/><Relationship Id="rId236" Type="http://schemas.openxmlformats.org/officeDocument/2006/relationships/image" Target="../media/image339.png"/><Relationship Id="rId26" Type="http://schemas.openxmlformats.org/officeDocument/2006/relationships/customXml" Target="../ink/ink233.xml"/><Relationship Id="rId231" Type="http://schemas.openxmlformats.org/officeDocument/2006/relationships/customXml" Target="../ink/ink335.xml"/><Relationship Id="rId47" Type="http://schemas.openxmlformats.org/officeDocument/2006/relationships/image" Target="../media/image244.png"/><Relationship Id="rId68" Type="http://schemas.openxmlformats.org/officeDocument/2006/relationships/customXml" Target="../ink/ink254.xml"/><Relationship Id="rId89" Type="http://schemas.openxmlformats.org/officeDocument/2006/relationships/image" Target="../media/image265.png"/><Relationship Id="rId112" Type="http://schemas.openxmlformats.org/officeDocument/2006/relationships/customXml" Target="../ink/ink276.xml"/><Relationship Id="rId133" Type="http://schemas.openxmlformats.org/officeDocument/2006/relationships/image" Target="../media/image287.png"/><Relationship Id="rId154" Type="http://schemas.openxmlformats.org/officeDocument/2006/relationships/customXml" Target="../ink/ink297.xml"/><Relationship Id="rId175" Type="http://schemas.openxmlformats.org/officeDocument/2006/relationships/image" Target="../media/image308.png"/><Relationship Id="rId196" Type="http://schemas.openxmlformats.org/officeDocument/2006/relationships/customXml" Target="../ink/ink318.xml"/><Relationship Id="rId200" Type="http://schemas.openxmlformats.org/officeDocument/2006/relationships/customXml" Target="../ink/ink320.xml"/><Relationship Id="rId16" Type="http://schemas.openxmlformats.org/officeDocument/2006/relationships/customXml" Target="../ink/ink228.xml"/><Relationship Id="rId221" Type="http://schemas.openxmlformats.org/officeDocument/2006/relationships/customXml" Target="../ink/ink330.xml"/><Relationship Id="rId242" Type="http://schemas.openxmlformats.org/officeDocument/2006/relationships/image" Target="../media/image342.png"/><Relationship Id="rId37" Type="http://schemas.openxmlformats.org/officeDocument/2006/relationships/image" Target="../media/image239.png"/><Relationship Id="rId58" Type="http://schemas.openxmlformats.org/officeDocument/2006/relationships/customXml" Target="../ink/ink249.xml"/><Relationship Id="rId79" Type="http://schemas.openxmlformats.org/officeDocument/2006/relationships/image" Target="../media/image260.png"/><Relationship Id="rId102" Type="http://schemas.openxmlformats.org/officeDocument/2006/relationships/customXml" Target="../ink/ink271.xml"/><Relationship Id="rId123" Type="http://schemas.openxmlformats.org/officeDocument/2006/relationships/image" Target="../media/image282.png"/><Relationship Id="rId144" Type="http://schemas.openxmlformats.org/officeDocument/2006/relationships/customXml" Target="../ink/ink292.xml"/><Relationship Id="rId90" Type="http://schemas.openxmlformats.org/officeDocument/2006/relationships/customXml" Target="../ink/ink265.xml"/><Relationship Id="rId165" Type="http://schemas.openxmlformats.org/officeDocument/2006/relationships/image" Target="../media/image303.png"/><Relationship Id="rId186" Type="http://schemas.openxmlformats.org/officeDocument/2006/relationships/customXml" Target="../ink/ink313.xml"/><Relationship Id="rId211" Type="http://schemas.openxmlformats.org/officeDocument/2006/relationships/customXml" Target="../ink/ink325.xml"/><Relationship Id="rId232" Type="http://schemas.openxmlformats.org/officeDocument/2006/relationships/image" Target="../media/image337.png"/><Relationship Id="rId27" Type="http://schemas.openxmlformats.org/officeDocument/2006/relationships/image" Target="../media/image234.png"/><Relationship Id="rId48" Type="http://schemas.openxmlformats.org/officeDocument/2006/relationships/customXml" Target="../ink/ink244.xml"/><Relationship Id="rId69" Type="http://schemas.openxmlformats.org/officeDocument/2006/relationships/image" Target="../media/image255.png"/><Relationship Id="rId113" Type="http://schemas.openxmlformats.org/officeDocument/2006/relationships/image" Target="../media/image277.png"/><Relationship Id="rId134" Type="http://schemas.openxmlformats.org/officeDocument/2006/relationships/customXml" Target="../ink/ink287.xml"/><Relationship Id="rId80" Type="http://schemas.openxmlformats.org/officeDocument/2006/relationships/customXml" Target="../ink/ink260.xml"/><Relationship Id="rId155" Type="http://schemas.openxmlformats.org/officeDocument/2006/relationships/image" Target="../media/image298.png"/><Relationship Id="rId176" Type="http://schemas.openxmlformats.org/officeDocument/2006/relationships/customXml" Target="../ink/ink308.xml"/><Relationship Id="rId197" Type="http://schemas.openxmlformats.org/officeDocument/2006/relationships/image" Target="../media/image319.png"/><Relationship Id="rId201" Type="http://schemas.openxmlformats.org/officeDocument/2006/relationships/image" Target="../media/image321.png"/><Relationship Id="rId222" Type="http://schemas.openxmlformats.org/officeDocument/2006/relationships/image" Target="../media/image332.png"/><Relationship Id="rId243" Type="http://schemas.openxmlformats.org/officeDocument/2006/relationships/customXml" Target="../ink/ink341.xml"/><Relationship Id="rId17" Type="http://schemas.openxmlformats.org/officeDocument/2006/relationships/image" Target="../media/image229.png"/><Relationship Id="rId38" Type="http://schemas.openxmlformats.org/officeDocument/2006/relationships/customXml" Target="../ink/ink239.xml"/><Relationship Id="rId59" Type="http://schemas.openxmlformats.org/officeDocument/2006/relationships/image" Target="../media/image250.png"/><Relationship Id="rId103" Type="http://schemas.openxmlformats.org/officeDocument/2006/relationships/image" Target="../media/image272.png"/><Relationship Id="rId124" Type="http://schemas.openxmlformats.org/officeDocument/2006/relationships/customXml" Target="../ink/ink282.xml"/><Relationship Id="rId70" Type="http://schemas.openxmlformats.org/officeDocument/2006/relationships/customXml" Target="../ink/ink255.xml"/><Relationship Id="rId91" Type="http://schemas.openxmlformats.org/officeDocument/2006/relationships/image" Target="../media/image266.png"/><Relationship Id="rId145" Type="http://schemas.openxmlformats.org/officeDocument/2006/relationships/image" Target="../media/image293.png"/><Relationship Id="rId166" Type="http://schemas.openxmlformats.org/officeDocument/2006/relationships/customXml" Target="../ink/ink303.xml"/><Relationship Id="rId187" Type="http://schemas.openxmlformats.org/officeDocument/2006/relationships/image" Target="../media/image314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27.png"/><Relationship Id="rId233" Type="http://schemas.openxmlformats.org/officeDocument/2006/relationships/customXml" Target="../ink/ink336.xml"/><Relationship Id="rId28" Type="http://schemas.openxmlformats.org/officeDocument/2006/relationships/customXml" Target="../ink/ink234.xml"/><Relationship Id="rId49" Type="http://schemas.openxmlformats.org/officeDocument/2006/relationships/image" Target="../media/image245.png"/><Relationship Id="rId114" Type="http://schemas.openxmlformats.org/officeDocument/2006/relationships/customXml" Target="../ink/ink277.xml"/><Relationship Id="rId60" Type="http://schemas.openxmlformats.org/officeDocument/2006/relationships/customXml" Target="../ink/ink250.xml"/><Relationship Id="rId81" Type="http://schemas.openxmlformats.org/officeDocument/2006/relationships/image" Target="../media/image261.png"/><Relationship Id="rId135" Type="http://schemas.openxmlformats.org/officeDocument/2006/relationships/image" Target="../media/image288.png"/><Relationship Id="rId156" Type="http://schemas.openxmlformats.org/officeDocument/2006/relationships/customXml" Target="../ink/ink298.xml"/><Relationship Id="rId177" Type="http://schemas.openxmlformats.org/officeDocument/2006/relationships/image" Target="../media/image309.png"/><Relationship Id="rId198" Type="http://schemas.openxmlformats.org/officeDocument/2006/relationships/customXml" Target="../ink/ink319.xml"/><Relationship Id="rId202" Type="http://schemas.openxmlformats.org/officeDocument/2006/relationships/customXml" Target="../ink/ink321.xml"/><Relationship Id="rId223" Type="http://schemas.openxmlformats.org/officeDocument/2006/relationships/customXml" Target="../ink/ink331.xml"/><Relationship Id="rId244" Type="http://schemas.openxmlformats.org/officeDocument/2006/relationships/image" Target="../media/image343.png"/><Relationship Id="rId18" Type="http://schemas.openxmlformats.org/officeDocument/2006/relationships/customXml" Target="../ink/ink229.xml"/><Relationship Id="rId39" Type="http://schemas.openxmlformats.org/officeDocument/2006/relationships/image" Target="../media/image240.png"/><Relationship Id="rId50" Type="http://schemas.openxmlformats.org/officeDocument/2006/relationships/customXml" Target="../ink/ink245.xml"/><Relationship Id="rId104" Type="http://schemas.openxmlformats.org/officeDocument/2006/relationships/customXml" Target="../ink/ink272.xml"/><Relationship Id="rId125" Type="http://schemas.openxmlformats.org/officeDocument/2006/relationships/image" Target="../media/image283.png"/><Relationship Id="rId146" Type="http://schemas.openxmlformats.org/officeDocument/2006/relationships/customXml" Target="../ink/ink293.xml"/><Relationship Id="rId167" Type="http://schemas.openxmlformats.org/officeDocument/2006/relationships/image" Target="../media/image304.png"/><Relationship Id="rId188" Type="http://schemas.openxmlformats.org/officeDocument/2006/relationships/customXml" Target="../ink/ink314.xml"/><Relationship Id="rId71" Type="http://schemas.openxmlformats.org/officeDocument/2006/relationships/image" Target="../media/image256.png"/><Relationship Id="rId92" Type="http://schemas.openxmlformats.org/officeDocument/2006/relationships/customXml" Target="../ink/ink266.xml"/><Relationship Id="rId213" Type="http://schemas.openxmlformats.org/officeDocument/2006/relationships/customXml" Target="../ink/ink326.xml"/><Relationship Id="rId234" Type="http://schemas.openxmlformats.org/officeDocument/2006/relationships/image" Target="../media/image338.png"/><Relationship Id="rId2" Type="http://schemas.openxmlformats.org/officeDocument/2006/relationships/customXml" Target="../ink/ink221.xml"/><Relationship Id="rId29" Type="http://schemas.openxmlformats.org/officeDocument/2006/relationships/image" Target="../media/image235.png"/><Relationship Id="rId40" Type="http://schemas.openxmlformats.org/officeDocument/2006/relationships/customXml" Target="../ink/ink240.xml"/><Relationship Id="rId115" Type="http://schemas.openxmlformats.org/officeDocument/2006/relationships/image" Target="../media/image278.png"/><Relationship Id="rId136" Type="http://schemas.openxmlformats.org/officeDocument/2006/relationships/customXml" Target="../ink/ink288.xml"/><Relationship Id="rId157" Type="http://schemas.openxmlformats.org/officeDocument/2006/relationships/image" Target="../media/image299.png"/><Relationship Id="rId178" Type="http://schemas.openxmlformats.org/officeDocument/2006/relationships/customXml" Target="../ink/ink309.xml"/><Relationship Id="rId61" Type="http://schemas.openxmlformats.org/officeDocument/2006/relationships/image" Target="../media/image251.png"/><Relationship Id="rId82" Type="http://schemas.openxmlformats.org/officeDocument/2006/relationships/customXml" Target="../ink/ink261.xml"/><Relationship Id="rId199" Type="http://schemas.openxmlformats.org/officeDocument/2006/relationships/image" Target="../media/image320.png"/><Relationship Id="rId203" Type="http://schemas.openxmlformats.org/officeDocument/2006/relationships/image" Target="../media/image322.png"/><Relationship Id="rId19" Type="http://schemas.openxmlformats.org/officeDocument/2006/relationships/image" Target="../media/image230.png"/><Relationship Id="rId224" Type="http://schemas.openxmlformats.org/officeDocument/2006/relationships/image" Target="../media/image333.png"/><Relationship Id="rId245" Type="http://schemas.openxmlformats.org/officeDocument/2006/relationships/customXml" Target="../ink/ink342.xml"/><Relationship Id="rId30" Type="http://schemas.openxmlformats.org/officeDocument/2006/relationships/customXml" Target="../ink/ink235.xml"/><Relationship Id="rId105" Type="http://schemas.openxmlformats.org/officeDocument/2006/relationships/image" Target="../media/image273.png"/><Relationship Id="rId126" Type="http://schemas.openxmlformats.org/officeDocument/2006/relationships/customXml" Target="../ink/ink283.xml"/><Relationship Id="rId147" Type="http://schemas.openxmlformats.org/officeDocument/2006/relationships/image" Target="../media/image294.png"/><Relationship Id="rId168" Type="http://schemas.openxmlformats.org/officeDocument/2006/relationships/customXml" Target="../ink/ink304.xml"/><Relationship Id="rId51" Type="http://schemas.openxmlformats.org/officeDocument/2006/relationships/image" Target="../media/image246.png"/><Relationship Id="rId72" Type="http://schemas.openxmlformats.org/officeDocument/2006/relationships/customXml" Target="../ink/ink256.xml"/><Relationship Id="rId93" Type="http://schemas.openxmlformats.org/officeDocument/2006/relationships/image" Target="../media/image267.png"/><Relationship Id="rId189" Type="http://schemas.openxmlformats.org/officeDocument/2006/relationships/image" Target="../media/image315.png"/><Relationship Id="rId3" Type="http://schemas.openxmlformats.org/officeDocument/2006/relationships/image" Target="../media/image222.png"/><Relationship Id="rId214" Type="http://schemas.openxmlformats.org/officeDocument/2006/relationships/image" Target="../media/image328.png"/><Relationship Id="rId235" Type="http://schemas.openxmlformats.org/officeDocument/2006/relationships/customXml" Target="../ink/ink337.xml"/><Relationship Id="rId116" Type="http://schemas.openxmlformats.org/officeDocument/2006/relationships/customXml" Target="../ink/ink278.xml"/><Relationship Id="rId137" Type="http://schemas.openxmlformats.org/officeDocument/2006/relationships/image" Target="../media/image289.png"/><Relationship Id="rId158" Type="http://schemas.openxmlformats.org/officeDocument/2006/relationships/customXml" Target="../ink/ink299.xml"/><Relationship Id="rId20" Type="http://schemas.openxmlformats.org/officeDocument/2006/relationships/customXml" Target="../ink/ink230.xml"/><Relationship Id="rId41" Type="http://schemas.openxmlformats.org/officeDocument/2006/relationships/image" Target="../media/image241.png"/><Relationship Id="rId62" Type="http://schemas.openxmlformats.org/officeDocument/2006/relationships/customXml" Target="../ink/ink251.xml"/><Relationship Id="rId83" Type="http://schemas.openxmlformats.org/officeDocument/2006/relationships/image" Target="../media/image262.png"/><Relationship Id="rId179" Type="http://schemas.openxmlformats.org/officeDocument/2006/relationships/image" Target="../media/image310.png"/><Relationship Id="rId190" Type="http://schemas.openxmlformats.org/officeDocument/2006/relationships/customXml" Target="../ink/ink315.xml"/><Relationship Id="rId204" Type="http://schemas.openxmlformats.org/officeDocument/2006/relationships/customXml" Target="../ink/ink322.xml"/><Relationship Id="rId225" Type="http://schemas.openxmlformats.org/officeDocument/2006/relationships/customXml" Target="../ink/ink332.xml"/><Relationship Id="rId246" Type="http://schemas.openxmlformats.org/officeDocument/2006/relationships/image" Target="../media/image344.png"/><Relationship Id="rId106" Type="http://schemas.openxmlformats.org/officeDocument/2006/relationships/customXml" Target="../ink/ink273.xml"/><Relationship Id="rId127" Type="http://schemas.openxmlformats.org/officeDocument/2006/relationships/image" Target="../media/image284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3.png"/><Relationship Id="rId21" Type="http://schemas.openxmlformats.org/officeDocument/2006/relationships/image" Target="../media/image355.png"/><Relationship Id="rId42" Type="http://schemas.openxmlformats.org/officeDocument/2006/relationships/customXml" Target="../ink/ink364.xml"/><Relationship Id="rId63" Type="http://schemas.openxmlformats.org/officeDocument/2006/relationships/image" Target="../media/image376.png"/><Relationship Id="rId84" Type="http://schemas.openxmlformats.org/officeDocument/2006/relationships/customXml" Target="../ink/ink385.xml"/><Relationship Id="rId138" Type="http://schemas.openxmlformats.org/officeDocument/2006/relationships/customXml" Target="../ink/ink412.xml"/><Relationship Id="rId159" Type="http://schemas.openxmlformats.org/officeDocument/2006/relationships/customXml" Target="../ink/ink422.xml"/><Relationship Id="rId170" Type="http://schemas.openxmlformats.org/officeDocument/2006/relationships/image" Target="../media/image430.png"/><Relationship Id="rId191" Type="http://schemas.openxmlformats.org/officeDocument/2006/relationships/customXml" Target="../ink/ink438.xml"/><Relationship Id="rId107" Type="http://schemas.openxmlformats.org/officeDocument/2006/relationships/image" Target="../media/image398.png"/><Relationship Id="rId11" Type="http://schemas.openxmlformats.org/officeDocument/2006/relationships/image" Target="../media/image350.png"/><Relationship Id="rId32" Type="http://schemas.openxmlformats.org/officeDocument/2006/relationships/customXml" Target="../ink/ink359.xml"/><Relationship Id="rId53" Type="http://schemas.openxmlformats.org/officeDocument/2006/relationships/image" Target="../media/image371.png"/><Relationship Id="rId74" Type="http://schemas.openxmlformats.org/officeDocument/2006/relationships/customXml" Target="../ink/ink380.xml"/><Relationship Id="rId128" Type="http://schemas.openxmlformats.org/officeDocument/2006/relationships/customXml" Target="../ink/ink407.xml"/><Relationship Id="rId149" Type="http://schemas.openxmlformats.org/officeDocument/2006/relationships/image" Target="../media/image419.png"/><Relationship Id="rId5" Type="http://schemas.openxmlformats.org/officeDocument/2006/relationships/image" Target="../media/image347.png"/><Relationship Id="rId95" Type="http://schemas.openxmlformats.org/officeDocument/2006/relationships/image" Target="../media/image392.png"/><Relationship Id="rId160" Type="http://schemas.openxmlformats.org/officeDocument/2006/relationships/image" Target="../media/image425.png"/><Relationship Id="rId181" Type="http://schemas.openxmlformats.org/officeDocument/2006/relationships/customXml" Target="../ink/ink433.xml"/><Relationship Id="rId22" Type="http://schemas.openxmlformats.org/officeDocument/2006/relationships/customXml" Target="../ink/ink354.xml"/><Relationship Id="rId43" Type="http://schemas.openxmlformats.org/officeDocument/2006/relationships/image" Target="../media/image366.png"/><Relationship Id="rId64" Type="http://schemas.openxmlformats.org/officeDocument/2006/relationships/customXml" Target="../ink/ink375.xml"/><Relationship Id="rId118" Type="http://schemas.openxmlformats.org/officeDocument/2006/relationships/customXml" Target="../ink/ink402.xml"/><Relationship Id="rId139" Type="http://schemas.openxmlformats.org/officeDocument/2006/relationships/image" Target="../media/image414.png"/><Relationship Id="rId85" Type="http://schemas.openxmlformats.org/officeDocument/2006/relationships/image" Target="../media/image387.png"/><Relationship Id="rId150" Type="http://schemas.openxmlformats.org/officeDocument/2006/relationships/customXml" Target="../ink/ink418.xml"/><Relationship Id="rId171" Type="http://schemas.openxmlformats.org/officeDocument/2006/relationships/customXml" Target="../ink/ink428.xml"/><Relationship Id="rId192" Type="http://schemas.openxmlformats.org/officeDocument/2006/relationships/image" Target="../media/image441.png"/><Relationship Id="rId12" Type="http://schemas.openxmlformats.org/officeDocument/2006/relationships/customXml" Target="../ink/ink349.xml"/><Relationship Id="rId33" Type="http://schemas.openxmlformats.org/officeDocument/2006/relationships/image" Target="../media/image361.png"/><Relationship Id="rId108" Type="http://schemas.openxmlformats.org/officeDocument/2006/relationships/customXml" Target="../ink/ink397.xml"/><Relationship Id="rId129" Type="http://schemas.openxmlformats.org/officeDocument/2006/relationships/image" Target="../media/image409.png"/><Relationship Id="rId54" Type="http://schemas.openxmlformats.org/officeDocument/2006/relationships/customXml" Target="../ink/ink370.xml"/><Relationship Id="rId75" Type="http://schemas.openxmlformats.org/officeDocument/2006/relationships/image" Target="../media/image382.png"/><Relationship Id="rId96" Type="http://schemas.openxmlformats.org/officeDocument/2006/relationships/customXml" Target="../ink/ink391.xml"/><Relationship Id="rId140" Type="http://schemas.openxmlformats.org/officeDocument/2006/relationships/customXml" Target="../ink/ink413.xml"/><Relationship Id="rId161" Type="http://schemas.openxmlformats.org/officeDocument/2006/relationships/customXml" Target="../ink/ink423.xml"/><Relationship Id="rId182" Type="http://schemas.openxmlformats.org/officeDocument/2006/relationships/image" Target="../media/image436.png"/><Relationship Id="rId6" Type="http://schemas.openxmlformats.org/officeDocument/2006/relationships/customXml" Target="../ink/ink346.xml"/><Relationship Id="rId23" Type="http://schemas.openxmlformats.org/officeDocument/2006/relationships/image" Target="../media/image356.png"/><Relationship Id="rId119" Type="http://schemas.openxmlformats.org/officeDocument/2006/relationships/image" Target="../media/image404.png"/><Relationship Id="rId44" Type="http://schemas.openxmlformats.org/officeDocument/2006/relationships/customXml" Target="../ink/ink365.xml"/><Relationship Id="rId65" Type="http://schemas.openxmlformats.org/officeDocument/2006/relationships/image" Target="../media/image377.png"/><Relationship Id="rId86" Type="http://schemas.openxmlformats.org/officeDocument/2006/relationships/customXml" Target="../ink/ink386.xml"/><Relationship Id="rId130" Type="http://schemas.openxmlformats.org/officeDocument/2006/relationships/customXml" Target="../ink/ink408.xml"/><Relationship Id="rId151" Type="http://schemas.openxmlformats.org/officeDocument/2006/relationships/image" Target="../media/image420.png"/><Relationship Id="rId172" Type="http://schemas.openxmlformats.org/officeDocument/2006/relationships/image" Target="../media/image431.png"/><Relationship Id="rId193" Type="http://schemas.openxmlformats.org/officeDocument/2006/relationships/customXml" Target="../ink/ink439.xml"/><Relationship Id="rId13" Type="http://schemas.openxmlformats.org/officeDocument/2006/relationships/image" Target="../media/image351.png"/><Relationship Id="rId109" Type="http://schemas.openxmlformats.org/officeDocument/2006/relationships/image" Target="../media/image399.png"/><Relationship Id="rId34" Type="http://schemas.openxmlformats.org/officeDocument/2006/relationships/customXml" Target="../ink/ink360.xml"/><Relationship Id="rId50" Type="http://schemas.openxmlformats.org/officeDocument/2006/relationships/customXml" Target="../ink/ink368.xml"/><Relationship Id="rId55" Type="http://schemas.openxmlformats.org/officeDocument/2006/relationships/image" Target="../media/image372.png"/><Relationship Id="rId76" Type="http://schemas.openxmlformats.org/officeDocument/2006/relationships/customXml" Target="../ink/ink381.xml"/><Relationship Id="rId97" Type="http://schemas.openxmlformats.org/officeDocument/2006/relationships/image" Target="../media/image393.png"/><Relationship Id="rId104" Type="http://schemas.openxmlformats.org/officeDocument/2006/relationships/customXml" Target="../ink/ink395.xml"/><Relationship Id="rId120" Type="http://schemas.openxmlformats.org/officeDocument/2006/relationships/customXml" Target="../ink/ink403.xml"/><Relationship Id="rId125" Type="http://schemas.openxmlformats.org/officeDocument/2006/relationships/image" Target="../media/image407.png"/><Relationship Id="rId141" Type="http://schemas.openxmlformats.org/officeDocument/2006/relationships/image" Target="../media/image415.png"/><Relationship Id="rId146" Type="http://schemas.openxmlformats.org/officeDocument/2006/relationships/customXml" Target="../ink/ink416.xml"/><Relationship Id="rId167" Type="http://schemas.openxmlformats.org/officeDocument/2006/relationships/customXml" Target="../ink/ink426.xml"/><Relationship Id="rId188" Type="http://schemas.openxmlformats.org/officeDocument/2006/relationships/image" Target="../media/image439.png"/><Relationship Id="rId7" Type="http://schemas.openxmlformats.org/officeDocument/2006/relationships/image" Target="../media/image348.png"/><Relationship Id="rId71" Type="http://schemas.openxmlformats.org/officeDocument/2006/relationships/image" Target="../media/image380.png"/><Relationship Id="rId92" Type="http://schemas.openxmlformats.org/officeDocument/2006/relationships/customXml" Target="../ink/ink389.xml"/><Relationship Id="rId162" Type="http://schemas.openxmlformats.org/officeDocument/2006/relationships/image" Target="../media/image426.png"/><Relationship Id="rId183" Type="http://schemas.openxmlformats.org/officeDocument/2006/relationships/customXml" Target="../ink/ink434.xml"/><Relationship Id="rId2" Type="http://schemas.openxmlformats.org/officeDocument/2006/relationships/customXml" Target="../ink/ink344.xml"/><Relationship Id="rId29" Type="http://schemas.openxmlformats.org/officeDocument/2006/relationships/image" Target="../media/image359.png"/><Relationship Id="rId24" Type="http://schemas.openxmlformats.org/officeDocument/2006/relationships/customXml" Target="../ink/ink355.xml"/><Relationship Id="rId40" Type="http://schemas.openxmlformats.org/officeDocument/2006/relationships/customXml" Target="../ink/ink363.xml"/><Relationship Id="rId45" Type="http://schemas.openxmlformats.org/officeDocument/2006/relationships/image" Target="../media/image367.png"/><Relationship Id="rId66" Type="http://schemas.openxmlformats.org/officeDocument/2006/relationships/customXml" Target="../ink/ink376.xml"/><Relationship Id="rId87" Type="http://schemas.openxmlformats.org/officeDocument/2006/relationships/image" Target="../media/image388.png"/><Relationship Id="rId110" Type="http://schemas.openxmlformats.org/officeDocument/2006/relationships/customXml" Target="../ink/ink398.xml"/><Relationship Id="rId115" Type="http://schemas.openxmlformats.org/officeDocument/2006/relationships/image" Target="../media/image402.png"/><Relationship Id="rId131" Type="http://schemas.openxmlformats.org/officeDocument/2006/relationships/image" Target="../media/image410.png"/><Relationship Id="rId136" Type="http://schemas.openxmlformats.org/officeDocument/2006/relationships/customXml" Target="../ink/ink411.xml"/><Relationship Id="rId157" Type="http://schemas.openxmlformats.org/officeDocument/2006/relationships/customXml" Target="../ink/ink421.xml"/><Relationship Id="rId178" Type="http://schemas.openxmlformats.org/officeDocument/2006/relationships/image" Target="../media/image434.png"/><Relationship Id="rId61" Type="http://schemas.openxmlformats.org/officeDocument/2006/relationships/image" Target="../media/image375.png"/><Relationship Id="rId82" Type="http://schemas.openxmlformats.org/officeDocument/2006/relationships/customXml" Target="../ink/ink384.xml"/><Relationship Id="rId152" Type="http://schemas.openxmlformats.org/officeDocument/2006/relationships/customXml" Target="../ink/ink419.xml"/><Relationship Id="rId173" Type="http://schemas.openxmlformats.org/officeDocument/2006/relationships/customXml" Target="../ink/ink429.xml"/><Relationship Id="rId194" Type="http://schemas.openxmlformats.org/officeDocument/2006/relationships/image" Target="../media/image442.png"/><Relationship Id="rId19" Type="http://schemas.openxmlformats.org/officeDocument/2006/relationships/image" Target="../media/image354.png"/><Relationship Id="rId14" Type="http://schemas.openxmlformats.org/officeDocument/2006/relationships/customXml" Target="../ink/ink350.xml"/><Relationship Id="rId30" Type="http://schemas.openxmlformats.org/officeDocument/2006/relationships/customXml" Target="../ink/ink358.xml"/><Relationship Id="rId35" Type="http://schemas.openxmlformats.org/officeDocument/2006/relationships/image" Target="../media/image362.png"/><Relationship Id="rId56" Type="http://schemas.openxmlformats.org/officeDocument/2006/relationships/customXml" Target="../ink/ink371.xml"/><Relationship Id="rId77" Type="http://schemas.openxmlformats.org/officeDocument/2006/relationships/image" Target="../media/image383.png"/><Relationship Id="rId100" Type="http://schemas.openxmlformats.org/officeDocument/2006/relationships/customXml" Target="../ink/ink393.xml"/><Relationship Id="rId105" Type="http://schemas.openxmlformats.org/officeDocument/2006/relationships/image" Target="../media/image397.png"/><Relationship Id="rId126" Type="http://schemas.openxmlformats.org/officeDocument/2006/relationships/customXml" Target="../ink/ink406.xml"/><Relationship Id="rId147" Type="http://schemas.openxmlformats.org/officeDocument/2006/relationships/image" Target="../media/image418.png"/><Relationship Id="rId168" Type="http://schemas.openxmlformats.org/officeDocument/2006/relationships/image" Target="../media/image429.png"/><Relationship Id="rId8" Type="http://schemas.openxmlformats.org/officeDocument/2006/relationships/customXml" Target="../ink/ink347.xml"/><Relationship Id="rId51" Type="http://schemas.openxmlformats.org/officeDocument/2006/relationships/image" Target="../media/image370.png"/><Relationship Id="rId72" Type="http://schemas.openxmlformats.org/officeDocument/2006/relationships/customXml" Target="../ink/ink379.xml"/><Relationship Id="rId93" Type="http://schemas.openxmlformats.org/officeDocument/2006/relationships/image" Target="../media/image391.png"/><Relationship Id="rId98" Type="http://schemas.openxmlformats.org/officeDocument/2006/relationships/customXml" Target="../ink/ink392.xml"/><Relationship Id="rId121" Type="http://schemas.openxmlformats.org/officeDocument/2006/relationships/image" Target="../media/image405.png"/><Relationship Id="rId142" Type="http://schemas.openxmlformats.org/officeDocument/2006/relationships/customXml" Target="../ink/ink414.xml"/><Relationship Id="rId163" Type="http://schemas.openxmlformats.org/officeDocument/2006/relationships/customXml" Target="../ink/ink424.xml"/><Relationship Id="rId184" Type="http://schemas.openxmlformats.org/officeDocument/2006/relationships/image" Target="../media/image437.png"/><Relationship Id="rId189" Type="http://schemas.openxmlformats.org/officeDocument/2006/relationships/customXml" Target="../ink/ink437.xml"/><Relationship Id="rId3" Type="http://schemas.openxmlformats.org/officeDocument/2006/relationships/image" Target="../media/image346.png"/><Relationship Id="rId25" Type="http://schemas.openxmlformats.org/officeDocument/2006/relationships/image" Target="../media/image357.png"/><Relationship Id="rId46" Type="http://schemas.openxmlformats.org/officeDocument/2006/relationships/customXml" Target="../ink/ink366.xml"/><Relationship Id="rId67" Type="http://schemas.openxmlformats.org/officeDocument/2006/relationships/image" Target="../media/image378.png"/><Relationship Id="rId116" Type="http://schemas.openxmlformats.org/officeDocument/2006/relationships/customXml" Target="../ink/ink401.xml"/><Relationship Id="rId137" Type="http://schemas.openxmlformats.org/officeDocument/2006/relationships/image" Target="../media/image413.png"/><Relationship Id="rId158" Type="http://schemas.openxmlformats.org/officeDocument/2006/relationships/image" Target="../media/image424.png"/><Relationship Id="rId20" Type="http://schemas.openxmlformats.org/officeDocument/2006/relationships/customXml" Target="../ink/ink353.xml"/><Relationship Id="rId41" Type="http://schemas.openxmlformats.org/officeDocument/2006/relationships/image" Target="../media/image365.png"/><Relationship Id="rId62" Type="http://schemas.openxmlformats.org/officeDocument/2006/relationships/customXml" Target="../ink/ink374.xml"/><Relationship Id="rId83" Type="http://schemas.openxmlformats.org/officeDocument/2006/relationships/image" Target="../media/image386.png"/><Relationship Id="rId88" Type="http://schemas.openxmlformats.org/officeDocument/2006/relationships/customXml" Target="../ink/ink387.xml"/><Relationship Id="rId111" Type="http://schemas.openxmlformats.org/officeDocument/2006/relationships/image" Target="../media/image400.png"/><Relationship Id="rId132" Type="http://schemas.openxmlformats.org/officeDocument/2006/relationships/customXml" Target="../ink/ink409.xml"/><Relationship Id="rId153" Type="http://schemas.openxmlformats.org/officeDocument/2006/relationships/image" Target="../media/image421.png"/><Relationship Id="rId174" Type="http://schemas.openxmlformats.org/officeDocument/2006/relationships/image" Target="../media/image432.png"/><Relationship Id="rId179" Type="http://schemas.openxmlformats.org/officeDocument/2006/relationships/customXml" Target="../ink/ink432.xml"/><Relationship Id="rId195" Type="http://schemas.openxmlformats.org/officeDocument/2006/relationships/customXml" Target="../ink/ink440.xml"/><Relationship Id="rId190" Type="http://schemas.openxmlformats.org/officeDocument/2006/relationships/image" Target="../media/image440.png"/><Relationship Id="rId15" Type="http://schemas.openxmlformats.org/officeDocument/2006/relationships/image" Target="../media/image352.png"/><Relationship Id="rId36" Type="http://schemas.openxmlformats.org/officeDocument/2006/relationships/customXml" Target="../ink/ink361.xml"/><Relationship Id="rId57" Type="http://schemas.openxmlformats.org/officeDocument/2006/relationships/image" Target="../media/image373.png"/><Relationship Id="rId106" Type="http://schemas.openxmlformats.org/officeDocument/2006/relationships/customXml" Target="../ink/ink396.xml"/><Relationship Id="rId127" Type="http://schemas.openxmlformats.org/officeDocument/2006/relationships/image" Target="../media/image408.png"/><Relationship Id="rId10" Type="http://schemas.openxmlformats.org/officeDocument/2006/relationships/customXml" Target="../ink/ink348.xml"/><Relationship Id="rId31" Type="http://schemas.openxmlformats.org/officeDocument/2006/relationships/image" Target="../media/image360.png"/><Relationship Id="rId52" Type="http://schemas.openxmlformats.org/officeDocument/2006/relationships/customXml" Target="../ink/ink369.xml"/><Relationship Id="rId73" Type="http://schemas.openxmlformats.org/officeDocument/2006/relationships/image" Target="../media/image381.png"/><Relationship Id="rId78" Type="http://schemas.openxmlformats.org/officeDocument/2006/relationships/customXml" Target="../ink/ink382.xml"/><Relationship Id="rId94" Type="http://schemas.openxmlformats.org/officeDocument/2006/relationships/customXml" Target="../ink/ink390.xml"/><Relationship Id="rId99" Type="http://schemas.openxmlformats.org/officeDocument/2006/relationships/image" Target="../media/image394.png"/><Relationship Id="rId101" Type="http://schemas.openxmlformats.org/officeDocument/2006/relationships/image" Target="../media/image395.png"/><Relationship Id="rId122" Type="http://schemas.openxmlformats.org/officeDocument/2006/relationships/customXml" Target="../ink/ink404.xml"/><Relationship Id="rId143" Type="http://schemas.openxmlformats.org/officeDocument/2006/relationships/image" Target="../media/image416.png"/><Relationship Id="rId148" Type="http://schemas.openxmlformats.org/officeDocument/2006/relationships/customXml" Target="../ink/ink417.xml"/><Relationship Id="rId164" Type="http://schemas.openxmlformats.org/officeDocument/2006/relationships/image" Target="../media/image427.png"/><Relationship Id="rId169" Type="http://schemas.openxmlformats.org/officeDocument/2006/relationships/customXml" Target="../ink/ink427.xml"/><Relationship Id="rId185" Type="http://schemas.openxmlformats.org/officeDocument/2006/relationships/customXml" Target="../ink/ink435.xml"/><Relationship Id="rId4" Type="http://schemas.openxmlformats.org/officeDocument/2006/relationships/customXml" Target="../ink/ink345.xml"/><Relationship Id="rId9" Type="http://schemas.openxmlformats.org/officeDocument/2006/relationships/image" Target="../media/image349.png"/><Relationship Id="rId180" Type="http://schemas.openxmlformats.org/officeDocument/2006/relationships/image" Target="../media/image435.png"/><Relationship Id="rId26" Type="http://schemas.openxmlformats.org/officeDocument/2006/relationships/customXml" Target="../ink/ink356.xml"/><Relationship Id="rId47" Type="http://schemas.openxmlformats.org/officeDocument/2006/relationships/image" Target="../media/image368.png"/><Relationship Id="rId68" Type="http://schemas.openxmlformats.org/officeDocument/2006/relationships/customXml" Target="../ink/ink377.xml"/><Relationship Id="rId89" Type="http://schemas.openxmlformats.org/officeDocument/2006/relationships/image" Target="../media/image389.png"/><Relationship Id="rId112" Type="http://schemas.openxmlformats.org/officeDocument/2006/relationships/customXml" Target="../ink/ink399.xml"/><Relationship Id="rId133" Type="http://schemas.openxmlformats.org/officeDocument/2006/relationships/image" Target="../media/image411.png"/><Relationship Id="rId154" Type="http://schemas.openxmlformats.org/officeDocument/2006/relationships/image" Target="../media/image422.jpeg"/><Relationship Id="rId175" Type="http://schemas.openxmlformats.org/officeDocument/2006/relationships/customXml" Target="../ink/ink430.xml"/><Relationship Id="rId196" Type="http://schemas.openxmlformats.org/officeDocument/2006/relationships/image" Target="../media/image443.png"/><Relationship Id="rId16" Type="http://schemas.openxmlformats.org/officeDocument/2006/relationships/customXml" Target="../ink/ink351.xml"/><Relationship Id="rId37" Type="http://schemas.openxmlformats.org/officeDocument/2006/relationships/image" Target="../media/image363.png"/><Relationship Id="rId58" Type="http://schemas.openxmlformats.org/officeDocument/2006/relationships/customXml" Target="../ink/ink372.xml"/><Relationship Id="rId79" Type="http://schemas.openxmlformats.org/officeDocument/2006/relationships/image" Target="../media/image384.png"/><Relationship Id="rId102" Type="http://schemas.openxmlformats.org/officeDocument/2006/relationships/customXml" Target="../ink/ink394.xml"/><Relationship Id="rId123" Type="http://schemas.openxmlformats.org/officeDocument/2006/relationships/image" Target="../media/image406.png"/><Relationship Id="rId144" Type="http://schemas.openxmlformats.org/officeDocument/2006/relationships/customXml" Target="../ink/ink415.xml"/><Relationship Id="rId90" Type="http://schemas.openxmlformats.org/officeDocument/2006/relationships/customXml" Target="../ink/ink388.xml"/><Relationship Id="rId165" Type="http://schemas.openxmlformats.org/officeDocument/2006/relationships/customXml" Target="../ink/ink425.xml"/><Relationship Id="rId186" Type="http://schemas.openxmlformats.org/officeDocument/2006/relationships/image" Target="../media/image438.png"/><Relationship Id="rId27" Type="http://schemas.openxmlformats.org/officeDocument/2006/relationships/image" Target="../media/image358.png"/><Relationship Id="rId48" Type="http://schemas.openxmlformats.org/officeDocument/2006/relationships/customXml" Target="../ink/ink367.xml"/><Relationship Id="rId69" Type="http://schemas.openxmlformats.org/officeDocument/2006/relationships/image" Target="../media/image379.png"/><Relationship Id="rId113" Type="http://schemas.openxmlformats.org/officeDocument/2006/relationships/image" Target="../media/image401.png"/><Relationship Id="rId134" Type="http://schemas.openxmlformats.org/officeDocument/2006/relationships/customXml" Target="../ink/ink410.xml"/><Relationship Id="rId80" Type="http://schemas.openxmlformats.org/officeDocument/2006/relationships/customXml" Target="../ink/ink383.xml"/><Relationship Id="rId155" Type="http://schemas.openxmlformats.org/officeDocument/2006/relationships/customXml" Target="../ink/ink420.xml"/><Relationship Id="rId176" Type="http://schemas.openxmlformats.org/officeDocument/2006/relationships/image" Target="../media/image433.png"/><Relationship Id="rId17" Type="http://schemas.openxmlformats.org/officeDocument/2006/relationships/image" Target="../media/image353.png"/><Relationship Id="rId38" Type="http://schemas.openxmlformats.org/officeDocument/2006/relationships/customXml" Target="../ink/ink362.xml"/><Relationship Id="rId59" Type="http://schemas.openxmlformats.org/officeDocument/2006/relationships/image" Target="../media/image374.png"/><Relationship Id="rId103" Type="http://schemas.openxmlformats.org/officeDocument/2006/relationships/image" Target="../media/image396.png"/><Relationship Id="rId124" Type="http://schemas.openxmlformats.org/officeDocument/2006/relationships/customXml" Target="../ink/ink405.xml"/><Relationship Id="rId70" Type="http://schemas.openxmlformats.org/officeDocument/2006/relationships/customXml" Target="../ink/ink378.xml"/><Relationship Id="rId91" Type="http://schemas.openxmlformats.org/officeDocument/2006/relationships/image" Target="../media/image390.png"/><Relationship Id="rId145" Type="http://schemas.openxmlformats.org/officeDocument/2006/relationships/image" Target="../media/image417.png"/><Relationship Id="rId166" Type="http://schemas.openxmlformats.org/officeDocument/2006/relationships/image" Target="../media/image428.png"/><Relationship Id="rId187" Type="http://schemas.openxmlformats.org/officeDocument/2006/relationships/customXml" Target="../ink/ink436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357.xml"/><Relationship Id="rId49" Type="http://schemas.openxmlformats.org/officeDocument/2006/relationships/image" Target="../media/image369.png"/><Relationship Id="rId114" Type="http://schemas.openxmlformats.org/officeDocument/2006/relationships/customXml" Target="../ink/ink400.xml"/><Relationship Id="rId60" Type="http://schemas.openxmlformats.org/officeDocument/2006/relationships/customXml" Target="../ink/ink373.xml"/><Relationship Id="rId81" Type="http://schemas.openxmlformats.org/officeDocument/2006/relationships/image" Target="../media/image385.png"/><Relationship Id="rId135" Type="http://schemas.openxmlformats.org/officeDocument/2006/relationships/image" Target="../media/image412.png"/><Relationship Id="rId156" Type="http://schemas.openxmlformats.org/officeDocument/2006/relationships/image" Target="../media/image423.png"/><Relationship Id="rId177" Type="http://schemas.openxmlformats.org/officeDocument/2006/relationships/customXml" Target="../ink/ink431.xml"/><Relationship Id="rId18" Type="http://schemas.openxmlformats.org/officeDocument/2006/relationships/customXml" Target="../ink/ink352.xml"/><Relationship Id="rId39" Type="http://schemas.openxmlformats.org/officeDocument/2006/relationships/image" Target="../media/image36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0.png"/><Relationship Id="rId21" Type="http://schemas.openxmlformats.org/officeDocument/2006/relationships/image" Target="../media/image453.png"/><Relationship Id="rId42" Type="http://schemas.openxmlformats.org/officeDocument/2006/relationships/customXml" Target="../ink/ink461.xml"/><Relationship Id="rId63" Type="http://schemas.openxmlformats.org/officeDocument/2006/relationships/image" Target="../media/image473.png"/><Relationship Id="rId84" Type="http://schemas.openxmlformats.org/officeDocument/2006/relationships/customXml" Target="../ink/ink482.xml"/><Relationship Id="rId138" Type="http://schemas.openxmlformats.org/officeDocument/2006/relationships/customXml" Target="../ink/ink509.xml"/><Relationship Id="rId159" Type="http://schemas.openxmlformats.org/officeDocument/2006/relationships/image" Target="../media/image521.png"/><Relationship Id="rId170" Type="http://schemas.openxmlformats.org/officeDocument/2006/relationships/customXml" Target="../ink/ink525.xml"/><Relationship Id="rId191" Type="http://schemas.openxmlformats.org/officeDocument/2006/relationships/image" Target="../media/image537.png"/><Relationship Id="rId205" Type="http://schemas.openxmlformats.org/officeDocument/2006/relationships/image" Target="../media/image544.png"/><Relationship Id="rId226" Type="http://schemas.openxmlformats.org/officeDocument/2006/relationships/customXml" Target="../ink/ink552.xml"/><Relationship Id="rId107" Type="http://schemas.openxmlformats.org/officeDocument/2006/relationships/image" Target="../media/image495.png"/><Relationship Id="rId11" Type="http://schemas.openxmlformats.org/officeDocument/2006/relationships/image" Target="../media/image448.png"/><Relationship Id="rId32" Type="http://schemas.openxmlformats.org/officeDocument/2006/relationships/customXml" Target="../ink/ink456.xml"/><Relationship Id="rId53" Type="http://schemas.openxmlformats.org/officeDocument/2006/relationships/image" Target="../media/image468.png"/><Relationship Id="rId74" Type="http://schemas.openxmlformats.org/officeDocument/2006/relationships/customXml" Target="../ink/ink477.xml"/><Relationship Id="rId128" Type="http://schemas.openxmlformats.org/officeDocument/2006/relationships/customXml" Target="../ink/ink504.xml"/><Relationship Id="rId149" Type="http://schemas.openxmlformats.org/officeDocument/2006/relationships/image" Target="../media/image516.png"/><Relationship Id="rId5" Type="http://schemas.openxmlformats.org/officeDocument/2006/relationships/image" Target="../media/image445.png"/><Relationship Id="rId95" Type="http://schemas.openxmlformats.org/officeDocument/2006/relationships/image" Target="../media/image489.png"/><Relationship Id="rId160" Type="http://schemas.openxmlformats.org/officeDocument/2006/relationships/customXml" Target="../ink/ink520.xml"/><Relationship Id="rId181" Type="http://schemas.openxmlformats.org/officeDocument/2006/relationships/image" Target="../media/image532.png"/><Relationship Id="rId216" Type="http://schemas.openxmlformats.org/officeDocument/2006/relationships/customXml" Target="../ink/ink548.xml"/><Relationship Id="rId22" Type="http://schemas.openxmlformats.org/officeDocument/2006/relationships/customXml" Target="../ink/ink451.xml"/><Relationship Id="rId43" Type="http://schemas.openxmlformats.org/officeDocument/2006/relationships/image" Target="../media/image464.png"/><Relationship Id="rId64" Type="http://schemas.openxmlformats.org/officeDocument/2006/relationships/customXml" Target="../ink/ink472.xml"/><Relationship Id="rId118" Type="http://schemas.openxmlformats.org/officeDocument/2006/relationships/customXml" Target="../ink/ink499.xml"/><Relationship Id="rId139" Type="http://schemas.openxmlformats.org/officeDocument/2006/relationships/image" Target="../media/image511.png"/><Relationship Id="rId85" Type="http://schemas.openxmlformats.org/officeDocument/2006/relationships/image" Target="../media/image484.png"/><Relationship Id="rId150" Type="http://schemas.openxmlformats.org/officeDocument/2006/relationships/customXml" Target="../ink/ink515.xml"/><Relationship Id="rId171" Type="http://schemas.openxmlformats.org/officeDocument/2006/relationships/image" Target="../media/image527.png"/><Relationship Id="rId192" Type="http://schemas.openxmlformats.org/officeDocument/2006/relationships/customXml" Target="../ink/ink536.xml"/><Relationship Id="rId206" Type="http://schemas.openxmlformats.org/officeDocument/2006/relationships/customXml" Target="../ink/ink543.xml"/><Relationship Id="rId227" Type="http://schemas.openxmlformats.org/officeDocument/2006/relationships/image" Target="../media/image556.png"/><Relationship Id="rId12" Type="http://schemas.openxmlformats.org/officeDocument/2006/relationships/customXml" Target="../ink/ink446.xml"/><Relationship Id="rId33" Type="http://schemas.openxmlformats.org/officeDocument/2006/relationships/image" Target="../media/image459.png"/><Relationship Id="rId108" Type="http://schemas.openxmlformats.org/officeDocument/2006/relationships/customXml" Target="../ink/ink494.xml"/><Relationship Id="rId129" Type="http://schemas.openxmlformats.org/officeDocument/2006/relationships/image" Target="../media/image506.png"/><Relationship Id="rId54" Type="http://schemas.openxmlformats.org/officeDocument/2006/relationships/customXml" Target="../ink/ink467.xml"/><Relationship Id="rId75" Type="http://schemas.openxmlformats.org/officeDocument/2006/relationships/image" Target="../media/image479.png"/><Relationship Id="rId96" Type="http://schemas.openxmlformats.org/officeDocument/2006/relationships/customXml" Target="../ink/ink488.xml"/><Relationship Id="rId140" Type="http://schemas.openxmlformats.org/officeDocument/2006/relationships/customXml" Target="../ink/ink510.xml"/><Relationship Id="rId161" Type="http://schemas.openxmlformats.org/officeDocument/2006/relationships/image" Target="../media/image522.png"/><Relationship Id="rId182" Type="http://schemas.openxmlformats.org/officeDocument/2006/relationships/customXml" Target="../ink/ink531.xml"/><Relationship Id="rId217" Type="http://schemas.openxmlformats.org/officeDocument/2006/relationships/image" Target="../media/image550.png"/><Relationship Id="rId6" Type="http://schemas.openxmlformats.org/officeDocument/2006/relationships/customXml" Target="../ink/ink443.xml"/><Relationship Id="rId23" Type="http://schemas.openxmlformats.org/officeDocument/2006/relationships/image" Target="../media/image454.png"/><Relationship Id="rId119" Type="http://schemas.openxmlformats.org/officeDocument/2006/relationships/image" Target="../media/image501.png"/><Relationship Id="rId44" Type="http://schemas.openxmlformats.org/officeDocument/2006/relationships/customXml" Target="../ink/ink462.xml"/><Relationship Id="rId65" Type="http://schemas.openxmlformats.org/officeDocument/2006/relationships/image" Target="../media/image474.png"/><Relationship Id="rId86" Type="http://schemas.openxmlformats.org/officeDocument/2006/relationships/customXml" Target="../ink/ink483.xml"/><Relationship Id="rId130" Type="http://schemas.openxmlformats.org/officeDocument/2006/relationships/customXml" Target="../ink/ink505.xml"/><Relationship Id="rId151" Type="http://schemas.openxmlformats.org/officeDocument/2006/relationships/image" Target="../media/image517.png"/><Relationship Id="rId172" Type="http://schemas.openxmlformats.org/officeDocument/2006/relationships/customXml" Target="../ink/ink526.xml"/><Relationship Id="rId193" Type="http://schemas.openxmlformats.org/officeDocument/2006/relationships/image" Target="../media/image538.png"/><Relationship Id="rId207" Type="http://schemas.openxmlformats.org/officeDocument/2006/relationships/image" Target="../media/image545.png"/><Relationship Id="rId13" Type="http://schemas.openxmlformats.org/officeDocument/2006/relationships/image" Target="../media/image449.png"/><Relationship Id="rId109" Type="http://schemas.openxmlformats.org/officeDocument/2006/relationships/image" Target="../media/image496.png"/><Relationship Id="rId34" Type="http://schemas.openxmlformats.org/officeDocument/2006/relationships/customXml" Target="../ink/ink457.xml"/><Relationship Id="rId55" Type="http://schemas.openxmlformats.org/officeDocument/2006/relationships/image" Target="../media/image469.png"/><Relationship Id="rId76" Type="http://schemas.openxmlformats.org/officeDocument/2006/relationships/customXml" Target="../ink/ink478.xml"/><Relationship Id="rId97" Type="http://schemas.openxmlformats.org/officeDocument/2006/relationships/image" Target="../media/image490.png"/><Relationship Id="rId120" Type="http://schemas.openxmlformats.org/officeDocument/2006/relationships/customXml" Target="../ink/ink500.xml"/><Relationship Id="rId141" Type="http://schemas.openxmlformats.org/officeDocument/2006/relationships/image" Target="../media/image512.png"/><Relationship Id="rId7" Type="http://schemas.openxmlformats.org/officeDocument/2006/relationships/image" Target="../media/image446.png"/><Relationship Id="rId162" Type="http://schemas.openxmlformats.org/officeDocument/2006/relationships/customXml" Target="../ink/ink521.xml"/><Relationship Id="rId183" Type="http://schemas.openxmlformats.org/officeDocument/2006/relationships/image" Target="../media/image533.png"/><Relationship Id="rId218" Type="http://schemas.openxmlformats.org/officeDocument/2006/relationships/customXml" Target="../ink/ink549.xml"/><Relationship Id="rId24" Type="http://schemas.openxmlformats.org/officeDocument/2006/relationships/customXml" Target="../ink/ink452.xml"/><Relationship Id="rId45" Type="http://schemas.openxmlformats.org/officeDocument/2006/relationships/image" Target="../media/image465.png"/><Relationship Id="rId66" Type="http://schemas.openxmlformats.org/officeDocument/2006/relationships/customXml" Target="../ink/ink473.xml"/><Relationship Id="rId87" Type="http://schemas.openxmlformats.org/officeDocument/2006/relationships/image" Target="../media/image485.png"/><Relationship Id="rId110" Type="http://schemas.openxmlformats.org/officeDocument/2006/relationships/customXml" Target="../ink/ink495.xml"/><Relationship Id="rId131" Type="http://schemas.openxmlformats.org/officeDocument/2006/relationships/image" Target="../media/image507.png"/><Relationship Id="rId152" Type="http://schemas.openxmlformats.org/officeDocument/2006/relationships/customXml" Target="../ink/ink516.xml"/><Relationship Id="rId173" Type="http://schemas.openxmlformats.org/officeDocument/2006/relationships/image" Target="../media/image528.png"/><Relationship Id="rId194" Type="http://schemas.openxmlformats.org/officeDocument/2006/relationships/customXml" Target="../ink/ink537.xml"/><Relationship Id="rId208" Type="http://schemas.openxmlformats.org/officeDocument/2006/relationships/customXml" Target="../ink/ink544.xml"/><Relationship Id="rId14" Type="http://schemas.openxmlformats.org/officeDocument/2006/relationships/customXml" Target="../ink/ink447.xml"/><Relationship Id="rId35" Type="http://schemas.openxmlformats.org/officeDocument/2006/relationships/image" Target="../media/image460.png"/><Relationship Id="rId56" Type="http://schemas.openxmlformats.org/officeDocument/2006/relationships/customXml" Target="../ink/ink468.xml"/><Relationship Id="rId77" Type="http://schemas.openxmlformats.org/officeDocument/2006/relationships/image" Target="../media/image480.png"/><Relationship Id="rId100" Type="http://schemas.openxmlformats.org/officeDocument/2006/relationships/customXml" Target="../ink/ink490.xml"/><Relationship Id="rId8" Type="http://schemas.openxmlformats.org/officeDocument/2006/relationships/customXml" Target="../ink/ink444.xml"/><Relationship Id="rId98" Type="http://schemas.openxmlformats.org/officeDocument/2006/relationships/customXml" Target="../ink/ink489.xml"/><Relationship Id="rId121" Type="http://schemas.openxmlformats.org/officeDocument/2006/relationships/image" Target="../media/image502.png"/><Relationship Id="rId142" Type="http://schemas.openxmlformats.org/officeDocument/2006/relationships/customXml" Target="../ink/ink511.xml"/><Relationship Id="rId163" Type="http://schemas.openxmlformats.org/officeDocument/2006/relationships/image" Target="../media/image523.png"/><Relationship Id="rId184" Type="http://schemas.openxmlformats.org/officeDocument/2006/relationships/customXml" Target="../ink/ink532.xml"/><Relationship Id="rId219" Type="http://schemas.openxmlformats.org/officeDocument/2006/relationships/image" Target="../media/image551.png"/><Relationship Id="rId3" Type="http://schemas.openxmlformats.org/officeDocument/2006/relationships/image" Target="../media/image444.png"/><Relationship Id="rId214" Type="http://schemas.openxmlformats.org/officeDocument/2006/relationships/customXml" Target="../ink/ink547.xml"/><Relationship Id="rId25" Type="http://schemas.openxmlformats.org/officeDocument/2006/relationships/image" Target="../media/image455.png"/><Relationship Id="rId46" Type="http://schemas.openxmlformats.org/officeDocument/2006/relationships/customXml" Target="../ink/ink463.xml"/><Relationship Id="rId67" Type="http://schemas.openxmlformats.org/officeDocument/2006/relationships/image" Target="../media/image475.png"/><Relationship Id="rId116" Type="http://schemas.openxmlformats.org/officeDocument/2006/relationships/customXml" Target="../ink/ink498.xml"/><Relationship Id="rId137" Type="http://schemas.openxmlformats.org/officeDocument/2006/relationships/image" Target="../media/image510.png"/><Relationship Id="rId158" Type="http://schemas.openxmlformats.org/officeDocument/2006/relationships/customXml" Target="../ink/ink519.xml"/><Relationship Id="rId20" Type="http://schemas.openxmlformats.org/officeDocument/2006/relationships/customXml" Target="../ink/ink450.xml"/><Relationship Id="rId41" Type="http://schemas.openxmlformats.org/officeDocument/2006/relationships/image" Target="../media/image463.png"/><Relationship Id="rId62" Type="http://schemas.openxmlformats.org/officeDocument/2006/relationships/customXml" Target="../ink/ink471.xml"/><Relationship Id="rId83" Type="http://schemas.openxmlformats.org/officeDocument/2006/relationships/image" Target="../media/image483.png"/><Relationship Id="rId88" Type="http://schemas.openxmlformats.org/officeDocument/2006/relationships/customXml" Target="../ink/ink484.xml"/><Relationship Id="rId111" Type="http://schemas.openxmlformats.org/officeDocument/2006/relationships/image" Target="../media/image497.png"/><Relationship Id="rId132" Type="http://schemas.openxmlformats.org/officeDocument/2006/relationships/customXml" Target="../ink/ink506.xml"/><Relationship Id="rId153" Type="http://schemas.openxmlformats.org/officeDocument/2006/relationships/image" Target="../media/image518.png"/><Relationship Id="rId174" Type="http://schemas.openxmlformats.org/officeDocument/2006/relationships/customXml" Target="../ink/ink527.xml"/><Relationship Id="rId179" Type="http://schemas.openxmlformats.org/officeDocument/2006/relationships/image" Target="../media/image531.png"/><Relationship Id="rId195" Type="http://schemas.openxmlformats.org/officeDocument/2006/relationships/image" Target="../media/image539.png"/><Relationship Id="rId209" Type="http://schemas.openxmlformats.org/officeDocument/2006/relationships/image" Target="../media/image546.png"/><Relationship Id="rId190" Type="http://schemas.openxmlformats.org/officeDocument/2006/relationships/customXml" Target="../ink/ink535.xml"/><Relationship Id="rId204" Type="http://schemas.openxmlformats.org/officeDocument/2006/relationships/customXml" Target="../ink/ink542.xml"/><Relationship Id="rId220" Type="http://schemas.openxmlformats.org/officeDocument/2006/relationships/customXml" Target="../ink/ink550.xml"/><Relationship Id="rId225" Type="http://schemas.openxmlformats.org/officeDocument/2006/relationships/image" Target="../media/image555.jpeg"/><Relationship Id="rId15" Type="http://schemas.openxmlformats.org/officeDocument/2006/relationships/image" Target="../media/image450.png"/><Relationship Id="rId36" Type="http://schemas.openxmlformats.org/officeDocument/2006/relationships/customXml" Target="../ink/ink458.xml"/><Relationship Id="rId57" Type="http://schemas.openxmlformats.org/officeDocument/2006/relationships/image" Target="../media/image470.png"/><Relationship Id="rId106" Type="http://schemas.openxmlformats.org/officeDocument/2006/relationships/customXml" Target="../ink/ink493.xml"/><Relationship Id="rId127" Type="http://schemas.openxmlformats.org/officeDocument/2006/relationships/image" Target="../media/image505.png"/><Relationship Id="rId10" Type="http://schemas.openxmlformats.org/officeDocument/2006/relationships/customXml" Target="../ink/ink445.xml"/><Relationship Id="rId31" Type="http://schemas.openxmlformats.org/officeDocument/2006/relationships/image" Target="../media/image458.png"/><Relationship Id="rId52" Type="http://schemas.openxmlformats.org/officeDocument/2006/relationships/customXml" Target="../ink/ink466.xml"/><Relationship Id="rId73" Type="http://schemas.openxmlformats.org/officeDocument/2006/relationships/image" Target="../media/image478.png"/><Relationship Id="rId78" Type="http://schemas.openxmlformats.org/officeDocument/2006/relationships/customXml" Target="../ink/ink479.xml"/><Relationship Id="rId94" Type="http://schemas.openxmlformats.org/officeDocument/2006/relationships/customXml" Target="../ink/ink487.xml"/><Relationship Id="rId99" Type="http://schemas.openxmlformats.org/officeDocument/2006/relationships/image" Target="../media/image491.png"/><Relationship Id="rId101" Type="http://schemas.openxmlformats.org/officeDocument/2006/relationships/image" Target="../media/image492.png"/><Relationship Id="rId122" Type="http://schemas.openxmlformats.org/officeDocument/2006/relationships/customXml" Target="../ink/ink501.xml"/><Relationship Id="rId143" Type="http://schemas.openxmlformats.org/officeDocument/2006/relationships/image" Target="../media/image513.png"/><Relationship Id="rId148" Type="http://schemas.openxmlformats.org/officeDocument/2006/relationships/customXml" Target="../ink/ink514.xml"/><Relationship Id="rId164" Type="http://schemas.openxmlformats.org/officeDocument/2006/relationships/customXml" Target="../ink/ink522.xml"/><Relationship Id="rId169" Type="http://schemas.openxmlformats.org/officeDocument/2006/relationships/image" Target="../media/image526.png"/><Relationship Id="rId185" Type="http://schemas.openxmlformats.org/officeDocument/2006/relationships/image" Target="../media/image534.png"/><Relationship Id="rId4" Type="http://schemas.openxmlformats.org/officeDocument/2006/relationships/customXml" Target="../ink/ink442.xml"/><Relationship Id="rId9" Type="http://schemas.openxmlformats.org/officeDocument/2006/relationships/image" Target="../media/image447.png"/><Relationship Id="rId180" Type="http://schemas.openxmlformats.org/officeDocument/2006/relationships/customXml" Target="../ink/ink530.xml"/><Relationship Id="rId210" Type="http://schemas.openxmlformats.org/officeDocument/2006/relationships/customXml" Target="../ink/ink545.xml"/><Relationship Id="rId215" Type="http://schemas.openxmlformats.org/officeDocument/2006/relationships/image" Target="../media/image549.png"/><Relationship Id="rId26" Type="http://schemas.openxmlformats.org/officeDocument/2006/relationships/customXml" Target="../ink/ink453.xml"/><Relationship Id="rId47" Type="http://schemas.openxmlformats.org/officeDocument/2006/relationships/image" Target="../media/image466.png"/><Relationship Id="rId68" Type="http://schemas.openxmlformats.org/officeDocument/2006/relationships/customXml" Target="../ink/ink474.xml"/><Relationship Id="rId89" Type="http://schemas.openxmlformats.org/officeDocument/2006/relationships/image" Target="../media/image486.png"/><Relationship Id="rId112" Type="http://schemas.openxmlformats.org/officeDocument/2006/relationships/customXml" Target="../ink/ink496.xml"/><Relationship Id="rId133" Type="http://schemas.openxmlformats.org/officeDocument/2006/relationships/image" Target="../media/image508.png"/><Relationship Id="rId154" Type="http://schemas.openxmlformats.org/officeDocument/2006/relationships/customXml" Target="../ink/ink517.xml"/><Relationship Id="rId175" Type="http://schemas.openxmlformats.org/officeDocument/2006/relationships/image" Target="../media/image529.png"/><Relationship Id="rId196" Type="http://schemas.openxmlformats.org/officeDocument/2006/relationships/customXml" Target="../ink/ink538.xml"/><Relationship Id="rId200" Type="http://schemas.openxmlformats.org/officeDocument/2006/relationships/customXml" Target="../ink/ink540.xml"/><Relationship Id="rId16" Type="http://schemas.openxmlformats.org/officeDocument/2006/relationships/customXml" Target="../ink/ink448.xml"/><Relationship Id="rId221" Type="http://schemas.openxmlformats.org/officeDocument/2006/relationships/image" Target="../media/image552.png"/><Relationship Id="rId37" Type="http://schemas.openxmlformats.org/officeDocument/2006/relationships/image" Target="../media/image461.png"/><Relationship Id="rId58" Type="http://schemas.openxmlformats.org/officeDocument/2006/relationships/customXml" Target="../ink/ink469.xml"/><Relationship Id="rId79" Type="http://schemas.openxmlformats.org/officeDocument/2006/relationships/image" Target="../media/image481.png"/><Relationship Id="rId102" Type="http://schemas.openxmlformats.org/officeDocument/2006/relationships/customXml" Target="../ink/ink491.xml"/><Relationship Id="rId123" Type="http://schemas.openxmlformats.org/officeDocument/2006/relationships/image" Target="../media/image503.png"/><Relationship Id="rId144" Type="http://schemas.openxmlformats.org/officeDocument/2006/relationships/customXml" Target="../ink/ink512.xml"/><Relationship Id="rId90" Type="http://schemas.openxmlformats.org/officeDocument/2006/relationships/customXml" Target="../ink/ink485.xml"/><Relationship Id="rId165" Type="http://schemas.openxmlformats.org/officeDocument/2006/relationships/image" Target="../media/image524.png"/><Relationship Id="rId186" Type="http://schemas.openxmlformats.org/officeDocument/2006/relationships/customXml" Target="../ink/ink533.xml"/><Relationship Id="rId211" Type="http://schemas.openxmlformats.org/officeDocument/2006/relationships/image" Target="../media/image547.png"/><Relationship Id="rId27" Type="http://schemas.openxmlformats.org/officeDocument/2006/relationships/image" Target="../media/image456.png"/><Relationship Id="rId48" Type="http://schemas.openxmlformats.org/officeDocument/2006/relationships/customXml" Target="../ink/ink464.xml"/><Relationship Id="rId69" Type="http://schemas.openxmlformats.org/officeDocument/2006/relationships/image" Target="../media/image476.png"/><Relationship Id="rId113" Type="http://schemas.openxmlformats.org/officeDocument/2006/relationships/image" Target="../media/image498.png"/><Relationship Id="rId134" Type="http://schemas.openxmlformats.org/officeDocument/2006/relationships/customXml" Target="../ink/ink507.xml"/><Relationship Id="rId80" Type="http://schemas.openxmlformats.org/officeDocument/2006/relationships/customXml" Target="../ink/ink480.xml"/><Relationship Id="rId155" Type="http://schemas.openxmlformats.org/officeDocument/2006/relationships/image" Target="../media/image519.png"/><Relationship Id="rId176" Type="http://schemas.openxmlformats.org/officeDocument/2006/relationships/customXml" Target="../ink/ink528.xml"/><Relationship Id="rId197" Type="http://schemas.openxmlformats.org/officeDocument/2006/relationships/image" Target="../media/image540.png"/><Relationship Id="rId201" Type="http://schemas.openxmlformats.org/officeDocument/2006/relationships/image" Target="../media/image542.png"/><Relationship Id="rId222" Type="http://schemas.openxmlformats.org/officeDocument/2006/relationships/customXml" Target="../ink/ink551.xml"/><Relationship Id="rId17" Type="http://schemas.openxmlformats.org/officeDocument/2006/relationships/image" Target="../media/image451.png"/><Relationship Id="rId38" Type="http://schemas.openxmlformats.org/officeDocument/2006/relationships/customXml" Target="../ink/ink459.xml"/><Relationship Id="rId59" Type="http://schemas.openxmlformats.org/officeDocument/2006/relationships/image" Target="../media/image471.png"/><Relationship Id="rId103" Type="http://schemas.openxmlformats.org/officeDocument/2006/relationships/image" Target="../media/image493.png"/><Relationship Id="rId124" Type="http://schemas.openxmlformats.org/officeDocument/2006/relationships/customXml" Target="../ink/ink502.xml"/><Relationship Id="rId70" Type="http://schemas.openxmlformats.org/officeDocument/2006/relationships/customXml" Target="../ink/ink475.xml"/><Relationship Id="rId91" Type="http://schemas.openxmlformats.org/officeDocument/2006/relationships/image" Target="../media/image487.png"/><Relationship Id="rId145" Type="http://schemas.openxmlformats.org/officeDocument/2006/relationships/image" Target="../media/image514.png"/><Relationship Id="rId166" Type="http://schemas.openxmlformats.org/officeDocument/2006/relationships/customXml" Target="../ink/ink523.xml"/><Relationship Id="rId187" Type="http://schemas.openxmlformats.org/officeDocument/2006/relationships/image" Target="../media/image53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46.xml"/><Relationship Id="rId28" Type="http://schemas.openxmlformats.org/officeDocument/2006/relationships/customXml" Target="../ink/ink454.xml"/><Relationship Id="rId49" Type="http://schemas.openxmlformats.org/officeDocument/2006/relationships/image" Target="../media/image467.png"/><Relationship Id="rId114" Type="http://schemas.openxmlformats.org/officeDocument/2006/relationships/customXml" Target="../ink/ink497.xml"/><Relationship Id="rId60" Type="http://schemas.openxmlformats.org/officeDocument/2006/relationships/customXml" Target="../ink/ink470.xml"/><Relationship Id="rId81" Type="http://schemas.openxmlformats.org/officeDocument/2006/relationships/image" Target="../media/image482.png"/><Relationship Id="rId135" Type="http://schemas.openxmlformats.org/officeDocument/2006/relationships/image" Target="../media/image509.png"/><Relationship Id="rId156" Type="http://schemas.openxmlformats.org/officeDocument/2006/relationships/customXml" Target="../ink/ink518.xml"/><Relationship Id="rId177" Type="http://schemas.openxmlformats.org/officeDocument/2006/relationships/image" Target="../media/image530.png"/><Relationship Id="rId198" Type="http://schemas.openxmlformats.org/officeDocument/2006/relationships/customXml" Target="../ink/ink539.xml"/><Relationship Id="rId202" Type="http://schemas.openxmlformats.org/officeDocument/2006/relationships/customXml" Target="../ink/ink541.xml"/><Relationship Id="rId223" Type="http://schemas.openxmlformats.org/officeDocument/2006/relationships/image" Target="../media/image553.png"/><Relationship Id="rId18" Type="http://schemas.openxmlformats.org/officeDocument/2006/relationships/customXml" Target="../ink/ink449.xml"/><Relationship Id="rId39" Type="http://schemas.openxmlformats.org/officeDocument/2006/relationships/image" Target="../media/image462.png"/><Relationship Id="rId50" Type="http://schemas.openxmlformats.org/officeDocument/2006/relationships/customXml" Target="../ink/ink465.xml"/><Relationship Id="rId104" Type="http://schemas.openxmlformats.org/officeDocument/2006/relationships/customXml" Target="../ink/ink492.xml"/><Relationship Id="rId125" Type="http://schemas.openxmlformats.org/officeDocument/2006/relationships/image" Target="../media/image504.png"/><Relationship Id="rId146" Type="http://schemas.openxmlformats.org/officeDocument/2006/relationships/customXml" Target="../ink/ink513.xml"/><Relationship Id="rId167" Type="http://schemas.openxmlformats.org/officeDocument/2006/relationships/image" Target="../media/image525.png"/><Relationship Id="rId188" Type="http://schemas.openxmlformats.org/officeDocument/2006/relationships/customXml" Target="../ink/ink534.xml"/><Relationship Id="rId71" Type="http://schemas.openxmlformats.org/officeDocument/2006/relationships/image" Target="../media/image477.png"/><Relationship Id="rId92" Type="http://schemas.openxmlformats.org/officeDocument/2006/relationships/customXml" Target="../ink/ink486.xml"/><Relationship Id="rId213" Type="http://schemas.openxmlformats.org/officeDocument/2006/relationships/image" Target="../media/image548.png"/><Relationship Id="rId2" Type="http://schemas.openxmlformats.org/officeDocument/2006/relationships/customXml" Target="../ink/ink441.xml"/><Relationship Id="rId29" Type="http://schemas.openxmlformats.org/officeDocument/2006/relationships/image" Target="../media/image457.png"/><Relationship Id="rId40" Type="http://schemas.openxmlformats.org/officeDocument/2006/relationships/customXml" Target="../ink/ink460.xml"/><Relationship Id="rId115" Type="http://schemas.openxmlformats.org/officeDocument/2006/relationships/image" Target="../media/image499.png"/><Relationship Id="rId136" Type="http://schemas.openxmlformats.org/officeDocument/2006/relationships/customXml" Target="../ink/ink508.xml"/><Relationship Id="rId157" Type="http://schemas.openxmlformats.org/officeDocument/2006/relationships/image" Target="../media/image520.png"/><Relationship Id="rId178" Type="http://schemas.openxmlformats.org/officeDocument/2006/relationships/customXml" Target="../ink/ink529.xml"/><Relationship Id="rId61" Type="http://schemas.openxmlformats.org/officeDocument/2006/relationships/image" Target="../media/image472.png"/><Relationship Id="rId82" Type="http://schemas.openxmlformats.org/officeDocument/2006/relationships/customXml" Target="../ink/ink481.xml"/><Relationship Id="rId199" Type="http://schemas.openxmlformats.org/officeDocument/2006/relationships/image" Target="../media/image541.png"/><Relationship Id="rId203" Type="http://schemas.openxmlformats.org/officeDocument/2006/relationships/image" Target="../media/image543.png"/><Relationship Id="rId19" Type="http://schemas.openxmlformats.org/officeDocument/2006/relationships/image" Target="../media/image452.png"/><Relationship Id="rId224" Type="http://schemas.openxmlformats.org/officeDocument/2006/relationships/image" Target="../media/image554.jpeg"/><Relationship Id="rId30" Type="http://schemas.openxmlformats.org/officeDocument/2006/relationships/customXml" Target="../ink/ink455.xml"/><Relationship Id="rId105" Type="http://schemas.openxmlformats.org/officeDocument/2006/relationships/image" Target="../media/image494.png"/><Relationship Id="rId126" Type="http://schemas.openxmlformats.org/officeDocument/2006/relationships/customXml" Target="../ink/ink503.xml"/><Relationship Id="rId147" Type="http://schemas.openxmlformats.org/officeDocument/2006/relationships/image" Target="../media/image515.png"/><Relationship Id="rId168" Type="http://schemas.openxmlformats.org/officeDocument/2006/relationships/customXml" Target="../ink/ink524.xml"/><Relationship Id="rId51" Type="http://schemas.openxmlformats.org/officeDocument/2006/relationships/image" Target="../media/image241.png"/><Relationship Id="rId72" Type="http://schemas.openxmlformats.org/officeDocument/2006/relationships/customXml" Target="../ink/ink476.xml"/><Relationship Id="rId93" Type="http://schemas.openxmlformats.org/officeDocument/2006/relationships/image" Target="../media/image488.png"/><Relationship Id="rId189" Type="http://schemas.openxmlformats.org/officeDocument/2006/relationships/image" Target="../media/image53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4.png"/><Relationship Id="rId299" Type="http://schemas.openxmlformats.org/officeDocument/2006/relationships/customXml" Target="../ink/ink701.xml"/><Relationship Id="rId21" Type="http://schemas.openxmlformats.org/officeDocument/2006/relationships/image" Target="../media/image566.png"/><Relationship Id="rId63" Type="http://schemas.openxmlformats.org/officeDocument/2006/relationships/image" Target="../media/image587.png"/><Relationship Id="rId159" Type="http://schemas.openxmlformats.org/officeDocument/2006/relationships/customXml" Target="../ink/ink631.xml"/><Relationship Id="rId324" Type="http://schemas.openxmlformats.org/officeDocument/2006/relationships/image" Target="../media/image717.png"/><Relationship Id="rId366" Type="http://schemas.openxmlformats.org/officeDocument/2006/relationships/image" Target="../media/image738.png"/><Relationship Id="rId170" Type="http://schemas.openxmlformats.org/officeDocument/2006/relationships/image" Target="../media/image641.png"/><Relationship Id="rId226" Type="http://schemas.openxmlformats.org/officeDocument/2006/relationships/image" Target="../media/image668.png"/><Relationship Id="rId433" Type="http://schemas.openxmlformats.org/officeDocument/2006/relationships/customXml" Target="../ink/ink768.xml"/><Relationship Id="rId268" Type="http://schemas.openxmlformats.org/officeDocument/2006/relationships/image" Target="../media/image689.png"/><Relationship Id="rId32" Type="http://schemas.openxmlformats.org/officeDocument/2006/relationships/customXml" Target="../ink/ink568.xml"/><Relationship Id="rId74" Type="http://schemas.openxmlformats.org/officeDocument/2006/relationships/customXml" Target="../ink/ink589.xml"/><Relationship Id="rId128" Type="http://schemas.openxmlformats.org/officeDocument/2006/relationships/image" Target="../media/image620.png"/><Relationship Id="rId335" Type="http://schemas.openxmlformats.org/officeDocument/2006/relationships/customXml" Target="../ink/ink719.xml"/><Relationship Id="rId377" Type="http://schemas.openxmlformats.org/officeDocument/2006/relationships/customXml" Target="../ink/ink740.xml"/><Relationship Id="rId5" Type="http://schemas.openxmlformats.org/officeDocument/2006/relationships/image" Target="../media/image558.png"/><Relationship Id="rId181" Type="http://schemas.openxmlformats.org/officeDocument/2006/relationships/customXml" Target="../ink/ink642.xml"/><Relationship Id="rId237" Type="http://schemas.openxmlformats.org/officeDocument/2006/relationships/customXml" Target="../ink/ink670.xml"/><Relationship Id="rId402" Type="http://schemas.openxmlformats.org/officeDocument/2006/relationships/image" Target="../media/image756.png"/><Relationship Id="rId279" Type="http://schemas.openxmlformats.org/officeDocument/2006/relationships/customXml" Target="../ink/ink691.xml"/><Relationship Id="rId43" Type="http://schemas.openxmlformats.org/officeDocument/2006/relationships/image" Target="../media/image577.png"/><Relationship Id="rId139" Type="http://schemas.openxmlformats.org/officeDocument/2006/relationships/customXml" Target="../ink/ink621.xml"/><Relationship Id="rId290" Type="http://schemas.openxmlformats.org/officeDocument/2006/relationships/image" Target="../media/image700.png"/><Relationship Id="rId304" Type="http://schemas.openxmlformats.org/officeDocument/2006/relationships/image" Target="../media/image707.png"/><Relationship Id="rId346" Type="http://schemas.openxmlformats.org/officeDocument/2006/relationships/image" Target="../media/image728.png"/><Relationship Id="rId388" Type="http://schemas.openxmlformats.org/officeDocument/2006/relationships/image" Target="../media/image749.png"/><Relationship Id="rId85" Type="http://schemas.openxmlformats.org/officeDocument/2006/relationships/image" Target="../media/image598.png"/><Relationship Id="rId150" Type="http://schemas.openxmlformats.org/officeDocument/2006/relationships/image" Target="../media/image631.png"/><Relationship Id="rId192" Type="http://schemas.openxmlformats.org/officeDocument/2006/relationships/image" Target="../media/image651.png"/><Relationship Id="rId206" Type="http://schemas.openxmlformats.org/officeDocument/2006/relationships/image" Target="../media/image658.png"/><Relationship Id="rId413" Type="http://schemas.openxmlformats.org/officeDocument/2006/relationships/customXml" Target="../ink/ink758.xml"/><Relationship Id="rId248" Type="http://schemas.openxmlformats.org/officeDocument/2006/relationships/image" Target="../media/image679.png"/><Relationship Id="rId12" Type="http://schemas.openxmlformats.org/officeDocument/2006/relationships/customXml" Target="../ink/ink558.xml"/><Relationship Id="rId108" Type="http://schemas.openxmlformats.org/officeDocument/2006/relationships/customXml" Target="../ink/ink606.xml"/><Relationship Id="rId315" Type="http://schemas.openxmlformats.org/officeDocument/2006/relationships/customXml" Target="../ink/ink709.xml"/><Relationship Id="rId357" Type="http://schemas.openxmlformats.org/officeDocument/2006/relationships/customXml" Target="../ink/ink730.xml"/><Relationship Id="rId54" Type="http://schemas.openxmlformats.org/officeDocument/2006/relationships/customXml" Target="../ink/ink579.xml"/><Relationship Id="rId96" Type="http://schemas.openxmlformats.org/officeDocument/2006/relationships/customXml" Target="../ink/ink600.xml"/><Relationship Id="rId161" Type="http://schemas.openxmlformats.org/officeDocument/2006/relationships/customXml" Target="../ink/ink632.xml"/><Relationship Id="rId217" Type="http://schemas.openxmlformats.org/officeDocument/2006/relationships/customXml" Target="../ink/ink660.xml"/><Relationship Id="rId399" Type="http://schemas.openxmlformats.org/officeDocument/2006/relationships/customXml" Target="../ink/ink751.xml"/><Relationship Id="rId259" Type="http://schemas.openxmlformats.org/officeDocument/2006/relationships/customXml" Target="../ink/ink681.xml"/><Relationship Id="rId424" Type="http://schemas.openxmlformats.org/officeDocument/2006/relationships/image" Target="../media/image767.png"/><Relationship Id="rId23" Type="http://schemas.openxmlformats.org/officeDocument/2006/relationships/image" Target="../media/image567.png"/><Relationship Id="rId119" Type="http://schemas.openxmlformats.org/officeDocument/2006/relationships/image" Target="../media/image615.png"/><Relationship Id="rId270" Type="http://schemas.openxmlformats.org/officeDocument/2006/relationships/image" Target="../media/image690.png"/><Relationship Id="rId326" Type="http://schemas.openxmlformats.org/officeDocument/2006/relationships/image" Target="../media/image718.png"/><Relationship Id="rId65" Type="http://schemas.openxmlformats.org/officeDocument/2006/relationships/image" Target="../media/image588.png"/><Relationship Id="rId130" Type="http://schemas.openxmlformats.org/officeDocument/2006/relationships/image" Target="../media/image621.png"/><Relationship Id="rId368" Type="http://schemas.openxmlformats.org/officeDocument/2006/relationships/image" Target="../media/image739.png"/><Relationship Id="rId172" Type="http://schemas.openxmlformats.org/officeDocument/2006/relationships/image" Target="../media/image642.png"/><Relationship Id="rId228" Type="http://schemas.openxmlformats.org/officeDocument/2006/relationships/image" Target="../media/image669.png"/><Relationship Id="rId435" Type="http://schemas.openxmlformats.org/officeDocument/2006/relationships/customXml" Target="../ink/ink769.xml"/><Relationship Id="rId281" Type="http://schemas.openxmlformats.org/officeDocument/2006/relationships/customXml" Target="../ink/ink692.xml"/><Relationship Id="rId337" Type="http://schemas.openxmlformats.org/officeDocument/2006/relationships/customXml" Target="../ink/ink720.xml"/><Relationship Id="rId34" Type="http://schemas.openxmlformats.org/officeDocument/2006/relationships/customXml" Target="../ink/ink569.xml"/><Relationship Id="rId76" Type="http://schemas.openxmlformats.org/officeDocument/2006/relationships/customXml" Target="../ink/ink590.xml"/><Relationship Id="rId141" Type="http://schemas.openxmlformats.org/officeDocument/2006/relationships/customXml" Target="../ink/ink622.xml"/><Relationship Id="rId379" Type="http://schemas.openxmlformats.org/officeDocument/2006/relationships/customXml" Target="../ink/ink741.xml"/><Relationship Id="rId7" Type="http://schemas.openxmlformats.org/officeDocument/2006/relationships/image" Target="../media/image559.png"/><Relationship Id="rId183" Type="http://schemas.openxmlformats.org/officeDocument/2006/relationships/customXml" Target="../ink/ink643.xml"/><Relationship Id="rId239" Type="http://schemas.openxmlformats.org/officeDocument/2006/relationships/customXml" Target="../ink/ink671.xml"/><Relationship Id="rId390" Type="http://schemas.openxmlformats.org/officeDocument/2006/relationships/image" Target="../media/image750.png"/><Relationship Id="rId404" Type="http://schemas.openxmlformats.org/officeDocument/2006/relationships/image" Target="../media/image757.png"/><Relationship Id="rId250" Type="http://schemas.openxmlformats.org/officeDocument/2006/relationships/image" Target="../media/image680.png"/><Relationship Id="rId292" Type="http://schemas.openxmlformats.org/officeDocument/2006/relationships/image" Target="../media/image701.png"/><Relationship Id="rId306" Type="http://schemas.openxmlformats.org/officeDocument/2006/relationships/image" Target="../media/image708.png"/><Relationship Id="rId45" Type="http://schemas.openxmlformats.org/officeDocument/2006/relationships/image" Target="../media/image578.png"/><Relationship Id="rId87" Type="http://schemas.openxmlformats.org/officeDocument/2006/relationships/image" Target="../media/image599.png"/><Relationship Id="rId110" Type="http://schemas.openxmlformats.org/officeDocument/2006/relationships/customXml" Target="../ink/ink607.xml"/><Relationship Id="rId348" Type="http://schemas.openxmlformats.org/officeDocument/2006/relationships/image" Target="../media/image729.png"/><Relationship Id="rId152" Type="http://schemas.openxmlformats.org/officeDocument/2006/relationships/image" Target="../media/image632.png"/><Relationship Id="rId194" Type="http://schemas.openxmlformats.org/officeDocument/2006/relationships/image" Target="../media/image652.png"/><Relationship Id="rId208" Type="http://schemas.openxmlformats.org/officeDocument/2006/relationships/image" Target="../media/image659.png"/><Relationship Id="rId415" Type="http://schemas.openxmlformats.org/officeDocument/2006/relationships/customXml" Target="../ink/ink759.xml"/><Relationship Id="rId261" Type="http://schemas.openxmlformats.org/officeDocument/2006/relationships/customXml" Target="../ink/ink682.xml"/><Relationship Id="rId14" Type="http://schemas.openxmlformats.org/officeDocument/2006/relationships/customXml" Target="../ink/ink559.xml"/><Relationship Id="rId56" Type="http://schemas.openxmlformats.org/officeDocument/2006/relationships/customXml" Target="../ink/ink580.xml"/><Relationship Id="rId317" Type="http://schemas.openxmlformats.org/officeDocument/2006/relationships/customXml" Target="../ink/ink710.xml"/><Relationship Id="rId359" Type="http://schemas.openxmlformats.org/officeDocument/2006/relationships/customXml" Target="../ink/ink731.xml"/><Relationship Id="rId98" Type="http://schemas.openxmlformats.org/officeDocument/2006/relationships/customXml" Target="../ink/ink601.xml"/><Relationship Id="rId121" Type="http://schemas.openxmlformats.org/officeDocument/2006/relationships/image" Target="../media/image616.png"/><Relationship Id="rId163" Type="http://schemas.openxmlformats.org/officeDocument/2006/relationships/customXml" Target="../ink/ink633.xml"/><Relationship Id="rId219" Type="http://schemas.openxmlformats.org/officeDocument/2006/relationships/customXml" Target="../ink/ink661.xml"/><Relationship Id="rId370" Type="http://schemas.openxmlformats.org/officeDocument/2006/relationships/image" Target="../media/image740.png"/><Relationship Id="rId426" Type="http://schemas.openxmlformats.org/officeDocument/2006/relationships/image" Target="../media/image768.png"/><Relationship Id="rId230" Type="http://schemas.openxmlformats.org/officeDocument/2006/relationships/image" Target="../media/image670.png"/><Relationship Id="rId25" Type="http://schemas.openxmlformats.org/officeDocument/2006/relationships/image" Target="../media/image568.png"/><Relationship Id="rId67" Type="http://schemas.openxmlformats.org/officeDocument/2006/relationships/image" Target="../media/image589.png"/><Relationship Id="rId272" Type="http://schemas.openxmlformats.org/officeDocument/2006/relationships/image" Target="../media/image691.png"/><Relationship Id="rId328" Type="http://schemas.openxmlformats.org/officeDocument/2006/relationships/image" Target="../media/image719.png"/><Relationship Id="rId132" Type="http://schemas.openxmlformats.org/officeDocument/2006/relationships/image" Target="../media/image622.png"/><Relationship Id="rId174" Type="http://schemas.openxmlformats.org/officeDocument/2006/relationships/image" Target="../media/image643.png"/><Relationship Id="rId381" Type="http://schemas.openxmlformats.org/officeDocument/2006/relationships/customXml" Target="../ink/ink742.xml"/><Relationship Id="rId241" Type="http://schemas.openxmlformats.org/officeDocument/2006/relationships/customXml" Target="../ink/ink672.xml"/><Relationship Id="rId36" Type="http://schemas.openxmlformats.org/officeDocument/2006/relationships/customXml" Target="../ink/ink570.xml"/><Relationship Id="rId283" Type="http://schemas.openxmlformats.org/officeDocument/2006/relationships/customXml" Target="../ink/ink693.xml"/><Relationship Id="rId339" Type="http://schemas.openxmlformats.org/officeDocument/2006/relationships/customXml" Target="../ink/ink721.xml"/><Relationship Id="rId78" Type="http://schemas.openxmlformats.org/officeDocument/2006/relationships/customXml" Target="../ink/ink591.xml"/><Relationship Id="rId101" Type="http://schemas.openxmlformats.org/officeDocument/2006/relationships/image" Target="../media/image606.png"/><Relationship Id="rId143" Type="http://schemas.openxmlformats.org/officeDocument/2006/relationships/customXml" Target="../ink/ink623.xml"/><Relationship Id="rId185" Type="http://schemas.openxmlformats.org/officeDocument/2006/relationships/customXml" Target="../ink/ink644.xml"/><Relationship Id="rId350" Type="http://schemas.openxmlformats.org/officeDocument/2006/relationships/image" Target="../media/image730.png"/><Relationship Id="rId406" Type="http://schemas.openxmlformats.org/officeDocument/2006/relationships/image" Target="../media/image758.png"/><Relationship Id="rId9" Type="http://schemas.openxmlformats.org/officeDocument/2006/relationships/image" Target="../media/image560.png"/><Relationship Id="rId210" Type="http://schemas.openxmlformats.org/officeDocument/2006/relationships/image" Target="../media/image660.png"/><Relationship Id="rId392" Type="http://schemas.openxmlformats.org/officeDocument/2006/relationships/image" Target="../media/image751.png"/><Relationship Id="rId252" Type="http://schemas.openxmlformats.org/officeDocument/2006/relationships/image" Target="../media/image681.png"/><Relationship Id="rId294" Type="http://schemas.openxmlformats.org/officeDocument/2006/relationships/image" Target="../media/image702.png"/><Relationship Id="rId308" Type="http://schemas.openxmlformats.org/officeDocument/2006/relationships/image" Target="../media/image709.png"/><Relationship Id="rId47" Type="http://schemas.openxmlformats.org/officeDocument/2006/relationships/image" Target="../media/image579.png"/><Relationship Id="rId89" Type="http://schemas.openxmlformats.org/officeDocument/2006/relationships/image" Target="../media/image600.png"/><Relationship Id="rId112" Type="http://schemas.openxmlformats.org/officeDocument/2006/relationships/customXml" Target="../ink/ink608.xml"/><Relationship Id="rId154" Type="http://schemas.openxmlformats.org/officeDocument/2006/relationships/image" Target="../media/image633.png"/><Relationship Id="rId361" Type="http://schemas.openxmlformats.org/officeDocument/2006/relationships/customXml" Target="../ink/ink732.xml"/><Relationship Id="rId196" Type="http://schemas.openxmlformats.org/officeDocument/2006/relationships/image" Target="../media/image653.png"/><Relationship Id="rId417" Type="http://schemas.openxmlformats.org/officeDocument/2006/relationships/customXml" Target="../ink/ink760.xml"/><Relationship Id="rId16" Type="http://schemas.openxmlformats.org/officeDocument/2006/relationships/customXml" Target="../ink/ink560.xml"/><Relationship Id="rId221" Type="http://schemas.openxmlformats.org/officeDocument/2006/relationships/customXml" Target="../ink/ink662.xml"/><Relationship Id="rId263" Type="http://schemas.openxmlformats.org/officeDocument/2006/relationships/customXml" Target="../ink/ink683.xml"/><Relationship Id="rId319" Type="http://schemas.openxmlformats.org/officeDocument/2006/relationships/customXml" Target="../ink/ink711.xml"/><Relationship Id="rId58" Type="http://schemas.openxmlformats.org/officeDocument/2006/relationships/customXml" Target="../ink/ink581.xml"/><Relationship Id="rId123" Type="http://schemas.openxmlformats.org/officeDocument/2006/relationships/image" Target="../media/image617.png"/><Relationship Id="rId330" Type="http://schemas.openxmlformats.org/officeDocument/2006/relationships/image" Target="../media/image720.png"/><Relationship Id="rId165" Type="http://schemas.openxmlformats.org/officeDocument/2006/relationships/customXml" Target="../ink/ink634.xml"/><Relationship Id="rId372" Type="http://schemas.openxmlformats.org/officeDocument/2006/relationships/image" Target="../media/image741.png"/><Relationship Id="rId428" Type="http://schemas.openxmlformats.org/officeDocument/2006/relationships/image" Target="../media/image769.png"/><Relationship Id="rId232" Type="http://schemas.openxmlformats.org/officeDocument/2006/relationships/image" Target="../media/image671.png"/><Relationship Id="rId274" Type="http://schemas.openxmlformats.org/officeDocument/2006/relationships/image" Target="../media/image692.png"/><Relationship Id="rId27" Type="http://schemas.openxmlformats.org/officeDocument/2006/relationships/image" Target="../media/image569.png"/><Relationship Id="rId69" Type="http://schemas.openxmlformats.org/officeDocument/2006/relationships/image" Target="../media/image590.png"/><Relationship Id="rId134" Type="http://schemas.openxmlformats.org/officeDocument/2006/relationships/image" Target="../media/image623.png"/><Relationship Id="rId80" Type="http://schemas.openxmlformats.org/officeDocument/2006/relationships/customXml" Target="../ink/ink592.xml"/><Relationship Id="rId176" Type="http://schemas.openxmlformats.org/officeDocument/2006/relationships/image" Target="../media/image644.png"/><Relationship Id="rId341" Type="http://schemas.openxmlformats.org/officeDocument/2006/relationships/customXml" Target="../ink/ink722.xml"/><Relationship Id="rId383" Type="http://schemas.openxmlformats.org/officeDocument/2006/relationships/customXml" Target="../ink/ink743.xml"/><Relationship Id="rId201" Type="http://schemas.openxmlformats.org/officeDocument/2006/relationships/customXml" Target="../ink/ink652.xml"/><Relationship Id="rId243" Type="http://schemas.openxmlformats.org/officeDocument/2006/relationships/customXml" Target="../ink/ink673.xml"/><Relationship Id="rId285" Type="http://schemas.openxmlformats.org/officeDocument/2006/relationships/customXml" Target="../ink/ink694.xml"/><Relationship Id="rId38" Type="http://schemas.openxmlformats.org/officeDocument/2006/relationships/customXml" Target="../ink/ink571.xml"/><Relationship Id="rId103" Type="http://schemas.openxmlformats.org/officeDocument/2006/relationships/image" Target="../media/image607.png"/><Relationship Id="rId310" Type="http://schemas.openxmlformats.org/officeDocument/2006/relationships/image" Target="../media/image710.png"/><Relationship Id="rId91" Type="http://schemas.openxmlformats.org/officeDocument/2006/relationships/image" Target="../media/image601.png"/><Relationship Id="rId145" Type="http://schemas.openxmlformats.org/officeDocument/2006/relationships/customXml" Target="../ink/ink624.xml"/><Relationship Id="rId187" Type="http://schemas.openxmlformats.org/officeDocument/2006/relationships/customXml" Target="../ink/ink645.xml"/><Relationship Id="rId352" Type="http://schemas.openxmlformats.org/officeDocument/2006/relationships/image" Target="../media/image731.png"/><Relationship Id="rId394" Type="http://schemas.openxmlformats.org/officeDocument/2006/relationships/image" Target="../media/image752.png"/><Relationship Id="rId408" Type="http://schemas.openxmlformats.org/officeDocument/2006/relationships/image" Target="../media/image759.png"/><Relationship Id="rId212" Type="http://schemas.openxmlformats.org/officeDocument/2006/relationships/image" Target="../media/image661.png"/><Relationship Id="rId254" Type="http://schemas.openxmlformats.org/officeDocument/2006/relationships/image" Target="../media/image682.png"/><Relationship Id="rId28" Type="http://schemas.openxmlformats.org/officeDocument/2006/relationships/customXml" Target="../ink/ink566.xml"/><Relationship Id="rId49" Type="http://schemas.openxmlformats.org/officeDocument/2006/relationships/image" Target="../media/image580.png"/><Relationship Id="rId114" Type="http://schemas.openxmlformats.org/officeDocument/2006/relationships/customXml" Target="../ink/ink609.xml"/><Relationship Id="rId275" Type="http://schemas.openxmlformats.org/officeDocument/2006/relationships/customXml" Target="../ink/ink689.xml"/><Relationship Id="rId296" Type="http://schemas.openxmlformats.org/officeDocument/2006/relationships/image" Target="../media/image703.png"/><Relationship Id="rId300" Type="http://schemas.openxmlformats.org/officeDocument/2006/relationships/image" Target="../media/image705.png"/><Relationship Id="rId60" Type="http://schemas.openxmlformats.org/officeDocument/2006/relationships/customXml" Target="../ink/ink582.xml"/><Relationship Id="rId81" Type="http://schemas.openxmlformats.org/officeDocument/2006/relationships/image" Target="../media/image596.png"/><Relationship Id="rId135" Type="http://schemas.openxmlformats.org/officeDocument/2006/relationships/customXml" Target="../ink/ink619.xml"/><Relationship Id="rId156" Type="http://schemas.openxmlformats.org/officeDocument/2006/relationships/image" Target="../media/image634.png"/><Relationship Id="rId177" Type="http://schemas.openxmlformats.org/officeDocument/2006/relationships/customXml" Target="../ink/ink640.xml"/><Relationship Id="rId198" Type="http://schemas.openxmlformats.org/officeDocument/2006/relationships/image" Target="../media/image654.png"/><Relationship Id="rId321" Type="http://schemas.openxmlformats.org/officeDocument/2006/relationships/customXml" Target="../ink/ink712.xml"/><Relationship Id="rId342" Type="http://schemas.openxmlformats.org/officeDocument/2006/relationships/image" Target="../media/image726.png"/><Relationship Id="rId363" Type="http://schemas.openxmlformats.org/officeDocument/2006/relationships/customXml" Target="../ink/ink733.xml"/><Relationship Id="rId384" Type="http://schemas.openxmlformats.org/officeDocument/2006/relationships/image" Target="../media/image747.png"/><Relationship Id="rId419" Type="http://schemas.openxmlformats.org/officeDocument/2006/relationships/customXml" Target="../ink/ink761.xml"/><Relationship Id="rId202" Type="http://schemas.openxmlformats.org/officeDocument/2006/relationships/image" Target="../media/image656.png"/><Relationship Id="rId223" Type="http://schemas.openxmlformats.org/officeDocument/2006/relationships/customXml" Target="../ink/ink663.xml"/><Relationship Id="rId244" Type="http://schemas.openxmlformats.org/officeDocument/2006/relationships/image" Target="../media/image677.png"/><Relationship Id="rId430" Type="http://schemas.openxmlformats.org/officeDocument/2006/relationships/image" Target="../media/image770.png"/><Relationship Id="rId18" Type="http://schemas.openxmlformats.org/officeDocument/2006/relationships/customXml" Target="../ink/ink561.xml"/><Relationship Id="rId39" Type="http://schemas.openxmlformats.org/officeDocument/2006/relationships/image" Target="../media/image575.png"/><Relationship Id="rId265" Type="http://schemas.openxmlformats.org/officeDocument/2006/relationships/customXml" Target="../ink/ink684.xml"/><Relationship Id="rId286" Type="http://schemas.openxmlformats.org/officeDocument/2006/relationships/image" Target="../media/image698.png"/><Relationship Id="rId50" Type="http://schemas.openxmlformats.org/officeDocument/2006/relationships/customXml" Target="../ink/ink577.xml"/><Relationship Id="rId104" Type="http://schemas.openxmlformats.org/officeDocument/2006/relationships/customXml" Target="../ink/ink604.xml"/><Relationship Id="rId125" Type="http://schemas.openxmlformats.org/officeDocument/2006/relationships/customXml" Target="../ink/ink614.xml"/><Relationship Id="rId146" Type="http://schemas.openxmlformats.org/officeDocument/2006/relationships/image" Target="../media/image629.png"/><Relationship Id="rId167" Type="http://schemas.openxmlformats.org/officeDocument/2006/relationships/customXml" Target="../ink/ink635.xml"/><Relationship Id="rId188" Type="http://schemas.openxmlformats.org/officeDocument/2006/relationships/image" Target="../media/image649.png"/><Relationship Id="rId311" Type="http://schemas.openxmlformats.org/officeDocument/2006/relationships/customXml" Target="../ink/ink707.xml"/><Relationship Id="rId332" Type="http://schemas.openxmlformats.org/officeDocument/2006/relationships/image" Target="../media/image721.png"/><Relationship Id="rId353" Type="http://schemas.openxmlformats.org/officeDocument/2006/relationships/customXml" Target="../ink/ink728.xml"/><Relationship Id="rId374" Type="http://schemas.openxmlformats.org/officeDocument/2006/relationships/image" Target="../media/image742.png"/><Relationship Id="rId395" Type="http://schemas.openxmlformats.org/officeDocument/2006/relationships/customXml" Target="../ink/ink749.xml"/><Relationship Id="rId409" Type="http://schemas.openxmlformats.org/officeDocument/2006/relationships/customXml" Target="../ink/ink756.xml"/><Relationship Id="rId71" Type="http://schemas.openxmlformats.org/officeDocument/2006/relationships/image" Target="../media/image591.png"/><Relationship Id="rId92" Type="http://schemas.openxmlformats.org/officeDocument/2006/relationships/customXml" Target="../ink/ink598.xml"/><Relationship Id="rId213" Type="http://schemas.openxmlformats.org/officeDocument/2006/relationships/customXml" Target="../ink/ink658.xml"/><Relationship Id="rId234" Type="http://schemas.openxmlformats.org/officeDocument/2006/relationships/image" Target="../media/image672.png"/><Relationship Id="rId420" Type="http://schemas.openxmlformats.org/officeDocument/2006/relationships/image" Target="../media/image765.png"/><Relationship Id="rId2" Type="http://schemas.openxmlformats.org/officeDocument/2006/relationships/customXml" Target="../ink/ink553.xml"/><Relationship Id="rId29" Type="http://schemas.openxmlformats.org/officeDocument/2006/relationships/image" Target="../media/image570.png"/><Relationship Id="rId255" Type="http://schemas.openxmlformats.org/officeDocument/2006/relationships/customXml" Target="../ink/ink679.xml"/><Relationship Id="rId276" Type="http://schemas.openxmlformats.org/officeDocument/2006/relationships/image" Target="../media/image693.png"/><Relationship Id="rId297" Type="http://schemas.openxmlformats.org/officeDocument/2006/relationships/customXml" Target="../ink/ink700.xml"/><Relationship Id="rId40" Type="http://schemas.openxmlformats.org/officeDocument/2006/relationships/customXml" Target="../ink/ink572.xml"/><Relationship Id="rId115" Type="http://schemas.openxmlformats.org/officeDocument/2006/relationships/image" Target="../media/image613.png"/><Relationship Id="rId136" Type="http://schemas.openxmlformats.org/officeDocument/2006/relationships/image" Target="../media/image624.png"/><Relationship Id="rId157" Type="http://schemas.openxmlformats.org/officeDocument/2006/relationships/customXml" Target="../ink/ink630.xml"/><Relationship Id="rId178" Type="http://schemas.openxmlformats.org/officeDocument/2006/relationships/image" Target="../media/image645.png"/><Relationship Id="rId301" Type="http://schemas.openxmlformats.org/officeDocument/2006/relationships/customXml" Target="../ink/ink702.xml"/><Relationship Id="rId322" Type="http://schemas.openxmlformats.org/officeDocument/2006/relationships/image" Target="../media/image716.png"/><Relationship Id="rId343" Type="http://schemas.openxmlformats.org/officeDocument/2006/relationships/customXml" Target="../ink/ink723.xml"/><Relationship Id="rId364" Type="http://schemas.openxmlformats.org/officeDocument/2006/relationships/image" Target="../media/image737.png"/><Relationship Id="rId61" Type="http://schemas.openxmlformats.org/officeDocument/2006/relationships/image" Target="../media/image586.png"/><Relationship Id="rId82" Type="http://schemas.openxmlformats.org/officeDocument/2006/relationships/customXml" Target="../ink/ink593.xml"/><Relationship Id="rId199" Type="http://schemas.openxmlformats.org/officeDocument/2006/relationships/customXml" Target="../ink/ink651.xml"/><Relationship Id="rId203" Type="http://schemas.openxmlformats.org/officeDocument/2006/relationships/customXml" Target="../ink/ink653.xml"/><Relationship Id="rId385" Type="http://schemas.openxmlformats.org/officeDocument/2006/relationships/customXml" Target="../ink/ink744.xml"/><Relationship Id="rId19" Type="http://schemas.openxmlformats.org/officeDocument/2006/relationships/image" Target="../media/image565.png"/><Relationship Id="rId224" Type="http://schemas.openxmlformats.org/officeDocument/2006/relationships/image" Target="../media/image667.png"/><Relationship Id="rId245" Type="http://schemas.openxmlformats.org/officeDocument/2006/relationships/customXml" Target="../ink/ink674.xml"/><Relationship Id="rId266" Type="http://schemas.openxmlformats.org/officeDocument/2006/relationships/image" Target="../media/image688.png"/><Relationship Id="rId287" Type="http://schemas.openxmlformats.org/officeDocument/2006/relationships/customXml" Target="../ink/ink695.xml"/><Relationship Id="rId410" Type="http://schemas.openxmlformats.org/officeDocument/2006/relationships/image" Target="../media/image760.png"/><Relationship Id="rId431" Type="http://schemas.openxmlformats.org/officeDocument/2006/relationships/customXml" Target="../ink/ink767.xml"/><Relationship Id="rId30" Type="http://schemas.openxmlformats.org/officeDocument/2006/relationships/customXml" Target="../ink/ink567.xml"/><Relationship Id="rId105" Type="http://schemas.openxmlformats.org/officeDocument/2006/relationships/image" Target="../media/image608.png"/><Relationship Id="rId126" Type="http://schemas.openxmlformats.org/officeDocument/2006/relationships/image" Target="../media/image619.png"/><Relationship Id="rId147" Type="http://schemas.openxmlformats.org/officeDocument/2006/relationships/customXml" Target="../ink/ink625.xml"/><Relationship Id="rId168" Type="http://schemas.openxmlformats.org/officeDocument/2006/relationships/image" Target="../media/image640.png"/><Relationship Id="rId312" Type="http://schemas.openxmlformats.org/officeDocument/2006/relationships/image" Target="../media/image711.png"/><Relationship Id="rId333" Type="http://schemas.openxmlformats.org/officeDocument/2006/relationships/customXml" Target="../ink/ink718.xml"/><Relationship Id="rId354" Type="http://schemas.openxmlformats.org/officeDocument/2006/relationships/image" Target="../media/image732.png"/><Relationship Id="rId51" Type="http://schemas.openxmlformats.org/officeDocument/2006/relationships/image" Target="../media/image581.png"/><Relationship Id="rId72" Type="http://schemas.openxmlformats.org/officeDocument/2006/relationships/customXml" Target="../ink/ink588.xml"/><Relationship Id="rId93" Type="http://schemas.openxmlformats.org/officeDocument/2006/relationships/image" Target="../media/image602.png"/><Relationship Id="rId189" Type="http://schemas.openxmlformats.org/officeDocument/2006/relationships/customXml" Target="../ink/ink646.xml"/><Relationship Id="rId375" Type="http://schemas.openxmlformats.org/officeDocument/2006/relationships/customXml" Target="../ink/ink739.xml"/><Relationship Id="rId396" Type="http://schemas.openxmlformats.org/officeDocument/2006/relationships/image" Target="../media/image753.png"/><Relationship Id="rId3" Type="http://schemas.openxmlformats.org/officeDocument/2006/relationships/image" Target="../media/image557.png"/><Relationship Id="rId214" Type="http://schemas.openxmlformats.org/officeDocument/2006/relationships/image" Target="../media/image662.png"/><Relationship Id="rId235" Type="http://schemas.openxmlformats.org/officeDocument/2006/relationships/customXml" Target="../ink/ink669.xml"/><Relationship Id="rId256" Type="http://schemas.openxmlformats.org/officeDocument/2006/relationships/image" Target="../media/image683.png"/><Relationship Id="rId277" Type="http://schemas.openxmlformats.org/officeDocument/2006/relationships/customXml" Target="../ink/ink690.xml"/><Relationship Id="rId298" Type="http://schemas.openxmlformats.org/officeDocument/2006/relationships/image" Target="../media/image704.png"/><Relationship Id="rId400" Type="http://schemas.openxmlformats.org/officeDocument/2006/relationships/image" Target="../media/image755.png"/><Relationship Id="rId421" Type="http://schemas.openxmlformats.org/officeDocument/2006/relationships/customXml" Target="../ink/ink762.xml"/><Relationship Id="rId116" Type="http://schemas.openxmlformats.org/officeDocument/2006/relationships/customXml" Target="../ink/ink610.xml"/><Relationship Id="rId137" Type="http://schemas.openxmlformats.org/officeDocument/2006/relationships/customXml" Target="../ink/ink620.xml"/><Relationship Id="rId158" Type="http://schemas.openxmlformats.org/officeDocument/2006/relationships/image" Target="../media/image635.png"/><Relationship Id="rId302" Type="http://schemas.openxmlformats.org/officeDocument/2006/relationships/image" Target="../media/image706.png"/><Relationship Id="rId323" Type="http://schemas.openxmlformats.org/officeDocument/2006/relationships/customXml" Target="../ink/ink713.xml"/><Relationship Id="rId344" Type="http://schemas.openxmlformats.org/officeDocument/2006/relationships/image" Target="../media/image727.png"/><Relationship Id="rId20" Type="http://schemas.openxmlformats.org/officeDocument/2006/relationships/customXml" Target="../ink/ink562.xml"/><Relationship Id="rId41" Type="http://schemas.openxmlformats.org/officeDocument/2006/relationships/image" Target="../media/image576.png"/><Relationship Id="rId62" Type="http://schemas.openxmlformats.org/officeDocument/2006/relationships/customXml" Target="../ink/ink583.xml"/><Relationship Id="rId83" Type="http://schemas.openxmlformats.org/officeDocument/2006/relationships/image" Target="../media/image597.png"/><Relationship Id="rId179" Type="http://schemas.openxmlformats.org/officeDocument/2006/relationships/customXml" Target="../ink/ink641.xml"/><Relationship Id="rId365" Type="http://schemas.openxmlformats.org/officeDocument/2006/relationships/customXml" Target="../ink/ink734.xml"/><Relationship Id="rId386" Type="http://schemas.openxmlformats.org/officeDocument/2006/relationships/image" Target="../media/image748.png"/><Relationship Id="rId190" Type="http://schemas.openxmlformats.org/officeDocument/2006/relationships/image" Target="../media/image650.png"/><Relationship Id="rId204" Type="http://schemas.openxmlformats.org/officeDocument/2006/relationships/image" Target="../media/image657.png"/><Relationship Id="rId225" Type="http://schemas.openxmlformats.org/officeDocument/2006/relationships/customXml" Target="../ink/ink664.xml"/><Relationship Id="rId246" Type="http://schemas.openxmlformats.org/officeDocument/2006/relationships/image" Target="../media/image678.png"/><Relationship Id="rId267" Type="http://schemas.openxmlformats.org/officeDocument/2006/relationships/customXml" Target="../ink/ink685.xml"/><Relationship Id="rId288" Type="http://schemas.openxmlformats.org/officeDocument/2006/relationships/image" Target="../media/image699.png"/><Relationship Id="rId411" Type="http://schemas.openxmlformats.org/officeDocument/2006/relationships/customXml" Target="../ink/ink757.xml"/><Relationship Id="rId432" Type="http://schemas.openxmlformats.org/officeDocument/2006/relationships/image" Target="../media/image771.png"/><Relationship Id="rId106" Type="http://schemas.openxmlformats.org/officeDocument/2006/relationships/customXml" Target="../ink/ink605.xml"/><Relationship Id="rId127" Type="http://schemas.openxmlformats.org/officeDocument/2006/relationships/customXml" Target="../ink/ink615.xml"/><Relationship Id="rId313" Type="http://schemas.openxmlformats.org/officeDocument/2006/relationships/customXml" Target="../ink/ink708.xml"/><Relationship Id="rId10" Type="http://schemas.openxmlformats.org/officeDocument/2006/relationships/customXml" Target="../ink/ink557.xml"/><Relationship Id="rId31" Type="http://schemas.openxmlformats.org/officeDocument/2006/relationships/image" Target="../media/image571.png"/><Relationship Id="rId52" Type="http://schemas.openxmlformats.org/officeDocument/2006/relationships/customXml" Target="../ink/ink578.xml"/><Relationship Id="rId73" Type="http://schemas.openxmlformats.org/officeDocument/2006/relationships/image" Target="../media/image592.png"/><Relationship Id="rId94" Type="http://schemas.openxmlformats.org/officeDocument/2006/relationships/customXml" Target="../ink/ink599.xml"/><Relationship Id="rId148" Type="http://schemas.openxmlformats.org/officeDocument/2006/relationships/image" Target="../media/image630.png"/><Relationship Id="rId169" Type="http://schemas.openxmlformats.org/officeDocument/2006/relationships/customXml" Target="../ink/ink636.xml"/><Relationship Id="rId334" Type="http://schemas.openxmlformats.org/officeDocument/2006/relationships/image" Target="../media/image722.png"/><Relationship Id="rId355" Type="http://schemas.openxmlformats.org/officeDocument/2006/relationships/customXml" Target="../ink/ink729.xml"/><Relationship Id="rId376" Type="http://schemas.openxmlformats.org/officeDocument/2006/relationships/image" Target="../media/image743.png"/><Relationship Id="rId397" Type="http://schemas.openxmlformats.org/officeDocument/2006/relationships/customXml" Target="../ink/ink750.xml"/><Relationship Id="rId4" Type="http://schemas.openxmlformats.org/officeDocument/2006/relationships/customXml" Target="../ink/ink554.xml"/><Relationship Id="rId180" Type="http://schemas.openxmlformats.org/officeDocument/2006/relationships/image" Target="../media/image646.png"/><Relationship Id="rId215" Type="http://schemas.openxmlformats.org/officeDocument/2006/relationships/customXml" Target="../ink/ink659.xml"/><Relationship Id="rId236" Type="http://schemas.openxmlformats.org/officeDocument/2006/relationships/image" Target="../media/image673.png"/><Relationship Id="rId257" Type="http://schemas.openxmlformats.org/officeDocument/2006/relationships/customXml" Target="../ink/ink680.xml"/><Relationship Id="rId278" Type="http://schemas.openxmlformats.org/officeDocument/2006/relationships/image" Target="../media/image694.png"/><Relationship Id="rId401" Type="http://schemas.openxmlformats.org/officeDocument/2006/relationships/customXml" Target="../ink/ink752.xml"/><Relationship Id="rId422" Type="http://schemas.openxmlformats.org/officeDocument/2006/relationships/image" Target="../media/image766.png"/><Relationship Id="rId303" Type="http://schemas.openxmlformats.org/officeDocument/2006/relationships/customXml" Target="../ink/ink703.xml"/><Relationship Id="rId42" Type="http://schemas.openxmlformats.org/officeDocument/2006/relationships/customXml" Target="../ink/ink573.xml"/><Relationship Id="rId84" Type="http://schemas.openxmlformats.org/officeDocument/2006/relationships/customXml" Target="../ink/ink594.xml"/><Relationship Id="rId138" Type="http://schemas.openxmlformats.org/officeDocument/2006/relationships/image" Target="../media/image625.png"/><Relationship Id="rId345" Type="http://schemas.openxmlformats.org/officeDocument/2006/relationships/customXml" Target="../ink/ink724.xml"/><Relationship Id="rId387" Type="http://schemas.openxmlformats.org/officeDocument/2006/relationships/customXml" Target="../ink/ink745.xml"/><Relationship Id="rId191" Type="http://schemas.openxmlformats.org/officeDocument/2006/relationships/customXml" Target="../ink/ink647.xml"/><Relationship Id="rId205" Type="http://schemas.openxmlformats.org/officeDocument/2006/relationships/customXml" Target="../ink/ink654.xml"/><Relationship Id="rId247" Type="http://schemas.openxmlformats.org/officeDocument/2006/relationships/customXml" Target="../ink/ink675.xml"/><Relationship Id="rId412" Type="http://schemas.openxmlformats.org/officeDocument/2006/relationships/image" Target="../media/image761.png"/><Relationship Id="rId107" Type="http://schemas.openxmlformats.org/officeDocument/2006/relationships/image" Target="../media/image609.png"/><Relationship Id="rId289" Type="http://schemas.openxmlformats.org/officeDocument/2006/relationships/customXml" Target="../ink/ink696.xml"/><Relationship Id="rId11" Type="http://schemas.openxmlformats.org/officeDocument/2006/relationships/image" Target="../media/image561.png"/><Relationship Id="rId53" Type="http://schemas.openxmlformats.org/officeDocument/2006/relationships/image" Target="../media/image582.png"/><Relationship Id="rId149" Type="http://schemas.openxmlformats.org/officeDocument/2006/relationships/customXml" Target="../ink/ink626.xml"/><Relationship Id="rId314" Type="http://schemas.openxmlformats.org/officeDocument/2006/relationships/image" Target="../media/image712.png"/><Relationship Id="rId356" Type="http://schemas.openxmlformats.org/officeDocument/2006/relationships/image" Target="../media/image733.png"/><Relationship Id="rId398" Type="http://schemas.openxmlformats.org/officeDocument/2006/relationships/image" Target="../media/image754.png"/><Relationship Id="rId95" Type="http://schemas.openxmlformats.org/officeDocument/2006/relationships/image" Target="../media/image603.png"/><Relationship Id="rId160" Type="http://schemas.openxmlformats.org/officeDocument/2006/relationships/image" Target="../media/image636.png"/><Relationship Id="rId216" Type="http://schemas.openxmlformats.org/officeDocument/2006/relationships/image" Target="../media/image663.png"/><Relationship Id="rId423" Type="http://schemas.openxmlformats.org/officeDocument/2006/relationships/customXml" Target="../ink/ink763.xml"/><Relationship Id="rId258" Type="http://schemas.openxmlformats.org/officeDocument/2006/relationships/image" Target="../media/image684.png"/><Relationship Id="rId22" Type="http://schemas.openxmlformats.org/officeDocument/2006/relationships/customXml" Target="../ink/ink563.xml"/><Relationship Id="rId64" Type="http://schemas.openxmlformats.org/officeDocument/2006/relationships/customXml" Target="../ink/ink584.xml"/><Relationship Id="rId118" Type="http://schemas.openxmlformats.org/officeDocument/2006/relationships/customXml" Target="../ink/ink611.xml"/><Relationship Id="rId325" Type="http://schemas.openxmlformats.org/officeDocument/2006/relationships/customXml" Target="../ink/ink714.xml"/><Relationship Id="rId367" Type="http://schemas.openxmlformats.org/officeDocument/2006/relationships/customXml" Target="../ink/ink735.xml"/><Relationship Id="rId171" Type="http://schemas.openxmlformats.org/officeDocument/2006/relationships/customXml" Target="../ink/ink637.xml"/><Relationship Id="rId227" Type="http://schemas.openxmlformats.org/officeDocument/2006/relationships/customXml" Target="../ink/ink665.xml"/><Relationship Id="rId269" Type="http://schemas.openxmlformats.org/officeDocument/2006/relationships/customXml" Target="../ink/ink686.xml"/><Relationship Id="rId434" Type="http://schemas.openxmlformats.org/officeDocument/2006/relationships/image" Target="../media/image772.png"/><Relationship Id="rId33" Type="http://schemas.openxmlformats.org/officeDocument/2006/relationships/image" Target="../media/image572.png"/><Relationship Id="rId129" Type="http://schemas.openxmlformats.org/officeDocument/2006/relationships/customXml" Target="../ink/ink616.xml"/><Relationship Id="rId280" Type="http://schemas.openxmlformats.org/officeDocument/2006/relationships/image" Target="../media/image695.png"/><Relationship Id="rId336" Type="http://schemas.openxmlformats.org/officeDocument/2006/relationships/image" Target="../media/image723.png"/><Relationship Id="rId75" Type="http://schemas.openxmlformats.org/officeDocument/2006/relationships/image" Target="../media/image593.png"/><Relationship Id="rId140" Type="http://schemas.openxmlformats.org/officeDocument/2006/relationships/image" Target="../media/image626.png"/><Relationship Id="rId182" Type="http://schemas.openxmlformats.org/officeDocument/2006/relationships/image" Target="../media/image647.png"/><Relationship Id="rId378" Type="http://schemas.openxmlformats.org/officeDocument/2006/relationships/image" Target="../media/image744.png"/><Relationship Id="rId403" Type="http://schemas.openxmlformats.org/officeDocument/2006/relationships/customXml" Target="../ink/ink753.xml"/><Relationship Id="rId6" Type="http://schemas.openxmlformats.org/officeDocument/2006/relationships/customXml" Target="../ink/ink555.xml"/><Relationship Id="rId238" Type="http://schemas.openxmlformats.org/officeDocument/2006/relationships/image" Target="../media/image674.png"/><Relationship Id="rId291" Type="http://schemas.openxmlformats.org/officeDocument/2006/relationships/customXml" Target="../ink/ink697.xml"/><Relationship Id="rId305" Type="http://schemas.openxmlformats.org/officeDocument/2006/relationships/customXml" Target="../ink/ink704.xml"/><Relationship Id="rId347" Type="http://schemas.openxmlformats.org/officeDocument/2006/relationships/customXml" Target="../ink/ink725.xml"/><Relationship Id="rId44" Type="http://schemas.openxmlformats.org/officeDocument/2006/relationships/customXml" Target="../ink/ink574.xml"/><Relationship Id="rId86" Type="http://schemas.openxmlformats.org/officeDocument/2006/relationships/customXml" Target="../ink/ink595.xml"/><Relationship Id="rId151" Type="http://schemas.openxmlformats.org/officeDocument/2006/relationships/customXml" Target="../ink/ink627.xml"/><Relationship Id="rId389" Type="http://schemas.openxmlformats.org/officeDocument/2006/relationships/customXml" Target="../ink/ink746.xml"/><Relationship Id="rId193" Type="http://schemas.openxmlformats.org/officeDocument/2006/relationships/customXml" Target="../ink/ink648.xml"/><Relationship Id="rId207" Type="http://schemas.openxmlformats.org/officeDocument/2006/relationships/customXml" Target="../ink/ink655.xml"/><Relationship Id="rId249" Type="http://schemas.openxmlformats.org/officeDocument/2006/relationships/customXml" Target="../ink/ink676.xml"/><Relationship Id="rId414" Type="http://schemas.openxmlformats.org/officeDocument/2006/relationships/image" Target="../media/image762.png"/><Relationship Id="rId13" Type="http://schemas.openxmlformats.org/officeDocument/2006/relationships/image" Target="../media/image562.png"/><Relationship Id="rId109" Type="http://schemas.openxmlformats.org/officeDocument/2006/relationships/image" Target="../media/image610.png"/><Relationship Id="rId260" Type="http://schemas.openxmlformats.org/officeDocument/2006/relationships/image" Target="../media/image685.png"/><Relationship Id="rId316" Type="http://schemas.openxmlformats.org/officeDocument/2006/relationships/image" Target="../media/image713.png"/><Relationship Id="rId55" Type="http://schemas.openxmlformats.org/officeDocument/2006/relationships/image" Target="../media/image583.png"/><Relationship Id="rId97" Type="http://schemas.openxmlformats.org/officeDocument/2006/relationships/image" Target="../media/image604.png"/><Relationship Id="rId120" Type="http://schemas.openxmlformats.org/officeDocument/2006/relationships/customXml" Target="../ink/ink612.xml"/><Relationship Id="rId358" Type="http://schemas.openxmlformats.org/officeDocument/2006/relationships/image" Target="../media/image734.png"/><Relationship Id="rId162" Type="http://schemas.openxmlformats.org/officeDocument/2006/relationships/image" Target="../media/image637.png"/><Relationship Id="rId218" Type="http://schemas.openxmlformats.org/officeDocument/2006/relationships/image" Target="../media/image664.png"/><Relationship Id="rId425" Type="http://schemas.openxmlformats.org/officeDocument/2006/relationships/customXml" Target="../ink/ink764.xml"/><Relationship Id="rId271" Type="http://schemas.openxmlformats.org/officeDocument/2006/relationships/customXml" Target="../ink/ink687.xml"/><Relationship Id="rId24" Type="http://schemas.openxmlformats.org/officeDocument/2006/relationships/customXml" Target="../ink/ink564.xml"/><Relationship Id="rId66" Type="http://schemas.openxmlformats.org/officeDocument/2006/relationships/customXml" Target="../ink/ink585.xml"/><Relationship Id="rId131" Type="http://schemas.openxmlformats.org/officeDocument/2006/relationships/customXml" Target="../ink/ink617.xml"/><Relationship Id="rId327" Type="http://schemas.openxmlformats.org/officeDocument/2006/relationships/customXml" Target="../ink/ink715.xml"/><Relationship Id="rId369" Type="http://schemas.openxmlformats.org/officeDocument/2006/relationships/customXml" Target="../ink/ink736.xml"/><Relationship Id="rId173" Type="http://schemas.openxmlformats.org/officeDocument/2006/relationships/customXml" Target="../ink/ink638.xml"/><Relationship Id="rId229" Type="http://schemas.openxmlformats.org/officeDocument/2006/relationships/customXml" Target="../ink/ink666.xml"/><Relationship Id="rId380" Type="http://schemas.openxmlformats.org/officeDocument/2006/relationships/image" Target="../media/image745.png"/><Relationship Id="rId436" Type="http://schemas.openxmlformats.org/officeDocument/2006/relationships/image" Target="../media/image773.png"/><Relationship Id="rId240" Type="http://schemas.openxmlformats.org/officeDocument/2006/relationships/image" Target="../media/image675.png"/><Relationship Id="rId35" Type="http://schemas.openxmlformats.org/officeDocument/2006/relationships/image" Target="../media/image573.png"/><Relationship Id="rId77" Type="http://schemas.openxmlformats.org/officeDocument/2006/relationships/image" Target="../media/image594.png"/><Relationship Id="rId100" Type="http://schemas.openxmlformats.org/officeDocument/2006/relationships/customXml" Target="../ink/ink602.xml"/><Relationship Id="rId282" Type="http://schemas.openxmlformats.org/officeDocument/2006/relationships/image" Target="../media/image696.png"/><Relationship Id="rId338" Type="http://schemas.openxmlformats.org/officeDocument/2006/relationships/image" Target="../media/image724.png"/><Relationship Id="rId8" Type="http://schemas.openxmlformats.org/officeDocument/2006/relationships/customXml" Target="../ink/ink556.xml"/><Relationship Id="rId142" Type="http://schemas.openxmlformats.org/officeDocument/2006/relationships/image" Target="../media/image627.png"/><Relationship Id="rId184" Type="http://schemas.openxmlformats.org/officeDocument/2006/relationships/image" Target="../media/image467.png"/><Relationship Id="rId391" Type="http://schemas.openxmlformats.org/officeDocument/2006/relationships/customXml" Target="../ink/ink747.xml"/><Relationship Id="rId405" Type="http://schemas.openxmlformats.org/officeDocument/2006/relationships/customXml" Target="../ink/ink754.xml"/><Relationship Id="rId251" Type="http://schemas.openxmlformats.org/officeDocument/2006/relationships/customXml" Target="../ink/ink677.xml"/><Relationship Id="rId46" Type="http://schemas.openxmlformats.org/officeDocument/2006/relationships/customXml" Target="../ink/ink575.xml"/><Relationship Id="rId293" Type="http://schemas.openxmlformats.org/officeDocument/2006/relationships/customXml" Target="../ink/ink698.xml"/><Relationship Id="rId307" Type="http://schemas.openxmlformats.org/officeDocument/2006/relationships/customXml" Target="../ink/ink705.xml"/><Relationship Id="rId349" Type="http://schemas.openxmlformats.org/officeDocument/2006/relationships/customXml" Target="../ink/ink726.xml"/><Relationship Id="rId88" Type="http://schemas.openxmlformats.org/officeDocument/2006/relationships/customXml" Target="../ink/ink596.xml"/><Relationship Id="rId111" Type="http://schemas.openxmlformats.org/officeDocument/2006/relationships/image" Target="../media/image611.png"/><Relationship Id="rId153" Type="http://schemas.openxmlformats.org/officeDocument/2006/relationships/customXml" Target="../ink/ink628.xml"/><Relationship Id="rId195" Type="http://schemas.openxmlformats.org/officeDocument/2006/relationships/customXml" Target="../ink/ink649.xml"/><Relationship Id="rId209" Type="http://schemas.openxmlformats.org/officeDocument/2006/relationships/customXml" Target="../ink/ink656.xml"/><Relationship Id="rId360" Type="http://schemas.openxmlformats.org/officeDocument/2006/relationships/image" Target="../media/image735.png"/><Relationship Id="rId416" Type="http://schemas.openxmlformats.org/officeDocument/2006/relationships/image" Target="../media/image763.png"/><Relationship Id="rId220" Type="http://schemas.openxmlformats.org/officeDocument/2006/relationships/image" Target="../media/image665.png"/><Relationship Id="rId15" Type="http://schemas.openxmlformats.org/officeDocument/2006/relationships/image" Target="../media/image563.png"/><Relationship Id="rId57" Type="http://schemas.openxmlformats.org/officeDocument/2006/relationships/image" Target="../media/image584.png"/><Relationship Id="rId262" Type="http://schemas.openxmlformats.org/officeDocument/2006/relationships/image" Target="../media/image686.png"/><Relationship Id="rId318" Type="http://schemas.openxmlformats.org/officeDocument/2006/relationships/image" Target="../media/image714.png"/><Relationship Id="rId99" Type="http://schemas.openxmlformats.org/officeDocument/2006/relationships/image" Target="../media/image605.png"/><Relationship Id="rId122" Type="http://schemas.openxmlformats.org/officeDocument/2006/relationships/customXml" Target="../ink/ink613.xml"/><Relationship Id="rId164" Type="http://schemas.openxmlformats.org/officeDocument/2006/relationships/image" Target="../media/image638.png"/><Relationship Id="rId371" Type="http://schemas.openxmlformats.org/officeDocument/2006/relationships/customXml" Target="../ink/ink737.xml"/><Relationship Id="rId427" Type="http://schemas.openxmlformats.org/officeDocument/2006/relationships/customXml" Target="../ink/ink765.xml"/><Relationship Id="rId26" Type="http://schemas.openxmlformats.org/officeDocument/2006/relationships/customXml" Target="../ink/ink565.xml"/><Relationship Id="rId231" Type="http://schemas.openxmlformats.org/officeDocument/2006/relationships/customXml" Target="../ink/ink667.xml"/><Relationship Id="rId273" Type="http://schemas.openxmlformats.org/officeDocument/2006/relationships/customXml" Target="../ink/ink688.xml"/><Relationship Id="rId329" Type="http://schemas.openxmlformats.org/officeDocument/2006/relationships/customXml" Target="../ink/ink716.xml"/><Relationship Id="rId68" Type="http://schemas.openxmlformats.org/officeDocument/2006/relationships/customXml" Target="../ink/ink586.xml"/><Relationship Id="rId133" Type="http://schemas.openxmlformats.org/officeDocument/2006/relationships/customXml" Target="../ink/ink618.xml"/><Relationship Id="rId175" Type="http://schemas.openxmlformats.org/officeDocument/2006/relationships/customXml" Target="../ink/ink639.xml"/><Relationship Id="rId340" Type="http://schemas.openxmlformats.org/officeDocument/2006/relationships/image" Target="../media/image725.png"/><Relationship Id="rId200" Type="http://schemas.openxmlformats.org/officeDocument/2006/relationships/image" Target="../media/image655.png"/><Relationship Id="rId382" Type="http://schemas.openxmlformats.org/officeDocument/2006/relationships/image" Target="../media/image746.png"/><Relationship Id="rId242" Type="http://schemas.openxmlformats.org/officeDocument/2006/relationships/image" Target="../media/image676.png"/><Relationship Id="rId284" Type="http://schemas.openxmlformats.org/officeDocument/2006/relationships/image" Target="../media/image697.png"/><Relationship Id="rId37" Type="http://schemas.openxmlformats.org/officeDocument/2006/relationships/image" Target="../media/image574.png"/><Relationship Id="rId79" Type="http://schemas.openxmlformats.org/officeDocument/2006/relationships/image" Target="../media/image595.png"/><Relationship Id="rId102" Type="http://schemas.openxmlformats.org/officeDocument/2006/relationships/customXml" Target="../ink/ink603.xml"/><Relationship Id="rId144" Type="http://schemas.openxmlformats.org/officeDocument/2006/relationships/image" Target="../media/image628.png"/><Relationship Id="rId90" Type="http://schemas.openxmlformats.org/officeDocument/2006/relationships/customXml" Target="../ink/ink597.xml"/><Relationship Id="rId186" Type="http://schemas.openxmlformats.org/officeDocument/2006/relationships/image" Target="../media/image648.png"/><Relationship Id="rId351" Type="http://schemas.openxmlformats.org/officeDocument/2006/relationships/customXml" Target="../ink/ink727.xml"/><Relationship Id="rId393" Type="http://schemas.openxmlformats.org/officeDocument/2006/relationships/customXml" Target="../ink/ink748.xml"/><Relationship Id="rId407" Type="http://schemas.openxmlformats.org/officeDocument/2006/relationships/customXml" Target="../ink/ink755.xml"/><Relationship Id="rId211" Type="http://schemas.openxmlformats.org/officeDocument/2006/relationships/customXml" Target="../ink/ink657.xml"/><Relationship Id="rId253" Type="http://schemas.openxmlformats.org/officeDocument/2006/relationships/customXml" Target="../ink/ink678.xml"/><Relationship Id="rId295" Type="http://schemas.openxmlformats.org/officeDocument/2006/relationships/customXml" Target="../ink/ink699.xml"/><Relationship Id="rId309" Type="http://schemas.openxmlformats.org/officeDocument/2006/relationships/customXml" Target="../ink/ink706.xml"/><Relationship Id="rId48" Type="http://schemas.openxmlformats.org/officeDocument/2006/relationships/customXml" Target="../ink/ink576.xml"/><Relationship Id="rId113" Type="http://schemas.openxmlformats.org/officeDocument/2006/relationships/image" Target="../media/image612.png"/><Relationship Id="rId320" Type="http://schemas.openxmlformats.org/officeDocument/2006/relationships/image" Target="../media/image715.png"/><Relationship Id="rId155" Type="http://schemas.openxmlformats.org/officeDocument/2006/relationships/customXml" Target="../ink/ink629.xml"/><Relationship Id="rId197" Type="http://schemas.openxmlformats.org/officeDocument/2006/relationships/customXml" Target="../ink/ink650.xml"/><Relationship Id="rId362" Type="http://schemas.openxmlformats.org/officeDocument/2006/relationships/image" Target="../media/image736.png"/><Relationship Id="rId418" Type="http://schemas.openxmlformats.org/officeDocument/2006/relationships/image" Target="../media/image764.png"/><Relationship Id="rId222" Type="http://schemas.openxmlformats.org/officeDocument/2006/relationships/image" Target="../media/image666.png"/><Relationship Id="rId264" Type="http://schemas.openxmlformats.org/officeDocument/2006/relationships/image" Target="../media/image687.png"/><Relationship Id="rId17" Type="http://schemas.openxmlformats.org/officeDocument/2006/relationships/image" Target="../media/image564.png"/><Relationship Id="rId59" Type="http://schemas.openxmlformats.org/officeDocument/2006/relationships/image" Target="../media/image585.png"/><Relationship Id="rId124" Type="http://schemas.openxmlformats.org/officeDocument/2006/relationships/image" Target="../media/image618.jpeg"/><Relationship Id="rId70" Type="http://schemas.openxmlformats.org/officeDocument/2006/relationships/customXml" Target="../ink/ink587.xml"/><Relationship Id="rId166" Type="http://schemas.openxmlformats.org/officeDocument/2006/relationships/image" Target="../media/image639.png"/><Relationship Id="rId331" Type="http://schemas.openxmlformats.org/officeDocument/2006/relationships/customXml" Target="../ink/ink717.xml"/><Relationship Id="rId373" Type="http://schemas.openxmlformats.org/officeDocument/2006/relationships/customXml" Target="../ink/ink738.xml"/><Relationship Id="rId429" Type="http://schemas.openxmlformats.org/officeDocument/2006/relationships/customXml" Target="../ink/ink766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6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6F0E-7114-4A04-A289-B5C16935E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4435" y="340659"/>
            <a:ext cx="13240869" cy="1761845"/>
          </a:xfrm>
        </p:spPr>
        <p:txBody>
          <a:bodyPr>
            <a:noAutofit/>
          </a:bodyPr>
          <a:lstStyle/>
          <a:p>
            <a:r>
              <a:rPr lang="en-US" sz="8800" b="1" dirty="0">
                <a:latin typeface="Bahnschrift SemiBold" panose="020B0502040204020203" pitchFamily="34" charset="0"/>
              </a:rPr>
              <a:t>Drone Delivery System</a:t>
            </a:r>
            <a:endParaRPr lang="en-IN" sz="8800" b="1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6F6ED-C28A-4DD1-B1FB-3A1B48E3A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914" y="2571030"/>
            <a:ext cx="4527818" cy="387604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78D8D"/>
                </a:solidFill>
                <a:latin typeface="Bahnschrift SemiLight" panose="020B0502040204020203" pitchFamily="34" charset="0"/>
              </a:rPr>
              <a:t>By </a:t>
            </a:r>
            <a:b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</a:br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Priyanshu Gupta IT</a:t>
            </a:r>
          </a:p>
          <a:p>
            <a:r>
              <a:rPr lang="en-US" sz="4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Shaumitra</a:t>
            </a:r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Sahu</a:t>
            </a:r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 ECE</a:t>
            </a:r>
          </a:p>
          <a:p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Mayank Saxena IT</a:t>
            </a:r>
          </a:p>
          <a:p>
            <a:r>
              <a:rPr lang="en-US" sz="4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Uttkarsh</a:t>
            </a:r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 Gupta ME</a:t>
            </a:r>
          </a:p>
          <a:p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Mohit Singh IT</a:t>
            </a:r>
            <a:b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</a:br>
            <a:b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</a:br>
            <a:endParaRPr lang="en-IN" sz="4000" dirty="0">
              <a:solidFill>
                <a:schemeClr val="bg2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34" name="Picture 10" descr="Image result for drone icon">
            <a:extLst>
              <a:ext uri="{FF2B5EF4-FFF2-40B4-BE49-F238E27FC236}">
                <a16:creationId xmlns:a16="http://schemas.microsoft.com/office/drawing/2014/main" id="{56031426-9C3F-4BEB-BAD9-0FB14F39A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741" y="2938660"/>
            <a:ext cx="3123807" cy="314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DF538E-2FFC-42E6-AF92-1795E265B5E7}"/>
              </a:ext>
            </a:extLst>
          </p:cNvPr>
          <p:cNvSpPr/>
          <p:nvPr/>
        </p:nvSpPr>
        <p:spPr>
          <a:xfrm>
            <a:off x="233082" y="591671"/>
            <a:ext cx="11779624" cy="17089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03341-2CA3-4447-AB0B-4E6193D505B4}"/>
              </a:ext>
            </a:extLst>
          </p:cNvPr>
          <p:cNvSpPr/>
          <p:nvPr/>
        </p:nvSpPr>
        <p:spPr>
          <a:xfrm>
            <a:off x="1039906" y="2447365"/>
            <a:ext cx="4114800" cy="424030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42A3B5-BFB9-4C01-9E49-1AC6EDE09FB9}"/>
              </a:ext>
            </a:extLst>
          </p:cNvPr>
          <p:cNvSpPr/>
          <p:nvPr/>
        </p:nvSpPr>
        <p:spPr>
          <a:xfrm>
            <a:off x="7168505" y="2778865"/>
            <a:ext cx="3594281" cy="346037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94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A9DC-7B72-48E2-B116-AAA62DC4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81" y="15748"/>
            <a:ext cx="10515600" cy="1325563"/>
          </a:xfrm>
        </p:spPr>
        <p:txBody>
          <a:bodyPr/>
          <a:lstStyle/>
          <a:p>
            <a:r>
              <a:rPr lang="en-US" b="1" u="sng" dirty="0"/>
              <a:t>How This System Will Work ?</a:t>
            </a:r>
            <a:endParaRPr lang="en-IN" b="1" u="sn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D491484-6C16-46BF-878E-31F0FFEFEC70}"/>
                  </a:ext>
                </a:extLst>
              </p14:cNvPr>
              <p14:cNvContentPartPr/>
              <p14:nvPr/>
            </p14:nvContentPartPr>
            <p14:xfrm>
              <a:off x="813621" y="5570739"/>
              <a:ext cx="1456200" cy="126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D491484-6C16-46BF-878E-31F0FFEFEC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621" y="5561739"/>
                <a:ext cx="147384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5A6A8B5-1FD9-46DC-BBCA-413DEC64D38C}"/>
              </a:ext>
            </a:extLst>
          </p:cNvPr>
          <p:cNvGrpSpPr/>
          <p:nvPr/>
        </p:nvGrpSpPr>
        <p:grpSpPr>
          <a:xfrm>
            <a:off x="834501" y="4746339"/>
            <a:ext cx="1855440" cy="936360"/>
            <a:chOff x="834501" y="4746339"/>
            <a:chExt cx="1855440" cy="93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E7DEBAA-61C2-4A8A-87B3-ABDE9AFEDB68}"/>
                    </a:ext>
                  </a:extLst>
                </p14:cNvPr>
                <p14:cNvContentPartPr/>
                <p14:nvPr/>
              </p14:nvContentPartPr>
              <p14:xfrm>
                <a:off x="1051581" y="4770459"/>
                <a:ext cx="1638360" cy="912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E7DEBAA-61C2-4A8A-87B3-ABDE9AFEDB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2941" y="4761819"/>
                  <a:ext cx="16560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5BBEBE-110E-496D-8891-AD972E3D1A9E}"/>
                    </a:ext>
                  </a:extLst>
                </p14:cNvPr>
                <p14:cNvContentPartPr/>
                <p14:nvPr/>
              </p14:nvContentPartPr>
              <p14:xfrm>
                <a:off x="834501" y="4746339"/>
                <a:ext cx="283680" cy="874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5BBEBE-110E-496D-8891-AD972E3D1A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5501" y="4737699"/>
                  <a:ext cx="301320" cy="8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952D02-C21D-48F8-BA68-75A385B9DEA5}"/>
                    </a:ext>
                  </a:extLst>
                </p14:cNvPr>
                <p14:cNvContentPartPr/>
                <p14:nvPr/>
              </p14:nvContentPartPr>
              <p14:xfrm>
                <a:off x="1435341" y="4895019"/>
                <a:ext cx="169560" cy="488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7952D02-C21D-48F8-BA68-75A385B9DE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6701" y="4886019"/>
                  <a:ext cx="1872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1661C54-03CE-4167-8638-101047E7CAAC}"/>
                    </a:ext>
                  </a:extLst>
                </p14:cNvPr>
                <p14:cNvContentPartPr/>
                <p14:nvPr/>
              </p14:nvContentPartPr>
              <p14:xfrm>
                <a:off x="1472061" y="5129739"/>
                <a:ext cx="367560" cy="57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1661C54-03CE-4167-8638-101047E7CA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3061" y="5121099"/>
                  <a:ext cx="385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1537EB-B6D2-4552-8580-26EC637DB59F}"/>
                    </a:ext>
                  </a:extLst>
                </p14:cNvPr>
                <p14:cNvContentPartPr/>
                <p14:nvPr/>
              </p14:nvContentPartPr>
              <p14:xfrm>
                <a:off x="1755381" y="4893579"/>
                <a:ext cx="203040" cy="532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1537EB-B6D2-4552-8580-26EC637DB5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46741" y="4884579"/>
                  <a:ext cx="220680" cy="550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BE888179-B204-423D-920F-3FC7A580F40D}"/>
              </a:ext>
            </a:extLst>
          </p:cNvPr>
          <p:cNvSpPr/>
          <p:nvPr/>
        </p:nvSpPr>
        <p:spPr>
          <a:xfrm>
            <a:off x="1219200" y="4770459"/>
            <a:ext cx="941293" cy="8002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98BFA8F-E8D6-4687-98A2-B834BE15DF5F}"/>
                  </a:ext>
                </a:extLst>
              </p14:cNvPr>
              <p14:cNvContentPartPr/>
              <p14:nvPr/>
            </p14:nvContentPartPr>
            <p14:xfrm>
              <a:off x="991821" y="3035979"/>
              <a:ext cx="302040" cy="320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98BFA8F-E8D6-4687-98A2-B834BE15DF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3181" y="3027339"/>
                <a:ext cx="3196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7480C5D-66BA-4B12-B45D-B40FB4D95E83}"/>
                  </a:ext>
                </a:extLst>
              </p14:cNvPr>
              <p14:cNvContentPartPr/>
              <p14:nvPr/>
            </p14:nvContentPartPr>
            <p14:xfrm>
              <a:off x="1319781" y="3170619"/>
              <a:ext cx="291240" cy="603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7480C5D-66BA-4B12-B45D-B40FB4D95E8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10781" y="3161979"/>
                <a:ext cx="30888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A8F6466-9C45-4102-915D-AB00D50B1263}"/>
                  </a:ext>
                </a:extLst>
              </p14:cNvPr>
              <p14:cNvContentPartPr/>
              <p14:nvPr/>
            </p14:nvContentPartPr>
            <p14:xfrm>
              <a:off x="1865181" y="3146499"/>
              <a:ext cx="209520" cy="5940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A8F6466-9C45-4102-915D-AB00D50B12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56181" y="3137499"/>
                <a:ext cx="227160" cy="61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A6CBDAF6-A2D5-47ED-BB24-3B0ABB4A4017}"/>
              </a:ext>
            </a:extLst>
          </p:cNvPr>
          <p:cNvGrpSpPr/>
          <p:nvPr/>
        </p:nvGrpSpPr>
        <p:grpSpPr>
          <a:xfrm>
            <a:off x="1478541" y="3210939"/>
            <a:ext cx="447480" cy="453240"/>
            <a:chOff x="1478541" y="3210939"/>
            <a:chExt cx="447480" cy="4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EA1A5A3-D5F0-4EEC-82FD-250B0844B54A}"/>
                    </a:ext>
                  </a:extLst>
                </p14:cNvPr>
                <p14:cNvContentPartPr/>
                <p14:nvPr/>
              </p14:nvContentPartPr>
              <p14:xfrm>
                <a:off x="1478541" y="3229659"/>
                <a:ext cx="27000" cy="420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EA1A5A3-D5F0-4EEC-82FD-250B0844B5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9541" y="3220659"/>
                  <a:ext cx="446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CD919F3-E88B-4FCD-AA3E-5E14C2710D01}"/>
                    </a:ext>
                  </a:extLst>
                </p14:cNvPr>
                <p14:cNvContentPartPr/>
                <p14:nvPr/>
              </p14:nvContentPartPr>
              <p14:xfrm>
                <a:off x="1488261" y="3210939"/>
                <a:ext cx="437760" cy="420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CD919F3-E88B-4FCD-AA3E-5E14C2710D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79621" y="3201939"/>
                  <a:ext cx="4554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D3C367B-188A-45DA-A5F1-3E800CEFA68C}"/>
                    </a:ext>
                  </a:extLst>
                </p14:cNvPr>
                <p14:cNvContentPartPr/>
                <p14:nvPr/>
              </p14:nvContentPartPr>
              <p14:xfrm>
                <a:off x="1478541" y="3607299"/>
                <a:ext cx="443880" cy="56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D3C367B-188A-45DA-A5F1-3E800CEFA6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9541" y="3598659"/>
                  <a:ext cx="461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0050B5C-4CFA-47F6-9646-A7436D6A72B5}"/>
                    </a:ext>
                  </a:extLst>
                </p14:cNvPr>
                <p14:cNvContentPartPr/>
                <p14:nvPr/>
              </p14:nvContentPartPr>
              <p14:xfrm>
                <a:off x="1511301" y="3244419"/>
                <a:ext cx="361440" cy="397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0050B5C-4CFA-47F6-9646-A7436D6A72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2301" y="3235779"/>
                  <a:ext cx="37908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8E4946F-13D6-495D-A2A4-AD84343F3767}"/>
              </a:ext>
            </a:extLst>
          </p:cNvPr>
          <p:cNvGrpSpPr/>
          <p:nvPr/>
        </p:nvGrpSpPr>
        <p:grpSpPr>
          <a:xfrm>
            <a:off x="2510661" y="1853019"/>
            <a:ext cx="2816280" cy="876960"/>
            <a:chOff x="2510661" y="1853019"/>
            <a:chExt cx="2816280" cy="87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C020D57-AD8B-4A6D-BA51-9948E792D1EF}"/>
                    </a:ext>
                  </a:extLst>
                </p14:cNvPr>
                <p14:cNvContentPartPr/>
                <p14:nvPr/>
              </p14:nvContentPartPr>
              <p14:xfrm>
                <a:off x="2570421" y="2218779"/>
                <a:ext cx="1025640" cy="424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C020D57-AD8B-4A6D-BA51-9948E792D1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61421" y="2210139"/>
                  <a:ext cx="10432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2DD73F-15EA-4AA9-AC68-89E7601AAEEC}"/>
                    </a:ext>
                  </a:extLst>
                </p14:cNvPr>
                <p14:cNvContentPartPr/>
                <p14:nvPr/>
              </p14:nvContentPartPr>
              <p14:xfrm>
                <a:off x="2510661" y="2413899"/>
                <a:ext cx="304920" cy="316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2DD73F-15EA-4AA9-AC68-89E7601AAEE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02021" y="2405259"/>
                  <a:ext cx="322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89787FA-34B5-4C91-A6A9-BCE0BC4B3464}"/>
                    </a:ext>
                  </a:extLst>
                </p14:cNvPr>
                <p14:cNvContentPartPr/>
                <p14:nvPr/>
              </p14:nvContentPartPr>
              <p14:xfrm>
                <a:off x="3695421" y="1960659"/>
                <a:ext cx="33480" cy="422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89787FA-34B5-4C91-A6A9-BCE0BC4B34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86421" y="1952019"/>
                  <a:ext cx="511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D4E9E88-C770-47D9-8EAD-9622F3370A18}"/>
                    </a:ext>
                  </a:extLst>
                </p14:cNvPr>
                <p14:cNvContentPartPr/>
                <p14:nvPr/>
              </p14:nvContentPartPr>
              <p14:xfrm>
                <a:off x="3637821" y="1853019"/>
                <a:ext cx="351360" cy="550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D4E9E88-C770-47D9-8EAD-9622F3370A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29181" y="1844019"/>
                  <a:ext cx="36900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7D8B85A-997F-4359-B9A8-01A95C3E1917}"/>
                    </a:ext>
                  </a:extLst>
                </p14:cNvPr>
                <p14:cNvContentPartPr/>
                <p14:nvPr/>
              </p14:nvContentPartPr>
              <p14:xfrm>
                <a:off x="4032741" y="2083059"/>
                <a:ext cx="378000" cy="330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7D8B85A-997F-4359-B9A8-01A95C3E19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23741" y="2074419"/>
                  <a:ext cx="3956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B8F60C2-1C71-4486-BAC0-9F4D38553225}"/>
                    </a:ext>
                  </a:extLst>
                </p14:cNvPr>
                <p14:cNvContentPartPr/>
                <p14:nvPr/>
              </p14:nvContentPartPr>
              <p14:xfrm>
                <a:off x="4468701" y="2217699"/>
                <a:ext cx="227880" cy="213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B8F60C2-1C71-4486-BAC0-9F4D3855322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59701" y="2209059"/>
                  <a:ext cx="245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6466370-8C89-439A-BEB2-62125BCC22BA}"/>
                    </a:ext>
                  </a:extLst>
                </p14:cNvPr>
                <p14:cNvContentPartPr/>
                <p14:nvPr/>
              </p14:nvContentPartPr>
              <p14:xfrm>
                <a:off x="4786941" y="2211219"/>
                <a:ext cx="219240" cy="244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6466370-8C89-439A-BEB2-62125BCC22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78301" y="2202219"/>
                  <a:ext cx="2368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2F32B3D-F181-4E33-9E31-1A9F547C9663}"/>
                    </a:ext>
                  </a:extLst>
                </p14:cNvPr>
                <p14:cNvContentPartPr/>
                <p14:nvPr/>
              </p14:nvContentPartPr>
              <p14:xfrm>
                <a:off x="5090421" y="2198979"/>
                <a:ext cx="236520" cy="194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2F32B3D-F181-4E33-9E31-1A9F547C96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81421" y="2190339"/>
                  <a:ext cx="25416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5C4C549-13B0-4FA5-BDBB-B7F77A96F64D}"/>
              </a:ext>
            </a:extLst>
          </p:cNvPr>
          <p:cNvGrpSpPr/>
          <p:nvPr/>
        </p:nvGrpSpPr>
        <p:grpSpPr>
          <a:xfrm>
            <a:off x="1729821" y="3625659"/>
            <a:ext cx="3832200" cy="808920"/>
            <a:chOff x="1729821" y="3625659"/>
            <a:chExt cx="3832200" cy="80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CCC5C35-66A7-458E-9D6A-4A3A53B440ED}"/>
                    </a:ext>
                  </a:extLst>
                </p14:cNvPr>
                <p14:cNvContentPartPr/>
                <p14:nvPr/>
              </p14:nvContentPartPr>
              <p14:xfrm>
                <a:off x="1739901" y="3740499"/>
                <a:ext cx="1912680" cy="524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CCC5C35-66A7-458E-9D6A-4A3A53B440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31261" y="3731499"/>
                  <a:ext cx="193032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C463495-3987-45DC-A462-4D84B9820E66}"/>
                    </a:ext>
                  </a:extLst>
                </p14:cNvPr>
                <p14:cNvContentPartPr/>
                <p14:nvPr/>
              </p14:nvContentPartPr>
              <p14:xfrm>
                <a:off x="1729821" y="3771819"/>
                <a:ext cx="152640" cy="151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C463495-3987-45DC-A462-4D84B9820E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21181" y="3762819"/>
                  <a:ext cx="170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23D48FB-11C1-4157-B213-0EB32CF0E9A5}"/>
                    </a:ext>
                  </a:extLst>
                </p14:cNvPr>
                <p14:cNvContentPartPr/>
                <p14:nvPr/>
              </p14:nvContentPartPr>
              <p14:xfrm>
                <a:off x="3747621" y="3635019"/>
                <a:ext cx="200880" cy="528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23D48FB-11C1-4157-B213-0EB32CF0E9A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38981" y="3626379"/>
                  <a:ext cx="21852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DD86617-017A-4515-B443-75143574D0AA}"/>
                    </a:ext>
                  </a:extLst>
                </p14:cNvPr>
                <p14:cNvContentPartPr/>
                <p14:nvPr/>
              </p14:nvContentPartPr>
              <p14:xfrm>
                <a:off x="3879381" y="3923019"/>
                <a:ext cx="253440" cy="210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DD86617-017A-4515-B443-75143574D0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70381" y="3914379"/>
                  <a:ext cx="271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0CEE57A-92C0-4768-AC7D-4BB5278D8CCD}"/>
                    </a:ext>
                  </a:extLst>
                </p14:cNvPr>
                <p14:cNvContentPartPr/>
                <p14:nvPr/>
              </p14:nvContentPartPr>
              <p14:xfrm>
                <a:off x="4131381" y="3907899"/>
                <a:ext cx="236160" cy="262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0CEE57A-92C0-4768-AC7D-4BB5278D8C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22381" y="3898899"/>
                  <a:ext cx="2538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86D1E64-EC3A-4FF0-BD32-F651B0E576A9}"/>
                    </a:ext>
                  </a:extLst>
                </p14:cNvPr>
                <p14:cNvContentPartPr/>
                <p14:nvPr/>
              </p14:nvContentPartPr>
              <p14:xfrm>
                <a:off x="4469781" y="3625659"/>
                <a:ext cx="43560" cy="556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86D1E64-EC3A-4FF0-BD32-F651B0E576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60781" y="3616659"/>
                  <a:ext cx="612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D3454F5-C305-4A85-944D-8138A1828B7F}"/>
                    </a:ext>
                  </a:extLst>
                </p14:cNvPr>
                <p14:cNvContentPartPr/>
                <p14:nvPr/>
              </p14:nvContentPartPr>
              <p14:xfrm>
                <a:off x="4436661" y="3844179"/>
                <a:ext cx="235440" cy="203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D3454F5-C305-4A85-944D-8138A1828B7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27661" y="3835179"/>
                  <a:ext cx="253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90833EE-058E-4C68-A3F8-E6EA573B6234}"/>
                    </a:ext>
                  </a:extLst>
                </p14:cNvPr>
                <p14:cNvContentPartPr/>
                <p14:nvPr/>
              </p14:nvContentPartPr>
              <p14:xfrm>
                <a:off x="4747341" y="3867219"/>
                <a:ext cx="311400" cy="246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90833EE-058E-4C68-A3F8-E6EA573B62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38701" y="3858219"/>
                  <a:ext cx="329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05C89E7-E0C0-4C87-B724-0391314DBC29}"/>
                    </a:ext>
                  </a:extLst>
                </p14:cNvPr>
                <p14:cNvContentPartPr/>
                <p14:nvPr/>
              </p14:nvContentPartPr>
              <p14:xfrm>
                <a:off x="5041821" y="3890259"/>
                <a:ext cx="258480" cy="544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05C89E7-E0C0-4C87-B724-0391314DBC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33181" y="3881259"/>
                  <a:ext cx="27612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B76D0E5-5A4A-40DA-9890-C0A49AF22E0A}"/>
                    </a:ext>
                  </a:extLst>
                </p14:cNvPr>
                <p14:cNvContentPartPr/>
                <p14:nvPr/>
              </p14:nvContentPartPr>
              <p14:xfrm>
                <a:off x="5277621" y="3852459"/>
                <a:ext cx="284400" cy="270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B76D0E5-5A4A-40DA-9890-C0A49AF22E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68621" y="3843459"/>
                  <a:ext cx="302040" cy="28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688B778-92FB-4453-A6B4-BF7218BBFB01}"/>
                  </a:ext>
                </a:extLst>
              </p14:cNvPr>
              <p14:cNvContentPartPr/>
              <p14:nvPr/>
            </p14:nvContentPartPr>
            <p14:xfrm>
              <a:off x="1746381" y="5976819"/>
              <a:ext cx="1277640" cy="4834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688B778-92FB-4453-A6B4-BF7218BBFB0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37741" y="5968179"/>
                <a:ext cx="1295280" cy="50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96FB16-B549-4BAB-8523-4FE73BA1C2D8}"/>
              </a:ext>
            </a:extLst>
          </p:cNvPr>
          <p:cNvGrpSpPr/>
          <p:nvPr/>
        </p:nvGrpSpPr>
        <p:grpSpPr>
          <a:xfrm>
            <a:off x="3125541" y="5624739"/>
            <a:ext cx="3418920" cy="878040"/>
            <a:chOff x="3125541" y="5624739"/>
            <a:chExt cx="3418920" cy="87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BE880DE-33C6-4104-B614-1F313F98662C}"/>
                    </a:ext>
                  </a:extLst>
                </p14:cNvPr>
                <p14:cNvContentPartPr/>
                <p14:nvPr/>
              </p14:nvContentPartPr>
              <p14:xfrm>
                <a:off x="3125541" y="5696739"/>
                <a:ext cx="241560" cy="567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BE880DE-33C6-4104-B614-1F313F9866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16541" y="5687739"/>
                  <a:ext cx="2592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6478FA9-01A6-48FE-AF29-50607608816B}"/>
                    </a:ext>
                  </a:extLst>
                </p14:cNvPr>
                <p14:cNvContentPartPr/>
                <p14:nvPr/>
              </p14:nvContentPartPr>
              <p14:xfrm>
                <a:off x="3142821" y="5974659"/>
                <a:ext cx="126000" cy="19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6478FA9-01A6-48FE-AF29-50607608816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34181" y="5966019"/>
                  <a:ext cx="143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FE692ED-4193-413E-9E08-32678DDF20B9}"/>
                    </a:ext>
                  </a:extLst>
                </p14:cNvPr>
                <p14:cNvContentPartPr/>
                <p14:nvPr/>
              </p14:nvContentPartPr>
              <p14:xfrm>
                <a:off x="3400941" y="5784579"/>
                <a:ext cx="456840" cy="409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FE692ED-4193-413E-9E08-32678DDF20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91941" y="5775579"/>
                  <a:ext cx="4744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41F607F-FC1A-452C-BB3C-72ABD6760C56}"/>
                    </a:ext>
                  </a:extLst>
                </p14:cNvPr>
                <p14:cNvContentPartPr/>
                <p14:nvPr/>
              </p14:nvContentPartPr>
              <p14:xfrm>
                <a:off x="3798021" y="5794299"/>
                <a:ext cx="50040" cy="95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41F607F-FC1A-452C-BB3C-72ABD6760C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89021" y="5785299"/>
                  <a:ext cx="67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D6808C5-5F84-41A9-AAB6-1181D330F589}"/>
                    </a:ext>
                  </a:extLst>
                </p14:cNvPr>
                <p14:cNvContentPartPr/>
                <p14:nvPr/>
              </p14:nvContentPartPr>
              <p14:xfrm>
                <a:off x="3929781" y="5755419"/>
                <a:ext cx="699120" cy="747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D6808C5-5F84-41A9-AAB6-1181D330F5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20781" y="5746779"/>
                  <a:ext cx="71676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8893C84-E98C-41B5-9794-8AD61D0FFC79}"/>
                    </a:ext>
                  </a:extLst>
                </p14:cNvPr>
                <p14:cNvContentPartPr/>
                <p14:nvPr/>
              </p14:nvContentPartPr>
              <p14:xfrm>
                <a:off x="4420821" y="5827059"/>
                <a:ext cx="217800" cy="62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8893C84-E98C-41B5-9794-8AD61D0FFC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12181" y="5818419"/>
                  <a:ext cx="2354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F6ECD5D-34C2-4F89-8BD2-72D674FE16C2}"/>
                    </a:ext>
                  </a:extLst>
                </p14:cNvPr>
                <p14:cNvContentPartPr/>
                <p14:nvPr/>
              </p14:nvContentPartPr>
              <p14:xfrm>
                <a:off x="4889901" y="5694939"/>
                <a:ext cx="421560" cy="431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F6ECD5D-34C2-4F89-8BD2-72D674FE16C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80901" y="5686299"/>
                  <a:ext cx="4392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185CC85-4DC2-4B44-9E62-0E4FBB1574A8}"/>
                    </a:ext>
                  </a:extLst>
                </p14:cNvPr>
                <p14:cNvContentPartPr/>
                <p14:nvPr/>
              </p14:nvContentPartPr>
              <p14:xfrm>
                <a:off x="5114901" y="5665779"/>
                <a:ext cx="691920" cy="423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185CC85-4DC2-4B44-9E62-0E4FBB1574A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05901" y="5656779"/>
                  <a:ext cx="7095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D58F906-5C9D-4635-B102-901549568063}"/>
                    </a:ext>
                  </a:extLst>
                </p14:cNvPr>
                <p14:cNvContentPartPr/>
                <p14:nvPr/>
              </p14:nvContentPartPr>
              <p14:xfrm>
                <a:off x="5610981" y="5805459"/>
                <a:ext cx="389520" cy="221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D58F906-5C9D-4635-B102-90154956806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01981" y="5796459"/>
                  <a:ext cx="4071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556EB11-7E39-4BE0-8229-0A92EDAD9DFA}"/>
                    </a:ext>
                  </a:extLst>
                </p14:cNvPr>
                <p14:cNvContentPartPr/>
                <p14:nvPr/>
              </p14:nvContentPartPr>
              <p14:xfrm>
                <a:off x="5955141" y="5624739"/>
                <a:ext cx="10440" cy="128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556EB11-7E39-4BE0-8229-0A92EDAD9DF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46501" y="5616099"/>
                  <a:ext cx="28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BDFA1C7-457E-4BC9-945E-AD5DCC37137D}"/>
                    </a:ext>
                  </a:extLst>
                </p14:cNvPr>
                <p14:cNvContentPartPr/>
                <p14:nvPr/>
              </p14:nvContentPartPr>
              <p14:xfrm>
                <a:off x="6097341" y="5809779"/>
                <a:ext cx="447120" cy="252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BDFA1C7-457E-4BC9-945E-AD5DCC3713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88701" y="5800779"/>
                  <a:ext cx="4647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595CA04-74CD-43C9-A7C0-6E7689CC9532}"/>
              </a:ext>
            </a:extLst>
          </p:cNvPr>
          <p:cNvGrpSpPr/>
          <p:nvPr/>
        </p:nvGrpSpPr>
        <p:grpSpPr>
          <a:xfrm>
            <a:off x="740541" y="2842299"/>
            <a:ext cx="738360" cy="371160"/>
            <a:chOff x="740541" y="2842299"/>
            <a:chExt cx="73836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C2BABF0-9EF3-4A20-B853-36CAD445AF90}"/>
                    </a:ext>
                  </a:extLst>
                </p14:cNvPr>
                <p14:cNvContentPartPr/>
                <p14:nvPr/>
              </p14:nvContentPartPr>
              <p14:xfrm>
                <a:off x="740541" y="2864619"/>
                <a:ext cx="133200" cy="348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C2BABF0-9EF3-4A20-B853-36CAD445AF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6221" y="2860299"/>
                  <a:ext cx="1418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A7C8CCF-BEF6-4FA0-8C7A-D349201C360D}"/>
                    </a:ext>
                  </a:extLst>
                </p14:cNvPr>
                <p14:cNvContentPartPr/>
                <p14:nvPr/>
              </p14:nvContentPartPr>
              <p14:xfrm>
                <a:off x="865821" y="2846259"/>
                <a:ext cx="100800" cy="336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A7C8CCF-BEF6-4FA0-8C7A-D349201C360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1501" y="2841939"/>
                  <a:ext cx="1094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712F4B6-431E-4227-A4FB-0C4D7F889548}"/>
                    </a:ext>
                  </a:extLst>
                </p14:cNvPr>
                <p14:cNvContentPartPr/>
                <p14:nvPr/>
              </p14:nvContentPartPr>
              <p14:xfrm>
                <a:off x="959061" y="2861019"/>
                <a:ext cx="67320" cy="268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712F4B6-431E-4227-A4FB-0C4D7F88954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4741" y="2856699"/>
                  <a:ext cx="759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67C723C-7E5A-4DB9-B02E-C246491EC621}"/>
                    </a:ext>
                  </a:extLst>
                </p14:cNvPr>
                <p14:cNvContentPartPr/>
                <p14:nvPr/>
              </p14:nvContentPartPr>
              <p14:xfrm>
                <a:off x="1252821" y="2861019"/>
                <a:ext cx="83880" cy="227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67C723C-7E5A-4DB9-B02E-C246491EC62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48501" y="2856699"/>
                  <a:ext cx="92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F73051B-4AE6-4597-AD9E-CF2083FE0E66}"/>
                    </a:ext>
                  </a:extLst>
                </p14:cNvPr>
                <p14:cNvContentPartPr/>
                <p14:nvPr/>
              </p14:nvContentPartPr>
              <p14:xfrm>
                <a:off x="1342461" y="2842299"/>
                <a:ext cx="86760" cy="212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F73051B-4AE6-4597-AD9E-CF2083FE0E6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38141" y="2837979"/>
                  <a:ext cx="95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98E3E-0498-4B6B-BC2A-3555565A2E67}"/>
                    </a:ext>
                  </a:extLst>
                </p14:cNvPr>
                <p14:cNvContentPartPr/>
                <p14:nvPr/>
              </p14:nvContentPartPr>
              <p14:xfrm>
                <a:off x="1428141" y="2870379"/>
                <a:ext cx="50760" cy="160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98E3E-0498-4B6B-BC2A-3555565A2E6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23821" y="2866059"/>
                  <a:ext cx="5940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86D5BE3-ACA0-4492-A8CA-6F6038E6FF67}"/>
              </a:ext>
            </a:extLst>
          </p:cNvPr>
          <p:cNvGrpSpPr/>
          <p:nvPr/>
        </p:nvGrpSpPr>
        <p:grpSpPr>
          <a:xfrm>
            <a:off x="1964541" y="2808819"/>
            <a:ext cx="758160" cy="402840"/>
            <a:chOff x="1964541" y="2808819"/>
            <a:chExt cx="75816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2F135F9-A497-4090-AC7D-301E458E8C1A}"/>
                    </a:ext>
                  </a:extLst>
                </p14:cNvPr>
                <p14:cNvContentPartPr/>
                <p14:nvPr/>
              </p14:nvContentPartPr>
              <p14:xfrm>
                <a:off x="2411301" y="2873979"/>
                <a:ext cx="218880" cy="337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2F135F9-A497-4090-AC7D-301E458E8C1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06981" y="2869659"/>
                  <a:ext cx="2275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E2F02AF-831B-4E08-8724-81AD99CB5F07}"/>
                    </a:ext>
                  </a:extLst>
                </p14:cNvPr>
                <p14:cNvContentPartPr/>
                <p14:nvPr/>
              </p14:nvContentPartPr>
              <p14:xfrm>
                <a:off x="2527221" y="2898099"/>
                <a:ext cx="195480" cy="194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E2F02AF-831B-4E08-8724-81AD99CB5F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22901" y="2893779"/>
                  <a:ext cx="204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75921E0-1F3B-46EC-90B0-D2509307D1B0}"/>
                    </a:ext>
                  </a:extLst>
                </p14:cNvPr>
                <p14:cNvContentPartPr/>
                <p14:nvPr/>
              </p14:nvContentPartPr>
              <p14:xfrm>
                <a:off x="2376741" y="2898099"/>
                <a:ext cx="19800" cy="236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75921E0-1F3B-46EC-90B0-D2509307D1B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72421" y="2893779"/>
                  <a:ext cx="284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007E324-F608-4423-A1FF-872E2427530B}"/>
                    </a:ext>
                  </a:extLst>
                </p14:cNvPr>
                <p14:cNvContentPartPr/>
                <p14:nvPr/>
              </p14:nvContentPartPr>
              <p14:xfrm>
                <a:off x="2199981" y="2873979"/>
                <a:ext cx="53280" cy="156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007E324-F608-4423-A1FF-872E242753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95661" y="2869659"/>
                  <a:ext cx="61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A4E9196-AEBA-4913-86A4-1743D304661C}"/>
                    </a:ext>
                  </a:extLst>
                </p14:cNvPr>
                <p14:cNvContentPartPr/>
                <p14:nvPr/>
              </p14:nvContentPartPr>
              <p14:xfrm>
                <a:off x="2024301" y="2959659"/>
                <a:ext cx="50040" cy="113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A4E9196-AEBA-4913-86A4-1743D30466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19981" y="2955339"/>
                  <a:ext cx="58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1612721-31E7-42FA-A471-08C75D68493F}"/>
                    </a:ext>
                  </a:extLst>
                </p14:cNvPr>
                <p14:cNvContentPartPr/>
                <p14:nvPr/>
              </p14:nvContentPartPr>
              <p14:xfrm>
                <a:off x="1964541" y="2808819"/>
                <a:ext cx="142920" cy="374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1612721-31E7-42FA-A471-08C75D68493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60221" y="2804499"/>
                  <a:ext cx="1515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6A1490F-E198-4DED-BB1D-5E9A2D6AE65B}"/>
                    </a:ext>
                  </a:extLst>
                </p14:cNvPr>
                <p14:cNvContentPartPr/>
                <p14:nvPr/>
              </p14:nvContentPartPr>
              <p14:xfrm>
                <a:off x="2143461" y="2864619"/>
                <a:ext cx="56520" cy="113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6A1490F-E198-4DED-BB1D-5E9A2D6AE65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39141" y="2860299"/>
                  <a:ext cx="651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BD106E-2A6E-44D8-A503-A743F3898EE3}"/>
              </a:ext>
            </a:extLst>
          </p:cNvPr>
          <p:cNvGrpSpPr/>
          <p:nvPr/>
        </p:nvGrpSpPr>
        <p:grpSpPr>
          <a:xfrm>
            <a:off x="806781" y="2728899"/>
            <a:ext cx="1889280" cy="1055520"/>
            <a:chOff x="806781" y="2728899"/>
            <a:chExt cx="1889280" cy="105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1855654-A645-4146-9553-EF75806FD2F3}"/>
                    </a:ext>
                  </a:extLst>
                </p14:cNvPr>
                <p14:cNvContentPartPr/>
                <p14:nvPr/>
              </p14:nvContentPartPr>
              <p14:xfrm>
                <a:off x="997941" y="3002859"/>
                <a:ext cx="312840" cy="378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1855654-A645-4146-9553-EF75806FD2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8941" y="2994219"/>
                  <a:ext cx="3304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CD25956-F260-47B6-84EC-8DC15F6106BE}"/>
                    </a:ext>
                  </a:extLst>
                </p14:cNvPr>
                <p14:cNvContentPartPr/>
                <p14:nvPr/>
              </p14:nvContentPartPr>
              <p14:xfrm>
                <a:off x="2066421" y="3012219"/>
                <a:ext cx="328680" cy="288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CD25956-F260-47B6-84EC-8DC15F6106B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57781" y="3003579"/>
                  <a:ext cx="3463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B8564D-9A80-4989-875C-D7A8C521A4A7}"/>
                    </a:ext>
                  </a:extLst>
                </p14:cNvPr>
                <p14:cNvContentPartPr/>
                <p14:nvPr/>
              </p14:nvContentPartPr>
              <p14:xfrm>
                <a:off x="1260021" y="3097539"/>
                <a:ext cx="913320" cy="47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B8564D-9A80-4989-875C-D7A8C521A4A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51381" y="3088539"/>
                  <a:ext cx="930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496D7E-15C4-430E-BD14-A083F3075613}"/>
                    </a:ext>
                  </a:extLst>
                </p14:cNvPr>
                <p14:cNvContentPartPr/>
                <p14:nvPr/>
              </p14:nvContentPartPr>
              <p14:xfrm>
                <a:off x="1495101" y="2857779"/>
                <a:ext cx="360" cy="385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496D7E-15C4-430E-BD14-A083F307561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86101" y="2848779"/>
                  <a:ext cx="180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397DB16-DA02-405E-90A9-34E86C81454D}"/>
                    </a:ext>
                  </a:extLst>
                </p14:cNvPr>
                <p14:cNvContentPartPr/>
                <p14:nvPr/>
              </p14:nvContentPartPr>
              <p14:xfrm>
                <a:off x="1478541" y="2827539"/>
                <a:ext cx="470880" cy="375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397DB16-DA02-405E-90A9-34E86C81454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69541" y="2818539"/>
                  <a:ext cx="4885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FBDFFAF-7361-4DF2-A1A9-B18876908596}"/>
                    </a:ext>
                  </a:extLst>
                </p14:cNvPr>
                <p14:cNvContentPartPr/>
                <p14:nvPr/>
              </p14:nvContentPartPr>
              <p14:xfrm>
                <a:off x="1495101" y="3158739"/>
                <a:ext cx="470520" cy="71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FBDFFAF-7361-4DF2-A1A9-B188769085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86101" y="3150099"/>
                  <a:ext cx="488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3B862DD-1744-4C65-82D0-A3BC602E2504}"/>
                    </a:ext>
                  </a:extLst>
                </p14:cNvPr>
                <p14:cNvContentPartPr/>
                <p14:nvPr/>
              </p14:nvContentPartPr>
              <p14:xfrm>
                <a:off x="1472061" y="2812779"/>
                <a:ext cx="182520" cy="294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3B862DD-1744-4C65-82D0-A3BC602E250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63061" y="2803779"/>
                  <a:ext cx="2001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F8C0C68-C6B8-48D7-BADC-31312A554910}"/>
                    </a:ext>
                  </a:extLst>
                </p14:cNvPr>
                <p14:cNvContentPartPr/>
                <p14:nvPr/>
              </p14:nvContentPartPr>
              <p14:xfrm>
                <a:off x="1561341" y="2827539"/>
                <a:ext cx="295200" cy="402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F8C0C68-C6B8-48D7-BADC-31312A55491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52341" y="2818899"/>
                  <a:ext cx="3128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9DBD504-B243-4214-AED3-5D1965E7264F}"/>
                    </a:ext>
                  </a:extLst>
                </p14:cNvPr>
                <p14:cNvContentPartPr/>
                <p14:nvPr/>
              </p14:nvContentPartPr>
              <p14:xfrm>
                <a:off x="1670421" y="2926179"/>
                <a:ext cx="212040" cy="289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9DBD504-B243-4214-AED3-5D1965E7264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61421" y="2917539"/>
                  <a:ext cx="2296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DEDE646-521F-4429-B1FA-42AEBB61E0EA}"/>
                    </a:ext>
                  </a:extLst>
                </p14:cNvPr>
                <p14:cNvContentPartPr/>
                <p14:nvPr/>
              </p14:nvContentPartPr>
              <p14:xfrm>
                <a:off x="1789581" y="3106899"/>
                <a:ext cx="99720" cy="114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DEDE646-521F-4429-B1FA-42AEBB61E0E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80581" y="3097899"/>
                  <a:ext cx="117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4A770A-83CE-420B-8264-A915912D2E49}"/>
                    </a:ext>
                  </a:extLst>
                </p14:cNvPr>
                <p14:cNvContentPartPr/>
                <p14:nvPr/>
              </p14:nvContentPartPr>
              <p14:xfrm>
                <a:off x="947901" y="2783619"/>
                <a:ext cx="410040" cy="248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4A770A-83CE-420B-8264-A915912D2E4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39261" y="2774979"/>
                  <a:ext cx="4276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8AEFE34-2443-4C37-B472-FFD3E61D309F}"/>
                    </a:ext>
                  </a:extLst>
                </p14:cNvPr>
                <p14:cNvContentPartPr/>
                <p14:nvPr/>
              </p14:nvContentPartPr>
              <p14:xfrm>
                <a:off x="2099541" y="2807739"/>
                <a:ext cx="296280" cy="277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8AEFE34-2443-4C37-B472-FFD3E61D309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90901" y="2799099"/>
                  <a:ext cx="313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3471B4-22FF-417B-A257-A55EF07C55B2}"/>
                    </a:ext>
                  </a:extLst>
                </p14:cNvPr>
                <p14:cNvContentPartPr/>
                <p14:nvPr/>
              </p14:nvContentPartPr>
              <p14:xfrm>
                <a:off x="2040861" y="3030579"/>
                <a:ext cx="338040" cy="232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3471B4-22FF-417B-A257-A55EF07C55B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32221" y="3021579"/>
                  <a:ext cx="355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C4F598B-0ECA-42AD-B040-6E21F4B9CEF8}"/>
                    </a:ext>
                  </a:extLst>
                </p14:cNvPr>
                <p14:cNvContentPartPr/>
                <p14:nvPr/>
              </p14:nvContentPartPr>
              <p14:xfrm>
                <a:off x="1495101" y="2842299"/>
                <a:ext cx="262440" cy="359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C4F598B-0ECA-42AD-B040-6E21F4B9CEF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6101" y="2833299"/>
                  <a:ext cx="2800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51C8103-F019-45EC-B4D8-2EFF7C19A107}"/>
                    </a:ext>
                  </a:extLst>
                </p14:cNvPr>
                <p14:cNvContentPartPr/>
                <p14:nvPr/>
              </p14:nvContentPartPr>
              <p14:xfrm>
                <a:off x="1342821" y="3196179"/>
                <a:ext cx="169200" cy="588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51C8103-F019-45EC-B4D8-2EFF7C19A10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34181" y="3187179"/>
                  <a:ext cx="18684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A5E3542-B709-4649-BC62-6C00C819FD4E}"/>
                    </a:ext>
                  </a:extLst>
                </p14:cNvPr>
                <p14:cNvContentPartPr/>
                <p14:nvPr/>
              </p14:nvContentPartPr>
              <p14:xfrm>
                <a:off x="1882101" y="3186459"/>
                <a:ext cx="198360" cy="559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A5E3542-B709-4649-BC62-6C00C819FD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73101" y="3177819"/>
                  <a:ext cx="2160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29C0DC3-5025-466D-AADF-113644E5987C}"/>
                    </a:ext>
                  </a:extLst>
                </p14:cNvPr>
                <p14:cNvContentPartPr/>
                <p14:nvPr/>
              </p14:nvContentPartPr>
              <p14:xfrm>
                <a:off x="1364421" y="3663099"/>
                <a:ext cx="217800" cy="91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29C0DC3-5025-466D-AADF-113644E5987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55421" y="3654459"/>
                  <a:ext cx="235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1E15A1-3E45-433E-AC2D-8E109FB36626}"/>
                    </a:ext>
                  </a:extLst>
                </p14:cNvPr>
                <p14:cNvContentPartPr/>
                <p14:nvPr/>
              </p14:nvContentPartPr>
              <p14:xfrm>
                <a:off x="1379181" y="3678219"/>
                <a:ext cx="16920" cy="9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1E15A1-3E45-433E-AC2D-8E109FB3662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70541" y="3669219"/>
                  <a:ext cx="34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1A52103-53D4-438E-9DE3-4A357526BA11}"/>
                    </a:ext>
                  </a:extLst>
                </p14:cNvPr>
                <p14:cNvContentPartPr/>
                <p14:nvPr/>
              </p14:nvContentPartPr>
              <p14:xfrm>
                <a:off x="1445421" y="3237219"/>
                <a:ext cx="27000" cy="484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1A52103-53D4-438E-9DE3-4A357526BA1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436781" y="3228219"/>
                  <a:ext cx="446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DD97828-93C4-40BE-8811-FA019AB9C13B}"/>
                    </a:ext>
                  </a:extLst>
                </p14:cNvPr>
                <p14:cNvContentPartPr/>
                <p14:nvPr/>
              </p14:nvContentPartPr>
              <p14:xfrm>
                <a:off x="806781" y="2737899"/>
                <a:ext cx="764640" cy="118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DD97828-93C4-40BE-8811-FA019AB9C1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8141" y="2729259"/>
                  <a:ext cx="782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2D7E0D7-C7B6-4DF8-9CD2-33D0855FFF5F}"/>
                    </a:ext>
                  </a:extLst>
                </p14:cNvPr>
                <p14:cNvContentPartPr/>
                <p14:nvPr/>
              </p14:nvContentPartPr>
              <p14:xfrm>
                <a:off x="2066781" y="2728899"/>
                <a:ext cx="629280" cy="160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2D7E0D7-C7B6-4DF8-9CD2-33D0855FFF5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58141" y="2720259"/>
                  <a:ext cx="64692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A23C8F4-B0A7-4D35-BA8E-19EB51255C03}"/>
              </a:ext>
            </a:extLst>
          </p:cNvPr>
          <p:cNvGrpSpPr/>
          <p:nvPr/>
        </p:nvGrpSpPr>
        <p:grpSpPr>
          <a:xfrm>
            <a:off x="9651261" y="4986459"/>
            <a:ext cx="507600" cy="581040"/>
            <a:chOff x="9651261" y="4986459"/>
            <a:chExt cx="507600" cy="58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4C9153D-42FC-424F-944E-3B3301CBD982}"/>
                    </a:ext>
                  </a:extLst>
                </p14:cNvPr>
                <p14:cNvContentPartPr/>
                <p14:nvPr/>
              </p14:nvContentPartPr>
              <p14:xfrm>
                <a:off x="9660981" y="4986459"/>
                <a:ext cx="176040" cy="552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4C9153D-42FC-424F-944E-3B3301CBD98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651981" y="4977819"/>
                  <a:ext cx="1936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D8C3AED-11A4-4058-AA11-C7F0F5543EFF}"/>
                    </a:ext>
                  </a:extLst>
                </p14:cNvPr>
                <p14:cNvContentPartPr/>
                <p14:nvPr/>
              </p14:nvContentPartPr>
              <p14:xfrm>
                <a:off x="9651261" y="5017779"/>
                <a:ext cx="507600" cy="5497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D8C3AED-11A4-4058-AA11-C7F0F5543E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642261" y="5009139"/>
                  <a:ext cx="525240" cy="56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13B00DC2-4C4D-4AD8-905C-8E5F55766508}"/>
              </a:ext>
            </a:extLst>
          </p:cNvPr>
          <p:cNvSpPr/>
          <p:nvPr/>
        </p:nvSpPr>
        <p:spPr>
          <a:xfrm>
            <a:off x="9477381" y="4879179"/>
            <a:ext cx="873720" cy="862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96F7CE6-0BE8-42F7-844F-961FE924BCA0}"/>
                  </a:ext>
                </a:extLst>
              </p14:cNvPr>
              <p14:cNvContentPartPr/>
              <p14:nvPr/>
            </p14:nvContentPartPr>
            <p14:xfrm>
              <a:off x="10273341" y="5710419"/>
              <a:ext cx="16920" cy="374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96F7CE6-0BE8-42F7-844F-961FE924BCA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264341" y="5701779"/>
                <a:ext cx="345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9FA7BC9-85AB-4C67-8ADA-2FFD8B542AF8}"/>
                  </a:ext>
                </a:extLst>
              </p14:cNvPr>
              <p14:cNvContentPartPr/>
              <p14:nvPr/>
            </p14:nvContentPartPr>
            <p14:xfrm>
              <a:off x="8863581" y="4871619"/>
              <a:ext cx="351720" cy="11368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9FA7BC9-85AB-4C67-8ADA-2FFD8B542AF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854941" y="4862979"/>
                <a:ext cx="36936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160331F-71D7-4EAA-9E44-EC72E4B67FC1}"/>
                  </a:ext>
                </a:extLst>
              </p14:cNvPr>
              <p14:cNvContentPartPr/>
              <p14:nvPr/>
            </p14:nvContentPartPr>
            <p14:xfrm>
              <a:off x="9105141" y="4792059"/>
              <a:ext cx="1788120" cy="1332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160331F-71D7-4EAA-9E44-EC72E4B67FC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096501" y="4783419"/>
                <a:ext cx="18057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4B3EC17-E852-4D9B-8C13-EDC1013AA46D}"/>
                  </a:ext>
                </a:extLst>
              </p14:cNvPr>
              <p14:cNvContentPartPr/>
              <p14:nvPr/>
            </p14:nvContentPartPr>
            <p14:xfrm>
              <a:off x="10557741" y="4869099"/>
              <a:ext cx="430560" cy="10094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4B3EC17-E852-4D9B-8C13-EDC1013AA46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49101" y="4860459"/>
                <a:ext cx="44820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540594E-9581-49D3-B384-1547ECF5AF63}"/>
                  </a:ext>
                </a:extLst>
              </p14:cNvPr>
              <p14:cNvContentPartPr/>
              <p14:nvPr/>
            </p14:nvContentPartPr>
            <p14:xfrm>
              <a:off x="8919381" y="5842179"/>
              <a:ext cx="1631880" cy="1155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540594E-9581-49D3-B384-1547ECF5AF6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910741" y="5833539"/>
                <a:ext cx="16495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F490D91-7341-4E01-B82D-9D21583D5443}"/>
                  </a:ext>
                </a:extLst>
              </p14:cNvPr>
              <p14:cNvContentPartPr/>
              <p14:nvPr/>
            </p14:nvContentPartPr>
            <p14:xfrm>
              <a:off x="9611301" y="3422619"/>
              <a:ext cx="248040" cy="6724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F490D91-7341-4E01-B82D-9D21583D544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602661" y="3413979"/>
                <a:ext cx="26568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C8BC1F7-92D2-42B2-A87A-74D6EBF545CE}"/>
                  </a:ext>
                </a:extLst>
              </p14:cNvPr>
              <p14:cNvContentPartPr/>
              <p14:nvPr/>
            </p14:nvContentPartPr>
            <p14:xfrm>
              <a:off x="9601221" y="3428739"/>
              <a:ext cx="302400" cy="6418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C8BC1F7-92D2-42B2-A87A-74D6EBF545C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592581" y="3419739"/>
                <a:ext cx="32004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DF6CB4C-85FF-4FC2-AEC7-A52FE69EE142}"/>
                  </a:ext>
                </a:extLst>
              </p14:cNvPr>
              <p14:cNvContentPartPr/>
              <p14:nvPr/>
            </p14:nvContentPartPr>
            <p14:xfrm>
              <a:off x="10320501" y="3364299"/>
              <a:ext cx="274680" cy="6454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DF6CB4C-85FF-4FC2-AEC7-A52FE69EE14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311501" y="3355299"/>
                <a:ext cx="292320" cy="66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CD680D3-8CDC-4DF1-9557-A1C7062F98D5}"/>
              </a:ext>
            </a:extLst>
          </p:cNvPr>
          <p:cNvGrpSpPr/>
          <p:nvPr/>
        </p:nvGrpSpPr>
        <p:grpSpPr>
          <a:xfrm>
            <a:off x="9753861" y="3408219"/>
            <a:ext cx="639000" cy="451800"/>
            <a:chOff x="9753861" y="3408219"/>
            <a:chExt cx="639000" cy="45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7808104-7B19-4D2D-84F4-B87B1C7893F7}"/>
                    </a:ext>
                  </a:extLst>
                </p14:cNvPr>
                <p14:cNvContentPartPr/>
                <p14:nvPr/>
              </p14:nvContentPartPr>
              <p14:xfrm>
                <a:off x="9753861" y="3428019"/>
                <a:ext cx="639000" cy="3726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7808104-7B19-4D2D-84F4-B87B1C7893F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744861" y="3419019"/>
                  <a:ext cx="6566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D61A58A-E8CA-4E84-BF53-B27203E67B82}"/>
                    </a:ext>
                  </a:extLst>
                </p14:cNvPr>
                <p14:cNvContentPartPr/>
                <p14:nvPr/>
              </p14:nvContentPartPr>
              <p14:xfrm>
                <a:off x="9793461" y="3731139"/>
                <a:ext cx="589320" cy="1288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D61A58A-E8CA-4E84-BF53-B27203E67B8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84461" y="3722499"/>
                  <a:ext cx="606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5EEAF86-C545-473F-96D4-E22F8ADDF042}"/>
                    </a:ext>
                  </a:extLst>
                </p14:cNvPr>
                <p14:cNvContentPartPr/>
                <p14:nvPr/>
              </p14:nvContentPartPr>
              <p14:xfrm>
                <a:off x="9776901" y="3470499"/>
                <a:ext cx="202320" cy="2599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5EEAF86-C545-473F-96D4-E22F8ADDF04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68261" y="3461859"/>
                  <a:ext cx="219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EA5A95E-9724-4560-8B4B-CB1218DFCC37}"/>
                    </a:ext>
                  </a:extLst>
                </p14:cNvPr>
                <p14:cNvContentPartPr/>
                <p14:nvPr/>
              </p14:nvContentPartPr>
              <p14:xfrm>
                <a:off x="9879141" y="3437739"/>
                <a:ext cx="268560" cy="311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EA5A95E-9724-4560-8B4B-CB1218DFCC3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870501" y="3429099"/>
                  <a:ext cx="2862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FEA18BE-5CCB-4CD8-A48A-FB0DEC804B59}"/>
                    </a:ext>
                  </a:extLst>
                </p14:cNvPr>
                <p14:cNvContentPartPr/>
                <p14:nvPr/>
              </p14:nvContentPartPr>
              <p14:xfrm>
                <a:off x="9978861" y="3408219"/>
                <a:ext cx="304920" cy="374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FEA18BE-5CCB-4CD8-A48A-FB0DEC804B5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969861" y="3399579"/>
                  <a:ext cx="3225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1AF3C33-7894-4D86-A337-E7F271E443EE}"/>
                    </a:ext>
                  </a:extLst>
                </p14:cNvPr>
                <p14:cNvContentPartPr/>
                <p14:nvPr/>
              </p14:nvContentPartPr>
              <p14:xfrm>
                <a:off x="10130421" y="3503259"/>
                <a:ext cx="202680" cy="270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1AF3C33-7894-4D86-A337-E7F271E443E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121781" y="3494259"/>
                  <a:ext cx="220320" cy="28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5FD591F-4313-43C9-843A-0F44721A4230}"/>
                  </a:ext>
                </a:extLst>
              </p14:cNvPr>
              <p14:cNvContentPartPr/>
              <p14:nvPr/>
            </p14:nvContentPartPr>
            <p14:xfrm>
              <a:off x="8981301" y="2679579"/>
              <a:ext cx="595080" cy="1774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5FD591F-4313-43C9-843A-0F44721A423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972301" y="2670579"/>
                <a:ext cx="6127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00CD5A0-FB69-4A46-8CE6-BD4FB659D219}"/>
                  </a:ext>
                </a:extLst>
              </p14:cNvPr>
              <p14:cNvContentPartPr/>
              <p14:nvPr/>
            </p14:nvContentPartPr>
            <p14:xfrm>
              <a:off x="10501581" y="2713779"/>
              <a:ext cx="578880" cy="1591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00CD5A0-FB69-4A46-8CE6-BD4FB659D21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492941" y="2704779"/>
                <a:ext cx="59652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8C5BA28-3B2C-42A8-B71A-B26ED52CF572}"/>
              </a:ext>
            </a:extLst>
          </p:cNvPr>
          <p:cNvGrpSpPr/>
          <p:nvPr/>
        </p:nvGrpSpPr>
        <p:grpSpPr>
          <a:xfrm>
            <a:off x="9164901" y="2689659"/>
            <a:ext cx="1765080" cy="1385640"/>
            <a:chOff x="9164901" y="2689659"/>
            <a:chExt cx="1765080" cy="138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AC2EC26-A572-447E-9524-9EF331C350C7}"/>
                    </a:ext>
                  </a:extLst>
                </p14:cNvPr>
                <p14:cNvContentPartPr/>
                <p14:nvPr/>
              </p14:nvContentPartPr>
              <p14:xfrm>
                <a:off x="9164901" y="3039579"/>
                <a:ext cx="394920" cy="464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AC2EC26-A572-447E-9524-9EF331C350C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55901" y="3030939"/>
                  <a:ext cx="4125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43A0B24-AF46-43C3-99A1-78CE3C384B67}"/>
                    </a:ext>
                  </a:extLst>
                </p14:cNvPr>
                <p14:cNvContentPartPr/>
                <p14:nvPr/>
              </p14:nvContentPartPr>
              <p14:xfrm>
                <a:off x="10584381" y="3039219"/>
                <a:ext cx="345600" cy="419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43A0B24-AF46-43C3-99A1-78CE3C384B6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575381" y="3030219"/>
                  <a:ext cx="3632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9911D76-28E9-409C-8616-8726FD5055EC}"/>
                    </a:ext>
                  </a:extLst>
                </p14:cNvPr>
                <p14:cNvContentPartPr/>
                <p14:nvPr/>
              </p14:nvContentPartPr>
              <p14:xfrm>
                <a:off x="9541821" y="3065139"/>
                <a:ext cx="10440" cy="14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9911D76-28E9-409C-8616-8726FD5055E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533181" y="3056139"/>
                  <a:ext cx="28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F66808E-E1A4-4E40-AD74-4F1D50A31FF8}"/>
                    </a:ext>
                  </a:extLst>
                </p14:cNvPr>
                <p14:cNvContentPartPr/>
                <p14:nvPr/>
              </p14:nvContentPartPr>
              <p14:xfrm>
                <a:off x="9525621" y="3047859"/>
                <a:ext cx="10440" cy="21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F66808E-E1A4-4E40-AD74-4F1D50A31FF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516621" y="3038859"/>
                  <a:ext cx="28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0EE563E-BCBD-4D57-AE92-883B6E42699E}"/>
                    </a:ext>
                  </a:extLst>
                </p14:cNvPr>
                <p14:cNvContentPartPr/>
                <p14:nvPr/>
              </p14:nvContentPartPr>
              <p14:xfrm>
                <a:off x="9502221" y="3143979"/>
                <a:ext cx="1104840" cy="673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0EE563E-BCBD-4D57-AE92-883B6E42699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493581" y="3134979"/>
                  <a:ext cx="11224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5029685-FA68-4677-AAC6-7F1FEADB7D9D}"/>
                    </a:ext>
                  </a:extLst>
                </p14:cNvPr>
                <p14:cNvContentPartPr/>
                <p14:nvPr/>
              </p14:nvContentPartPr>
              <p14:xfrm>
                <a:off x="9541821" y="3352419"/>
                <a:ext cx="1052640" cy="65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5029685-FA68-4677-AAC6-7F1FEADB7D9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533181" y="3343419"/>
                  <a:ext cx="1070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C97050B-6368-41FA-80AC-BB79148F0431}"/>
                    </a:ext>
                  </a:extLst>
                </p14:cNvPr>
                <p14:cNvContentPartPr/>
                <p14:nvPr/>
              </p14:nvContentPartPr>
              <p14:xfrm>
                <a:off x="10577541" y="3328299"/>
                <a:ext cx="6840" cy="19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C97050B-6368-41FA-80AC-BB79148F043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68901" y="3319299"/>
                  <a:ext cx="24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C20048F-E369-40E5-8D5C-278D6C017329}"/>
                    </a:ext>
                  </a:extLst>
                </p14:cNvPr>
                <p14:cNvContentPartPr/>
                <p14:nvPr/>
              </p14:nvContentPartPr>
              <p14:xfrm>
                <a:off x="9567381" y="3381579"/>
                <a:ext cx="319680" cy="693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C20048F-E369-40E5-8D5C-278D6C01732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58381" y="3372939"/>
                  <a:ext cx="33732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AA96653-2FC6-45E3-BFBD-98CA3FF5EA48}"/>
                    </a:ext>
                  </a:extLst>
                </p14:cNvPr>
                <p14:cNvContentPartPr/>
                <p14:nvPr/>
              </p14:nvContentPartPr>
              <p14:xfrm>
                <a:off x="9694101" y="3404619"/>
                <a:ext cx="27000" cy="24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AA96653-2FC6-45E3-BFBD-98CA3FF5EA4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685461" y="3395619"/>
                  <a:ext cx="44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819805A-5DE3-4A3F-BD27-72528B1683FE}"/>
                    </a:ext>
                  </a:extLst>
                </p14:cNvPr>
                <p14:cNvContentPartPr/>
                <p14:nvPr/>
              </p14:nvContentPartPr>
              <p14:xfrm>
                <a:off x="10316181" y="3352419"/>
                <a:ext cx="261720" cy="623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819805A-5DE3-4A3F-BD27-72528B1683F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307541" y="3343419"/>
                  <a:ext cx="27936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BA22FA4-1C74-4311-B0C9-A3D8C87A2A62}"/>
                    </a:ext>
                  </a:extLst>
                </p14:cNvPr>
                <p14:cNvContentPartPr/>
                <p14:nvPr/>
              </p14:nvContentPartPr>
              <p14:xfrm>
                <a:off x="10448661" y="3422979"/>
                <a:ext cx="360" cy="9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BA22FA4-1C74-4311-B0C9-A3D8C87A2A6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439661" y="3414339"/>
                  <a:ext cx="18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BD8EF21-53E1-41A7-BAD2-5D8408C697AE}"/>
                    </a:ext>
                  </a:extLst>
                </p14:cNvPr>
                <p14:cNvContentPartPr/>
                <p14:nvPr/>
              </p14:nvContentPartPr>
              <p14:xfrm>
                <a:off x="9214221" y="2994219"/>
                <a:ext cx="186120" cy="306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BD8EF21-53E1-41A7-BAD2-5D8408C697A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205221" y="2985219"/>
                  <a:ext cx="2037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92D8900-C3B4-4E42-88E6-AB5F787ECF03}"/>
                    </a:ext>
                  </a:extLst>
                </p14:cNvPr>
                <p14:cNvContentPartPr/>
                <p14:nvPr/>
              </p14:nvContentPartPr>
              <p14:xfrm>
                <a:off x="9273981" y="3078819"/>
                <a:ext cx="169200" cy="231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92D8900-C3B4-4E42-88E6-AB5F787ECF0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64981" y="3069819"/>
                  <a:ext cx="1868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FFEA78C-F984-4E4B-B178-AC23752966C7}"/>
                    </a:ext>
                  </a:extLst>
                </p14:cNvPr>
                <p14:cNvContentPartPr/>
                <p14:nvPr/>
              </p14:nvContentPartPr>
              <p14:xfrm>
                <a:off x="9267141" y="3141099"/>
                <a:ext cx="192600" cy="243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FFEA78C-F984-4E4B-B178-AC23752966C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58141" y="3132459"/>
                  <a:ext cx="210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9525597-5C1B-404C-8841-F9FDE541B2ED}"/>
                    </a:ext>
                  </a:extLst>
                </p14:cNvPr>
                <p14:cNvContentPartPr/>
                <p14:nvPr/>
              </p14:nvContentPartPr>
              <p14:xfrm>
                <a:off x="9290541" y="3132819"/>
                <a:ext cx="235440" cy="346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9525597-5C1B-404C-8841-F9FDE541B2E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281901" y="3124179"/>
                  <a:ext cx="2530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8D01A99-9F43-4C2A-B25A-C7B8EF6A1262}"/>
                    </a:ext>
                  </a:extLst>
                </p14:cNvPr>
                <p14:cNvContentPartPr/>
                <p14:nvPr/>
              </p14:nvContentPartPr>
              <p14:xfrm>
                <a:off x="10551261" y="3097899"/>
                <a:ext cx="371160" cy="3200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8D01A99-9F43-4C2A-B25A-C7B8EF6A126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42261" y="3089259"/>
                  <a:ext cx="3888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1E67388-74AD-4C89-89F0-8AA1E1A550E1}"/>
                    </a:ext>
                  </a:extLst>
                </p14:cNvPr>
                <p14:cNvContentPartPr/>
                <p14:nvPr/>
              </p14:nvContentPartPr>
              <p14:xfrm>
                <a:off x="9323661" y="2749059"/>
                <a:ext cx="33840" cy="3240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1E67388-74AD-4C89-89F0-8AA1E1A550E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314661" y="2740419"/>
                  <a:ext cx="514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74D7357-A308-4988-91F6-BDFF6331FF91}"/>
                    </a:ext>
                  </a:extLst>
                </p14:cNvPr>
                <p14:cNvContentPartPr/>
                <p14:nvPr/>
              </p14:nvContentPartPr>
              <p14:xfrm>
                <a:off x="10702461" y="2848059"/>
                <a:ext cx="41760" cy="2592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74D7357-A308-4988-91F6-BDFF6331FF9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93821" y="2839059"/>
                  <a:ext cx="59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94D616C-4102-4140-90F0-5378DD223EB5}"/>
                    </a:ext>
                  </a:extLst>
                </p14:cNvPr>
                <p14:cNvContentPartPr/>
                <p14:nvPr/>
              </p14:nvContentPartPr>
              <p14:xfrm>
                <a:off x="9760341" y="2719539"/>
                <a:ext cx="572760" cy="657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94D616C-4102-4140-90F0-5378DD223EB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751341" y="2710899"/>
                  <a:ext cx="5904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B10E8B6-5976-48C9-A0CB-A992531E6E0B}"/>
                    </a:ext>
                  </a:extLst>
                </p14:cNvPr>
                <p14:cNvContentPartPr/>
                <p14:nvPr/>
              </p14:nvContentPartPr>
              <p14:xfrm>
                <a:off x="9775821" y="2781099"/>
                <a:ext cx="196560" cy="279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B10E8B6-5976-48C9-A0CB-A992531E6E0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67181" y="2772099"/>
                  <a:ext cx="2142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E97414F-8893-4618-A9F6-B00A130A04C6}"/>
                    </a:ext>
                  </a:extLst>
                </p14:cNvPr>
                <p14:cNvContentPartPr/>
                <p14:nvPr/>
              </p14:nvContentPartPr>
              <p14:xfrm>
                <a:off x="9820101" y="2700819"/>
                <a:ext cx="295200" cy="458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E97414F-8893-4618-A9F6-B00A130A04C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11101" y="2692179"/>
                  <a:ext cx="3128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E081C9C-E842-4F2B-B511-0A19D3EB1032}"/>
                    </a:ext>
                  </a:extLst>
                </p14:cNvPr>
                <p14:cNvContentPartPr/>
                <p14:nvPr/>
              </p14:nvContentPartPr>
              <p14:xfrm>
                <a:off x="9896061" y="2689659"/>
                <a:ext cx="377640" cy="543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E081C9C-E842-4F2B-B511-0A19D3EB103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887061" y="2681019"/>
                  <a:ext cx="3952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C0121AD-FCBD-4207-AB21-0E9F49C8FB43}"/>
                    </a:ext>
                  </a:extLst>
                </p14:cNvPr>
                <p14:cNvContentPartPr/>
                <p14:nvPr/>
              </p14:nvContentPartPr>
              <p14:xfrm>
                <a:off x="9929181" y="2809539"/>
                <a:ext cx="337680" cy="5004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C0121AD-FCBD-4207-AB21-0E9F49C8FB4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920181" y="2800899"/>
                  <a:ext cx="35532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A2E26D4-CA98-45C9-A523-6937188C1EB9}"/>
                    </a:ext>
                  </a:extLst>
                </p14:cNvPr>
                <p14:cNvContentPartPr/>
                <p14:nvPr/>
              </p14:nvContentPartPr>
              <p14:xfrm>
                <a:off x="10054821" y="2931939"/>
                <a:ext cx="268200" cy="4118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A2E26D4-CA98-45C9-A523-6937188C1EB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046181" y="2922939"/>
                  <a:ext cx="2858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0085B6F-9436-429B-8897-ED04AFAF2E20}"/>
                    </a:ext>
                  </a:extLst>
                </p14:cNvPr>
                <p14:cNvContentPartPr/>
                <p14:nvPr/>
              </p14:nvContentPartPr>
              <p14:xfrm>
                <a:off x="10167141" y="3125259"/>
                <a:ext cx="149400" cy="2257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0085B6F-9436-429B-8897-ED04AFAF2E2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158141" y="3116619"/>
                  <a:ext cx="16704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3FE4961-5549-4D28-9D09-33BFE80768E4}"/>
              </a:ext>
            </a:extLst>
          </p:cNvPr>
          <p:cNvGrpSpPr/>
          <p:nvPr/>
        </p:nvGrpSpPr>
        <p:grpSpPr>
          <a:xfrm>
            <a:off x="8721381" y="2714139"/>
            <a:ext cx="989640" cy="505440"/>
            <a:chOff x="8721381" y="2714139"/>
            <a:chExt cx="989640" cy="5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FA0696A-E647-43EA-BF14-73F00B05B2B3}"/>
                    </a:ext>
                  </a:extLst>
                </p14:cNvPr>
                <p14:cNvContentPartPr/>
                <p14:nvPr/>
              </p14:nvContentPartPr>
              <p14:xfrm>
                <a:off x="8721381" y="2808819"/>
                <a:ext cx="284760" cy="410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FA0696A-E647-43EA-BF14-73F00B05B2B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717061" y="2804499"/>
                  <a:ext cx="2934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0840176-D386-4B55-A1BC-75BCBAF0533E}"/>
                    </a:ext>
                  </a:extLst>
                </p14:cNvPr>
                <p14:cNvContentPartPr/>
                <p14:nvPr/>
              </p14:nvContentPartPr>
              <p14:xfrm>
                <a:off x="8847021" y="2818179"/>
                <a:ext cx="202320" cy="3445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0840176-D386-4B55-A1BC-75BCBAF0533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42701" y="2813859"/>
                  <a:ext cx="2109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2E85B46-3D8A-4280-A5CB-0230C2F4BFEF}"/>
                    </a:ext>
                  </a:extLst>
                </p14:cNvPr>
                <p14:cNvContentPartPr/>
                <p14:nvPr/>
              </p14:nvContentPartPr>
              <p14:xfrm>
                <a:off x="8979501" y="2851659"/>
                <a:ext cx="169200" cy="3074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2E85B46-3D8A-4280-A5CB-0230C2F4BFE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975181" y="2847339"/>
                  <a:ext cx="177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BA49E95-F424-4341-B8F5-1D2A97319799}"/>
                    </a:ext>
                  </a:extLst>
                </p14:cNvPr>
                <p14:cNvContentPartPr/>
                <p14:nvPr/>
              </p14:nvContentPartPr>
              <p14:xfrm>
                <a:off x="9138261" y="2846259"/>
                <a:ext cx="136080" cy="2329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BA49E95-F424-4341-B8F5-1D2A9731979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133941" y="2841939"/>
                  <a:ext cx="144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36122A7-6A19-4326-96C8-50CFEA3A2171}"/>
                    </a:ext>
                  </a:extLst>
                </p14:cNvPr>
                <p14:cNvContentPartPr/>
                <p14:nvPr/>
              </p14:nvContentPartPr>
              <p14:xfrm>
                <a:off x="9349941" y="2827539"/>
                <a:ext cx="16920" cy="1753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36122A7-6A19-4326-96C8-50CFEA3A217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45621" y="2823219"/>
                  <a:ext cx="25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6B90AE6-0CB1-4EBC-AEF3-D6C255BD6CD2}"/>
                    </a:ext>
                  </a:extLst>
                </p14:cNvPr>
                <p14:cNvContentPartPr/>
                <p14:nvPr/>
              </p14:nvContentPartPr>
              <p14:xfrm>
                <a:off x="9432741" y="2812779"/>
                <a:ext cx="69840" cy="156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6B90AE6-0CB1-4EBC-AEF3-D6C255BD6CD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428421" y="2808459"/>
                  <a:ext cx="78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E32CFC0-08D9-4695-95E1-A1493BF01D6A}"/>
                    </a:ext>
                  </a:extLst>
                </p14:cNvPr>
                <p14:cNvContentPartPr/>
                <p14:nvPr/>
              </p14:nvContentPartPr>
              <p14:xfrm>
                <a:off x="9525621" y="2751219"/>
                <a:ext cx="50040" cy="1717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E32CFC0-08D9-4695-95E1-A1493BF01D6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521301" y="2746899"/>
                  <a:ext cx="58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0E5EF09-24A0-4897-99CA-29513C343C66}"/>
                    </a:ext>
                  </a:extLst>
                </p14:cNvPr>
                <p14:cNvContentPartPr/>
                <p14:nvPr/>
              </p14:nvContentPartPr>
              <p14:xfrm>
                <a:off x="9585021" y="2714139"/>
                <a:ext cx="126000" cy="2422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0E5EF09-24A0-4897-99CA-29513C343C6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580701" y="2709819"/>
                  <a:ext cx="13464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FC37991A-832C-4ADF-9575-282348EB39B3}"/>
              </a:ext>
            </a:extLst>
          </p:cNvPr>
          <p:cNvGrpSpPr/>
          <p:nvPr/>
        </p:nvGrpSpPr>
        <p:grpSpPr>
          <a:xfrm>
            <a:off x="10491501" y="2762379"/>
            <a:ext cx="824400" cy="406080"/>
            <a:chOff x="10491501" y="2762379"/>
            <a:chExt cx="824400" cy="4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ADAED0C-D43D-45F9-869C-4883B8F3BE2F}"/>
                    </a:ext>
                  </a:extLst>
                </p14:cNvPr>
                <p14:cNvContentPartPr/>
                <p14:nvPr/>
              </p14:nvContentPartPr>
              <p14:xfrm>
                <a:off x="10491501" y="2855619"/>
                <a:ext cx="86400" cy="2422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ADAED0C-D43D-45F9-869C-4883B8F3BE2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87181" y="2851299"/>
                  <a:ext cx="9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57F53A7-86FC-4D3E-9AE1-D4BA70003606}"/>
                    </a:ext>
                  </a:extLst>
                </p14:cNvPr>
                <p14:cNvContentPartPr/>
                <p14:nvPr/>
              </p14:nvContentPartPr>
              <p14:xfrm>
                <a:off x="10584381" y="2839059"/>
                <a:ext cx="43920" cy="2250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57F53A7-86FC-4D3E-9AE1-D4BA7000360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580061" y="2834739"/>
                  <a:ext cx="52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2EDC5CB-CFBC-4CE4-8D37-D5B6708A4D30}"/>
                    </a:ext>
                  </a:extLst>
                </p14:cNvPr>
                <p14:cNvContentPartPr/>
                <p14:nvPr/>
              </p14:nvContentPartPr>
              <p14:xfrm>
                <a:off x="10659981" y="2861019"/>
                <a:ext cx="109800" cy="2124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2EDC5CB-CFBC-4CE4-8D37-D5B6708A4D3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55661" y="2856699"/>
                  <a:ext cx="118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BC50487-210F-46FB-B8AC-40D42D345C4F}"/>
                    </a:ext>
                  </a:extLst>
                </p14:cNvPr>
                <p14:cNvContentPartPr/>
                <p14:nvPr/>
              </p14:nvContentPartPr>
              <p14:xfrm>
                <a:off x="10835661" y="2836899"/>
                <a:ext cx="92880" cy="2610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BC50487-210F-46FB-B8AC-40D42D345C4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1341" y="2832579"/>
                  <a:ext cx="1015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7D29448-9013-4178-BAA9-A67E92D922AA}"/>
                    </a:ext>
                  </a:extLst>
                </p14:cNvPr>
                <p14:cNvContentPartPr/>
                <p14:nvPr/>
              </p14:nvContentPartPr>
              <p14:xfrm>
                <a:off x="10987941" y="2790459"/>
                <a:ext cx="136080" cy="270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7D29448-9013-4178-BAA9-A67E92D922A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983621" y="2786139"/>
                  <a:ext cx="1447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24F7309-83CA-4430-B9F6-C2FF37688A84}"/>
                    </a:ext>
                  </a:extLst>
                </p14:cNvPr>
                <p14:cNvContentPartPr/>
                <p14:nvPr/>
              </p14:nvContentPartPr>
              <p14:xfrm>
                <a:off x="11107101" y="2762379"/>
                <a:ext cx="83160" cy="2498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24F7309-83CA-4430-B9F6-C2FF37688A8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02781" y="2758059"/>
                  <a:ext cx="91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4FF67A0-EC5F-4043-B6D5-9E83DB3C9EFF}"/>
                    </a:ext>
                  </a:extLst>
                </p14:cNvPr>
                <p14:cNvContentPartPr/>
                <p14:nvPr/>
              </p14:nvContentPartPr>
              <p14:xfrm>
                <a:off x="11163261" y="2812779"/>
                <a:ext cx="152640" cy="355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4FF67A0-EC5F-4043-B6D5-9E83DB3C9EF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158941" y="2808459"/>
                  <a:ext cx="16128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1D11B5AB-C66A-4D8C-A452-56102D49C644}"/>
              </a:ext>
            </a:extLst>
          </p:cNvPr>
          <p:cNvGrpSpPr/>
          <p:nvPr/>
        </p:nvGrpSpPr>
        <p:grpSpPr>
          <a:xfrm>
            <a:off x="7247901" y="4437819"/>
            <a:ext cx="2044080" cy="1973160"/>
            <a:chOff x="7247901" y="4437819"/>
            <a:chExt cx="2044080" cy="19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100FB5C-7BEA-460B-86AA-882E05D3707A}"/>
                    </a:ext>
                  </a:extLst>
                </p14:cNvPr>
                <p14:cNvContentPartPr/>
                <p14:nvPr/>
              </p14:nvContentPartPr>
              <p14:xfrm>
                <a:off x="8340141" y="5743539"/>
                <a:ext cx="951840" cy="6674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100FB5C-7BEA-460B-86AA-882E05D3707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331501" y="5734539"/>
                  <a:ext cx="96948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86924B5-643C-46F1-B878-5931F7500FE1}"/>
                    </a:ext>
                  </a:extLst>
                </p14:cNvPr>
                <p14:cNvContentPartPr/>
                <p14:nvPr/>
              </p14:nvContentPartPr>
              <p14:xfrm>
                <a:off x="7334301" y="4512699"/>
                <a:ext cx="73800" cy="4010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86924B5-643C-46F1-B878-5931F7500FE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325661" y="4504059"/>
                  <a:ext cx="914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211A70E-2905-4D5B-B8A0-1257411EC365}"/>
                    </a:ext>
                  </a:extLst>
                </p14:cNvPr>
                <p14:cNvContentPartPr/>
                <p14:nvPr/>
              </p14:nvContentPartPr>
              <p14:xfrm>
                <a:off x="7308021" y="4437819"/>
                <a:ext cx="279000" cy="4568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211A70E-2905-4D5B-B8A0-1257411EC36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299021" y="4429179"/>
                  <a:ext cx="2966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FE00922-1456-4EC8-B0C4-8638F9159BC7}"/>
                    </a:ext>
                  </a:extLst>
                </p14:cNvPr>
                <p14:cNvContentPartPr/>
                <p14:nvPr/>
              </p14:nvContentPartPr>
              <p14:xfrm>
                <a:off x="7645701" y="4587579"/>
                <a:ext cx="334800" cy="2448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FE00922-1456-4EC8-B0C4-8638F9159BC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37061" y="4578939"/>
                  <a:ext cx="352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0665413-824B-4A43-8ADD-04AF608D43AE}"/>
                    </a:ext>
                  </a:extLst>
                </p14:cNvPr>
                <p14:cNvContentPartPr/>
                <p14:nvPr/>
              </p14:nvContentPartPr>
              <p14:xfrm>
                <a:off x="8046381" y="4569579"/>
                <a:ext cx="146520" cy="1717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0665413-824B-4A43-8ADD-04AF608D43A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37741" y="4560939"/>
                  <a:ext cx="164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6C12F3A-9302-4C16-8FA6-6D0961A590BE}"/>
                    </a:ext>
                  </a:extLst>
                </p14:cNvPr>
                <p14:cNvContentPartPr/>
                <p14:nvPr/>
              </p14:nvContentPartPr>
              <p14:xfrm>
                <a:off x="8274621" y="4437819"/>
                <a:ext cx="176040" cy="4539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6C12F3A-9302-4C16-8FA6-6D0961A590B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265621" y="4429179"/>
                  <a:ext cx="19368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BCAE0DA-0041-449D-B4F4-4BAD9AB88FD7}"/>
                    </a:ext>
                  </a:extLst>
                </p14:cNvPr>
                <p14:cNvContentPartPr/>
                <p14:nvPr/>
              </p14:nvContentPartPr>
              <p14:xfrm>
                <a:off x="7247901" y="5241699"/>
                <a:ext cx="203400" cy="4086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BCAE0DA-0041-449D-B4F4-4BAD9AB88FD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239261" y="5233059"/>
                  <a:ext cx="2210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B657FA2-0F94-4A8C-B658-9D383C73F9A9}"/>
                    </a:ext>
                  </a:extLst>
                </p14:cNvPr>
                <p14:cNvContentPartPr/>
                <p14:nvPr/>
              </p14:nvContentPartPr>
              <p14:xfrm>
                <a:off x="7553181" y="5152059"/>
                <a:ext cx="165960" cy="4399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B657FA2-0F94-4A8C-B658-9D383C73F9A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544541" y="5143059"/>
                  <a:ext cx="1836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E5262FE-6204-4D49-802D-FC1D2335F665}"/>
                    </a:ext>
                  </a:extLst>
                </p14:cNvPr>
                <p14:cNvContentPartPr/>
                <p14:nvPr/>
              </p14:nvContentPartPr>
              <p14:xfrm>
                <a:off x="7546701" y="5314059"/>
                <a:ext cx="199080" cy="990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E5262FE-6204-4D49-802D-FC1D2335F66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538061" y="5305059"/>
                  <a:ext cx="216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F93233B-3804-4C2C-90EC-46BCB575D9CE}"/>
                    </a:ext>
                  </a:extLst>
                </p14:cNvPr>
                <p14:cNvContentPartPr/>
                <p14:nvPr/>
              </p14:nvContentPartPr>
              <p14:xfrm>
                <a:off x="7754781" y="5345379"/>
                <a:ext cx="242280" cy="2044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F93233B-3804-4C2C-90EC-46BCB575D9C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746141" y="5336739"/>
                  <a:ext cx="259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42676A3-2642-4AED-AC47-545F9078EC35}"/>
                    </a:ext>
                  </a:extLst>
                </p14:cNvPr>
                <p14:cNvContentPartPr/>
                <p14:nvPr/>
              </p14:nvContentPartPr>
              <p14:xfrm>
                <a:off x="7995981" y="5004459"/>
                <a:ext cx="196560" cy="4824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42676A3-2642-4AED-AC47-545F9078EC3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987341" y="4995819"/>
                  <a:ext cx="2142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69478FC-45DE-42C6-A840-469084A21C2C}"/>
                    </a:ext>
                  </a:extLst>
                </p14:cNvPr>
                <p14:cNvContentPartPr/>
                <p14:nvPr/>
              </p14:nvContentPartPr>
              <p14:xfrm>
                <a:off x="7991661" y="5194899"/>
                <a:ext cx="207360" cy="525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69478FC-45DE-42C6-A840-469084A21C2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82661" y="5186259"/>
                  <a:ext cx="225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167571C-F012-44F9-9174-D0C371BD5F42}"/>
                    </a:ext>
                  </a:extLst>
                </p14:cNvPr>
                <p14:cNvContentPartPr/>
                <p14:nvPr/>
              </p14:nvContentPartPr>
              <p14:xfrm>
                <a:off x="8317821" y="5137659"/>
                <a:ext cx="23400" cy="2178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167571C-F012-44F9-9174-D0C371BD5F4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308821" y="5129019"/>
                  <a:ext cx="410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2BADEF0-4F6D-40DD-8448-5E26F085B432}"/>
                    </a:ext>
                  </a:extLst>
                </p14:cNvPr>
                <p14:cNvContentPartPr/>
                <p14:nvPr/>
              </p14:nvContentPartPr>
              <p14:xfrm>
                <a:off x="8317821" y="4986459"/>
                <a:ext cx="16920" cy="673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2BADEF0-4F6D-40DD-8448-5E26F085B43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308821" y="4977819"/>
                  <a:ext cx="345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369C74F-E8F0-4164-ABCF-9EC51FC44D49}"/>
                    </a:ext>
                  </a:extLst>
                </p14:cNvPr>
                <p14:cNvContentPartPr/>
                <p14:nvPr/>
              </p14:nvContentPartPr>
              <p14:xfrm>
                <a:off x="8390541" y="5161059"/>
                <a:ext cx="170280" cy="2372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369C74F-E8F0-4164-ABCF-9EC51FC44D4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381541" y="5152419"/>
                  <a:ext cx="187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8F08981-DD1C-4775-B975-B4ED2DA610F0}"/>
                    </a:ext>
                  </a:extLst>
                </p14:cNvPr>
                <p14:cNvContentPartPr/>
                <p14:nvPr/>
              </p14:nvContentPartPr>
              <p14:xfrm>
                <a:off x="8635341" y="5133699"/>
                <a:ext cx="294840" cy="2948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8F08981-DD1C-4775-B975-B4ED2DA610F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626701" y="5124699"/>
                  <a:ext cx="31248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0A387742-6CF3-4920-ADE1-BB7C65C6F43C}"/>
              </a:ext>
            </a:extLst>
          </p:cNvPr>
          <p:cNvGrpSpPr/>
          <p:nvPr/>
        </p:nvGrpSpPr>
        <p:grpSpPr>
          <a:xfrm>
            <a:off x="704181" y="4724739"/>
            <a:ext cx="2014920" cy="1278720"/>
            <a:chOff x="704181" y="4724739"/>
            <a:chExt cx="2014920" cy="12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1E12EB5-B47D-4832-AC9A-DFA4C694FBB6}"/>
                    </a:ext>
                  </a:extLst>
                </p14:cNvPr>
                <p14:cNvContentPartPr/>
                <p14:nvPr/>
              </p14:nvContentPartPr>
              <p14:xfrm>
                <a:off x="2226261" y="4902939"/>
                <a:ext cx="447480" cy="9439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1E12EB5-B47D-4832-AC9A-DFA4C694FBB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217621" y="4893939"/>
                  <a:ext cx="465120" cy="9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72A9E4D-3652-4B93-BCF8-75AAA70AA7A7}"/>
                    </a:ext>
                  </a:extLst>
                </p14:cNvPr>
                <p14:cNvContentPartPr/>
                <p14:nvPr/>
              </p14:nvContentPartPr>
              <p14:xfrm>
                <a:off x="856101" y="4751739"/>
                <a:ext cx="245520" cy="92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72A9E4D-3652-4B93-BCF8-75AAA70AA7A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47461" y="4743099"/>
                  <a:ext cx="263160" cy="9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AD763A3-EF08-48D6-B9BD-978DF7AEB58B}"/>
                    </a:ext>
                  </a:extLst>
                </p14:cNvPr>
                <p14:cNvContentPartPr/>
                <p14:nvPr/>
              </p14:nvContentPartPr>
              <p14:xfrm>
                <a:off x="747021" y="5317659"/>
                <a:ext cx="169560" cy="424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AD763A3-EF08-48D6-B9BD-978DF7AEB58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38021" y="5309019"/>
                  <a:ext cx="187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9988E42-B6FB-4A82-8782-F2B6145900E1}"/>
                    </a:ext>
                  </a:extLst>
                </p14:cNvPr>
                <p14:cNvContentPartPr/>
                <p14:nvPr/>
              </p14:nvContentPartPr>
              <p14:xfrm>
                <a:off x="704181" y="5661819"/>
                <a:ext cx="817560" cy="52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9988E42-B6FB-4A82-8782-F2B6145900E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95541" y="5653179"/>
                  <a:ext cx="835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01F11BB-10C8-4C9E-9DA3-77BB5E88101B}"/>
                    </a:ext>
                  </a:extLst>
                </p14:cNvPr>
                <p14:cNvContentPartPr/>
                <p14:nvPr/>
              </p14:nvContentPartPr>
              <p14:xfrm>
                <a:off x="873021" y="5652099"/>
                <a:ext cx="1059120" cy="78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01F11BB-10C8-4C9E-9DA3-77BB5E88101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64021" y="5643459"/>
                  <a:ext cx="1076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59ED39-3079-4498-9435-C172FDD3F0E1}"/>
                    </a:ext>
                  </a:extLst>
                </p14:cNvPr>
                <p14:cNvContentPartPr/>
                <p14:nvPr/>
              </p14:nvContentPartPr>
              <p14:xfrm>
                <a:off x="1444701" y="5667579"/>
                <a:ext cx="761760" cy="37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59ED39-3079-4498-9435-C172FDD3F0E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436061" y="5658579"/>
                  <a:ext cx="77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537374-8CEE-471B-8654-037AA4CCCFA6}"/>
                    </a:ext>
                  </a:extLst>
                </p14:cNvPr>
                <p14:cNvContentPartPr/>
                <p14:nvPr/>
              </p14:nvContentPartPr>
              <p14:xfrm>
                <a:off x="2166861" y="4724739"/>
                <a:ext cx="523080" cy="1074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537374-8CEE-471B-8654-037AA4CCCFA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157861" y="4715739"/>
                  <a:ext cx="540720" cy="10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8A20C3-DCFD-4CE2-8DAD-B6789EE57EFC}"/>
                    </a:ext>
                  </a:extLst>
                </p14:cNvPr>
                <p14:cNvContentPartPr/>
                <p14:nvPr/>
              </p14:nvContentPartPr>
              <p14:xfrm>
                <a:off x="981741" y="4745259"/>
                <a:ext cx="1135440" cy="53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8A20C3-DCFD-4CE2-8DAD-B6789EE57EF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73101" y="4736619"/>
                  <a:ext cx="1153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F422408-69B4-4BBC-9E10-65A90CA0E167}"/>
                    </a:ext>
                  </a:extLst>
                </p14:cNvPr>
                <p14:cNvContentPartPr/>
                <p14:nvPr/>
              </p14:nvContentPartPr>
              <p14:xfrm>
                <a:off x="2007741" y="4765059"/>
                <a:ext cx="711360" cy="43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F422408-69B4-4BBC-9E10-65A90CA0E16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999101" y="4756059"/>
                  <a:ext cx="729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2669166-BA69-4EBD-817C-5F890780DCE0}"/>
                    </a:ext>
                  </a:extLst>
                </p14:cNvPr>
                <p14:cNvContentPartPr/>
                <p14:nvPr/>
              </p14:nvContentPartPr>
              <p14:xfrm>
                <a:off x="796341" y="5711859"/>
                <a:ext cx="37080" cy="1926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2669166-BA69-4EBD-817C-5F890780DCE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87701" y="5702859"/>
                  <a:ext cx="54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34B975B-A7F4-4D3F-B9F6-1BAB92E7EA0D}"/>
                    </a:ext>
                  </a:extLst>
                </p14:cNvPr>
                <p14:cNvContentPartPr/>
                <p14:nvPr/>
              </p14:nvContentPartPr>
              <p14:xfrm>
                <a:off x="2199981" y="5723379"/>
                <a:ext cx="43560" cy="2012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34B975B-A7F4-4D3F-B9F6-1BAB92E7EA0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190981" y="5714739"/>
                  <a:ext cx="61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450FA5E-FFC0-4719-A2E6-BE21C59FF6D1}"/>
                    </a:ext>
                  </a:extLst>
                </p14:cNvPr>
                <p14:cNvContentPartPr/>
                <p14:nvPr/>
              </p14:nvContentPartPr>
              <p14:xfrm>
                <a:off x="2636661" y="4799259"/>
                <a:ext cx="36720" cy="3063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450FA5E-FFC0-4719-A2E6-BE21C59FF6D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627661" y="4790259"/>
                  <a:ext cx="543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B86F1AB-B5C7-4093-961B-056C025E99E3}"/>
                    </a:ext>
                  </a:extLst>
                </p14:cNvPr>
                <p14:cNvContentPartPr/>
                <p14:nvPr/>
              </p14:nvContentPartPr>
              <p14:xfrm>
                <a:off x="806421" y="5794299"/>
                <a:ext cx="1377360" cy="2091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B86F1AB-B5C7-4093-961B-056C025E99E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97781" y="5785299"/>
                  <a:ext cx="1395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1BFD904-39FC-4BAF-9B4B-DF37098E87B5}"/>
                    </a:ext>
                  </a:extLst>
                </p14:cNvPr>
                <p14:cNvContentPartPr/>
                <p14:nvPr/>
              </p14:nvContentPartPr>
              <p14:xfrm>
                <a:off x="855021" y="5639859"/>
                <a:ext cx="1355040" cy="3574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1BFD904-39FC-4BAF-9B4B-DF37098E87B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46381" y="5630859"/>
                  <a:ext cx="13726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7E6E5D8-417B-4174-9F1F-2409B22499E4}"/>
                    </a:ext>
                  </a:extLst>
                </p14:cNvPr>
                <p14:cNvContentPartPr/>
                <p14:nvPr/>
              </p14:nvContentPartPr>
              <p14:xfrm>
                <a:off x="2242821" y="5049099"/>
                <a:ext cx="437760" cy="8863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7E6E5D8-417B-4174-9F1F-2409B22499E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33821" y="5040459"/>
                  <a:ext cx="455400" cy="90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A08AFBC4-82B4-405C-A03D-C6908C69DD5F}"/>
                  </a:ext>
                </a:extLst>
              </p14:cNvPr>
              <p14:cNvContentPartPr/>
              <p14:nvPr/>
            </p14:nvContentPartPr>
            <p14:xfrm>
              <a:off x="1143021" y="5721939"/>
              <a:ext cx="1093680" cy="22500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A08AFBC4-82B4-405C-A03D-C6908C69DD5F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134021" y="5713299"/>
                <a:ext cx="11113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C1C517C6-12EA-4314-90BC-A0C42C5B9CB2}"/>
                  </a:ext>
                </a:extLst>
              </p14:cNvPr>
              <p14:cNvContentPartPr/>
              <p14:nvPr/>
            </p14:nvContentPartPr>
            <p14:xfrm>
              <a:off x="10535061" y="5029299"/>
              <a:ext cx="420120" cy="105768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C1C517C6-12EA-4314-90BC-A0C42C5B9CB2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0526061" y="5020659"/>
                <a:ext cx="437760" cy="10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1E44498A-2F69-418F-BCA9-B9049B262668}"/>
                  </a:ext>
                </a:extLst>
              </p14:cNvPr>
              <p14:cNvContentPartPr/>
              <p14:nvPr/>
            </p14:nvContentPartPr>
            <p14:xfrm>
              <a:off x="8920101" y="5888979"/>
              <a:ext cx="1664640" cy="26136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1E44498A-2F69-418F-BCA9-B9049B262668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8911101" y="5879979"/>
                <a:ext cx="1682280" cy="27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2B09C72-809B-4018-B2A0-FC3C748B11D8}"/>
              </a:ext>
            </a:extLst>
          </p:cNvPr>
          <p:cNvGrpSpPr/>
          <p:nvPr/>
        </p:nvGrpSpPr>
        <p:grpSpPr>
          <a:xfrm>
            <a:off x="8829741" y="4820859"/>
            <a:ext cx="2132640" cy="1390680"/>
            <a:chOff x="8829741" y="4820859"/>
            <a:chExt cx="2132640" cy="139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A83A38F-C667-4AFA-9134-6E59837F0AC4}"/>
                    </a:ext>
                  </a:extLst>
                </p14:cNvPr>
                <p14:cNvContentPartPr/>
                <p14:nvPr/>
              </p14:nvContentPartPr>
              <p14:xfrm>
                <a:off x="9323661" y="4849659"/>
                <a:ext cx="873720" cy="29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A83A38F-C667-4AFA-9134-6E59837F0AC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314661" y="4840659"/>
                  <a:ext cx="891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7FE7E80-5BA6-48D4-9B61-3BDDEC4D1A46}"/>
                    </a:ext>
                  </a:extLst>
                </p14:cNvPr>
                <p14:cNvContentPartPr/>
                <p14:nvPr/>
              </p14:nvContentPartPr>
              <p14:xfrm>
                <a:off x="9122421" y="4820859"/>
                <a:ext cx="1548360" cy="91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7FE7E80-5BA6-48D4-9B61-3BDDEC4D1A4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113421" y="4812219"/>
                  <a:ext cx="156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E689774-5396-40D3-B815-DE01220B2943}"/>
                    </a:ext>
                  </a:extLst>
                </p14:cNvPr>
                <p14:cNvContentPartPr/>
                <p14:nvPr/>
              </p14:nvContentPartPr>
              <p14:xfrm>
                <a:off x="8829741" y="4898259"/>
                <a:ext cx="417960" cy="1027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E689774-5396-40D3-B815-DE01220B294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820741" y="4889259"/>
                  <a:ext cx="435600" cy="10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8E2061A-DC0C-4F59-91DB-B35AB10EF196}"/>
                    </a:ext>
                  </a:extLst>
                </p14:cNvPr>
                <p14:cNvContentPartPr/>
                <p14:nvPr/>
              </p14:nvContentPartPr>
              <p14:xfrm>
                <a:off x="10519941" y="4872699"/>
                <a:ext cx="408600" cy="1008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8E2061A-DC0C-4F59-91DB-B35AB10EF19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511301" y="4863699"/>
                  <a:ext cx="426240" cy="10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6AA37DE-73CB-44C5-A236-256DFC8614BB}"/>
                    </a:ext>
                  </a:extLst>
                </p14:cNvPr>
                <p14:cNvContentPartPr/>
                <p14:nvPr/>
              </p14:nvContentPartPr>
              <p14:xfrm>
                <a:off x="8855301" y="5836059"/>
                <a:ext cx="1784880" cy="114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6AA37DE-73CB-44C5-A236-256DFC8614B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846661" y="5827059"/>
                  <a:ext cx="1802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46F23D2-B0FC-4A5D-9048-2CAD322ACB9B}"/>
                    </a:ext>
                  </a:extLst>
                </p14:cNvPr>
                <p14:cNvContentPartPr/>
                <p14:nvPr/>
              </p14:nvContentPartPr>
              <p14:xfrm>
                <a:off x="8903541" y="5950539"/>
                <a:ext cx="27360" cy="2610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46F23D2-B0FC-4A5D-9048-2CAD322ACB9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894541" y="5941539"/>
                  <a:ext cx="45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FC41504-4F45-4655-99F3-4D9901D14326}"/>
                    </a:ext>
                  </a:extLst>
                </p14:cNvPr>
                <p14:cNvContentPartPr/>
                <p14:nvPr/>
              </p14:nvContentPartPr>
              <p14:xfrm>
                <a:off x="10458021" y="5846859"/>
                <a:ext cx="100080" cy="3132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FC41504-4F45-4655-99F3-4D9901D1432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449381" y="5837859"/>
                  <a:ext cx="1177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3FD1720-3B6E-4B03-B99D-350B3615AC95}"/>
                    </a:ext>
                  </a:extLst>
                </p14:cNvPr>
                <p14:cNvContentPartPr/>
                <p14:nvPr/>
              </p14:nvContentPartPr>
              <p14:xfrm>
                <a:off x="10921341" y="4958739"/>
                <a:ext cx="41040" cy="3906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3FD1720-3B6E-4B03-B99D-350B3615AC9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912701" y="4949739"/>
                  <a:ext cx="586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FAD8A8E-97FB-419E-8B4A-3DA0EBF057AC}"/>
                    </a:ext>
                  </a:extLst>
                </p14:cNvPr>
                <p14:cNvContentPartPr/>
                <p14:nvPr/>
              </p14:nvContentPartPr>
              <p14:xfrm>
                <a:off x="8903541" y="6079059"/>
                <a:ext cx="1692000" cy="1270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FAD8A8E-97FB-419E-8B4A-3DA0EBF057A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894541" y="6070059"/>
                  <a:ext cx="1709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34C35E2-F57E-4091-A9CA-212E01295260}"/>
                    </a:ext>
                  </a:extLst>
                </p14:cNvPr>
                <p14:cNvContentPartPr/>
                <p14:nvPr/>
              </p14:nvContentPartPr>
              <p14:xfrm>
                <a:off x="8996061" y="5913099"/>
                <a:ext cx="1404360" cy="1674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34C35E2-F57E-4091-A9CA-212E0129526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987061" y="5904099"/>
                  <a:ext cx="1422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506B8D68-EECC-498F-8DE7-405CDCD9E016}"/>
                    </a:ext>
                  </a:extLst>
                </p14:cNvPr>
                <p14:cNvContentPartPr/>
                <p14:nvPr/>
              </p14:nvContentPartPr>
              <p14:xfrm>
                <a:off x="10600941" y="5353659"/>
                <a:ext cx="354600" cy="7592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506B8D68-EECC-498F-8DE7-405CDCD9E01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591941" y="5344659"/>
                  <a:ext cx="37224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8E9D5BC-FE4F-4166-B069-E2B6425CA648}"/>
                    </a:ext>
                  </a:extLst>
                </p14:cNvPr>
                <p14:cNvContentPartPr/>
                <p14:nvPr/>
              </p14:nvContentPartPr>
              <p14:xfrm>
                <a:off x="10577541" y="6079059"/>
                <a:ext cx="23400" cy="709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8E9D5BC-FE4F-4166-B069-E2B6425CA64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568901" y="6070059"/>
                  <a:ext cx="41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16BC9A2-3058-4F20-BBC0-B6A8384DFD02}"/>
                    </a:ext>
                  </a:extLst>
                </p14:cNvPr>
                <p14:cNvContentPartPr/>
                <p14:nvPr/>
              </p14:nvContentPartPr>
              <p14:xfrm>
                <a:off x="8913261" y="5936859"/>
                <a:ext cx="1075680" cy="2566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16BC9A2-3058-4F20-BBC0-B6A8384DFD0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904621" y="5928219"/>
                  <a:ext cx="1093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4A49F05E-0447-48FB-8D03-A722855D6E12}"/>
                    </a:ext>
                  </a:extLst>
                </p14:cNvPr>
                <p14:cNvContentPartPr/>
                <p14:nvPr/>
              </p14:nvContentPartPr>
              <p14:xfrm>
                <a:off x="9825501" y="6039819"/>
                <a:ext cx="514080" cy="525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A49F05E-0447-48FB-8D03-A722855D6E1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816861" y="6031179"/>
                  <a:ext cx="531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A03B8A8-4C9C-4A35-9F09-AB3CB203A299}"/>
                    </a:ext>
                  </a:extLst>
                </p14:cNvPr>
                <p14:cNvContentPartPr/>
                <p14:nvPr/>
              </p14:nvContentPartPr>
              <p14:xfrm>
                <a:off x="9922341" y="5888979"/>
                <a:ext cx="503280" cy="619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A03B8A8-4C9C-4A35-9F09-AB3CB203A29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913701" y="5879979"/>
                  <a:ext cx="520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89325F23-2C15-4F75-8D05-8901B5432B70}"/>
                    </a:ext>
                  </a:extLst>
                </p14:cNvPr>
                <p14:cNvContentPartPr/>
                <p14:nvPr/>
              </p14:nvContentPartPr>
              <p14:xfrm>
                <a:off x="9839181" y="5893659"/>
                <a:ext cx="567000" cy="208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89325F23-2C15-4F75-8D05-8901B5432B7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830541" y="5885019"/>
                  <a:ext cx="584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4A7B5EA-9CC0-4959-9D12-796980BD3617}"/>
                    </a:ext>
                  </a:extLst>
                </p14:cNvPr>
                <p14:cNvContentPartPr/>
                <p14:nvPr/>
              </p14:nvContentPartPr>
              <p14:xfrm>
                <a:off x="9738381" y="5894739"/>
                <a:ext cx="568440" cy="525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4A7B5EA-9CC0-4959-9D12-796980BD361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729381" y="5886099"/>
                  <a:ext cx="586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D838A50-4069-40BC-8AE0-2A356E045A44}"/>
                    </a:ext>
                  </a:extLst>
                </p14:cNvPr>
                <p14:cNvContentPartPr/>
                <p14:nvPr/>
              </p14:nvContentPartPr>
              <p14:xfrm>
                <a:off x="9762141" y="5922819"/>
                <a:ext cx="576000" cy="896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D838A50-4069-40BC-8AE0-2A356E045A4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753141" y="5913819"/>
                  <a:ext cx="593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7502F8B-B3EB-4099-BFFF-A1199F8CF7EF}"/>
                    </a:ext>
                  </a:extLst>
                </p14:cNvPr>
                <p14:cNvContentPartPr/>
                <p14:nvPr/>
              </p14:nvContentPartPr>
              <p14:xfrm>
                <a:off x="10180461" y="5993379"/>
                <a:ext cx="361800" cy="1512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7502F8B-B3EB-4099-BFFF-A1199F8CF7E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171821" y="5984739"/>
                  <a:ext cx="379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26F5DB5D-F1F1-4EF7-A745-D32B4C45AC73}"/>
                    </a:ext>
                  </a:extLst>
                </p14:cNvPr>
                <p14:cNvContentPartPr/>
                <p14:nvPr/>
              </p14:nvContentPartPr>
              <p14:xfrm>
                <a:off x="10551261" y="5635179"/>
                <a:ext cx="235440" cy="3826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6F5DB5D-F1F1-4EF7-A745-D32B4C45AC7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542261" y="5626179"/>
                  <a:ext cx="2530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9D69C1CF-9A2C-495F-A7DA-A3879D734CC8}"/>
                    </a:ext>
                  </a:extLst>
                </p14:cNvPr>
                <p14:cNvContentPartPr/>
                <p14:nvPr/>
              </p14:nvContentPartPr>
              <p14:xfrm>
                <a:off x="10289901" y="5904099"/>
                <a:ext cx="250560" cy="748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9D69C1CF-9A2C-495F-A7DA-A3879D734CC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280901" y="5895099"/>
                  <a:ext cx="268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C85ECAF-5406-43D5-A293-81BD7DB5020B}"/>
                    </a:ext>
                  </a:extLst>
                </p14:cNvPr>
                <p14:cNvContentPartPr/>
                <p14:nvPr/>
              </p14:nvContentPartPr>
              <p14:xfrm>
                <a:off x="10375941" y="5969259"/>
                <a:ext cx="109440" cy="424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C85ECAF-5406-43D5-A293-81BD7DB5020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366941" y="5960259"/>
                  <a:ext cx="127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FE76EF9-7232-4933-B645-9DC25169FC8F}"/>
                    </a:ext>
                  </a:extLst>
                </p14:cNvPr>
                <p14:cNvContentPartPr/>
                <p14:nvPr/>
              </p14:nvContentPartPr>
              <p14:xfrm>
                <a:off x="10409061" y="5969259"/>
                <a:ext cx="91440" cy="439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FE76EF9-7232-4933-B645-9DC25169FC8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400061" y="5960259"/>
                  <a:ext cx="109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387A3049-073A-4D07-86C1-CDEFE3DABA27}"/>
                    </a:ext>
                  </a:extLst>
                </p14:cNvPr>
                <p14:cNvContentPartPr/>
                <p14:nvPr/>
              </p14:nvContentPartPr>
              <p14:xfrm>
                <a:off x="10458381" y="5993379"/>
                <a:ext cx="27360" cy="190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387A3049-073A-4D07-86C1-CDEFE3DABA2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449741" y="5984739"/>
                  <a:ext cx="45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F5AFCC4-EA6C-448E-8025-6F1E2203AC71}"/>
                    </a:ext>
                  </a:extLst>
                </p14:cNvPr>
                <p14:cNvContentPartPr/>
                <p14:nvPr/>
              </p14:nvContentPartPr>
              <p14:xfrm>
                <a:off x="9862941" y="5917059"/>
                <a:ext cx="525600" cy="766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F5AFCC4-EA6C-448E-8025-6F1E2203AC7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854301" y="5908419"/>
                  <a:ext cx="5432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09087AE-8FB6-41BF-8407-3DC05B8BA19B}"/>
                    </a:ext>
                  </a:extLst>
                </p14:cNvPr>
                <p14:cNvContentPartPr/>
                <p14:nvPr/>
              </p14:nvContentPartPr>
              <p14:xfrm>
                <a:off x="8870421" y="5993379"/>
                <a:ext cx="587520" cy="2088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09087AE-8FB6-41BF-8407-3DC05B8BA19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861421" y="5984739"/>
                  <a:ext cx="60516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F908DB65-7C43-4233-A0E0-43E19C158FF9}"/>
                  </a:ext>
                </a:extLst>
              </p14:cNvPr>
              <p14:cNvContentPartPr/>
              <p14:nvPr/>
            </p14:nvContentPartPr>
            <p14:xfrm>
              <a:off x="1511661" y="2823939"/>
              <a:ext cx="453960" cy="2826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F908DB65-7C43-4233-A0E0-43E19C158FF9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1502661" y="2814939"/>
                <a:ext cx="471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7B6A273C-46D4-4A50-B3AF-3FF45D79954E}"/>
                  </a:ext>
                </a:extLst>
              </p14:cNvPr>
              <p14:cNvContentPartPr/>
              <p14:nvPr/>
            </p14:nvContentPartPr>
            <p14:xfrm>
              <a:off x="9770421" y="2710179"/>
              <a:ext cx="528120" cy="4863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7B6A273C-46D4-4A50-B3AF-3FF45D79954E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9761421" y="2701179"/>
                <a:ext cx="54576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A88708EA-3ECC-42A9-BB8B-3E51771A8F2C}"/>
                  </a:ext>
                </a:extLst>
              </p14:cNvPr>
              <p14:cNvContentPartPr/>
              <p14:nvPr/>
            </p14:nvContentPartPr>
            <p14:xfrm>
              <a:off x="1487901" y="2812779"/>
              <a:ext cx="454320" cy="41724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A88708EA-3ECC-42A9-BB8B-3E51771A8F2C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478901" y="2803779"/>
                <a:ext cx="471960" cy="43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A8A2C32-8498-4C61-BAA3-FEC806AF2EEA}"/>
              </a:ext>
            </a:extLst>
          </p:cNvPr>
          <p:cNvGrpSpPr/>
          <p:nvPr/>
        </p:nvGrpSpPr>
        <p:grpSpPr>
          <a:xfrm>
            <a:off x="9769701" y="2732499"/>
            <a:ext cx="563760" cy="501120"/>
            <a:chOff x="9769701" y="2732499"/>
            <a:chExt cx="56376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BC24B1C-B62D-4261-A65F-B978BCBEE340}"/>
                    </a:ext>
                  </a:extLst>
                </p14:cNvPr>
                <p14:cNvContentPartPr/>
                <p14:nvPr/>
              </p14:nvContentPartPr>
              <p14:xfrm>
                <a:off x="9769701" y="2747619"/>
                <a:ext cx="34200" cy="4860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BC24B1C-B62D-4261-A65F-B978BCBEE34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760701" y="2738619"/>
                  <a:ext cx="518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46CC09F-E685-48A1-A160-A1B7CB6659DF}"/>
                    </a:ext>
                  </a:extLst>
                </p14:cNvPr>
                <p14:cNvContentPartPr/>
                <p14:nvPr/>
              </p14:nvContentPartPr>
              <p14:xfrm>
                <a:off x="9803541" y="2732499"/>
                <a:ext cx="486720" cy="4615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46CC09F-E685-48A1-A160-A1B7CB6659D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794541" y="2723499"/>
                  <a:ext cx="5043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94E7128-991B-4A42-9745-C2D80A4F4D4D}"/>
                    </a:ext>
                  </a:extLst>
                </p14:cNvPr>
                <p14:cNvContentPartPr/>
                <p14:nvPr/>
              </p14:nvContentPartPr>
              <p14:xfrm>
                <a:off x="10289541" y="2907459"/>
                <a:ext cx="43920" cy="2840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94E7128-991B-4A42-9745-C2D80A4F4D4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280541" y="2898819"/>
                  <a:ext cx="61560" cy="30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14FBEE71-592B-435C-8A66-3F19C917AF11}"/>
                  </a:ext>
                </a:extLst>
              </p14:cNvPr>
              <p14:cNvContentPartPr/>
              <p14:nvPr/>
            </p14:nvContentPartPr>
            <p14:xfrm>
              <a:off x="7821381" y="1952739"/>
              <a:ext cx="169200" cy="14760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14FBEE71-592B-435C-8A66-3F19C917AF11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7812741" y="1944099"/>
                <a:ext cx="186840" cy="16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1" name="Group 390">
            <a:extLst>
              <a:ext uri="{FF2B5EF4-FFF2-40B4-BE49-F238E27FC236}">
                <a16:creationId xmlns:a16="http://schemas.microsoft.com/office/drawing/2014/main" id="{F7D893A6-827A-431B-B1F8-08A7B9BE0518}"/>
              </a:ext>
            </a:extLst>
          </p:cNvPr>
          <p:cNvGrpSpPr/>
          <p:nvPr/>
        </p:nvGrpSpPr>
        <p:grpSpPr>
          <a:xfrm>
            <a:off x="5501901" y="1524339"/>
            <a:ext cx="3335760" cy="1491480"/>
            <a:chOff x="5501901" y="1524339"/>
            <a:chExt cx="3335760" cy="149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9DD8FB1A-2255-41F4-99BA-ABDD0F260589}"/>
                    </a:ext>
                  </a:extLst>
                </p14:cNvPr>
                <p14:cNvContentPartPr/>
                <p14:nvPr/>
              </p14:nvContentPartPr>
              <p14:xfrm>
                <a:off x="5501901" y="1575099"/>
                <a:ext cx="228600" cy="77688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9DD8FB1A-2255-41F4-99BA-ABDD0F26058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493261" y="1566459"/>
                  <a:ext cx="246240" cy="79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36A67325-0663-40BA-81D8-77E089A64DA9}"/>
                    </a:ext>
                  </a:extLst>
                </p14:cNvPr>
                <p14:cNvContentPartPr/>
                <p14:nvPr/>
              </p14:nvContentPartPr>
              <p14:xfrm>
                <a:off x="5779461" y="1663659"/>
                <a:ext cx="235800" cy="44784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36A67325-0663-40BA-81D8-77E089A64DA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770821" y="1654659"/>
                  <a:ext cx="2534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60B817D4-B068-42C1-ABE6-861338F2CD77}"/>
                    </a:ext>
                  </a:extLst>
                </p14:cNvPr>
                <p14:cNvContentPartPr/>
                <p14:nvPr/>
              </p14:nvContentPartPr>
              <p14:xfrm>
                <a:off x="5839221" y="1868859"/>
                <a:ext cx="209160" cy="471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60B817D4-B068-42C1-ABE6-861338F2CD7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830221" y="1860219"/>
                  <a:ext cx="226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804EA249-BE5F-4C79-B104-808BF93A601F}"/>
                    </a:ext>
                  </a:extLst>
                </p14:cNvPr>
                <p14:cNvContentPartPr/>
                <p14:nvPr/>
              </p14:nvContentPartPr>
              <p14:xfrm>
                <a:off x="6140541" y="1808379"/>
                <a:ext cx="169200" cy="28044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804EA249-BE5F-4C79-B104-808BF93A601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131901" y="1799379"/>
                  <a:ext cx="1868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B9B4790-B6F0-4B0D-ABD5-D3AD0347B239}"/>
                    </a:ext>
                  </a:extLst>
                </p14:cNvPr>
                <p14:cNvContentPartPr/>
                <p14:nvPr/>
              </p14:nvContentPartPr>
              <p14:xfrm>
                <a:off x="6375621" y="1713339"/>
                <a:ext cx="136080" cy="3812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B9B4790-B6F0-4B0D-ABD5-D3AD0347B23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366621" y="1704339"/>
                  <a:ext cx="1537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0BEC8BC7-9F95-4126-9557-04A455AB4C91}"/>
                    </a:ext>
                  </a:extLst>
                </p14:cNvPr>
                <p14:cNvContentPartPr/>
                <p14:nvPr/>
              </p14:nvContentPartPr>
              <p14:xfrm>
                <a:off x="6427461" y="1849779"/>
                <a:ext cx="302400" cy="22608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0BEC8BC7-9F95-4126-9557-04A455AB4C9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418461" y="1841139"/>
                  <a:ext cx="320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50581156-E9BA-41FF-B098-FCC5A2243CCE}"/>
                    </a:ext>
                  </a:extLst>
                </p14:cNvPr>
                <p14:cNvContentPartPr/>
                <p14:nvPr/>
              </p14:nvContentPartPr>
              <p14:xfrm>
                <a:off x="6768381" y="1835019"/>
                <a:ext cx="262440" cy="31356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50581156-E9BA-41FF-B098-FCC5A2243CC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759741" y="1826019"/>
                  <a:ext cx="2800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6C2B218-2514-43AC-87BE-745E1995805B}"/>
                    </a:ext>
                  </a:extLst>
                </p14:cNvPr>
                <p14:cNvContentPartPr/>
                <p14:nvPr/>
              </p14:nvContentPartPr>
              <p14:xfrm>
                <a:off x="7106781" y="1891179"/>
                <a:ext cx="159840" cy="27072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6C2B218-2514-43AC-87BE-745E1995805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097781" y="1882539"/>
                  <a:ext cx="177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9BE477EC-76FC-400F-B95E-3248C334E656}"/>
                    </a:ext>
                  </a:extLst>
                </p14:cNvPr>
                <p14:cNvContentPartPr/>
                <p14:nvPr/>
              </p14:nvContentPartPr>
              <p14:xfrm>
                <a:off x="7357701" y="1891179"/>
                <a:ext cx="596160" cy="29412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9BE477EC-76FC-400F-B95E-3248C334E65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349061" y="1882539"/>
                  <a:ext cx="6138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52CFD633-73D1-412B-8AF9-9E1D612284EA}"/>
                    </a:ext>
                  </a:extLst>
                </p14:cNvPr>
                <p14:cNvContentPartPr/>
                <p14:nvPr/>
              </p14:nvContentPartPr>
              <p14:xfrm>
                <a:off x="8023341" y="1899459"/>
                <a:ext cx="225360" cy="29952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52CFD633-73D1-412B-8AF9-9E1D612284E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014341" y="1890819"/>
                  <a:ext cx="2430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09DD022-5717-4108-A4DB-63E0F7AD7EC9}"/>
                    </a:ext>
                  </a:extLst>
                </p14:cNvPr>
                <p14:cNvContentPartPr/>
                <p14:nvPr/>
              </p14:nvContentPartPr>
              <p14:xfrm>
                <a:off x="8290821" y="1850139"/>
                <a:ext cx="153360" cy="30852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09DD022-5717-4108-A4DB-63E0F7AD7EC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282181" y="1841499"/>
                  <a:ext cx="171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D3EEB40-FD0D-4D33-9A17-0B358B942143}"/>
                    </a:ext>
                  </a:extLst>
                </p14:cNvPr>
                <p14:cNvContentPartPr/>
                <p14:nvPr/>
              </p14:nvContentPartPr>
              <p14:xfrm>
                <a:off x="8475861" y="1524339"/>
                <a:ext cx="361800" cy="70560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D3EEB40-FD0D-4D33-9A17-0B358B94214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467221" y="1515699"/>
                  <a:ext cx="37944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D5D7EC00-A8FD-4689-AAE7-3674E0A166E7}"/>
                    </a:ext>
                  </a:extLst>
                </p14:cNvPr>
                <p14:cNvContentPartPr/>
                <p14:nvPr/>
              </p14:nvContentPartPr>
              <p14:xfrm>
                <a:off x="5931741" y="2479059"/>
                <a:ext cx="235800" cy="3186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D5D7EC00-A8FD-4689-AAE7-3674E0A166E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922741" y="2470419"/>
                  <a:ext cx="2534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B276BF93-FE49-47BC-9C56-6619D438C899}"/>
                    </a:ext>
                  </a:extLst>
                </p14:cNvPr>
                <p14:cNvContentPartPr/>
                <p14:nvPr/>
              </p14:nvContentPartPr>
              <p14:xfrm>
                <a:off x="6265461" y="2572299"/>
                <a:ext cx="203040" cy="1764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B276BF93-FE49-47BC-9C56-6619D438C89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256821" y="2563299"/>
                  <a:ext cx="220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1CC0FFE-26E2-46A8-B62F-4B46AA69E99F}"/>
                    </a:ext>
                  </a:extLst>
                </p14:cNvPr>
                <p14:cNvContentPartPr/>
                <p14:nvPr/>
              </p14:nvContentPartPr>
              <p14:xfrm>
                <a:off x="6593781" y="2572659"/>
                <a:ext cx="235440" cy="17676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1CC0FFE-26E2-46A8-B62F-4B46AA69E99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585141" y="2563659"/>
                  <a:ext cx="253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BEE83BF-8BF7-4402-9C54-CDCED4E98CC2}"/>
                    </a:ext>
                  </a:extLst>
                </p14:cNvPr>
                <p14:cNvContentPartPr/>
                <p14:nvPr/>
              </p14:nvContentPartPr>
              <p14:xfrm>
                <a:off x="6888261" y="2538459"/>
                <a:ext cx="175680" cy="20952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BEE83BF-8BF7-4402-9C54-CDCED4E98CC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879621" y="2529459"/>
                  <a:ext cx="193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E9B5E24-D7F3-4C98-B1E5-F791D34A749B}"/>
                    </a:ext>
                  </a:extLst>
                </p14:cNvPr>
                <p14:cNvContentPartPr/>
                <p14:nvPr/>
              </p14:nvContentPartPr>
              <p14:xfrm>
                <a:off x="7122261" y="2383299"/>
                <a:ext cx="547560" cy="39240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E9B5E24-D7F3-4C98-B1E5-F791D34A749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113261" y="2374659"/>
                  <a:ext cx="5652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F9D05E60-9531-4199-8D86-5909C3EA8927}"/>
                    </a:ext>
                  </a:extLst>
                </p14:cNvPr>
                <p14:cNvContentPartPr/>
                <p14:nvPr/>
              </p14:nvContentPartPr>
              <p14:xfrm>
                <a:off x="7778181" y="2302659"/>
                <a:ext cx="185760" cy="71316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F9D05E60-9531-4199-8D86-5909C3EA892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769541" y="2294019"/>
                  <a:ext cx="203400" cy="73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305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B6A7831-5CCE-4234-887A-121F738DF9EE}"/>
                  </a:ext>
                </a:extLst>
              </p14:cNvPr>
              <p14:cNvContentPartPr/>
              <p14:nvPr/>
            </p14:nvContentPartPr>
            <p14:xfrm>
              <a:off x="2292501" y="2582019"/>
              <a:ext cx="1294200" cy="80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B6A7831-5CCE-4234-887A-121F738DF9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3501" y="2573019"/>
                <a:ext cx="13118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3184BD-AC68-46AD-9B8F-A6769F8589FD}"/>
                  </a:ext>
                </a:extLst>
              </p14:cNvPr>
              <p14:cNvContentPartPr/>
              <p14:nvPr/>
            </p14:nvContentPartPr>
            <p14:xfrm>
              <a:off x="2268381" y="2421819"/>
              <a:ext cx="1324800" cy="66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3184BD-AC68-46AD-9B8F-A6769F8589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9741" y="2412819"/>
                <a:ext cx="1342440" cy="8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4A61A65-CFDA-431B-B022-166CD0DF032C}"/>
              </a:ext>
            </a:extLst>
          </p:cNvPr>
          <p:cNvGrpSpPr/>
          <p:nvPr/>
        </p:nvGrpSpPr>
        <p:grpSpPr>
          <a:xfrm>
            <a:off x="2494101" y="2676339"/>
            <a:ext cx="874080" cy="799920"/>
            <a:chOff x="2494101" y="2676339"/>
            <a:chExt cx="874080" cy="79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7E6B5F-2C67-4918-84AC-BFD9AC2B6CF4}"/>
                    </a:ext>
                  </a:extLst>
                </p14:cNvPr>
                <p14:cNvContentPartPr/>
                <p14:nvPr/>
              </p14:nvContentPartPr>
              <p14:xfrm>
                <a:off x="2511021" y="2720259"/>
                <a:ext cx="840960" cy="756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7E6B5F-2C67-4918-84AC-BFD9AC2B6C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02021" y="2711259"/>
                  <a:ext cx="85860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EA308C0-F6F5-4459-B0BC-06BC2720D938}"/>
                    </a:ext>
                  </a:extLst>
                </p14:cNvPr>
                <p14:cNvContentPartPr/>
                <p14:nvPr/>
              </p14:nvContentPartPr>
              <p14:xfrm>
                <a:off x="3361341" y="3408219"/>
                <a:ext cx="684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EA308C0-F6F5-4459-B0BC-06BC2720D9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52341" y="3399579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E95F909-8FC3-4021-8CE8-BC6923377377}"/>
                    </a:ext>
                  </a:extLst>
                </p14:cNvPr>
                <p14:cNvContentPartPr/>
                <p14:nvPr/>
              </p14:nvContentPartPr>
              <p14:xfrm>
                <a:off x="2494101" y="2676339"/>
                <a:ext cx="874080" cy="728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E95F909-8FC3-4021-8CE8-BC69233773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5461" y="2667339"/>
                  <a:ext cx="89172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6C2D09-1E74-4181-80E0-C2336FAFEEA9}"/>
                    </a:ext>
                  </a:extLst>
                </p14:cNvPr>
                <p14:cNvContentPartPr/>
                <p14:nvPr/>
              </p14:nvContentPartPr>
              <p14:xfrm>
                <a:off x="2494461" y="2704779"/>
                <a:ext cx="27000" cy="24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6C2D09-1E74-4181-80E0-C2336FAFEE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85461" y="2695779"/>
                  <a:ext cx="44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200479-CD8E-4406-913A-F794CF4FAED9}"/>
                    </a:ext>
                  </a:extLst>
                </p14:cNvPr>
                <p14:cNvContentPartPr/>
                <p14:nvPr/>
              </p14:nvContentPartPr>
              <p14:xfrm>
                <a:off x="2537301" y="2751219"/>
                <a:ext cx="327960" cy="298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200479-CD8E-4406-913A-F794CF4FAE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28661" y="2742579"/>
                  <a:ext cx="345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7AA645-96D0-42C5-B455-4498F419F914}"/>
                    </a:ext>
                  </a:extLst>
                </p14:cNvPr>
                <p14:cNvContentPartPr/>
                <p14:nvPr/>
              </p14:nvContentPartPr>
              <p14:xfrm>
                <a:off x="2653221" y="2732499"/>
                <a:ext cx="397440" cy="398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7AA645-96D0-42C5-B455-4498F419F9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4221" y="2723859"/>
                  <a:ext cx="415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6B92891-358E-452E-B1E9-E42274E8825C}"/>
                    </a:ext>
                  </a:extLst>
                </p14:cNvPr>
                <p14:cNvContentPartPr/>
                <p14:nvPr/>
              </p14:nvContentPartPr>
              <p14:xfrm>
                <a:off x="2756901" y="2704779"/>
                <a:ext cx="462600" cy="500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6B92891-358E-452E-B1E9-E42274E882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47901" y="2695779"/>
                  <a:ext cx="4802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AEF080-40A2-48CF-A893-088C83C8A02C}"/>
                    </a:ext>
                  </a:extLst>
                </p14:cNvPr>
                <p14:cNvContentPartPr/>
                <p14:nvPr/>
              </p14:nvContentPartPr>
              <p14:xfrm>
                <a:off x="2907741" y="2827539"/>
                <a:ext cx="377640" cy="429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AEF080-40A2-48CF-A893-088C83C8A0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99101" y="2818539"/>
                  <a:ext cx="3952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46AB7E-41D5-4E73-9BD6-F872D2E38B6F}"/>
                    </a:ext>
                  </a:extLst>
                </p14:cNvPr>
                <p14:cNvContentPartPr/>
                <p14:nvPr/>
              </p14:nvContentPartPr>
              <p14:xfrm>
                <a:off x="2964621" y="3062979"/>
                <a:ext cx="294840" cy="313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46AB7E-41D5-4E73-9BD6-F872D2E38B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55621" y="3054339"/>
                  <a:ext cx="312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28D672A-1256-4BF4-9D4B-8DF638EF806C}"/>
                    </a:ext>
                  </a:extLst>
                </p14:cNvPr>
                <p14:cNvContentPartPr/>
                <p14:nvPr/>
              </p14:nvContentPartPr>
              <p14:xfrm>
                <a:off x="3116181" y="3220299"/>
                <a:ext cx="159120" cy="169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28D672A-1256-4BF4-9D4B-8DF638EF80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07541" y="3211299"/>
                  <a:ext cx="1767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824FD8-F388-460B-BAD1-5ACC8CC0CA92}"/>
              </a:ext>
            </a:extLst>
          </p:cNvPr>
          <p:cNvGrpSpPr/>
          <p:nvPr/>
        </p:nvGrpSpPr>
        <p:grpSpPr>
          <a:xfrm>
            <a:off x="1537221" y="1665819"/>
            <a:ext cx="2730960" cy="2079720"/>
            <a:chOff x="1537221" y="1665819"/>
            <a:chExt cx="2730960" cy="20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B51AA1-DDD8-4566-AD2E-2C47804289C6}"/>
                    </a:ext>
                  </a:extLst>
                </p14:cNvPr>
                <p14:cNvContentPartPr/>
                <p14:nvPr/>
              </p14:nvContentPartPr>
              <p14:xfrm>
                <a:off x="1771941" y="2264859"/>
                <a:ext cx="521640" cy="501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B51AA1-DDD8-4566-AD2E-2C47804289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62941" y="2256219"/>
                  <a:ext cx="5392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6013D0-396E-4CAA-82E6-73F30A616D50}"/>
                    </a:ext>
                  </a:extLst>
                </p14:cNvPr>
                <p14:cNvContentPartPr/>
                <p14:nvPr/>
              </p14:nvContentPartPr>
              <p14:xfrm>
                <a:off x="3585261" y="2283579"/>
                <a:ext cx="498240" cy="47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6013D0-396E-4CAA-82E6-73F30A616D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76621" y="2274939"/>
                  <a:ext cx="5158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CE6BC4-FD3E-41B7-8102-A14F7B31320F}"/>
                    </a:ext>
                  </a:extLst>
                </p14:cNvPr>
                <p14:cNvContentPartPr/>
                <p14:nvPr/>
              </p14:nvContentPartPr>
              <p14:xfrm>
                <a:off x="2286021" y="2652579"/>
                <a:ext cx="23400" cy="1092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CE6BC4-FD3E-41B7-8102-A14F7B3132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7021" y="2643939"/>
                  <a:ext cx="41040" cy="11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D6C9CF7-7F41-48E6-B9FD-10D3CF6EE019}"/>
                    </a:ext>
                  </a:extLst>
                </p14:cNvPr>
                <p14:cNvContentPartPr/>
                <p14:nvPr/>
              </p14:nvContentPartPr>
              <p14:xfrm>
                <a:off x="2302221" y="2661939"/>
                <a:ext cx="470520" cy="1083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D6C9CF7-7F41-48E6-B9FD-10D3CF6EE01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93581" y="2652939"/>
                  <a:ext cx="488160" cy="11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117EB35-DF72-4D97-93B0-94F99ECCB73D}"/>
                    </a:ext>
                  </a:extLst>
                </p14:cNvPr>
                <p14:cNvContentPartPr/>
                <p14:nvPr/>
              </p14:nvContentPartPr>
              <p14:xfrm>
                <a:off x="3529821" y="2648979"/>
                <a:ext cx="56520" cy="977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117EB35-DF72-4D97-93B0-94F99ECCB7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21181" y="2639979"/>
                  <a:ext cx="74160" cy="9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A200D6-581B-4227-8FE6-9E5DA7A02B38}"/>
                    </a:ext>
                  </a:extLst>
                </p14:cNvPr>
                <p14:cNvContentPartPr/>
                <p14:nvPr/>
              </p14:nvContentPartPr>
              <p14:xfrm>
                <a:off x="3235341" y="3490299"/>
                <a:ext cx="311400" cy="142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A200D6-581B-4227-8FE6-9E5DA7A02B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26701" y="3481299"/>
                  <a:ext cx="329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BB5EE5-25E8-44C7-BC71-F31FA37D62C9}"/>
                    </a:ext>
                  </a:extLst>
                </p14:cNvPr>
                <p14:cNvContentPartPr/>
                <p14:nvPr/>
              </p14:nvContentPartPr>
              <p14:xfrm>
                <a:off x="3242181" y="2661939"/>
                <a:ext cx="179280" cy="828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BB5EE5-25E8-44C7-BC71-F31FA37D62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33181" y="2652939"/>
                  <a:ext cx="19692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20E9245-DC98-4D79-B5CA-68E0032F9D35}"/>
                    </a:ext>
                  </a:extLst>
                </p14:cNvPr>
                <p14:cNvContentPartPr/>
                <p14:nvPr/>
              </p14:nvContentPartPr>
              <p14:xfrm>
                <a:off x="3328221" y="2661939"/>
                <a:ext cx="684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20E9245-DC98-4D79-B5CA-68E0032F9D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19221" y="2652939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5692D8-30A0-4AC4-8C14-58C04010C4D1}"/>
                    </a:ext>
                  </a:extLst>
                </p14:cNvPr>
                <p14:cNvContentPartPr/>
                <p14:nvPr/>
              </p14:nvContentPartPr>
              <p14:xfrm>
                <a:off x="2527221" y="2043459"/>
                <a:ext cx="758160" cy="600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5692D8-30A0-4AC4-8C14-58C04010C4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18581" y="2034459"/>
                  <a:ext cx="77580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090DBB-3C69-4845-B93C-087A3E056B42}"/>
                    </a:ext>
                  </a:extLst>
                </p14:cNvPr>
                <p14:cNvContentPartPr/>
                <p14:nvPr/>
              </p14:nvContentPartPr>
              <p14:xfrm>
                <a:off x="2073981" y="1820619"/>
                <a:ext cx="27360" cy="478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090DBB-3C69-4845-B93C-087A3E056B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65341" y="1811979"/>
                  <a:ext cx="45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4123980-49D2-4763-BD9B-77B5CDCEFEEA}"/>
                    </a:ext>
                  </a:extLst>
                </p14:cNvPr>
                <p14:cNvContentPartPr/>
                <p14:nvPr/>
              </p14:nvContentPartPr>
              <p14:xfrm>
                <a:off x="2073981" y="1820619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4123980-49D2-4763-BD9B-77B5CDCEFE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65341" y="18119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EFB23E5-FADF-4AD3-910D-73D466665233}"/>
                    </a:ext>
                  </a:extLst>
                </p14:cNvPr>
                <p14:cNvContentPartPr/>
                <p14:nvPr/>
              </p14:nvContentPartPr>
              <p14:xfrm>
                <a:off x="1537221" y="1687059"/>
                <a:ext cx="825120" cy="158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EFB23E5-FADF-4AD3-910D-73D4666652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28581" y="1678059"/>
                  <a:ext cx="842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A282311-DE0B-4877-82F3-46B4FFAB752D}"/>
                    </a:ext>
                  </a:extLst>
                </p14:cNvPr>
                <p14:cNvContentPartPr/>
                <p14:nvPr/>
              </p14:nvContentPartPr>
              <p14:xfrm>
                <a:off x="3856341" y="1896939"/>
                <a:ext cx="74160" cy="464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A282311-DE0B-4877-82F3-46B4FFAB75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47701" y="1888299"/>
                  <a:ext cx="918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79E8DEC-8347-484E-BF1C-F00420FAB680}"/>
                    </a:ext>
                  </a:extLst>
                </p14:cNvPr>
                <p14:cNvContentPartPr/>
                <p14:nvPr/>
              </p14:nvContentPartPr>
              <p14:xfrm>
                <a:off x="3890541" y="1896939"/>
                <a:ext cx="684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79E8DEC-8347-484E-BF1C-F00420FAB6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81901" y="1888299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D9B005-E8D1-4ABA-AC32-A912DA5C4230}"/>
                    </a:ext>
                  </a:extLst>
                </p14:cNvPr>
                <p14:cNvContentPartPr/>
                <p14:nvPr/>
              </p14:nvContentPartPr>
              <p14:xfrm>
                <a:off x="3511821" y="1665819"/>
                <a:ext cx="756360" cy="142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D9B005-E8D1-4ABA-AC32-A912DA5C42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02821" y="1657179"/>
                  <a:ext cx="774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5FF00FA-F842-4B8A-8508-6C3DABFC78C9}"/>
                    </a:ext>
                  </a:extLst>
                </p14:cNvPr>
                <p14:cNvContentPartPr/>
                <p14:nvPr/>
              </p14:nvContentPartPr>
              <p14:xfrm>
                <a:off x="3837621" y="1809099"/>
                <a:ext cx="92880" cy="262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5FF00FA-F842-4B8A-8508-6C3DABFC78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28981" y="1800459"/>
                  <a:ext cx="1105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B2734F3-DF6F-4355-8026-680FC8DFC2EF}"/>
                    </a:ext>
                  </a:extLst>
                </p14:cNvPr>
                <p14:cNvContentPartPr/>
                <p14:nvPr/>
              </p14:nvContentPartPr>
              <p14:xfrm>
                <a:off x="2301861" y="2657259"/>
                <a:ext cx="460800" cy="1063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B2734F3-DF6F-4355-8026-680FC8DFC2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93221" y="2648619"/>
                  <a:ext cx="478440" cy="10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57A919D-13E4-4823-9878-80382560C062}"/>
                    </a:ext>
                  </a:extLst>
                </p14:cNvPr>
                <p14:cNvContentPartPr/>
                <p14:nvPr/>
              </p14:nvContentPartPr>
              <p14:xfrm>
                <a:off x="2454501" y="3251259"/>
                <a:ext cx="318600" cy="372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57A919D-13E4-4823-9878-80382560C0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45501" y="3242259"/>
                  <a:ext cx="3362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9CAEDB3-6727-4D1D-8841-AF09F741A0C1}"/>
                    </a:ext>
                  </a:extLst>
                </p14:cNvPr>
                <p14:cNvContentPartPr/>
                <p14:nvPr/>
              </p14:nvContentPartPr>
              <p14:xfrm>
                <a:off x="3192861" y="2608659"/>
                <a:ext cx="367200" cy="1004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9CAEDB3-6727-4D1D-8841-AF09F741A0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83861" y="2600019"/>
                  <a:ext cx="384840" cy="10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2A5F82-4AEE-4CAF-A0E6-AC3603D006C8}"/>
                    </a:ext>
                  </a:extLst>
                </p14:cNvPr>
                <p14:cNvContentPartPr/>
                <p14:nvPr/>
              </p14:nvContentPartPr>
              <p14:xfrm>
                <a:off x="2504181" y="2520459"/>
                <a:ext cx="99720" cy="165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2A5F82-4AEE-4CAF-A0E6-AC3603D006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95541" y="2511459"/>
                  <a:ext cx="117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C9E58C8-8255-487C-832D-366C88731392}"/>
                    </a:ext>
                  </a:extLst>
                </p14:cNvPr>
                <p14:cNvContentPartPr/>
                <p14:nvPr/>
              </p14:nvContentPartPr>
              <p14:xfrm>
                <a:off x="2620101" y="2526939"/>
                <a:ext cx="119520" cy="178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C9E58C8-8255-487C-832D-366C8873139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11101" y="2518299"/>
                  <a:ext cx="137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F6B3D3A-CAC0-4DA8-A363-6EE1293C33E5}"/>
                    </a:ext>
                  </a:extLst>
                </p14:cNvPr>
                <p14:cNvContentPartPr/>
                <p14:nvPr/>
              </p14:nvContentPartPr>
              <p14:xfrm>
                <a:off x="2762301" y="2557539"/>
                <a:ext cx="69840" cy="105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F6B3D3A-CAC0-4DA8-A363-6EE1293C33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53661" y="2548899"/>
                  <a:ext cx="87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861670B-FCFD-4A09-B372-CED13BAB6805}"/>
                    </a:ext>
                  </a:extLst>
                </p14:cNvPr>
                <p14:cNvContentPartPr/>
                <p14:nvPr/>
              </p14:nvContentPartPr>
              <p14:xfrm>
                <a:off x="2864901" y="2528019"/>
                <a:ext cx="100080" cy="140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861670B-FCFD-4A09-B372-CED13BAB68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55901" y="2519019"/>
                  <a:ext cx="117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6D7DD73-6D69-4320-B7A9-7425D99AB0EE}"/>
                    </a:ext>
                  </a:extLst>
                </p14:cNvPr>
                <p14:cNvContentPartPr/>
                <p14:nvPr/>
              </p14:nvContentPartPr>
              <p14:xfrm>
                <a:off x="3034821" y="2516859"/>
                <a:ext cx="115920" cy="123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6D7DD73-6D69-4320-B7A9-7425D99AB0E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25821" y="2507859"/>
                  <a:ext cx="133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C442579-2F59-4C64-9280-AA7486EB46D2}"/>
                    </a:ext>
                  </a:extLst>
                </p14:cNvPr>
                <p14:cNvContentPartPr/>
                <p14:nvPr/>
              </p14:nvContentPartPr>
              <p14:xfrm>
                <a:off x="1872381" y="2299059"/>
                <a:ext cx="202320" cy="405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C442579-2F59-4C64-9280-AA7486EB46D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63381" y="2290059"/>
                  <a:ext cx="2199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35DBFCF-AF99-4F08-A974-61D325F8B503}"/>
                    </a:ext>
                  </a:extLst>
                </p14:cNvPr>
                <p14:cNvContentPartPr/>
                <p14:nvPr/>
              </p14:nvContentPartPr>
              <p14:xfrm>
                <a:off x="1998021" y="2228139"/>
                <a:ext cx="278640" cy="46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35DBFCF-AF99-4F08-A974-61D325F8B5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89021" y="2219139"/>
                  <a:ext cx="2962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C63FAE9-EC8E-4205-BFB3-A826A965B4B9}"/>
                    </a:ext>
                  </a:extLst>
                </p14:cNvPr>
                <p14:cNvContentPartPr/>
                <p14:nvPr/>
              </p14:nvContentPartPr>
              <p14:xfrm>
                <a:off x="1931781" y="2273859"/>
                <a:ext cx="119520" cy="354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C63FAE9-EC8E-4205-BFB3-A826A965B4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3141" y="2265219"/>
                  <a:ext cx="1371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A934153-C6CE-4ACD-A857-406A12A72AE6}"/>
                    </a:ext>
                  </a:extLst>
                </p14:cNvPr>
                <p14:cNvContentPartPr/>
                <p14:nvPr/>
              </p14:nvContentPartPr>
              <p14:xfrm>
                <a:off x="1855821" y="2256219"/>
                <a:ext cx="169200" cy="372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A934153-C6CE-4ACD-A857-406A12A72AE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46821" y="2247219"/>
                  <a:ext cx="186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517D383-8D8E-4D9F-9B69-A620C1A79417}"/>
                    </a:ext>
                  </a:extLst>
                </p14:cNvPr>
                <p14:cNvContentPartPr/>
                <p14:nvPr/>
              </p14:nvContentPartPr>
              <p14:xfrm>
                <a:off x="1831341" y="2281059"/>
                <a:ext cx="133920" cy="329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517D383-8D8E-4D9F-9B69-A620C1A7941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22701" y="2272059"/>
                  <a:ext cx="151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2F7DA6-5D28-42C4-8CF5-A5315A8B0BD2}"/>
                    </a:ext>
                  </a:extLst>
                </p14:cNvPr>
                <p14:cNvContentPartPr/>
                <p14:nvPr/>
              </p14:nvContentPartPr>
              <p14:xfrm>
                <a:off x="3486981" y="2388339"/>
                <a:ext cx="252000" cy="307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2F7DA6-5D28-42C4-8CF5-A5315A8B0BD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77981" y="2379339"/>
                  <a:ext cx="2696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1D9441-B8C1-4EC0-BA3C-611606D18ACB}"/>
                    </a:ext>
                  </a:extLst>
                </p14:cNvPr>
                <p14:cNvContentPartPr/>
                <p14:nvPr/>
              </p14:nvContentPartPr>
              <p14:xfrm>
                <a:off x="3529821" y="2382579"/>
                <a:ext cx="225360" cy="373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1D9441-B8C1-4EC0-BA3C-611606D18AC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21181" y="2373939"/>
                  <a:ext cx="2430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20F135B-0F29-4443-BB04-9B4E7066B122}"/>
                    </a:ext>
                  </a:extLst>
                </p14:cNvPr>
                <p14:cNvContentPartPr/>
                <p14:nvPr/>
              </p14:nvContentPartPr>
              <p14:xfrm>
                <a:off x="3629181" y="2364219"/>
                <a:ext cx="228600" cy="340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20F135B-0F29-4443-BB04-9B4E7066B1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20541" y="2355219"/>
                  <a:ext cx="246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0B8818-41FE-46B9-A5C6-3DE0B72D5378}"/>
                    </a:ext>
                  </a:extLst>
                </p14:cNvPr>
                <p14:cNvContentPartPr/>
                <p14:nvPr/>
              </p14:nvContentPartPr>
              <p14:xfrm>
                <a:off x="3781461" y="2387619"/>
                <a:ext cx="235440" cy="312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0B8818-41FE-46B9-A5C6-3DE0B72D537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72461" y="2378979"/>
                  <a:ext cx="2530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325652-9EC5-498F-A637-4B79ABA5DCAC}"/>
                    </a:ext>
                  </a:extLst>
                </p14:cNvPr>
                <p14:cNvContentPartPr/>
                <p14:nvPr/>
              </p14:nvContentPartPr>
              <p14:xfrm>
                <a:off x="4006101" y="2495259"/>
                <a:ext cx="87480" cy="191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325652-9EC5-498F-A637-4B79ABA5DCA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97461" y="2486259"/>
                  <a:ext cx="10512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C36BEA3-E6DA-48D8-9AB0-27CA60559152}"/>
              </a:ext>
            </a:extLst>
          </p:cNvPr>
          <p:cNvGrpSpPr/>
          <p:nvPr/>
        </p:nvGrpSpPr>
        <p:grpSpPr>
          <a:xfrm>
            <a:off x="2504181" y="2039139"/>
            <a:ext cx="764640" cy="487080"/>
            <a:chOff x="2504181" y="2039139"/>
            <a:chExt cx="76464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48D2C5-A4CA-4C34-A29A-969892AEA894}"/>
                    </a:ext>
                  </a:extLst>
                </p14:cNvPr>
                <p14:cNvContentPartPr/>
                <p14:nvPr/>
              </p14:nvContentPartPr>
              <p14:xfrm>
                <a:off x="2527221" y="2053179"/>
                <a:ext cx="713160" cy="473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48D2C5-A4CA-4C34-A29A-969892AEA89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18221" y="2044539"/>
                  <a:ext cx="730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256A8AB-ECF0-469E-84FF-8AC8E5EAE72B}"/>
                    </a:ext>
                  </a:extLst>
                </p14:cNvPr>
                <p14:cNvContentPartPr/>
                <p14:nvPr/>
              </p14:nvContentPartPr>
              <p14:xfrm>
                <a:off x="3235341" y="2057139"/>
                <a:ext cx="33480" cy="421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256A8AB-ECF0-469E-84FF-8AC8E5EAE7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26701" y="2048139"/>
                  <a:ext cx="511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684FC43-69BD-4CC9-B4EF-B20A55003184}"/>
                    </a:ext>
                  </a:extLst>
                </p14:cNvPr>
                <p14:cNvContentPartPr/>
                <p14:nvPr/>
              </p14:nvContentPartPr>
              <p14:xfrm>
                <a:off x="2504181" y="2080899"/>
                <a:ext cx="453600" cy="331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684FC43-69BD-4CC9-B4EF-B20A550031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95541" y="2071899"/>
                  <a:ext cx="4712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58D6D72-2825-4947-90B8-AE6453E3F0C1}"/>
                    </a:ext>
                  </a:extLst>
                </p14:cNvPr>
                <p14:cNvContentPartPr/>
                <p14:nvPr/>
              </p14:nvContentPartPr>
              <p14:xfrm>
                <a:off x="2773821" y="2099619"/>
                <a:ext cx="266760" cy="334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58D6D72-2825-4947-90B8-AE6453E3F0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65181" y="2090979"/>
                  <a:ext cx="2844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6B359AF-BF12-4488-AC2B-1EB858C159A9}"/>
                    </a:ext>
                  </a:extLst>
                </p14:cNvPr>
                <p14:cNvContentPartPr/>
                <p14:nvPr/>
              </p14:nvContentPartPr>
              <p14:xfrm>
                <a:off x="2914221" y="2039139"/>
                <a:ext cx="328680" cy="419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6B359AF-BF12-4488-AC2B-1EB858C159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05221" y="2030139"/>
                  <a:ext cx="346320" cy="43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92C6302-7435-48F2-9729-42EFFA24BE17}"/>
                  </a:ext>
                </a:extLst>
              </p14:cNvPr>
              <p14:cNvContentPartPr/>
              <p14:nvPr/>
            </p14:nvContentPartPr>
            <p14:xfrm>
              <a:off x="1233741" y="1863459"/>
              <a:ext cx="364320" cy="429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92C6302-7435-48F2-9729-42EFFA24BE1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229421" y="1859139"/>
                <a:ext cx="3729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23246C1-35F7-46F3-B6BA-A78363AF26AF}"/>
                  </a:ext>
                </a:extLst>
              </p14:cNvPr>
              <p14:cNvContentPartPr/>
              <p14:nvPr/>
            </p14:nvContentPartPr>
            <p14:xfrm>
              <a:off x="1537941" y="1839339"/>
              <a:ext cx="209160" cy="380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23246C1-35F7-46F3-B6BA-A78363AF26A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33621" y="1835019"/>
                <a:ext cx="2178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6CAB75B-7192-4F37-9526-269FC090EB77}"/>
                  </a:ext>
                </a:extLst>
              </p14:cNvPr>
              <p14:cNvContentPartPr/>
              <p14:nvPr/>
            </p14:nvContentPartPr>
            <p14:xfrm>
              <a:off x="1772661" y="1857339"/>
              <a:ext cx="66960" cy="280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6CAB75B-7192-4F37-9526-269FC090EB7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68341" y="1853019"/>
                <a:ext cx="756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CF92114-9944-4A15-A030-27A63E98D235}"/>
                  </a:ext>
                </a:extLst>
              </p14:cNvPr>
              <p14:cNvContentPartPr/>
              <p14:nvPr/>
            </p14:nvContentPartPr>
            <p14:xfrm>
              <a:off x="1908741" y="1844739"/>
              <a:ext cx="165960" cy="316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CF92114-9944-4A15-A030-27A63E98D23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904421" y="1840419"/>
                <a:ext cx="174600" cy="32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95352-AC8C-491F-BC3A-91607A045E66}"/>
              </a:ext>
            </a:extLst>
          </p:cNvPr>
          <p:cNvGrpSpPr/>
          <p:nvPr/>
        </p:nvGrpSpPr>
        <p:grpSpPr>
          <a:xfrm>
            <a:off x="2226261" y="1764819"/>
            <a:ext cx="563040" cy="433800"/>
            <a:chOff x="2226261" y="1764819"/>
            <a:chExt cx="56304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6CFF6A-CCF7-461A-9C7B-29562789E68F}"/>
                    </a:ext>
                  </a:extLst>
                </p14:cNvPr>
                <p14:cNvContentPartPr/>
                <p14:nvPr/>
              </p14:nvContentPartPr>
              <p14:xfrm>
                <a:off x="2226261" y="1855539"/>
                <a:ext cx="92880" cy="343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26CFF6A-CCF7-461A-9C7B-29562789E68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21941" y="1851219"/>
                  <a:ext cx="1015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E855009-E4EE-4201-9F54-37DF3EA714E8}"/>
                    </a:ext>
                  </a:extLst>
                </p14:cNvPr>
                <p14:cNvContentPartPr/>
                <p14:nvPr/>
              </p14:nvContentPartPr>
              <p14:xfrm>
                <a:off x="2411661" y="1778499"/>
                <a:ext cx="185760" cy="199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E855009-E4EE-4201-9F54-37DF3EA714E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07341" y="1774179"/>
                  <a:ext cx="194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80F9BDC-C328-4923-B913-7395F3E667C9}"/>
                    </a:ext>
                  </a:extLst>
                </p14:cNvPr>
                <p14:cNvContentPartPr/>
                <p14:nvPr/>
              </p14:nvContentPartPr>
              <p14:xfrm>
                <a:off x="2543421" y="1764819"/>
                <a:ext cx="245880" cy="169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80F9BDC-C328-4923-B913-7395F3E667C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39101" y="1760499"/>
                  <a:ext cx="25452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5CD1006-D546-4CBF-88E3-147BA89EF22A}"/>
              </a:ext>
            </a:extLst>
          </p:cNvPr>
          <p:cNvGrpSpPr/>
          <p:nvPr/>
        </p:nvGrpSpPr>
        <p:grpSpPr>
          <a:xfrm>
            <a:off x="3367821" y="1719459"/>
            <a:ext cx="1217880" cy="509400"/>
            <a:chOff x="3367821" y="1719459"/>
            <a:chExt cx="1217880" cy="5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E25E826-D942-4BFF-B469-8D95470C1053}"/>
                    </a:ext>
                  </a:extLst>
                </p14:cNvPr>
                <p14:cNvContentPartPr/>
                <p14:nvPr/>
              </p14:nvContentPartPr>
              <p14:xfrm>
                <a:off x="4267821" y="1749699"/>
                <a:ext cx="201960" cy="435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E25E826-D942-4BFF-B469-8D95470C105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63501" y="1745379"/>
                  <a:ext cx="2106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5E45217-9602-4ABC-B684-A4AB4BE29F9E}"/>
                    </a:ext>
                  </a:extLst>
                </p14:cNvPr>
                <p14:cNvContentPartPr/>
                <p14:nvPr/>
              </p14:nvContentPartPr>
              <p14:xfrm>
                <a:off x="4125621" y="1817379"/>
                <a:ext cx="99720" cy="353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5E45217-9602-4ABC-B684-A4AB4BE29F9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21301" y="1813059"/>
                  <a:ext cx="108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C5C1117-65D1-4A15-BEE1-B254E34ED120}"/>
                    </a:ext>
                  </a:extLst>
                </p14:cNvPr>
                <p14:cNvContentPartPr/>
                <p14:nvPr/>
              </p14:nvContentPartPr>
              <p14:xfrm>
                <a:off x="4023021" y="1863459"/>
                <a:ext cx="53280" cy="365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C5C1117-65D1-4A15-BEE1-B254E34ED1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18701" y="1859139"/>
                  <a:ext cx="619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FB2997F-867A-49B2-B4EE-B4140377309F}"/>
                    </a:ext>
                  </a:extLst>
                </p14:cNvPr>
                <p14:cNvContentPartPr/>
                <p14:nvPr/>
              </p14:nvContentPartPr>
              <p14:xfrm>
                <a:off x="3764901" y="1921059"/>
                <a:ext cx="50040" cy="227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FB2997F-867A-49B2-B4EE-B4140377309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60581" y="1916739"/>
                  <a:ext cx="58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219980F-75F1-408E-B4A5-7E761E2CD3DD}"/>
                    </a:ext>
                  </a:extLst>
                </p14:cNvPr>
                <p14:cNvContentPartPr/>
                <p14:nvPr/>
              </p14:nvContentPartPr>
              <p14:xfrm>
                <a:off x="3536661" y="1868859"/>
                <a:ext cx="202320" cy="283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219980F-75F1-408E-B4A5-7E761E2CD3D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32341" y="1864539"/>
                  <a:ext cx="2109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B5159AA-78B4-46CB-92CE-E880A83BDAE4}"/>
                    </a:ext>
                  </a:extLst>
                </p14:cNvPr>
                <p14:cNvContentPartPr/>
                <p14:nvPr/>
              </p14:nvContentPartPr>
              <p14:xfrm>
                <a:off x="3394461" y="1829979"/>
                <a:ext cx="208800" cy="245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B5159AA-78B4-46CB-92CE-E880A83BDA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90141" y="1825659"/>
                  <a:ext cx="2174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B46DDFF-9DF8-4F95-8AFD-E1EA40D197FC}"/>
                    </a:ext>
                  </a:extLst>
                </p14:cNvPr>
                <p14:cNvContentPartPr/>
                <p14:nvPr/>
              </p14:nvContentPartPr>
              <p14:xfrm>
                <a:off x="3367821" y="1863459"/>
                <a:ext cx="162720" cy="223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B46DDFF-9DF8-4F95-8AFD-E1EA40D197F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63501" y="1859139"/>
                  <a:ext cx="171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0A5A637-F59E-4396-B3E7-FF08D6E83C92}"/>
                    </a:ext>
                  </a:extLst>
                </p14:cNvPr>
                <p14:cNvContentPartPr/>
                <p14:nvPr/>
              </p14:nvContentPartPr>
              <p14:xfrm>
                <a:off x="4409301" y="1719459"/>
                <a:ext cx="176400" cy="215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0A5A637-F59E-4396-B3E7-FF08D6E83C9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04981" y="1715139"/>
                  <a:ext cx="185040" cy="22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3F6EB82-C678-46CE-9B1C-9D3C7A2B2FCB}"/>
                  </a:ext>
                </a:extLst>
              </p14:cNvPr>
              <p14:cNvContentPartPr/>
              <p14:nvPr/>
            </p14:nvContentPartPr>
            <p14:xfrm>
              <a:off x="3503541" y="5082939"/>
              <a:ext cx="480240" cy="10674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3F6EB82-C678-46CE-9B1C-9D3C7A2B2FC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499221" y="5078619"/>
                <a:ext cx="488880" cy="10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7F0FC7B-CF3C-4521-A1B4-14C4B4B8CBFA}"/>
                  </a:ext>
                </a:extLst>
              </p14:cNvPr>
              <p14:cNvContentPartPr/>
              <p14:nvPr/>
            </p14:nvContentPartPr>
            <p14:xfrm>
              <a:off x="2100621" y="6021099"/>
              <a:ext cx="898560" cy="138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7F0FC7B-CF3C-4521-A1B4-14C4B4B8CBF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096301" y="6016779"/>
                <a:ext cx="907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F2E858E-18DE-45ED-B38A-BDCE22DA07F7}"/>
                  </a:ext>
                </a:extLst>
              </p14:cNvPr>
              <p14:cNvContentPartPr/>
              <p14:nvPr/>
            </p14:nvContentPartPr>
            <p14:xfrm>
              <a:off x="2235981" y="5964219"/>
              <a:ext cx="1290240" cy="1994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F2E858E-18DE-45ED-B38A-BDCE22DA07F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231661" y="5959899"/>
                <a:ext cx="12988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885B9E9-FE73-4E37-B72A-B5E566BBC463}"/>
                  </a:ext>
                </a:extLst>
              </p14:cNvPr>
              <p14:cNvContentPartPr/>
              <p14:nvPr/>
            </p14:nvContentPartPr>
            <p14:xfrm>
              <a:off x="1941141" y="5950539"/>
              <a:ext cx="1254960" cy="2426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885B9E9-FE73-4E37-B72A-B5E566BBC46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932501" y="5941539"/>
                <a:ext cx="12726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01E8D18-0755-4720-9D8E-E135EE8FDDF2}"/>
                  </a:ext>
                </a:extLst>
              </p14:cNvPr>
              <p14:cNvContentPartPr/>
              <p14:nvPr/>
            </p14:nvContentPartPr>
            <p14:xfrm>
              <a:off x="3447741" y="4973499"/>
              <a:ext cx="519480" cy="11617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01E8D18-0755-4720-9D8E-E135EE8FDDF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438741" y="4964499"/>
                <a:ext cx="537120" cy="117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0941860-3466-470C-B9A3-41E838507B8A}"/>
              </a:ext>
            </a:extLst>
          </p:cNvPr>
          <p:cNvGrpSpPr/>
          <p:nvPr/>
        </p:nvGrpSpPr>
        <p:grpSpPr>
          <a:xfrm>
            <a:off x="1855821" y="4896819"/>
            <a:ext cx="2161080" cy="1342440"/>
            <a:chOff x="1855821" y="4896819"/>
            <a:chExt cx="2161080" cy="134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8B587E2-B981-466E-BDF4-90EFCF4515AE}"/>
                    </a:ext>
                  </a:extLst>
                </p14:cNvPr>
                <p14:cNvContentPartPr/>
                <p14:nvPr/>
              </p14:nvContentPartPr>
              <p14:xfrm>
                <a:off x="1915221" y="4896819"/>
                <a:ext cx="1792440" cy="1039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8B587E2-B981-466E-BDF4-90EFCF4515A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10901" y="4892499"/>
                  <a:ext cx="180108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E371E2D-FFF6-4F87-8F85-54C3634234C7}"/>
                    </a:ext>
                  </a:extLst>
                </p14:cNvPr>
                <p14:cNvContentPartPr/>
                <p14:nvPr/>
              </p14:nvContentPartPr>
              <p14:xfrm>
                <a:off x="3552861" y="4914819"/>
                <a:ext cx="378000" cy="991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E371E2D-FFF6-4F87-8F85-54C3634234C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48541" y="4910499"/>
                  <a:ext cx="38664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E30C3B8-DD51-43C0-80E2-25297C4DB33D}"/>
                    </a:ext>
                  </a:extLst>
                </p14:cNvPr>
                <p14:cNvContentPartPr/>
                <p14:nvPr/>
              </p14:nvContentPartPr>
              <p14:xfrm>
                <a:off x="1855821" y="5898339"/>
                <a:ext cx="1747440" cy="77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E30C3B8-DD51-43C0-80E2-25297C4DB3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51501" y="5894019"/>
                  <a:ext cx="1756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20AFDB0-9A74-4CAB-8FFA-A7A76F8B2893}"/>
                    </a:ext>
                  </a:extLst>
                </p14:cNvPr>
                <p14:cNvContentPartPr/>
                <p14:nvPr/>
              </p14:nvContentPartPr>
              <p14:xfrm>
                <a:off x="1924941" y="5923539"/>
                <a:ext cx="40320" cy="315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20AFDB0-9A74-4CAB-8FFA-A7A76F8B289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0621" y="5919219"/>
                  <a:ext cx="489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970E515-7A51-4A60-B5AC-81505BFCAF24}"/>
                    </a:ext>
                  </a:extLst>
                </p14:cNvPr>
                <p14:cNvContentPartPr/>
                <p14:nvPr/>
              </p14:nvContentPartPr>
              <p14:xfrm>
                <a:off x="3503541" y="5906979"/>
                <a:ext cx="43560" cy="228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970E515-7A51-4A60-B5AC-81505BFCAF2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99221" y="5902659"/>
                  <a:ext cx="522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567176-7CB8-470A-BEF8-5C8E4398422D}"/>
                    </a:ext>
                  </a:extLst>
                </p14:cNvPr>
                <p14:cNvContentPartPr/>
                <p14:nvPr/>
              </p14:nvContentPartPr>
              <p14:xfrm>
                <a:off x="3923661" y="4934259"/>
                <a:ext cx="23400" cy="279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567176-7CB8-470A-BEF8-5C8E4398422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19341" y="4929939"/>
                  <a:ext cx="320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5E4EFB8-CBF0-48C2-9AB8-FEA30394316B}"/>
                    </a:ext>
                  </a:extLst>
                </p14:cNvPr>
                <p14:cNvContentPartPr/>
                <p14:nvPr/>
              </p14:nvContentPartPr>
              <p14:xfrm>
                <a:off x="1898661" y="6097779"/>
                <a:ext cx="1578600" cy="129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5E4EFB8-CBF0-48C2-9AB8-FEA30394316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94341" y="6093459"/>
                  <a:ext cx="1587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86A3D4C-AAF0-45DA-B521-3463D49636A4}"/>
                    </a:ext>
                  </a:extLst>
                </p14:cNvPr>
                <p14:cNvContentPartPr/>
                <p14:nvPr/>
              </p14:nvContentPartPr>
              <p14:xfrm>
                <a:off x="3672381" y="5185539"/>
                <a:ext cx="344520" cy="543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86A3D4C-AAF0-45DA-B521-3463D49636A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68061" y="5181219"/>
                  <a:ext cx="35316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EA5542C-0853-4019-80E3-2AFCFE3F26D5}"/>
                    </a:ext>
                  </a:extLst>
                </p14:cNvPr>
                <p14:cNvContentPartPr/>
                <p14:nvPr/>
              </p14:nvContentPartPr>
              <p14:xfrm>
                <a:off x="3662301" y="5723379"/>
                <a:ext cx="16920" cy="24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EA5542C-0853-4019-80E3-2AFCFE3F26D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57981" y="5719059"/>
                  <a:ext cx="25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E490C61-B193-407F-94B3-C78BBA33C050}"/>
                    </a:ext>
                  </a:extLst>
                </p14:cNvPr>
                <p14:cNvContentPartPr/>
                <p14:nvPr/>
              </p14:nvContentPartPr>
              <p14:xfrm>
                <a:off x="3066861" y="5945499"/>
                <a:ext cx="470160" cy="223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E490C61-B193-407F-94B3-C78BBA33C05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57861" y="5936499"/>
                  <a:ext cx="487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49A1323-5716-4E68-9AF7-209F9C174D8D}"/>
                    </a:ext>
                  </a:extLst>
                </p14:cNvPr>
                <p14:cNvContentPartPr/>
                <p14:nvPr/>
              </p14:nvContentPartPr>
              <p14:xfrm>
                <a:off x="1947981" y="5983659"/>
                <a:ext cx="295200" cy="243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49A1323-5716-4E68-9AF7-209F9C174D8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39341" y="5974659"/>
                  <a:ext cx="31284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7A5B535-A215-42CD-92F5-4B9E8E30DE5B}"/>
              </a:ext>
            </a:extLst>
          </p:cNvPr>
          <p:cNvGrpSpPr/>
          <p:nvPr/>
        </p:nvGrpSpPr>
        <p:grpSpPr>
          <a:xfrm>
            <a:off x="2613261" y="5148459"/>
            <a:ext cx="520200" cy="499320"/>
            <a:chOff x="2613261" y="5148459"/>
            <a:chExt cx="52020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4B5C8F9-C02E-4742-B72D-9D7FDE2C09E6}"/>
                    </a:ext>
                  </a:extLst>
                </p14:cNvPr>
                <p14:cNvContentPartPr/>
                <p14:nvPr/>
              </p14:nvContentPartPr>
              <p14:xfrm>
                <a:off x="2613261" y="5167179"/>
                <a:ext cx="169560" cy="480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4B5C8F9-C02E-4742-B72D-9D7FDE2C09E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04621" y="5158179"/>
                  <a:ext cx="1872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03DBCF-5185-485F-81A5-7FDACB458F53}"/>
                    </a:ext>
                  </a:extLst>
                </p14:cNvPr>
                <p14:cNvContentPartPr/>
                <p14:nvPr/>
              </p14:nvContentPartPr>
              <p14:xfrm>
                <a:off x="2615781" y="5148459"/>
                <a:ext cx="517680" cy="479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03DBCF-5185-485F-81A5-7FDACB458F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07141" y="5139459"/>
                  <a:ext cx="535320" cy="497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DCB98BFA-AF32-413C-8E58-C0E0555808CC}"/>
              </a:ext>
            </a:extLst>
          </p:cNvPr>
          <p:cNvSpPr/>
          <p:nvPr/>
        </p:nvSpPr>
        <p:spPr>
          <a:xfrm>
            <a:off x="2411661" y="4992939"/>
            <a:ext cx="949680" cy="85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4257DA8-C17C-42A9-BEC0-5676CCEB13CC}"/>
                  </a:ext>
                </a:extLst>
              </p14:cNvPr>
              <p14:cNvContentPartPr/>
              <p14:nvPr/>
            </p14:nvContentPartPr>
            <p14:xfrm>
              <a:off x="3023301" y="923139"/>
              <a:ext cx="2588040" cy="10450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4257DA8-C17C-42A9-BEC0-5676CCEB13C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014301" y="914139"/>
                <a:ext cx="2605680" cy="10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738460B-0371-43FE-8C6C-9D842F569110}"/>
                  </a:ext>
                </a:extLst>
              </p14:cNvPr>
              <p14:cNvContentPartPr/>
              <p14:nvPr/>
            </p14:nvContentPartPr>
            <p14:xfrm>
              <a:off x="5889261" y="1084779"/>
              <a:ext cx="67320" cy="5360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738460B-0371-43FE-8C6C-9D842F56911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880261" y="1076139"/>
                <a:ext cx="8496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6393A9E-0353-4B4D-BA85-B3D1264F2AF2}"/>
                  </a:ext>
                </a:extLst>
              </p14:cNvPr>
              <p14:cNvContentPartPr/>
              <p14:nvPr/>
            </p14:nvContentPartPr>
            <p14:xfrm>
              <a:off x="5947581" y="1088379"/>
              <a:ext cx="219600" cy="5018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6393A9E-0353-4B4D-BA85-B3D1264F2AF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938941" y="1079739"/>
                <a:ext cx="23724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1CA540D-BD93-401E-A17D-24FE388AB6B0}"/>
                  </a:ext>
                </a:extLst>
              </p14:cNvPr>
              <p14:cNvContentPartPr/>
              <p14:nvPr/>
            </p14:nvContentPartPr>
            <p14:xfrm>
              <a:off x="6249261" y="1358019"/>
              <a:ext cx="262440" cy="2602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1CA540D-BD93-401E-A17D-24FE388AB6B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240261" y="1349019"/>
                <a:ext cx="2800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E63F8E5-39DE-4E39-AB3D-9AEC5E75A4B8}"/>
                  </a:ext>
                </a:extLst>
              </p14:cNvPr>
              <p14:cNvContentPartPr/>
              <p14:nvPr/>
            </p14:nvContentPartPr>
            <p14:xfrm>
              <a:off x="6593061" y="1359099"/>
              <a:ext cx="196560" cy="2779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E63F8E5-39DE-4E39-AB3D-9AEC5E75A4B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584421" y="1350099"/>
                <a:ext cx="2142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8A70986-027D-4424-8924-EDFA17106118}"/>
                  </a:ext>
                </a:extLst>
              </p14:cNvPr>
              <p14:cNvContentPartPr/>
              <p14:nvPr/>
            </p14:nvContentPartPr>
            <p14:xfrm>
              <a:off x="6964581" y="901899"/>
              <a:ext cx="43920" cy="6868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8A70986-027D-4424-8924-EDFA1710611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955581" y="892899"/>
                <a:ext cx="61560" cy="7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73C71D1-68AE-407C-A40D-C83E5048A570}"/>
                  </a:ext>
                </a:extLst>
              </p14:cNvPr>
              <p14:cNvContentPartPr/>
              <p14:nvPr/>
            </p14:nvContentPartPr>
            <p14:xfrm>
              <a:off x="6969621" y="1390779"/>
              <a:ext cx="212400" cy="2149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73C71D1-68AE-407C-A40D-C83E5048A57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960981" y="1381779"/>
                <a:ext cx="2300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4D02F03-2B30-49C9-A096-323A58035DA0}"/>
                  </a:ext>
                </a:extLst>
              </p14:cNvPr>
              <p14:cNvContentPartPr/>
              <p14:nvPr/>
            </p14:nvContentPartPr>
            <p14:xfrm>
              <a:off x="7291101" y="1405539"/>
              <a:ext cx="100800" cy="1663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4D02F03-2B30-49C9-A096-323A58035DA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282461" y="1396539"/>
                <a:ext cx="1184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096E3E6-07ED-4914-B5DC-8AAA6C02F831}"/>
                  </a:ext>
                </a:extLst>
              </p14:cNvPr>
              <p14:cNvContentPartPr/>
              <p14:nvPr/>
            </p14:nvContentPartPr>
            <p14:xfrm>
              <a:off x="7483341" y="1420299"/>
              <a:ext cx="540720" cy="2167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096E3E6-07ED-4914-B5DC-8AAA6C02F83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474701" y="1411299"/>
                <a:ext cx="55836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32FAD5E-3C38-440C-BFCA-5858461E13D1}"/>
              </a:ext>
            </a:extLst>
          </p:cNvPr>
          <p:cNvGrpSpPr/>
          <p:nvPr/>
        </p:nvGrpSpPr>
        <p:grpSpPr>
          <a:xfrm>
            <a:off x="7938021" y="1220139"/>
            <a:ext cx="2739240" cy="951120"/>
            <a:chOff x="7938021" y="1220139"/>
            <a:chExt cx="2739240" cy="95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C42FBF-C77C-4535-A1A3-52376AC881BB}"/>
                    </a:ext>
                  </a:extLst>
                </p14:cNvPr>
                <p14:cNvContentPartPr/>
                <p14:nvPr/>
              </p14:nvContentPartPr>
              <p14:xfrm>
                <a:off x="7938021" y="1472499"/>
                <a:ext cx="489240" cy="698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C42FBF-C77C-4535-A1A3-52376AC881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29381" y="1463859"/>
                  <a:ext cx="50688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37A358B-9613-4E0C-96BF-DFBB2B374182}"/>
                    </a:ext>
                  </a:extLst>
                </p14:cNvPr>
                <p14:cNvContentPartPr/>
                <p14:nvPr/>
              </p14:nvContentPartPr>
              <p14:xfrm>
                <a:off x="8602221" y="1306899"/>
                <a:ext cx="328680" cy="490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37A358B-9613-4E0C-96BF-DFBB2B37418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93581" y="1298259"/>
                  <a:ext cx="3463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E21452F-150A-4620-A73A-435293078E2D}"/>
                    </a:ext>
                  </a:extLst>
                </p14:cNvPr>
                <p14:cNvContentPartPr/>
                <p14:nvPr/>
              </p14:nvContentPartPr>
              <p14:xfrm>
                <a:off x="8863581" y="1571139"/>
                <a:ext cx="192240" cy="194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E21452F-150A-4620-A73A-435293078E2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54941" y="1562499"/>
                  <a:ext cx="2098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BB6EFA8-D1AD-4705-824D-401F55436241}"/>
                    </a:ext>
                  </a:extLst>
                </p14:cNvPr>
                <p14:cNvContentPartPr/>
                <p14:nvPr/>
              </p14:nvContentPartPr>
              <p14:xfrm>
                <a:off x="9072021" y="1442979"/>
                <a:ext cx="27000" cy="39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BB6EFA8-D1AD-4705-824D-401F5543624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63381" y="1433979"/>
                  <a:ext cx="44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C56ED18-4513-4963-94DD-F2BBD51C834C}"/>
                    </a:ext>
                  </a:extLst>
                </p14:cNvPr>
                <p14:cNvContentPartPr/>
                <p14:nvPr/>
              </p14:nvContentPartPr>
              <p14:xfrm>
                <a:off x="9410781" y="1220139"/>
                <a:ext cx="360000" cy="459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C56ED18-4513-4963-94DD-F2BBD51C834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401781" y="1211499"/>
                  <a:ext cx="3776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1D38339-83A3-4093-9972-F2DD5B7A6EB2}"/>
                    </a:ext>
                  </a:extLst>
                </p14:cNvPr>
                <p14:cNvContentPartPr/>
                <p14:nvPr/>
              </p14:nvContentPartPr>
              <p14:xfrm>
                <a:off x="9847101" y="1528299"/>
                <a:ext cx="257760" cy="264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1D38339-83A3-4093-9972-F2DD5B7A6EB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38461" y="1519299"/>
                  <a:ext cx="2754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0DE931B-3B10-4ADF-B5B7-2C4CC497FA92}"/>
                    </a:ext>
                  </a:extLst>
                </p14:cNvPr>
                <p14:cNvContentPartPr/>
                <p14:nvPr/>
              </p14:nvContentPartPr>
              <p14:xfrm>
                <a:off x="10272621" y="1542699"/>
                <a:ext cx="404640" cy="281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0DE931B-3B10-4ADF-B5B7-2C4CC497FA9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263621" y="1534059"/>
                  <a:ext cx="42228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3A80152-D307-46E2-9501-3F2457330875}"/>
              </a:ext>
            </a:extLst>
          </p:cNvPr>
          <p:cNvGrpSpPr/>
          <p:nvPr/>
        </p:nvGrpSpPr>
        <p:grpSpPr>
          <a:xfrm>
            <a:off x="8852781" y="2185299"/>
            <a:ext cx="3346560" cy="2552760"/>
            <a:chOff x="8852781" y="2185299"/>
            <a:chExt cx="3346560" cy="25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350AA1-FA9D-4D61-B313-B331A8DB34E9}"/>
                    </a:ext>
                  </a:extLst>
                </p14:cNvPr>
                <p14:cNvContentPartPr/>
                <p14:nvPr/>
              </p14:nvContentPartPr>
              <p14:xfrm>
                <a:off x="8852781" y="2185299"/>
                <a:ext cx="170280" cy="209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350AA1-FA9D-4D61-B313-B331A8DB34E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44141" y="2176659"/>
                  <a:ext cx="187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599F708-BFDC-4EE6-AAD2-A956EC09E722}"/>
                    </a:ext>
                  </a:extLst>
                </p14:cNvPr>
                <p14:cNvContentPartPr/>
                <p14:nvPr/>
              </p14:nvContentPartPr>
              <p14:xfrm>
                <a:off x="8989221" y="2354859"/>
                <a:ext cx="497160" cy="388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599F708-BFDC-4EE6-AAD2-A956EC09E72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0581" y="2345859"/>
                  <a:ext cx="5148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0FF9388-95B3-4317-97B6-4CC34CE629F6}"/>
                    </a:ext>
                  </a:extLst>
                </p14:cNvPr>
                <p14:cNvContentPartPr/>
                <p14:nvPr/>
              </p14:nvContentPartPr>
              <p14:xfrm>
                <a:off x="9518061" y="2595339"/>
                <a:ext cx="586080" cy="511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0FF9388-95B3-4317-97B6-4CC34CE629F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09421" y="2586699"/>
                  <a:ext cx="6037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6A518BF-6031-41E9-A1D1-F7952B535B0B}"/>
                    </a:ext>
                  </a:extLst>
                </p14:cNvPr>
                <p14:cNvContentPartPr/>
                <p14:nvPr/>
              </p14:nvContentPartPr>
              <p14:xfrm>
                <a:off x="9711381" y="2618739"/>
                <a:ext cx="2487960" cy="2119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6A518BF-6031-41E9-A1D1-F7952B535B0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02381" y="2610099"/>
                  <a:ext cx="2505600" cy="2136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7BED82C4-E753-4DDE-9534-8A58481A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979" y="2962004"/>
            <a:ext cx="1419523" cy="134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2076" name="Ink 2075">
                <a:extLst>
                  <a:ext uri="{FF2B5EF4-FFF2-40B4-BE49-F238E27FC236}">
                    <a16:creationId xmlns:a16="http://schemas.microsoft.com/office/drawing/2014/main" id="{7491DF06-E706-4987-A94D-72328304CFD4}"/>
                  </a:ext>
                </a:extLst>
              </p14:cNvPr>
              <p14:cNvContentPartPr/>
              <p14:nvPr/>
            </p14:nvContentPartPr>
            <p14:xfrm>
              <a:off x="454341" y="3546099"/>
              <a:ext cx="1662840" cy="3261240"/>
            </p14:xfrm>
          </p:contentPart>
        </mc:Choice>
        <mc:Fallback>
          <p:pic>
            <p:nvPicPr>
              <p:cNvPr id="2076" name="Ink 2075">
                <a:extLst>
                  <a:ext uri="{FF2B5EF4-FFF2-40B4-BE49-F238E27FC236}">
                    <a16:creationId xmlns:a16="http://schemas.microsoft.com/office/drawing/2014/main" id="{7491DF06-E706-4987-A94D-72328304CFD4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50021" y="3541779"/>
                <a:ext cx="1671480" cy="32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2078" name="Ink 2077">
                <a:extLst>
                  <a:ext uri="{FF2B5EF4-FFF2-40B4-BE49-F238E27FC236}">
                    <a16:creationId xmlns:a16="http://schemas.microsoft.com/office/drawing/2014/main" id="{6C116133-32B7-4734-823C-D3AF49CB1905}"/>
                  </a:ext>
                </a:extLst>
              </p14:cNvPr>
              <p14:cNvContentPartPr/>
              <p14:nvPr/>
            </p14:nvContentPartPr>
            <p14:xfrm>
              <a:off x="3688581" y="3428379"/>
              <a:ext cx="1295280" cy="2888640"/>
            </p14:xfrm>
          </p:contentPart>
        </mc:Choice>
        <mc:Fallback>
          <p:pic>
            <p:nvPicPr>
              <p:cNvPr id="2078" name="Ink 2077">
                <a:extLst>
                  <a:ext uri="{FF2B5EF4-FFF2-40B4-BE49-F238E27FC236}">
                    <a16:creationId xmlns:a16="http://schemas.microsoft.com/office/drawing/2014/main" id="{6C116133-32B7-4734-823C-D3AF49CB1905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684261" y="3424059"/>
                <a:ext cx="1303920" cy="28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2079" name="Ink 2078">
                <a:extLst>
                  <a:ext uri="{FF2B5EF4-FFF2-40B4-BE49-F238E27FC236}">
                    <a16:creationId xmlns:a16="http://schemas.microsoft.com/office/drawing/2014/main" id="{1DDA6C0B-6BD4-4C03-8564-CC75C7B49AE9}"/>
                  </a:ext>
                </a:extLst>
              </p14:cNvPr>
              <p14:cNvContentPartPr/>
              <p14:nvPr/>
            </p14:nvContentPartPr>
            <p14:xfrm>
              <a:off x="4988541" y="6296859"/>
              <a:ext cx="262440" cy="491760"/>
            </p14:xfrm>
          </p:contentPart>
        </mc:Choice>
        <mc:Fallback>
          <p:pic>
            <p:nvPicPr>
              <p:cNvPr id="2079" name="Ink 2078">
                <a:extLst>
                  <a:ext uri="{FF2B5EF4-FFF2-40B4-BE49-F238E27FC236}">
                    <a16:creationId xmlns:a16="http://schemas.microsoft.com/office/drawing/2014/main" id="{1DDA6C0B-6BD4-4C03-8564-CC75C7B49AE9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984221" y="6292539"/>
                <a:ext cx="27108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2" name="Group 2081">
            <a:extLst>
              <a:ext uri="{FF2B5EF4-FFF2-40B4-BE49-F238E27FC236}">
                <a16:creationId xmlns:a16="http://schemas.microsoft.com/office/drawing/2014/main" id="{99A5CDD4-13AF-4456-8FA9-B407C14B8725}"/>
              </a:ext>
            </a:extLst>
          </p:cNvPr>
          <p:cNvGrpSpPr/>
          <p:nvPr/>
        </p:nvGrpSpPr>
        <p:grpSpPr>
          <a:xfrm>
            <a:off x="2007741" y="3970179"/>
            <a:ext cx="1698120" cy="318960"/>
            <a:chOff x="2007741" y="3970179"/>
            <a:chExt cx="169812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B9658DBD-EA95-4573-8610-4603CD6CEFC5}"/>
                    </a:ext>
                  </a:extLst>
                </p14:cNvPr>
                <p14:cNvContentPartPr/>
                <p14:nvPr/>
              </p14:nvContentPartPr>
              <p14:xfrm>
                <a:off x="2007741" y="3970179"/>
                <a:ext cx="1462680" cy="124920"/>
              </p14:xfrm>
            </p:contentPart>
          </mc:Choice>
          <mc:Fallback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B9658DBD-EA95-4573-8610-4603CD6CEFC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003421" y="3965859"/>
                  <a:ext cx="1471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E6367D81-CA5A-4540-B362-BA570EFB1B0B}"/>
                    </a:ext>
                  </a:extLst>
                </p14:cNvPr>
                <p14:cNvContentPartPr/>
                <p14:nvPr/>
              </p14:nvContentPartPr>
              <p14:xfrm>
                <a:off x="2007741" y="4227219"/>
                <a:ext cx="1698120" cy="61920"/>
              </p14:xfrm>
            </p:contentPart>
          </mc:Choice>
          <mc:Fallback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E6367D81-CA5A-4540-B362-BA570EFB1B0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003421" y="4222899"/>
                  <a:ext cx="170676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2083" name="Ink 2082">
                <a:extLst>
                  <a:ext uri="{FF2B5EF4-FFF2-40B4-BE49-F238E27FC236}">
                    <a16:creationId xmlns:a16="http://schemas.microsoft.com/office/drawing/2014/main" id="{1E35DDB9-0390-4C50-96B2-A8CD4C621DA7}"/>
                  </a:ext>
                </a:extLst>
              </p14:cNvPr>
              <p14:cNvContentPartPr/>
              <p14:nvPr/>
            </p14:nvContentPartPr>
            <p14:xfrm>
              <a:off x="1647381" y="4571379"/>
              <a:ext cx="2478600" cy="61920"/>
            </p14:xfrm>
          </p:contentPart>
        </mc:Choice>
        <mc:Fallback>
          <p:pic>
            <p:nvPicPr>
              <p:cNvPr id="2083" name="Ink 2082">
                <a:extLst>
                  <a:ext uri="{FF2B5EF4-FFF2-40B4-BE49-F238E27FC236}">
                    <a16:creationId xmlns:a16="http://schemas.microsoft.com/office/drawing/2014/main" id="{1E35DDB9-0390-4C50-96B2-A8CD4C621DA7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643061" y="4567059"/>
                <a:ext cx="24872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2084" name="Ink 2083">
                <a:extLst>
                  <a:ext uri="{FF2B5EF4-FFF2-40B4-BE49-F238E27FC236}">
                    <a16:creationId xmlns:a16="http://schemas.microsoft.com/office/drawing/2014/main" id="{90AF103C-7D26-462E-952D-06C80D85889D}"/>
                  </a:ext>
                </a:extLst>
              </p14:cNvPr>
              <p14:cNvContentPartPr/>
              <p14:nvPr/>
            </p14:nvContentPartPr>
            <p14:xfrm>
              <a:off x="1511661" y="4973139"/>
              <a:ext cx="2503800" cy="71280"/>
            </p14:xfrm>
          </p:contentPart>
        </mc:Choice>
        <mc:Fallback>
          <p:pic>
            <p:nvPicPr>
              <p:cNvPr id="2084" name="Ink 2083">
                <a:extLst>
                  <a:ext uri="{FF2B5EF4-FFF2-40B4-BE49-F238E27FC236}">
                    <a16:creationId xmlns:a16="http://schemas.microsoft.com/office/drawing/2014/main" id="{90AF103C-7D26-462E-952D-06C80D85889D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507341" y="4968819"/>
                <a:ext cx="25124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2085" name="Ink 2084">
                <a:extLst>
                  <a:ext uri="{FF2B5EF4-FFF2-40B4-BE49-F238E27FC236}">
                    <a16:creationId xmlns:a16="http://schemas.microsoft.com/office/drawing/2014/main" id="{4380FE78-CABD-478A-AF79-CB8420766D88}"/>
                  </a:ext>
                </a:extLst>
              </p14:cNvPr>
              <p14:cNvContentPartPr/>
              <p14:nvPr/>
            </p14:nvContentPartPr>
            <p14:xfrm>
              <a:off x="1163181" y="5544459"/>
              <a:ext cx="3094920" cy="43920"/>
            </p14:xfrm>
          </p:contentPart>
        </mc:Choice>
        <mc:Fallback>
          <p:pic>
            <p:nvPicPr>
              <p:cNvPr id="2085" name="Ink 2084">
                <a:extLst>
                  <a:ext uri="{FF2B5EF4-FFF2-40B4-BE49-F238E27FC236}">
                    <a16:creationId xmlns:a16="http://schemas.microsoft.com/office/drawing/2014/main" id="{4380FE78-CABD-478A-AF79-CB8420766D88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158861" y="5540139"/>
                <a:ext cx="31035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2086" name="Ink 2085">
                <a:extLst>
                  <a:ext uri="{FF2B5EF4-FFF2-40B4-BE49-F238E27FC236}">
                    <a16:creationId xmlns:a16="http://schemas.microsoft.com/office/drawing/2014/main" id="{EDE09530-E403-441D-A613-02CEAF5C51E6}"/>
                  </a:ext>
                </a:extLst>
              </p14:cNvPr>
              <p14:cNvContentPartPr/>
              <p14:nvPr/>
            </p14:nvContentPartPr>
            <p14:xfrm>
              <a:off x="1091541" y="6135939"/>
              <a:ext cx="3661920" cy="75600"/>
            </p14:xfrm>
          </p:contentPart>
        </mc:Choice>
        <mc:Fallback>
          <p:pic>
            <p:nvPicPr>
              <p:cNvPr id="2086" name="Ink 2085">
                <a:extLst>
                  <a:ext uri="{FF2B5EF4-FFF2-40B4-BE49-F238E27FC236}">
                    <a16:creationId xmlns:a16="http://schemas.microsoft.com/office/drawing/2014/main" id="{EDE09530-E403-441D-A613-02CEAF5C51E6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87221" y="6131619"/>
                <a:ext cx="36705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2087" name="Ink 2086">
                <a:extLst>
                  <a:ext uri="{FF2B5EF4-FFF2-40B4-BE49-F238E27FC236}">
                    <a16:creationId xmlns:a16="http://schemas.microsoft.com/office/drawing/2014/main" id="{77FB1225-A3E3-415B-BB3E-0B30E14C3D93}"/>
                  </a:ext>
                </a:extLst>
              </p14:cNvPr>
              <p14:cNvContentPartPr/>
              <p14:nvPr/>
            </p14:nvContentPartPr>
            <p14:xfrm>
              <a:off x="773661" y="6791859"/>
              <a:ext cx="3309120" cy="29160"/>
            </p14:xfrm>
          </p:contentPart>
        </mc:Choice>
        <mc:Fallback>
          <p:pic>
            <p:nvPicPr>
              <p:cNvPr id="2087" name="Ink 2086">
                <a:extLst>
                  <a:ext uri="{FF2B5EF4-FFF2-40B4-BE49-F238E27FC236}">
                    <a16:creationId xmlns:a16="http://schemas.microsoft.com/office/drawing/2014/main" id="{77FB1225-A3E3-415B-BB3E-0B30E14C3D93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769341" y="6787539"/>
                <a:ext cx="33177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2088" name="Ink 2087">
                <a:extLst>
                  <a:ext uri="{FF2B5EF4-FFF2-40B4-BE49-F238E27FC236}">
                    <a16:creationId xmlns:a16="http://schemas.microsoft.com/office/drawing/2014/main" id="{DEF6688C-18B8-47E3-89C2-56BFFD6822F7}"/>
                  </a:ext>
                </a:extLst>
              </p14:cNvPr>
              <p14:cNvContentPartPr/>
              <p14:nvPr/>
            </p14:nvContentPartPr>
            <p14:xfrm>
              <a:off x="2166861" y="4958739"/>
              <a:ext cx="360" cy="9720"/>
            </p14:xfrm>
          </p:contentPart>
        </mc:Choice>
        <mc:Fallback>
          <p:pic>
            <p:nvPicPr>
              <p:cNvPr id="2088" name="Ink 2087">
                <a:extLst>
                  <a:ext uri="{FF2B5EF4-FFF2-40B4-BE49-F238E27FC236}">
                    <a16:creationId xmlns:a16="http://schemas.microsoft.com/office/drawing/2014/main" id="{DEF6688C-18B8-47E3-89C2-56BFFD6822F7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2162541" y="4954419"/>
                <a:ext cx="900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0" name="Group 2119">
            <a:extLst>
              <a:ext uri="{FF2B5EF4-FFF2-40B4-BE49-F238E27FC236}">
                <a16:creationId xmlns:a16="http://schemas.microsoft.com/office/drawing/2014/main" id="{3DEAFD72-8023-447C-961F-E37B788FDFD7}"/>
              </a:ext>
            </a:extLst>
          </p:cNvPr>
          <p:cNvGrpSpPr/>
          <p:nvPr/>
        </p:nvGrpSpPr>
        <p:grpSpPr>
          <a:xfrm>
            <a:off x="1746381" y="4832019"/>
            <a:ext cx="2512080" cy="1582200"/>
            <a:chOff x="1746381" y="4832019"/>
            <a:chExt cx="2512080" cy="158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113" name="Ink 2112">
                  <a:extLst>
                    <a:ext uri="{FF2B5EF4-FFF2-40B4-BE49-F238E27FC236}">
                      <a16:creationId xmlns:a16="http://schemas.microsoft.com/office/drawing/2014/main" id="{AD14BFA6-3BA9-4AFB-9557-CBE636F7D7EA}"/>
                    </a:ext>
                  </a:extLst>
                </p14:cNvPr>
                <p14:cNvContentPartPr/>
                <p14:nvPr/>
              </p14:nvContentPartPr>
              <p14:xfrm>
                <a:off x="1746381" y="4863699"/>
                <a:ext cx="397440" cy="1062360"/>
              </p14:xfrm>
            </p:contentPart>
          </mc:Choice>
          <mc:Fallback>
            <p:pic>
              <p:nvPicPr>
                <p:cNvPr id="2113" name="Ink 2112">
                  <a:extLst>
                    <a:ext uri="{FF2B5EF4-FFF2-40B4-BE49-F238E27FC236}">
                      <a16:creationId xmlns:a16="http://schemas.microsoft.com/office/drawing/2014/main" id="{AD14BFA6-3BA9-4AFB-9557-CBE636F7D7E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42061" y="4859379"/>
                  <a:ext cx="406080" cy="10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114" name="Ink 2113">
                  <a:extLst>
                    <a:ext uri="{FF2B5EF4-FFF2-40B4-BE49-F238E27FC236}">
                      <a16:creationId xmlns:a16="http://schemas.microsoft.com/office/drawing/2014/main" id="{54D360B2-DFD4-4BAB-9E4D-A083ECA05A46}"/>
                    </a:ext>
                  </a:extLst>
                </p14:cNvPr>
                <p14:cNvContentPartPr/>
                <p14:nvPr/>
              </p14:nvContentPartPr>
              <p14:xfrm>
                <a:off x="1756101" y="5879979"/>
                <a:ext cx="43920" cy="488520"/>
              </p14:xfrm>
            </p:contentPart>
          </mc:Choice>
          <mc:Fallback>
            <p:pic>
              <p:nvPicPr>
                <p:cNvPr id="2114" name="Ink 2113">
                  <a:extLst>
                    <a:ext uri="{FF2B5EF4-FFF2-40B4-BE49-F238E27FC236}">
                      <a16:creationId xmlns:a16="http://schemas.microsoft.com/office/drawing/2014/main" id="{54D360B2-DFD4-4BAB-9E4D-A083ECA05A4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751781" y="5875659"/>
                  <a:ext cx="525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116" name="Ink 2115">
                  <a:extLst>
                    <a:ext uri="{FF2B5EF4-FFF2-40B4-BE49-F238E27FC236}">
                      <a16:creationId xmlns:a16="http://schemas.microsoft.com/office/drawing/2014/main" id="{31DA53CA-CA83-47E2-8AEB-B0F0B787C62E}"/>
                    </a:ext>
                  </a:extLst>
                </p14:cNvPr>
                <p14:cNvContentPartPr/>
                <p14:nvPr/>
              </p14:nvContentPartPr>
              <p14:xfrm>
                <a:off x="1799301" y="6291099"/>
                <a:ext cx="1777320" cy="123120"/>
              </p14:xfrm>
            </p:contentPart>
          </mc:Choice>
          <mc:Fallback>
            <p:pic>
              <p:nvPicPr>
                <p:cNvPr id="2116" name="Ink 2115">
                  <a:extLst>
                    <a:ext uri="{FF2B5EF4-FFF2-40B4-BE49-F238E27FC236}">
                      <a16:creationId xmlns:a16="http://schemas.microsoft.com/office/drawing/2014/main" id="{31DA53CA-CA83-47E2-8AEB-B0F0B787C62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794981" y="6286779"/>
                  <a:ext cx="1785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118" name="Ink 2117">
                  <a:extLst>
                    <a:ext uri="{FF2B5EF4-FFF2-40B4-BE49-F238E27FC236}">
                      <a16:creationId xmlns:a16="http://schemas.microsoft.com/office/drawing/2014/main" id="{BEA79812-2A38-4BC2-A75C-845AF7C7A0B1}"/>
                    </a:ext>
                  </a:extLst>
                </p14:cNvPr>
                <p14:cNvContentPartPr/>
                <p14:nvPr/>
              </p14:nvContentPartPr>
              <p14:xfrm>
                <a:off x="2183421" y="4832019"/>
                <a:ext cx="2050200" cy="75240"/>
              </p14:xfrm>
            </p:contentPart>
          </mc:Choice>
          <mc:Fallback>
            <p:pic>
              <p:nvPicPr>
                <p:cNvPr id="2118" name="Ink 2117">
                  <a:extLst>
                    <a:ext uri="{FF2B5EF4-FFF2-40B4-BE49-F238E27FC236}">
                      <a16:creationId xmlns:a16="http://schemas.microsoft.com/office/drawing/2014/main" id="{BEA79812-2A38-4BC2-A75C-845AF7C7A0B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179101" y="4827699"/>
                  <a:ext cx="2058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119" name="Ink 2118">
                  <a:extLst>
                    <a:ext uri="{FF2B5EF4-FFF2-40B4-BE49-F238E27FC236}">
                      <a16:creationId xmlns:a16="http://schemas.microsoft.com/office/drawing/2014/main" id="{BA98F453-BD3D-4E7C-888B-CC30E9B4F747}"/>
                    </a:ext>
                  </a:extLst>
                </p14:cNvPr>
                <p14:cNvContentPartPr/>
                <p14:nvPr/>
              </p14:nvContentPartPr>
              <p14:xfrm>
                <a:off x="3563301" y="4836699"/>
                <a:ext cx="695160" cy="1470960"/>
              </p14:xfrm>
            </p:contentPart>
          </mc:Choice>
          <mc:Fallback>
            <p:pic>
              <p:nvPicPr>
                <p:cNvPr id="2119" name="Ink 2118">
                  <a:extLst>
                    <a:ext uri="{FF2B5EF4-FFF2-40B4-BE49-F238E27FC236}">
                      <a16:creationId xmlns:a16="http://schemas.microsoft.com/office/drawing/2014/main" id="{BA98F453-BD3D-4E7C-888B-CC30E9B4F74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558981" y="4832379"/>
                  <a:ext cx="703800" cy="1479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21" name="TextBox 2120">
            <a:extLst>
              <a:ext uri="{FF2B5EF4-FFF2-40B4-BE49-F238E27FC236}">
                <a16:creationId xmlns:a16="http://schemas.microsoft.com/office/drawing/2014/main" id="{0C1C2FDA-9F93-4D36-BB9D-A581734D29D4}"/>
              </a:ext>
            </a:extLst>
          </p:cNvPr>
          <p:cNvSpPr txBox="1"/>
          <p:nvPr/>
        </p:nvSpPr>
        <p:spPr>
          <a:xfrm>
            <a:off x="4316939" y="3035007"/>
            <a:ext cx="5164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- It will detect helipad symbol using Open CV</a:t>
            </a:r>
            <a:endParaRPr lang="en-IN" sz="4000" dirty="0">
              <a:solidFill>
                <a:srgbClr val="C00000"/>
              </a:solidFill>
            </a:endParaRPr>
          </a:p>
        </p:txBody>
      </p:sp>
      <p:grpSp>
        <p:nvGrpSpPr>
          <p:cNvPr id="2125" name="Group 2124">
            <a:extLst>
              <a:ext uri="{FF2B5EF4-FFF2-40B4-BE49-F238E27FC236}">
                <a16:creationId xmlns:a16="http://schemas.microsoft.com/office/drawing/2014/main" id="{78BBF32D-846E-4D2B-81A0-9D290F7062DB}"/>
              </a:ext>
            </a:extLst>
          </p:cNvPr>
          <p:cNvGrpSpPr/>
          <p:nvPr/>
        </p:nvGrpSpPr>
        <p:grpSpPr>
          <a:xfrm>
            <a:off x="7133061" y="3705939"/>
            <a:ext cx="1906920" cy="728280"/>
            <a:chOff x="7133061" y="3705939"/>
            <a:chExt cx="1906920" cy="72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122" name="Ink 2121">
                  <a:extLst>
                    <a:ext uri="{FF2B5EF4-FFF2-40B4-BE49-F238E27FC236}">
                      <a16:creationId xmlns:a16="http://schemas.microsoft.com/office/drawing/2014/main" id="{1CABAD07-3760-4A05-B12E-1F51BB849CFA}"/>
                    </a:ext>
                  </a:extLst>
                </p14:cNvPr>
                <p14:cNvContentPartPr/>
                <p14:nvPr/>
              </p14:nvContentPartPr>
              <p14:xfrm>
                <a:off x="7133061" y="3758139"/>
                <a:ext cx="16920" cy="603000"/>
              </p14:xfrm>
            </p:contentPart>
          </mc:Choice>
          <mc:Fallback>
            <p:pic>
              <p:nvPicPr>
                <p:cNvPr id="2122" name="Ink 2121">
                  <a:extLst>
                    <a:ext uri="{FF2B5EF4-FFF2-40B4-BE49-F238E27FC236}">
                      <a16:creationId xmlns:a16="http://schemas.microsoft.com/office/drawing/2014/main" id="{1CABAD07-3760-4A05-B12E-1F51BB849CF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128741" y="3753819"/>
                  <a:ext cx="2556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123" name="Ink 2122">
                  <a:extLst>
                    <a:ext uri="{FF2B5EF4-FFF2-40B4-BE49-F238E27FC236}">
                      <a16:creationId xmlns:a16="http://schemas.microsoft.com/office/drawing/2014/main" id="{BEE92B3D-970E-4EE5-B82B-143A542E4402}"/>
                    </a:ext>
                  </a:extLst>
                </p14:cNvPr>
                <p14:cNvContentPartPr/>
                <p14:nvPr/>
              </p14:nvContentPartPr>
              <p14:xfrm>
                <a:off x="7166181" y="3705939"/>
                <a:ext cx="1873800" cy="607680"/>
              </p14:xfrm>
            </p:contentPart>
          </mc:Choice>
          <mc:Fallback>
            <p:pic>
              <p:nvPicPr>
                <p:cNvPr id="2123" name="Ink 2122">
                  <a:extLst>
                    <a:ext uri="{FF2B5EF4-FFF2-40B4-BE49-F238E27FC236}">
                      <a16:creationId xmlns:a16="http://schemas.microsoft.com/office/drawing/2014/main" id="{BEE92B3D-970E-4EE5-B82B-143A542E440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161861" y="3701619"/>
                  <a:ext cx="188244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124" name="Ink 2123">
                  <a:extLst>
                    <a:ext uri="{FF2B5EF4-FFF2-40B4-BE49-F238E27FC236}">
                      <a16:creationId xmlns:a16="http://schemas.microsoft.com/office/drawing/2014/main" id="{5C2F528E-AEFA-493B-8ACD-51146F5C251C}"/>
                    </a:ext>
                  </a:extLst>
                </p14:cNvPr>
                <p14:cNvContentPartPr/>
                <p14:nvPr/>
              </p14:nvContentPartPr>
              <p14:xfrm>
                <a:off x="7134861" y="4292379"/>
                <a:ext cx="1895040" cy="141840"/>
              </p14:xfrm>
            </p:contentPart>
          </mc:Choice>
          <mc:Fallback>
            <p:pic>
              <p:nvPicPr>
                <p:cNvPr id="2124" name="Ink 2123">
                  <a:extLst>
                    <a:ext uri="{FF2B5EF4-FFF2-40B4-BE49-F238E27FC236}">
                      <a16:creationId xmlns:a16="http://schemas.microsoft.com/office/drawing/2014/main" id="{5C2F528E-AEFA-493B-8ACD-51146F5C251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130541" y="4288059"/>
                  <a:ext cx="1903680" cy="15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26" name="TextBox 2125">
            <a:extLst>
              <a:ext uri="{FF2B5EF4-FFF2-40B4-BE49-F238E27FC236}">
                <a16:creationId xmlns:a16="http://schemas.microsoft.com/office/drawing/2014/main" id="{FB323FE9-B5F7-4FB6-9554-55A41799655F}"/>
              </a:ext>
            </a:extLst>
          </p:cNvPr>
          <p:cNvSpPr txBox="1"/>
          <p:nvPr/>
        </p:nvSpPr>
        <p:spPr>
          <a:xfrm>
            <a:off x="5300277" y="4626738"/>
            <a:ext cx="5577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- If the image will match, drone will land or will directly deliver the parcel</a:t>
            </a:r>
            <a:endParaRPr lang="en-IN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2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6E65A4-F4DE-4CFC-B7D4-80BDC491D73D}"/>
              </a:ext>
            </a:extLst>
          </p:cNvPr>
          <p:cNvSpPr txBox="1"/>
          <p:nvPr/>
        </p:nvSpPr>
        <p:spPr>
          <a:xfrm>
            <a:off x="438337" y="322659"/>
            <a:ext cx="10112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How Drone Will Travel from Point A to B, and B to A ?</a:t>
            </a:r>
            <a:endParaRPr lang="en-IN" sz="2400" u="sn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AC99ADB-C3FF-4882-BB82-AD1FCF4342B3}"/>
                  </a:ext>
                </a:extLst>
              </p14:cNvPr>
              <p14:cNvContentPartPr/>
              <p14:nvPr/>
            </p14:nvContentPartPr>
            <p14:xfrm>
              <a:off x="1309701" y="3715299"/>
              <a:ext cx="496800" cy="1158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AC99ADB-C3FF-4882-BB82-AD1FCF4342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5381" y="3710979"/>
                <a:ext cx="505440" cy="11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05E7244-4701-4EB1-92C7-83524C6FC800}"/>
                  </a:ext>
                </a:extLst>
              </p14:cNvPr>
              <p14:cNvContentPartPr/>
              <p14:nvPr/>
            </p14:nvContentPartPr>
            <p14:xfrm>
              <a:off x="1318701" y="3748419"/>
              <a:ext cx="186840" cy="899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05E7244-4701-4EB1-92C7-83524C6FC8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4381" y="3744099"/>
                <a:ext cx="19548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FF7A0C-0C69-4BD9-88B9-64C4F2914789}"/>
                  </a:ext>
                </a:extLst>
              </p14:cNvPr>
              <p14:cNvContentPartPr/>
              <p14:nvPr/>
            </p14:nvContentPartPr>
            <p14:xfrm>
              <a:off x="1292781" y="3735099"/>
              <a:ext cx="212760" cy="1048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FF7A0C-0C69-4BD9-88B9-64C4F29147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8461" y="3730779"/>
                <a:ext cx="221400" cy="10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AA0A3D1-EE87-4CA4-8E8B-0FB2EDC190B9}"/>
                  </a:ext>
                </a:extLst>
              </p14:cNvPr>
              <p14:cNvContentPartPr/>
              <p14:nvPr/>
            </p14:nvContentPartPr>
            <p14:xfrm>
              <a:off x="1260021" y="4482819"/>
              <a:ext cx="588240" cy="353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AA0A3D1-EE87-4CA4-8E8B-0FB2EDC190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5701" y="4478499"/>
                <a:ext cx="5968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F22936-7AD0-490A-A893-37AA174780EE}"/>
                  </a:ext>
                </a:extLst>
              </p14:cNvPr>
              <p14:cNvContentPartPr/>
              <p14:nvPr/>
            </p14:nvContentPartPr>
            <p14:xfrm>
              <a:off x="1292781" y="3772899"/>
              <a:ext cx="237240" cy="786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F22936-7AD0-490A-A893-37AA174780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8461" y="3768579"/>
                <a:ext cx="245880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F1F31A4-A67E-4D33-9B8A-FD8800976B90}"/>
                  </a:ext>
                </a:extLst>
              </p14:cNvPr>
              <p14:cNvContentPartPr/>
              <p14:nvPr/>
            </p14:nvContentPartPr>
            <p14:xfrm>
              <a:off x="1293141" y="4332339"/>
              <a:ext cx="552600" cy="546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F1F31A4-A67E-4D33-9B8A-FD8800976B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88821" y="4328019"/>
                <a:ext cx="56124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1696B0B-1151-4F48-AF4D-95151D9ADCDE}"/>
                  </a:ext>
                </a:extLst>
              </p14:cNvPr>
              <p14:cNvContentPartPr/>
              <p14:nvPr/>
            </p14:nvContentPartPr>
            <p14:xfrm>
              <a:off x="2493381" y="3724659"/>
              <a:ext cx="105120" cy="992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1696B0B-1151-4F48-AF4D-95151D9ADC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9061" y="3720339"/>
                <a:ext cx="113760" cy="10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C7EEFE9-0B07-4495-A437-D2424F0F2BF4}"/>
                  </a:ext>
                </a:extLst>
              </p14:cNvPr>
              <p14:cNvContentPartPr/>
              <p14:nvPr/>
            </p14:nvContentPartPr>
            <p14:xfrm>
              <a:off x="2337141" y="3724659"/>
              <a:ext cx="342720" cy="1012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C7EEFE9-0B07-4495-A437-D2424F0F2B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32821" y="3720339"/>
                <a:ext cx="351360" cy="10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4466B84-8C9C-4C11-8DDA-AF0196C8E6B7}"/>
                  </a:ext>
                </a:extLst>
              </p14:cNvPr>
              <p14:cNvContentPartPr/>
              <p14:nvPr/>
            </p14:nvContentPartPr>
            <p14:xfrm>
              <a:off x="2324901" y="4473459"/>
              <a:ext cx="365040" cy="366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4466B84-8C9C-4C11-8DDA-AF0196C8E6B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20581" y="4469139"/>
                <a:ext cx="373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E535904-90C9-4344-8BB7-675CBA5B7A17}"/>
                  </a:ext>
                </a:extLst>
              </p14:cNvPr>
              <p14:cNvContentPartPr/>
              <p14:nvPr/>
            </p14:nvContentPartPr>
            <p14:xfrm>
              <a:off x="2454141" y="3705939"/>
              <a:ext cx="219240" cy="410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E535904-90C9-4344-8BB7-675CBA5B7A1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49821" y="3701619"/>
                <a:ext cx="22788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AA49BA0-30CB-471E-994B-CD1EEBB1DD75}"/>
                  </a:ext>
                </a:extLst>
              </p14:cNvPr>
              <p14:cNvContentPartPr/>
              <p14:nvPr/>
            </p14:nvContentPartPr>
            <p14:xfrm>
              <a:off x="2235981" y="4537539"/>
              <a:ext cx="363600" cy="337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AA49BA0-30CB-471E-994B-CD1EEBB1DD7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31661" y="4533219"/>
                <a:ext cx="3722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3999EA2-6D81-41FC-B9EB-A558BBB8AF85}"/>
                  </a:ext>
                </a:extLst>
              </p14:cNvPr>
              <p14:cNvContentPartPr/>
              <p14:nvPr/>
            </p14:nvContentPartPr>
            <p14:xfrm>
              <a:off x="774021" y="2783979"/>
              <a:ext cx="727560" cy="1522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3999EA2-6D81-41FC-B9EB-A558BBB8AF8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9701" y="2779659"/>
                <a:ext cx="7362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5054E10-D453-4ECB-B163-EB3C4F0E3B1B}"/>
                  </a:ext>
                </a:extLst>
              </p14:cNvPr>
              <p14:cNvContentPartPr/>
              <p14:nvPr/>
            </p14:nvContentPartPr>
            <p14:xfrm>
              <a:off x="2931141" y="2913219"/>
              <a:ext cx="10440" cy="439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5054E10-D453-4ECB-B163-EB3C4F0E3B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26821" y="2908899"/>
                <a:ext cx="1908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8BBC9F6-5A5F-497A-AE5B-BF4FC9D44D4D}"/>
                  </a:ext>
                </a:extLst>
              </p14:cNvPr>
              <p14:cNvContentPartPr/>
              <p14:nvPr/>
            </p14:nvContentPartPr>
            <p14:xfrm>
              <a:off x="2564301" y="2812059"/>
              <a:ext cx="688680" cy="145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8BBC9F6-5A5F-497A-AE5B-BF4FC9D44D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59981" y="2807739"/>
                <a:ext cx="69732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DA44B7D3-82B9-4BDF-A7D9-3BB7832B4908}"/>
              </a:ext>
            </a:extLst>
          </p:cNvPr>
          <p:cNvGrpSpPr/>
          <p:nvPr/>
        </p:nvGrpSpPr>
        <p:grpSpPr>
          <a:xfrm>
            <a:off x="1680141" y="3044979"/>
            <a:ext cx="682200" cy="504360"/>
            <a:chOff x="1680141" y="3044979"/>
            <a:chExt cx="682200" cy="50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C009260-9207-4128-8908-E8812270EE92}"/>
                    </a:ext>
                  </a:extLst>
                </p14:cNvPr>
                <p14:cNvContentPartPr/>
                <p14:nvPr/>
              </p14:nvContentPartPr>
              <p14:xfrm>
                <a:off x="1723341" y="3119139"/>
                <a:ext cx="360" cy="430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C009260-9207-4128-8908-E8812270EE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19021" y="3114819"/>
                  <a:ext cx="90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9753B0-EF17-4F0C-8AED-258E1A346EDB}"/>
                    </a:ext>
                  </a:extLst>
                </p14:cNvPr>
                <p14:cNvContentPartPr/>
                <p14:nvPr/>
              </p14:nvContentPartPr>
              <p14:xfrm>
                <a:off x="1706781" y="3044979"/>
                <a:ext cx="655560" cy="489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9753B0-EF17-4F0C-8AED-258E1A346E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02461" y="3040659"/>
                  <a:ext cx="6642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912627D-C3A7-4A46-9578-96440729D621}"/>
                    </a:ext>
                  </a:extLst>
                </p14:cNvPr>
                <p14:cNvContentPartPr/>
                <p14:nvPr/>
              </p14:nvContentPartPr>
              <p14:xfrm>
                <a:off x="1680141" y="3057219"/>
                <a:ext cx="338040" cy="332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912627D-C3A7-4A46-9578-96440729D6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75821" y="3052899"/>
                  <a:ext cx="3466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6B51A58-4458-4909-857C-FE7F1FC0ECA2}"/>
                    </a:ext>
                  </a:extLst>
                </p14:cNvPr>
                <p14:cNvContentPartPr/>
                <p14:nvPr/>
              </p14:nvContentPartPr>
              <p14:xfrm>
                <a:off x="1800381" y="3055419"/>
                <a:ext cx="300600" cy="373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6B51A58-4458-4909-857C-FE7F1FC0EC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96061" y="3051099"/>
                  <a:ext cx="309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4CA88B-CE01-443B-9B63-2589CD59245C}"/>
                    </a:ext>
                  </a:extLst>
                </p14:cNvPr>
                <p14:cNvContentPartPr/>
                <p14:nvPr/>
              </p14:nvContentPartPr>
              <p14:xfrm>
                <a:off x="1872741" y="3107259"/>
                <a:ext cx="320760" cy="320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4CA88B-CE01-443B-9B63-2589CD5924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68421" y="3102939"/>
                  <a:ext cx="3294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CB92096-1D58-469A-9424-642A45B4BF3A}"/>
                    </a:ext>
                  </a:extLst>
                </p14:cNvPr>
                <p14:cNvContentPartPr/>
                <p14:nvPr/>
              </p14:nvContentPartPr>
              <p14:xfrm>
                <a:off x="2034381" y="3195819"/>
                <a:ext cx="219600" cy="233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CB92096-1D58-469A-9424-642A45B4BF3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30061" y="3191499"/>
                  <a:ext cx="228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33A6338-ADDC-474A-B00D-72DCC1EBE7B6}"/>
                    </a:ext>
                  </a:extLst>
                </p14:cNvPr>
                <p14:cNvContentPartPr/>
                <p14:nvPr/>
              </p14:nvContentPartPr>
              <p14:xfrm>
                <a:off x="2107101" y="3281499"/>
                <a:ext cx="212040" cy="194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33A6338-ADDC-474A-B00D-72DCC1EBE7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02781" y="3277179"/>
                  <a:ext cx="22068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E55B32D-9E48-435C-AE23-1E733777CFF3}"/>
                  </a:ext>
                </a:extLst>
              </p14:cNvPr>
              <p14:cNvContentPartPr/>
              <p14:nvPr/>
            </p14:nvContentPartPr>
            <p14:xfrm>
              <a:off x="1521381" y="3794499"/>
              <a:ext cx="60120" cy="761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E55B32D-9E48-435C-AE23-1E733777CFF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17061" y="3790179"/>
                <a:ext cx="68760" cy="76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D34F0B19-9E78-46EA-B729-10CB75B99233}"/>
              </a:ext>
            </a:extLst>
          </p:cNvPr>
          <p:cNvGrpSpPr/>
          <p:nvPr/>
        </p:nvGrpSpPr>
        <p:grpSpPr>
          <a:xfrm>
            <a:off x="1495101" y="3757419"/>
            <a:ext cx="960120" cy="824040"/>
            <a:chOff x="1495101" y="3757419"/>
            <a:chExt cx="960120" cy="82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BBEAC20-DFB5-4AFA-8C15-F47A5832B38D}"/>
                    </a:ext>
                  </a:extLst>
                </p14:cNvPr>
                <p14:cNvContentPartPr/>
                <p14:nvPr/>
              </p14:nvContentPartPr>
              <p14:xfrm>
                <a:off x="1495101" y="3757419"/>
                <a:ext cx="960120" cy="824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BBEAC20-DFB5-4AFA-8C15-F47A5832B3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90781" y="3753099"/>
                  <a:ext cx="968760" cy="83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82CA08B-8891-4B1C-BE93-DB6BDA03C240}"/>
                    </a:ext>
                  </a:extLst>
                </p14:cNvPr>
                <p14:cNvContentPartPr/>
                <p14:nvPr/>
              </p14:nvContentPartPr>
              <p14:xfrm>
                <a:off x="1580421" y="4396419"/>
                <a:ext cx="33840" cy="185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82CA08B-8891-4B1C-BE93-DB6BDA03C2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76101" y="4392099"/>
                  <a:ext cx="42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B6D9802-727B-4F28-8A7D-F38EAFB60724}"/>
                    </a:ext>
                  </a:extLst>
                </p14:cNvPr>
                <p14:cNvContentPartPr/>
                <p14:nvPr/>
              </p14:nvContentPartPr>
              <p14:xfrm>
                <a:off x="1706781" y="3847419"/>
                <a:ext cx="218880" cy="269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B6D9802-727B-4F28-8A7D-F38EAFB607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02461" y="3843099"/>
                  <a:ext cx="227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1988129-179A-42C6-A3FB-91307488C51F}"/>
                    </a:ext>
                  </a:extLst>
                </p14:cNvPr>
                <p14:cNvContentPartPr/>
                <p14:nvPr/>
              </p14:nvContentPartPr>
              <p14:xfrm>
                <a:off x="1649901" y="3828699"/>
                <a:ext cx="417960" cy="457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1988129-179A-42C6-A3FB-91307488C5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45581" y="3824379"/>
                  <a:ext cx="42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B3247CE-721D-4F6B-A257-34240354A173}"/>
                    </a:ext>
                  </a:extLst>
                </p14:cNvPr>
                <p14:cNvContentPartPr/>
                <p14:nvPr/>
              </p14:nvContentPartPr>
              <p14:xfrm>
                <a:off x="1746741" y="3776139"/>
                <a:ext cx="469800" cy="585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B3247CE-721D-4F6B-A257-34240354A1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42421" y="3771819"/>
                  <a:ext cx="47844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41C36C1-3E7F-4837-B0CB-FFAA036E0049}"/>
                    </a:ext>
                  </a:extLst>
                </p14:cNvPr>
                <p14:cNvContentPartPr/>
                <p14:nvPr/>
              </p14:nvContentPartPr>
              <p14:xfrm>
                <a:off x="1917021" y="3877299"/>
                <a:ext cx="408960" cy="472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41C36C1-3E7F-4837-B0CB-FFAA036E00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12701" y="3872979"/>
                  <a:ext cx="4176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0E1437C-C275-4F98-B453-5111B12E0905}"/>
                    </a:ext>
                  </a:extLst>
                </p14:cNvPr>
                <p14:cNvContentPartPr/>
                <p14:nvPr/>
              </p14:nvContentPartPr>
              <p14:xfrm>
                <a:off x="2001261" y="4013379"/>
                <a:ext cx="351720" cy="421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0E1437C-C275-4F98-B453-5111B12E09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96941" y="4009059"/>
                  <a:ext cx="3603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E33ECB3-1C05-4C41-8380-2698DF2A6AA7}"/>
                    </a:ext>
                  </a:extLst>
                </p14:cNvPr>
                <p14:cNvContentPartPr/>
                <p14:nvPr/>
              </p14:nvContentPartPr>
              <p14:xfrm>
                <a:off x="2107101" y="4217859"/>
                <a:ext cx="288720" cy="348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E33ECB3-1C05-4C41-8380-2698DF2A6A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02781" y="4213539"/>
                  <a:ext cx="2973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05F8717-67E2-4EE8-B2A9-38D6FE399C92}"/>
                    </a:ext>
                  </a:extLst>
                </p14:cNvPr>
                <p14:cNvContentPartPr/>
                <p14:nvPr/>
              </p14:nvContentPartPr>
              <p14:xfrm>
                <a:off x="1614261" y="3868659"/>
                <a:ext cx="142560" cy="187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05F8717-67E2-4EE8-B2A9-38D6FE399C9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09941" y="3864339"/>
                  <a:ext cx="151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8A775E6-586D-4867-A629-920758F5E23E}"/>
                    </a:ext>
                  </a:extLst>
                </p14:cNvPr>
                <p14:cNvContentPartPr/>
                <p14:nvPr/>
              </p14:nvContentPartPr>
              <p14:xfrm>
                <a:off x="1815861" y="4122819"/>
                <a:ext cx="236520" cy="391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8A775E6-586D-4867-A629-920758F5E23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11541" y="4118499"/>
                  <a:ext cx="2451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C311CD-5317-49A0-9AAD-1E15D9658C34}"/>
                    </a:ext>
                  </a:extLst>
                </p14:cNvPr>
                <p14:cNvContentPartPr/>
                <p14:nvPr/>
              </p14:nvContentPartPr>
              <p14:xfrm>
                <a:off x="1690221" y="4055859"/>
                <a:ext cx="327960" cy="448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C311CD-5317-49A0-9AAD-1E15D9658C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85901" y="4051539"/>
                  <a:ext cx="336600" cy="45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7574F10-B0C2-401C-AAA4-3EBF8D603C54}"/>
              </a:ext>
            </a:extLst>
          </p:cNvPr>
          <p:cNvGrpSpPr/>
          <p:nvPr/>
        </p:nvGrpSpPr>
        <p:grpSpPr>
          <a:xfrm>
            <a:off x="948261" y="2851659"/>
            <a:ext cx="2153160" cy="2032560"/>
            <a:chOff x="948261" y="2851659"/>
            <a:chExt cx="2153160" cy="20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B9CC6D-9DBA-4766-98D3-D448BF5D7C2E}"/>
                    </a:ext>
                  </a:extLst>
                </p14:cNvPr>
                <p14:cNvContentPartPr/>
                <p14:nvPr/>
              </p14:nvContentPartPr>
              <p14:xfrm>
                <a:off x="948261" y="3291579"/>
                <a:ext cx="438840" cy="491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B9CC6D-9DBA-4766-98D3-D448BF5D7C2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3941" y="3287259"/>
                  <a:ext cx="44748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39AFCA2-AD9F-4675-AA66-10FFBE567933}"/>
                    </a:ext>
                  </a:extLst>
                </p14:cNvPr>
                <p14:cNvContentPartPr/>
                <p14:nvPr/>
              </p14:nvContentPartPr>
              <p14:xfrm>
                <a:off x="2679501" y="3275019"/>
                <a:ext cx="421920" cy="502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39AFCA2-AD9F-4675-AA66-10FFBE56793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75181" y="3270699"/>
                  <a:ext cx="43056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D5E7244-F74F-4956-B5CC-202BF9CE848C}"/>
                    </a:ext>
                  </a:extLst>
                </p14:cNvPr>
                <p14:cNvContentPartPr/>
                <p14:nvPr/>
              </p14:nvContentPartPr>
              <p14:xfrm>
                <a:off x="1326261" y="3475179"/>
                <a:ext cx="1396800" cy="53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D5E7244-F74F-4956-B5CC-202BF9CE848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21941" y="3470859"/>
                  <a:ext cx="1405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921E48-657A-4AC4-B034-4D17728B6F51}"/>
                    </a:ext>
                  </a:extLst>
                </p14:cNvPr>
                <p14:cNvContentPartPr/>
                <p14:nvPr/>
              </p14:nvContentPartPr>
              <p14:xfrm>
                <a:off x="1309701" y="3696579"/>
                <a:ext cx="1320480" cy="49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921E48-657A-4AC4-B034-4D17728B6F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05381" y="3692259"/>
                  <a:ext cx="1329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12C4CA-85D4-4FA7-A2D3-FC06F75055CB}"/>
                    </a:ext>
                  </a:extLst>
                </p14:cNvPr>
                <p14:cNvContentPartPr/>
                <p14:nvPr/>
              </p14:nvContentPartPr>
              <p14:xfrm>
                <a:off x="2636661" y="3663099"/>
                <a:ext cx="36720" cy="43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12C4CA-85D4-4FA7-A2D3-FC06F75055C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32341" y="3658779"/>
                  <a:ext cx="45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3DF17F-873A-46C2-9204-C15BCA964305}"/>
                    </a:ext>
                  </a:extLst>
                </p14:cNvPr>
                <p14:cNvContentPartPr/>
                <p14:nvPr/>
              </p14:nvContentPartPr>
              <p14:xfrm>
                <a:off x="2325621" y="3705579"/>
                <a:ext cx="354600" cy="1147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3DF17F-873A-46C2-9204-C15BCA9643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21301" y="3701259"/>
                  <a:ext cx="363240" cy="11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C43C3C-AB62-4005-8158-0CE96743E112}"/>
                    </a:ext>
                  </a:extLst>
                </p14:cNvPr>
                <p14:cNvContentPartPr/>
                <p14:nvPr/>
              </p14:nvContentPartPr>
              <p14:xfrm>
                <a:off x="2471061" y="3739419"/>
                <a:ext cx="6840" cy="9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C43C3C-AB62-4005-8158-0CE96743E11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66741" y="3735099"/>
                  <a:ext cx="154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319ACE-0ED5-4EE1-8BA1-D67450544938}"/>
                    </a:ext>
                  </a:extLst>
                </p14:cNvPr>
                <p14:cNvContentPartPr/>
                <p14:nvPr/>
              </p14:nvContentPartPr>
              <p14:xfrm>
                <a:off x="959061" y="3343059"/>
                <a:ext cx="185760" cy="227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319ACE-0ED5-4EE1-8BA1-D6745054493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4741" y="3338739"/>
                  <a:ext cx="194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436471B-75E4-41C1-8126-D21490FC6823}"/>
                    </a:ext>
                  </a:extLst>
                </p14:cNvPr>
                <p14:cNvContentPartPr/>
                <p14:nvPr/>
              </p14:nvContentPartPr>
              <p14:xfrm>
                <a:off x="982101" y="3340179"/>
                <a:ext cx="327960" cy="414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436471B-75E4-41C1-8126-D21490FC682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7781" y="3335859"/>
                  <a:ext cx="3366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0EF755-2C68-4402-AA2F-D196813B91AF}"/>
                    </a:ext>
                  </a:extLst>
                </p14:cNvPr>
                <p14:cNvContentPartPr/>
                <p14:nvPr/>
              </p14:nvContentPartPr>
              <p14:xfrm>
                <a:off x="2646381" y="3308859"/>
                <a:ext cx="437400" cy="446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0EF755-2C68-4402-AA2F-D196813B91A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42061" y="3304539"/>
                  <a:ext cx="4460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E4D94D2-2457-45D4-AAFC-BE0133683064}"/>
                    </a:ext>
                  </a:extLst>
                </p14:cNvPr>
                <p14:cNvContentPartPr/>
                <p14:nvPr/>
              </p14:nvContentPartPr>
              <p14:xfrm>
                <a:off x="1160301" y="2978379"/>
                <a:ext cx="7560" cy="316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E4D94D2-2457-45D4-AAFC-BE013368306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55981" y="2974059"/>
                  <a:ext cx="162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5E26E0-9828-4BA1-9DDB-03D112DFC530}"/>
                    </a:ext>
                  </a:extLst>
                </p14:cNvPr>
                <p14:cNvContentPartPr/>
                <p14:nvPr/>
              </p14:nvContentPartPr>
              <p14:xfrm>
                <a:off x="1167501" y="2861019"/>
                <a:ext cx="360" cy="113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5E26E0-9828-4BA1-9DDB-03D112DFC5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3181" y="2856699"/>
                  <a:ext cx="9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CA78CBB-C082-492C-A41F-63EB1D6B4556}"/>
                    </a:ext>
                  </a:extLst>
                </p14:cNvPr>
                <p14:cNvContentPartPr/>
                <p14:nvPr/>
              </p14:nvContentPartPr>
              <p14:xfrm>
                <a:off x="1167501" y="2851659"/>
                <a:ext cx="10440" cy="3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CA78CBB-C082-492C-A41F-63EB1D6B455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63181" y="2847339"/>
                  <a:ext cx="19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7E8785-2C5A-45C1-948A-21A2EA23D9D4}"/>
                    </a:ext>
                  </a:extLst>
                </p14:cNvPr>
                <p14:cNvContentPartPr/>
                <p14:nvPr/>
              </p14:nvContentPartPr>
              <p14:xfrm>
                <a:off x="1309701" y="4307139"/>
                <a:ext cx="142560" cy="480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7E8785-2C5A-45C1-948A-21A2EA23D9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05381" y="4302819"/>
                  <a:ext cx="1512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3502D9-308F-45CA-8A25-2E6E9409F735}"/>
                    </a:ext>
                  </a:extLst>
                </p14:cNvPr>
                <p14:cNvContentPartPr/>
                <p14:nvPr/>
              </p14:nvContentPartPr>
              <p14:xfrm>
                <a:off x="2385021" y="4618179"/>
                <a:ext cx="186120" cy="218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3502D9-308F-45CA-8A25-2E6E9409F73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80701" y="4613859"/>
                  <a:ext cx="194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6BC4775-C615-4A5B-A527-C39CCAF1445F}"/>
                    </a:ext>
                  </a:extLst>
                </p14:cNvPr>
                <p14:cNvContentPartPr/>
                <p14:nvPr/>
              </p14:nvContentPartPr>
              <p14:xfrm>
                <a:off x="2351901" y="4709259"/>
                <a:ext cx="344520" cy="153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6BC4775-C615-4A5B-A527-C39CCAF1445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47581" y="4704939"/>
                  <a:ext cx="353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200246-603F-4134-BEBE-4E63B051B5AB}"/>
                    </a:ext>
                  </a:extLst>
                </p14:cNvPr>
                <p14:cNvContentPartPr/>
                <p14:nvPr/>
              </p14:nvContentPartPr>
              <p14:xfrm>
                <a:off x="2613261" y="4344579"/>
                <a:ext cx="76320" cy="26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200246-603F-4134-BEBE-4E63B051B5A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08941" y="4340259"/>
                  <a:ext cx="84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851BF4-0172-4957-8FB5-8FB56730BCEB}"/>
                    </a:ext>
                  </a:extLst>
                </p14:cNvPr>
                <p14:cNvContentPartPr/>
                <p14:nvPr/>
              </p14:nvContentPartPr>
              <p14:xfrm>
                <a:off x="2454141" y="3984579"/>
                <a:ext cx="66960" cy="64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851BF4-0172-4957-8FB5-8FB56730BCE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49821" y="3980259"/>
                  <a:ext cx="7560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78510C-344D-4C46-A3F6-64DF36460348}"/>
                    </a:ext>
                  </a:extLst>
                </p14:cNvPr>
                <p14:cNvContentPartPr/>
                <p14:nvPr/>
              </p14:nvContentPartPr>
              <p14:xfrm>
                <a:off x="2193141" y="4555179"/>
                <a:ext cx="419040" cy="31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78510C-344D-4C46-A3F6-64DF364603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88821" y="4550859"/>
                  <a:ext cx="427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7B09FD8-260D-4312-854C-D974D97EDCA1}"/>
                    </a:ext>
                  </a:extLst>
                </p14:cNvPr>
                <p14:cNvContentPartPr/>
                <p14:nvPr/>
              </p14:nvContentPartPr>
              <p14:xfrm>
                <a:off x="2259381" y="4647699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7B09FD8-260D-4312-854C-D974D97EDCA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55061" y="464337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C9B199-D7F4-4C78-AB3F-28AD6286F279}"/>
                    </a:ext>
                  </a:extLst>
                </p14:cNvPr>
                <p14:cNvContentPartPr/>
                <p14:nvPr/>
              </p14:nvContentPartPr>
              <p14:xfrm>
                <a:off x="2259381" y="4614219"/>
                <a:ext cx="360" cy="13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C9B199-D7F4-4C78-AB3F-28AD6286F27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55061" y="4609899"/>
                  <a:ext cx="9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6287594-0F66-4592-9BA7-2EA13BBA717C}"/>
                    </a:ext>
                  </a:extLst>
                </p14:cNvPr>
                <p14:cNvContentPartPr/>
                <p14:nvPr/>
              </p14:nvContentPartPr>
              <p14:xfrm>
                <a:off x="2226261" y="4596219"/>
                <a:ext cx="387360" cy="288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6287594-0F66-4592-9BA7-2EA13BBA717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21941" y="4591899"/>
                  <a:ext cx="3960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E396BCB-6817-4925-A7DB-A41716004268}"/>
                    </a:ext>
                  </a:extLst>
                </p14:cNvPr>
                <p14:cNvContentPartPr/>
                <p14:nvPr/>
              </p14:nvContentPartPr>
              <p14:xfrm>
                <a:off x="2620101" y="4854339"/>
                <a:ext cx="33480" cy="15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E396BCB-6817-4925-A7DB-A4171600426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15781" y="4850019"/>
                  <a:ext cx="42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9A78349-57C2-4DF2-80CD-BD3DEC2A23BD}"/>
                    </a:ext>
                  </a:extLst>
                </p14:cNvPr>
                <p14:cNvContentPartPr/>
                <p14:nvPr/>
              </p14:nvContentPartPr>
              <p14:xfrm>
                <a:off x="1495101" y="3546099"/>
                <a:ext cx="216360" cy="185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9A78349-57C2-4DF2-80CD-BD3DEC2A23B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90781" y="3541779"/>
                  <a:ext cx="225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9774172-505C-49EF-8E7C-DC91348AF5A7}"/>
                    </a:ext>
                  </a:extLst>
                </p14:cNvPr>
                <p14:cNvContentPartPr/>
                <p14:nvPr/>
              </p14:nvContentPartPr>
              <p14:xfrm>
                <a:off x="1729821" y="3499299"/>
                <a:ext cx="185760" cy="216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9774172-505C-49EF-8E7C-DC91348AF5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25501" y="3494979"/>
                  <a:ext cx="194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B2B407D-9CBC-4817-A5A6-1DAABFCA4916}"/>
                    </a:ext>
                  </a:extLst>
                </p14:cNvPr>
                <p14:cNvContentPartPr/>
                <p14:nvPr/>
              </p14:nvContentPartPr>
              <p14:xfrm>
                <a:off x="1964901" y="3508659"/>
                <a:ext cx="142560" cy="169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B2B407D-9CBC-4817-A5A6-1DAABFCA491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60581" y="3504339"/>
                  <a:ext cx="151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E7703CB-FF5B-42D5-A69E-F1BDDA4F68B3}"/>
                    </a:ext>
                  </a:extLst>
                </p14:cNvPr>
                <p14:cNvContentPartPr/>
                <p14:nvPr/>
              </p14:nvContentPartPr>
              <p14:xfrm>
                <a:off x="2150301" y="3546099"/>
                <a:ext cx="321480" cy="138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E7703CB-FF5B-42D5-A69E-F1BDDA4F68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45981" y="3541779"/>
                  <a:ext cx="330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6937537-A689-4B03-8499-BD2DABA7F4F1}"/>
                    </a:ext>
                  </a:extLst>
                </p14:cNvPr>
                <p14:cNvContentPartPr/>
                <p14:nvPr/>
              </p14:nvContentPartPr>
              <p14:xfrm>
                <a:off x="2527221" y="3560859"/>
                <a:ext cx="119880" cy="145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6937537-A689-4B03-8499-BD2DABA7F4F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22901" y="3556539"/>
                  <a:ext cx="128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B210E94-8607-42E8-8A04-2DE06058AA3A}"/>
                    </a:ext>
                  </a:extLst>
                </p14:cNvPr>
                <p14:cNvContentPartPr/>
                <p14:nvPr/>
              </p14:nvContentPartPr>
              <p14:xfrm>
                <a:off x="1395741" y="3532059"/>
                <a:ext cx="126360" cy="122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B210E94-8607-42E8-8A04-2DE06058AA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91421" y="3527739"/>
                  <a:ext cx="13500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64E0C06-E1F2-4784-901E-40E6F4CD11A9}"/>
              </a:ext>
            </a:extLst>
          </p:cNvPr>
          <p:cNvGrpSpPr/>
          <p:nvPr/>
        </p:nvGrpSpPr>
        <p:grpSpPr>
          <a:xfrm>
            <a:off x="1947261" y="1584099"/>
            <a:ext cx="4598640" cy="1517400"/>
            <a:chOff x="1947261" y="1584099"/>
            <a:chExt cx="4598640" cy="151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9CB27D5-DA70-4052-A9C6-EC35C5065A75}"/>
                    </a:ext>
                  </a:extLst>
                </p14:cNvPr>
                <p14:cNvContentPartPr/>
                <p14:nvPr/>
              </p14:nvContentPartPr>
              <p14:xfrm>
                <a:off x="1947261" y="1675539"/>
                <a:ext cx="3177360" cy="1425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9CB27D5-DA70-4052-A9C6-EC35C5065A7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42941" y="1671219"/>
                  <a:ext cx="3186000" cy="14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65FF59F-A956-46C2-BA93-BC4D2BF47138}"/>
                    </a:ext>
                  </a:extLst>
                </p14:cNvPr>
                <p14:cNvContentPartPr/>
                <p14:nvPr/>
              </p14:nvContentPartPr>
              <p14:xfrm>
                <a:off x="5316141" y="1584099"/>
                <a:ext cx="507240" cy="416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65FF59F-A956-46C2-BA93-BC4D2BF4713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11821" y="1579779"/>
                  <a:ext cx="5158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BA98951-47B0-49C6-818F-19077E6EF95C}"/>
                    </a:ext>
                  </a:extLst>
                </p14:cNvPr>
                <p14:cNvContentPartPr/>
                <p14:nvPr/>
              </p14:nvContentPartPr>
              <p14:xfrm>
                <a:off x="6030741" y="1626939"/>
                <a:ext cx="186840" cy="423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BA98951-47B0-49C6-818F-19077E6EF95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26421" y="1622619"/>
                  <a:ext cx="1954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2BD2003-CFBF-4EC3-BF20-FD7EAF620CA0}"/>
                    </a:ext>
                  </a:extLst>
                </p14:cNvPr>
                <p14:cNvContentPartPr/>
                <p14:nvPr/>
              </p14:nvContentPartPr>
              <p14:xfrm>
                <a:off x="6299301" y="1612899"/>
                <a:ext cx="246600" cy="369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2BD2003-CFBF-4EC3-BF20-FD7EAF620C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94981" y="1608579"/>
                  <a:ext cx="25524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E91DF93-A54D-41B0-9B0D-80E445455296}"/>
              </a:ext>
            </a:extLst>
          </p:cNvPr>
          <p:cNvGrpSpPr/>
          <p:nvPr/>
        </p:nvGrpSpPr>
        <p:grpSpPr>
          <a:xfrm>
            <a:off x="6954501" y="1611099"/>
            <a:ext cx="1773720" cy="515520"/>
            <a:chOff x="6954501" y="1611099"/>
            <a:chExt cx="1773720" cy="51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E3E71B4-8DD6-42CE-85B8-5F17083B7D31}"/>
                    </a:ext>
                  </a:extLst>
                </p14:cNvPr>
                <p14:cNvContentPartPr/>
                <p14:nvPr/>
              </p14:nvContentPartPr>
              <p14:xfrm>
                <a:off x="6954501" y="1748979"/>
                <a:ext cx="453960" cy="326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E3E71B4-8DD6-42CE-85B8-5F17083B7D3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50181" y="1744659"/>
                  <a:ext cx="4626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EFE04F2-9590-42F7-A442-5B20D22098F3}"/>
                    </a:ext>
                  </a:extLst>
                </p14:cNvPr>
                <p14:cNvContentPartPr/>
                <p14:nvPr/>
              </p14:nvContentPartPr>
              <p14:xfrm>
                <a:off x="7526901" y="1801899"/>
                <a:ext cx="100440" cy="299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EFE04F2-9590-42F7-A442-5B20D22098F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22581" y="1797579"/>
                  <a:ext cx="1090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0310C28-BC15-47C6-8726-40D291C1D2A9}"/>
                    </a:ext>
                  </a:extLst>
                </p14:cNvPr>
                <p14:cNvContentPartPr/>
                <p14:nvPr/>
              </p14:nvContentPartPr>
              <p14:xfrm>
                <a:off x="7761621" y="1611099"/>
                <a:ext cx="228960" cy="455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0310C28-BC15-47C6-8726-40D291C1D2A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57301" y="1606779"/>
                  <a:ext cx="2376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91B4095-697A-44AB-9FA0-6F9E49275F1C}"/>
                    </a:ext>
                  </a:extLst>
                </p14:cNvPr>
                <p14:cNvContentPartPr/>
                <p14:nvPr/>
              </p14:nvContentPartPr>
              <p14:xfrm>
                <a:off x="8039901" y="1834659"/>
                <a:ext cx="202320" cy="262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91B4095-697A-44AB-9FA0-6F9E49275F1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35581" y="1830339"/>
                  <a:ext cx="2109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9A7526D-7BAB-498F-B256-E69EECD940A0}"/>
                    </a:ext>
                  </a:extLst>
                </p14:cNvPr>
                <p14:cNvContentPartPr/>
                <p14:nvPr/>
              </p14:nvContentPartPr>
              <p14:xfrm>
                <a:off x="8248341" y="1660059"/>
                <a:ext cx="202320" cy="466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9A7526D-7BAB-498F-B256-E69EECD940A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44021" y="1655739"/>
                  <a:ext cx="2109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9AA5E5B-0402-4C59-A692-4AA8210DD296}"/>
                    </a:ext>
                  </a:extLst>
                </p14:cNvPr>
                <p14:cNvContentPartPr/>
                <p14:nvPr/>
              </p14:nvContentPartPr>
              <p14:xfrm>
                <a:off x="8524821" y="1849779"/>
                <a:ext cx="203400" cy="255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9AA5E5B-0402-4C59-A692-4AA8210DD29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20501" y="1845459"/>
                  <a:ext cx="21204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7348E17-B6C8-47EF-A7FA-BCA76EEEDFC7}"/>
              </a:ext>
            </a:extLst>
          </p:cNvPr>
          <p:cNvGrpSpPr/>
          <p:nvPr/>
        </p:nvGrpSpPr>
        <p:grpSpPr>
          <a:xfrm>
            <a:off x="8230701" y="2354139"/>
            <a:ext cx="3849840" cy="2396520"/>
            <a:chOff x="8230701" y="2354139"/>
            <a:chExt cx="3849840" cy="23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FB48EE0-6655-42CD-8A73-E1B1EE492219}"/>
                    </a:ext>
                  </a:extLst>
                </p14:cNvPr>
                <p14:cNvContentPartPr/>
                <p14:nvPr/>
              </p14:nvContentPartPr>
              <p14:xfrm>
                <a:off x="8230701" y="2354139"/>
                <a:ext cx="186480" cy="176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FB48EE0-6655-42CD-8A73-E1B1EE49221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26381" y="2349819"/>
                  <a:ext cx="195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EBE3D5C-7F3C-441C-8F6B-C2604CFE5D99}"/>
                    </a:ext>
                  </a:extLst>
                </p14:cNvPr>
                <p14:cNvContentPartPr/>
                <p14:nvPr/>
              </p14:nvContentPartPr>
              <p14:xfrm>
                <a:off x="8307741" y="2547459"/>
                <a:ext cx="454680" cy="482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EBE3D5C-7F3C-441C-8F6B-C2604CFE5D9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03421" y="2543139"/>
                  <a:ext cx="4633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D44C54E-674B-4374-B349-2D867AF095C7}"/>
                    </a:ext>
                  </a:extLst>
                </p14:cNvPr>
                <p14:cNvContentPartPr/>
                <p14:nvPr/>
              </p14:nvContentPartPr>
              <p14:xfrm>
                <a:off x="8618781" y="2808819"/>
                <a:ext cx="540360" cy="545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D44C54E-674B-4374-B349-2D867AF095C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14461" y="2804499"/>
                  <a:ext cx="54900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F1E5CAE-8860-40A3-A8EB-01396BCD3A24}"/>
                    </a:ext>
                  </a:extLst>
                </p14:cNvPr>
                <p14:cNvContentPartPr/>
                <p14:nvPr/>
              </p14:nvContentPartPr>
              <p14:xfrm>
                <a:off x="9020901" y="2789739"/>
                <a:ext cx="3059640" cy="1960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F1E5CAE-8860-40A3-A8EB-01396BCD3A2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16581" y="2785419"/>
                  <a:ext cx="3068280" cy="1969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48DED0-653E-4FD9-BA7F-8C598931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619" y="3156769"/>
            <a:ext cx="1775689" cy="107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FD62BF92-4A99-4AD3-A138-FD1C260A642C}"/>
              </a:ext>
            </a:extLst>
          </p:cNvPr>
          <p:cNvSpPr txBox="1"/>
          <p:nvPr/>
        </p:nvSpPr>
        <p:spPr>
          <a:xfrm>
            <a:off x="3433560" y="3384493"/>
            <a:ext cx="54250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- GPS module will keep track of the position of Drone</a:t>
            </a:r>
            <a:endParaRPr lang="en-IN" sz="3200" dirty="0">
              <a:solidFill>
                <a:srgbClr val="C00000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79918E9-04A1-4590-A805-B5F44EE9E583}"/>
              </a:ext>
            </a:extLst>
          </p:cNvPr>
          <p:cNvGrpSpPr/>
          <p:nvPr/>
        </p:nvGrpSpPr>
        <p:grpSpPr>
          <a:xfrm>
            <a:off x="92181" y="6239259"/>
            <a:ext cx="3743640" cy="619920"/>
            <a:chOff x="92181" y="6239259"/>
            <a:chExt cx="3743640" cy="61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E1C9955-292D-4747-9D4B-2AECB315864E}"/>
                    </a:ext>
                  </a:extLst>
                </p14:cNvPr>
                <p14:cNvContentPartPr/>
                <p14:nvPr/>
              </p14:nvContentPartPr>
              <p14:xfrm>
                <a:off x="671061" y="6239259"/>
                <a:ext cx="2829960" cy="568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E1C9955-292D-4747-9D4B-2AECB315864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66741" y="6234939"/>
                  <a:ext cx="28386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C37B5E7-65AC-40DC-8EB1-8CD06013C191}"/>
                    </a:ext>
                  </a:extLst>
                </p14:cNvPr>
                <p14:cNvContentPartPr/>
                <p14:nvPr/>
              </p14:nvContentPartPr>
              <p14:xfrm>
                <a:off x="92181" y="6291459"/>
                <a:ext cx="1200960" cy="528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C37B5E7-65AC-40DC-8EB1-8CD06013C19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7861" y="6287139"/>
                  <a:ext cx="120960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0CFA5C6-B6E8-4EA0-867D-3B7634D938D9}"/>
                    </a:ext>
                  </a:extLst>
                </p14:cNvPr>
                <p14:cNvContentPartPr/>
                <p14:nvPr/>
              </p14:nvContentPartPr>
              <p14:xfrm>
                <a:off x="2388621" y="6389739"/>
                <a:ext cx="1447200" cy="469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0CFA5C6-B6E8-4EA0-867D-3B7634D938D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384301" y="6385419"/>
                  <a:ext cx="1455840" cy="47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9" name="Group 3108">
            <a:extLst>
              <a:ext uri="{FF2B5EF4-FFF2-40B4-BE49-F238E27FC236}">
                <a16:creationId xmlns:a16="http://schemas.microsoft.com/office/drawing/2014/main" id="{01335F8B-C70E-4E2C-A148-EE18D542B1CA}"/>
              </a:ext>
            </a:extLst>
          </p:cNvPr>
          <p:cNvGrpSpPr/>
          <p:nvPr/>
        </p:nvGrpSpPr>
        <p:grpSpPr>
          <a:xfrm>
            <a:off x="681141" y="4874104"/>
            <a:ext cx="2429640" cy="1506600"/>
            <a:chOff x="681141" y="4874104"/>
            <a:chExt cx="2429640" cy="150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4B22172-C928-4569-8977-F6087D2ABB52}"/>
                    </a:ext>
                  </a:extLst>
                </p14:cNvPr>
                <p14:cNvContentPartPr/>
                <p14:nvPr/>
              </p14:nvContentPartPr>
              <p14:xfrm>
                <a:off x="681141" y="4939624"/>
                <a:ext cx="261720" cy="1441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4B22172-C928-4569-8977-F6087D2ABB5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6821" y="4935304"/>
                  <a:ext cx="270360" cy="14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AB14313-7E77-43ED-9DEB-DC0BB9D22DAD}"/>
                    </a:ext>
                  </a:extLst>
                </p14:cNvPr>
                <p14:cNvContentPartPr/>
                <p14:nvPr/>
              </p14:nvContentPartPr>
              <p14:xfrm>
                <a:off x="681141" y="4874104"/>
                <a:ext cx="235440" cy="280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AB14313-7E77-43ED-9DEB-DC0BB9D22DA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76821" y="4869784"/>
                  <a:ext cx="2440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090" name="Ink 3089">
                  <a:extLst>
                    <a:ext uri="{FF2B5EF4-FFF2-40B4-BE49-F238E27FC236}">
                      <a16:creationId xmlns:a16="http://schemas.microsoft.com/office/drawing/2014/main" id="{20618334-746E-43ED-977C-9C22F3F10BDB}"/>
                    </a:ext>
                  </a:extLst>
                </p14:cNvPr>
                <p14:cNvContentPartPr/>
                <p14:nvPr/>
              </p14:nvContentPartPr>
              <p14:xfrm>
                <a:off x="915861" y="5430664"/>
                <a:ext cx="261720" cy="249840"/>
              </p14:xfrm>
            </p:contentPart>
          </mc:Choice>
          <mc:Fallback>
            <p:pic>
              <p:nvPicPr>
                <p:cNvPr id="3090" name="Ink 3089">
                  <a:extLst>
                    <a:ext uri="{FF2B5EF4-FFF2-40B4-BE49-F238E27FC236}">
                      <a16:creationId xmlns:a16="http://schemas.microsoft.com/office/drawing/2014/main" id="{20618334-746E-43ED-977C-9C22F3F10BD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11541" y="5426344"/>
                  <a:ext cx="2703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091" name="Ink 3090">
                  <a:extLst>
                    <a:ext uri="{FF2B5EF4-FFF2-40B4-BE49-F238E27FC236}">
                      <a16:creationId xmlns:a16="http://schemas.microsoft.com/office/drawing/2014/main" id="{22EC3DB0-BB0A-4190-AA74-65D102563443}"/>
                    </a:ext>
                  </a:extLst>
                </p14:cNvPr>
                <p14:cNvContentPartPr/>
                <p14:nvPr/>
              </p14:nvContentPartPr>
              <p14:xfrm>
                <a:off x="1270101" y="5369464"/>
                <a:ext cx="192240" cy="270360"/>
              </p14:xfrm>
            </p:contentPart>
          </mc:Choice>
          <mc:Fallback>
            <p:pic>
              <p:nvPicPr>
                <p:cNvPr id="3091" name="Ink 3090">
                  <a:extLst>
                    <a:ext uri="{FF2B5EF4-FFF2-40B4-BE49-F238E27FC236}">
                      <a16:creationId xmlns:a16="http://schemas.microsoft.com/office/drawing/2014/main" id="{22EC3DB0-BB0A-4190-AA74-65D10256344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265781" y="5365144"/>
                  <a:ext cx="2008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092" name="Ink 3091">
                  <a:extLst>
                    <a:ext uri="{FF2B5EF4-FFF2-40B4-BE49-F238E27FC236}">
                      <a16:creationId xmlns:a16="http://schemas.microsoft.com/office/drawing/2014/main" id="{A36B9DB2-FB2E-4F3B-A673-32C8590A7855}"/>
                    </a:ext>
                  </a:extLst>
                </p14:cNvPr>
                <p14:cNvContentPartPr/>
                <p14:nvPr/>
              </p14:nvContentPartPr>
              <p14:xfrm>
                <a:off x="1554501" y="5507344"/>
                <a:ext cx="261720" cy="113040"/>
              </p14:xfrm>
            </p:contentPart>
          </mc:Choice>
          <mc:Fallback>
            <p:pic>
              <p:nvPicPr>
                <p:cNvPr id="3092" name="Ink 3091">
                  <a:extLst>
                    <a:ext uri="{FF2B5EF4-FFF2-40B4-BE49-F238E27FC236}">
                      <a16:creationId xmlns:a16="http://schemas.microsoft.com/office/drawing/2014/main" id="{A36B9DB2-FB2E-4F3B-A673-32C8590A785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550181" y="5503024"/>
                  <a:ext cx="270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3094" name="Ink 3093">
                  <a:extLst>
                    <a:ext uri="{FF2B5EF4-FFF2-40B4-BE49-F238E27FC236}">
                      <a16:creationId xmlns:a16="http://schemas.microsoft.com/office/drawing/2014/main" id="{F2408971-24D2-4AFE-A34E-5E227F5E1F01}"/>
                    </a:ext>
                  </a:extLst>
                </p14:cNvPr>
                <p14:cNvContentPartPr/>
                <p14:nvPr/>
              </p14:nvContentPartPr>
              <p14:xfrm>
                <a:off x="2106741" y="5491864"/>
                <a:ext cx="146520" cy="153000"/>
              </p14:xfrm>
            </p:contentPart>
          </mc:Choice>
          <mc:Fallback>
            <p:pic>
              <p:nvPicPr>
                <p:cNvPr id="3094" name="Ink 3093">
                  <a:extLst>
                    <a:ext uri="{FF2B5EF4-FFF2-40B4-BE49-F238E27FC236}">
                      <a16:creationId xmlns:a16="http://schemas.microsoft.com/office/drawing/2014/main" id="{F2408971-24D2-4AFE-A34E-5E227F5E1F0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102421" y="5487544"/>
                  <a:ext cx="155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095" name="Ink 3094">
                  <a:extLst>
                    <a:ext uri="{FF2B5EF4-FFF2-40B4-BE49-F238E27FC236}">
                      <a16:creationId xmlns:a16="http://schemas.microsoft.com/office/drawing/2014/main" id="{4295E3B7-C4BF-4B99-BAAB-1A62A2DF63FA}"/>
                    </a:ext>
                  </a:extLst>
                </p14:cNvPr>
                <p14:cNvContentPartPr/>
                <p14:nvPr/>
              </p14:nvContentPartPr>
              <p14:xfrm>
                <a:off x="2344701" y="5300704"/>
                <a:ext cx="135000" cy="325440"/>
              </p14:xfrm>
            </p:contentPart>
          </mc:Choice>
          <mc:Fallback>
            <p:pic>
              <p:nvPicPr>
                <p:cNvPr id="3095" name="Ink 3094">
                  <a:extLst>
                    <a:ext uri="{FF2B5EF4-FFF2-40B4-BE49-F238E27FC236}">
                      <a16:creationId xmlns:a16="http://schemas.microsoft.com/office/drawing/2014/main" id="{4295E3B7-C4BF-4B99-BAAB-1A62A2DF63F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340381" y="5296384"/>
                  <a:ext cx="1436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096" name="Ink 3095">
                  <a:extLst>
                    <a:ext uri="{FF2B5EF4-FFF2-40B4-BE49-F238E27FC236}">
                      <a16:creationId xmlns:a16="http://schemas.microsoft.com/office/drawing/2014/main" id="{8544E27A-C56B-4B32-A602-F522D680890F}"/>
                    </a:ext>
                  </a:extLst>
                </p14:cNvPr>
                <p14:cNvContentPartPr/>
                <p14:nvPr/>
              </p14:nvContentPartPr>
              <p14:xfrm>
                <a:off x="2553861" y="5496904"/>
                <a:ext cx="92880" cy="123480"/>
              </p14:xfrm>
            </p:contentPart>
          </mc:Choice>
          <mc:Fallback>
            <p:pic>
              <p:nvPicPr>
                <p:cNvPr id="3096" name="Ink 3095">
                  <a:extLst>
                    <a:ext uri="{FF2B5EF4-FFF2-40B4-BE49-F238E27FC236}">
                      <a16:creationId xmlns:a16="http://schemas.microsoft.com/office/drawing/2014/main" id="{8544E27A-C56B-4B32-A602-F522D680890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549541" y="5492584"/>
                  <a:ext cx="101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097" name="Ink 3096">
                  <a:extLst>
                    <a:ext uri="{FF2B5EF4-FFF2-40B4-BE49-F238E27FC236}">
                      <a16:creationId xmlns:a16="http://schemas.microsoft.com/office/drawing/2014/main" id="{4577D6D6-16B2-4635-915D-EF782DAAD407}"/>
                    </a:ext>
                  </a:extLst>
                </p14:cNvPr>
                <p14:cNvContentPartPr/>
                <p14:nvPr/>
              </p14:nvContentPartPr>
              <p14:xfrm>
                <a:off x="2745741" y="5469184"/>
                <a:ext cx="162360" cy="170640"/>
              </p14:xfrm>
            </p:contentPart>
          </mc:Choice>
          <mc:Fallback>
            <p:pic>
              <p:nvPicPr>
                <p:cNvPr id="3097" name="Ink 3096">
                  <a:extLst>
                    <a:ext uri="{FF2B5EF4-FFF2-40B4-BE49-F238E27FC236}">
                      <a16:creationId xmlns:a16="http://schemas.microsoft.com/office/drawing/2014/main" id="{4577D6D6-16B2-4635-915D-EF782DAAD40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741421" y="5464864"/>
                  <a:ext cx="171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3098" name="Ink 3097">
                  <a:extLst>
                    <a:ext uri="{FF2B5EF4-FFF2-40B4-BE49-F238E27FC236}">
                      <a16:creationId xmlns:a16="http://schemas.microsoft.com/office/drawing/2014/main" id="{1F072678-0438-4ABF-9C62-ABCD9FED324A}"/>
                    </a:ext>
                  </a:extLst>
                </p14:cNvPr>
                <p14:cNvContentPartPr/>
                <p14:nvPr/>
              </p14:nvContentPartPr>
              <p14:xfrm>
                <a:off x="2957421" y="5477464"/>
                <a:ext cx="153360" cy="129240"/>
              </p14:xfrm>
            </p:contentPart>
          </mc:Choice>
          <mc:Fallback>
            <p:pic>
              <p:nvPicPr>
                <p:cNvPr id="3098" name="Ink 3097">
                  <a:extLst>
                    <a:ext uri="{FF2B5EF4-FFF2-40B4-BE49-F238E27FC236}">
                      <a16:creationId xmlns:a16="http://schemas.microsoft.com/office/drawing/2014/main" id="{1F072678-0438-4ABF-9C62-ABCD9FED324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953101" y="5473144"/>
                  <a:ext cx="162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100" name="Ink 3099">
                  <a:extLst>
                    <a:ext uri="{FF2B5EF4-FFF2-40B4-BE49-F238E27FC236}">
                      <a16:creationId xmlns:a16="http://schemas.microsoft.com/office/drawing/2014/main" id="{5D494EAC-5FA4-4C37-AAC5-B3EEDE4A6FDA}"/>
                    </a:ext>
                  </a:extLst>
                </p14:cNvPr>
                <p14:cNvContentPartPr/>
                <p14:nvPr/>
              </p14:nvContentPartPr>
              <p14:xfrm>
                <a:off x="1302501" y="5851504"/>
                <a:ext cx="226080" cy="332280"/>
              </p14:xfrm>
            </p:contentPart>
          </mc:Choice>
          <mc:Fallback>
            <p:pic>
              <p:nvPicPr>
                <p:cNvPr id="3100" name="Ink 3099">
                  <a:extLst>
                    <a:ext uri="{FF2B5EF4-FFF2-40B4-BE49-F238E27FC236}">
                      <a16:creationId xmlns:a16="http://schemas.microsoft.com/office/drawing/2014/main" id="{5D494EAC-5FA4-4C37-AAC5-B3EEDE4A6FD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298181" y="5847184"/>
                  <a:ext cx="2347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101" name="Ink 3100">
                  <a:extLst>
                    <a:ext uri="{FF2B5EF4-FFF2-40B4-BE49-F238E27FC236}">
                      <a16:creationId xmlns:a16="http://schemas.microsoft.com/office/drawing/2014/main" id="{C195B66E-B275-4EC2-9D62-AE7F3D2C5292}"/>
                    </a:ext>
                  </a:extLst>
                </p14:cNvPr>
                <p14:cNvContentPartPr/>
                <p14:nvPr/>
              </p14:nvContentPartPr>
              <p14:xfrm>
                <a:off x="1663581" y="5903344"/>
                <a:ext cx="169200" cy="199440"/>
              </p14:xfrm>
            </p:contentPart>
          </mc:Choice>
          <mc:Fallback>
            <p:pic>
              <p:nvPicPr>
                <p:cNvPr id="3101" name="Ink 3100">
                  <a:extLst>
                    <a:ext uri="{FF2B5EF4-FFF2-40B4-BE49-F238E27FC236}">
                      <a16:creationId xmlns:a16="http://schemas.microsoft.com/office/drawing/2014/main" id="{C195B66E-B275-4EC2-9D62-AE7F3D2C529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659261" y="5899024"/>
                  <a:ext cx="177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102" name="Ink 3101">
                  <a:extLst>
                    <a:ext uri="{FF2B5EF4-FFF2-40B4-BE49-F238E27FC236}">
                      <a16:creationId xmlns:a16="http://schemas.microsoft.com/office/drawing/2014/main" id="{CBAFF75B-E740-4570-8A99-E4CF972FCCA9}"/>
                    </a:ext>
                  </a:extLst>
                </p14:cNvPr>
                <p14:cNvContentPartPr/>
                <p14:nvPr/>
              </p14:nvContentPartPr>
              <p14:xfrm>
                <a:off x="1947981" y="5901184"/>
                <a:ext cx="10440" cy="190440"/>
              </p14:xfrm>
            </p:contentPart>
          </mc:Choice>
          <mc:Fallback>
            <p:pic>
              <p:nvPicPr>
                <p:cNvPr id="3102" name="Ink 3101">
                  <a:extLst>
                    <a:ext uri="{FF2B5EF4-FFF2-40B4-BE49-F238E27FC236}">
                      <a16:creationId xmlns:a16="http://schemas.microsoft.com/office/drawing/2014/main" id="{CBAFF75B-E740-4570-8A99-E4CF972FCCA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43661" y="5896864"/>
                  <a:ext cx="19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3103" name="Ink 3102">
                  <a:extLst>
                    <a:ext uri="{FF2B5EF4-FFF2-40B4-BE49-F238E27FC236}">
                      <a16:creationId xmlns:a16="http://schemas.microsoft.com/office/drawing/2014/main" id="{3ECD8764-8234-46A2-B3C4-A7235087BB15}"/>
                    </a:ext>
                  </a:extLst>
                </p14:cNvPr>
                <p14:cNvContentPartPr/>
                <p14:nvPr/>
              </p14:nvContentPartPr>
              <p14:xfrm>
                <a:off x="1958421" y="5814424"/>
                <a:ext cx="6840" cy="41400"/>
              </p14:xfrm>
            </p:contentPart>
          </mc:Choice>
          <mc:Fallback>
            <p:pic>
              <p:nvPicPr>
                <p:cNvPr id="3103" name="Ink 3102">
                  <a:extLst>
                    <a:ext uri="{FF2B5EF4-FFF2-40B4-BE49-F238E27FC236}">
                      <a16:creationId xmlns:a16="http://schemas.microsoft.com/office/drawing/2014/main" id="{3ECD8764-8234-46A2-B3C4-A7235087BB1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954101" y="5810104"/>
                  <a:ext cx="15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3105" name="Ink 3104">
                  <a:extLst>
                    <a:ext uri="{FF2B5EF4-FFF2-40B4-BE49-F238E27FC236}">
                      <a16:creationId xmlns:a16="http://schemas.microsoft.com/office/drawing/2014/main" id="{1B3042BC-8C37-449D-A793-00AF18BC9C3B}"/>
                    </a:ext>
                  </a:extLst>
                </p14:cNvPr>
                <p14:cNvContentPartPr/>
                <p14:nvPr/>
              </p14:nvContentPartPr>
              <p14:xfrm>
                <a:off x="2082981" y="5913064"/>
                <a:ext cx="219960" cy="326520"/>
              </p14:xfrm>
            </p:contentPart>
          </mc:Choice>
          <mc:Fallback>
            <p:pic>
              <p:nvPicPr>
                <p:cNvPr id="3105" name="Ink 3104">
                  <a:extLst>
                    <a:ext uri="{FF2B5EF4-FFF2-40B4-BE49-F238E27FC236}">
                      <a16:creationId xmlns:a16="http://schemas.microsoft.com/office/drawing/2014/main" id="{1B3042BC-8C37-449D-A793-00AF18BC9C3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78661" y="5908744"/>
                  <a:ext cx="228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3106" name="Ink 3105">
                  <a:extLst>
                    <a:ext uri="{FF2B5EF4-FFF2-40B4-BE49-F238E27FC236}">
                      <a16:creationId xmlns:a16="http://schemas.microsoft.com/office/drawing/2014/main" id="{CB648388-5713-41C0-B055-B822CCD00642}"/>
                    </a:ext>
                  </a:extLst>
                </p14:cNvPr>
                <p14:cNvContentPartPr/>
                <p14:nvPr/>
              </p14:nvContentPartPr>
              <p14:xfrm>
                <a:off x="2361981" y="5833144"/>
                <a:ext cx="175680" cy="271080"/>
              </p14:xfrm>
            </p:contentPart>
          </mc:Choice>
          <mc:Fallback>
            <p:pic>
              <p:nvPicPr>
                <p:cNvPr id="3106" name="Ink 3105">
                  <a:extLst>
                    <a:ext uri="{FF2B5EF4-FFF2-40B4-BE49-F238E27FC236}">
                      <a16:creationId xmlns:a16="http://schemas.microsoft.com/office/drawing/2014/main" id="{CB648388-5713-41C0-B055-B822CCD0064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57661" y="5828824"/>
                  <a:ext cx="1843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3107" name="Ink 3106">
                  <a:extLst>
                    <a:ext uri="{FF2B5EF4-FFF2-40B4-BE49-F238E27FC236}">
                      <a16:creationId xmlns:a16="http://schemas.microsoft.com/office/drawing/2014/main" id="{F448EFE7-418F-41E2-A90F-CE1B4F9020AB}"/>
                    </a:ext>
                  </a:extLst>
                </p14:cNvPr>
                <p14:cNvContentPartPr/>
                <p14:nvPr/>
              </p14:nvContentPartPr>
              <p14:xfrm>
                <a:off x="2662941" y="5836744"/>
                <a:ext cx="202320" cy="274320"/>
              </p14:xfrm>
            </p:contentPart>
          </mc:Choice>
          <mc:Fallback>
            <p:pic>
              <p:nvPicPr>
                <p:cNvPr id="3107" name="Ink 3106">
                  <a:extLst>
                    <a:ext uri="{FF2B5EF4-FFF2-40B4-BE49-F238E27FC236}">
                      <a16:creationId xmlns:a16="http://schemas.microsoft.com/office/drawing/2014/main" id="{F448EFE7-418F-41E2-A90F-CE1B4F9020A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58621" y="5832424"/>
                  <a:ext cx="210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3108" name="Ink 3107">
                  <a:extLst>
                    <a:ext uri="{FF2B5EF4-FFF2-40B4-BE49-F238E27FC236}">
                      <a16:creationId xmlns:a16="http://schemas.microsoft.com/office/drawing/2014/main" id="{08773F3D-E02E-43BF-AFA2-0B83D6F9CD17}"/>
                    </a:ext>
                  </a:extLst>
                </p14:cNvPr>
                <p14:cNvContentPartPr/>
                <p14:nvPr/>
              </p14:nvContentPartPr>
              <p14:xfrm>
                <a:off x="2681301" y="5913064"/>
                <a:ext cx="182520" cy="3960"/>
              </p14:xfrm>
            </p:contentPart>
          </mc:Choice>
          <mc:Fallback>
            <p:pic>
              <p:nvPicPr>
                <p:cNvPr id="3108" name="Ink 3107">
                  <a:extLst>
                    <a:ext uri="{FF2B5EF4-FFF2-40B4-BE49-F238E27FC236}">
                      <a16:creationId xmlns:a16="http://schemas.microsoft.com/office/drawing/2014/main" id="{08773F3D-E02E-43BF-AFA2-0B83D6F9CD1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676981" y="5908744"/>
                  <a:ext cx="19116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10" name="TextBox 3109">
            <a:extLst>
              <a:ext uri="{FF2B5EF4-FFF2-40B4-BE49-F238E27FC236}">
                <a16:creationId xmlns:a16="http://schemas.microsoft.com/office/drawing/2014/main" id="{8F6999C1-3614-4E1D-876F-9D7BF5F51533}"/>
              </a:ext>
            </a:extLst>
          </p:cNvPr>
          <p:cNvSpPr txBox="1"/>
          <p:nvPr/>
        </p:nvSpPr>
        <p:spPr>
          <a:xfrm>
            <a:off x="3443061" y="4587939"/>
            <a:ext cx="4881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- Drone will fly at proper distance from ground to save from obstacles</a:t>
            </a:r>
            <a:endParaRPr lang="en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0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07B509-2F2D-4BAD-9146-6426598C2798}"/>
              </a:ext>
            </a:extLst>
          </p:cNvPr>
          <p:cNvSpPr txBox="1"/>
          <p:nvPr/>
        </p:nvSpPr>
        <p:spPr>
          <a:xfrm>
            <a:off x="412377" y="358589"/>
            <a:ext cx="6854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Obstacle Detection and </a:t>
            </a:r>
            <a:r>
              <a:rPr lang="en-US" sz="4000" u="sng" dirty="0" err="1"/>
              <a:t>Defence</a:t>
            </a:r>
            <a:endParaRPr lang="en-IN" sz="2400" u="sn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785ECA-5353-4092-893F-CBFA5995F8FE}"/>
                  </a:ext>
                </a:extLst>
              </p14:cNvPr>
              <p14:cNvContentPartPr/>
              <p14:nvPr/>
            </p14:nvContentPartPr>
            <p14:xfrm>
              <a:off x="-596139" y="4783779"/>
              <a:ext cx="16920" cy="1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785ECA-5353-4092-893F-CBFA5995F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04779" y="4774779"/>
                <a:ext cx="345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AA0427-D228-409C-8BDF-9DD5F3F3DD3B}"/>
                  </a:ext>
                </a:extLst>
              </p14:cNvPr>
              <p14:cNvContentPartPr/>
              <p14:nvPr/>
            </p14:nvContentPartPr>
            <p14:xfrm>
              <a:off x="1789581" y="2179539"/>
              <a:ext cx="394560" cy="449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AA0427-D228-409C-8BDF-9DD5F3F3DD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0581" y="2170539"/>
                <a:ext cx="41220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31B8EC9-A875-4E48-B82B-59E2A69F0067}"/>
                  </a:ext>
                </a:extLst>
              </p14:cNvPr>
              <p14:cNvContentPartPr/>
              <p14:nvPr/>
            </p14:nvContentPartPr>
            <p14:xfrm>
              <a:off x="1897941" y="1518219"/>
              <a:ext cx="558000" cy="326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31B8EC9-A875-4E48-B82B-59E2A69F00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8941" y="1509219"/>
                <a:ext cx="57564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C3EE133-7B5A-4160-B558-6A68CC50C0B1}"/>
                  </a:ext>
                </a:extLst>
              </p14:cNvPr>
              <p14:cNvContentPartPr/>
              <p14:nvPr/>
            </p14:nvContentPartPr>
            <p14:xfrm>
              <a:off x="1806141" y="2582019"/>
              <a:ext cx="464400" cy="1016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C3EE133-7B5A-4160-B558-6A68CC50C0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7141" y="2573019"/>
                <a:ext cx="482040" cy="10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7159923-833B-4DF8-B144-84256D398BA9}"/>
                  </a:ext>
                </a:extLst>
              </p14:cNvPr>
              <p14:cNvContentPartPr/>
              <p14:nvPr/>
            </p14:nvContentPartPr>
            <p14:xfrm>
              <a:off x="2940861" y="2803059"/>
              <a:ext cx="387360" cy="955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7159923-833B-4DF8-B144-84256D398B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32221" y="2794059"/>
                <a:ext cx="405000" cy="9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241A20B9-875D-452D-934A-843AB7491BBF}"/>
              </a:ext>
            </a:extLst>
          </p:cNvPr>
          <p:cNvGrpSpPr/>
          <p:nvPr/>
        </p:nvGrpSpPr>
        <p:grpSpPr>
          <a:xfrm>
            <a:off x="2092341" y="2658339"/>
            <a:ext cx="1017720" cy="878400"/>
            <a:chOff x="2092341" y="2658339"/>
            <a:chExt cx="1017720" cy="87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FD6BB24-A97F-4908-A629-F204E7565827}"/>
                    </a:ext>
                  </a:extLst>
                </p14:cNvPr>
                <p14:cNvContentPartPr/>
                <p14:nvPr/>
              </p14:nvContentPartPr>
              <p14:xfrm>
                <a:off x="2309061" y="2658339"/>
                <a:ext cx="801000" cy="860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FD6BB24-A97F-4908-A629-F204E75658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0061" y="2649339"/>
                  <a:ext cx="818640" cy="87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DF03B6D-8C23-477A-AE37-65B24C0D5275}"/>
                    </a:ext>
                  </a:extLst>
                </p14:cNvPr>
                <p14:cNvContentPartPr/>
                <p14:nvPr/>
              </p14:nvContentPartPr>
              <p14:xfrm>
                <a:off x="2914581" y="3521619"/>
                <a:ext cx="10440" cy="15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DF03B6D-8C23-477A-AE37-65B24C0D52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5581" y="3512979"/>
                  <a:ext cx="28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CB6A34D-B806-4E75-BD7B-9986A855D138}"/>
                    </a:ext>
                  </a:extLst>
                </p14:cNvPr>
                <p14:cNvContentPartPr/>
                <p14:nvPr/>
              </p14:nvContentPartPr>
              <p14:xfrm>
                <a:off x="2924301" y="3499299"/>
                <a:ext cx="16920" cy="28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CB6A34D-B806-4E75-BD7B-9986A855D1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15661" y="3490659"/>
                  <a:ext cx="34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1F6CD6-0468-4520-8B66-65DA95135A5A}"/>
                    </a:ext>
                  </a:extLst>
                </p14:cNvPr>
                <p14:cNvContentPartPr/>
                <p14:nvPr/>
              </p14:nvContentPartPr>
              <p14:xfrm>
                <a:off x="2092341" y="2681379"/>
                <a:ext cx="845640" cy="846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1F6CD6-0468-4520-8B66-65DA95135A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83341" y="2672739"/>
                  <a:ext cx="86328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5C50F28-022C-44B4-862A-B982DAA81E71}"/>
                    </a:ext>
                  </a:extLst>
                </p14:cNvPr>
                <p14:cNvContentPartPr/>
                <p14:nvPr/>
              </p14:nvContentPartPr>
              <p14:xfrm>
                <a:off x="2285301" y="2747619"/>
                <a:ext cx="378360" cy="240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5C50F28-022C-44B4-862A-B982DAA81E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76661" y="2738619"/>
                  <a:ext cx="3960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6AF5033-77BC-481A-82A1-D97D12A825F0}"/>
                    </a:ext>
                  </a:extLst>
                </p14:cNvPr>
                <p14:cNvContentPartPr/>
                <p14:nvPr/>
              </p14:nvContentPartPr>
              <p14:xfrm>
                <a:off x="2361621" y="2827539"/>
                <a:ext cx="534600" cy="325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6AF5033-77BC-481A-82A1-D97D12A825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981" y="2818899"/>
                  <a:ext cx="5522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47F209E-2CC4-46AD-B6EE-469F1DBEA083}"/>
                    </a:ext>
                  </a:extLst>
                </p14:cNvPr>
                <p14:cNvContentPartPr/>
                <p14:nvPr/>
              </p14:nvContentPartPr>
              <p14:xfrm>
                <a:off x="2351901" y="2998899"/>
                <a:ext cx="529920" cy="311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47F209E-2CC4-46AD-B6EE-469F1DBEA0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43261" y="2989899"/>
                  <a:ext cx="5475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02E98BC-E13D-4C4A-B06A-4DD4CB2306A8}"/>
                    </a:ext>
                  </a:extLst>
                </p14:cNvPr>
                <p14:cNvContentPartPr/>
                <p14:nvPr/>
              </p14:nvContentPartPr>
              <p14:xfrm>
                <a:off x="2479341" y="3220299"/>
                <a:ext cx="402480" cy="156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02E98BC-E13D-4C4A-B06A-4DD4CB2306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70701" y="3211299"/>
                  <a:ext cx="4201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B87EDBC-3F49-4067-BE9E-0A1063FA338C}"/>
              </a:ext>
            </a:extLst>
          </p:cNvPr>
          <p:cNvGrpSpPr/>
          <p:nvPr/>
        </p:nvGrpSpPr>
        <p:grpSpPr>
          <a:xfrm>
            <a:off x="1722261" y="1718379"/>
            <a:ext cx="2452680" cy="2101320"/>
            <a:chOff x="1722261" y="1718379"/>
            <a:chExt cx="2452680" cy="21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AC9436-C667-4F0C-9355-C63F34F79A82}"/>
                    </a:ext>
                  </a:extLst>
                </p14:cNvPr>
                <p14:cNvContentPartPr/>
                <p14:nvPr/>
              </p14:nvContentPartPr>
              <p14:xfrm>
                <a:off x="3377901" y="2516499"/>
                <a:ext cx="344520" cy="326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AC9436-C667-4F0C-9355-C63F34F79A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68901" y="2507859"/>
                  <a:ext cx="3621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21172B-995C-4CDB-9DB3-4C492998AF01}"/>
                    </a:ext>
                  </a:extLst>
                </p14:cNvPr>
                <p14:cNvContentPartPr/>
                <p14:nvPr/>
              </p14:nvContentPartPr>
              <p14:xfrm>
                <a:off x="2017821" y="1718379"/>
                <a:ext cx="176040" cy="510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21172B-995C-4CDB-9DB3-4C492998AF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09181" y="1709379"/>
                  <a:ext cx="19368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7A815C9-2FE8-4CD1-905A-8F4FBD44DD9A}"/>
                    </a:ext>
                  </a:extLst>
                </p14:cNvPr>
                <p14:cNvContentPartPr/>
                <p14:nvPr/>
              </p14:nvContentPartPr>
              <p14:xfrm>
                <a:off x="2017821" y="2161179"/>
                <a:ext cx="16920" cy="57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7A815C9-2FE8-4CD1-905A-8F4FBD44DD9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09181" y="2152539"/>
                  <a:ext cx="34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0B4684-CB8D-4C23-95DB-50A94747E580}"/>
                    </a:ext>
                  </a:extLst>
                </p14:cNvPr>
                <p14:cNvContentPartPr/>
                <p14:nvPr/>
              </p14:nvContentPartPr>
              <p14:xfrm>
                <a:off x="3611541" y="2151819"/>
                <a:ext cx="246240" cy="313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0B4684-CB8D-4C23-95DB-50A94747E5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02901" y="2143179"/>
                  <a:ext cx="2638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0A36A3-7C51-4BC2-BFFC-71C255896AFB}"/>
                    </a:ext>
                  </a:extLst>
                </p14:cNvPr>
                <p14:cNvContentPartPr/>
                <p14:nvPr/>
              </p14:nvContentPartPr>
              <p14:xfrm>
                <a:off x="3569421" y="2425059"/>
                <a:ext cx="93600" cy="122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0A36A3-7C51-4BC2-BFFC-71C255896A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60781" y="2416419"/>
                  <a:ext cx="111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3E2EC9D-40E8-4BCE-AAA7-4EE042840D3D}"/>
                    </a:ext>
                  </a:extLst>
                </p14:cNvPr>
                <p14:cNvContentPartPr/>
                <p14:nvPr/>
              </p14:nvContentPartPr>
              <p14:xfrm>
                <a:off x="3644301" y="1891539"/>
                <a:ext cx="530640" cy="412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3E2EC9D-40E8-4BCE-AAA7-4EE042840D3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35661" y="1882539"/>
                  <a:ext cx="5482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E35530-4B5E-46A8-A446-AA70E9E53FB3}"/>
                    </a:ext>
                  </a:extLst>
                </p14:cNvPr>
                <p14:cNvContentPartPr/>
                <p14:nvPr/>
              </p14:nvContentPartPr>
              <p14:xfrm>
                <a:off x="2166861" y="2548539"/>
                <a:ext cx="1234440" cy="271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E35530-4B5E-46A8-A446-AA70E9E53F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7861" y="2539539"/>
                  <a:ext cx="12520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F15C81-10CD-4E9A-A187-0986C1137085}"/>
                    </a:ext>
                  </a:extLst>
                </p14:cNvPr>
                <p14:cNvContentPartPr/>
                <p14:nvPr/>
              </p14:nvContentPartPr>
              <p14:xfrm>
                <a:off x="2117181" y="2312019"/>
                <a:ext cx="1257120" cy="322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F15C81-10CD-4E9A-A187-0986C11370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08181" y="2303019"/>
                  <a:ext cx="12747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1C8626-4429-4936-8CA2-784C48F0F086}"/>
                    </a:ext>
                  </a:extLst>
                </p14:cNvPr>
                <p14:cNvContentPartPr/>
                <p14:nvPr/>
              </p14:nvContentPartPr>
              <p14:xfrm>
                <a:off x="1746381" y="2572659"/>
                <a:ext cx="380880" cy="1131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1C8626-4429-4936-8CA2-784C48F0F0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37741" y="2563659"/>
                  <a:ext cx="398520" cy="11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F023F54-D1A8-46D0-B031-AA385AC367CE}"/>
                    </a:ext>
                  </a:extLst>
                </p14:cNvPr>
                <p14:cNvContentPartPr/>
                <p14:nvPr/>
              </p14:nvContentPartPr>
              <p14:xfrm>
                <a:off x="1974621" y="2643219"/>
                <a:ext cx="328320" cy="1059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F023F54-D1A8-46D0-B031-AA385AC367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65621" y="2634579"/>
                  <a:ext cx="345960" cy="10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63DD4B-0B04-4DC8-9EC5-0B99085AA3E5}"/>
                    </a:ext>
                  </a:extLst>
                </p14:cNvPr>
                <p14:cNvContentPartPr/>
                <p14:nvPr/>
              </p14:nvContentPartPr>
              <p14:xfrm>
                <a:off x="2302221" y="2639619"/>
                <a:ext cx="360" cy="3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463DD4B-0B04-4DC8-9EC5-0B99085AA3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93581" y="2630619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4616A71-9550-450A-9A72-43ADF2979074}"/>
                    </a:ext>
                  </a:extLst>
                </p14:cNvPr>
                <p14:cNvContentPartPr/>
                <p14:nvPr/>
              </p14:nvContentPartPr>
              <p14:xfrm>
                <a:off x="3142821" y="2794059"/>
                <a:ext cx="684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4616A71-9550-450A-9A72-43ADF297907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34181" y="2785059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395112D-8D1A-40C9-8100-2EE86F81BEB8}"/>
                    </a:ext>
                  </a:extLst>
                </p14:cNvPr>
                <p14:cNvContentPartPr/>
                <p14:nvPr/>
              </p14:nvContentPartPr>
              <p14:xfrm>
                <a:off x="2729181" y="2837619"/>
                <a:ext cx="655920" cy="982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395112D-8D1A-40C9-8100-2EE86F81BE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20541" y="2828979"/>
                  <a:ext cx="67356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37207BD-B6D5-4DA9-B5BF-4870B4EA1B98}"/>
                    </a:ext>
                  </a:extLst>
                </p14:cNvPr>
                <p14:cNvContentPartPr/>
                <p14:nvPr/>
              </p14:nvContentPartPr>
              <p14:xfrm>
                <a:off x="2727741" y="2818179"/>
                <a:ext cx="448560" cy="906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37207BD-B6D5-4DA9-B5BF-4870B4EA1B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18741" y="2809539"/>
                  <a:ext cx="466200" cy="9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2015DBC-67F8-4B36-82CD-790D9D203ECC}"/>
                    </a:ext>
                  </a:extLst>
                </p14:cNvPr>
                <p14:cNvContentPartPr/>
                <p14:nvPr/>
              </p14:nvContentPartPr>
              <p14:xfrm>
                <a:off x="1722261" y="3469779"/>
                <a:ext cx="428040" cy="223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2015DBC-67F8-4B36-82CD-790D9D203E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13621" y="3460779"/>
                  <a:ext cx="4456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66B9E0-31D1-42D9-BD58-5A0C2F2BBEA7}"/>
                    </a:ext>
                  </a:extLst>
                </p14:cNvPr>
                <p14:cNvContentPartPr/>
                <p14:nvPr/>
              </p14:nvContentPartPr>
              <p14:xfrm>
                <a:off x="1789581" y="2933379"/>
                <a:ext cx="228600" cy="625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66B9E0-31D1-42D9-BD58-5A0C2F2BBE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80941" y="2924379"/>
                  <a:ext cx="24624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4B3DAC0-0E34-4CF9-B691-827A636E054E}"/>
                    </a:ext>
                  </a:extLst>
                </p14:cNvPr>
                <p14:cNvContentPartPr/>
                <p14:nvPr/>
              </p14:nvContentPartPr>
              <p14:xfrm>
                <a:off x="2084061" y="2658699"/>
                <a:ext cx="153360" cy="572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4B3DAC0-0E34-4CF9-B691-827A636E05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75061" y="2650059"/>
                  <a:ext cx="171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DA27A54-2DF2-4BB0-8AAB-F38A0C8E18CD}"/>
                    </a:ext>
                  </a:extLst>
                </p14:cNvPr>
                <p14:cNvContentPartPr/>
                <p14:nvPr/>
              </p14:nvContentPartPr>
              <p14:xfrm>
                <a:off x="1825941" y="3475179"/>
                <a:ext cx="335160" cy="194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DA27A54-2DF2-4BB0-8AAB-F38A0C8E18C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16941" y="3466539"/>
                  <a:ext cx="352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7B0C4EB-9A67-46A9-8CBE-A1F6D7BC752D}"/>
                    </a:ext>
                  </a:extLst>
                </p14:cNvPr>
                <p14:cNvContentPartPr/>
                <p14:nvPr/>
              </p14:nvContentPartPr>
              <p14:xfrm>
                <a:off x="2762301" y="3573459"/>
                <a:ext cx="311400" cy="243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7B0C4EB-9A67-46A9-8CBE-A1F6D7BC752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53301" y="3564819"/>
                  <a:ext cx="3290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98DAC79-D942-4500-8DF9-B38B2227CC9E}"/>
                    </a:ext>
                  </a:extLst>
                </p14:cNvPr>
                <p14:cNvContentPartPr/>
                <p14:nvPr/>
              </p14:nvContentPartPr>
              <p14:xfrm>
                <a:off x="2837541" y="3573819"/>
                <a:ext cx="262440" cy="194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98DAC79-D942-4500-8DF9-B38B2227CC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28901" y="3565179"/>
                  <a:ext cx="280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FF84EE5-BAD1-42A2-8EAD-3903F6072713}"/>
                    </a:ext>
                  </a:extLst>
                </p14:cNvPr>
                <p14:cNvContentPartPr/>
                <p14:nvPr/>
              </p14:nvContentPartPr>
              <p14:xfrm>
                <a:off x="3025461" y="3668859"/>
                <a:ext cx="84600" cy="105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FF84EE5-BAD1-42A2-8EAD-3903F60727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16461" y="3659859"/>
                  <a:ext cx="102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2DD2EC-F20A-4A35-9A30-7806DEAABE31}"/>
                    </a:ext>
                  </a:extLst>
                </p14:cNvPr>
                <p14:cNvContentPartPr/>
                <p14:nvPr/>
              </p14:nvContentPartPr>
              <p14:xfrm>
                <a:off x="3251901" y="2828619"/>
                <a:ext cx="116280" cy="410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2DD2EC-F20A-4A35-9A30-7806DEAABE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43261" y="2819619"/>
                  <a:ext cx="1339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2F367EB-F3AE-48AC-8DCE-1442E507FDCC}"/>
                    </a:ext>
                  </a:extLst>
                </p14:cNvPr>
                <p14:cNvContentPartPr/>
                <p14:nvPr/>
              </p14:nvContentPartPr>
              <p14:xfrm>
                <a:off x="1780581" y="2218779"/>
                <a:ext cx="237600" cy="213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2F367EB-F3AE-48AC-8DCE-1442E507FD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71581" y="2210139"/>
                  <a:ext cx="255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45364D-FC18-46A7-B6B6-B243CE8AE316}"/>
                    </a:ext>
                  </a:extLst>
                </p14:cNvPr>
                <p14:cNvContentPartPr/>
                <p14:nvPr/>
              </p14:nvContentPartPr>
              <p14:xfrm>
                <a:off x="1800741" y="2250459"/>
                <a:ext cx="224280" cy="245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45364D-FC18-46A7-B6B6-B243CE8AE31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91741" y="2241819"/>
                  <a:ext cx="241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263169A-1A08-41E1-BA47-6F7E6D85CF20}"/>
                    </a:ext>
                  </a:extLst>
                </p14:cNvPr>
                <p14:cNvContentPartPr/>
                <p14:nvPr/>
              </p14:nvContentPartPr>
              <p14:xfrm>
                <a:off x="1822701" y="2364219"/>
                <a:ext cx="245160" cy="232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263169A-1A08-41E1-BA47-6F7E6D85CF2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13701" y="2355219"/>
                  <a:ext cx="262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70214DE-90C6-4684-93BF-62F05235DE62}"/>
                    </a:ext>
                  </a:extLst>
                </p14:cNvPr>
                <p14:cNvContentPartPr/>
                <p14:nvPr/>
              </p14:nvContentPartPr>
              <p14:xfrm>
                <a:off x="1915221" y="2563299"/>
                <a:ext cx="119520" cy="80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70214DE-90C6-4684-93BF-62F05235DE6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06581" y="2554299"/>
                  <a:ext cx="137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4EB45ED-9C94-4485-9DF5-D7E472F21DD3}"/>
                    </a:ext>
                  </a:extLst>
                </p14:cNvPr>
                <p14:cNvContentPartPr/>
                <p14:nvPr/>
              </p14:nvContentPartPr>
              <p14:xfrm>
                <a:off x="2216541" y="2464659"/>
                <a:ext cx="109440" cy="117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4EB45ED-9C94-4485-9DF5-D7E472F21DD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07541" y="2455659"/>
                  <a:ext cx="127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ADB14E0-B1A4-4343-AAD5-C58792D4499C}"/>
                    </a:ext>
                  </a:extLst>
                </p14:cNvPr>
                <p14:cNvContentPartPr/>
                <p14:nvPr/>
              </p14:nvContentPartPr>
              <p14:xfrm>
                <a:off x="2345421" y="2483379"/>
                <a:ext cx="182520" cy="145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ADB14E0-B1A4-4343-AAD5-C58792D449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36421" y="2474379"/>
                  <a:ext cx="200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02DC808-7C0D-4A7C-8A26-0326FA132359}"/>
                    </a:ext>
                  </a:extLst>
                </p14:cNvPr>
                <p14:cNvContentPartPr/>
                <p14:nvPr/>
              </p14:nvContentPartPr>
              <p14:xfrm>
                <a:off x="2444781" y="2516859"/>
                <a:ext cx="370800" cy="197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02DC808-7C0D-4A7C-8A26-0326FA13235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35781" y="2507859"/>
                  <a:ext cx="388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B98F2B-2B55-4D7B-9154-FCF2A99F196A}"/>
                    </a:ext>
                  </a:extLst>
                </p14:cNvPr>
                <p14:cNvContentPartPr/>
                <p14:nvPr/>
              </p14:nvContentPartPr>
              <p14:xfrm>
                <a:off x="2821701" y="2596779"/>
                <a:ext cx="152640" cy="113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B98F2B-2B55-4D7B-9154-FCF2A99F196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13061" y="2587779"/>
                  <a:ext cx="170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E59985-D229-46B7-B920-A5EAD064034C}"/>
                    </a:ext>
                  </a:extLst>
                </p14:cNvPr>
                <p14:cNvContentPartPr/>
                <p14:nvPr/>
              </p14:nvContentPartPr>
              <p14:xfrm>
                <a:off x="2990541" y="2606139"/>
                <a:ext cx="235440" cy="132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E59985-D229-46B7-B920-A5EAD06403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81901" y="2597139"/>
                  <a:ext cx="253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99EF2CC-029F-4494-AC82-B7FC9A564514}"/>
                    </a:ext>
                  </a:extLst>
                </p14:cNvPr>
                <p14:cNvContentPartPr/>
                <p14:nvPr/>
              </p14:nvContentPartPr>
              <p14:xfrm>
                <a:off x="3275301" y="2667339"/>
                <a:ext cx="54000" cy="65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99EF2CC-029F-4494-AC82-B7FC9A5645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6301" y="2658699"/>
                  <a:ext cx="716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5EAC9EA-54BE-4407-90DF-5A4847824FF3}"/>
                    </a:ext>
                  </a:extLst>
                </p14:cNvPr>
                <p14:cNvContentPartPr/>
                <p14:nvPr/>
              </p14:nvContentPartPr>
              <p14:xfrm>
                <a:off x="3367821" y="2591019"/>
                <a:ext cx="178920" cy="128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5EAC9EA-54BE-4407-90DF-5A4847824FF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58821" y="2582379"/>
                  <a:ext cx="196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99C01B3-FFE4-44D8-B9D4-ECB34C966A95}"/>
                    </a:ext>
                  </a:extLst>
                </p14:cNvPr>
                <p14:cNvContentPartPr/>
                <p14:nvPr/>
              </p14:nvContentPartPr>
              <p14:xfrm>
                <a:off x="3403461" y="2596779"/>
                <a:ext cx="216000" cy="141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99C01B3-FFE4-44D8-B9D4-ECB34C966A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94821" y="2587779"/>
                  <a:ext cx="233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E8AB277-F88E-4767-85A0-2B63D3C39E1A}"/>
                    </a:ext>
                  </a:extLst>
                </p14:cNvPr>
                <p14:cNvContentPartPr/>
                <p14:nvPr/>
              </p14:nvContentPartPr>
              <p14:xfrm>
                <a:off x="3427221" y="2605779"/>
                <a:ext cx="253080" cy="175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E8AB277-F88E-4767-85A0-2B63D3C39E1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18581" y="2597139"/>
                  <a:ext cx="270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0D3DE01-0735-46A9-97D7-3B4099086D5A}"/>
                    </a:ext>
                  </a:extLst>
                </p14:cNvPr>
                <p14:cNvContentPartPr/>
                <p14:nvPr/>
              </p14:nvContentPartPr>
              <p14:xfrm>
                <a:off x="3586341" y="2676699"/>
                <a:ext cx="162360" cy="151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0D3DE01-0735-46A9-97D7-3B4099086D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77341" y="2668059"/>
                  <a:ext cx="18000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7323919-5024-46AC-A5C9-A17DD6DA9A3A}"/>
              </a:ext>
            </a:extLst>
          </p:cNvPr>
          <p:cNvGrpSpPr/>
          <p:nvPr/>
        </p:nvGrpSpPr>
        <p:grpSpPr>
          <a:xfrm>
            <a:off x="2384661" y="2124099"/>
            <a:ext cx="950400" cy="476280"/>
            <a:chOff x="2384661" y="2124099"/>
            <a:chExt cx="950400" cy="4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5B5EEC-081E-41F4-86FA-B65CEFAACAAB}"/>
                    </a:ext>
                  </a:extLst>
                </p14:cNvPr>
                <p14:cNvContentPartPr/>
                <p14:nvPr/>
              </p14:nvContentPartPr>
              <p14:xfrm>
                <a:off x="2384661" y="2124099"/>
                <a:ext cx="950400" cy="454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5B5EEC-081E-41F4-86FA-B65CEFAACAA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76021" y="2115099"/>
                  <a:ext cx="968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1997959-DD85-4DE8-A658-682E752BBA32}"/>
                    </a:ext>
                  </a:extLst>
                </p14:cNvPr>
                <p14:cNvContentPartPr/>
                <p14:nvPr/>
              </p14:nvContentPartPr>
              <p14:xfrm>
                <a:off x="2444781" y="2256219"/>
                <a:ext cx="218880" cy="188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1997959-DD85-4DE8-A658-682E752BBA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35781" y="2247219"/>
                  <a:ext cx="236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5D44685-535E-44EF-B0F5-27E6ECE1E0DB}"/>
                    </a:ext>
                  </a:extLst>
                </p14:cNvPr>
                <p14:cNvContentPartPr/>
                <p14:nvPr/>
              </p14:nvContentPartPr>
              <p14:xfrm>
                <a:off x="2537301" y="2283939"/>
                <a:ext cx="301320" cy="203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5D44685-535E-44EF-B0F5-27E6ECE1E0D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28661" y="2275299"/>
                  <a:ext cx="318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CB3CAC2-D437-4B52-B05B-3C52C877B64F}"/>
                    </a:ext>
                  </a:extLst>
                </p14:cNvPr>
                <p14:cNvContentPartPr/>
                <p14:nvPr/>
              </p14:nvContentPartPr>
              <p14:xfrm>
                <a:off x="2675181" y="2333259"/>
                <a:ext cx="255240" cy="163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CB3CAC2-D437-4B52-B05B-3C52C877B6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66181" y="2324259"/>
                  <a:ext cx="272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03E040D-0AAD-428A-B622-2A167EBE7122}"/>
                    </a:ext>
                  </a:extLst>
                </p14:cNvPr>
                <p14:cNvContentPartPr/>
                <p14:nvPr/>
              </p14:nvContentPartPr>
              <p14:xfrm>
                <a:off x="2838261" y="2340459"/>
                <a:ext cx="261720" cy="165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03E040D-0AAD-428A-B622-2A167EBE712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29621" y="2331819"/>
                  <a:ext cx="279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F2CC850-BEA6-4FA0-8CCA-6922EE52DC0C}"/>
                    </a:ext>
                  </a:extLst>
                </p14:cNvPr>
                <p14:cNvContentPartPr/>
                <p14:nvPr/>
              </p14:nvContentPartPr>
              <p14:xfrm>
                <a:off x="3007101" y="2378979"/>
                <a:ext cx="212040" cy="221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F2CC850-BEA6-4FA0-8CCA-6922EE52DC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8461" y="2370339"/>
                  <a:ext cx="22968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D96E701-823B-4C22-B150-4470291DB75C}"/>
                  </a:ext>
                </a:extLst>
              </p14:cNvPr>
              <p14:cNvContentPartPr/>
              <p14:nvPr/>
            </p14:nvContentPartPr>
            <p14:xfrm>
              <a:off x="429501" y="2762019"/>
              <a:ext cx="586080" cy="3700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D96E701-823B-4C22-B150-4470291DB75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0861" y="2753019"/>
                <a:ext cx="603720" cy="38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5E3686B-F4AF-44EA-BFA8-8F5C31FBC3F3}"/>
              </a:ext>
            </a:extLst>
          </p:cNvPr>
          <p:cNvGrpSpPr/>
          <p:nvPr/>
        </p:nvGrpSpPr>
        <p:grpSpPr>
          <a:xfrm>
            <a:off x="452901" y="2771739"/>
            <a:ext cx="546480" cy="350640"/>
            <a:chOff x="452901" y="2771739"/>
            <a:chExt cx="54648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0D879A4-B4DF-403A-9194-D36BC6152F28}"/>
                    </a:ext>
                  </a:extLst>
                </p14:cNvPr>
                <p14:cNvContentPartPr/>
                <p14:nvPr/>
              </p14:nvContentPartPr>
              <p14:xfrm>
                <a:off x="452901" y="2771739"/>
                <a:ext cx="546480" cy="350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0D879A4-B4DF-403A-9194-D36BC6152F2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3901" y="2762739"/>
                  <a:ext cx="5641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6F4F386-7602-46D0-8B7A-B84365FE3272}"/>
                    </a:ext>
                  </a:extLst>
                </p14:cNvPr>
                <p14:cNvContentPartPr/>
                <p14:nvPr/>
              </p14:nvContentPartPr>
              <p14:xfrm>
                <a:off x="798501" y="2903859"/>
                <a:ext cx="124560" cy="98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6F4F386-7602-46D0-8B7A-B84365FE327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9861" y="2894859"/>
                  <a:ext cx="142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52255BF-7378-4FAA-87EC-1D71005A144D}"/>
                    </a:ext>
                  </a:extLst>
                </p14:cNvPr>
                <p14:cNvContentPartPr/>
                <p14:nvPr/>
              </p14:nvContentPartPr>
              <p14:xfrm>
                <a:off x="604461" y="2823219"/>
                <a:ext cx="269280" cy="241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52255BF-7378-4FAA-87EC-1D71005A14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5461" y="2814579"/>
                  <a:ext cx="2869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E0BEBD3-BA56-417A-A81E-F597D5AFC432}"/>
              </a:ext>
            </a:extLst>
          </p:cNvPr>
          <p:cNvGrpSpPr/>
          <p:nvPr/>
        </p:nvGrpSpPr>
        <p:grpSpPr>
          <a:xfrm>
            <a:off x="32421" y="2105379"/>
            <a:ext cx="1767600" cy="2127600"/>
            <a:chOff x="32421" y="2105379"/>
            <a:chExt cx="1767600" cy="21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4D042A8-3464-448A-9F6E-927F6EA99882}"/>
                    </a:ext>
                  </a:extLst>
                </p14:cNvPr>
                <p14:cNvContentPartPr/>
                <p14:nvPr/>
              </p14:nvContentPartPr>
              <p14:xfrm>
                <a:off x="1561341" y="2229939"/>
                <a:ext cx="238680" cy="508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4D042A8-3464-448A-9F6E-927F6EA9988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52341" y="2220939"/>
                  <a:ext cx="2563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43349BC-8186-4D0E-8203-A5D66C7DEFF1}"/>
                    </a:ext>
                  </a:extLst>
                </p14:cNvPr>
                <p14:cNvContentPartPr/>
                <p14:nvPr/>
              </p14:nvContentPartPr>
              <p14:xfrm>
                <a:off x="1243461" y="2148939"/>
                <a:ext cx="318600" cy="829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43349BC-8186-4D0E-8203-A5D66C7DEFF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34821" y="2139939"/>
                  <a:ext cx="336240" cy="84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84018B9-7995-40E5-B395-938A2729116A}"/>
                    </a:ext>
                  </a:extLst>
                </p14:cNvPr>
                <p14:cNvContentPartPr/>
                <p14:nvPr/>
              </p14:nvContentPartPr>
              <p14:xfrm>
                <a:off x="941781" y="2105379"/>
                <a:ext cx="489600" cy="1213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84018B9-7995-40E5-B395-938A2729116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33141" y="2096739"/>
                  <a:ext cx="507240" cy="12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3344E09-5929-4F0D-8A4C-4879BEABD7A0}"/>
                    </a:ext>
                  </a:extLst>
                </p14:cNvPr>
                <p14:cNvContentPartPr/>
                <p14:nvPr/>
              </p14:nvContentPartPr>
              <p14:xfrm>
                <a:off x="588261" y="2228139"/>
                <a:ext cx="682200" cy="1416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3344E09-5929-4F0D-8A4C-4879BEABD7A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9261" y="2219499"/>
                  <a:ext cx="699840" cy="14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C6B0270-7811-470D-A483-FF569C4A4C87}"/>
                    </a:ext>
                  </a:extLst>
                </p14:cNvPr>
                <p14:cNvContentPartPr/>
                <p14:nvPr/>
              </p14:nvContentPartPr>
              <p14:xfrm>
                <a:off x="243741" y="2416059"/>
                <a:ext cx="815040" cy="1578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C6B0270-7811-470D-A483-FF569C4A4C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4741" y="2407419"/>
                  <a:ext cx="832680" cy="15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57B7E09-1708-45C7-81A8-598150C6E613}"/>
                    </a:ext>
                  </a:extLst>
                </p14:cNvPr>
                <p14:cNvContentPartPr/>
                <p14:nvPr/>
              </p14:nvContentPartPr>
              <p14:xfrm>
                <a:off x="32421" y="2477619"/>
                <a:ext cx="824400" cy="1755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57B7E09-1708-45C7-81A8-598150C6E61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781" y="2468979"/>
                  <a:ext cx="842040" cy="177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8FE662A-60EE-4C37-B075-828D00ECD25A}"/>
              </a:ext>
            </a:extLst>
          </p:cNvPr>
          <p:cNvGrpSpPr/>
          <p:nvPr/>
        </p:nvGrpSpPr>
        <p:grpSpPr>
          <a:xfrm>
            <a:off x="3619101" y="2506419"/>
            <a:ext cx="1666440" cy="1923480"/>
            <a:chOff x="3619101" y="2506419"/>
            <a:chExt cx="1666440" cy="192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C5F046C-B3E7-4385-BC42-C110FC474773}"/>
                    </a:ext>
                  </a:extLst>
                </p14:cNvPr>
                <p14:cNvContentPartPr/>
                <p14:nvPr/>
              </p14:nvContentPartPr>
              <p14:xfrm>
                <a:off x="3864261" y="2704779"/>
                <a:ext cx="50400" cy="24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C5F046C-B3E7-4385-BC42-C110FC47477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55261" y="2695779"/>
                  <a:ext cx="68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94BE5FE-CD96-425D-AB66-861DFAFAA7E6}"/>
                    </a:ext>
                  </a:extLst>
                </p14:cNvPr>
                <p14:cNvContentPartPr/>
                <p14:nvPr/>
              </p14:nvContentPartPr>
              <p14:xfrm>
                <a:off x="3619101" y="2643219"/>
                <a:ext cx="321480" cy="480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94BE5FE-CD96-425D-AB66-861DFAFAA7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610461" y="2634219"/>
                  <a:ext cx="33912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333A1DE-4260-4723-9492-DF1287DE902F}"/>
                    </a:ext>
                  </a:extLst>
                </p14:cNvPr>
                <p14:cNvContentPartPr/>
                <p14:nvPr/>
              </p14:nvContentPartPr>
              <p14:xfrm>
                <a:off x="3728181" y="2548539"/>
                <a:ext cx="523440" cy="912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333A1DE-4260-4723-9492-DF1287DE90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19541" y="2539539"/>
                  <a:ext cx="541080" cy="9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2F2B6AF-2A98-4F8F-BBA8-5D96AD70AA91}"/>
                    </a:ext>
                  </a:extLst>
                </p14:cNvPr>
                <p14:cNvContentPartPr/>
                <p14:nvPr/>
              </p14:nvContentPartPr>
              <p14:xfrm>
                <a:off x="3923661" y="2506419"/>
                <a:ext cx="589320" cy="1341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2F2B6AF-2A98-4F8F-BBA8-5D96AD70AA9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15021" y="2497779"/>
                  <a:ext cx="606960" cy="13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659D8F4-88B1-44F9-A669-3751AACD394B}"/>
                    </a:ext>
                  </a:extLst>
                </p14:cNvPr>
                <p14:cNvContentPartPr/>
                <p14:nvPr/>
              </p14:nvContentPartPr>
              <p14:xfrm>
                <a:off x="3804501" y="3847419"/>
                <a:ext cx="109440" cy="11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659D8F4-88B1-44F9-A669-3751AACD39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95861" y="3838779"/>
                  <a:ext cx="1270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45275D0-A141-4F5E-ABF1-A7EECCD7FCEC}"/>
                    </a:ext>
                  </a:extLst>
                </p14:cNvPr>
                <p14:cNvContentPartPr/>
                <p14:nvPr/>
              </p14:nvContentPartPr>
              <p14:xfrm>
                <a:off x="3721701" y="3828699"/>
                <a:ext cx="76320" cy="48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45275D0-A141-4F5E-ABF1-A7EECCD7FCE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13061" y="3820059"/>
                  <a:ext cx="93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FAC3FD1-74BC-4FF4-8CF5-3FB720EB9F8B}"/>
                    </a:ext>
                  </a:extLst>
                </p14:cNvPr>
                <p14:cNvContentPartPr/>
                <p14:nvPr/>
              </p14:nvContentPartPr>
              <p14:xfrm>
                <a:off x="3913941" y="2628099"/>
                <a:ext cx="976320" cy="1584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FAC3FD1-74BC-4FF4-8CF5-3FB720EB9F8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05301" y="2619459"/>
                  <a:ext cx="993960" cy="16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C8F681D-FF18-4148-AF37-FCE017F13A1D}"/>
                    </a:ext>
                  </a:extLst>
                </p14:cNvPr>
                <p14:cNvContentPartPr/>
                <p14:nvPr/>
              </p14:nvContentPartPr>
              <p14:xfrm>
                <a:off x="4032741" y="2747979"/>
                <a:ext cx="1252800" cy="1681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C8F681D-FF18-4148-AF37-FCE017F13A1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23741" y="2739339"/>
                  <a:ext cx="1270440" cy="169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6254E60-4D09-42D0-9A97-2FB29253AB0D}"/>
              </a:ext>
            </a:extLst>
          </p:cNvPr>
          <p:cNvGrpSpPr/>
          <p:nvPr/>
        </p:nvGrpSpPr>
        <p:grpSpPr>
          <a:xfrm>
            <a:off x="1504821" y="1604619"/>
            <a:ext cx="1082160" cy="614520"/>
            <a:chOff x="1504821" y="1604619"/>
            <a:chExt cx="1082160" cy="61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A743DC4-1ACE-4A92-97B5-A539C71F388B}"/>
                    </a:ext>
                  </a:extLst>
                </p14:cNvPr>
                <p14:cNvContentPartPr/>
                <p14:nvPr/>
              </p14:nvContentPartPr>
              <p14:xfrm>
                <a:off x="1504821" y="1604619"/>
                <a:ext cx="377640" cy="267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A743DC4-1ACE-4A92-97B5-A539C71F38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00501" y="1600299"/>
                  <a:ext cx="3862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49261BE-57D7-4417-B8FB-E9DE9E9E7D7A}"/>
                    </a:ext>
                  </a:extLst>
                </p14:cNvPr>
                <p14:cNvContentPartPr/>
                <p14:nvPr/>
              </p14:nvContentPartPr>
              <p14:xfrm>
                <a:off x="1630821" y="1651419"/>
                <a:ext cx="344520" cy="340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49261BE-57D7-4417-B8FB-E9DE9E9E7D7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26501" y="1647099"/>
                  <a:ext cx="3531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8DDEB8E-E14B-4C71-90AA-5ACC50246B7D}"/>
                    </a:ext>
                  </a:extLst>
                </p14:cNvPr>
                <p14:cNvContentPartPr/>
                <p14:nvPr/>
              </p14:nvContentPartPr>
              <p14:xfrm>
                <a:off x="1757541" y="1749339"/>
                <a:ext cx="251640" cy="341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8DDEB8E-E14B-4C71-90AA-5ACC50246B7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753221" y="1745019"/>
                  <a:ext cx="2602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5E36213-B1C2-49E1-8341-AF09245BFBB0}"/>
                    </a:ext>
                  </a:extLst>
                </p14:cNvPr>
                <p14:cNvContentPartPr/>
                <p14:nvPr/>
              </p14:nvContentPartPr>
              <p14:xfrm>
                <a:off x="1974981" y="1801899"/>
                <a:ext cx="116280" cy="307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5E36213-B1C2-49E1-8341-AF09245BFBB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70661" y="1797579"/>
                  <a:ext cx="124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7A9B339-8618-4C71-991F-92ECAC18EA25}"/>
                    </a:ext>
                  </a:extLst>
                </p14:cNvPr>
                <p14:cNvContentPartPr/>
                <p14:nvPr/>
              </p14:nvContentPartPr>
              <p14:xfrm>
                <a:off x="2176581" y="1835379"/>
                <a:ext cx="6840" cy="383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7A9B339-8618-4C71-991F-92ECAC18EA2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72261" y="1831059"/>
                  <a:ext cx="154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B7CBA9C-0DC1-4F06-8247-CD1C2CC3DEB5}"/>
                    </a:ext>
                  </a:extLst>
                </p14:cNvPr>
                <p14:cNvContentPartPr/>
                <p14:nvPr/>
              </p14:nvContentPartPr>
              <p14:xfrm>
                <a:off x="2302221" y="1829979"/>
                <a:ext cx="284760" cy="298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B7CBA9C-0DC1-4F06-8247-CD1C2CC3DEB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97901" y="1825659"/>
                  <a:ext cx="29340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DCEFF60-9121-4E5C-B21B-F1A5C0355427}"/>
              </a:ext>
            </a:extLst>
          </p:cNvPr>
          <p:cNvGrpSpPr/>
          <p:nvPr/>
        </p:nvGrpSpPr>
        <p:grpSpPr>
          <a:xfrm>
            <a:off x="3318141" y="1891539"/>
            <a:ext cx="976320" cy="798480"/>
            <a:chOff x="3318141" y="1891539"/>
            <a:chExt cx="976320" cy="79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043F255-221C-444E-8394-24FFFB3978D9}"/>
                    </a:ext>
                  </a:extLst>
                </p14:cNvPr>
                <p14:cNvContentPartPr/>
                <p14:nvPr/>
              </p14:nvContentPartPr>
              <p14:xfrm>
                <a:off x="3318141" y="1891539"/>
                <a:ext cx="300600" cy="307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043F255-221C-444E-8394-24FFFB3978D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13821" y="1887219"/>
                  <a:ext cx="309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A4B7BBD-E995-49B5-8AE9-829A1D710117}"/>
                    </a:ext>
                  </a:extLst>
                </p14:cNvPr>
                <p14:cNvContentPartPr/>
                <p14:nvPr/>
              </p14:nvContentPartPr>
              <p14:xfrm>
                <a:off x="3427221" y="2052459"/>
                <a:ext cx="278280" cy="274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A4B7BBD-E995-49B5-8AE9-829A1D71011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22901" y="2048139"/>
                  <a:ext cx="286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4D22055-49A1-4CD8-9C89-7AF8EF462259}"/>
                    </a:ext>
                  </a:extLst>
                </p14:cNvPr>
                <p14:cNvContentPartPr/>
                <p14:nvPr/>
              </p14:nvContentPartPr>
              <p14:xfrm>
                <a:off x="3546021" y="2161179"/>
                <a:ext cx="243360" cy="365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4D22055-49A1-4CD8-9C89-7AF8EF46225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41701" y="2156859"/>
                  <a:ext cx="2520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D7A20A3-8CD7-4F37-8F19-C339A214C0A8}"/>
                    </a:ext>
                  </a:extLst>
                </p14:cNvPr>
                <p14:cNvContentPartPr/>
                <p14:nvPr/>
              </p14:nvContentPartPr>
              <p14:xfrm>
                <a:off x="3923661" y="2308419"/>
                <a:ext cx="33840" cy="226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D7A20A3-8CD7-4F37-8F19-C339A214C0A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19341" y="2304099"/>
                  <a:ext cx="42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6730D28-8DAE-4DD0-9381-34774E156924}"/>
                    </a:ext>
                  </a:extLst>
                </p14:cNvPr>
                <p14:cNvContentPartPr/>
                <p14:nvPr/>
              </p14:nvContentPartPr>
              <p14:xfrm>
                <a:off x="4016181" y="2313099"/>
                <a:ext cx="202320" cy="302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6730D28-8DAE-4DD0-9381-34774E15692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11861" y="2308779"/>
                  <a:ext cx="2109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7C2B5BF-FDC1-446B-A3A3-22D647E13A86}"/>
                    </a:ext>
                  </a:extLst>
                </p14:cNvPr>
                <p14:cNvContentPartPr/>
                <p14:nvPr/>
              </p14:nvContentPartPr>
              <p14:xfrm>
                <a:off x="4251261" y="2412459"/>
                <a:ext cx="43200" cy="277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7C2B5BF-FDC1-446B-A3A3-22D647E13A8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46941" y="2408139"/>
                  <a:ext cx="5184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B90E71A-7B95-43DD-94CB-9B9C8B785EA9}"/>
              </a:ext>
            </a:extLst>
          </p:cNvPr>
          <p:cNvGrpSpPr/>
          <p:nvPr/>
        </p:nvGrpSpPr>
        <p:grpSpPr>
          <a:xfrm>
            <a:off x="343461" y="3048939"/>
            <a:ext cx="657000" cy="2214360"/>
            <a:chOff x="343461" y="3048939"/>
            <a:chExt cx="657000" cy="221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78BBA20-BE47-4992-A55E-06335CC0ECE9}"/>
                    </a:ext>
                  </a:extLst>
                </p14:cNvPr>
                <p14:cNvContentPartPr/>
                <p14:nvPr/>
              </p14:nvContentPartPr>
              <p14:xfrm>
                <a:off x="343461" y="3048939"/>
                <a:ext cx="506520" cy="2017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78BBA20-BE47-4992-A55E-06335CC0ECE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9141" y="3044619"/>
                  <a:ext cx="515160" cy="20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29B502-0415-4062-867E-1A2EE076DCD7}"/>
                    </a:ext>
                  </a:extLst>
                </p14:cNvPr>
                <p14:cNvContentPartPr/>
                <p14:nvPr/>
              </p14:nvContentPartPr>
              <p14:xfrm>
                <a:off x="665661" y="4915539"/>
                <a:ext cx="334800" cy="347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29B502-0415-4062-867E-1A2EE076DCD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1341" y="4911219"/>
                  <a:ext cx="34344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138A3B-A85A-4E70-813C-2E5EE880458D}"/>
              </a:ext>
            </a:extLst>
          </p:cNvPr>
          <p:cNvGrpSpPr/>
          <p:nvPr/>
        </p:nvGrpSpPr>
        <p:grpSpPr>
          <a:xfrm>
            <a:off x="276141" y="5499819"/>
            <a:ext cx="2135880" cy="1166040"/>
            <a:chOff x="276141" y="5499819"/>
            <a:chExt cx="2135880" cy="11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3AC6F45-4AEB-4186-AC13-7FEBC1E77CDD}"/>
                    </a:ext>
                  </a:extLst>
                </p14:cNvPr>
                <p14:cNvContentPartPr/>
                <p14:nvPr/>
              </p14:nvContentPartPr>
              <p14:xfrm>
                <a:off x="276141" y="5499819"/>
                <a:ext cx="296280" cy="3751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3AC6F45-4AEB-4186-AC13-7FEBC1E77CD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7501" y="5491179"/>
                  <a:ext cx="3139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C277CEB-5EAB-4335-9076-86D81353AEF5}"/>
                    </a:ext>
                  </a:extLst>
                </p14:cNvPr>
                <p14:cNvContentPartPr/>
                <p14:nvPr/>
              </p14:nvContentPartPr>
              <p14:xfrm>
                <a:off x="671061" y="5691699"/>
                <a:ext cx="245160" cy="2462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C277CEB-5EAB-4335-9076-86D81353AEF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2421" y="5683059"/>
                  <a:ext cx="2628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91406C8-ACC3-4CA4-A556-3298E4289907}"/>
                    </a:ext>
                  </a:extLst>
                </p14:cNvPr>
                <p14:cNvContentPartPr/>
                <p14:nvPr/>
              </p14:nvContentPartPr>
              <p14:xfrm>
                <a:off x="1024581" y="5581179"/>
                <a:ext cx="27360" cy="3837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91406C8-ACC3-4CA4-A556-3298E428990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5581" y="5572539"/>
                  <a:ext cx="450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F71CCD8-A678-4416-8DA5-FA276B8F194F}"/>
                    </a:ext>
                  </a:extLst>
                </p14:cNvPr>
                <p14:cNvContentPartPr/>
                <p14:nvPr/>
              </p14:nvContentPartPr>
              <p14:xfrm>
                <a:off x="1040781" y="5691699"/>
                <a:ext cx="176760" cy="1796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F71CCD8-A678-4416-8DA5-FA276B8F194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2141" y="5683059"/>
                  <a:ext cx="194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E229D7D-93BD-484B-A273-37E3A278A176}"/>
                    </a:ext>
                  </a:extLst>
                </p14:cNvPr>
                <p14:cNvContentPartPr/>
                <p14:nvPr/>
              </p14:nvContentPartPr>
              <p14:xfrm>
                <a:off x="1302861" y="5774859"/>
                <a:ext cx="427680" cy="2008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E229D7D-93BD-484B-A273-37E3A278A17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94221" y="5766219"/>
                  <a:ext cx="445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73676A8-5875-494B-87AC-285ABCC53156}"/>
                    </a:ext>
                  </a:extLst>
                </p14:cNvPr>
                <p14:cNvContentPartPr/>
                <p14:nvPr/>
              </p14:nvContentPartPr>
              <p14:xfrm>
                <a:off x="1855821" y="5747499"/>
                <a:ext cx="272160" cy="252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73676A8-5875-494B-87AC-285ABCC5315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46821" y="5738859"/>
                  <a:ext cx="2898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ABA1870-9229-41CC-B743-0371A9F1793C}"/>
                    </a:ext>
                  </a:extLst>
                </p14:cNvPr>
                <p14:cNvContentPartPr/>
                <p14:nvPr/>
              </p14:nvContentPartPr>
              <p14:xfrm>
                <a:off x="2199981" y="5780619"/>
                <a:ext cx="212040" cy="2595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ABA1870-9229-41CC-B743-0371A9F179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90981" y="5771619"/>
                  <a:ext cx="2296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456B05A-CCB9-48B5-B970-F45E3036B8EE}"/>
                    </a:ext>
                  </a:extLst>
                </p14:cNvPr>
                <p14:cNvContentPartPr/>
                <p14:nvPr/>
              </p14:nvContentPartPr>
              <p14:xfrm>
                <a:off x="412941" y="6315219"/>
                <a:ext cx="241920" cy="324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456B05A-CCB9-48B5-B970-F45E3036B8E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4301" y="6306579"/>
                  <a:ext cx="259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D6047B6-2C0F-4D8D-8B9C-5CAE38C739F8}"/>
                    </a:ext>
                  </a:extLst>
                </p14:cNvPr>
                <p14:cNvContentPartPr/>
                <p14:nvPr/>
              </p14:nvContentPartPr>
              <p14:xfrm>
                <a:off x="797061" y="6070419"/>
                <a:ext cx="186480" cy="5346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D6047B6-2C0F-4D8D-8B9C-5CAE38C739F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8061" y="6061419"/>
                  <a:ext cx="2041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77E5018-0098-446D-AB94-C016ED1E0B04}"/>
                    </a:ext>
                  </a:extLst>
                </p14:cNvPr>
                <p14:cNvContentPartPr/>
                <p14:nvPr/>
              </p14:nvContentPartPr>
              <p14:xfrm>
                <a:off x="1074261" y="6265539"/>
                <a:ext cx="196200" cy="4003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77E5018-0098-446D-AB94-C016ED1E0B0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65261" y="6256539"/>
                  <a:ext cx="2138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022C06E-72A9-49A2-AA56-A6B2F2B72E38}"/>
                    </a:ext>
                  </a:extLst>
                </p14:cNvPr>
                <p14:cNvContentPartPr/>
                <p14:nvPr/>
              </p14:nvContentPartPr>
              <p14:xfrm>
                <a:off x="1326261" y="6309099"/>
                <a:ext cx="169200" cy="234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022C06E-72A9-49A2-AA56-A6B2F2B72E3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317261" y="6300099"/>
                  <a:ext cx="1868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C55225B-E916-4ACE-8864-3FD453905E45}"/>
                    </a:ext>
                  </a:extLst>
                </p14:cNvPr>
                <p14:cNvContentPartPr/>
                <p14:nvPr/>
              </p14:nvContentPartPr>
              <p14:xfrm>
                <a:off x="1630461" y="6129459"/>
                <a:ext cx="311760" cy="4449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C55225B-E916-4ACE-8864-3FD453905E4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21461" y="6120819"/>
                  <a:ext cx="3294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1621DDA-685D-49CF-ADC9-06ADBB34C9D1}"/>
                    </a:ext>
                  </a:extLst>
                </p14:cNvPr>
                <p14:cNvContentPartPr/>
                <p14:nvPr/>
              </p14:nvContentPartPr>
              <p14:xfrm>
                <a:off x="1805421" y="6244659"/>
                <a:ext cx="234000" cy="284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1621DDA-685D-49CF-ADC9-06ADBB34C9D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796421" y="6236019"/>
                  <a:ext cx="2516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B4D0CE6-2EAD-45C9-9808-EFD7E04FDCE6}"/>
              </a:ext>
            </a:extLst>
          </p:cNvPr>
          <p:cNvGrpSpPr/>
          <p:nvPr/>
        </p:nvGrpSpPr>
        <p:grpSpPr>
          <a:xfrm>
            <a:off x="4535661" y="1297539"/>
            <a:ext cx="3412080" cy="764280"/>
            <a:chOff x="4535661" y="1297539"/>
            <a:chExt cx="3412080" cy="76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5F4A759-6F06-40EE-B232-043593776AB9}"/>
                    </a:ext>
                  </a:extLst>
                </p14:cNvPr>
                <p14:cNvContentPartPr/>
                <p14:nvPr/>
              </p14:nvContentPartPr>
              <p14:xfrm>
                <a:off x="4535661" y="1438659"/>
                <a:ext cx="1185480" cy="6231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5F4A759-6F06-40EE-B232-043593776AB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26661" y="1430019"/>
                  <a:ext cx="120312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9EDEBAD-C191-4293-BC19-E5260C022B0A}"/>
                    </a:ext>
                  </a:extLst>
                </p14:cNvPr>
                <p14:cNvContentPartPr/>
                <p14:nvPr/>
              </p14:nvContentPartPr>
              <p14:xfrm>
                <a:off x="5964861" y="1297539"/>
                <a:ext cx="252360" cy="4201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9EDEBAD-C191-4293-BC19-E5260C022B0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55861" y="1288899"/>
                  <a:ext cx="2700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436DF56-E70D-4107-A2BE-F41758906DF1}"/>
                    </a:ext>
                  </a:extLst>
                </p14:cNvPr>
                <p14:cNvContentPartPr/>
                <p14:nvPr/>
              </p14:nvContentPartPr>
              <p14:xfrm>
                <a:off x="6282741" y="1451979"/>
                <a:ext cx="195480" cy="2192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436DF56-E70D-4107-A2BE-F41758906DF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74101" y="1443339"/>
                  <a:ext cx="213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5E95824-F8E3-47BE-91DD-0BADA6FA2415}"/>
                    </a:ext>
                  </a:extLst>
                </p14:cNvPr>
                <p14:cNvContentPartPr/>
                <p14:nvPr/>
              </p14:nvContentPartPr>
              <p14:xfrm>
                <a:off x="6603861" y="1471779"/>
                <a:ext cx="192240" cy="2192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5E95824-F8E3-47BE-91DD-0BADA6FA241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594861" y="1462779"/>
                  <a:ext cx="209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7469C59-EF42-44C8-8951-5C3C4E1362B1}"/>
                    </a:ext>
                  </a:extLst>
                </p14:cNvPr>
                <p14:cNvContentPartPr/>
                <p14:nvPr/>
              </p14:nvContentPartPr>
              <p14:xfrm>
                <a:off x="6881781" y="1455219"/>
                <a:ext cx="175680" cy="2826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7469C59-EF42-44C8-8951-5C3C4E1362B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72781" y="1446579"/>
                  <a:ext cx="1933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D41A559-E44B-4D5C-B400-C8D166C9C826}"/>
                    </a:ext>
                  </a:extLst>
                </p14:cNvPr>
                <p14:cNvContentPartPr/>
                <p14:nvPr/>
              </p14:nvContentPartPr>
              <p14:xfrm>
                <a:off x="7123341" y="1513179"/>
                <a:ext cx="127080" cy="2037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D41A559-E44B-4D5C-B400-C8D166C9C82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14341" y="1504179"/>
                  <a:ext cx="144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8E72965-FDCA-430F-B0D7-9CA2987A7BB8}"/>
                    </a:ext>
                  </a:extLst>
                </p14:cNvPr>
                <p14:cNvContentPartPr/>
                <p14:nvPr/>
              </p14:nvContentPartPr>
              <p14:xfrm>
                <a:off x="7384701" y="1461339"/>
                <a:ext cx="252000" cy="2278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8E72965-FDCA-430F-B0D7-9CA2987A7BB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75701" y="1452339"/>
                  <a:ext cx="269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8234656-4014-4E19-A112-47C778824B11}"/>
                    </a:ext>
                  </a:extLst>
                </p14:cNvPr>
                <p14:cNvContentPartPr/>
                <p14:nvPr/>
              </p14:nvContentPartPr>
              <p14:xfrm>
                <a:off x="7755141" y="1456659"/>
                <a:ext cx="192600" cy="2844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8234656-4014-4E19-A112-47C778824B1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46141" y="1448019"/>
                  <a:ext cx="21024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FF3BA646-D6AB-4E4F-B4CD-8559D33EE186}"/>
              </a:ext>
            </a:extLst>
          </p:cNvPr>
          <p:cNvGrpSpPr/>
          <p:nvPr/>
        </p:nvGrpSpPr>
        <p:grpSpPr>
          <a:xfrm>
            <a:off x="7208661" y="1881099"/>
            <a:ext cx="822240" cy="833400"/>
            <a:chOff x="7208661" y="1881099"/>
            <a:chExt cx="822240" cy="83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436E87E-40C8-45E6-AF8D-73BE70B81999}"/>
                    </a:ext>
                  </a:extLst>
                </p14:cNvPr>
                <p14:cNvContentPartPr/>
                <p14:nvPr/>
              </p14:nvContentPartPr>
              <p14:xfrm>
                <a:off x="7208661" y="1881099"/>
                <a:ext cx="133200" cy="176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436E87E-40C8-45E6-AF8D-73BE70B8199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00021" y="1872459"/>
                  <a:ext cx="150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A10E106-D066-436B-B624-0344D00DD29F}"/>
                    </a:ext>
                  </a:extLst>
                </p14:cNvPr>
                <p14:cNvContentPartPr/>
                <p14:nvPr/>
              </p14:nvContentPartPr>
              <p14:xfrm>
                <a:off x="7351581" y="1891179"/>
                <a:ext cx="344880" cy="4914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A10E106-D066-436B-B624-0344D00DD29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42941" y="1882539"/>
                  <a:ext cx="36252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4EA955D-5A59-48E0-BA43-339A01A64739}"/>
                    </a:ext>
                  </a:extLst>
                </p14:cNvPr>
                <p14:cNvContentPartPr/>
                <p14:nvPr/>
              </p14:nvContentPartPr>
              <p14:xfrm>
                <a:off x="7619421" y="2107899"/>
                <a:ext cx="411480" cy="6066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4EA955D-5A59-48E0-BA43-339A01A6473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610781" y="2098899"/>
                  <a:ext cx="429120" cy="624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98" name="Picture 2" descr="Image result for ultrasonic sensor">
            <a:extLst>
              <a:ext uri="{FF2B5EF4-FFF2-40B4-BE49-F238E27FC236}">
                <a16:creationId xmlns:a16="http://schemas.microsoft.com/office/drawing/2014/main" id="{3A7A033A-078A-4FC1-AA03-441F5F388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887" y="3231099"/>
            <a:ext cx="1233943" cy="10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42F382C8-CED5-4F0B-80E5-EBD2156F7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931" y="2794059"/>
            <a:ext cx="1252800" cy="110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7A480BC3-5F1B-42B2-9F61-07226B2DADC9}"/>
                  </a:ext>
                </a:extLst>
              </p14:cNvPr>
              <p14:cNvContentPartPr/>
              <p14:nvPr/>
            </p14:nvContentPartPr>
            <p14:xfrm>
              <a:off x="7647141" y="2453859"/>
              <a:ext cx="4147920" cy="25714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7A480BC3-5F1B-42B2-9F61-07226B2DADC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638141" y="2445219"/>
                <a:ext cx="4165560" cy="2589120"/>
              </a:xfrm>
              <a:prstGeom prst="rect">
                <a:avLst/>
              </a:prstGeom>
            </p:spPr>
          </p:pic>
        </mc:Fallback>
      </mc:AlternateContent>
      <p:sp>
        <p:nvSpPr>
          <p:cNvPr id="249" name="TextBox 248">
            <a:extLst>
              <a:ext uri="{FF2B5EF4-FFF2-40B4-BE49-F238E27FC236}">
                <a16:creationId xmlns:a16="http://schemas.microsoft.com/office/drawing/2014/main" id="{7EF4F52D-4E59-4B72-97EB-856679677E80}"/>
              </a:ext>
            </a:extLst>
          </p:cNvPr>
          <p:cNvSpPr txBox="1"/>
          <p:nvPr/>
        </p:nvSpPr>
        <p:spPr>
          <a:xfrm>
            <a:off x="2586981" y="4705419"/>
            <a:ext cx="634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- Ultrasonic Sensor and PIR Motion Detection Sensor will be used as Obstacle Detection.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0EE3CC1-D8E1-4CCA-8732-FF064469B6E5}"/>
              </a:ext>
            </a:extLst>
          </p:cNvPr>
          <p:cNvSpPr txBox="1"/>
          <p:nvPr/>
        </p:nvSpPr>
        <p:spPr>
          <a:xfrm>
            <a:off x="2527941" y="5509659"/>
            <a:ext cx="7634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- Whenever an Unknown object will be detected by Drone, it will counter-act by moving in opposite direction until object is out of range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9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8911C1-A7E5-46A7-8A43-C33EE290E01B}"/>
              </a:ext>
            </a:extLst>
          </p:cNvPr>
          <p:cNvSpPr txBox="1"/>
          <p:nvPr/>
        </p:nvSpPr>
        <p:spPr>
          <a:xfrm>
            <a:off x="493058" y="456309"/>
            <a:ext cx="6813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/>
              <a:t>How Package Will Be Delivered ?</a:t>
            </a:r>
            <a:endParaRPr lang="en-IN" sz="3600" u="sn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83E646A-734F-4995-A2BC-3B4B9FDB62AD}"/>
                  </a:ext>
                </a:extLst>
              </p14:cNvPr>
              <p14:cNvContentPartPr/>
              <p14:nvPr/>
            </p14:nvContentPartPr>
            <p14:xfrm>
              <a:off x="1144461" y="6125499"/>
              <a:ext cx="1527480" cy="166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83E646A-734F-4995-A2BC-3B4B9FDB62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461" y="6107859"/>
                <a:ext cx="15631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54E7CF2-63E3-4B3B-9EC5-803525E9E3C7}"/>
                  </a:ext>
                </a:extLst>
              </p14:cNvPr>
              <p14:cNvContentPartPr/>
              <p14:nvPr/>
            </p14:nvContentPartPr>
            <p14:xfrm>
              <a:off x="2755821" y="4793139"/>
              <a:ext cx="672120" cy="1473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54E7CF2-63E3-4B3B-9EC5-803525E9E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7821" y="4775139"/>
                <a:ext cx="707760" cy="15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AF1F7B-7688-4BC9-BC15-07F1CDCA79C3}"/>
                  </a:ext>
                </a:extLst>
              </p14:cNvPr>
              <p14:cNvContentPartPr/>
              <p14:nvPr/>
            </p14:nvContentPartPr>
            <p14:xfrm>
              <a:off x="3209061" y="4723659"/>
              <a:ext cx="278280" cy="547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AF1F7B-7688-4BC9-BC15-07F1CDCA79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1061" y="4706019"/>
                <a:ext cx="313920" cy="58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7F94F60-CA1A-49FF-BA63-D5D2AB3EAEC4}"/>
              </a:ext>
            </a:extLst>
          </p:cNvPr>
          <p:cNvGrpSpPr/>
          <p:nvPr/>
        </p:nvGrpSpPr>
        <p:grpSpPr>
          <a:xfrm>
            <a:off x="1630461" y="4915899"/>
            <a:ext cx="646560" cy="867960"/>
            <a:chOff x="1630461" y="4915899"/>
            <a:chExt cx="646560" cy="86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718D25-7286-4FAF-8536-7CDD7831FDCB}"/>
                    </a:ext>
                  </a:extLst>
                </p14:cNvPr>
                <p14:cNvContentPartPr/>
                <p14:nvPr/>
              </p14:nvContentPartPr>
              <p14:xfrm>
                <a:off x="1723341" y="4915899"/>
                <a:ext cx="100440" cy="700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718D25-7286-4FAF-8536-7CDD7831FD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4701" y="4906899"/>
                  <a:ext cx="11808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14ECED6-CFBA-4349-B153-A9C726420507}"/>
                    </a:ext>
                  </a:extLst>
                </p14:cNvPr>
                <p14:cNvContentPartPr/>
                <p14:nvPr/>
              </p14:nvContentPartPr>
              <p14:xfrm>
                <a:off x="1630461" y="5621139"/>
                <a:ext cx="83160" cy="132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14ECED6-CFBA-4349-B153-A9C7264205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21821" y="5612499"/>
                  <a:ext cx="100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7D59971-67FB-4EF1-A476-C7CF6D544FFF}"/>
                    </a:ext>
                  </a:extLst>
                </p14:cNvPr>
                <p14:cNvContentPartPr/>
                <p14:nvPr/>
              </p14:nvContentPartPr>
              <p14:xfrm>
                <a:off x="1723341" y="4939659"/>
                <a:ext cx="553680" cy="844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7D59971-67FB-4EF1-A476-C7CF6D544F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14701" y="4931019"/>
                  <a:ext cx="571320" cy="861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4ECE76E6-B3CF-4BEB-A38B-98E74F9160E6}"/>
              </a:ext>
            </a:extLst>
          </p:cNvPr>
          <p:cNvSpPr/>
          <p:nvPr/>
        </p:nvSpPr>
        <p:spPr>
          <a:xfrm>
            <a:off x="1348851" y="4729419"/>
            <a:ext cx="1352340" cy="124812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5B0CCDE-EEE4-4D44-93B3-9FF466E3E2C4}"/>
                  </a:ext>
                </a:extLst>
              </p14:cNvPr>
              <p14:cNvContentPartPr/>
              <p14:nvPr/>
            </p14:nvContentPartPr>
            <p14:xfrm>
              <a:off x="2914581" y="6036219"/>
              <a:ext cx="360" cy="43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5B0CCDE-EEE4-4D44-93B3-9FF466E3E2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5581" y="6027579"/>
                <a:ext cx="180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9DBED48-E2DC-4BF6-8318-54183FC2CA9B}"/>
                  </a:ext>
                </a:extLst>
              </p14:cNvPr>
              <p14:cNvContentPartPr/>
              <p14:nvPr/>
            </p14:nvContentPartPr>
            <p14:xfrm>
              <a:off x="-334779" y="4860099"/>
              <a:ext cx="6840" cy="13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9DBED48-E2DC-4BF6-8318-54183FC2CA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343419" y="4851099"/>
                <a:ext cx="244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6DE1B1C-D16F-4FF2-80C4-97C40547D2A9}"/>
                  </a:ext>
                </a:extLst>
              </p14:cNvPr>
              <p14:cNvContentPartPr/>
              <p14:nvPr/>
            </p14:nvContentPartPr>
            <p14:xfrm>
              <a:off x="1619301" y="5270859"/>
              <a:ext cx="329400" cy="2221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6DE1B1C-D16F-4FF2-80C4-97C40547D2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10661" y="5262219"/>
                <a:ext cx="3470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5904C85-2551-4F97-B522-81D0312CE90E}"/>
                  </a:ext>
                </a:extLst>
              </p14:cNvPr>
              <p14:cNvContentPartPr/>
              <p14:nvPr/>
            </p14:nvContentPartPr>
            <p14:xfrm>
              <a:off x="2821341" y="4300299"/>
              <a:ext cx="61560" cy="6566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5904C85-2551-4F97-B522-81D0312CE9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12341" y="4291299"/>
                <a:ext cx="7920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14B0FA8-6DFC-4C2F-BE51-5F41A8F87D95}"/>
                  </a:ext>
                </a:extLst>
              </p14:cNvPr>
              <p14:cNvContentPartPr/>
              <p14:nvPr/>
            </p14:nvContentPartPr>
            <p14:xfrm>
              <a:off x="1015221" y="3431979"/>
              <a:ext cx="666000" cy="2185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14B0FA8-6DFC-4C2F-BE51-5F41A8F87D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6581" y="3422979"/>
                <a:ext cx="68364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2B79028-DC72-4A97-B7B0-2345C17DD9EE}"/>
              </a:ext>
            </a:extLst>
          </p:cNvPr>
          <p:cNvGrpSpPr/>
          <p:nvPr/>
        </p:nvGrpSpPr>
        <p:grpSpPr>
          <a:xfrm>
            <a:off x="1855821" y="3649059"/>
            <a:ext cx="950040" cy="468000"/>
            <a:chOff x="1855821" y="3649059"/>
            <a:chExt cx="95004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511FF3E-E4D8-4D1B-BC90-8969125393F5}"/>
                    </a:ext>
                  </a:extLst>
                </p14:cNvPr>
                <p14:cNvContentPartPr/>
                <p14:nvPr/>
              </p14:nvContentPartPr>
              <p14:xfrm>
                <a:off x="1855821" y="3767499"/>
                <a:ext cx="33480" cy="348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511FF3E-E4D8-4D1B-BC90-8969125393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46821" y="3758499"/>
                  <a:ext cx="511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803D190-CF38-4005-BE93-2DC00580763B}"/>
                    </a:ext>
                  </a:extLst>
                </p14:cNvPr>
                <p14:cNvContentPartPr/>
                <p14:nvPr/>
              </p14:nvContentPartPr>
              <p14:xfrm>
                <a:off x="1871661" y="3649059"/>
                <a:ext cx="891000" cy="399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803D190-CF38-4005-BE93-2DC0058076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62661" y="3640419"/>
                  <a:ext cx="9086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385E0FF-1077-46A0-9DD2-D239324684E6}"/>
                    </a:ext>
                  </a:extLst>
                </p14:cNvPr>
                <p14:cNvContentPartPr/>
                <p14:nvPr/>
              </p14:nvContentPartPr>
              <p14:xfrm>
                <a:off x="1924941" y="3726459"/>
                <a:ext cx="143280" cy="296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385E0FF-1077-46A0-9DD2-D239324684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15941" y="3717459"/>
                  <a:ext cx="1609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B9E5476-35BB-4465-B78B-7F062227D02A}"/>
                    </a:ext>
                  </a:extLst>
                </p14:cNvPr>
                <p14:cNvContentPartPr/>
                <p14:nvPr/>
              </p14:nvContentPartPr>
              <p14:xfrm>
                <a:off x="2084061" y="3683619"/>
                <a:ext cx="185760" cy="353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B9E5476-35BB-4465-B78B-7F062227D0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75061" y="3674979"/>
                  <a:ext cx="2034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1451743-C31C-40F0-BC5B-724FC5459A22}"/>
                    </a:ext>
                  </a:extLst>
                </p14:cNvPr>
                <p14:cNvContentPartPr/>
                <p14:nvPr/>
              </p14:nvContentPartPr>
              <p14:xfrm>
                <a:off x="2133381" y="3735819"/>
                <a:ext cx="285120" cy="381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1451743-C31C-40F0-BC5B-724FC5459A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24741" y="3726819"/>
                  <a:ext cx="3027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466A452-A85A-42E1-8D33-F543A3E32D21}"/>
                    </a:ext>
                  </a:extLst>
                </p14:cNvPr>
                <p14:cNvContentPartPr/>
                <p14:nvPr/>
              </p14:nvContentPartPr>
              <p14:xfrm>
                <a:off x="2335341" y="3738699"/>
                <a:ext cx="219240" cy="317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466A452-A85A-42E1-8D33-F543A3E32D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26701" y="3730059"/>
                  <a:ext cx="2368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C2917A4-C3D9-46F6-8A8D-504AED7F218F}"/>
                    </a:ext>
                  </a:extLst>
                </p14:cNvPr>
                <p14:cNvContentPartPr/>
                <p14:nvPr/>
              </p14:nvContentPartPr>
              <p14:xfrm>
                <a:off x="2512461" y="3806379"/>
                <a:ext cx="293400" cy="266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C2917A4-C3D9-46F6-8A8D-504AED7F21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03821" y="3797739"/>
                  <a:ext cx="31104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7CCBF9A-24E4-49C1-8FC7-08B39E964BAC}"/>
              </a:ext>
            </a:extLst>
          </p:cNvPr>
          <p:cNvGrpSpPr/>
          <p:nvPr/>
        </p:nvGrpSpPr>
        <p:grpSpPr>
          <a:xfrm>
            <a:off x="2107101" y="1127979"/>
            <a:ext cx="7746840" cy="2513160"/>
            <a:chOff x="2107101" y="1127979"/>
            <a:chExt cx="7746840" cy="251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90F14E5-BAEF-4CDA-B7AE-06F27DA52EFF}"/>
                    </a:ext>
                  </a:extLst>
                </p14:cNvPr>
                <p14:cNvContentPartPr/>
                <p14:nvPr/>
              </p14:nvContentPartPr>
              <p14:xfrm>
                <a:off x="5575341" y="1206099"/>
                <a:ext cx="255960" cy="511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90F14E5-BAEF-4CDA-B7AE-06F27DA52EF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66341" y="1197459"/>
                  <a:ext cx="2736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CB82A33-0DBA-4C96-94E1-71A86F418541}"/>
                    </a:ext>
                  </a:extLst>
                </p14:cNvPr>
                <p14:cNvContentPartPr/>
                <p14:nvPr/>
              </p14:nvContentPartPr>
              <p14:xfrm>
                <a:off x="5961981" y="1475739"/>
                <a:ext cx="288720" cy="216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CB82A33-0DBA-4C96-94E1-71A86F4185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53341" y="1467099"/>
                  <a:ext cx="306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7D2E148-5DAD-424D-8A51-F26065172E7A}"/>
                    </a:ext>
                  </a:extLst>
                </p14:cNvPr>
                <p14:cNvContentPartPr/>
                <p14:nvPr/>
              </p14:nvContentPartPr>
              <p14:xfrm>
                <a:off x="6332781" y="1518579"/>
                <a:ext cx="252000" cy="188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7D2E148-5DAD-424D-8A51-F26065172E7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24141" y="1509939"/>
                  <a:ext cx="269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E81DACF-2923-45B9-8A8C-CAEADED86714}"/>
                    </a:ext>
                  </a:extLst>
                </p14:cNvPr>
                <p14:cNvContentPartPr/>
                <p14:nvPr/>
              </p14:nvContentPartPr>
              <p14:xfrm>
                <a:off x="6693861" y="1498419"/>
                <a:ext cx="245160" cy="279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E81DACF-2923-45B9-8A8C-CAEADED867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84861" y="1489419"/>
                  <a:ext cx="2628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509CC04-067E-4E61-B53D-18E21CC7E016}"/>
                    </a:ext>
                  </a:extLst>
                </p14:cNvPr>
                <p14:cNvContentPartPr/>
                <p14:nvPr/>
              </p14:nvContentPartPr>
              <p14:xfrm>
                <a:off x="7239261" y="1234179"/>
                <a:ext cx="437400" cy="487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509CC04-067E-4E61-B53D-18E21CC7E0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30621" y="1225179"/>
                  <a:ext cx="4550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53DDD7-D32D-407B-8C60-FC6F4435A565}"/>
                    </a:ext>
                  </a:extLst>
                </p14:cNvPr>
                <p14:cNvContentPartPr/>
                <p14:nvPr/>
              </p14:nvContentPartPr>
              <p14:xfrm>
                <a:off x="7878261" y="1206459"/>
                <a:ext cx="327960" cy="478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53DDD7-D32D-407B-8C60-FC6F4435A5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69261" y="1197819"/>
                  <a:ext cx="34560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A65DCFB-2177-4236-9AB0-F7EAD2BFC016}"/>
                    </a:ext>
                  </a:extLst>
                </p14:cNvPr>
                <p14:cNvContentPartPr/>
                <p14:nvPr/>
              </p14:nvContentPartPr>
              <p14:xfrm>
                <a:off x="8777901" y="1127979"/>
                <a:ext cx="192240" cy="487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A65DCFB-2177-4236-9AB0-F7EAD2BFC01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69261" y="1118979"/>
                  <a:ext cx="2098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C5E127F-4473-43C3-8203-681A3FC60B8D}"/>
                    </a:ext>
                  </a:extLst>
                </p14:cNvPr>
                <p14:cNvContentPartPr/>
                <p14:nvPr/>
              </p14:nvContentPartPr>
              <p14:xfrm>
                <a:off x="8659101" y="1414539"/>
                <a:ext cx="268200" cy="19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C5E127F-4473-43C3-8203-681A3FC60B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50101" y="1405899"/>
                  <a:ext cx="285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19DA77C-20A7-4571-89F7-984404C2292B}"/>
                    </a:ext>
                  </a:extLst>
                </p14:cNvPr>
                <p14:cNvContentPartPr/>
                <p14:nvPr/>
              </p14:nvContentPartPr>
              <p14:xfrm>
                <a:off x="8945301" y="1405179"/>
                <a:ext cx="177840" cy="232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19DA77C-20A7-4571-89F7-984404C229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36661" y="1396539"/>
                  <a:ext cx="1954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6D70384-BDF8-48AE-9C7B-248E2494B6BE}"/>
                    </a:ext>
                  </a:extLst>
                </p14:cNvPr>
                <p14:cNvContentPartPr/>
                <p14:nvPr/>
              </p14:nvContentPartPr>
              <p14:xfrm>
                <a:off x="9274341" y="1375659"/>
                <a:ext cx="351360" cy="266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6D70384-BDF8-48AE-9C7B-248E2494B6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5341" y="1366659"/>
                  <a:ext cx="3690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CD21A87-883D-410C-9903-6390B0D549D7}"/>
                    </a:ext>
                  </a:extLst>
                </p14:cNvPr>
                <p14:cNvContentPartPr/>
                <p14:nvPr/>
              </p14:nvContentPartPr>
              <p14:xfrm>
                <a:off x="4482741" y="2056419"/>
                <a:ext cx="295560" cy="593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CD21A87-883D-410C-9903-6390B0D549D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73741" y="2047419"/>
                  <a:ext cx="31320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A146816-7E87-45C6-8BA6-D9E2035DFBFA}"/>
                    </a:ext>
                  </a:extLst>
                </p14:cNvPr>
                <p14:cNvContentPartPr/>
                <p14:nvPr/>
              </p14:nvContentPartPr>
              <p14:xfrm>
                <a:off x="4853901" y="2338659"/>
                <a:ext cx="252000" cy="225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A146816-7E87-45C6-8BA6-D9E2035DFB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44901" y="2329659"/>
                  <a:ext cx="269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EBD7B93-55E4-4311-BF8F-336BA0F94F6F}"/>
                    </a:ext>
                  </a:extLst>
                </p14:cNvPr>
                <p14:cNvContentPartPr/>
                <p14:nvPr/>
              </p14:nvContentPartPr>
              <p14:xfrm>
                <a:off x="5247021" y="2335779"/>
                <a:ext cx="371520" cy="250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EBD7B93-55E4-4311-BF8F-336BA0F94F6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38381" y="2326779"/>
                  <a:ext cx="3891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9168B94-A3ED-4D49-8316-1B513F0F598A}"/>
                    </a:ext>
                  </a:extLst>
                </p14:cNvPr>
                <p14:cNvContentPartPr/>
                <p14:nvPr/>
              </p14:nvContentPartPr>
              <p14:xfrm>
                <a:off x="5661381" y="2155419"/>
                <a:ext cx="360" cy="100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9168B94-A3ED-4D49-8316-1B513F0F59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52381" y="2146419"/>
                  <a:ext cx="18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2D4A1F6-E775-409B-9629-5B417FFB42D8}"/>
                    </a:ext>
                  </a:extLst>
                </p14:cNvPr>
                <p14:cNvContentPartPr/>
                <p14:nvPr/>
              </p14:nvContentPartPr>
              <p14:xfrm>
                <a:off x="5726901" y="2349099"/>
                <a:ext cx="268920" cy="2707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2D4A1F6-E775-409B-9629-5B417FFB42D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18261" y="2340099"/>
                  <a:ext cx="2865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3E553A0-73F6-4649-AB30-460A5333ED78}"/>
                    </a:ext>
                  </a:extLst>
                </p14:cNvPr>
                <p14:cNvContentPartPr/>
                <p14:nvPr/>
              </p14:nvContentPartPr>
              <p14:xfrm>
                <a:off x="6087981" y="2348739"/>
                <a:ext cx="271800" cy="2761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3E553A0-73F6-4649-AB30-460A5333ED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79341" y="2340099"/>
                  <a:ext cx="289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035415-8827-4AB2-87E3-25680FC88B1F}"/>
                    </a:ext>
                  </a:extLst>
                </p14:cNvPr>
                <p14:cNvContentPartPr/>
                <p14:nvPr/>
              </p14:nvContentPartPr>
              <p14:xfrm>
                <a:off x="6432141" y="2364579"/>
                <a:ext cx="37080" cy="188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035415-8827-4AB2-87E3-25680FC88B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23501" y="2355939"/>
                  <a:ext cx="54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0E81D76-B47C-4B12-9F20-526B21BC7571}"/>
                    </a:ext>
                  </a:extLst>
                </p14:cNvPr>
                <p14:cNvContentPartPr/>
                <p14:nvPr/>
              </p14:nvContentPartPr>
              <p14:xfrm>
                <a:off x="6508101" y="2133099"/>
                <a:ext cx="10440" cy="89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0E81D76-B47C-4B12-9F20-526B21BC75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99461" y="2124099"/>
                  <a:ext cx="28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68AD4FB-09C1-4452-B8FF-3D123B8CEE4D}"/>
                    </a:ext>
                  </a:extLst>
                </p14:cNvPr>
                <p14:cNvContentPartPr/>
                <p14:nvPr/>
              </p14:nvContentPartPr>
              <p14:xfrm>
                <a:off x="6567501" y="2326779"/>
                <a:ext cx="219240" cy="236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68AD4FB-09C1-4452-B8FF-3D123B8CEE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58501" y="2318139"/>
                  <a:ext cx="2368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AD3222E-F9FA-4268-B3BC-04F78CEAFE28}"/>
                    </a:ext>
                  </a:extLst>
                </p14:cNvPr>
                <p14:cNvContentPartPr/>
                <p14:nvPr/>
              </p14:nvContentPartPr>
              <p14:xfrm>
                <a:off x="6802581" y="2325699"/>
                <a:ext cx="523080" cy="502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AD3222E-F9FA-4268-B3BC-04F78CEAFE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93941" y="2317059"/>
                  <a:ext cx="5407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7375E94-CA2D-4FD8-BC25-81430F89F5CC}"/>
                    </a:ext>
                  </a:extLst>
                </p14:cNvPr>
                <p14:cNvContentPartPr/>
                <p14:nvPr/>
              </p14:nvContentPartPr>
              <p14:xfrm>
                <a:off x="7576941" y="2186019"/>
                <a:ext cx="33480" cy="4651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7375E94-CA2D-4FD8-BC25-81430F89F5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68301" y="2177379"/>
                  <a:ext cx="511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BE956AC-D887-4B53-9B97-F126FF097640}"/>
                    </a:ext>
                  </a:extLst>
                </p14:cNvPr>
                <p14:cNvContentPartPr/>
                <p14:nvPr/>
              </p14:nvContentPartPr>
              <p14:xfrm>
                <a:off x="7615821" y="2155059"/>
                <a:ext cx="180000" cy="281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BE956AC-D887-4B53-9B97-F126FF09764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06821" y="2146059"/>
                  <a:ext cx="1976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C26C9B4-BE35-416A-978F-28BDA8F1ECDE}"/>
                    </a:ext>
                  </a:extLst>
                </p14:cNvPr>
                <p14:cNvContentPartPr/>
                <p14:nvPr/>
              </p14:nvContentPartPr>
              <p14:xfrm>
                <a:off x="7801581" y="2329659"/>
                <a:ext cx="295200" cy="254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C26C9B4-BE35-416A-978F-28BDA8F1EC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92581" y="2320659"/>
                  <a:ext cx="312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A5776E3-B7B5-400A-B113-4BFF122DC21E}"/>
                    </a:ext>
                  </a:extLst>
                </p14:cNvPr>
                <p14:cNvContentPartPr/>
                <p14:nvPr/>
              </p14:nvContentPartPr>
              <p14:xfrm>
                <a:off x="8220621" y="2306979"/>
                <a:ext cx="263160" cy="233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A5776E3-B7B5-400A-B113-4BFF122DC21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11981" y="2298339"/>
                  <a:ext cx="280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7B34919-76DA-4D4A-90AE-5EABCEC461AB}"/>
                    </a:ext>
                  </a:extLst>
                </p14:cNvPr>
                <p14:cNvContentPartPr/>
                <p14:nvPr/>
              </p14:nvContentPartPr>
              <p14:xfrm>
                <a:off x="8592861" y="1962099"/>
                <a:ext cx="66960" cy="514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7B34919-76DA-4D4A-90AE-5EABCEC461A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83861" y="1953459"/>
                  <a:ext cx="846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DE3CBE9-5C38-4645-BB57-FE4EFFCDBDE7}"/>
                    </a:ext>
                  </a:extLst>
                </p14:cNvPr>
                <p14:cNvContentPartPr/>
                <p14:nvPr/>
              </p14:nvContentPartPr>
              <p14:xfrm>
                <a:off x="8685021" y="2175219"/>
                <a:ext cx="159480" cy="235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DE3CBE9-5C38-4645-BB57-FE4EFFCDBDE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76381" y="2166219"/>
                  <a:ext cx="1771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B0B05F4-0884-44B8-9C0A-DA0685DC58D5}"/>
                    </a:ext>
                  </a:extLst>
                </p14:cNvPr>
                <p14:cNvContentPartPr/>
                <p14:nvPr/>
              </p14:nvContentPartPr>
              <p14:xfrm>
                <a:off x="8903181" y="2259819"/>
                <a:ext cx="209520" cy="2365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B0B05F4-0884-44B8-9C0A-DA0685DC58D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94181" y="2251179"/>
                  <a:ext cx="227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54DF502-E08A-46F1-975C-C04747A6C9D1}"/>
                    </a:ext>
                  </a:extLst>
                </p14:cNvPr>
                <p14:cNvContentPartPr/>
                <p14:nvPr/>
              </p14:nvContentPartPr>
              <p14:xfrm>
                <a:off x="9154821" y="2241459"/>
                <a:ext cx="699120" cy="4766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54DF502-E08A-46F1-975C-C04747A6C9D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45821" y="2232459"/>
                  <a:ext cx="71676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7C3F9D6-7833-4968-AD45-416B8669CAD4}"/>
                    </a:ext>
                  </a:extLst>
                </p14:cNvPr>
                <p14:cNvContentPartPr/>
                <p14:nvPr/>
              </p14:nvContentPartPr>
              <p14:xfrm>
                <a:off x="9324021" y="2287539"/>
                <a:ext cx="76320" cy="70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7C3F9D6-7833-4968-AD45-416B8669CA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15021" y="2278899"/>
                  <a:ext cx="93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8301E15-2F93-4CFF-A641-D7B7B203B961}"/>
                    </a:ext>
                  </a:extLst>
                </p14:cNvPr>
                <p14:cNvContentPartPr/>
                <p14:nvPr/>
              </p14:nvContentPartPr>
              <p14:xfrm>
                <a:off x="2107101" y="1405539"/>
                <a:ext cx="3000960" cy="2235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8301E15-2F93-4CFF-A641-D7B7B203B9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98461" y="1396899"/>
                  <a:ext cx="3018600" cy="225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B061CA0C-0BD6-4118-859F-046130E4D192}"/>
              </a:ext>
            </a:extLst>
          </p:cNvPr>
          <p:cNvGrpSpPr/>
          <p:nvPr/>
        </p:nvGrpSpPr>
        <p:grpSpPr>
          <a:xfrm>
            <a:off x="1789581" y="4359339"/>
            <a:ext cx="900720" cy="860400"/>
            <a:chOff x="1789581" y="4359339"/>
            <a:chExt cx="900720" cy="86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2582BC6-B214-4A5A-BEC4-5B8DDDF3CE21}"/>
                    </a:ext>
                  </a:extLst>
                </p14:cNvPr>
                <p14:cNvContentPartPr/>
                <p14:nvPr/>
              </p14:nvContentPartPr>
              <p14:xfrm>
                <a:off x="1821981" y="4359339"/>
                <a:ext cx="868320" cy="774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2582BC6-B214-4A5A-BEC4-5B8DDDF3CE2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13341" y="4350339"/>
                  <a:ext cx="88596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FC0D7A0-36D9-4089-9D14-DD9E1E21ED5E}"/>
                    </a:ext>
                  </a:extLst>
                </p14:cNvPr>
                <p14:cNvContentPartPr/>
                <p14:nvPr/>
              </p14:nvContentPartPr>
              <p14:xfrm>
                <a:off x="1865541" y="5099139"/>
                <a:ext cx="824400" cy="120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FC0D7A0-36D9-4089-9D14-DD9E1E21ED5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56901" y="5090139"/>
                  <a:ext cx="8420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9C84DBD-1DCA-481E-98D0-2877FE0670D8}"/>
                    </a:ext>
                  </a:extLst>
                </p14:cNvPr>
                <p14:cNvContentPartPr/>
                <p14:nvPr/>
              </p14:nvContentPartPr>
              <p14:xfrm>
                <a:off x="1789581" y="4380219"/>
                <a:ext cx="66600" cy="839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9C84DBD-1DCA-481E-98D0-2877FE0670D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80581" y="4371219"/>
                  <a:ext cx="8424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850CC7A-AC8E-444A-87F3-F5416C983A4E}"/>
                    </a:ext>
                  </a:extLst>
                </p14:cNvPr>
                <p14:cNvContentPartPr/>
                <p14:nvPr/>
              </p14:nvContentPartPr>
              <p14:xfrm>
                <a:off x="1925661" y="4496859"/>
                <a:ext cx="311400" cy="306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850CC7A-AC8E-444A-87F3-F5416C983A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16661" y="4487859"/>
                  <a:ext cx="3290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513FDBE-AD98-48A5-9845-300BFF19525E}"/>
                    </a:ext>
                  </a:extLst>
                </p14:cNvPr>
                <p14:cNvContentPartPr/>
                <p14:nvPr/>
              </p14:nvContentPartPr>
              <p14:xfrm>
                <a:off x="1997661" y="4429899"/>
                <a:ext cx="421200" cy="472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513FDBE-AD98-48A5-9845-300BFF1952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88661" y="4421259"/>
                  <a:ext cx="43884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0EE119D-D615-4493-A2D7-30408D12365E}"/>
                    </a:ext>
                  </a:extLst>
                </p14:cNvPr>
                <p14:cNvContentPartPr/>
                <p14:nvPr/>
              </p14:nvContentPartPr>
              <p14:xfrm>
                <a:off x="2166861" y="4536459"/>
                <a:ext cx="377640" cy="459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0EE119D-D615-4493-A2D7-30408D12365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57861" y="4527819"/>
                  <a:ext cx="3952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500DEC0-F58E-47F5-9EFF-6F014D564CC4}"/>
                    </a:ext>
                  </a:extLst>
                </p14:cNvPr>
                <p14:cNvContentPartPr/>
                <p14:nvPr/>
              </p14:nvContentPartPr>
              <p14:xfrm>
                <a:off x="2166861" y="4642299"/>
                <a:ext cx="77400" cy="954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500DEC0-F58E-47F5-9EFF-6F014D564C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57861" y="4633299"/>
                  <a:ext cx="95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57CB153-6D3A-4532-8F17-760CF44404BB}"/>
                    </a:ext>
                  </a:extLst>
                </p14:cNvPr>
                <p14:cNvContentPartPr/>
                <p14:nvPr/>
              </p14:nvContentPartPr>
              <p14:xfrm>
                <a:off x="2417061" y="4606659"/>
                <a:ext cx="87480" cy="1310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57CB153-6D3A-4532-8F17-760CF44404B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08421" y="4597659"/>
                  <a:ext cx="105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2E23C72-98B0-4DB1-9806-66BAE6347C17}"/>
                    </a:ext>
                  </a:extLst>
                </p14:cNvPr>
                <p14:cNvContentPartPr/>
                <p14:nvPr/>
              </p14:nvContentPartPr>
              <p14:xfrm>
                <a:off x="2007741" y="4648779"/>
                <a:ext cx="43920" cy="79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2E23C72-98B0-4DB1-9806-66BAE6347C1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99101" y="4640139"/>
                  <a:ext cx="6156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7BD7E854-7478-40E1-B668-6D2C7D0AFCC9}"/>
              </a:ext>
            </a:extLst>
          </p:cNvPr>
          <p:cNvGrpSpPr/>
          <p:nvPr/>
        </p:nvGrpSpPr>
        <p:grpSpPr>
          <a:xfrm>
            <a:off x="7275261" y="2904219"/>
            <a:ext cx="4629960" cy="3359520"/>
            <a:chOff x="7275261" y="2904219"/>
            <a:chExt cx="4629960" cy="335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1A2DF2F-34BC-47C6-B081-35F0BF16B2F2}"/>
                    </a:ext>
                  </a:extLst>
                </p14:cNvPr>
                <p14:cNvContentPartPr/>
                <p14:nvPr/>
              </p14:nvContentPartPr>
              <p14:xfrm>
                <a:off x="7275261" y="2945619"/>
                <a:ext cx="235080" cy="294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1A2DF2F-34BC-47C6-B081-35F0BF16B2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66261" y="2936979"/>
                  <a:ext cx="252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2AE73B0-542D-4CA2-84A2-D3E2A82AE215}"/>
                    </a:ext>
                  </a:extLst>
                </p14:cNvPr>
                <p14:cNvContentPartPr/>
                <p14:nvPr/>
              </p14:nvContentPartPr>
              <p14:xfrm>
                <a:off x="7460661" y="2940939"/>
                <a:ext cx="368280" cy="5529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2AE73B0-542D-4CA2-84A2-D3E2A82AE21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52021" y="2932299"/>
                  <a:ext cx="385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EC55E74-C2B7-4A11-8BD8-1D06B3363EE4}"/>
                    </a:ext>
                  </a:extLst>
                </p14:cNvPr>
                <p14:cNvContentPartPr/>
                <p14:nvPr/>
              </p14:nvContentPartPr>
              <p14:xfrm>
                <a:off x="7755141" y="3059739"/>
                <a:ext cx="570240" cy="746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EC55E74-C2B7-4A11-8BD8-1D06B3363E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46141" y="3051099"/>
                  <a:ext cx="58788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4A9B901-114B-4EA9-A6CE-0EA2986EE3B1}"/>
                    </a:ext>
                  </a:extLst>
                </p14:cNvPr>
                <p14:cNvContentPartPr/>
                <p14:nvPr/>
              </p14:nvContentPartPr>
              <p14:xfrm>
                <a:off x="7570101" y="2904219"/>
                <a:ext cx="4335120" cy="3359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4A9B901-114B-4EA9-A6CE-0EA2986EE3B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61461" y="2895579"/>
                  <a:ext cx="4352760" cy="3377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124" name="Picture 4" descr="Image result for oled display module">
            <a:extLst>
              <a:ext uri="{FF2B5EF4-FFF2-40B4-BE49-F238E27FC236}">
                <a16:creationId xmlns:a16="http://schemas.microsoft.com/office/drawing/2014/main" id="{4144E346-3EE5-4690-A745-B72E53DFD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533" y="3688740"/>
            <a:ext cx="2162566" cy="216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A878E74-A717-4E7F-BB28-D6F325AF4EEC}"/>
              </a:ext>
            </a:extLst>
          </p:cNvPr>
          <p:cNvGrpSpPr/>
          <p:nvPr/>
        </p:nvGrpSpPr>
        <p:grpSpPr>
          <a:xfrm>
            <a:off x="3798021" y="3897819"/>
            <a:ext cx="906840" cy="2418120"/>
            <a:chOff x="3798021" y="3897819"/>
            <a:chExt cx="906840" cy="241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BDCBE75-167B-4D80-8031-7FCA16DD9CB2}"/>
                    </a:ext>
                  </a:extLst>
                </p14:cNvPr>
                <p14:cNvContentPartPr/>
                <p14:nvPr/>
              </p14:nvContentPartPr>
              <p14:xfrm>
                <a:off x="3857421" y="3897819"/>
                <a:ext cx="847440" cy="18316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BDCBE75-167B-4D80-8031-7FCA16DD9CB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848781" y="3888819"/>
                  <a:ext cx="865080" cy="18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C5086DD-EB1E-4042-BD26-5E501A8CF7AD}"/>
                    </a:ext>
                  </a:extLst>
                </p14:cNvPr>
                <p14:cNvContentPartPr/>
                <p14:nvPr/>
              </p14:nvContentPartPr>
              <p14:xfrm>
                <a:off x="4056141" y="5729139"/>
                <a:ext cx="639000" cy="5868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C5086DD-EB1E-4042-BD26-5E501A8CF7A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47141" y="5720139"/>
                  <a:ext cx="6566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2949079-812A-4425-8F50-8BC50A49DBB0}"/>
                    </a:ext>
                  </a:extLst>
                </p14:cNvPr>
                <p14:cNvContentPartPr/>
                <p14:nvPr/>
              </p14:nvContentPartPr>
              <p14:xfrm>
                <a:off x="3798021" y="4504419"/>
                <a:ext cx="258840" cy="18057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2949079-812A-4425-8F50-8BC50A49DBB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89021" y="4495779"/>
                  <a:ext cx="276480" cy="18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7B64721-1E59-4CF1-A3AA-0A8B1BA84823}"/>
                    </a:ext>
                  </a:extLst>
                </p14:cNvPr>
                <p14:cNvContentPartPr/>
                <p14:nvPr/>
              </p14:nvContentPartPr>
              <p14:xfrm>
                <a:off x="3799101" y="4556619"/>
                <a:ext cx="106920" cy="918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7B64721-1E59-4CF1-A3AA-0A8B1BA8482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790101" y="4547619"/>
                  <a:ext cx="12456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5129" name="Ink 5128">
                <a:extLst>
                  <a:ext uri="{FF2B5EF4-FFF2-40B4-BE49-F238E27FC236}">
                    <a16:creationId xmlns:a16="http://schemas.microsoft.com/office/drawing/2014/main" id="{57AE43A0-1E2E-431C-9E49-642DF912073A}"/>
                  </a:ext>
                </a:extLst>
              </p14:cNvPr>
              <p14:cNvContentPartPr/>
              <p14:nvPr/>
            </p14:nvContentPartPr>
            <p14:xfrm>
              <a:off x="4310661" y="5057379"/>
              <a:ext cx="225000" cy="113400"/>
            </p14:xfrm>
          </p:contentPart>
        </mc:Choice>
        <mc:Fallback>
          <p:pic>
            <p:nvPicPr>
              <p:cNvPr id="5129" name="Ink 5128">
                <a:extLst>
                  <a:ext uri="{FF2B5EF4-FFF2-40B4-BE49-F238E27FC236}">
                    <a16:creationId xmlns:a16="http://schemas.microsoft.com/office/drawing/2014/main" id="{57AE43A0-1E2E-431C-9E49-642DF912073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302021" y="5048379"/>
                <a:ext cx="242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5131" name="Ink 5130">
                <a:extLst>
                  <a:ext uri="{FF2B5EF4-FFF2-40B4-BE49-F238E27FC236}">
                    <a16:creationId xmlns:a16="http://schemas.microsoft.com/office/drawing/2014/main" id="{93848B83-E5EB-4F48-B4D5-70227678D39F}"/>
                  </a:ext>
                </a:extLst>
              </p14:cNvPr>
              <p14:cNvContentPartPr/>
              <p14:nvPr/>
            </p14:nvContentPartPr>
            <p14:xfrm>
              <a:off x="4486341" y="4765059"/>
              <a:ext cx="50040" cy="202320"/>
            </p14:xfrm>
          </p:contentPart>
        </mc:Choice>
        <mc:Fallback>
          <p:pic>
            <p:nvPicPr>
              <p:cNvPr id="5131" name="Ink 5130">
                <a:extLst>
                  <a:ext uri="{FF2B5EF4-FFF2-40B4-BE49-F238E27FC236}">
                    <a16:creationId xmlns:a16="http://schemas.microsoft.com/office/drawing/2014/main" id="{93848B83-E5EB-4F48-B4D5-70227678D39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477341" y="4756059"/>
                <a:ext cx="676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5133" name="Ink 5132">
                <a:extLst>
                  <a:ext uri="{FF2B5EF4-FFF2-40B4-BE49-F238E27FC236}">
                    <a16:creationId xmlns:a16="http://schemas.microsoft.com/office/drawing/2014/main" id="{A4D8CFAE-5BC3-4B28-8E5E-81611B0D03F7}"/>
                  </a:ext>
                </a:extLst>
              </p14:cNvPr>
              <p14:cNvContentPartPr/>
              <p14:nvPr/>
            </p14:nvContentPartPr>
            <p14:xfrm>
              <a:off x="4098981" y="4627179"/>
              <a:ext cx="175680" cy="355680"/>
            </p14:xfrm>
          </p:contentPart>
        </mc:Choice>
        <mc:Fallback>
          <p:pic>
            <p:nvPicPr>
              <p:cNvPr id="5133" name="Ink 5132">
                <a:extLst>
                  <a:ext uri="{FF2B5EF4-FFF2-40B4-BE49-F238E27FC236}">
                    <a16:creationId xmlns:a16="http://schemas.microsoft.com/office/drawing/2014/main" id="{A4D8CFAE-5BC3-4B28-8E5E-81611B0D03F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090341" y="4618539"/>
                <a:ext cx="1933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5135" name="Ink 5134">
                <a:extLst>
                  <a:ext uri="{FF2B5EF4-FFF2-40B4-BE49-F238E27FC236}">
                    <a16:creationId xmlns:a16="http://schemas.microsoft.com/office/drawing/2014/main" id="{FEBF72CE-D264-4E6D-B08D-2C09CBB7F049}"/>
                  </a:ext>
                </a:extLst>
              </p14:cNvPr>
              <p14:cNvContentPartPr/>
              <p14:nvPr/>
            </p14:nvContentPartPr>
            <p14:xfrm>
              <a:off x="4376541" y="5422059"/>
              <a:ext cx="7920" cy="76680"/>
            </p14:xfrm>
          </p:contentPart>
        </mc:Choice>
        <mc:Fallback>
          <p:pic>
            <p:nvPicPr>
              <p:cNvPr id="5135" name="Ink 5134">
                <a:extLst>
                  <a:ext uri="{FF2B5EF4-FFF2-40B4-BE49-F238E27FC236}">
                    <a16:creationId xmlns:a16="http://schemas.microsoft.com/office/drawing/2014/main" id="{FEBF72CE-D264-4E6D-B08D-2C09CBB7F04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367541" y="5413059"/>
                <a:ext cx="255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5136" name="Ink 5135">
                <a:extLst>
                  <a:ext uri="{FF2B5EF4-FFF2-40B4-BE49-F238E27FC236}">
                    <a16:creationId xmlns:a16="http://schemas.microsoft.com/office/drawing/2014/main" id="{CE1F9154-41EF-48BB-8830-04C0C38C08AD}"/>
                  </a:ext>
                </a:extLst>
              </p14:cNvPr>
              <p14:cNvContentPartPr/>
              <p14:nvPr/>
            </p14:nvContentPartPr>
            <p14:xfrm>
              <a:off x="4284381" y="5425299"/>
              <a:ext cx="169560" cy="205560"/>
            </p14:xfrm>
          </p:contentPart>
        </mc:Choice>
        <mc:Fallback>
          <p:pic>
            <p:nvPicPr>
              <p:cNvPr id="5136" name="Ink 5135">
                <a:extLst>
                  <a:ext uri="{FF2B5EF4-FFF2-40B4-BE49-F238E27FC236}">
                    <a16:creationId xmlns:a16="http://schemas.microsoft.com/office/drawing/2014/main" id="{CE1F9154-41EF-48BB-8830-04C0C38C08AD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275381" y="5416659"/>
                <a:ext cx="18720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40" name="Group 5139">
            <a:extLst>
              <a:ext uri="{FF2B5EF4-FFF2-40B4-BE49-F238E27FC236}">
                <a16:creationId xmlns:a16="http://schemas.microsoft.com/office/drawing/2014/main" id="{B02CA1BF-003E-4EEF-9702-8245873C5FF5}"/>
              </a:ext>
            </a:extLst>
          </p:cNvPr>
          <p:cNvGrpSpPr/>
          <p:nvPr/>
        </p:nvGrpSpPr>
        <p:grpSpPr>
          <a:xfrm>
            <a:off x="3864261" y="4230819"/>
            <a:ext cx="738000" cy="1437120"/>
            <a:chOff x="3864261" y="4230819"/>
            <a:chExt cx="738000" cy="143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AEABCF4-446D-47C3-B2C3-B1BFF126DD0B}"/>
                    </a:ext>
                  </a:extLst>
                </p14:cNvPr>
                <p14:cNvContentPartPr/>
                <p14:nvPr/>
              </p14:nvContentPartPr>
              <p14:xfrm>
                <a:off x="3873981" y="4746339"/>
                <a:ext cx="192240" cy="6681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AEABCF4-446D-47C3-B2C3-B1BFF126DD0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865341" y="4737699"/>
                  <a:ext cx="20988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3EABEBE-0DFF-4CE3-9F98-0CBA7ECF98CB}"/>
                    </a:ext>
                  </a:extLst>
                </p14:cNvPr>
                <p14:cNvContentPartPr/>
                <p14:nvPr/>
              </p14:nvContentPartPr>
              <p14:xfrm>
                <a:off x="3864261" y="4230819"/>
                <a:ext cx="612360" cy="5252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3EABEBE-0DFF-4CE3-9F98-0CBA7ECF98C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855261" y="4222179"/>
                  <a:ext cx="6300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1752CEC-CD31-4D9D-91D2-920B56F97C1D}"/>
                    </a:ext>
                  </a:extLst>
                </p14:cNvPr>
                <p14:cNvContentPartPr/>
                <p14:nvPr/>
              </p14:nvContentPartPr>
              <p14:xfrm>
                <a:off x="4443141" y="4239099"/>
                <a:ext cx="159120" cy="8802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1752CEC-CD31-4D9D-91D2-920B56F97C1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434501" y="4230099"/>
                  <a:ext cx="176760" cy="89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E901E01-D5B0-4A8F-A579-3BB6D61401D2}"/>
                    </a:ext>
                  </a:extLst>
                </p14:cNvPr>
                <p14:cNvContentPartPr/>
                <p14:nvPr/>
              </p14:nvContentPartPr>
              <p14:xfrm>
                <a:off x="4056141" y="5118579"/>
                <a:ext cx="539640" cy="3675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E901E01-D5B0-4A8F-A579-3BB6D61401D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047141" y="5109939"/>
                  <a:ext cx="5572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196E953-B3B7-423D-B66F-71173DD2C718}"/>
                    </a:ext>
                  </a:extLst>
                </p14:cNvPr>
                <p14:cNvContentPartPr/>
                <p14:nvPr/>
              </p14:nvContentPartPr>
              <p14:xfrm>
                <a:off x="4006461" y="4688379"/>
                <a:ext cx="311400" cy="3744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196E953-B3B7-423D-B66F-71173DD2C71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997461" y="4679379"/>
                  <a:ext cx="3290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4F82C8E-5261-4D93-AE71-F1DA3F5A332B}"/>
                    </a:ext>
                  </a:extLst>
                </p14:cNvPr>
                <p14:cNvContentPartPr/>
                <p14:nvPr/>
              </p14:nvContentPartPr>
              <p14:xfrm>
                <a:off x="4316781" y="4915899"/>
                <a:ext cx="43920" cy="1382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4F82C8E-5261-4D93-AE71-F1DA3F5A332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308141" y="4906899"/>
                  <a:ext cx="61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5120" name="Ink 5119">
                  <a:extLst>
                    <a:ext uri="{FF2B5EF4-FFF2-40B4-BE49-F238E27FC236}">
                      <a16:creationId xmlns:a16="http://schemas.microsoft.com/office/drawing/2014/main" id="{497710BA-0CA1-4356-8970-1FC9B0895948}"/>
                    </a:ext>
                  </a:extLst>
                </p14:cNvPr>
                <p14:cNvContentPartPr/>
                <p14:nvPr/>
              </p14:nvContentPartPr>
              <p14:xfrm>
                <a:off x="4311021" y="4802139"/>
                <a:ext cx="133200" cy="246240"/>
              </p14:xfrm>
            </p:contentPart>
          </mc:Choice>
          <mc:Fallback>
            <p:pic>
              <p:nvPicPr>
                <p:cNvPr id="5120" name="Ink 5119">
                  <a:extLst>
                    <a:ext uri="{FF2B5EF4-FFF2-40B4-BE49-F238E27FC236}">
                      <a16:creationId xmlns:a16="http://schemas.microsoft.com/office/drawing/2014/main" id="{497710BA-0CA1-4356-8970-1FC9B089594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302381" y="4793499"/>
                  <a:ext cx="1508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5121" name="Ink 5120">
                  <a:extLst>
                    <a:ext uri="{FF2B5EF4-FFF2-40B4-BE49-F238E27FC236}">
                      <a16:creationId xmlns:a16="http://schemas.microsoft.com/office/drawing/2014/main" id="{89D93B1A-2C2E-4ECD-AE07-C875B0ECDF26}"/>
                    </a:ext>
                  </a:extLst>
                </p14:cNvPr>
                <p14:cNvContentPartPr/>
                <p14:nvPr/>
              </p14:nvContentPartPr>
              <p14:xfrm>
                <a:off x="4283661" y="4439259"/>
                <a:ext cx="149760" cy="271080"/>
              </p14:xfrm>
            </p:contentPart>
          </mc:Choice>
          <mc:Fallback>
            <p:pic>
              <p:nvPicPr>
                <p:cNvPr id="5121" name="Ink 5120">
                  <a:extLst>
                    <a:ext uri="{FF2B5EF4-FFF2-40B4-BE49-F238E27FC236}">
                      <a16:creationId xmlns:a16="http://schemas.microsoft.com/office/drawing/2014/main" id="{89D93B1A-2C2E-4ECD-AE07-C875B0ECDF2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275021" y="4430619"/>
                  <a:ext cx="167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5125" name="Ink 5124">
                  <a:extLst>
                    <a:ext uri="{FF2B5EF4-FFF2-40B4-BE49-F238E27FC236}">
                      <a16:creationId xmlns:a16="http://schemas.microsoft.com/office/drawing/2014/main" id="{87BA0F43-57D5-4061-B85E-DE610A617FF2}"/>
                    </a:ext>
                  </a:extLst>
                </p14:cNvPr>
                <p14:cNvContentPartPr/>
                <p14:nvPr/>
              </p14:nvContentPartPr>
              <p14:xfrm>
                <a:off x="4157661" y="5123979"/>
                <a:ext cx="114120" cy="151200"/>
              </p14:xfrm>
            </p:contentPart>
          </mc:Choice>
          <mc:Fallback>
            <p:pic>
              <p:nvPicPr>
                <p:cNvPr id="5125" name="Ink 5124">
                  <a:extLst>
                    <a:ext uri="{FF2B5EF4-FFF2-40B4-BE49-F238E27FC236}">
                      <a16:creationId xmlns:a16="http://schemas.microsoft.com/office/drawing/2014/main" id="{87BA0F43-57D5-4061-B85E-DE610A617FF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149021" y="5115339"/>
                  <a:ext cx="131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5126" name="Ink 5125">
                  <a:extLst>
                    <a:ext uri="{FF2B5EF4-FFF2-40B4-BE49-F238E27FC236}">
                      <a16:creationId xmlns:a16="http://schemas.microsoft.com/office/drawing/2014/main" id="{3B74C258-4A91-4C1E-B586-33E8252D3544}"/>
                    </a:ext>
                  </a:extLst>
                </p14:cNvPr>
                <p14:cNvContentPartPr/>
                <p14:nvPr/>
              </p14:nvContentPartPr>
              <p14:xfrm>
                <a:off x="4158741" y="5237739"/>
                <a:ext cx="6840" cy="33840"/>
              </p14:xfrm>
            </p:contentPart>
          </mc:Choice>
          <mc:Fallback>
            <p:pic>
              <p:nvPicPr>
                <p:cNvPr id="5126" name="Ink 5125">
                  <a:extLst>
                    <a:ext uri="{FF2B5EF4-FFF2-40B4-BE49-F238E27FC236}">
                      <a16:creationId xmlns:a16="http://schemas.microsoft.com/office/drawing/2014/main" id="{3B74C258-4A91-4C1E-B586-33E8252D354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149741" y="5229099"/>
                  <a:ext cx="24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5139" name="Ink 5138">
                  <a:extLst>
                    <a:ext uri="{FF2B5EF4-FFF2-40B4-BE49-F238E27FC236}">
                      <a16:creationId xmlns:a16="http://schemas.microsoft.com/office/drawing/2014/main" id="{035167EA-DB04-49C9-8D86-300176680D49}"/>
                    </a:ext>
                  </a:extLst>
                </p14:cNvPr>
                <p14:cNvContentPartPr/>
                <p14:nvPr/>
              </p14:nvContentPartPr>
              <p14:xfrm>
                <a:off x="4224621" y="5360499"/>
                <a:ext cx="289080" cy="307440"/>
              </p14:xfrm>
            </p:contentPart>
          </mc:Choice>
          <mc:Fallback>
            <p:pic>
              <p:nvPicPr>
                <p:cNvPr id="5139" name="Ink 5138">
                  <a:extLst>
                    <a:ext uri="{FF2B5EF4-FFF2-40B4-BE49-F238E27FC236}">
                      <a16:creationId xmlns:a16="http://schemas.microsoft.com/office/drawing/2014/main" id="{035167EA-DB04-49C9-8D86-300176680D4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215981" y="5351859"/>
                  <a:ext cx="306720" cy="32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5141" name="Ink 5140">
                <a:extLst>
                  <a:ext uri="{FF2B5EF4-FFF2-40B4-BE49-F238E27FC236}">
                    <a16:creationId xmlns:a16="http://schemas.microsoft.com/office/drawing/2014/main" id="{1A1EB8EC-E3C1-4B69-8EB0-2E9CE59A34F4}"/>
                  </a:ext>
                </a:extLst>
              </p14:cNvPr>
              <p14:cNvContentPartPr/>
              <p14:nvPr/>
            </p14:nvContentPartPr>
            <p14:xfrm>
              <a:off x="3798021" y="3957219"/>
              <a:ext cx="678600" cy="685440"/>
            </p14:xfrm>
          </p:contentPart>
        </mc:Choice>
        <mc:Fallback>
          <p:pic>
            <p:nvPicPr>
              <p:cNvPr id="5141" name="Ink 5140">
                <a:extLst>
                  <a:ext uri="{FF2B5EF4-FFF2-40B4-BE49-F238E27FC236}">
                    <a16:creationId xmlns:a16="http://schemas.microsoft.com/office/drawing/2014/main" id="{1A1EB8EC-E3C1-4B69-8EB0-2E9CE59A34F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780021" y="3939579"/>
                <a:ext cx="71424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5146" name="Ink 5145">
                <a:extLst>
                  <a:ext uri="{FF2B5EF4-FFF2-40B4-BE49-F238E27FC236}">
                    <a16:creationId xmlns:a16="http://schemas.microsoft.com/office/drawing/2014/main" id="{854E4301-EC4F-4CC5-A7A8-808DF8BFF66D}"/>
                  </a:ext>
                </a:extLst>
              </p14:cNvPr>
              <p14:cNvContentPartPr/>
              <p14:nvPr/>
            </p14:nvContentPartPr>
            <p14:xfrm>
              <a:off x="4300941" y="3872979"/>
              <a:ext cx="301320" cy="250200"/>
            </p14:xfrm>
          </p:contentPart>
        </mc:Choice>
        <mc:Fallback>
          <p:pic>
            <p:nvPicPr>
              <p:cNvPr id="5146" name="Ink 5145">
                <a:extLst>
                  <a:ext uri="{FF2B5EF4-FFF2-40B4-BE49-F238E27FC236}">
                    <a16:creationId xmlns:a16="http://schemas.microsoft.com/office/drawing/2014/main" id="{854E4301-EC4F-4CC5-A7A8-808DF8BFF66D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282941" y="3855339"/>
                <a:ext cx="3369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5147" name="Ink 5146">
                <a:extLst>
                  <a:ext uri="{FF2B5EF4-FFF2-40B4-BE49-F238E27FC236}">
                    <a16:creationId xmlns:a16="http://schemas.microsoft.com/office/drawing/2014/main" id="{288EF7DE-F6D8-4D00-A2F6-B32AF30B27B7}"/>
                  </a:ext>
                </a:extLst>
              </p14:cNvPr>
              <p14:cNvContentPartPr/>
              <p14:nvPr/>
            </p14:nvContentPartPr>
            <p14:xfrm>
              <a:off x="4049301" y="3861459"/>
              <a:ext cx="572760" cy="511200"/>
            </p14:xfrm>
          </p:contentPart>
        </mc:Choice>
        <mc:Fallback>
          <p:pic>
            <p:nvPicPr>
              <p:cNvPr id="5147" name="Ink 5146">
                <a:extLst>
                  <a:ext uri="{FF2B5EF4-FFF2-40B4-BE49-F238E27FC236}">
                    <a16:creationId xmlns:a16="http://schemas.microsoft.com/office/drawing/2014/main" id="{288EF7DE-F6D8-4D00-A2F6-B32AF30B27B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031661" y="3843819"/>
                <a:ext cx="60840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5148" name="Ink 5147">
                <a:extLst>
                  <a:ext uri="{FF2B5EF4-FFF2-40B4-BE49-F238E27FC236}">
                    <a16:creationId xmlns:a16="http://schemas.microsoft.com/office/drawing/2014/main" id="{7F980D5F-7685-4E2F-902A-A1323D7A429D}"/>
                  </a:ext>
                </a:extLst>
              </p14:cNvPr>
              <p14:cNvContentPartPr/>
              <p14:nvPr/>
            </p14:nvContentPartPr>
            <p14:xfrm>
              <a:off x="4016181" y="6281739"/>
              <a:ext cx="116640" cy="165960"/>
            </p14:xfrm>
          </p:contentPart>
        </mc:Choice>
        <mc:Fallback>
          <p:pic>
            <p:nvPicPr>
              <p:cNvPr id="5148" name="Ink 5147">
                <a:extLst>
                  <a:ext uri="{FF2B5EF4-FFF2-40B4-BE49-F238E27FC236}">
                    <a16:creationId xmlns:a16="http://schemas.microsoft.com/office/drawing/2014/main" id="{7F980D5F-7685-4E2F-902A-A1323D7A429D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007541" y="6273099"/>
                <a:ext cx="13428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54" name="Group 5153">
            <a:extLst>
              <a:ext uri="{FF2B5EF4-FFF2-40B4-BE49-F238E27FC236}">
                <a16:creationId xmlns:a16="http://schemas.microsoft.com/office/drawing/2014/main" id="{E9A863D1-0721-4096-9BD5-49700F1CA59D}"/>
              </a:ext>
            </a:extLst>
          </p:cNvPr>
          <p:cNvGrpSpPr/>
          <p:nvPr/>
        </p:nvGrpSpPr>
        <p:grpSpPr>
          <a:xfrm>
            <a:off x="681141" y="3352419"/>
            <a:ext cx="4007160" cy="3108600"/>
            <a:chOff x="681141" y="3352419"/>
            <a:chExt cx="4007160" cy="310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BC2C23-5A47-4508-9EB7-183107C6E6FA}"/>
                    </a:ext>
                  </a:extLst>
                </p14:cNvPr>
                <p14:cNvContentPartPr/>
                <p14:nvPr/>
              </p14:nvContentPartPr>
              <p14:xfrm>
                <a:off x="1226901" y="4646619"/>
                <a:ext cx="2200680" cy="42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BC2C23-5A47-4508-9EB7-183107C6E6F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18261" y="4637979"/>
                  <a:ext cx="2218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2AC8CD-371C-4AB0-B602-519292002D78}"/>
                    </a:ext>
                  </a:extLst>
                </p14:cNvPr>
                <p14:cNvContentPartPr/>
                <p14:nvPr/>
              </p14:nvContentPartPr>
              <p14:xfrm>
                <a:off x="3437301" y="4636539"/>
                <a:ext cx="33480" cy="20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2AC8CD-371C-4AB0-B602-519292002D7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428661" y="4627899"/>
                  <a:ext cx="51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C2EC83-93A2-4138-9D6A-91D1A7386013}"/>
                    </a:ext>
                  </a:extLst>
                </p14:cNvPr>
                <p14:cNvContentPartPr/>
                <p14:nvPr/>
              </p14:nvContentPartPr>
              <p14:xfrm>
                <a:off x="2715141" y="4657779"/>
                <a:ext cx="772200" cy="1355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C2EC83-93A2-4138-9D6A-91D1A738601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706501" y="4648779"/>
                  <a:ext cx="789840" cy="13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CEE2E4F-3B15-4241-8AEE-3241BF6B2F3F}"/>
                    </a:ext>
                  </a:extLst>
                </p14:cNvPr>
                <p14:cNvContentPartPr/>
                <p14:nvPr/>
              </p14:nvContentPartPr>
              <p14:xfrm>
                <a:off x="730461" y="4685139"/>
                <a:ext cx="513360" cy="1355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CEE2E4F-3B15-4241-8AEE-3241BF6B2F3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21821" y="4676139"/>
                  <a:ext cx="531000" cy="13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67B155-FC53-44A0-A0D0-67B5197B8EFB}"/>
                    </a:ext>
                  </a:extLst>
                </p14:cNvPr>
                <p14:cNvContentPartPr/>
                <p14:nvPr/>
              </p14:nvContentPartPr>
              <p14:xfrm>
                <a:off x="681141" y="6026139"/>
                <a:ext cx="2064960" cy="19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67B155-FC53-44A0-A0D0-67B5197B8EF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72141" y="6017139"/>
                  <a:ext cx="2082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E7DECF-295B-437F-8C3A-6B4ECDB1BF3F}"/>
                    </a:ext>
                  </a:extLst>
                </p14:cNvPr>
                <p14:cNvContentPartPr/>
                <p14:nvPr/>
              </p14:nvContentPartPr>
              <p14:xfrm>
                <a:off x="2745741" y="6017499"/>
                <a:ext cx="360" cy="3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E7DECF-295B-437F-8C3A-6B4ECDB1BF3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37101" y="6008859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5384CB-132F-426E-9213-C858C94ED4A7}"/>
                    </a:ext>
                  </a:extLst>
                </p14:cNvPr>
                <p14:cNvContentPartPr/>
                <p14:nvPr/>
              </p14:nvContentPartPr>
              <p14:xfrm>
                <a:off x="747381" y="5985819"/>
                <a:ext cx="59760" cy="425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5384CB-132F-426E-9213-C858C94ED4A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38381" y="5976819"/>
                  <a:ext cx="774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169DC4-D3B8-45B2-AA81-20A3FA8277F6}"/>
                    </a:ext>
                  </a:extLst>
                </p14:cNvPr>
                <p14:cNvContentPartPr/>
                <p14:nvPr/>
              </p14:nvContentPartPr>
              <p14:xfrm>
                <a:off x="2739261" y="5993379"/>
                <a:ext cx="23400" cy="364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169DC4-D3B8-45B2-AA81-20A3FA8277F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730261" y="5984739"/>
                  <a:ext cx="410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912515-D8F5-4EA6-A4CE-D36FFB23AB5F}"/>
                    </a:ext>
                  </a:extLst>
                </p14:cNvPr>
                <p14:cNvContentPartPr/>
                <p14:nvPr/>
              </p14:nvContentPartPr>
              <p14:xfrm>
                <a:off x="3426861" y="4675779"/>
                <a:ext cx="50760" cy="501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912515-D8F5-4EA6-A4CE-D36FFB23AB5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418221" y="4666779"/>
                  <a:ext cx="684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44AECD-58B6-4EB1-8091-84369066F9C7}"/>
                    </a:ext>
                  </a:extLst>
                </p14:cNvPr>
                <p14:cNvContentPartPr/>
                <p14:nvPr/>
              </p14:nvContentPartPr>
              <p14:xfrm>
                <a:off x="2772381" y="5116059"/>
                <a:ext cx="673200" cy="1259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44AECD-58B6-4EB1-8091-84369066F9C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763381" y="5107059"/>
                  <a:ext cx="690840" cy="12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FFADB4-DC3E-453D-A276-2F66715BE83A}"/>
                    </a:ext>
                  </a:extLst>
                </p14:cNvPr>
                <p14:cNvContentPartPr/>
                <p14:nvPr/>
              </p14:nvContentPartPr>
              <p14:xfrm>
                <a:off x="730821" y="6308379"/>
                <a:ext cx="2050200" cy="83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FFADB4-DC3E-453D-A276-2F66715BE83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21821" y="6299739"/>
                  <a:ext cx="2067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4D70DB7-4B7A-4FC3-8B0E-6AEF0891EC81}"/>
                    </a:ext>
                  </a:extLst>
                </p14:cNvPr>
                <p14:cNvContentPartPr/>
                <p14:nvPr/>
              </p14:nvContentPartPr>
              <p14:xfrm>
                <a:off x="1042221" y="6162939"/>
                <a:ext cx="1227600" cy="175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4D70DB7-4B7A-4FC3-8B0E-6AEF0891EC8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33221" y="6153939"/>
                  <a:ext cx="1245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4A1891-0F50-49FF-BD7B-F58632CB24EF}"/>
                    </a:ext>
                  </a:extLst>
                </p14:cNvPr>
                <p14:cNvContentPartPr/>
                <p14:nvPr/>
              </p14:nvContentPartPr>
              <p14:xfrm>
                <a:off x="2302221" y="6225939"/>
                <a:ext cx="23400" cy="32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4A1891-0F50-49FF-BD7B-F58632CB24E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293581" y="6217299"/>
                  <a:ext cx="41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DB92E4-1360-419B-A763-D7D23988A5EE}"/>
                    </a:ext>
                  </a:extLst>
                </p14:cNvPr>
                <p14:cNvContentPartPr/>
                <p14:nvPr/>
              </p14:nvContentPartPr>
              <p14:xfrm>
                <a:off x="1544781" y="6116139"/>
                <a:ext cx="915840" cy="120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DB92E4-1360-419B-A763-D7D23988A5E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535781" y="6107499"/>
                  <a:ext cx="933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3C7BB4F-1695-47B4-9AAA-8B0C0AC6BAD1}"/>
                    </a:ext>
                  </a:extLst>
                </p14:cNvPr>
                <p14:cNvContentPartPr/>
                <p14:nvPr/>
              </p14:nvContentPartPr>
              <p14:xfrm>
                <a:off x="1556661" y="6069699"/>
                <a:ext cx="887760" cy="80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3C7BB4F-1695-47B4-9AAA-8B0C0AC6BAD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548021" y="6060699"/>
                  <a:ext cx="9054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5F7EA8-C2A9-421A-93FF-F8F04D14D749}"/>
                    </a:ext>
                  </a:extLst>
                </p14:cNvPr>
                <p14:cNvContentPartPr/>
                <p14:nvPr/>
              </p14:nvContentPartPr>
              <p14:xfrm>
                <a:off x="1342821" y="6092019"/>
                <a:ext cx="916920" cy="61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5F7EA8-C2A9-421A-93FF-F8F04D14D74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334181" y="6083379"/>
                  <a:ext cx="9345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A4C43C-2D83-4E20-95AF-CE8C55C95040}"/>
                    </a:ext>
                  </a:extLst>
                </p14:cNvPr>
                <p14:cNvContentPartPr/>
                <p14:nvPr/>
              </p14:nvContentPartPr>
              <p14:xfrm>
                <a:off x="1227981" y="6089139"/>
                <a:ext cx="887040" cy="85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A4C43C-2D83-4E20-95AF-CE8C55C9504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219341" y="6080139"/>
                  <a:ext cx="904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0040AA-D1E7-4B4C-AC98-33F526C835BA}"/>
                    </a:ext>
                  </a:extLst>
                </p14:cNvPr>
                <p14:cNvContentPartPr/>
                <p14:nvPr/>
              </p14:nvContentPartPr>
              <p14:xfrm>
                <a:off x="1124301" y="6106779"/>
                <a:ext cx="738720" cy="104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0040AA-D1E7-4B4C-AC98-33F526C835B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15661" y="6098139"/>
                  <a:ext cx="756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6198EB-3F18-4392-B8E8-E6E771CDFAC5}"/>
                    </a:ext>
                  </a:extLst>
                </p14:cNvPr>
                <p14:cNvContentPartPr/>
                <p14:nvPr/>
              </p14:nvContentPartPr>
              <p14:xfrm>
                <a:off x="901461" y="6101379"/>
                <a:ext cx="789120" cy="261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6198EB-3F18-4392-B8E8-E6E771CDFAC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92461" y="6092379"/>
                  <a:ext cx="8067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88E3879-FE91-4E7B-AF5B-813DCCD00EBE}"/>
                    </a:ext>
                  </a:extLst>
                </p14:cNvPr>
                <p14:cNvContentPartPr/>
                <p14:nvPr/>
              </p14:nvContentPartPr>
              <p14:xfrm>
                <a:off x="2242821" y="6157899"/>
                <a:ext cx="400320" cy="69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88E3879-FE91-4E7B-AF5B-813DCCD00EB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234181" y="6149259"/>
                  <a:ext cx="417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37F60B-8C37-492D-92FF-354BDAF82A96}"/>
                    </a:ext>
                  </a:extLst>
                </p14:cNvPr>
                <p14:cNvContentPartPr/>
                <p14:nvPr/>
              </p14:nvContentPartPr>
              <p14:xfrm>
                <a:off x="767181" y="5993379"/>
                <a:ext cx="2055240" cy="383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37F60B-8C37-492D-92FF-354BDAF82A9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49181" y="5975739"/>
                  <a:ext cx="20908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91FBF0-39CC-4074-9B3F-B48D2D82EC17}"/>
                    </a:ext>
                  </a:extLst>
                </p14:cNvPr>
                <p14:cNvContentPartPr/>
                <p14:nvPr/>
              </p14:nvContentPartPr>
              <p14:xfrm>
                <a:off x="839541" y="6125499"/>
                <a:ext cx="606240" cy="105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91FBF0-39CC-4074-9B3F-B48D2D82EC1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21541" y="6107859"/>
                  <a:ext cx="641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BC7BBE6-DF87-4BE7-BA9A-8D56EE465FFC}"/>
                    </a:ext>
                  </a:extLst>
                </p14:cNvPr>
                <p14:cNvContentPartPr/>
                <p14:nvPr/>
              </p14:nvContentPartPr>
              <p14:xfrm>
                <a:off x="1276581" y="6131259"/>
                <a:ext cx="731520" cy="117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BC7BBE6-DF87-4BE7-BA9A-8D56EE465FF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258941" y="6113259"/>
                  <a:ext cx="767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EADB3F-0A41-4B22-BF23-D09F0CE1EA91}"/>
                    </a:ext>
                  </a:extLst>
                </p14:cNvPr>
                <p14:cNvContentPartPr/>
                <p14:nvPr/>
              </p14:nvContentPartPr>
              <p14:xfrm>
                <a:off x="1974621" y="6149619"/>
                <a:ext cx="176040" cy="9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EADB3F-0A41-4B22-BF23-D09F0CE1EA9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956981" y="6131979"/>
                  <a:ext cx="211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ED9B5AC-3318-4FE8-80FB-20CE8241DA42}"/>
                    </a:ext>
                  </a:extLst>
                </p14:cNvPr>
                <p14:cNvContentPartPr/>
                <p14:nvPr/>
              </p14:nvContentPartPr>
              <p14:xfrm>
                <a:off x="1998021" y="6130539"/>
                <a:ext cx="162360" cy="19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ED9B5AC-3318-4FE8-80FB-20CE8241DA4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80021" y="6112899"/>
                  <a:ext cx="198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A4BD1A-5544-4FF4-811E-A41D0AF02791}"/>
                    </a:ext>
                  </a:extLst>
                </p14:cNvPr>
                <p14:cNvContentPartPr/>
                <p14:nvPr/>
              </p14:nvContentPartPr>
              <p14:xfrm>
                <a:off x="1974981" y="6149619"/>
                <a:ext cx="50040" cy="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A4BD1A-5544-4FF4-811E-A41D0AF0279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956981" y="6131979"/>
                  <a:ext cx="85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1F4F48-DE17-4413-BAC0-88EF349DB552}"/>
                    </a:ext>
                  </a:extLst>
                </p14:cNvPr>
                <p14:cNvContentPartPr/>
                <p14:nvPr/>
              </p14:nvContentPartPr>
              <p14:xfrm>
                <a:off x="1941501" y="6121899"/>
                <a:ext cx="93240" cy="28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1F4F48-DE17-4413-BAC0-88EF349DB55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23501" y="6103899"/>
                  <a:ext cx="128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B98A5E3-4FA5-4D57-9D27-240379AE4D32}"/>
                    </a:ext>
                  </a:extLst>
                </p14:cNvPr>
                <p14:cNvContentPartPr/>
                <p14:nvPr/>
              </p14:nvContentPartPr>
              <p14:xfrm>
                <a:off x="1511661" y="6069699"/>
                <a:ext cx="366840" cy="32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B98A5E3-4FA5-4D57-9D27-240379AE4D3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493661" y="6052059"/>
                  <a:ext cx="402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09B4B94-C2C9-41E8-A882-9379FACA3B9A}"/>
                    </a:ext>
                  </a:extLst>
                </p14:cNvPr>
                <p14:cNvContentPartPr/>
                <p14:nvPr/>
              </p14:nvContentPartPr>
              <p14:xfrm>
                <a:off x="1253541" y="3938859"/>
                <a:ext cx="384120" cy="544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09B4B94-C2C9-41E8-A882-9379FACA3B9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244541" y="3929859"/>
                  <a:ext cx="4017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E2E2C78-71F8-48E1-BCE4-14EE0359EF4B}"/>
                    </a:ext>
                  </a:extLst>
                </p14:cNvPr>
                <p14:cNvContentPartPr/>
                <p14:nvPr/>
              </p14:nvContentPartPr>
              <p14:xfrm>
                <a:off x="2906301" y="3880899"/>
                <a:ext cx="387000" cy="521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E2E2C78-71F8-48E1-BCE4-14EE0359EF4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897661" y="3872259"/>
                  <a:ext cx="40464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D42531-A595-452E-B0DB-3CC8B78EDBC8}"/>
                    </a:ext>
                  </a:extLst>
                </p14:cNvPr>
                <p14:cNvContentPartPr/>
                <p14:nvPr/>
              </p14:nvContentPartPr>
              <p14:xfrm>
                <a:off x="1680501" y="4227219"/>
                <a:ext cx="1228320" cy="133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D42531-A595-452E-B0DB-3CC8B78EDBC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671501" y="4218219"/>
                  <a:ext cx="1245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10ABA43-55F0-432F-A378-15613C54AD60}"/>
                    </a:ext>
                  </a:extLst>
                </p14:cNvPr>
                <p14:cNvContentPartPr/>
                <p14:nvPr/>
              </p14:nvContentPartPr>
              <p14:xfrm>
                <a:off x="1663941" y="4003659"/>
                <a:ext cx="973080" cy="91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10ABA43-55F0-432F-A378-15613C54AD6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654941" y="3995019"/>
                  <a:ext cx="990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8B327A2-A0DE-458F-8F60-557A25F2A848}"/>
                    </a:ext>
                  </a:extLst>
                </p14:cNvPr>
                <p14:cNvContentPartPr/>
                <p14:nvPr/>
              </p14:nvContentPartPr>
              <p14:xfrm>
                <a:off x="2646381" y="4009419"/>
                <a:ext cx="298800" cy="46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8B327A2-A0DE-458F-8F60-557A25F2A84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637741" y="4000419"/>
                  <a:ext cx="316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2568B73-44DE-4189-A4AF-9B6760993038}"/>
                    </a:ext>
                  </a:extLst>
                </p14:cNvPr>
                <p14:cNvContentPartPr/>
                <p14:nvPr/>
              </p14:nvContentPartPr>
              <p14:xfrm>
                <a:off x="1041501" y="4477419"/>
                <a:ext cx="261720" cy="1205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2568B73-44DE-4189-A4AF-9B676099303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32861" y="4468779"/>
                  <a:ext cx="279360" cy="12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4B5F518-F4EF-47F9-8FFB-C7AD665205B0}"/>
                    </a:ext>
                  </a:extLst>
                </p14:cNvPr>
                <p14:cNvContentPartPr/>
                <p14:nvPr/>
              </p14:nvContentPartPr>
              <p14:xfrm>
                <a:off x="1177581" y="5609979"/>
                <a:ext cx="360" cy="67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4B5F518-F4EF-47F9-8FFB-C7AD665205B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68581" y="5601339"/>
                  <a:ext cx="18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0D93AB5-4A35-4247-B5C2-03074B27830A}"/>
                    </a:ext>
                  </a:extLst>
                </p14:cNvPr>
                <p14:cNvContentPartPr/>
                <p14:nvPr/>
              </p14:nvContentPartPr>
              <p14:xfrm>
                <a:off x="1055181" y="5692059"/>
                <a:ext cx="264240" cy="32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0D93AB5-4A35-4247-B5C2-03074B27830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46181" y="5683059"/>
                  <a:ext cx="281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836FACB-999A-44F2-9ACF-02F1C31A0CFF}"/>
                    </a:ext>
                  </a:extLst>
                </p14:cNvPr>
                <p14:cNvContentPartPr/>
                <p14:nvPr/>
              </p14:nvContentPartPr>
              <p14:xfrm>
                <a:off x="3132741" y="4401459"/>
                <a:ext cx="69840" cy="23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836FACB-999A-44F2-9ACF-02F1C31A0CF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124101" y="4392459"/>
                  <a:ext cx="87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A6362EC-A473-464D-9C09-9EEB4EF638DF}"/>
                    </a:ext>
                  </a:extLst>
                </p14:cNvPr>
                <p14:cNvContentPartPr/>
                <p14:nvPr/>
              </p14:nvContentPartPr>
              <p14:xfrm>
                <a:off x="2799381" y="4405779"/>
                <a:ext cx="393840" cy="1277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A6362EC-A473-464D-9C09-9EEB4EF638D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790741" y="4397139"/>
                  <a:ext cx="411480" cy="12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56645F5-8340-4EA3-B879-5E4C4B0BE72B}"/>
                    </a:ext>
                  </a:extLst>
                </p14:cNvPr>
                <p14:cNvContentPartPr/>
                <p14:nvPr/>
              </p14:nvContentPartPr>
              <p14:xfrm>
                <a:off x="2658621" y="5662179"/>
                <a:ext cx="254880" cy="43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56645F5-8340-4EA3-B879-5E4C4B0BE72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649981" y="5653179"/>
                  <a:ext cx="272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E4AFA5-FA16-49A4-A5A2-550161A2A12D}"/>
                    </a:ext>
                  </a:extLst>
                </p14:cNvPr>
                <p14:cNvContentPartPr/>
                <p14:nvPr/>
              </p14:nvContentPartPr>
              <p14:xfrm>
                <a:off x="1630101" y="4320099"/>
                <a:ext cx="378000" cy="1179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E4AFA5-FA16-49A4-A5A2-550161A2A12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621461" y="4311459"/>
                  <a:ext cx="395640" cy="11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136AC3-D283-4C36-A42D-4FC773C17E73}"/>
                    </a:ext>
                  </a:extLst>
                </p14:cNvPr>
                <p14:cNvContentPartPr/>
                <p14:nvPr/>
              </p14:nvContentPartPr>
              <p14:xfrm>
                <a:off x="1789581" y="4373379"/>
                <a:ext cx="33840" cy="889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136AC3-D283-4C36-A42D-4FC773C17E7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80581" y="4364379"/>
                  <a:ext cx="5148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8C4DDB3-CC2D-4066-A7B2-BB58FBABD556}"/>
                    </a:ext>
                  </a:extLst>
                </p14:cNvPr>
                <p14:cNvContentPartPr/>
                <p14:nvPr/>
              </p14:nvContentPartPr>
              <p14:xfrm>
                <a:off x="2570061" y="4278339"/>
                <a:ext cx="338040" cy="1101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8C4DDB3-CC2D-4066-A7B2-BB58FBABD55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561421" y="4269699"/>
                  <a:ext cx="355680" cy="11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D848FBE-4B27-47D0-BDD4-C0880346C9D3}"/>
                    </a:ext>
                  </a:extLst>
                </p14:cNvPr>
                <p14:cNvContentPartPr/>
                <p14:nvPr/>
              </p14:nvContentPartPr>
              <p14:xfrm>
                <a:off x="2580501" y="4307139"/>
                <a:ext cx="149760" cy="832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D848FBE-4B27-47D0-BDD4-C0880346C9D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571501" y="4298499"/>
                  <a:ext cx="16740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E1EF08E-EFF1-454B-8F6F-C04679DBE0D7}"/>
                    </a:ext>
                  </a:extLst>
                </p14:cNvPr>
                <p14:cNvContentPartPr/>
                <p14:nvPr/>
              </p14:nvContentPartPr>
              <p14:xfrm>
                <a:off x="2696061" y="4307139"/>
                <a:ext cx="27000" cy="9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E1EF08E-EFF1-454B-8F6F-C04679DBE0D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687421" y="4298499"/>
                  <a:ext cx="44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33D413D-371E-4C77-B768-F45E5C53C1A4}"/>
                    </a:ext>
                  </a:extLst>
                </p14:cNvPr>
                <p14:cNvContentPartPr/>
                <p14:nvPr/>
              </p14:nvContentPartPr>
              <p14:xfrm>
                <a:off x="1680501" y="4407219"/>
                <a:ext cx="83520" cy="924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33D413D-371E-4C77-B768-F45E5C53C1A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671501" y="4398219"/>
                  <a:ext cx="101160" cy="9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299C732-85F3-48C1-829C-B3C7457B0AC3}"/>
                    </a:ext>
                  </a:extLst>
                </p14:cNvPr>
                <p14:cNvContentPartPr/>
                <p14:nvPr/>
              </p14:nvContentPartPr>
              <p14:xfrm>
                <a:off x="2596701" y="4273299"/>
                <a:ext cx="284760" cy="1091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299C732-85F3-48C1-829C-B3C7457B0AC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588061" y="4264299"/>
                  <a:ext cx="302400" cy="11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252D234-141D-47D8-890A-A2DBA2D64FE7}"/>
                    </a:ext>
                  </a:extLst>
                </p14:cNvPr>
                <p14:cNvContentPartPr/>
                <p14:nvPr/>
              </p14:nvContentPartPr>
              <p14:xfrm>
                <a:off x="2755821" y="4608819"/>
                <a:ext cx="99720" cy="582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252D234-141D-47D8-890A-A2DBA2D64FE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746821" y="4600179"/>
                  <a:ext cx="11736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C5D4EF9-8A57-4520-8D30-24AC3E212F24}"/>
                    </a:ext>
                  </a:extLst>
                </p14:cNvPr>
                <p14:cNvContentPartPr/>
                <p14:nvPr/>
              </p14:nvContentPartPr>
              <p14:xfrm>
                <a:off x="2657181" y="4794579"/>
                <a:ext cx="224640" cy="578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C5D4EF9-8A57-4520-8D30-24AC3E212F2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648181" y="4785579"/>
                  <a:ext cx="24228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38FBBF0-830B-4463-B719-345083A06B30}"/>
                    </a:ext>
                  </a:extLst>
                </p14:cNvPr>
                <p14:cNvContentPartPr/>
                <p14:nvPr/>
              </p14:nvContentPartPr>
              <p14:xfrm>
                <a:off x="2821701" y="4842099"/>
                <a:ext cx="50040" cy="466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38FBBF0-830B-4463-B719-345083A06B3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813061" y="4833099"/>
                  <a:ext cx="676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D569267-F01B-4F00-A8A1-2631BBCA75C3}"/>
                    </a:ext>
                  </a:extLst>
                </p14:cNvPr>
                <p14:cNvContentPartPr/>
                <p14:nvPr/>
              </p14:nvContentPartPr>
              <p14:xfrm>
                <a:off x="2805501" y="4359339"/>
                <a:ext cx="50040" cy="272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D569267-F01B-4F00-A8A1-2631BBCA75C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796501" y="4350339"/>
                  <a:ext cx="676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5E123C-08F9-4E78-A1CA-ED01DB660A95}"/>
                    </a:ext>
                  </a:extLst>
                </p14:cNvPr>
                <p14:cNvContentPartPr/>
                <p14:nvPr/>
              </p14:nvContentPartPr>
              <p14:xfrm>
                <a:off x="2712621" y="4310379"/>
                <a:ext cx="119880" cy="288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5E123C-08F9-4E78-A1CA-ED01DB660A9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703621" y="4301739"/>
                  <a:ext cx="1375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AFBF638-253D-4759-B4FB-7D87D489D6F6}"/>
                    </a:ext>
                  </a:extLst>
                </p14:cNvPr>
                <p14:cNvContentPartPr/>
                <p14:nvPr/>
              </p14:nvContentPartPr>
              <p14:xfrm>
                <a:off x="1729821" y="4448619"/>
                <a:ext cx="43200" cy="617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AFBF638-253D-4759-B4FB-7D87D489D6F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721181" y="4439979"/>
                  <a:ext cx="6084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063C859-032A-4E67-ADD9-ACDC639AF194}"/>
                    </a:ext>
                  </a:extLst>
                </p14:cNvPr>
                <p14:cNvContentPartPr/>
                <p14:nvPr/>
              </p14:nvContentPartPr>
              <p14:xfrm>
                <a:off x="1629741" y="4487499"/>
                <a:ext cx="68040" cy="823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063C859-032A-4E67-ADD9-ACDC639AF19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621101" y="4478859"/>
                  <a:ext cx="8568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F606C95-A597-439B-9C49-D094E001B405}"/>
                    </a:ext>
                  </a:extLst>
                </p14:cNvPr>
                <p14:cNvContentPartPr/>
                <p14:nvPr/>
              </p14:nvContentPartPr>
              <p14:xfrm>
                <a:off x="1706781" y="4738779"/>
                <a:ext cx="126360" cy="627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F606C95-A597-439B-9C49-D094E001B40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697781" y="4729779"/>
                  <a:ext cx="14400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C44DFA5-A495-4FD5-8454-6C354F484D5D}"/>
                    </a:ext>
                  </a:extLst>
                </p14:cNvPr>
                <p14:cNvContentPartPr/>
                <p14:nvPr/>
              </p14:nvContentPartPr>
              <p14:xfrm>
                <a:off x="1647381" y="5205699"/>
                <a:ext cx="92880" cy="136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C44DFA5-A495-4FD5-8454-6C354F484D5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638381" y="5197059"/>
                  <a:ext cx="110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E5DFD66-505C-41D3-89F0-16D8A90659F2}"/>
                    </a:ext>
                  </a:extLst>
                </p14:cNvPr>
                <p14:cNvContentPartPr/>
                <p14:nvPr/>
              </p14:nvContentPartPr>
              <p14:xfrm>
                <a:off x="1799301" y="5247099"/>
                <a:ext cx="208800" cy="198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E5DFD66-505C-41D3-89F0-16D8A90659F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790661" y="5238099"/>
                  <a:ext cx="226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1B673FF-4A63-4406-B822-0575FE0BDD0F}"/>
                    </a:ext>
                  </a:extLst>
                </p14:cNvPr>
                <p14:cNvContentPartPr/>
                <p14:nvPr/>
              </p14:nvContentPartPr>
              <p14:xfrm>
                <a:off x="1647021" y="4325859"/>
                <a:ext cx="133200" cy="245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1B673FF-4A63-4406-B822-0575FE0BDD0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638021" y="4316859"/>
                  <a:ext cx="150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A038649-A53A-4F62-9B57-8C7B8278BB37}"/>
                    </a:ext>
                  </a:extLst>
                </p14:cNvPr>
                <p14:cNvContentPartPr/>
                <p14:nvPr/>
              </p14:nvContentPartPr>
              <p14:xfrm>
                <a:off x="2705781" y="4276539"/>
                <a:ext cx="186120" cy="319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A038649-A53A-4F62-9B57-8C7B8278BB3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697141" y="4267539"/>
                  <a:ext cx="2037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A060BA3-1FED-4121-BD54-9E883E3CC777}"/>
                    </a:ext>
                  </a:extLst>
                </p14:cNvPr>
                <p14:cNvContentPartPr/>
                <p14:nvPr/>
              </p14:nvContentPartPr>
              <p14:xfrm>
                <a:off x="2586981" y="5293539"/>
                <a:ext cx="126000" cy="91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A060BA3-1FED-4121-BD54-9E883E3CC77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577981" y="5284899"/>
                  <a:ext cx="143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1BA31F3-0F4F-4CC5-AAB1-C9B3D1D18568}"/>
                    </a:ext>
                  </a:extLst>
                </p14:cNvPr>
                <p14:cNvContentPartPr/>
                <p14:nvPr/>
              </p14:nvContentPartPr>
              <p14:xfrm>
                <a:off x="2723781" y="5332779"/>
                <a:ext cx="115200" cy="52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1BA31F3-0F4F-4CC5-AAB1-C9B3D1D1856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714781" y="5323779"/>
                  <a:ext cx="1328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F755627-4A5E-4B8A-802A-5535C51FD603}"/>
                    </a:ext>
                  </a:extLst>
                </p14:cNvPr>
                <p14:cNvContentPartPr/>
                <p14:nvPr/>
              </p14:nvContentPartPr>
              <p14:xfrm>
                <a:off x="1326261" y="4048299"/>
                <a:ext cx="70920" cy="305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F755627-4A5E-4B8A-802A-5535C51FD60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317621" y="4039659"/>
                  <a:ext cx="885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043A229-2D43-4432-9E56-A795067D7B92}"/>
                    </a:ext>
                  </a:extLst>
                </p14:cNvPr>
                <p14:cNvContentPartPr/>
                <p14:nvPr/>
              </p14:nvContentPartPr>
              <p14:xfrm>
                <a:off x="1395741" y="3975579"/>
                <a:ext cx="126720" cy="385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043A229-2D43-4432-9E56-A795067D7B9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386741" y="3966939"/>
                  <a:ext cx="1443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D2B5B8A-285D-42E4-880F-60F927805B78}"/>
                    </a:ext>
                  </a:extLst>
                </p14:cNvPr>
                <p14:cNvContentPartPr/>
                <p14:nvPr/>
              </p14:nvContentPartPr>
              <p14:xfrm>
                <a:off x="1445421" y="4082859"/>
                <a:ext cx="159120" cy="335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D2B5B8A-285D-42E4-880F-60F927805B7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436781" y="4074219"/>
                  <a:ext cx="1767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9E60F1D-678D-46BB-8E85-BFF791CF3AF6}"/>
                    </a:ext>
                  </a:extLst>
                </p14:cNvPr>
                <p14:cNvContentPartPr/>
                <p14:nvPr/>
              </p14:nvContentPartPr>
              <p14:xfrm>
                <a:off x="1799301" y="4135419"/>
                <a:ext cx="166320" cy="185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9E60F1D-678D-46BB-8E85-BFF791CF3AF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790301" y="4126419"/>
                  <a:ext cx="183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F39E6C2-FC08-4486-A383-731CEAFCD905}"/>
                    </a:ext>
                  </a:extLst>
                </p14:cNvPr>
                <p14:cNvContentPartPr/>
                <p14:nvPr/>
              </p14:nvContentPartPr>
              <p14:xfrm>
                <a:off x="1998021" y="4089339"/>
                <a:ext cx="86400" cy="208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F39E6C2-FC08-4486-A383-731CEAFCD90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989021" y="4080339"/>
                  <a:ext cx="104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5CC5950-0493-46FB-AC48-2B33F8E96290}"/>
                    </a:ext>
                  </a:extLst>
                </p14:cNvPr>
                <p14:cNvContentPartPr/>
                <p14:nvPr/>
              </p14:nvContentPartPr>
              <p14:xfrm>
                <a:off x="2126901" y="4122819"/>
                <a:ext cx="208800" cy="178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CC5950-0493-46FB-AC48-2B33F8E9629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118261" y="4114179"/>
                  <a:ext cx="226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C2AAD0-8752-4C29-847E-935145ED7258}"/>
                    </a:ext>
                  </a:extLst>
                </p14:cNvPr>
                <p14:cNvContentPartPr/>
                <p14:nvPr/>
              </p14:nvContentPartPr>
              <p14:xfrm>
                <a:off x="2428221" y="4156299"/>
                <a:ext cx="76320" cy="141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C2AAD0-8752-4C29-847E-935145ED725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419221" y="4147659"/>
                  <a:ext cx="93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1DF90B0-72D5-4C19-A4E5-E6C57540D69D}"/>
                    </a:ext>
                  </a:extLst>
                </p14:cNvPr>
                <p14:cNvContentPartPr/>
                <p14:nvPr/>
              </p14:nvContentPartPr>
              <p14:xfrm>
                <a:off x="2673021" y="4064859"/>
                <a:ext cx="175680" cy="209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1DF90B0-72D5-4C19-A4E5-E6C57540D69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664021" y="4056219"/>
                  <a:ext cx="193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829920D-46B9-43AC-84FF-99DC56B66681}"/>
                    </a:ext>
                  </a:extLst>
                </p14:cNvPr>
                <p14:cNvContentPartPr/>
                <p14:nvPr/>
              </p14:nvContentPartPr>
              <p14:xfrm>
                <a:off x="3000621" y="3896019"/>
                <a:ext cx="116640" cy="315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829920D-46B9-43AC-84FF-99DC56B6668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991621" y="3887019"/>
                  <a:ext cx="1342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007AFC5-297A-4184-AEB9-30B54F34C25D}"/>
                    </a:ext>
                  </a:extLst>
                </p14:cNvPr>
                <p14:cNvContentPartPr/>
                <p14:nvPr/>
              </p14:nvContentPartPr>
              <p14:xfrm>
                <a:off x="3023661" y="3933099"/>
                <a:ext cx="87120" cy="321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007AFC5-297A-4184-AEB9-30B54F34C25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015021" y="3924099"/>
                  <a:ext cx="104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9CCE335-9CE9-48F6-B95D-18698E098F0C}"/>
                    </a:ext>
                  </a:extLst>
                </p14:cNvPr>
                <p14:cNvContentPartPr/>
                <p14:nvPr/>
              </p14:nvContentPartPr>
              <p14:xfrm>
                <a:off x="3066861" y="4003659"/>
                <a:ext cx="153360" cy="275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9CCE335-9CE9-48F6-B95D-18698E098F0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057861" y="3995019"/>
                  <a:ext cx="171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0C29BD7-7EFB-477E-A640-0981B0F45AAF}"/>
                    </a:ext>
                  </a:extLst>
                </p14:cNvPr>
                <p14:cNvContentPartPr/>
                <p14:nvPr/>
              </p14:nvContentPartPr>
              <p14:xfrm>
                <a:off x="3182421" y="4165659"/>
                <a:ext cx="102960" cy="188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0C29BD7-7EFB-477E-A640-0981B0F45AA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173781" y="4157019"/>
                  <a:ext cx="120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DAD8B51-0409-4BD6-8E0F-0EF143871326}"/>
                    </a:ext>
                  </a:extLst>
                </p14:cNvPr>
                <p14:cNvContentPartPr/>
                <p14:nvPr/>
              </p14:nvContentPartPr>
              <p14:xfrm>
                <a:off x="1402581" y="3532059"/>
                <a:ext cx="43560" cy="520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DAD8B51-0409-4BD6-8E0F-0EF14387132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393581" y="3523059"/>
                  <a:ext cx="6120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25FB0CE-4463-4DD7-9224-096E7DC5F51B}"/>
                    </a:ext>
                  </a:extLst>
                </p14:cNvPr>
                <p14:cNvContentPartPr/>
                <p14:nvPr/>
              </p14:nvContentPartPr>
              <p14:xfrm>
                <a:off x="3109701" y="3521619"/>
                <a:ext cx="6840" cy="429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25FB0CE-4463-4DD7-9224-096E7DC5F51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101061" y="3512979"/>
                  <a:ext cx="244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C3086B7-FADA-458E-866C-C932835A25A3}"/>
                    </a:ext>
                  </a:extLst>
                </p14:cNvPr>
                <p14:cNvContentPartPr/>
                <p14:nvPr/>
              </p14:nvContentPartPr>
              <p14:xfrm>
                <a:off x="3126261" y="3457179"/>
                <a:ext cx="7560" cy="106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C3086B7-FADA-458E-866C-C932835A25A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117621" y="3448539"/>
                  <a:ext cx="25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59E24DB-F8CE-4F15-92CB-832F6CC918F5}"/>
                    </a:ext>
                  </a:extLst>
                </p14:cNvPr>
                <p14:cNvContentPartPr/>
                <p14:nvPr/>
              </p14:nvContentPartPr>
              <p14:xfrm>
                <a:off x="2814861" y="3352419"/>
                <a:ext cx="655920" cy="167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59E24DB-F8CE-4F15-92CB-832F6CC918F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805861" y="3343419"/>
                  <a:ext cx="673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5143" name="Ink 5142">
                  <a:extLst>
                    <a:ext uri="{FF2B5EF4-FFF2-40B4-BE49-F238E27FC236}">
                      <a16:creationId xmlns:a16="http://schemas.microsoft.com/office/drawing/2014/main" id="{8FF8588D-BD6E-4911-A9A9-D8836F5CD70A}"/>
                    </a:ext>
                  </a:extLst>
                </p14:cNvPr>
                <p14:cNvContentPartPr/>
                <p14:nvPr/>
              </p14:nvContentPartPr>
              <p14:xfrm>
                <a:off x="3771381" y="4604859"/>
                <a:ext cx="235440" cy="1701360"/>
              </p14:xfrm>
            </p:contentPart>
          </mc:Choice>
          <mc:Fallback>
            <p:pic>
              <p:nvPicPr>
                <p:cNvPr id="5143" name="Ink 5142">
                  <a:extLst>
                    <a:ext uri="{FF2B5EF4-FFF2-40B4-BE49-F238E27FC236}">
                      <a16:creationId xmlns:a16="http://schemas.microsoft.com/office/drawing/2014/main" id="{8FF8588D-BD6E-4911-A9A9-D8836F5CD70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753741" y="4587219"/>
                  <a:ext cx="271080" cy="17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5144" name="Ink 5143">
                  <a:extLst>
                    <a:ext uri="{FF2B5EF4-FFF2-40B4-BE49-F238E27FC236}">
                      <a16:creationId xmlns:a16="http://schemas.microsoft.com/office/drawing/2014/main" id="{8DE873B0-BC67-492C-80D3-9593C2B6C24D}"/>
                    </a:ext>
                  </a:extLst>
                </p14:cNvPr>
                <p14:cNvContentPartPr/>
                <p14:nvPr/>
              </p14:nvContentPartPr>
              <p14:xfrm>
                <a:off x="3983421" y="6300459"/>
                <a:ext cx="360" cy="80280"/>
              </p14:xfrm>
            </p:contentPart>
          </mc:Choice>
          <mc:Fallback>
            <p:pic>
              <p:nvPicPr>
                <p:cNvPr id="5144" name="Ink 5143">
                  <a:extLst>
                    <a:ext uri="{FF2B5EF4-FFF2-40B4-BE49-F238E27FC236}">
                      <a16:creationId xmlns:a16="http://schemas.microsoft.com/office/drawing/2014/main" id="{8DE873B0-BC67-492C-80D3-9593C2B6C24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965421" y="6282819"/>
                  <a:ext cx="36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5149" name="Ink 5148">
                  <a:extLst>
                    <a:ext uri="{FF2B5EF4-FFF2-40B4-BE49-F238E27FC236}">
                      <a16:creationId xmlns:a16="http://schemas.microsoft.com/office/drawing/2014/main" id="{7225F90F-6951-4D98-8A6A-675223620147}"/>
                    </a:ext>
                  </a:extLst>
                </p14:cNvPr>
                <p14:cNvContentPartPr/>
                <p14:nvPr/>
              </p14:nvContentPartPr>
              <p14:xfrm>
                <a:off x="3973341" y="5753259"/>
                <a:ext cx="714960" cy="656640"/>
              </p14:xfrm>
            </p:contentPart>
          </mc:Choice>
          <mc:Fallback>
            <p:pic>
              <p:nvPicPr>
                <p:cNvPr id="5149" name="Ink 5148">
                  <a:extLst>
                    <a:ext uri="{FF2B5EF4-FFF2-40B4-BE49-F238E27FC236}">
                      <a16:creationId xmlns:a16="http://schemas.microsoft.com/office/drawing/2014/main" id="{7225F90F-6951-4D98-8A6A-67522362014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964341" y="5744619"/>
                  <a:ext cx="73260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5150" name="Ink 5149">
                  <a:extLst>
                    <a:ext uri="{FF2B5EF4-FFF2-40B4-BE49-F238E27FC236}">
                      <a16:creationId xmlns:a16="http://schemas.microsoft.com/office/drawing/2014/main" id="{FB7AF9E4-07DD-4942-A028-40CC3C24E8BF}"/>
                    </a:ext>
                  </a:extLst>
                </p14:cNvPr>
                <p14:cNvContentPartPr/>
                <p14:nvPr/>
              </p14:nvContentPartPr>
              <p14:xfrm>
                <a:off x="4274301" y="5931099"/>
                <a:ext cx="238680" cy="228240"/>
              </p14:xfrm>
            </p:contentPart>
          </mc:Choice>
          <mc:Fallback>
            <p:pic>
              <p:nvPicPr>
                <p:cNvPr id="5150" name="Ink 5149">
                  <a:extLst>
                    <a:ext uri="{FF2B5EF4-FFF2-40B4-BE49-F238E27FC236}">
                      <a16:creationId xmlns:a16="http://schemas.microsoft.com/office/drawing/2014/main" id="{FB7AF9E4-07DD-4942-A028-40CC3C24E8B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265661" y="5922459"/>
                  <a:ext cx="256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5153" name="Ink 5152">
                  <a:extLst>
                    <a:ext uri="{FF2B5EF4-FFF2-40B4-BE49-F238E27FC236}">
                      <a16:creationId xmlns:a16="http://schemas.microsoft.com/office/drawing/2014/main" id="{E4493E1F-7F3C-44EE-A094-115938919836}"/>
                    </a:ext>
                  </a:extLst>
                </p14:cNvPr>
                <p14:cNvContentPartPr/>
                <p14:nvPr/>
              </p14:nvContentPartPr>
              <p14:xfrm>
                <a:off x="3973341" y="6257619"/>
                <a:ext cx="61200" cy="203400"/>
              </p14:xfrm>
            </p:contentPart>
          </mc:Choice>
          <mc:Fallback>
            <p:pic>
              <p:nvPicPr>
                <p:cNvPr id="5153" name="Ink 5152">
                  <a:extLst>
                    <a:ext uri="{FF2B5EF4-FFF2-40B4-BE49-F238E27FC236}">
                      <a16:creationId xmlns:a16="http://schemas.microsoft.com/office/drawing/2014/main" id="{E4493E1F-7F3C-44EE-A094-11593891983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964341" y="6248979"/>
                  <a:ext cx="7884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6" name="Group 5205">
            <a:extLst>
              <a:ext uri="{FF2B5EF4-FFF2-40B4-BE49-F238E27FC236}">
                <a16:creationId xmlns:a16="http://schemas.microsoft.com/office/drawing/2014/main" id="{61FD1684-FC2A-4C80-A90E-0D418B9B2703}"/>
              </a:ext>
            </a:extLst>
          </p:cNvPr>
          <p:cNvGrpSpPr/>
          <p:nvPr/>
        </p:nvGrpSpPr>
        <p:grpSpPr>
          <a:xfrm>
            <a:off x="4568781" y="3153339"/>
            <a:ext cx="2521800" cy="1015200"/>
            <a:chOff x="4568781" y="3153339"/>
            <a:chExt cx="2521800" cy="101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5181" name="Ink 5180">
                  <a:extLst>
                    <a:ext uri="{FF2B5EF4-FFF2-40B4-BE49-F238E27FC236}">
                      <a16:creationId xmlns:a16="http://schemas.microsoft.com/office/drawing/2014/main" id="{CF22A676-8EBB-42E3-9CE5-F2E3CF71E5F9}"/>
                    </a:ext>
                  </a:extLst>
                </p14:cNvPr>
                <p14:cNvContentPartPr/>
                <p14:nvPr/>
              </p14:nvContentPartPr>
              <p14:xfrm>
                <a:off x="4568781" y="3168099"/>
                <a:ext cx="219240" cy="350280"/>
              </p14:xfrm>
            </p:contentPart>
          </mc:Choice>
          <mc:Fallback>
            <p:pic>
              <p:nvPicPr>
                <p:cNvPr id="5181" name="Ink 5180">
                  <a:extLst>
                    <a:ext uri="{FF2B5EF4-FFF2-40B4-BE49-F238E27FC236}">
                      <a16:creationId xmlns:a16="http://schemas.microsoft.com/office/drawing/2014/main" id="{CF22A676-8EBB-42E3-9CE5-F2E3CF71E5F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559781" y="3159459"/>
                  <a:ext cx="2368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5182" name="Ink 5181">
                  <a:extLst>
                    <a:ext uri="{FF2B5EF4-FFF2-40B4-BE49-F238E27FC236}">
                      <a16:creationId xmlns:a16="http://schemas.microsoft.com/office/drawing/2014/main" id="{EA2B7BFD-B91E-4D1D-B914-00A64D632BD0}"/>
                    </a:ext>
                  </a:extLst>
                </p14:cNvPr>
                <p14:cNvContentPartPr/>
                <p14:nvPr/>
              </p14:nvContentPartPr>
              <p14:xfrm>
                <a:off x="4820421" y="3352059"/>
                <a:ext cx="245520" cy="156960"/>
              </p14:xfrm>
            </p:contentPart>
          </mc:Choice>
          <mc:Fallback>
            <p:pic>
              <p:nvPicPr>
                <p:cNvPr id="5182" name="Ink 5181">
                  <a:extLst>
                    <a:ext uri="{FF2B5EF4-FFF2-40B4-BE49-F238E27FC236}">
                      <a16:creationId xmlns:a16="http://schemas.microsoft.com/office/drawing/2014/main" id="{EA2B7BFD-B91E-4D1D-B914-00A64D632BD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811421" y="3343419"/>
                  <a:ext cx="263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5183" name="Ink 5182">
                  <a:extLst>
                    <a:ext uri="{FF2B5EF4-FFF2-40B4-BE49-F238E27FC236}">
                      <a16:creationId xmlns:a16="http://schemas.microsoft.com/office/drawing/2014/main" id="{AAA37EF8-5364-4CC6-B8F9-D125831EB156}"/>
                    </a:ext>
                  </a:extLst>
                </p14:cNvPr>
                <p14:cNvContentPartPr/>
                <p14:nvPr/>
              </p14:nvContentPartPr>
              <p14:xfrm>
                <a:off x="5130021" y="3352419"/>
                <a:ext cx="163800" cy="187920"/>
              </p14:xfrm>
            </p:contentPart>
          </mc:Choice>
          <mc:Fallback>
            <p:pic>
              <p:nvPicPr>
                <p:cNvPr id="5183" name="Ink 5182">
                  <a:extLst>
                    <a:ext uri="{FF2B5EF4-FFF2-40B4-BE49-F238E27FC236}">
                      <a16:creationId xmlns:a16="http://schemas.microsoft.com/office/drawing/2014/main" id="{AAA37EF8-5364-4CC6-B8F9-D125831EB15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121021" y="3343419"/>
                  <a:ext cx="181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5184" name="Ink 5183">
                  <a:extLst>
                    <a:ext uri="{FF2B5EF4-FFF2-40B4-BE49-F238E27FC236}">
                      <a16:creationId xmlns:a16="http://schemas.microsoft.com/office/drawing/2014/main" id="{DDF72BA9-5D7B-42C1-8E63-F6D7A9C8F966}"/>
                    </a:ext>
                  </a:extLst>
                </p14:cNvPr>
                <p14:cNvContentPartPr/>
                <p14:nvPr/>
              </p14:nvContentPartPr>
              <p14:xfrm>
                <a:off x="5326221" y="3158739"/>
                <a:ext cx="311760" cy="360000"/>
              </p14:xfrm>
            </p:contentPart>
          </mc:Choice>
          <mc:Fallback>
            <p:pic>
              <p:nvPicPr>
                <p:cNvPr id="5184" name="Ink 5183">
                  <a:extLst>
                    <a:ext uri="{FF2B5EF4-FFF2-40B4-BE49-F238E27FC236}">
                      <a16:creationId xmlns:a16="http://schemas.microsoft.com/office/drawing/2014/main" id="{DDF72BA9-5D7B-42C1-8E63-F6D7A9C8F96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317581" y="3150099"/>
                  <a:ext cx="3294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5185" name="Ink 5184">
                  <a:extLst>
                    <a:ext uri="{FF2B5EF4-FFF2-40B4-BE49-F238E27FC236}">
                      <a16:creationId xmlns:a16="http://schemas.microsoft.com/office/drawing/2014/main" id="{02B2EA3B-247F-4EB4-882B-AFD86F52C0DE}"/>
                    </a:ext>
                  </a:extLst>
                </p14:cNvPr>
                <p14:cNvContentPartPr/>
                <p14:nvPr/>
              </p14:nvContentPartPr>
              <p14:xfrm>
                <a:off x="5502621" y="3310659"/>
                <a:ext cx="201600" cy="28440"/>
              </p14:xfrm>
            </p:contentPart>
          </mc:Choice>
          <mc:Fallback>
            <p:pic>
              <p:nvPicPr>
                <p:cNvPr id="5185" name="Ink 5184">
                  <a:extLst>
                    <a:ext uri="{FF2B5EF4-FFF2-40B4-BE49-F238E27FC236}">
                      <a16:creationId xmlns:a16="http://schemas.microsoft.com/office/drawing/2014/main" id="{02B2EA3B-247F-4EB4-882B-AFD86F52C0D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493621" y="3301659"/>
                  <a:ext cx="219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5186" name="Ink 5185">
                  <a:extLst>
                    <a:ext uri="{FF2B5EF4-FFF2-40B4-BE49-F238E27FC236}">
                      <a16:creationId xmlns:a16="http://schemas.microsoft.com/office/drawing/2014/main" id="{8E9B0CFD-0A40-48DF-8874-CE8BF27CFC7B}"/>
                    </a:ext>
                  </a:extLst>
                </p14:cNvPr>
                <p14:cNvContentPartPr/>
                <p14:nvPr/>
              </p14:nvContentPartPr>
              <p14:xfrm>
                <a:off x="5768661" y="3367179"/>
                <a:ext cx="164160" cy="339480"/>
              </p14:xfrm>
            </p:contentPart>
          </mc:Choice>
          <mc:Fallback>
            <p:pic>
              <p:nvPicPr>
                <p:cNvPr id="5186" name="Ink 5185">
                  <a:extLst>
                    <a:ext uri="{FF2B5EF4-FFF2-40B4-BE49-F238E27FC236}">
                      <a16:creationId xmlns:a16="http://schemas.microsoft.com/office/drawing/2014/main" id="{8E9B0CFD-0A40-48DF-8874-CE8BF27CFC7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760021" y="3358539"/>
                  <a:ext cx="1818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5187" name="Ink 5186">
                  <a:extLst>
                    <a:ext uri="{FF2B5EF4-FFF2-40B4-BE49-F238E27FC236}">
                      <a16:creationId xmlns:a16="http://schemas.microsoft.com/office/drawing/2014/main" id="{D2ED5F67-336E-45DA-9A4A-4D22F866C3DC}"/>
                    </a:ext>
                  </a:extLst>
                </p14:cNvPr>
                <p14:cNvContentPartPr/>
                <p14:nvPr/>
              </p14:nvContentPartPr>
              <p14:xfrm>
                <a:off x="5987541" y="3153339"/>
                <a:ext cx="146880" cy="404280"/>
              </p14:xfrm>
            </p:contentPart>
          </mc:Choice>
          <mc:Fallback>
            <p:pic>
              <p:nvPicPr>
                <p:cNvPr id="5187" name="Ink 5186">
                  <a:extLst>
                    <a:ext uri="{FF2B5EF4-FFF2-40B4-BE49-F238E27FC236}">
                      <a16:creationId xmlns:a16="http://schemas.microsoft.com/office/drawing/2014/main" id="{D2ED5F67-336E-45DA-9A4A-4D22F866C3D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978541" y="3144339"/>
                  <a:ext cx="1645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5188" name="Ink 5187">
                  <a:extLst>
                    <a:ext uri="{FF2B5EF4-FFF2-40B4-BE49-F238E27FC236}">
                      <a16:creationId xmlns:a16="http://schemas.microsoft.com/office/drawing/2014/main" id="{70C850E4-ED05-4081-8D85-1FBCBDB31D85}"/>
                    </a:ext>
                  </a:extLst>
                </p14:cNvPr>
                <p14:cNvContentPartPr/>
                <p14:nvPr/>
              </p14:nvContentPartPr>
              <p14:xfrm>
                <a:off x="6183741" y="3438099"/>
                <a:ext cx="93240" cy="132480"/>
              </p14:xfrm>
            </p:contentPart>
          </mc:Choice>
          <mc:Fallback>
            <p:pic>
              <p:nvPicPr>
                <p:cNvPr id="5188" name="Ink 5187">
                  <a:extLst>
                    <a:ext uri="{FF2B5EF4-FFF2-40B4-BE49-F238E27FC236}">
                      <a16:creationId xmlns:a16="http://schemas.microsoft.com/office/drawing/2014/main" id="{70C850E4-ED05-4081-8D85-1FBCBDB31D8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174741" y="3429099"/>
                  <a:ext cx="110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5189" name="Ink 5188">
                  <a:extLst>
                    <a:ext uri="{FF2B5EF4-FFF2-40B4-BE49-F238E27FC236}">
                      <a16:creationId xmlns:a16="http://schemas.microsoft.com/office/drawing/2014/main" id="{F4131168-6DF6-4006-B2DF-08AF25AEF2B8}"/>
                    </a:ext>
                  </a:extLst>
                </p14:cNvPr>
                <p14:cNvContentPartPr/>
                <p14:nvPr/>
              </p14:nvContentPartPr>
              <p14:xfrm>
                <a:off x="6368781" y="3398859"/>
                <a:ext cx="93240" cy="208800"/>
              </p14:xfrm>
            </p:contentPart>
          </mc:Choice>
          <mc:Fallback>
            <p:pic>
              <p:nvPicPr>
                <p:cNvPr id="5189" name="Ink 5188">
                  <a:extLst>
                    <a:ext uri="{FF2B5EF4-FFF2-40B4-BE49-F238E27FC236}">
                      <a16:creationId xmlns:a16="http://schemas.microsoft.com/office/drawing/2014/main" id="{F4131168-6DF6-4006-B2DF-08AF25AEF2B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359781" y="3390219"/>
                  <a:ext cx="110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5190" name="Ink 5189">
                  <a:extLst>
                    <a:ext uri="{FF2B5EF4-FFF2-40B4-BE49-F238E27FC236}">
                      <a16:creationId xmlns:a16="http://schemas.microsoft.com/office/drawing/2014/main" id="{51277CF4-B299-4212-A012-F576BE9AC279}"/>
                    </a:ext>
                  </a:extLst>
                </p14:cNvPr>
                <p14:cNvContentPartPr/>
                <p14:nvPr/>
              </p14:nvContentPartPr>
              <p14:xfrm>
                <a:off x="6494421" y="3376179"/>
                <a:ext cx="200880" cy="195120"/>
              </p14:xfrm>
            </p:contentPart>
          </mc:Choice>
          <mc:Fallback>
            <p:pic>
              <p:nvPicPr>
                <p:cNvPr id="5190" name="Ink 5189">
                  <a:extLst>
                    <a:ext uri="{FF2B5EF4-FFF2-40B4-BE49-F238E27FC236}">
                      <a16:creationId xmlns:a16="http://schemas.microsoft.com/office/drawing/2014/main" id="{51277CF4-B299-4212-A012-F576BE9AC27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485421" y="3367539"/>
                  <a:ext cx="218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5192" name="Ink 5191">
                  <a:extLst>
                    <a:ext uri="{FF2B5EF4-FFF2-40B4-BE49-F238E27FC236}">
                      <a16:creationId xmlns:a16="http://schemas.microsoft.com/office/drawing/2014/main" id="{EA6DC407-A6CC-434E-A71D-841285691BE2}"/>
                    </a:ext>
                  </a:extLst>
                </p14:cNvPr>
                <p14:cNvContentPartPr/>
                <p14:nvPr/>
              </p14:nvContentPartPr>
              <p14:xfrm>
                <a:off x="4770741" y="3825099"/>
                <a:ext cx="186120" cy="321480"/>
              </p14:xfrm>
            </p:contentPart>
          </mc:Choice>
          <mc:Fallback>
            <p:pic>
              <p:nvPicPr>
                <p:cNvPr id="5192" name="Ink 5191">
                  <a:extLst>
                    <a:ext uri="{FF2B5EF4-FFF2-40B4-BE49-F238E27FC236}">
                      <a16:creationId xmlns:a16="http://schemas.microsoft.com/office/drawing/2014/main" id="{EA6DC407-A6CC-434E-A71D-841285691BE2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761741" y="3816459"/>
                  <a:ext cx="203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5193" name="Ink 5192">
                  <a:extLst>
                    <a:ext uri="{FF2B5EF4-FFF2-40B4-BE49-F238E27FC236}">
                      <a16:creationId xmlns:a16="http://schemas.microsoft.com/office/drawing/2014/main" id="{514EA6A7-85EF-4B82-B71D-64AFA5228DD6}"/>
                    </a:ext>
                  </a:extLst>
                </p14:cNvPr>
                <p14:cNvContentPartPr/>
                <p14:nvPr/>
              </p14:nvContentPartPr>
              <p14:xfrm>
                <a:off x="4989261" y="3957219"/>
                <a:ext cx="108360" cy="156960"/>
              </p14:xfrm>
            </p:contentPart>
          </mc:Choice>
          <mc:Fallback>
            <p:pic>
              <p:nvPicPr>
                <p:cNvPr id="5193" name="Ink 5192">
                  <a:extLst>
                    <a:ext uri="{FF2B5EF4-FFF2-40B4-BE49-F238E27FC236}">
                      <a16:creationId xmlns:a16="http://schemas.microsoft.com/office/drawing/2014/main" id="{514EA6A7-85EF-4B82-B71D-64AFA5228DD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980261" y="3948579"/>
                  <a:ext cx="126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5194" name="Ink 5193">
                  <a:extLst>
                    <a:ext uri="{FF2B5EF4-FFF2-40B4-BE49-F238E27FC236}">
                      <a16:creationId xmlns:a16="http://schemas.microsoft.com/office/drawing/2014/main" id="{F581837E-740E-4FC0-B3E9-A4A8408B48A6}"/>
                    </a:ext>
                  </a:extLst>
                </p14:cNvPr>
                <p14:cNvContentPartPr/>
                <p14:nvPr/>
              </p14:nvContentPartPr>
              <p14:xfrm>
                <a:off x="5150541" y="3938499"/>
                <a:ext cx="143280" cy="184680"/>
              </p14:xfrm>
            </p:contentPart>
          </mc:Choice>
          <mc:Fallback>
            <p:pic>
              <p:nvPicPr>
                <p:cNvPr id="5194" name="Ink 5193">
                  <a:extLst>
                    <a:ext uri="{FF2B5EF4-FFF2-40B4-BE49-F238E27FC236}">
                      <a16:creationId xmlns:a16="http://schemas.microsoft.com/office/drawing/2014/main" id="{F581837E-740E-4FC0-B3E9-A4A8408B48A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141541" y="3929499"/>
                  <a:ext cx="160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5196" name="Ink 5195">
                  <a:extLst>
                    <a:ext uri="{FF2B5EF4-FFF2-40B4-BE49-F238E27FC236}">
                      <a16:creationId xmlns:a16="http://schemas.microsoft.com/office/drawing/2014/main" id="{E34B8CB2-5867-4106-8B6E-7B401EDC7FF2}"/>
                    </a:ext>
                  </a:extLst>
                </p14:cNvPr>
                <p14:cNvContentPartPr/>
                <p14:nvPr/>
              </p14:nvContentPartPr>
              <p14:xfrm>
                <a:off x="5343141" y="3925539"/>
                <a:ext cx="185760" cy="243000"/>
              </p14:xfrm>
            </p:contentPart>
          </mc:Choice>
          <mc:Fallback>
            <p:pic>
              <p:nvPicPr>
                <p:cNvPr id="5196" name="Ink 5195">
                  <a:extLst>
                    <a:ext uri="{FF2B5EF4-FFF2-40B4-BE49-F238E27FC236}">
                      <a16:creationId xmlns:a16="http://schemas.microsoft.com/office/drawing/2014/main" id="{E34B8CB2-5867-4106-8B6E-7B401EDC7FF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334141" y="3916539"/>
                  <a:ext cx="2034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5198" name="Ink 5197">
                  <a:extLst>
                    <a:ext uri="{FF2B5EF4-FFF2-40B4-BE49-F238E27FC236}">
                      <a16:creationId xmlns:a16="http://schemas.microsoft.com/office/drawing/2014/main" id="{BBDA00D3-CAFD-4770-B0E9-AEE65E629CFE}"/>
                    </a:ext>
                  </a:extLst>
                </p14:cNvPr>
                <p14:cNvContentPartPr/>
                <p14:nvPr/>
              </p14:nvContentPartPr>
              <p14:xfrm>
                <a:off x="5568141" y="3896019"/>
                <a:ext cx="170280" cy="213120"/>
              </p14:xfrm>
            </p:contentPart>
          </mc:Choice>
          <mc:Fallback>
            <p:pic>
              <p:nvPicPr>
                <p:cNvPr id="5198" name="Ink 5197">
                  <a:extLst>
                    <a:ext uri="{FF2B5EF4-FFF2-40B4-BE49-F238E27FC236}">
                      <a16:creationId xmlns:a16="http://schemas.microsoft.com/office/drawing/2014/main" id="{BBDA00D3-CAFD-4770-B0E9-AEE65E629CF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559141" y="3887019"/>
                  <a:ext cx="187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5199" name="Ink 5198">
                  <a:extLst>
                    <a:ext uri="{FF2B5EF4-FFF2-40B4-BE49-F238E27FC236}">
                      <a16:creationId xmlns:a16="http://schemas.microsoft.com/office/drawing/2014/main" id="{F903C79B-1D7E-4EC1-88D1-0D26C0D6287C}"/>
                    </a:ext>
                  </a:extLst>
                </p14:cNvPr>
                <p14:cNvContentPartPr/>
                <p14:nvPr/>
              </p14:nvContentPartPr>
              <p14:xfrm>
                <a:off x="5948301" y="3815739"/>
                <a:ext cx="159480" cy="328680"/>
              </p14:xfrm>
            </p:contentPart>
          </mc:Choice>
          <mc:Fallback>
            <p:pic>
              <p:nvPicPr>
                <p:cNvPr id="5199" name="Ink 5198">
                  <a:extLst>
                    <a:ext uri="{FF2B5EF4-FFF2-40B4-BE49-F238E27FC236}">
                      <a16:creationId xmlns:a16="http://schemas.microsoft.com/office/drawing/2014/main" id="{F903C79B-1D7E-4EC1-88D1-0D26C0D6287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939661" y="3806739"/>
                  <a:ext cx="1771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5200" name="Ink 5199">
                  <a:extLst>
                    <a:ext uri="{FF2B5EF4-FFF2-40B4-BE49-F238E27FC236}">
                      <a16:creationId xmlns:a16="http://schemas.microsoft.com/office/drawing/2014/main" id="{1EEDAB89-9FF3-4F25-8EDD-45D40B8581D0}"/>
                    </a:ext>
                  </a:extLst>
                </p14:cNvPr>
                <p14:cNvContentPartPr/>
                <p14:nvPr/>
              </p14:nvContentPartPr>
              <p14:xfrm>
                <a:off x="5965221" y="3779379"/>
                <a:ext cx="344520" cy="325440"/>
              </p14:xfrm>
            </p:contentPart>
          </mc:Choice>
          <mc:Fallback>
            <p:pic>
              <p:nvPicPr>
                <p:cNvPr id="5200" name="Ink 5199">
                  <a:extLst>
                    <a:ext uri="{FF2B5EF4-FFF2-40B4-BE49-F238E27FC236}">
                      <a16:creationId xmlns:a16="http://schemas.microsoft.com/office/drawing/2014/main" id="{1EEDAB89-9FF3-4F25-8EDD-45D40B8581D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956221" y="3770379"/>
                  <a:ext cx="3621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5201" name="Ink 5200">
                  <a:extLst>
                    <a:ext uri="{FF2B5EF4-FFF2-40B4-BE49-F238E27FC236}">
                      <a16:creationId xmlns:a16="http://schemas.microsoft.com/office/drawing/2014/main" id="{D1621D11-4743-48BC-8C97-2DE3A0E96AFB}"/>
                    </a:ext>
                  </a:extLst>
                </p14:cNvPr>
                <p14:cNvContentPartPr/>
                <p14:nvPr/>
              </p14:nvContentPartPr>
              <p14:xfrm>
                <a:off x="6332061" y="3880899"/>
                <a:ext cx="129960" cy="190440"/>
              </p14:xfrm>
            </p:contentPart>
          </mc:Choice>
          <mc:Fallback>
            <p:pic>
              <p:nvPicPr>
                <p:cNvPr id="5201" name="Ink 5200">
                  <a:extLst>
                    <a:ext uri="{FF2B5EF4-FFF2-40B4-BE49-F238E27FC236}">
                      <a16:creationId xmlns:a16="http://schemas.microsoft.com/office/drawing/2014/main" id="{D1621D11-4743-48BC-8C97-2DE3A0E96AF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323061" y="3871899"/>
                  <a:ext cx="147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5203" name="Ink 5202">
                  <a:extLst>
                    <a:ext uri="{FF2B5EF4-FFF2-40B4-BE49-F238E27FC236}">
                      <a16:creationId xmlns:a16="http://schemas.microsoft.com/office/drawing/2014/main" id="{E0FFFBA9-815B-4218-BB21-4A1881BD0282}"/>
                    </a:ext>
                  </a:extLst>
                </p14:cNvPr>
                <p14:cNvContentPartPr/>
                <p14:nvPr/>
              </p14:nvContentPartPr>
              <p14:xfrm>
                <a:off x="6609981" y="3815019"/>
                <a:ext cx="196920" cy="282240"/>
              </p14:xfrm>
            </p:contentPart>
          </mc:Choice>
          <mc:Fallback>
            <p:pic>
              <p:nvPicPr>
                <p:cNvPr id="5203" name="Ink 5202">
                  <a:extLst>
                    <a:ext uri="{FF2B5EF4-FFF2-40B4-BE49-F238E27FC236}">
                      <a16:creationId xmlns:a16="http://schemas.microsoft.com/office/drawing/2014/main" id="{E0FFFBA9-815B-4218-BB21-4A1881BD028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600981" y="3806019"/>
                  <a:ext cx="2145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5204" name="Ink 5203">
                  <a:extLst>
                    <a:ext uri="{FF2B5EF4-FFF2-40B4-BE49-F238E27FC236}">
                      <a16:creationId xmlns:a16="http://schemas.microsoft.com/office/drawing/2014/main" id="{ADE9AA39-2C74-4B9D-B7D8-4B9B7D45C908}"/>
                    </a:ext>
                  </a:extLst>
                </p14:cNvPr>
                <p14:cNvContentPartPr/>
                <p14:nvPr/>
              </p14:nvContentPartPr>
              <p14:xfrm>
                <a:off x="6898341" y="3767139"/>
                <a:ext cx="192240" cy="320400"/>
              </p14:xfrm>
            </p:contentPart>
          </mc:Choice>
          <mc:Fallback>
            <p:pic>
              <p:nvPicPr>
                <p:cNvPr id="5204" name="Ink 5203">
                  <a:extLst>
                    <a:ext uri="{FF2B5EF4-FFF2-40B4-BE49-F238E27FC236}">
                      <a16:creationId xmlns:a16="http://schemas.microsoft.com/office/drawing/2014/main" id="{ADE9AA39-2C74-4B9D-B7D8-4B9B7D45C90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889341" y="3758499"/>
                  <a:ext cx="209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5205" name="Ink 5204">
                  <a:extLst>
                    <a:ext uri="{FF2B5EF4-FFF2-40B4-BE49-F238E27FC236}">
                      <a16:creationId xmlns:a16="http://schemas.microsoft.com/office/drawing/2014/main" id="{2ADA443E-DD6D-48D6-BA1F-AEBE2E4A10C1}"/>
                    </a:ext>
                  </a:extLst>
                </p14:cNvPr>
                <p14:cNvContentPartPr/>
                <p14:nvPr/>
              </p14:nvContentPartPr>
              <p14:xfrm>
                <a:off x="6653181" y="3985299"/>
                <a:ext cx="142920" cy="176040"/>
              </p14:xfrm>
            </p:contentPart>
          </mc:Choice>
          <mc:Fallback>
            <p:pic>
              <p:nvPicPr>
                <p:cNvPr id="5205" name="Ink 5204">
                  <a:extLst>
                    <a:ext uri="{FF2B5EF4-FFF2-40B4-BE49-F238E27FC236}">
                      <a16:creationId xmlns:a16="http://schemas.microsoft.com/office/drawing/2014/main" id="{2ADA443E-DD6D-48D6-BA1F-AEBE2E4A10C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644541" y="3976299"/>
                  <a:ext cx="16056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1" name="Group 5210">
            <a:extLst>
              <a:ext uri="{FF2B5EF4-FFF2-40B4-BE49-F238E27FC236}">
                <a16:creationId xmlns:a16="http://schemas.microsoft.com/office/drawing/2014/main" id="{11E210BE-675E-417E-B866-59F3D2FB7DDB}"/>
              </a:ext>
            </a:extLst>
          </p:cNvPr>
          <p:cNvGrpSpPr/>
          <p:nvPr/>
        </p:nvGrpSpPr>
        <p:grpSpPr>
          <a:xfrm>
            <a:off x="4803501" y="4385979"/>
            <a:ext cx="867600" cy="275400"/>
            <a:chOff x="4803501" y="4385979"/>
            <a:chExt cx="86760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5207" name="Ink 5206">
                  <a:extLst>
                    <a:ext uri="{FF2B5EF4-FFF2-40B4-BE49-F238E27FC236}">
                      <a16:creationId xmlns:a16="http://schemas.microsoft.com/office/drawing/2014/main" id="{1B159575-69B9-4212-84D3-BF30D1F603DC}"/>
                    </a:ext>
                  </a:extLst>
                </p14:cNvPr>
                <p14:cNvContentPartPr/>
                <p14:nvPr/>
              </p14:nvContentPartPr>
              <p14:xfrm>
                <a:off x="4803501" y="4385979"/>
                <a:ext cx="163080" cy="250920"/>
              </p14:xfrm>
            </p:contentPart>
          </mc:Choice>
          <mc:Fallback>
            <p:pic>
              <p:nvPicPr>
                <p:cNvPr id="5207" name="Ink 5206">
                  <a:extLst>
                    <a:ext uri="{FF2B5EF4-FFF2-40B4-BE49-F238E27FC236}">
                      <a16:creationId xmlns:a16="http://schemas.microsoft.com/office/drawing/2014/main" id="{1B159575-69B9-4212-84D3-BF30D1F603D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794501" y="4376979"/>
                  <a:ext cx="180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5208" name="Ink 5207">
                  <a:extLst>
                    <a:ext uri="{FF2B5EF4-FFF2-40B4-BE49-F238E27FC236}">
                      <a16:creationId xmlns:a16="http://schemas.microsoft.com/office/drawing/2014/main" id="{EB9D9BA1-526A-4BB5-8C27-3264E26DD64C}"/>
                    </a:ext>
                  </a:extLst>
                </p14:cNvPr>
                <p14:cNvContentPartPr/>
                <p14:nvPr/>
              </p14:nvContentPartPr>
              <p14:xfrm>
                <a:off x="5065221" y="4482099"/>
                <a:ext cx="103680" cy="170640"/>
              </p14:xfrm>
            </p:contentPart>
          </mc:Choice>
          <mc:Fallback>
            <p:pic>
              <p:nvPicPr>
                <p:cNvPr id="5208" name="Ink 5207">
                  <a:extLst>
                    <a:ext uri="{FF2B5EF4-FFF2-40B4-BE49-F238E27FC236}">
                      <a16:creationId xmlns:a16="http://schemas.microsoft.com/office/drawing/2014/main" id="{EB9D9BA1-526A-4BB5-8C27-3264E26DD64C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056221" y="4473099"/>
                  <a:ext cx="121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5209" name="Ink 5208">
                  <a:extLst>
                    <a:ext uri="{FF2B5EF4-FFF2-40B4-BE49-F238E27FC236}">
                      <a16:creationId xmlns:a16="http://schemas.microsoft.com/office/drawing/2014/main" id="{2AD10382-13B4-460F-ACB0-68C41C779A50}"/>
                    </a:ext>
                  </a:extLst>
                </p14:cNvPr>
                <p14:cNvContentPartPr/>
                <p14:nvPr/>
              </p14:nvContentPartPr>
              <p14:xfrm>
                <a:off x="5216781" y="4392099"/>
                <a:ext cx="153360" cy="269280"/>
              </p14:xfrm>
            </p:contentPart>
          </mc:Choice>
          <mc:Fallback>
            <p:pic>
              <p:nvPicPr>
                <p:cNvPr id="5209" name="Ink 5208">
                  <a:extLst>
                    <a:ext uri="{FF2B5EF4-FFF2-40B4-BE49-F238E27FC236}">
                      <a16:creationId xmlns:a16="http://schemas.microsoft.com/office/drawing/2014/main" id="{2AD10382-13B4-460F-ACB0-68C41C779A5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207781" y="4383459"/>
                  <a:ext cx="171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5210" name="Ink 5209">
                  <a:extLst>
                    <a:ext uri="{FF2B5EF4-FFF2-40B4-BE49-F238E27FC236}">
                      <a16:creationId xmlns:a16="http://schemas.microsoft.com/office/drawing/2014/main" id="{B6D97F5D-A7CF-4337-9B39-D13ACDAD23AF}"/>
                    </a:ext>
                  </a:extLst>
                </p14:cNvPr>
                <p14:cNvContentPartPr/>
                <p14:nvPr/>
              </p14:nvContentPartPr>
              <p14:xfrm>
                <a:off x="5494701" y="4476699"/>
                <a:ext cx="176400" cy="181440"/>
              </p14:xfrm>
            </p:contentPart>
          </mc:Choice>
          <mc:Fallback>
            <p:pic>
              <p:nvPicPr>
                <p:cNvPr id="5210" name="Ink 5209">
                  <a:extLst>
                    <a:ext uri="{FF2B5EF4-FFF2-40B4-BE49-F238E27FC236}">
                      <a16:creationId xmlns:a16="http://schemas.microsoft.com/office/drawing/2014/main" id="{B6D97F5D-A7CF-4337-9B39-D13ACDAD23A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486061" y="4467699"/>
                  <a:ext cx="19404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5212" name="Ink 5211">
                <a:extLst>
                  <a:ext uri="{FF2B5EF4-FFF2-40B4-BE49-F238E27FC236}">
                    <a16:creationId xmlns:a16="http://schemas.microsoft.com/office/drawing/2014/main" id="{502EC3C3-87F7-4C67-96A8-5941B8039899}"/>
                  </a:ext>
                </a:extLst>
              </p14:cNvPr>
              <p14:cNvContentPartPr/>
              <p14:nvPr/>
            </p14:nvContentPartPr>
            <p14:xfrm>
              <a:off x="3889461" y="3455379"/>
              <a:ext cx="538200" cy="790560"/>
            </p14:xfrm>
          </p:contentPart>
        </mc:Choice>
        <mc:Fallback>
          <p:pic>
            <p:nvPicPr>
              <p:cNvPr id="5212" name="Ink 5211">
                <a:extLst>
                  <a:ext uri="{FF2B5EF4-FFF2-40B4-BE49-F238E27FC236}">
                    <a16:creationId xmlns:a16="http://schemas.microsoft.com/office/drawing/2014/main" id="{502EC3C3-87F7-4C67-96A8-5941B8039899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3880461" y="3446739"/>
                <a:ext cx="555840" cy="80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17" name="Group 5216">
            <a:extLst>
              <a:ext uri="{FF2B5EF4-FFF2-40B4-BE49-F238E27FC236}">
                <a16:creationId xmlns:a16="http://schemas.microsoft.com/office/drawing/2014/main" id="{D6C0B66F-9BCA-46C4-AB21-EF107504FB4E}"/>
              </a:ext>
            </a:extLst>
          </p:cNvPr>
          <p:cNvGrpSpPr/>
          <p:nvPr/>
        </p:nvGrpSpPr>
        <p:grpSpPr>
          <a:xfrm>
            <a:off x="5878461" y="4513779"/>
            <a:ext cx="699120" cy="289800"/>
            <a:chOff x="5878461" y="4513779"/>
            <a:chExt cx="69912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5214" name="Ink 5213">
                  <a:extLst>
                    <a:ext uri="{FF2B5EF4-FFF2-40B4-BE49-F238E27FC236}">
                      <a16:creationId xmlns:a16="http://schemas.microsoft.com/office/drawing/2014/main" id="{3B3365DD-84B0-4836-822D-6657CD04EC09}"/>
                    </a:ext>
                  </a:extLst>
                </p14:cNvPr>
                <p14:cNvContentPartPr/>
                <p14:nvPr/>
              </p14:nvContentPartPr>
              <p14:xfrm>
                <a:off x="5878461" y="4556619"/>
                <a:ext cx="236160" cy="194040"/>
              </p14:xfrm>
            </p:contentPart>
          </mc:Choice>
          <mc:Fallback>
            <p:pic>
              <p:nvPicPr>
                <p:cNvPr id="5214" name="Ink 5213">
                  <a:extLst>
                    <a:ext uri="{FF2B5EF4-FFF2-40B4-BE49-F238E27FC236}">
                      <a16:creationId xmlns:a16="http://schemas.microsoft.com/office/drawing/2014/main" id="{3B3365DD-84B0-4836-822D-6657CD04EC0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9461" y="4547619"/>
                  <a:ext cx="253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5215" name="Ink 5214">
                  <a:extLst>
                    <a:ext uri="{FF2B5EF4-FFF2-40B4-BE49-F238E27FC236}">
                      <a16:creationId xmlns:a16="http://schemas.microsoft.com/office/drawing/2014/main" id="{AE37AECF-2609-4A89-A329-3C9BAB6C46B5}"/>
                    </a:ext>
                  </a:extLst>
                </p14:cNvPr>
                <p14:cNvContentPartPr/>
                <p14:nvPr/>
              </p14:nvContentPartPr>
              <p14:xfrm>
                <a:off x="6199941" y="4565619"/>
                <a:ext cx="126000" cy="223200"/>
              </p14:xfrm>
            </p:contentPart>
          </mc:Choice>
          <mc:Fallback>
            <p:pic>
              <p:nvPicPr>
                <p:cNvPr id="5215" name="Ink 5214">
                  <a:extLst>
                    <a:ext uri="{FF2B5EF4-FFF2-40B4-BE49-F238E27FC236}">
                      <a16:creationId xmlns:a16="http://schemas.microsoft.com/office/drawing/2014/main" id="{AE37AECF-2609-4A89-A329-3C9BAB6C46B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191301" y="4556619"/>
                  <a:ext cx="143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5216" name="Ink 5215">
                  <a:extLst>
                    <a:ext uri="{FF2B5EF4-FFF2-40B4-BE49-F238E27FC236}">
                      <a16:creationId xmlns:a16="http://schemas.microsoft.com/office/drawing/2014/main" id="{FF6D3E54-47BF-4FED-A10B-0AEEAB8024BA}"/>
                    </a:ext>
                  </a:extLst>
                </p14:cNvPr>
                <p14:cNvContentPartPr/>
                <p14:nvPr/>
              </p14:nvContentPartPr>
              <p14:xfrm>
                <a:off x="6417381" y="4513779"/>
                <a:ext cx="160200" cy="289800"/>
              </p14:xfrm>
            </p:contentPart>
          </mc:Choice>
          <mc:Fallback>
            <p:pic>
              <p:nvPicPr>
                <p:cNvPr id="5216" name="Ink 5215">
                  <a:extLst>
                    <a:ext uri="{FF2B5EF4-FFF2-40B4-BE49-F238E27FC236}">
                      <a16:creationId xmlns:a16="http://schemas.microsoft.com/office/drawing/2014/main" id="{FF6D3E54-47BF-4FED-A10B-0AEEAB8024B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408741" y="4504779"/>
                  <a:ext cx="17784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3" name="Group 5222">
            <a:extLst>
              <a:ext uri="{FF2B5EF4-FFF2-40B4-BE49-F238E27FC236}">
                <a16:creationId xmlns:a16="http://schemas.microsoft.com/office/drawing/2014/main" id="{26C2CA0C-5B57-440C-9B80-08B6DE459C50}"/>
              </a:ext>
            </a:extLst>
          </p:cNvPr>
          <p:cNvGrpSpPr/>
          <p:nvPr/>
        </p:nvGrpSpPr>
        <p:grpSpPr>
          <a:xfrm>
            <a:off x="4845981" y="4998339"/>
            <a:ext cx="918000" cy="531720"/>
            <a:chOff x="4845981" y="4998339"/>
            <a:chExt cx="918000" cy="53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5218" name="Ink 5217">
                  <a:extLst>
                    <a:ext uri="{FF2B5EF4-FFF2-40B4-BE49-F238E27FC236}">
                      <a16:creationId xmlns:a16="http://schemas.microsoft.com/office/drawing/2014/main" id="{A46F63CE-D992-44D6-BB70-CE92916743D7}"/>
                    </a:ext>
                  </a:extLst>
                </p14:cNvPr>
                <p14:cNvContentPartPr/>
                <p14:nvPr/>
              </p14:nvContentPartPr>
              <p14:xfrm>
                <a:off x="4845981" y="4998339"/>
                <a:ext cx="143640" cy="530640"/>
              </p14:xfrm>
            </p:contentPart>
          </mc:Choice>
          <mc:Fallback>
            <p:pic>
              <p:nvPicPr>
                <p:cNvPr id="5218" name="Ink 5217">
                  <a:extLst>
                    <a:ext uri="{FF2B5EF4-FFF2-40B4-BE49-F238E27FC236}">
                      <a16:creationId xmlns:a16="http://schemas.microsoft.com/office/drawing/2014/main" id="{A46F63CE-D992-44D6-BB70-CE92916743D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836981" y="4989339"/>
                  <a:ext cx="16128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5219" name="Ink 5218">
                  <a:extLst>
                    <a:ext uri="{FF2B5EF4-FFF2-40B4-BE49-F238E27FC236}">
                      <a16:creationId xmlns:a16="http://schemas.microsoft.com/office/drawing/2014/main" id="{262A36E7-D335-42E5-AF39-179571575302}"/>
                    </a:ext>
                  </a:extLst>
                </p14:cNvPr>
                <p14:cNvContentPartPr/>
                <p14:nvPr/>
              </p14:nvContentPartPr>
              <p14:xfrm>
                <a:off x="4863261" y="5247099"/>
                <a:ext cx="202320" cy="28440"/>
              </p14:xfrm>
            </p:contentPart>
          </mc:Choice>
          <mc:Fallback>
            <p:pic>
              <p:nvPicPr>
                <p:cNvPr id="5219" name="Ink 5218">
                  <a:extLst>
                    <a:ext uri="{FF2B5EF4-FFF2-40B4-BE49-F238E27FC236}">
                      <a16:creationId xmlns:a16="http://schemas.microsoft.com/office/drawing/2014/main" id="{262A36E7-D335-42E5-AF39-17957157530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854621" y="5238099"/>
                  <a:ext cx="219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5220" name="Ink 5219">
                  <a:extLst>
                    <a:ext uri="{FF2B5EF4-FFF2-40B4-BE49-F238E27FC236}">
                      <a16:creationId xmlns:a16="http://schemas.microsoft.com/office/drawing/2014/main" id="{8E060F90-1B8F-4606-A59E-C9EE81EE415C}"/>
                    </a:ext>
                  </a:extLst>
                </p14:cNvPr>
                <p14:cNvContentPartPr/>
                <p14:nvPr/>
              </p14:nvContentPartPr>
              <p14:xfrm>
                <a:off x="5098341" y="5001579"/>
                <a:ext cx="152640" cy="477360"/>
              </p14:xfrm>
            </p:contentPart>
          </mc:Choice>
          <mc:Fallback>
            <p:pic>
              <p:nvPicPr>
                <p:cNvPr id="5220" name="Ink 5219">
                  <a:extLst>
                    <a:ext uri="{FF2B5EF4-FFF2-40B4-BE49-F238E27FC236}">
                      <a16:creationId xmlns:a16="http://schemas.microsoft.com/office/drawing/2014/main" id="{8E060F90-1B8F-4606-A59E-C9EE81EE415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089341" y="4992579"/>
                  <a:ext cx="1702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5221" name="Ink 5220">
                  <a:extLst>
                    <a:ext uri="{FF2B5EF4-FFF2-40B4-BE49-F238E27FC236}">
                      <a16:creationId xmlns:a16="http://schemas.microsoft.com/office/drawing/2014/main" id="{ABD5C39A-179F-40F2-A1A1-31D7BA6EB844}"/>
                    </a:ext>
                  </a:extLst>
                </p14:cNvPr>
                <p14:cNvContentPartPr/>
                <p14:nvPr/>
              </p14:nvContentPartPr>
              <p14:xfrm>
                <a:off x="5299581" y="5256099"/>
                <a:ext cx="169560" cy="232200"/>
              </p14:xfrm>
            </p:contentPart>
          </mc:Choice>
          <mc:Fallback>
            <p:pic>
              <p:nvPicPr>
                <p:cNvPr id="5221" name="Ink 5220">
                  <a:extLst>
                    <a:ext uri="{FF2B5EF4-FFF2-40B4-BE49-F238E27FC236}">
                      <a16:creationId xmlns:a16="http://schemas.microsoft.com/office/drawing/2014/main" id="{ABD5C39A-179F-40F2-A1A1-31D7BA6EB84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290941" y="5247099"/>
                  <a:ext cx="187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5222" name="Ink 5221">
                  <a:extLst>
                    <a:ext uri="{FF2B5EF4-FFF2-40B4-BE49-F238E27FC236}">
                      <a16:creationId xmlns:a16="http://schemas.microsoft.com/office/drawing/2014/main" id="{840679DA-775C-493E-8B45-884868972854}"/>
                    </a:ext>
                  </a:extLst>
                </p14:cNvPr>
                <p14:cNvContentPartPr/>
                <p14:nvPr/>
              </p14:nvContentPartPr>
              <p14:xfrm>
                <a:off x="5577501" y="5317659"/>
                <a:ext cx="186480" cy="212400"/>
              </p14:xfrm>
            </p:contentPart>
          </mc:Choice>
          <mc:Fallback>
            <p:pic>
              <p:nvPicPr>
                <p:cNvPr id="5222" name="Ink 5221">
                  <a:extLst>
                    <a:ext uri="{FF2B5EF4-FFF2-40B4-BE49-F238E27FC236}">
                      <a16:creationId xmlns:a16="http://schemas.microsoft.com/office/drawing/2014/main" id="{840679DA-775C-493E-8B45-88486897285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568501" y="5309019"/>
                  <a:ext cx="20412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39" name="Group 5238">
            <a:extLst>
              <a:ext uri="{FF2B5EF4-FFF2-40B4-BE49-F238E27FC236}">
                <a16:creationId xmlns:a16="http://schemas.microsoft.com/office/drawing/2014/main" id="{FC47093D-64D4-439F-81B9-32BD16171241}"/>
              </a:ext>
            </a:extLst>
          </p:cNvPr>
          <p:cNvGrpSpPr/>
          <p:nvPr/>
        </p:nvGrpSpPr>
        <p:grpSpPr>
          <a:xfrm>
            <a:off x="4955421" y="5803299"/>
            <a:ext cx="2724120" cy="709920"/>
            <a:chOff x="4955421" y="5803299"/>
            <a:chExt cx="2724120" cy="70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5224" name="Ink 5223">
                  <a:extLst>
                    <a:ext uri="{FF2B5EF4-FFF2-40B4-BE49-F238E27FC236}">
                      <a16:creationId xmlns:a16="http://schemas.microsoft.com/office/drawing/2014/main" id="{9A3F8FF4-A2FB-494C-B51D-4B1DDE89E83F}"/>
                    </a:ext>
                  </a:extLst>
                </p14:cNvPr>
                <p14:cNvContentPartPr/>
                <p14:nvPr/>
              </p14:nvContentPartPr>
              <p14:xfrm>
                <a:off x="4955421" y="5862699"/>
                <a:ext cx="18000" cy="464760"/>
              </p14:xfrm>
            </p:contentPart>
          </mc:Choice>
          <mc:Fallback>
            <p:pic>
              <p:nvPicPr>
                <p:cNvPr id="5224" name="Ink 5223">
                  <a:extLst>
                    <a:ext uri="{FF2B5EF4-FFF2-40B4-BE49-F238E27FC236}">
                      <a16:creationId xmlns:a16="http://schemas.microsoft.com/office/drawing/2014/main" id="{9A3F8FF4-A2FB-494C-B51D-4B1DDE89E83F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946781" y="5853699"/>
                  <a:ext cx="356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5225" name="Ink 5224">
                  <a:extLst>
                    <a:ext uri="{FF2B5EF4-FFF2-40B4-BE49-F238E27FC236}">
                      <a16:creationId xmlns:a16="http://schemas.microsoft.com/office/drawing/2014/main" id="{4B2FF886-EEAC-430D-A746-F149A4D21396}"/>
                    </a:ext>
                  </a:extLst>
                </p14:cNvPr>
                <p14:cNvContentPartPr/>
                <p14:nvPr/>
              </p14:nvContentPartPr>
              <p14:xfrm>
                <a:off x="4982061" y="5845779"/>
                <a:ext cx="150840" cy="233640"/>
              </p14:xfrm>
            </p:contentPart>
          </mc:Choice>
          <mc:Fallback>
            <p:pic>
              <p:nvPicPr>
                <p:cNvPr id="5225" name="Ink 5224">
                  <a:extLst>
                    <a:ext uri="{FF2B5EF4-FFF2-40B4-BE49-F238E27FC236}">
                      <a16:creationId xmlns:a16="http://schemas.microsoft.com/office/drawing/2014/main" id="{4B2FF886-EEAC-430D-A746-F149A4D2139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973061" y="5837139"/>
                  <a:ext cx="168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5226" name="Ink 5225">
                  <a:extLst>
                    <a:ext uri="{FF2B5EF4-FFF2-40B4-BE49-F238E27FC236}">
                      <a16:creationId xmlns:a16="http://schemas.microsoft.com/office/drawing/2014/main" id="{942B0C8E-A648-4F56-9403-5E0F40C15D3D}"/>
                    </a:ext>
                  </a:extLst>
                </p14:cNvPr>
                <p14:cNvContentPartPr/>
                <p14:nvPr/>
              </p14:nvContentPartPr>
              <p14:xfrm>
                <a:off x="5174301" y="6073299"/>
                <a:ext cx="152640" cy="185400"/>
              </p14:xfrm>
            </p:contentPart>
          </mc:Choice>
          <mc:Fallback>
            <p:pic>
              <p:nvPicPr>
                <p:cNvPr id="5226" name="Ink 5225">
                  <a:extLst>
                    <a:ext uri="{FF2B5EF4-FFF2-40B4-BE49-F238E27FC236}">
                      <a16:creationId xmlns:a16="http://schemas.microsoft.com/office/drawing/2014/main" id="{942B0C8E-A648-4F56-9403-5E0F40C15D3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165661" y="6064299"/>
                  <a:ext cx="170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5227" name="Ink 5226">
                  <a:extLst>
                    <a:ext uri="{FF2B5EF4-FFF2-40B4-BE49-F238E27FC236}">
                      <a16:creationId xmlns:a16="http://schemas.microsoft.com/office/drawing/2014/main" id="{E158D4DA-F09D-43B1-BD42-A348D76D4A30}"/>
                    </a:ext>
                  </a:extLst>
                </p14:cNvPr>
                <p14:cNvContentPartPr/>
                <p14:nvPr/>
              </p14:nvContentPartPr>
              <p14:xfrm>
                <a:off x="5392821" y="6079059"/>
                <a:ext cx="176040" cy="232200"/>
              </p14:xfrm>
            </p:contentPart>
          </mc:Choice>
          <mc:Fallback>
            <p:pic>
              <p:nvPicPr>
                <p:cNvPr id="5227" name="Ink 5226">
                  <a:extLst>
                    <a:ext uri="{FF2B5EF4-FFF2-40B4-BE49-F238E27FC236}">
                      <a16:creationId xmlns:a16="http://schemas.microsoft.com/office/drawing/2014/main" id="{E158D4DA-F09D-43B1-BD42-A348D76D4A3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383821" y="6070059"/>
                  <a:ext cx="193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5228" name="Ink 5227">
                  <a:extLst>
                    <a:ext uri="{FF2B5EF4-FFF2-40B4-BE49-F238E27FC236}">
                      <a16:creationId xmlns:a16="http://schemas.microsoft.com/office/drawing/2014/main" id="{DF09A2EF-1AE7-4941-B39C-D55E60E171D9}"/>
                    </a:ext>
                  </a:extLst>
                </p14:cNvPr>
                <p14:cNvContentPartPr/>
                <p14:nvPr/>
              </p14:nvContentPartPr>
              <p14:xfrm>
                <a:off x="5644101" y="5803299"/>
                <a:ext cx="43200" cy="439200"/>
              </p14:xfrm>
            </p:contentPart>
          </mc:Choice>
          <mc:Fallback>
            <p:pic>
              <p:nvPicPr>
                <p:cNvPr id="5228" name="Ink 5227">
                  <a:extLst>
                    <a:ext uri="{FF2B5EF4-FFF2-40B4-BE49-F238E27FC236}">
                      <a16:creationId xmlns:a16="http://schemas.microsoft.com/office/drawing/2014/main" id="{DF09A2EF-1AE7-4941-B39C-D55E60E171D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635461" y="5794659"/>
                  <a:ext cx="608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5229" name="Ink 5228">
                  <a:extLst>
                    <a:ext uri="{FF2B5EF4-FFF2-40B4-BE49-F238E27FC236}">
                      <a16:creationId xmlns:a16="http://schemas.microsoft.com/office/drawing/2014/main" id="{AA78AE96-1A3F-4FE1-9CEA-630BC0A4A205}"/>
                    </a:ext>
                  </a:extLst>
                </p14:cNvPr>
                <p14:cNvContentPartPr/>
                <p14:nvPr/>
              </p14:nvContentPartPr>
              <p14:xfrm>
                <a:off x="5659941" y="5959899"/>
                <a:ext cx="163080" cy="227880"/>
              </p14:xfrm>
            </p:contentPart>
          </mc:Choice>
          <mc:Fallback>
            <p:pic>
              <p:nvPicPr>
                <p:cNvPr id="5229" name="Ink 5228">
                  <a:extLst>
                    <a:ext uri="{FF2B5EF4-FFF2-40B4-BE49-F238E27FC236}">
                      <a16:creationId xmlns:a16="http://schemas.microsoft.com/office/drawing/2014/main" id="{AA78AE96-1A3F-4FE1-9CEA-630BC0A4A20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651301" y="5951259"/>
                  <a:ext cx="1807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5230" name="Ink 5229">
                  <a:extLst>
                    <a:ext uri="{FF2B5EF4-FFF2-40B4-BE49-F238E27FC236}">
                      <a16:creationId xmlns:a16="http://schemas.microsoft.com/office/drawing/2014/main" id="{0C624626-FCF9-4F5B-BD66-84FFC9780E8C}"/>
                    </a:ext>
                  </a:extLst>
                </p14:cNvPr>
                <p14:cNvContentPartPr/>
                <p14:nvPr/>
              </p14:nvContentPartPr>
              <p14:xfrm>
                <a:off x="5947941" y="5991939"/>
                <a:ext cx="186480" cy="195480"/>
              </p14:xfrm>
            </p:contentPart>
          </mc:Choice>
          <mc:Fallback>
            <p:pic>
              <p:nvPicPr>
                <p:cNvPr id="5230" name="Ink 5229">
                  <a:extLst>
                    <a:ext uri="{FF2B5EF4-FFF2-40B4-BE49-F238E27FC236}">
                      <a16:creationId xmlns:a16="http://schemas.microsoft.com/office/drawing/2014/main" id="{0C624626-FCF9-4F5B-BD66-84FFC9780E8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939301" y="5983299"/>
                  <a:ext cx="2041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5231" name="Ink 5230">
                  <a:extLst>
                    <a:ext uri="{FF2B5EF4-FFF2-40B4-BE49-F238E27FC236}">
                      <a16:creationId xmlns:a16="http://schemas.microsoft.com/office/drawing/2014/main" id="{953EA60F-34CF-4A77-9C87-5758722E9AB7}"/>
                    </a:ext>
                  </a:extLst>
                </p14:cNvPr>
                <p14:cNvContentPartPr/>
                <p14:nvPr/>
              </p14:nvContentPartPr>
              <p14:xfrm>
                <a:off x="6150621" y="6059619"/>
                <a:ext cx="182520" cy="382680"/>
              </p14:xfrm>
            </p:contentPart>
          </mc:Choice>
          <mc:Fallback>
            <p:pic>
              <p:nvPicPr>
                <p:cNvPr id="5231" name="Ink 5230">
                  <a:extLst>
                    <a:ext uri="{FF2B5EF4-FFF2-40B4-BE49-F238E27FC236}">
                      <a16:creationId xmlns:a16="http://schemas.microsoft.com/office/drawing/2014/main" id="{953EA60F-34CF-4A77-9C87-5758722E9AB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141621" y="6050979"/>
                  <a:ext cx="2001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5232" name="Ink 5231">
                  <a:extLst>
                    <a:ext uri="{FF2B5EF4-FFF2-40B4-BE49-F238E27FC236}">
                      <a16:creationId xmlns:a16="http://schemas.microsoft.com/office/drawing/2014/main" id="{24E700DA-1FE1-4576-B7F2-1E6439C90ADF}"/>
                    </a:ext>
                  </a:extLst>
                </p14:cNvPr>
                <p14:cNvContentPartPr/>
                <p14:nvPr/>
              </p14:nvContentPartPr>
              <p14:xfrm>
                <a:off x="6375621" y="6115419"/>
                <a:ext cx="102960" cy="214920"/>
              </p14:xfrm>
            </p:contentPart>
          </mc:Choice>
          <mc:Fallback>
            <p:pic>
              <p:nvPicPr>
                <p:cNvPr id="5232" name="Ink 5231">
                  <a:extLst>
                    <a:ext uri="{FF2B5EF4-FFF2-40B4-BE49-F238E27FC236}">
                      <a16:creationId xmlns:a16="http://schemas.microsoft.com/office/drawing/2014/main" id="{24E700DA-1FE1-4576-B7F2-1E6439C90ADF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366621" y="6106419"/>
                  <a:ext cx="120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5234" name="Ink 5233">
                  <a:extLst>
                    <a:ext uri="{FF2B5EF4-FFF2-40B4-BE49-F238E27FC236}">
                      <a16:creationId xmlns:a16="http://schemas.microsoft.com/office/drawing/2014/main" id="{447426A4-8265-49F6-967D-BDEE3E65E5BA}"/>
                    </a:ext>
                  </a:extLst>
                </p14:cNvPr>
                <p14:cNvContentPartPr/>
                <p14:nvPr/>
              </p14:nvContentPartPr>
              <p14:xfrm>
                <a:off x="6619341" y="6122619"/>
                <a:ext cx="279360" cy="258480"/>
              </p14:xfrm>
            </p:contentPart>
          </mc:Choice>
          <mc:Fallback>
            <p:pic>
              <p:nvPicPr>
                <p:cNvPr id="5234" name="Ink 5233">
                  <a:extLst>
                    <a:ext uri="{FF2B5EF4-FFF2-40B4-BE49-F238E27FC236}">
                      <a16:creationId xmlns:a16="http://schemas.microsoft.com/office/drawing/2014/main" id="{447426A4-8265-49F6-967D-BDEE3E65E5BA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610341" y="6113619"/>
                  <a:ext cx="297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5235" name="Ink 5234">
                  <a:extLst>
                    <a:ext uri="{FF2B5EF4-FFF2-40B4-BE49-F238E27FC236}">
                      <a16:creationId xmlns:a16="http://schemas.microsoft.com/office/drawing/2014/main" id="{9DAFCF93-4A8C-47F7-9E01-0AC78B6284A0}"/>
                    </a:ext>
                  </a:extLst>
                </p14:cNvPr>
                <p14:cNvContentPartPr/>
                <p14:nvPr/>
              </p14:nvContentPartPr>
              <p14:xfrm>
                <a:off x="6970701" y="6158259"/>
                <a:ext cx="136440" cy="219240"/>
              </p14:xfrm>
            </p:contentPart>
          </mc:Choice>
          <mc:Fallback>
            <p:pic>
              <p:nvPicPr>
                <p:cNvPr id="5235" name="Ink 5234">
                  <a:extLst>
                    <a:ext uri="{FF2B5EF4-FFF2-40B4-BE49-F238E27FC236}">
                      <a16:creationId xmlns:a16="http://schemas.microsoft.com/office/drawing/2014/main" id="{9DAFCF93-4A8C-47F7-9E01-0AC78B6284A0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962061" y="6149259"/>
                  <a:ext cx="154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5236" name="Ink 5235">
                  <a:extLst>
                    <a:ext uri="{FF2B5EF4-FFF2-40B4-BE49-F238E27FC236}">
                      <a16:creationId xmlns:a16="http://schemas.microsoft.com/office/drawing/2014/main" id="{63A11E88-0838-4F82-AC78-000D531B4595}"/>
                    </a:ext>
                  </a:extLst>
                </p14:cNvPr>
                <p14:cNvContentPartPr/>
                <p14:nvPr/>
              </p14:nvContentPartPr>
              <p14:xfrm>
                <a:off x="7215861" y="6174099"/>
                <a:ext cx="192240" cy="246240"/>
              </p14:xfrm>
            </p:contentPart>
          </mc:Choice>
          <mc:Fallback>
            <p:pic>
              <p:nvPicPr>
                <p:cNvPr id="5236" name="Ink 5235">
                  <a:extLst>
                    <a:ext uri="{FF2B5EF4-FFF2-40B4-BE49-F238E27FC236}">
                      <a16:creationId xmlns:a16="http://schemas.microsoft.com/office/drawing/2014/main" id="{63A11E88-0838-4F82-AC78-000D531B459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206861" y="6165099"/>
                  <a:ext cx="2098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5237" name="Ink 5236">
                  <a:extLst>
                    <a:ext uri="{FF2B5EF4-FFF2-40B4-BE49-F238E27FC236}">
                      <a16:creationId xmlns:a16="http://schemas.microsoft.com/office/drawing/2014/main" id="{31284E47-CBA7-4FD1-BF8B-03228ABDD148}"/>
                    </a:ext>
                  </a:extLst>
                </p14:cNvPr>
                <p14:cNvContentPartPr/>
                <p14:nvPr/>
              </p14:nvContentPartPr>
              <p14:xfrm>
                <a:off x="7407741" y="6026859"/>
                <a:ext cx="27000" cy="43200"/>
              </p14:xfrm>
            </p:contentPart>
          </mc:Choice>
          <mc:Fallback>
            <p:pic>
              <p:nvPicPr>
                <p:cNvPr id="5237" name="Ink 5236">
                  <a:extLst>
                    <a:ext uri="{FF2B5EF4-FFF2-40B4-BE49-F238E27FC236}">
                      <a16:creationId xmlns:a16="http://schemas.microsoft.com/office/drawing/2014/main" id="{31284E47-CBA7-4FD1-BF8B-03228ABDD14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399101" y="6018219"/>
                  <a:ext cx="44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5238" name="Ink 5237">
                  <a:extLst>
                    <a:ext uri="{FF2B5EF4-FFF2-40B4-BE49-F238E27FC236}">
                      <a16:creationId xmlns:a16="http://schemas.microsoft.com/office/drawing/2014/main" id="{61FC0772-5E4B-41A4-B7A8-1929C3DD5F3E}"/>
                    </a:ext>
                  </a:extLst>
                </p14:cNvPr>
                <p14:cNvContentPartPr/>
                <p14:nvPr/>
              </p14:nvContentPartPr>
              <p14:xfrm>
                <a:off x="7499901" y="6257259"/>
                <a:ext cx="179640" cy="255960"/>
              </p14:xfrm>
            </p:contentPart>
          </mc:Choice>
          <mc:Fallback>
            <p:pic>
              <p:nvPicPr>
                <p:cNvPr id="5238" name="Ink 5237">
                  <a:extLst>
                    <a:ext uri="{FF2B5EF4-FFF2-40B4-BE49-F238E27FC236}">
                      <a16:creationId xmlns:a16="http://schemas.microsoft.com/office/drawing/2014/main" id="{61FC0772-5E4B-41A4-B7A8-1929C3DD5F3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491261" y="6248619"/>
                  <a:ext cx="197280" cy="27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5240" name="Ink 5239">
                <a:extLst>
                  <a:ext uri="{FF2B5EF4-FFF2-40B4-BE49-F238E27FC236}">
                    <a16:creationId xmlns:a16="http://schemas.microsoft.com/office/drawing/2014/main" id="{2BCB425E-9E4F-4DCE-B2C7-5F153D9BD605}"/>
                  </a:ext>
                </a:extLst>
              </p14:cNvPr>
              <p14:cNvContentPartPr/>
              <p14:nvPr/>
            </p14:nvContentPartPr>
            <p14:xfrm>
              <a:off x="7635981" y="6211179"/>
              <a:ext cx="228600" cy="240840"/>
            </p14:xfrm>
          </p:contentPart>
        </mc:Choice>
        <mc:Fallback>
          <p:pic>
            <p:nvPicPr>
              <p:cNvPr id="5240" name="Ink 5239">
                <a:extLst>
                  <a:ext uri="{FF2B5EF4-FFF2-40B4-BE49-F238E27FC236}">
                    <a16:creationId xmlns:a16="http://schemas.microsoft.com/office/drawing/2014/main" id="{2BCB425E-9E4F-4DCE-B2C7-5F153D9BD605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7627341" y="6202539"/>
                <a:ext cx="2462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5241" name="Ink 5240">
                <a:extLst>
                  <a:ext uri="{FF2B5EF4-FFF2-40B4-BE49-F238E27FC236}">
                    <a16:creationId xmlns:a16="http://schemas.microsoft.com/office/drawing/2014/main" id="{349BC479-A98C-4B3B-9548-D936D0ADD2D6}"/>
                  </a:ext>
                </a:extLst>
              </p14:cNvPr>
              <p14:cNvContentPartPr/>
              <p14:nvPr/>
            </p14:nvContentPartPr>
            <p14:xfrm>
              <a:off x="7881141" y="6291099"/>
              <a:ext cx="192240" cy="175680"/>
            </p14:xfrm>
          </p:contentPart>
        </mc:Choice>
        <mc:Fallback>
          <p:pic>
            <p:nvPicPr>
              <p:cNvPr id="5241" name="Ink 5240">
                <a:extLst>
                  <a:ext uri="{FF2B5EF4-FFF2-40B4-BE49-F238E27FC236}">
                    <a16:creationId xmlns:a16="http://schemas.microsoft.com/office/drawing/2014/main" id="{349BC479-A98C-4B3B-9548-D936D0ADD2D6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872141" y="6282099"/>
                <a:ext cx="2098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5242" name="Ink 5241">
                <a:extLst>
                  <a:ext uri="{FF2B5EF4-FFF2-40B4-BE49-F238E27FC236}">
                    <a16:creationId xmlns:a16="http://schemas.microsoft.com/office/drawing/2014/main" id="{E496D559-2033-40C0-A717-06D488E4D2A7}"/>
                  </a:ext>
                </a:extLst>
              </p14:cNvPr>
              <p14:cNvContentPartPr/>
              <p14:nvPr/>
            </p14:nvContentPartPr>
            <p14:xfrm>
              <a:off x="8132061" y="6140619"/>
              <a:ext cx="186120" cy="369720"/>
            </p14:xfrm>
          </p:contentPart>
        </mc:Choice>
        <mc:Fallback>
          <p:pic>
            <p:nvPicPr>
              <p:cNvPr id="5242" name="Ink 5241">
                <a:extLst>
                  <a:ext uri="{FF2B5EF4-FFF2-40B4-BE49-F238E27FC236}">
                    <a16:creationId xmlns:a16="http://schemas.microsoft.com/office/drawing/2014/main" id="{E496D559-2033-40C0-A717-06D488E4D2A7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8123061" y="6131619"/>
                <a:ext cx="203760" cy="3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77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60AD31-7194-4196-A49C-C0AFFB7108DA}"/>
              </a:ext>
            </a:extLst>
          </p:cNvPr>
          <p:cNvSpPr/>
          <p:nvPr/>
        </p:nvSpPr>
        <p:spPr>
          <a:xfrm>
            <a:off x="3070412" y="1322294"/>
            <a:ext cx="6051176" cy="421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Presentation Ends Here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97312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145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Condensed</vt:lpstr>
      <vt:lpstr>Bahnschrift SemiBold</vt:lpstr>
      <vt:lpstr>Bahnschrift SemiLight</vt:lpstr>
      <vt:lpstr>Calibri</vt:lpstr>
      <vt:lpstr>Calibri Light</vt:lpstr>
      <vt:lpstr>Office Theme</vt:lpstr>
      <vt:lpstr>Drone Delivery System</vt:lpstr>
      <vt:lpstr>How This System Will Work 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Delivery System</dc:title>
  <dc:creator>Priyanshu Gupta</dc:creator>
  <cp:lastModifiedBy>Priyanshu Gupta</cp:lastModifiedBy>
  <cp:revision>1</cp:revision>
  <dcterms:created xsi:type="dcterms:W3CDTF">2022-03-29T17:00:40Z</dcterms:created>
  <dcterms:modified xsi:type="dcterms:W3CDTF">2022-03-29T18:56:58Z</dcterms:modified>
</cp:coreProperties>
</file>